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CAFC-997A-EC4F-B6B7-83475A84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BEE88-3402-D64F-93BA-9D3EB67B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9215-6BDC-5240-B8E6-014912F0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B3EF-DA7B-8A4C-8AB9-2D617B21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DF89-A3AE-D445-8D0C-FAA23D4F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19FE-67E4-264F-BAB9-C6D356AC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B5462-1C3A-4646-8383-1C2E1439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6FE6-D894-D649-B978-6D52E8FD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04AF-5616-7F4F-AAC0-6DE3CA31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347D-1A24-034B-ACA6-837C2791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7439D-347C-B241-9718-A2C2AB947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8AE2-6432-0143-B152-4277A973E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1EB2-D027-7549-BAB7-A783DB5D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A907-F133-684D-8279-93069F1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9291-D77B-5948-994C-C34B333E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88B5-C6E9-DB43-9CDD-F1044C7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081E-C27B-1D4E-BB92-C640525A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D9A3-54D8-DC41-801B-8D2246B2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0AC3-F341-3444-BF26-62E23AF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57D2-FA4D-E146-B32C-096CD225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92DA-35FA-364F-B487-5DC38659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1073-4381-474A-A03E-02ED2C20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5F51-C1EF-ED49-BC99-9E72C3C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49F-5F57-E045-B334-A5DE4BB6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5CE8-7AED-A345-91B8-31786DE7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2BD-890D-2347-8D5E-831A7BF7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43B-09E6-6846-80D8-5E4EB62E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17CD-482B-7043-9E69-6875E070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4A9B7-6153-964C-95C0-CA3A7C7B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FACC-D422-4148-83D8-E298BE0B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DDE6-8853-604D-9489-F5B19907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650-C3EF-5D4F-BF28-C6C0B257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F193-4079-CB4B-A576-1218B7F9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E94D-6323-ED4E-966D-9A3EAE00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D774C-3F22-5144-AD16-23A72109F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57A0-9782-5B42-92C4-823FC8DAF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A7702-D05B-D443-8E76-37251A0E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D58B4-2A02-1049-BA52-6713A167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3ABB3-F8AD-E141-B838-D00C94DF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A3D-4DF2-F140-9527-90A61252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8FFF5-3E89-9F40-B9F9-FB3294D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0A9EC-331F-824E-BE62-BD00F392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EB79-E744-2044-9CA2-D67355BE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3A69-F5FE-5042-A6DA-F0EDF752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37D81-5009-274F-8252-0337C612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CD4-A07A-DC47-A03D-BBE2D468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B7E6-3F22-4342-BE3A-69C0F770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5CA4-16E7-8E40-9371-20DE0E64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1AF4-1310-4142-85C1-3AE503F9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698B-BDD5-3948-BFBB-DD967826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0040-5023-B144-A9A7-5B072817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390A-FA77-C844-BF4C-A6C7F456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F224-994A-944B-803A-06EEA179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AEA17-CC6F-8B4D-A077-0B8F7A31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4768-38AC-504B-A373-697981F74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9AF0-BDCF-9B4C-AB91-77E93467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39E6-6331-9B46-9256-86DF27EE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78A7-E449-BE4C-B7BE-7148DF7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2B8A2-EE81-C94A-9882-7000EAE3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31C7-3B1E-084B-9EC4-B8587674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8B24-FB63-D04A-AC2F-B0C5F029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5B76-4843-7F4E-B1E9-E485654BCAD4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A0AA-EC5E-EB45-BA4C-98F411F0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44ED-04AC-E44C-8073-ED45F5C05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704D-6197-EB42-A670-8417D403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0511-A952-2B41-A98B-4AE460F77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React-Native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C592-B08A-F641-98E1-89230D955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9606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B959-87E3-C249-8353-DDE1CB52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90DA-C0D9-3A40-B715-37960973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following command into terminal</a:t>
            </a:r>
          </a:p>
          <a:p>
            <a:pPr marL="457200" lvl="1" indent="0">
              <a:buNone/>
            </a:pP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adduser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will ask </a:t>
            </a:r>
            <a:r>
              <a:rPr lang="en-US" dirty="0" err="1"/>
              <a:t>npm</a:t>
            </a:r>
            <a:r>
              <a:rPr lang="en-US" dirty="0"/>
              <a:t> account user name, password, email ID (You must have </a:t>
            </a:r>
            <a:r>
              <a:rPr lang="en-US" dirty="0" err="1"/>
              <a:t>npm</a:t>
            </a:r>
            <a:r>
              <a:rPr lang="en-US" dirty="0"/>
              <a:t> account)</a:t>
            </a:r>
          </a:p>
          <a:p>
            <a:endParaRPr lang="en-US" dirty="0"/>
          </a:p>
          <a:p>
            <a:r>
              <a:rPr lang="en-US" dirty="0"/>
              <a:t>Now publish </a:t>
            </a:r>
            <a:r>
              <a:rPr lang="en-US" dirty="0" err="1"/>
              <a:t>npm</a:t>
            </a:r>
            <a:r>
              <a:rPr lang="en-US" dirty="0"/>
              <a:t> with following command</a:t>
            </a:r>
          </a:p>
          <a:p>
            <a:pPr marL="457200" lvl="1" indent="0">
              <a:buNone/>
            </a:pPr>
            <a:r>
              <a:rPr lang="en-US" i="1" dirty="0" err="1"/>
              <a:t>npm</a:t>
            </a:r>
            <a:r>
              <a:rPr lang="en-US" i="1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59350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1768-D0A9-A54D-8B9D-634A4C91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FB9E-7C40-4443-904B-DC6E24D4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following command in terminal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i="1" dirty="0" err="1"/>
              <a:t>npm</a:t>
            </a:r>
            <a:r>
              <a:rPr lang="en-US" i="1" dirty="0"/>
              <a:t> </a:t>
            </a:r>
            <a:r>
              <a:rPr lang="en-US" i="1" dirty="0" err="1"/>
              <a:t>init</a:t>
            </a:r>
            <a:endParaRPr lang="en-US" i="1" dirty="0"/>
          </a:p>
          <a:p>
            <a:r>
              <a:rPr lang="en-US" dirty="0"/>
              <a:t>This command create a package file with default configuration.</a:t>
            </a:r>
          </a:p>
          <a:p>
            <a:r>
              <a:rPr lang="en-US" dirty="0"/>
              <a:t>Now create folder and file in root folder according to men </a:t>
            </a:r>
            <a:r>
              <a:rPr lang="en-US" dirty="0" err="1"/>
              <a:t>tioned</a:t>
            </a:r>
            <a:r>
              <a:rPr lang="en-US" dirty="0"/>
              <a:t> folder structure (in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BE5-B50B-E642-9F06-30401B18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261C-DDB2-4449-982D-15762B5E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RootFolder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index.js</a:t>
            </a:r>
            <a:endParaRPr lang="en-US" dirty="0"/>
          </a:p>
          <a:p>
            <a:pPr lvl="1"/>
            <a:r>
              <a:rPr lang="en-US" dirty="0" err="1"/>
              <a:t>Package.js</a:t>
            </a:r>
            <a:endParaRPr lang="en-US" dirty="0"/>
          </a:p>
          <a:p>
            <a:pPr lvl="1"/>
            <a:r>
              <a:rPr lang="en-US" dirty="0"/>
              <a:t>lib</a:t>
            </a:r>
          </a:p>
          <a:p>
            <a:pPr lvl="2"/>
            <a:r>
              <a:rPr lang="en-US" dirty="0"/>
              <a:t>Publishable JS file</a:t>
            </a:r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2"/>
            <a:r>
              <a:rPr lang="en-US" dirty="0"/>
              <a:t>Publishable static library</a:t>
            </a:r>
          </a:p>
          <a:p>
            <a:pPr lvl="1"/>
            <a:r>
              <a:rPr lang="en-US" dirty="0"/>
              <a:t>Android</a:t>
            </a:r>
          </a:p>
          <a:p>
            <a:pPr lvl="2"/>
            <a:r>
              <a:rPr lang="en-US" dirty="0"/>
              <a:t>Publishable library</a:t>
            </a:r>
          </a:p>
          <a:p>
            <a:pPr lvl="1"/>
            <a:r>
              <a:rPr lang="en-US" dirty="0"/>
              <a:t>example (React native project)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7E42-344E-B546-B722-92F0E3B8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EFA2F-A432-6945-9FDC-8965E646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entry point for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  <a:p>
            <a:r>
              <a:rPr lang="en-US" dirty="0"/>
              <a:t>Export all accessible classes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OktaUtil</a:t>
            </a:r>
            <a:r>
              <a:rPr lang="en-IN" i="1" dirty="0"/>
              <a:t> from './lib/</a:t>
            </a:r>
            <a:r>
              <a:rPr lang="en-IN" i="1" dirty="0" err="1"/>
              <a:t>oktaUtil</a:t>
            </a:r>
            <a:r>
              <a:rPr lang="en-IN" i="1" dirty="0"/>
              <a:t>'</a:t>
            </a:r>
          </a:p>
          <a:p>
            <a:pPr marL="914400" lvl="2" indent="0">
              <a:buNone/>
            </a:pPr>
            <a:r>
              <a:rPr lang="en-IN" i="1" dirty="0"/>
              <a:t>export default </a:t>
            </a:r>
            <a:r>
              <a:rPr lang="en-IN" i="1" dirty="0" err="1"/>
              <a:t>OktaUtil</a:t>
            </a:r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03CB-0FE2-9F4E-B7D4-034071E6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1CE-BFFE-5549-BB35-F73F7FE7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IN" dirty="0"/>
              <a:t>{</a:t>
            </a:r>
          </a:p>
          <a:p>
            <a:pPr marL="1371600" lvl="3" indent="0">
              <a:buNone/>
            </a:pPr>
            <a:r>
              <a:rPr lang="en-IN" dirty="0"/>
              <a:t>"name": "</a:t>
            </a:r>
            <a:r>
              <a:rPr lang="en-IN" dirty="0" err="1"/>
              <a:t>reactoktaauth</a:t>
            </a:r>
            <a:r>
              <a:rPr lang="en-IN" dirty="0"/>
              <a:t>",</a:t>
            </a:r>
          </a:p>
          <a:p>
            <a:pPr marL="1371600" lvl="3" indent="0">
              <a:buNone/>
            </a:pPr>
            <a:r>
              <a:rPr lang="en-IN" dirty="0"/>
              <a:t>"version": "1.0.0",</a:t>
            </a:r>
          </a:p>
          <a:p>
            <a:pPr marL="1371600" lvl="3" indent="0">
              <a:buNone/>
            </a:pPr>
            <a:r>
              <a:rPr lang="en-IN" dirty="0"/>
              <a:t>"description": "",</a:t>
            </a:r>
          </a:p>
          <a:p>
            <a:pPr marL="1371600" lvl="3" indent="0">
              <a:buNone/>
            </a:pPr>
            <a:r>
              <a:rPr lang="en-IN" dirty="0"/>
              <a:t>"main": "</a:t>
            </a:r>
            <a:r>
              <a:rPr lang="en-IN" dirty="0" err="1"/>
              <a:t>index.js</a:t>
            </a:r>
            <a:r>
              <a:rPr lang="en-IN" dirty="0"/>
              <a:t>",</a:t>
            </a:r>
          </a:p>
          <a:p>
            <a:pPr marL="1371600" lvl="3" indent="0">
              <a:buNone/>
            </a:pPr>
            <a:r>
              <a:rPr lang="en-IN" dirty="0"/>
              <a:t>"scripts": {</a:t>
            </a:r>
          </a:p>
          <a:p>
            <a:pPr marL="1371600" lvl="3" indent="0">
              <a:buNone/>
            </a:pPr>
            <a:r>
              <a:rPr lang="en-IN" dirty="0"/>
              <a:t>"test": "echo \"Error: no test specified\" &amp;&amp; exit 1"</a:t>
            </a:r>
          </a:p>
          <a:p>
            <a:pPr marL="1371600" lvl="3" indent="0">
              <a:buNone/>
            </a:pPr>
            <a:r>
              <a:rPr lang="en-IN" dirty="0"/>
              <a:t>},</a:t>
            </a:r>
          </a:p>
          <a:p>
            <a:pPr marL="1371600" lvl="3" indent="0">
              <a:buNone/>
            </a:pPr>
            <a:r>
              <a:rPr lang="en-IN" dirty="0"/>
              <a:t>"author": "",</a:t>
            </a:r>
          </a:p>
          <a:p>
            <a:pPr marL="1371600" lvl="3" indent="0">
              <a:buNone/>
            </a:pPr>
            <a:r>
              <a:rPr lang="en-IN" dirty="0"/>
              <a:t>"license": "ISC"</a:t>
            </a:r>
          </a:p>
          <a:p>
            <a:pPr marL="1371600" lvl="3" indent="0">
              <a:buNone/>
            </a:pPr>
            <a:r>
              <a:rPr lang="en-I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6D66-5ABA-8147-9261-924AC2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4145-B43E-5644-A54A-EF004C96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</a:t>
            </a:r>
          </a:p>
          <a:p>
            <a:pPr lvl="1"/>
            <a:r>
              <a:rPr lang="en-IN" dirty="0"/>
              <a:t>Should be small case.</a:t>
            </a:r>
          </a:p>
          <a:p>
            <a:pPr lvl="1"/>
            <a:r>
              <a:rPr lang="en-IN" dirty="0"/>
              <a:t>Contain only alphanumeric character or ‘-’</a:t>
            </a:r>
          </a:p>
          <a:p>
            <a:pPr lvl="1"/>
            <a:endParaRPr lang="en-IN" dirty="0"/>
          </a:p>
          <a:p>
            <a:r>
              <a:rPr lang="en-IN" dirty="0"/>
              <a:t>version:</a:t>
            </a:r>
            <a:r>
              <a:rPr lang="en-US" dirty="0"/>
              <a:t> Current package version</a:t>
            </a:r>
          </a:p>
          <a:p>
            <a:r>
              <a:rPr lang="en-IN" dirty="0"/>
              <a:t>description: package description</a:t>
            </a:r>
          </a:p>
          <a:p>
            <a:r>
              <a:rPr lang="en-IN" dirty="0"/>
              <a:t>main: Package entry point (</a:t>
            </a:r>
            <a:r>
              <a:rPr lang="en-IN" dirty="0" err="1"/>
              <a:t>index.js</a:t>
            </a:r>
            <a:r>
              <a:rPr lang="en-IN" dirty="0"/>
              <a:t>)</a:t>
            </a:r>
          </a:p>
          <a:p>
            <a:r>
              <a:rPr lang="en-IN" dirty="0" err="1"/>
              <a:t>auther</a:t>
            </a:r>
            <a:r>
              <a:rPr lang="en-IN" dirty="0"/>
              <a:t>: Optional and your name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90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6170-9011-B34C-B9E6-84082E2C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lib, </a:t>
            </a:r>
            <a:r>
              <a:rPr lang="en-US" dirty="0" err="1"/>
              <a:t>ios</a:t>
            </a:r>
            <a:r>
              <a:rPr lang="en-US" dirty="0"/>
              <a:t>, android,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ADBD-7043-1440-961F-F8048074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JS code in lib folder, static library in iOS folder, package in android folder</a:t>
            </a:r>
          </a:p>
          <a:p>
            <a:r>
              <a:rPr lang="en-US" dirty="0"/>
              <a:t>Now run following command into package folder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react-native </a:t>
            </a:r>
            <a:r>
              <a:rPr lang="en-US" i="1" dirty="0" err="1"/>
              <a:t>init</a:t>
            </a:r>
            <a:r>
              <a:rPr lang="en-US" i="1" dirty="0"/>
              <a:t> example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Open </a:t>
            </a:r>
            <a:r>
              <a:rPr lang="en-US" dirty="0" err="1"/>
              <a:t>package.json</a:t>
            </a:r>
            <a:r>
              <a:rPr lang="en-US" dirty="0"/>
              <a:t> of example project and write your </a:t>
            </a:r>
            <a:r>
              <a:rPr lang="en-US" dirty="0" err="1"/>
              <a:t>npm</a:t>
            </a:r>
            <a:r>
              <a:rPr lang="en-US" dirty="0"/>
              <a:t> package in </a:t>
            </a:r>
            <a:r>
              <a:rPr lang="en-US" dirty="0" err="1"/>
              <a:t>dependiencies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IN" dirty="0"/>
              <a:t>"</a:t>
            </a:r>
            <a:r>
              <a:rPr lang="en-IN" dirty="0" err="1"/>
              <a:t>reactoktaauth</a:t>
            </a:r>
            <a:r>
              <a:rPr lang="en-IN" dirty="0"/>
              <a:t>": "../"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639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7F40-2AFF-4C47-97FF-F060DC5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69D6-B629-2540-806D-306B0BD1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run following command to connect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  <a:p>
            <a:pPr marL="457200" lvl="1" indent="0">
              <a:buNone/>
            </a:pPr>
            <a:r>
              <a:rPr lang="en-US" i="1" dirty="0" err="1"/>
              <a:t>npm</a:t>
            </a:r>
            <a:r>
              <a:rPr lang="en-US" i="1" dirty="0"/>
              <a:t> install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Now link </a:t>
            </a:r>
            <a:r>
              <a:rPr lang="en-US" dirty="0" err="1"/>
              <a:t>ios</a:t>
            </a:r>
            <a:r>
              <a:rPr lang="en-US" dirty="0"/>
              <a:t> and android folder to project.</a:t>
            </a:r>
          </a:p>
          <a:p>
            <a:pPr marL="457200" lvl="1" indent="0">
              <a:buNone/>
            </a:pPr>
            <a:r>
              <a:rPr lang="en-US" i="1" dirty="0"/>
              <a:t>react-native link</a:t>
            </a:r>
          </a:p>
          <a:p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 project. You are able to static </a:t>
            </a:r>
            <a:r>
              <a:rPr lang="en-US" dirty="0" err="1"/>
              <a:t>librarhy</a:t>
            </a:r>
            <a:r>
              <a:rPr lang="en-US" dirty="0"/>
              <a:t> into lib folder.</a:t>
            </a:r>
          </a:p>
          <a:p>
            <a:r>
              <a:rPr lang="en-US" dirty="0"/>
              <a:t>Now add static library into library binaries setting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Now you can run your application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32683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FF3D-E6E8-8D4C-88A0-41A6521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pod in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DD6F-5876-AB4B-8849-5E74ED9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If you want to use pod file into static folder the change your pod file.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IN" sz="5600" i="1" dirty="0"/>
              <a:t># Uncomment the next line to define a global platform for your project</a:t>
            </a:r>
          </a:p>
          <a:p>
            <a:pPr marL="457200" lvl="1" indent="0">
              <a:buNone/>
            </a:pPr>
            <a:r>
              <a:rPr lang="en-IN" sz="5600" i="1" dirty="0"/>
              <a:t> platform :</a:t>
            </a:r>
            <a:r>
              <a:rPr lang="en-IN" sz="5600" i="1" dirty="0" err="1"/>
              <a:t>ios</a:t>
            </a:r>
            <a:r>
              <a:rPr lang="en-IN" sz="5600" i="1" dirty="0"/>
              <a:t>, '9.0'</a:t>
            </a:r>
          </a:p>
          <a:p>
            <a:pPr marL="457200" lvl="1" indent="0">
              <a:buNone/>
            </a:pPr>
            <a:r>
              <a:rPr lang="en-IN" sz="5600" i="1" dirty="0"/>
              <a:t> </a:t>
            </a:r>
            <a:r>
              <a:rPr lang="en-IN" sz="5600" i="1" dirty="0" err="1"/>
              <a:t>use_frameworks</a:t>
            </a:r>
            <a:r>
              <a:rPr lang="en-IN" sz="5600" i="1" dirty="0"/>
              <a:t>!</a:t>
            </a:r>
          </a:p>
          <a:p>
            <a:pPr marL="457200" lvl="1" indent="0">
              <a:buNone/>
            </a:pPr>
            <a:br>
              <a:rPr lang="en-IN" sz="5600" i="1" dirty="0"/>
            </a:b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workspace 'example'</a:t>
            </a:r>
          </a:p>
          <a:p>
            <a:pPr marL="457200" lvl="1" indent="0">
              <a:buNone/>
            </a:pPr>
            <a:br>
              <a:rPr lang="en-IN" sz="5600" i="1" dirty="0"/>
            </a:b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def </a:t>
            </a:r>
            <a:r>
              <a:rPr lang="en-IN" sz="5600" i="1" dirty="0" err="1"/>
              <a:t>shared_pods</a:t>
            </a: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    pod "</a:t>
            </a:r>
            <a:r>
              <a:rPr lang="en-IN" sz="5600" i="1" dirty="0" err="1"/>
              <a:t>OktaAuth</a:t>
            </a:r>
            <a:r>
              <a:rPr lang="en-IN" sz="5600" i="1" dirty="0"/>
              <a:t>"</a:t>
            </a:r>
          </a:p>
          <a:p>
            <a:pPr marL="457200" lvl="1" indent="0">
              <a:buNone/>
            </a:pPr>
            <a:r>
              <a:rPr lang="en-IN" sz="5600" i="1" dirty="0"/>
              <a:t>end</a:t>
            </a:r>
          </a:p>
          <a:p>
            <a:pPr marL="457200" lvl="1" indent="0">
              <a:buNone/>
            </a:pPr>
            <a:br>
              <a:rPr lang="en-IN" sz="5600" i="1" dirty="0"/>
            </a:b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target 'example' do</a:t>
            </a:r>
          </a:p>
          <a:p>
            <a:pPr marL="457200" lvl="1" indent="0">
              <a:buNone/>
            </a:pPr>
            <a:r>
              <a:rPr lang="en-IN" sz="5600" i="1" dirty="0"/>
              <a:t>  </a:t>
            </a:r>
            <a:r>
              <a:rPr lang="en-IN" sz="5600" i="1" dirty="0" err="1"/>
              <a:t>shared_pods</a:t>
            </a: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end</a:t>
            </a:r>
          </a:p>
          <a:p>
            <a:pPr marL="457200" lvl="1" indent="0">
              <a:buNone/>
            </a:pPr>
            <a:br>
              <a:rPr lang="en-IN" sz="5600" i="1" dirty="0"/>
            </a:b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target '</a:t>
            </a:r>
            <a:r>
              <a:rPr lang="en-IN" sz="5600" i="1" dirty="0" err="1"/>
              <a:t>OktaAuthRN</a:t>
            </a:r>
            <a:r>
              <a:rPr lang="en-IN" sz="5600" i="1" dirty="0"/>
              <a:t>' do</a:t>
            </a:r>
          </a:p>
          <a:p>
            <a:pPr marL="457200" lvl="1" indent="0">
              <a:buNone/>
            </a:pPr>
            <a:r>
              <a:rPr lang="en-IN" sz="5600" i="1" dirty="0"/>
              <a:t>    project './../../</a:t>
            </a:r>
            <a:r>
              <a:rPr lang="en-IN" sz="5600" i="1" dirty="0" err="1"/>
              <a:t>ios</a:t>
            </a:r>
            <a:r>
              <a:rPr lang="en-IN" sz="5600" i="1" dirty="0"/>
              <a:t>/</a:t>
            </a:r>
            <a:r>
              <a:rPr lang="en-IN" sz="5600" i="1" dirty="0" err="1"/>
              <a:t>OktaAuthRN</a:t>
            </a:r>
            <a:r>
              <a:rPr lang="en-IN" sz="5600" i="1" dirty="0"/>
              <a:t>/</a:t>
            </a:r>
            <a:r>
              <a:rPr lang="en-IN" sz="5600" i="1" dirty="0" err="1"/>
              <a:t>OktaAuthRN</a:t>
            </a:r>
            <a:r>
              <a:rPr lang="en-IN" sz="5600" i="1" dirty="0"/>
              <a:t>'</a:t>
            </a:r>
          </a:p>
          <a:p>
            <a:pPr marL="457200" lvl="1" indent="0">
              <a:buNone/>
            </a:pPr>
            <a:r>
              <a:rPr lang="en-IN" sz="5600" i="1" dirty="0"/>
              <a:t>    </a:t>
            </a:r>
            <a:r>
              <a:rPr lang="en-IN" sz="5600" i="1" dirty="0" err="1"/>
              <a:t>shared_pods</a:t>
            </a: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/>
              <a:t>end</a:t>
            </a:r>
          </a:p>
          <a:p>
            <a:pPr marL="457200" lvl="1" indent="0">
              <a:buNone/>
            </a:pPr>
            <a:br>
              <a:rPr lang="en-IN" sz="5600" i="1" dirty="0"/>
            </a:br>
            <a:endParaRPr lang="en-IN" sz="5600" i="1" dirty="0"/>
          </a:p>
          <a:p>
            <a:pPr marL="457200" lvl="1" indent="0">
              <a:buNone/>
            </a:pPr>
            <a:r>
              <a:rPr lang="en-IN" sz="5600" i="1" dirty="0" err="1"/>
              <a:t>post_install</a:t>
            </a:r>
            <a:r>
              <a:rPr lang="en-IN" sz="5600" i="1" dirty="0"/>
              <a:t> do |installer|</a:t>
            </a:r>
          </a:p>
          <a:p>
            <a:pPr marL="457200" lvl="1" indent="0">
              <a:buNone/>
            </a:pPr>
            <a:r>
              <a:rPr lang="en-IN" sz="5600" i="1" dirty="0"/>
              <a:t>    </a:t>
            </a:r>
            <a:r>
              <a:rPr lang="en-IN" sz="5600" i="1" dirty="0" err="1"/>
              <a:t>installer.pods_project.targets.each</a:t>
            </a:r>
            <a:r>
              <a:rPr lang="en-IN" sz="5600" i="1" dirty="0"/>
              <a:t> do |target|</a:t>
            </a:r>
          </a:p>
          <a:p>
            <a:pPr marL="457200" lvl="1" indent="0">
              <a:buNone/>
            </a:pPr>
            <a:r>
              <a:rPr lang="en-IN" sz="5600" i="1" dirty="0"/>
              <a:t>        </a:t>
            </a:r>
            <a:r>
              <a:rPr lang="en-IN" sz="5600" i="1" dirty="0" err="1"/>
              <a:t>target.build_configurations.each</a:t>
            </a:r>
            <a:r>
              <a:rPr lang="en-IN" sz="5600" i="1" dirty="0"/>
              <a:t> do |config|</a:t>
            </a:r>
          </a:p>
          <a:p>
            <a:pPr marL="457200" lvl="1" indent="0">
              <a:buNone/>
            </a:pPr>
            <a:r>
              <a:rPr lang="en-IN" sz="5600" i="1" dirty="0"/>
              <a:t>            </a:t>
            </a:r>
            <a:r>
              <a:rPr lang="en-IN" sz="5600" i="1" dirty="0" err="1"/>
              <a:t>config.build_settings</a:t>
            </a:r>
            <a:r>
              <a:rPr lang="en-IN" sz="5600" i="1" dirty="0"/>
              <a:t>['ALWAYS_EMBED_SWIFT_STANDARD_LIBRARIES'] = 'NO'</a:t>
            </a:r>
          </a:p>
          <a:p>
            <a:pPr marL="457200" lvl="1" indent="0">
              <a:buNone/>
            </a:pPr>
            <a:r>
              <a:rPr lang="en-IN" sz="5600" i="1" dirty="0"/>
              <a:t>        end</a:t>
            </a:r>
          </a:p>
          <a:p>
            <a:pPr marL="457200" lvl="1" indent="0">
              <a:buNone/>
            </a:pPr>
            <a:r>
              <a:rPr lang="en-IN" sz="5600" i="1" dirty="0"/>
              <a:t>    end</a:t>
            </a:r>
          </a:p>
          <a:p>
            <a:pPr marL="457200" lvl="1" indent="0">
              <a:buNone/>
            </a:pPr>
            <a:r>
              <a:rPr lang="en-IN" sz="5600" i="1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356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React-Native</vt:lpstr>
      <vt:lpstr>Setup</vt:lpstr>
      <vt:lpstr>Folder Structure</vt:lpstr>
      <vt:lpstr>index.js</vt:lpstr>
      <vt:lpstr>Package.js</vt:lpstr>
      <vt:lpstr>Package.js</vt:lpstr>
      <vt:lpstr>lib, ios, android, example</vt:lpstr>
      <vt:lpstr>example</vt:lpstr>
      <vt:lpstr>Use pod in static library</vt:lpstr>
      <vt:lpstr>Publish package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</dc:title>
  <dc:creator>Govind Prasad Gupta</dc:creator>
  <cp:lastModifiedBy>Govind Prasad Gupta</cp:lastModifiedBy>
  <cp:revision>3</cp:revision>
  <dcterms:created xsi:type="dcterms:W3CDTF">2018-07-25T08:42:00Z</dcterms:created>
  <dcterms:modified xsi:type="dcterms:W3CDTF">2018-07-25T09:06:34Z</dcterms:modified>
</cp:coreProperties>
</file>