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73"/>
  </p:normalViewPr>
  <p:slideViewPr>
    <p:cSldViewPr snapToGrid="0" snapToObjects="1">
      <p:cViewPr varScale="1">
        <p:scale>
          <a:sx n="144" d="100"/>
          <a:sy n="144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C1E7-5C58-304C-8598-688168DD0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D2F9B-7F9C-3943-AB4C-FE95026FF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B5353-6543-EF4A-8A38-C1D94A5B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A698-F2CA-D64F-889B-077712952605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D2B2D-8B4F-294D-A441-1D2547DB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D0201-1E15-864E-A164-546741719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D057-2EB7-C44E-8DE1-E4F50110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1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B95BD-83A7-9D41-B044-9D07153D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7BB54-A7E6-EC41-900C-A38AAF5B1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F43F2-ECCB-684D-BB08-425F2CFA5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A698-F2CA-D64F-889B-077712952605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8B6DF-DD5C-DB4C-86EB-AFE5BD62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3D230-F407-2D43-BDA5-392A2B48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D057-2EB7-C44E-8DE1-E4F50110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9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36ECB2-60B0-BA41-8259-9034F88A1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09A63-6D86-D84F-A703-E15201854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95EA6-86F6-934F-8A6E-1A6CD2928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A698-F2CA-D64F-889B-077712952605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916D-4FE1-434B-BED0-0557DE10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1962B-B088-F246-8E9B-D5F5005F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D057-2EB7-C44E-8DE1-E4F50110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0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09F14-1865-F94A-8909-B2D105A7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48E94-0F79-BF4F-AA6F-83B107732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F1623-E4F8-A24F-8CD8-37594865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A698-F2CA-D64F-889B-077712952605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2F08D-9A0E-D142-86D9-D0A1AD8C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54BDB-6CFE-A340-BCFE-8418BBCA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D057-2EB7-C44E-8DE1-E4F50110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4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CA9C-94EE-7043-B834-6D1707CFB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EE5D3-E53B-4D44-8C4A-A1CD75FA6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CFA87-EABE-F240-B9A1-9A37E4D80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A698-F2CA-D64F-889B-077712952605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046E3-1B26-6240-B170-A0C3578B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1C050-0F1F-B840-80A2-B2E8C507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D057-2EB7-C44E-8DE1-E4F50110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7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02CB-3919-8047-A63E-3232144E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EA520-470F-4140-A1E2-3AD05747F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F92A6-C6CD-1E4C-8BE7-44D2105A8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14B23-E828-C048-A226-0E8425306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A698-F2CA-D64F-889B-077712952605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06069-997D-E545-A099-A9015E13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D5E3F-9059-884C-9B54-58610ACD3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D057-2EB7-C44E-8DE1-E4F50110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8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A477D-779D-CF43-9215-95A147A9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D89F6-1A4C-8947-8532-902CCB9B6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AD250-6A59-BE42-B1D2-41EBC7FBF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A25A0-8C52-854E-9280-031EB633C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DC0A18-64CE-F647-AFF6-3B8F158E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EFEE9A-1AAC-9148-B5BA-013EC359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A698-F2CA-D64F-889B-077712952605}" type="datetimeFigureOut">
              <a:rPr lang="en-US" smtClean="0"/>
              <a:t>6/6/18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8112B-B4AA-0A49-9F41-C68AA31B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25CDAC-F371-7149-BEEC-BEED3F38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D057-2EB7-C44E-8DE1-E4F50110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2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DF35-5D28-B94F-8F0E-B8BF79A8F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E5DA82-20B6-554E-971F-3ABB9B19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A698-F2CA-D64F-889B-077712952605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A3BC6-5C90-6F4B-A00E-8772BF14D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9A610-C738-5D4F-848F-0281F2CF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D057-2EB7-C44E-8DE1-E4F50110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1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CE097-A95B-CB4C-A37E-4992E182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A698-F2CA-D64F-889B-077712952605}" type="datetimeFigureOut">
              <a:rPr lang="en-US" smtClean="0"/>
              <a:t>6/6/18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D8A4B-F7F7-244F-A3EB-9FB06C72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E0BA2-4DD8-A848-93A6-4EE29207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D057-2EB7-C44E-8DE1-E4F50110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8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FF8E1-4E72-D74F-A8CB-6334F66D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19EA4-2D86-E44F-833A-0070E1D55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EE9C3-AF8F-F54E-888E-1C4C14E77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816AD-153E-AB45-BE54-5F5B7A2C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A698-F2CA-D64F-889B-077712952605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576DC-A091-D344-BA0E-CF90E800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94377-BDDE-1245-9628-CFAB84BF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D057-2EB7-C44E-8DE1-E4F50110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4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1A12-CB4C-D84F-8E23-5F2924848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45DC8-3F20-CF46-93FA-8AEDAE562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32077-1852-6D46-B23A-4E6D8A30A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7EA3E-2F82-1549-AB63-AEA4877FE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A698-F2CA-D64F-889B-077712952605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CFAF3-E4F7-984D-BC9D-37B94F16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97D01-161D-1842-B1EB-2D7633E1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D057-2EB7-C44E-8DE1-E4F50110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4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C47219-EBCE-C545-A756-5D024A25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5FEF6-2FED-084A-BF7B-CB54B9DCB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C3E40-6D6A-5743-9422-D56BC1590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A698-F2CA-D64F-889B-077712952605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F0E6A-6EF8-3941-8DB8-7A7A68A53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3EBC1-811C-1047-94E1-BDA7DBEF4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1D057-2EB7-C44E-8DE1-E4F50110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B80E-48D8-2749-9343-F53556325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- Native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F27AE-162C-1344-B0D0-C486F0FA5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3320291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F4D8C-619C-CF48-B955-6298D106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in existing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63F7E-0269-C14F-BC6A-1B72C17A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813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3. Node module</a:t>
            </a:r>
          </a:p>
          <a:p>
            <a:r>
              <a:rPr lang="en-US" dirty="0"/>
              <a:t>Run following command parallel to root folder</a:t>
            </a:r>
          </a:p>
          <a:p>
            <a:pPr marL="0" indent="0">
              <a:buNone/>
            </a:pPr>
            <a:r>
              <a:rPr lang="en-IN" i="1" dirty="0"/>
              <a:t>yarn add react-native</a:t>
            </a:r>
          </a:p>
          <a:p>
            <a:pPr marL="0" indent="0">
              <a:buNone/>
            </a:pPr>
            <a:endParaRPr lang="en-IN" i="1" dirty="0"/>
          </a:p>
          <a:p>
            <a:pPr marL="0" indent="0">
              <a:buNone/>
            </a:pPr>
            <a:r>
              <a:rPr lang="en-IN" i="1" dirty="0"/>
              <a:t>4. Install Pod file</a:t>
            </a:r>
          </a:p>
          <a:p>
            <a:pPr marL="0" indent="0">
              <a:buNone/>
            </a:pPr>
            <a:r>
              <a:rPr lang="en-IN" i="1" dirty="0"/>
              <a:t>Copy following content into pod file:</a:t>
            </a:r>
          </a:p>
          <a:p>
            <a:pPr marL="0" indent="0">
              <a:buNone/>
            </a:pPr>
            <a:r>
              <a:rPr lang="en-IN" i="1" dirty="0"/>
              <a:t># The target name is most likely the name of your project. target '</a:t>
            </a:r>
            <a:r>
              <a:rPr lang="en-IN" i="1" dirty="0" err="1"/>
              <a:t>NumberTileGame</a:t>
            </a:r>
            <a:r>
              <a:rPr lang="en-IN" i="1" dirty="0"/>
              <a:t>' do # Your '</a:t>
            </a:r>
            <a:r>
              <a:rPr lang="en-IN" i="1" dirty="0" err="1"/>
              <a:t>node_modules</a:t>
            </a:r>
            <a:r>
              <a:rPr lang="en-IN" i="1" dirty="0"/>
              <a:t>' directory is probably in the root of your project, # but if not, adjust the `:path` accordingly pod 'React', :path =&gt; '../</a:t>
            </a:r>
            <a:r>
              <a:rPr lang="en-IN" i="1" dirty="0" err="1"/>
              <a:t>node_modules</a:t>
            </a:r>
            <a:r>
              <a:rPr lang="en-IN" i="1" dirty="0"/>
              <a:t>/react-native', :</a:t>
            </a:r>
            <a:r>
              <a:rPr lang="en-IN" i="1" dirty="0" err="1"/>
              <a:t>subspecs</a:t>
            </a:r>
            <a:r>
              <a:rPr lang="en-IN" i="1" dirty="0"/>
              <a:t> =&gt; [ 'Core', '</a:t>
            </a:r>
            <a:r>
              <a:rPr lang="en-IN" i="1" dirty="0" err="1"/>
              <a:t>CxxBridge</a:t>
            </a:r>
            <a:r>
              <a:rPr lang="en-IN" i="1" dirty="0"/>
              <a:t>', # Include this for RN &gt;= 0.47 '</a:t>
            </a:r>
            <a:r>
              <a:rPr lang="en-IN" i="1" dirty="0" err="1"/>
              <a:t>DevSupport</a:t>
            </a:r>
            <a:r>
              <a:rPr lang="en-IN" i="1" dirty="0"/>
              <a:t>', # Include this to enable In-App </a:t>
            </a:r>
            <a:r>
              <a:rPr lang="en-IN" i="1" dirty="0" err="1"/>
              <a:t>Devmenu</a:t>
            </a:r>
            <a:r>
              <a:rPr lang="en-IN" i="1" dirty="0"/>
              <a:t> if RN &gt;= 0.43 '</a:t>
            </a:r>
            <a:r>
              <a:rPr lang="en-IN" i="1" dirty="0" err="1"/>
              <a:t>RCTText</a:t>
            </a:r>
            <a:r>
              <a:rPr lang="en-IN" i="1" dirty="0"/>
              <a:t>', '</a:t>
            </a:r>
            <a:r>
              <a:rPr lang="en-IN" i="1" dirty="0" err="1"/>
              <a:t>RCTNetwork</a:t>
            </a:r>
            <a:r>
              <a:rPr lang="en-IN" i="1" dirty="0"/>
              <a:t>', '</a:t>
            </a:r>
            <a:r>
              <a:rPr lang="en-IN" i="1" dirty="0" err="1"/>
              <a:t>RCTWebSocket</a:t>
            </a:r>
            <a:r>
              <a:rPr lang="en-IN" i="1" dirty="0"/>
              <a:t>', # Needed for debugging '</a:t>
            </a:r>
            <a:r>
              <a:rPr lang="en-IN" i="1" dirty="0" err="1"/>
              <a:t>RCTAnimation</a:t>
            </a:r>
            <a:r>
              <a:rPr lang="en-IN" i="1" dirty="0"/>
              <a:t>', # Needed for </a:t>
            </a:r>
            <a:r>
              <a:rPr lang="en-IN" i="1" dirty="0" err="1"/>
              <a:t>FlatList</a:t>
            </a:r>
            <a:r>
              <a:rPr lang="en-IN" i="1" dirty="0"/>
              <a:t> and animations running on native UI thread # Add any other </a:t>
            </a:r>
            <a:r>
              <a:rPr lang="en-IN" i="1" dirty="0" err="1"/>
              <a:t>subspecs</a:t>
            </a:r>
            <a:r>
              <a:rPr lang="en-IN" i="1" dirty="0"/>
              <a:t> you want to use in your project ] # Explicitly include Yoga if you are using RN &gt;= 0.42.0 pod 'yoga', :path =&gt; '../</a:t>
            </a:r>
            <a:r>
              <a:rPr lang="en-IN" i="1" dirty="0" err="1"/>
              <a:t>node_modules</a:t>
            </a:r>
            <a:r>
              <a:rPr lang="en-IN" i="1" dirty="0"/>
              <a:t>/react-native/</a:t>
            </a:r>
            <a:r>
              <a:rPr lang="en-IN" i="1" dirty="0" err="1"/>
              <a:t>ReactCommon</a:t>
            </a:r>
            <a:r>
              <a:rPr lang="en-IN" i="1" dirty="0"/>
              <a:t>/yoga' # Third party deps </a:t>
            </a:r>
            <a:r>
              <a:rPr lang="en-IN" i="1" dirty="0" err="1"/>
              <a:t>podspec</a:t>
            </a:r>
            <a:r>
              <a:rPr lang="en-IN" i="1" dirty="0"/>
              <a:t> link pod '</a:t>
            </a:r>
            <a:r>
              <a:rPr lang="en-IN" i="1" dirty="0" err="1"/>
              <a:t>DoubleConversion</a:t>
            </a:r>
            <a:r>
              <a:rPr lang="en-IN" i="1" dirty="0"/>
              <a:t>', :</a:t>
            </a:r>
            <a:r>
              <a:rPr lang="en-IN" i="1" dirty="0" err="1"/>
              <a:t>podspec</a:t>
            </a:r>
            <a:r>
              <a:rPr lang="en-IN" i="1" dirty="0"/>
              <a:t> =&gt; '../</a:t>
            </a:r>
            <a:r>
              <a:rPr lang="en-IN" i="1" dirty="0" err="1"/>
              <a:t>node_modules</a:t>
            </a:r>
            <a:r>
              <a:rPr lang="en-IN" i="1" dirty="0"/>
              <a:t>/react-native/third-party-</a:t>
            </a:r>
            <a:r>
              <a:rPr lang="en-IN" i="1" dirty="0" err="1"/>
              <a:t>podspecs</a:t>
            </a:r>
            <a:r>
              <a:rPr lang="en-IN" i="1" dirty="0"/>
              <a:t>/</a:t>
            </a:r>
            <a:r>
              <a:rPr lang="en-IN" i="1" dirty="0" err="1"/>
              <a:t>DoubleConversion.podspec</a:t>
            </a:r>
            <a:r>
              <a:rPr lang="en-IN" i="1" dirty="0"/>
              <a:t>' pod '</a:t>
            </a:r>
            <a:r>
              <a:rPr lang="en-IN" i="1" dirty="0" err="1"/>
              <a:t>glog</a:t>
            </a:r>
            <a:r>
              <a:rPr lang="en-IN" i="1" dirty="0"/>
              <a:t>', :</a:t>
            </a:r>
            <a:r>
              <a:rPr lang="en-IN" i="1" dirty="0" err="1"/>
              <a:t>podspec</a:t>
            </a:r>
            <a:r>
              <a:rPr lang="en-IN" i="1" dirty="0"/>
              <a:t> =&gt; '../</a:t>
            </a:r>
            <a:r>
              <a:rPr lang="en-IN" i="1" dirty="0" err="1"/>
              <a:t>node_modules</a:t>
            </a:r>
            <a:r>
              <a:rPr lang="en-IN" i="1" dirty="0"/>
              <a:t>/react-native/third-party-</a:t>
            </a:r>
            <a:r>
              <a:rPr lang="en-IN" i="1" dirty="0" err="1"/>
              <a:t>podspecs</a:t>
            </a:r>
            <a:r>
              <a:rPr lang="en-IN" i="1" dirty="0"/>
              <a:t>/</a:t>
            </a:r>
            <a:r>
              <a:rPr lang="en-IN" i="1" dirty="0" err="1"/>
              <a:t>glog.podspec</a:t>
            </a:r>
            <a:r>
              <a:rPr lang="en-IN" i="1" dirty="0"/>
              <a:t>' pod 'Folly', :</a:t>
            </a:r>
            <a:r>
              <a:rPr lang="en-IN" i="1" dirty="0" err="1"/>
              <a:t>podspec</a:t>
            </a:r>
            <a:r>
              <a:rPr lang="en-IN" i="1" dirty="0"/>
              <a:t> =&gt; '../</a:t>
            </a:r>
            <a:r>
              <a:rPr lang="en-IN" i="1" dirty="0" err="1"/>
              <a:t>node_modules</a:t>
            </a:r>
            <a:r>
              <a:rPr lang="en-IN" i="1" dirty="0"/>
              <a:t>/react-native/third-party-</a:t>
            </a:r>
            <a:r>
              <a:rPr lang="en-IN" i="1" dirty="0" err="1"/>
              <a:t>podspecs</a:t>
            </a:r>
            <a:r>
              <a:rPr lang="en-IN" i="1" dirty="0"/>
              <a:t>/</a:t>
            </a:r>
            <a:r>
              <a:rPr lang="en-IN" i="1" dirty="0" err="1"/>
              <a:t>Folly.podspec</a:t>
            </a:r>
            <a:r>
              <a:rPr lang="en-IN" i="1" dirty="0"/>
              <a:t>' end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78882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31B4-242D-D144-91D3-E42C0CB95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in existing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10A7-ED0E-284C-B615-ADA8F61B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5. </a:t>
            </a:r>
            <a:r>
              <a:rPr lang="en-IN" dirty="0"/>
              <a:t>Add the React Native dependency to your app's </a:t>
            </a:r>
            <a:r>
              <a:rPr lang="en-IN" dirty="0" err="1"/>
              <a:t>build.gradle</a:t>
            </a:r>
            <a:r>
              <a:rPr lang="en-IN" dirty="0"/>
              <a:t> file: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arabicPeriod" startAt="6"/>
            </a:pPr>
            <a:r>
              <a:rPr lang="en-IN" dirty="0"/>
              <a:t>Create react native </a:t>
            </a:r>
            <a:r>
              <a:rPr lang="en-IN" dirty="0" err="1"/>
              <a:t>activitiy</a:t>
            </a:r>
            <a:r>
              <a:rPr lang="en-IN" dirty="0"/>
              <a:t>:</a:t>
            </a:r>
          </a:p>
          <a:p>
            <a:r>
              <a:rPr lang="en-IN" dirty="0"/>
              <a:t>public class </a:t>
            </a:r>
            <a:r>
              <a:rPr lang="en-IN" dirty="0" err="1"/>
              <a:t>MainActivity</a:t>
            </a:r>
            <a:r>
              <a:rPr lang="en-IN" dirty="0"/>
              <a:t> extends </a:t>
            </a:r>
            <a:r>
              <a:rPr lang="en-IN" dirty="0" err="1"/>
              <a:t>ReactActivity</a:t>
            </a:r>
            <a:r>
              <a:rPr lang="en-IN" dirty="0"/>
              <a:t> {</a:t>
            </a:r>
          </a:p>
          <a:p>
            <a:br>
              <a:rPr lang="en-IN" dirty="0"/>
            </a:br>
            <a:endParaRPr lang="en-IN" dirty="0"/>
          </a:p>
          <a:p>
            <a:r>
              <a:rPr lang="en-IN" dirty="0"/>
              <a:t>/**</a:t>
            </a:r>
          </a:p>
          <a:p>
            <a:r>
              <a:rPr lang="en-IN" dirty="0"/>
              <a:t>* Returns the name of the main component registered from JavaScript.</a:t>
            </a:r>
          </a:p>
          <a:p>
            <a:r>
              <a:rPr lang="en-IN" dirty="0"/>
              <a:t>* This is used to schedule rendering of the component.</a:t>
            </a:r>
          </a:p>
          <a:p>
            <a:r>
              <a:rPr lang="en-IN" dirty="0"/>
              <a:t>*/</a:t>
            </a:r>
          </a:p>
          <a:p>
            <a:r>
              <a:rPr lang="en-IN" dirty="0"/>
              <a:t>@Override</a:t>
            </a:r>
          </a:p>
          <a:p>
            <a:r>
              <a:rPr lang="en-IN" dirty="0"/>
              <a:t>protected String </a:t>
            </a:r>
            <a:r>
              <a:rPr lang="en-IN" dirty="0" err="1"/>
              <a:t>getMainComponentName</a:t>
            </a:r>
            <a:r>
              <a:rPr lang="en-IN" dirty="0"/>
              <a:t>() {</a:t>
            </a:r>
          </a:p>
          <a:p>
            <a:r>
              <a:rPr lang="en-IN" dirty="0"/>
              <a:t>return ”Test”;</a:t>
            </a:r>
          </a:p>
          <a:p>
            <a:r>
              <a:rPr lang="en-IN" dirty="0"/>
              <a:t>}</a:t>
            </a:r>
          </a:p>
          <a:p>
            <a:br>
              <a:rPr lang="en-IN" dirty="0"/>
            </a:br>
            <a:endParaRPr lang="en-IN" dirty="0"/>
          </a:p>
          <a:p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919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7908-38BC-064A-BDF1-B01C76BD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react-native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A17AD-29EF-304F-8634-ECDCCE51E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React</a:t>
            </a:r>
            <a:r>
              <a:rPr lang="en-US" dirty="0"/>
              <a:t> – This is a framework for implementing view layer for web and mobile application using JavaScript.</a:t>
            </a:r>
            <a:endParaRPr lang="en-IN" dirty="0"/>
          </a:p>
          <a:p>
            <a:r>
              <a:rPr lang="en-US" b="1" dirty="0"/>
              <a:t>Native</a:t>
            </a:r>
            <a:r>
              <a:rPr lang="en-US" dirty="0"/>
              <a:t> – We can use native iOS and android components, which are controlled by JavaScript.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3CFC-230C-1841-895D-FF8CE0EF2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/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06D80-E847-9749-BDAF-5E843204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pPr lvl="0"/>
            <a:r>
              <a:rPr lang="en-US" dirty="0"/>
              <a:t>Code sharing</a:t>
            </a:r>
            <a:endParaRPr lang="en-IN" dirty="0"/>
          </a:p>
          <a:p>
            <a:pPr lvl="0"/>
            <a:r>
              <a:rPr lang="en-US" dirty="0"/>
              <a:t>Real time code update</a:t>
            </a:r>
          </a:p>
          <a:p>
            <a:pPr lvl="0"/>
            <a:r>
              <a:rPr lang="en-US" dirty="0"/>
              <a:t>Hot Reloading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Cons:</a:t>
            </a:r>
          </a:p>
          <a:p>
            <a:r>
              <a:rPr lang="en-US" dirty="0"/>
              <a:t>Single thread application</a:t>
            </a:r>
          </a:p>
          <a:p>
            <a:r>
              <a:rPr lang="en-US" dirty="0"/>
              <a:t>Data storage</a:t>
            </a:r>
          </a:p>
          <a:p>
            <a:r>
              <a:rPr lang="en-US" dirty="0"/>
              <a:t>Facebook </a:t>
            </a:r>
            <a:r>
              <a:rPr lang="en-US" dirty="0" err="1"/>
              <a:t>Licence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175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0416C-3F0D-FD43-B476-DA5CB3EF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-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855E5-69E7-7B44-A089-9E3D8BC24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homebrew</a:t>
            </a:r>
          </a:p>
          <a:p>
            <a:r>
              <a:rPr lang="en-US" dirty="0"/>
              <a:t>Use to install node and watchman</a:t>
            </a:r>
            <a:r>
              <a:rPr lang="en-IN" dirty="0">
                <a:effectLst/>
              </a:rPr>
              <a:t> </a:t>
            </a:r>
          </a:p>
          <a:p>
            <a:r>
              <a:rPr lang="en-IN" dirty="0"/>
              <a:t>Command: </a:t>
            </a:r>
          </a:p>
          <a:p>
            <a:pPr marL="0" indent="0">
              <a:buNone/>
            </a:pPr>
            <a:r>
              <a:rPr lang="en-US" i="1" dirty="0"/>
              <a:t>/</a:t>
            </a:r>
            <a:r>
              <a:rPr lang="en-US" i="1" dirty="0" err="1"/>
              <a:t>usr</a:t>
            </a:r>
            <a:r>
              <a:rPr lang="en-US" i="1" dirty="0"/>
              <a:t>/bin/ruby -e "$(curl -</a:t>
            </a:r>
            <a:r>
              <a:rPr lang="en-US" i="1" dirty="0" err="1"/>
              <a:t>fsSL</a:t>
            </a:r>
            <a:r>
              <a:rPr lang="en-US" i="1" dirty="0"/>
              <a:t> https://</a:t>
            </a:r>
            <a:r>
              <a:rPr lang="en-US" i="1" dirty="0" err="1"/>
              <a:t>raw.githubusercontent.com</a:t>
            </a:r>
            <a:r>
              <a:rPr lang="en-US" i="1" dirty="0"/>
              <a:t>/Homebrew/install/master/install)" </a:t>
            </a:r>
            <a:endParaRPr lang="en-IN" i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2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FB927-F81A-ED41-9FED-67A59B0F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-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8EBF9-9D2A-EB4C-9DCE-4929B4258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Install Node</a:t>
            </a:r>
          </a:p>
          <a:p>
            <a:r>
              <a:rPr lang="en-US" dirty="0"/>
              <a:t>This platform is need to develop react native application</a:t>
            </a:r>
          </a:p>
          <a:p>
            <a:r>
              <a:rPr lang="en-US" dirty="0"/>
              <a:t>Command</a:t>
            </a:r>
          </a:p>
          <a:p>
            <a:pPr marL="0" indent="0">
              <a:buNone/>
            </a:pPr>
            <a:r>
              <a:rPr lang="en-US" i="1" dirty="0"/>
              <a:t>brew install node</a:t>
            </a:r>
            <a:endParaRPr lang="en-IN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74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61C94-E76D-C34F-853B-7E449B6A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-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CD366-B18F-0C4A-8402-4E15195EB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Install Watchman </a:t>
            </a:r>
          </a:p>
          <a:p>
            <a:r>
              <a:rPr lang="en-US" dirty="0"/>
              <a:t>Used for watching file system changes</a:t>
            </a:r>
            <a:r>
              <a:rPr lang="en-IN" dirty="0">
                <a:effectLst/>
              </a:rPr>
              <a:t> </a:t>
            </a:r>
          </a:p>
          <a:p>
            <a:r>
              <a:rPr lang="en-IN" dirty="0"/>
              <a:t>Command</a:t>
            </a:r>
          </a:p>
          <a:p>
            <a:pPr marL="0" indent="0">
              <a:buNone/>
            </a:pPr>
            <a:r>
              <a:rPr lang="en-US" i="1" dirty="0"/>
              <a:t>brew install watchman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4. </a:t>
            </a:r>
            <a:r>
              <a:rPr lang="en-US" dirty="0"/>
              <a:t>Install react native</a:t>
            </a:r>
            <a:endParaRPr lang="en-IN" dirty="0"/>
          </a:p>
          <a:p>
            <a:r>
              <a:rPr lang="en-IN" dirty="0"/>
              <a:t>Command</a:t>
            </a:r>
          </a:p>
          <a:p>
            <a:pPr marL="0" indent="0">
              <a:buNone/>
            </a:pPr>
            <a:r>
              <a:rPr lang="en-US" i="1" dirty="0" err="1"/>
              <a:t>npm</a:t>
            </a:r>
            <a:r>
              <a:rPr lang="en-US" i="1" dirty="0"/>
              <a:t> install -g react-native-cli</a:t>
            </a:r>
            <a:endParaRPr lang="en-IN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4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AC5D-63AE-7146-B6CE-E60D6FE4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04B7D-895E-2345-8432-9BF529B5C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5. Install XCode and android studio for app development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 startAt="6"/>
            </a:pPr>
            <a:r>
              <a:rPr lang="en-US" dirty="0"/>
              <a:t>Create react native app using command:</a:t>
            </a:r>
          </a:p>
          <a:p>
            <a:pPr marL="0" indent="0">
              <a:buNone/>
            </a:pPr>
            <a:r>
              <a:rPr lang="en-US" i="1" dirty="0"/>
              <a:t>react-native </a:t>
            </a:r>
            <a:r>
              <a:rPr lang="en-US" i="1" dirty="0" err="1"/>
              <a:t>init</a:t>
            </a:r>
            <a:r>
              <a:rPr lang="en-US" i="1" dirty="0"/>
              <a:t> &lt;app name&gt;</a:t>
            </a:r>
            <a:endParaRPr lang="en-IN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5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8951-1148-E141-82C2-113AEF1D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6F71A-DC68-3B4B-B166-F1BDA7E3C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Folder</a:t>
            </a:r>
          </a:p>
          <a:p>
            <a:pPr lvl="1"/>
            <a:r>
              <a:rPr lang="en-US" dirty="0"/>
              <a:t>Node Module - </a:t>
            </a:r>
            <a:r>
              <a:rPr lang="en-US" dirty="0" err="1"/>
              <a:t>node_modules</a:t>
            </a:r>
            <a:endParaRPr lang="en-US" dirty="0"/>
          </a:p>
          <a:p>
            <a:pPr lvl="1"/>
            <a:r>
              <a:rPr lang="en-US" dirty="0"/>
              <a:t>Package File - </a:t>
            </a:r>
            <a:r>
              <a:rPr lang="en-IN" dirty="0" err="1"/>
              <a:t>package.json</a:t>
            </a:r>
            <a:endParaRPr lang="en-US" dirty="0"/>
          </a:p>
          <a:p>
            <a:pPr lvl="1"/>
            <a:r>
              <a:rPr lang="en-US" dirty="0" err="1"/>
              <a:t>ios</a:t>
            </a:r>
            <a:endParaRPr lang="en-US" dirty="0"/>
          </a:p>
          <a:p>
            <a:pPr lvl="2"/>
            <a:r>
              <a:rPr lang="en-US" dirty="0"/>
              <a:t>iOS Project</a:t>
            </a:r>
          </a:p>
          <a:p>
            <a:pPr lvl="1"/>
            <a:r>
              <a:rPr lang="en-US" dirty="0"/>
              <a:t>android</a:t>
            </a:r>
          </a:p>
          <a:p>
            <a:pPr lvl="2"/>
            <a:r>
              <a:rPr lang="en-US" dirty="0"/>
              <a:t>Android project</a:t>
            </a:r>
          </a:p>
          <a:p>
            <a:pPr lvl="1"/>
            <a:r>
              <a:rPr lang="en-US" dirty="0"/>
              <a:t>React native code – 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Android input point: </a:t>
            </a:r>
            <a:r>
              <a:rPr lang="en-US" dirty="0" err="1"/>
              <a:t>index.android.js</a:t>
            </a:r>
            <a:endParaRPr lang="en-US" dirty="0"/>
          </a:p>
          <a:p>
            <a:pPr lvl="1"/>
            <a:r>
              <a:rPr lang="en-US" dirty="0"/>
              <a:t>iOS input point: </a:t>
            </a:r>
            <a:r>
              <a:rPr lang="en-US" dirty="0" err="1"/>
              <a:t>index.ios.js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0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2891-3B3C-C04F-87C3-1186F5E07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in existing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9599B-31D5-F547-870B-4C040B68F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575"/>
            <a:ext cx="10515600" cy="50651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1. Create a folder structure</a:t>
            </a:r>
          </a:p>
          <a:p>
            <a:pPr lvl="1"/>
            <a:r>
              <a:rPr lang="en-US" dirty="0"/>
              <a:t>Package File - </a:t>
            </a:r>
            <a:r>
              <a:rPr lang="en-IN" dirty="0" err="1"/>
              <a:t>package.json</a:t>
            </a:r>
            <a:endParaRPr lang="en-US" dirty="0"/>
          </a:p>
          <a:p>
            <a:pPr lvl="1"/>
            <a:r>
              <a:rPr lang="en-US" dirty="0" err="1"/>
              <a:t>ios</a:t>
            </a:r>
            <a:endParaRPr lang="en-US" dirty="0"/>
          </a:p>
          <a:p>
            <a:pPr lvl="2"/>
            <a:r>
              <a:rPr lang="en-US" dirty="0"/>
              <a:t>iOS Project</a:t>
            </a:r>
          </a:p>
          <a:p>
            <a:pPr lvl="1"/>
            <a:r>
              <a:rPr lang="en-US" dirty="0"/>
              <a:t>android</a:t>
            </a:r>
          </a:p>
          <a:p>
            <a:pPr lvl="2"/>
            <a:r>
              <a:rPr lang="en-US" dirty="0"/>
              <a:t>Android project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Copy following content in </a:t>
            </a:r>
            <a:r>
              <a:rPr lang="en-IN" i="1" dirty="0" err="1"/>
              <a:t>package.json</a:t>
            </a:r>
            <a:r>
              <a:rPr lang="en-IN" i="1" dirty="0"/>
              <a:t> </a:t>
            </a:r>
            <a:r>
              <a:rPr lang="en-IN" dirty="0"/>
              <a:t>file:</a:t>
            </a:r>
            <a:endParaRPr lang="en-US" dirty="0"/>
          </a:p>
          <a:p>
            <a:pPr marL="0" indent="0">
              <a:buNone/>
            </a:pPr>
            <a:r>
              <a:rPr lang="en-IN" i="1" dirty="0"/>
              <a:t>{ </a:t>
            </a:r>
          </a:p>
          <a:p>
            <a:pPr marL="0" indent="0">
              <a:buNone/>
            </a:pPr>
            <a:r>
              <a:rPr lang="en-IN" i="1" dirty="0"/>
              <a:t>	"name": "</a:t>
            </a:r>
            <a:r>
              <a:rPr lang="en-IN" i="1" dirty="0" err="1"/>
              <a:t>MyReactNativeApp</a:t>
            </a:r>
            <a:r>
              <a:rPr lang="en-IN" i="1" dirty="0"/>
              <a:t>",</a:t>
            </a:r>
          </a:p>
          <a:p>
            <a:pPr marL="0" indent="0">
              <a:buNone/>
            </a:pPr>
            <a:r>
              <a:rPr lang="en-IN" i="1" dirty="0"/>
              <a:t>	 "version": "0.0.1",</a:t>
            </a:r>
          </a:p>
          <a:p>
            <a:pPr marL="0" indent="0">
              <a:buNone/>
            </a:pPr>
            <a:r>
              <a:rPr lang="en-IN" i="1" dirty="0"/>
              <a:t>	 "private": true, </a:t>
            </a:r>
          </a:p>
          <a:p>
            <a:pPr marL="0" indent="0">
              <a:buNone/>
            </a:pPr>
            <a:r>
              <a:rPr lang="en-IN" i="1" dirty="0"/>
              <a:t>	"scripts": { </a:t>
            </a:r>
          </a:p>
          <a:p>
            <a:pPr marL="0" indent="0">
              <a:buNone/>
            </a:pPr>
            <a:r>
              <a:rPr lang="en-IN" i="1" dirty="0"/>
              <a:t>		"start": "node </a:t>
            </a:r>
            <a:r>
              <a:rPr lang="en-IN" i="1" dirty="0" err="1"/>
              <a:t>node_modules</a:t>
            </a:r>
            <a:r>
              <a:rPr lang="en-IN" i="1" dirty="0"/>
              <a:t>/react-native/local-cli/</a:t>
            </a:r>
            <a:r>
              <a:rPr lang="en-IN" i="1" dirty="0" err="1"/>
              <a:t>cli.js</a:t>
            </a:r>
            <a:r>
              <a:rPr lang="en-IN" i="1" dirty="0"/>
              <a:t> start”</a:t>
            </a:r>
          </a:p>
          <a:p>
            <a:pPr marL="0" indent="0">
              <a:buNone/>
            </a:pPr>
            <a:r>
              <a:rPr lang="en-IN" i="1" dirty="0"/>
              <a:t>	 } </a:t>
            </a:r>
          </a:p>
          <a:p>
            <a:pPr marL="0" indent="0">
              <a:buNone/>
            </a:pPr>
            <a:r>
              <a:rPr lang="en-IN" i="1" dirty="0"/>
              <a:t>}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4332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</TotalTime>
  <Words>514</Words>
  <Application>Microsoft Macintosh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React - Native</vt:lpstr>
      <vt:lpstr>About react-native</vt:lpstr>
      <vt:lpstr>Pros / Cons</vt:lpstr>
      <vt:lpstr>Setup - New project</vt:lpstr>
      <vt:lpstr>Setup - New project</vt:lpstr>
      <vt:lpstr>Setup - New project</vt:lpstr>
      <vt:lpstr>PowerPoint Presentation</vt:lpstr>
      <vt:lpstr>File structure</vt:lpstr>
      <vt:lpstr>Setup in existing project</vt:lpstr>
      <vt:lpstr>Setup in existing project</vt:lpstr>
      <vt:lpstr>Setup in existing project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- Native</dc:title>
  <dc:creator>Govind Prasad Gupta</dc:creator>
  <cp:lastModifiedBy>Govind Prasad Gupta</cp:lastModifiedBy>
  <cp:revision>7</cp:revision>
  <dcterms:created xsi:type="dcterms:W3CDTF">2018-06-06T08:49:03Z</dcterms:created>
  <dcterms:modified xsi:type="dcterms:W3CDTF">2018-06-08T05:22:32Z</dcterms:modified>
</cp:coreProperties>
</file>