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28" d="100"/>
          <a:sy n="128" d="100"/>
        </p:scale>
        <p:origin x="48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E98C-7F7E-0746-AD7F-28E2C1588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BF656-4494-6B4E-BA7E-DCB7429C2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042E1-ACB9-6145-9CCC-394F0854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BFA0-4E5D-1C4D-9E78-55DC799BC7D9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32992-3299-1B41-BDCC-96C035FD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8A474-22C1-CB46-9AE6-8F1D3F6B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7C17-D992-6141-904B-747216D1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0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54F2-1DA0-1D42-80F2-DF9496C55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6D41F-BA60-434D-B036-97AA92D93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1A2C1-3334-614F-8254-8841926E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BFA0-4E5D-1C4D-9E78-55DC799BC7D9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62239-1331-D947-BC1E-9B6617FA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6DFF3-0BA7-A945-8632-92B5917A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7C17-D992-6141-904B-747216D1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2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DC6D1-CE36-7F45-A727-CEF7E8534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F2824-9A56-E34E-9615-686E7FEFB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D80BE-B240-D34B-93C7-9CAD6B6B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BFA0-4E5D-1C4D-9E78-55DC799BC7D9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FE9C-668D-6D4C-9136-E3921CC5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F8F0E-6CFF-2741-95C8-59DD8CF7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7C17-D992-6141-904B-747216D1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5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535F-AEB3-C146-8329-1F2B7A2D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8E87-027D-604F-93B5-9890F369B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A63F3-61E6-C84D-B910-3689F675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BFA0-4E5D-1C4D-9E78-55DC799BC7D9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2E509-2440-D74A-831D-7A119B6B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CAF39-6AC7-4847-8CE5-06F1C82E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7C17-D992-6141-904B-747216D1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0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CC95-DF74-0F44-A7BC-13A1B473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01207-1CF6-3448-98D9-B8E0626A4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4439C-6CD8-E34C-8172-93484A5B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BFA0-4E5D-1C4D-9E78-55DC799BC7D9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7F91-D75D-BE43-9026-26983922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D1257-AEBA-004F-972A-265904F2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7C17-D992-6141-904B-747216D1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6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DF84-7FA6-6C41-81F1-AB8A8BE3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7E697-832B-FB49-8DFB-0D9755248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DDFEA-31BD-DA4D-8EE6-337C46D9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0C89B-8D0D-4A4C-8BAE-F075AF50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BFA0-4E5D-1C4D-9E78-55DC799BC7D9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CBCF3-D903-5642-8E87-26ABD3C9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6A2DB-D05E-ED40-A86A-A76DED01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7C17-D992-6141-904B-747216D1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0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D6D6-3BAA-D74B-9CEB-5DE99422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90299-C04A-6C4A-AD9E-5E0DE5873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C9976-B751-524F-93E5-DF2EF31F3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1E0C3-5606-2249-9882-814EDEBE0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56443-7BAC-FC46-8FDE-CE5A4099B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897FF-7113-A34A-8831-DF6902CE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BFA0-4E5D-1C4D-9E78-55DC799BC7D9}" type="datetimeFigureOut">
              <a:rPr lang="en-US" smtClean="0"/>
              <a:t>6/8/18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331CB-3227-6A40-A00D-DA7D4033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091E9-8CB2-FC47-B0AD-7500F1CB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7C17-D992-6141-904B-747216D1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5997-BBED-4547-806B-BBDEA756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FB1A9-AA27-ED43-87B1-76186F38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BFA0-4E5D-1C4D-9E78-55DC799BC7D9}" type="datetimeFigureOut">
              <a:rPr lang="en-US" smtClean="0"/>
              <a:t>6/8/18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2578A-7274-AD42-8C78-DE648179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C4834-181A-F84D-9F84-2091DF86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7C17-D992-6141-904B-747216D1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9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1F055-C230-4944-8BE6-FC91A1CF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BFA0-4E5D-1C4D-9E78-55DC799BC7D9}" type="datetimeFigureOut">
              <a:rPr lang="en-US" smtClean="0"/>
              <a:t>6/8/18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FBA5A-88EE-164C-9D1B-A32A092D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41E0-04C3-C542-A22A-E5A34037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7C17-D992-6141-904B-747216D1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6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20CC-8570-F14E-9494-7F4CB4B0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40EBC-6FCB-7540-B0D5-80907A707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3D6A8-2D8E-684D-919A-A4DF6632A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F0F8C-7C28-CB42-A1AB-89B9B1B9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BFA0-4E5D-1C4D-9E78-55DC799BC7D9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DD3A0-0882-744E-A1C1-3E2DD3A0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27F4B-C553-5244-9667-A54C6B23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7C17-D992-6141-904B-747216D1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4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A717-E399-1748-A4E5-5E03B082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49A2C-77EC-954C-B167-201D8A72A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B2D57-7B0A-B14D-807B-8A9113A93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B5DA1-C72B-404A-889D-3DA0C524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BFA0-4E5D-1C4D-9E78-55DC799BC7D9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795EF-BFC5-B44F-9D78-719C5661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B195F-E305-5547-902A-B3F20D7F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7C17-D992-6141-904B-747216D1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0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41D70-3B7B-CD47-9624-A0DE2BBB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B6D9F-A68E-AD44-A95E-3EFFCFAC2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D353-B1FC-384E-B152-B5D0E1D0E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1BFA0-4E5D-1C4D-9E78-55DC799BC7D9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47734-F6E7-5D4E-A36D-B96249E05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C9D5-AB96-8649-B9B1-754446C90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7C17-D992-6141-904B-747216D1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1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2B6C-16F4-DD4A-B33C-E98F944D5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- Native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5A8FE-6A74-3940-9B8A-35A74C739F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426030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919E-E296-6341-802C-BEAEAC99F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justifyContent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FDBBE-FE27-F545-9D97-C6D53A10E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Adding </a:t>
            </a:r>
            <a:r>
              <a:rPr lang="en-IN" dirty="0" err="1"/>
              <a:t>justifyContent</a:t>
            </a:r>
            <a:r>
              <a:rPr lang="en-IN" dirty="0"/>
              <a:t> to a component's style determines the </a:t>
            </a:r>
            <a:r>
              <a:rPr lang="en-IN" b="1" dirty="0"/>
              <a:t>distribution</a:t>
            </a:r>
            <a:r>
              <a:rPr lang="en-IN" dirty="0"/>
              <a:t> of children along the </a:t>
            </a:r>
            <a:r>
              <a:rPr lang="en-IN" b="1" dirty="0"/>
              <a:t>primary axis</a:t>
            </a:r>
            <a:r>
              <a:rPr lang="en-IN" dirty="0"/>
              <a:t>. </a:t>
            </a:r>
          </a:p>
          <a:p>
            <a:r>
              <a:rPr lang="en-IN" dirty="0"/>
              <a:t>Values:</a:t>
            </a:r>
          </a:p>
          <a:p>
            <a:pPr marL="0" indent="0">
              <a:buNone/>
            </a:pPr>
            <a:r>
              <a:rPr lang="en-IN" dirty="0"/>
              <a:t>flex-start</a:t>
            </a:r>
          </a:p>
          <a:p>
            <a:pPr lvl="1"/>
            <a:r>
              <a:rPr lang="en-IN" dirty="0" err="1"/>
              <a:t>center</a:t>
            </a:r>
            <a:endParaRPr lang="en-IN" dirty="0"/>
          </a:p>
          <a:p>
            <a:pPr lvl="1"/>
            <a:r>
              <a:rPr lang="en-IN" dirty="0"/>
              <a:t> flex-end</a:t>
            </a:r>
          </a:p>
          <a:p>
            <a:pPr lvl="1"/>
            <a:r>
              <a:rPr lang="en-IN" dirty="0"/>
              <a:t> space-around</a:t>
            </a:r>
          </a:p>
          <a:p>
            <a:pPr lvl="1"/>
            <a:r>
              <a:rPr lang="en-IN" dirty="0"/>
              <a:t> space-between</a:t>
            </a:r>
          </a:p>
          <a:p>
            <a:pPr lvl="1"/>
            <a:r>
              <a:rPr lang="en-IN" dirty="0"/>
              <a:t>space-evenly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B851D-3A6C-274B-8F51-0BD6B4B1404F}"/>
              </a:ext>
            </a:extLst>
          </p:cNvPr>
          <p:cNvSpPr txBox="1"/>
          <p:nvPr/>
        </p:nvSpPr>
        <p:spPr>
          <a:xfrm>
            <a:off x="1103243" y="5854148"/>
            <a:ext cx="59348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&lt;View style={{</a:t>
            </a:r>
          </a:p>
          <a:p>
            <a:r>
              <a:rPr lang="en-US" dirty="0"/>
              <a:t>        flex: 1,</a:t>
            </a:r>
          </a:p>
          <a:p>
            <a:r>
              <a:rPr lang="en-US" dirty="0"/>
              <a:t>        </a:t>
            </a:r>
            <a:r>
              <a:rPr lang="en-US" dirty="0" err="1"/>
              <a:t>flexDirection</a:t>
            </a:r>
            <a:r>
              <a:rPr lang="en-US" dirty="0"/>
              <a:t>: 'column',</a:t>
            </a:r>
          </a:p>
          <a:p>
            <a:r>
              <a:rPr lang="en-US" dirty="0"/>
              <a:t>        </a:t>
            </a:r>
            <a:r>
              <a:rPr lang="en-US" dirty="0" err="1"/>
              <a:t>justifyContent</a:t>
            </a:r>
            <a:r>
              <a:rPr lang="en-US" dirty="0"/>
              <a:t>: 'space-between',</a:t>
            </a:r>
          </a:p>
          <a:p>
            <a:r>
              <a:rPr lang="en-US" dirty="0"/>
              <a:t>      }}&gt;</a:t>
            </a:r>
          </a:p>
        </p:txBody>
      </p:sp>
    </p:spTree>
    <p:extLst>
      <p:ext uri="{BB962C8B-B14F-4D97-AF65-F5344CB8AC3E}">
        <p14:creationId xmlns:p14="http://schemas.microsoft.com/office/powerpoint/2010/main" val="391043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DA7F-D051-644F-AE1A-59D308D8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alignItems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1F48-5A57-3D48-B194-A40A13EBB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Adding </a:t>
            </a:r>
            <a:r>
              <a:rPr lang="en-IN" dirty="0" err="1"/>
              <a:t>alignItems</a:t>
            </a:r>
            <a:r>
              <a:rPr lang="en-IN" dirty="0"/>
              <a:t> to a component's style determines the </a:t>
            </a:r>
            <a:r>
              <a:rPr lang="en-IN" b="1" dirty="0"/>
              <a:t>alignment</a:t>
            </a:r>
            <a:r>
              <a:rPr lang="en-IN" dirty="0"/>
              <a:t> of children along the </a:t>
            </a:r>
            <a:r>
              <a:rPr lang="en-IN" b="1" dirty="0"/>
              <a:t>secondary axis</a:t>
            </a:r>
            <a:r>
              <a:rPr lang="en-IN" dirty="0"/>
              <a:t> </a:t>
            </a:r>
          </a:p>
          <a:p>
            <a:r>
              <a:rPr lang="en-IN" dirty="0"/>
              <a:t>Values:</a:t>
            </a:r>
          </a:p>
          <a:p>
            <a:pPr lvl="1"/>
            <a:r>
              <a:rPr lang="en-IN" dirty="0"/>
              <a:t>flex-start</a:t>
            </a:r>
          </a:p>
          <a:p>
            <a:pPr lvl="1"/>
            <a:r>
              <a:rPr lang="en-IN" dirty="0"/>
              <a:t> </a:t>
            </a:r>
            <a:r>
              <a:rPr lang="en-IN" dirty="0" err="1"/>
              <a:t>center</a:t>
            </a:r>
            <a:endParaRPr lang="en-IN" dirty="0"/>
          </a:p>
          <a:p>
            <a:pPr lvl="1"/>
            <a:r>
              <a:rPr lang="en-IN" dirty="0"/>
              <a:t> flex-end</a:t>
            </a:r>
          </a:p>
          <a:p>
            <a:pPr lvl="1"/>
            <a:r>
              <a:rPr lang="en-IN" dirty="0"/>
              <a:t> stretch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r>
              <a:rPr lang="en-US" dirty="0"/>
              <a:t>&lt;View style={{</a:t>
            </a:r>
          </a:p>
          <a:p>
            <a:pPr marL="457200" lvl="1" indent="0">
              <a:buNone/>
            </a:pPr>
            <a:r>
              <a:rPr lang="en-US" dirty="0"/>
              <a:t>        flex: 1,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flexDirection</a:t>
            </a:r>
            <a:r>
              <a:rPr lang="en-US" dirty="0"/>
              <a:t>: 'column',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justifyContent</a:t>
            </a:r>
            <a:r>
              <a:rPr lang="en-US" dirty="0"/>
              <a:t>: 'center',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alignItems</a:t>
            </a:r>
            <a:r>
              <a:rPr lang="en-US" dirty="0"/>
              <a:t>: 'center',</a:t>
            </a:r>
          </a:p>
          <a:p>
            <a:pPr marL="457200" lvl="1" indent="0">
              <a:buNone/>
            </a:pPr>
            <a:r>
              <a:rPr lang="en-US" dirty="0"/>
              <a:t>      }}&gt;</a:t>
            </a:r>
          </a:p>
        </p:txBody>
      </p:sp>
    </p:spTree>
    <p:extLst>
      <p:ext uri="{BB962C8B-B14F-4D97-AF65-F5344CB8AC3E}">
        <p14:creationId xmlns:p14="http://schemas.microsoft.com/office/powerpoint/2010/main" val="3745144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DB2E-1B43-2149-A1BF-E562AD94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12E1-5CC3-F74B-9667-33650F764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can handle touch using following components:</a:t>
            </a:r>
          </a:p>
          <a:p>
            <a:r>
              <a:rPr lang="en-US" dirty="0"/>
              <a:t>Button</a:t>
            </a:r>
          </a:p>
          <a:p>
            <a:pPr marL="0" indent="0">
              <a:buNone/>
            </a:pPr>
            <a:r>
              <a:rPr lang="en-IN" dirty="0"/>
              <a:t>	&lt;Button </a:t>
            </a:r>
            <a:r>
              <a:rPr lang="en-IN" dirty="0" err="1"/>
              <a:t>onPress</a:t>
            </a:r>
            <a:r>
              <a:rPr lang="en-IN" dirty="0"/>
              <a:t>={() =&gt; { </a:t>
            </a:r>
            <a:r>
              <a:rPr lang="en-IN" dirty="0" err="1"/>
              <a:t>Alert.alert</a:t>
            </a:r>
            <a:r>
              <a:rPr lang="en-IN" dirty="0"/>
              <a:t>('You tapped the button!'); }} title="Press Me" /&gt;</a:t>
            </a:r>
          </a:p>
          <a:p>
            <a:r>
              <a:rPr lang="en-US" dirty="0" err="1"/>
              <a:t>TouchableHeightLight</a:t>
            </a:r>
            <a:r>
              <a:rPr lang="en-US" dirty="0"/>
              <a:t>: Change background color on touch</a:t>
            </a:r>
          </a:p>
          <a:p>
            <a:r>
              <a:rPr lang="en-US" dirty="0" err="1"/>
              <a:t>TouchableOpacity</a:t>
            </a:r>
            <a:r>
              <a:rPr lang="en-US" dirty="0"/>
              <a:t>: Change opacity on touch</a:t>
            </a:r>
          </a:p>
          <a:p>
            <a:r>
              <a:rPr lang="en-US" dirty="0" err="1"/>
              <a:t>TouchableWithoutFeedback</a:t>
            </a:r>
            <a:r>
              <a:rPr lang="en-US" dirty="0"/>
              <a:t>: No effect</a:t>
            </a:r>
          </a:p>
          <a:p>
            <a:pPr marL="457200" lvl="1" indent="0">
              <a:buNone/>
            </a:pPr>
            <a:r>
              <a:rPr lang="en-IN" dirty="0"/>
              <a:t>&lt;</a:t>
            </a:r>
            <a:r>
              <a:rPr lang="en-US" dirty="0"/>
              <a:t> </a:t>
            </a:r>
            <a:r>
              <a:rPr lang="en-US" dirty="0" err="1"/>
              <a:t>TouchableWithoutFeedback</a:t>
            </a:r>
            <a:r>
              <a:rPr lang="en-IN" dirty="0"/>
              <a:t> </a:t>
            </a:r>
            <a:r>
              <a:rPr lang="en-IN" dirty="0" err="1"/>
              <a:t>onPress</a:t>
            </a:r>
            <a:r>
              <a:rPr lang="en-IN" dirty="0"/>
              <a:t>={() =&gt; { </a:t>
            </a:r>
            <a:r>
              <a:rPr lang="en-IN" dirty="0" err="1"/>
              <a:t>Alert.alert</a:t>
            </a:r>
            <a:r>
              <a:rPr lang="en-IN" dirty="0"/>
              <a:t>('You tapped the button!'); }} &gt; </a:t>
            </a:r>
          </a:p>
          <a:p>
            <a:pPr marL="457200" lvl="1" indent="0">
              <a:buNone/>
            </a:pPr>
            <a:r>
              <a:rPr lang="en-IN" dirty="0"/>
              <a:t>&lt;View /&gt;</a:t>
            </a:r>
          </a:p>
          <a:p>
            <a:pPr marL="457200" lvl="1" indent="0">
              <a:buNone/>
            </a:pPr>
            <a:r>
              <a:rPr lang="en-IN" dirty="0"/>
              <a:t>&lt;/</a:t>
            </a:r>
            <a:r>
              <a:rPr lang="en-US" dirty="0"/>
              <a:t> </a:t>
            </a:r>
            <a:r>
              <a:rPr lang="en-US" dirty="0" err="1"/>
              <a:t>TouchableWithoutFeedback</a:t>
            </a:r>
            <a:r>
              <a:rPr lang="en-US"/>
              <a:t> </a:t>
            </a:r>
            <a:r>
              <a:rPr lang="en-IN"/>
              <a:t>&gt;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1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42BA-AC40-BF41-A9A4-E6AF3362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BF8C5-E932-E744-A911-5DB90DA76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Style</a:t>
            </a:r>
          </a:p>
          <a:p>
            <a:r>
              <a:rPr lang="en-US" dirty="0"/>
              <a:t>Height and width</a:t>
            </a:r>
          </a:p>
          <a:p>
            <a:r>
              <a:rPr lang="en-US" dirty="0" err="1"/>
              <a:t>FlexBox</a:t>
            </a:r>
            <a:endParaRPr lang="en-US" dirty="0"/>
          </a:p>
          <a:p>
            <a:r>
              <a:rPr lang="en-US" dirty="0"/>
              <a:t>Touch</a:t>
            </a:r>
          </a:p>
        </p:txBody>
      </p:sp>
    </p:spTree>
    <p:extLst>
      <p:ext uri="{BB962C8B-B14F-4D97-AF65-F5344CB8AC3E}">
        <p14:creationId xmlns:p14="http://schemas.microsoft.com/office/powerpoint/2010/main" val="213200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0D02-7234-C04C-9417-77E46877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CC05C-D55C-CD40-8D84-F3C5CF7C4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can be customized at creation time. These customized parameters are called props.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ClassB</a:t>
            </a:r>
            <a:r>
              <a:rPr lang="en-US" dirty="0"/>
              <a:t> text={‘Hello world’} /&gt;   </a:t>
            </a:r>
          </a:p>
          <a:p>
            <a:pPr marL="0" indent="0">
              <a:buNone/>
            </a:pPr>
            <a:r>
              <a:rPr lang="en-US" dirty="0"/>
              <a:t>Here </a:t>
            </a:r>
            <a:r>
              <a:rPr lang="en-US" i="1" dirty="0"/>
              <a:t>text</a:t>
            </a:r>
            <a:r>
              <a:rPr lang="en-US" dirty="0"/>
              <a:t> is props.</a:t>
            </a:r>
          </a:p>
          <a:p>
            <a:r>
              <a:rPr lang="en-US" dirty="0"/>
              <a:t>In </a:t>
            </a:r>
            <a:r>
              <a:rPr lang="en-US" i="1" dirty="0" err="1"/>
              <a:t>ClassB</a:t>
            </a:r>
            <a:r>
              <a:rPr lang="en-US" i="1" dirty="0"/>
              <a:t>, </a:t>
            </a:r>
            <a:r>
              <a:rPr lang="en-US" dirty="0"/>
              <a:t>for using </a:t>
            </a:r>
            <a:r>
              <a:rPr lang="en-US" i="1" dirty="0"/>
              <a:t>text</a:t>
            </a:r>
            <a:r>
              <a:rPr lang="en-US" dirty="0"/>
              <a:t>, we can write:</a:t>
            </a:r>
          </a:p>
          <a:p>
            <a:pPr marL="914400" lvl="2" indent="0">
              <a:buNone/>
            </a:pPr>
            <a:r>
              <a:rPr lang="en-US" sz="2800" dirty="0" err="1"/>
              <a:t>Const</a:t>
            </a:r>
            <a:r>
              <a:rPr lang="en-US" sz="2800" dirty="0"/>
              <a:t> text = </a:t>
            </a:r>
            <a:r>
              <a:rPr lang="en-US" sz="2800" dirty="0" err="1"/>
              <a:t>this.props.text</a:t>
            </a:r>
            <a:endParaRPr lang="en-US" sz="2800" dirty="0"/>
          </a:p>
          <a:p>
            <a:pPr marL="914400" lvl="2" indent="0">
              <a:buNone/>
            </a:pPr>
            <a:r>
              <a:rPr lang="en-US" sz="2800" dirty="0" err="1"/>
              <a:t>Const</a:t>
            </a:r>
            <a:r>
              <a:rPr lang="en-US" sz="2800" dirty="0"/>
              <a:t> {text} = </a:t>
            </a:r>
            <a:r>
              <a:rPr lang="en-US" sz="2800" dirty="0" err="1"/>
              <a:t>this.props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6457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14C9-89FB-3F4E-A84F-A7184D7E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944C1-E732-6A4E-87B4-0367AEC7C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Data, that is going to change, we use state.</a:t>
            </a:r>
          </a:p>
          <a:p>
            <a:r>
              <a:rPr lang="en-IN" dirty="0"/>
              <a:t>You should initialize </a:t>
            </a:r>
            <a:r>
              <a:rPr lang="en-IN" i="1" dirty="0"/>
              <a:t>state</a:t>
            </a:r>
            <a:r>
              <a:rPr lang="en-IN" dirty="0"/>
              <a:t> in the constructor.</a:t>
            </a:r>
          </a:p>
          <a:p>
            <a:pPr marL="0" indent="0">
              <a:buNone/>
            </a:pPr>
            <a:r>
              <a:rPr lang="en-IN" dirty="0"/>
              <a:t> 	</a:t>
            </a:r>
            <a:r>
              <a:rPr lang="en-IN" dirty="0" err="1"/>
              <a:t>this.state</a:t>
            </a:r>
            <a:r>
              <a:rPr lang="en-IN" dirty="0"/>
              <a:t> = {</a:t>
            </a:r>
            <a:r>
              <a:rPr lang="en-IN" dirty="0" err="1"/>
              <a:t>isShowingText</a:t>
            </a:r>
            <a:r>
              <a:rPr lang="en-IN" dirty="0"/>
              <a:t>: true};</a:t>
            </a:r>
          </a:p>
          <a:p>
            <a:r>
              <a:rPr lang="en-IN" dirty="0"/>
              <a:t>Call </a:t>
            </a:r>
            <a:r>
              <a:rPr lang="en-IN" i="1" dirty="0" err="1"/>
              <a:t>setState</a:t>
            </a:r>
            <a:r>
              <a:rPr lang="en-IN" dirty="0"/>
              <a:t> when you want to change it.</a:t>
            </a:r>
          </a:p>
          <a:p>
            <a:pPr marL="457200" lvl="1" indent="0">
              <a:buNone/>
            </a:pPr>
            <a:r>
              <a:rPr lang="en-IN" dirty="0" err="1"/>
              <a:t>this.setState</a:t>
            </a:r>
            <a:r>
              <a:rPr lang="en-IN" dirty="0"/>
              <a:t>(</a:t>
            </a:r>
            <a:r>
              <a:rPr lang="en-IN" dirty="0" err="1"/>
              <a:t>previousState</a:t>
            </a:r>
            <a:r>
              <a:rPr lang="en-IN" dirty="0"/>
              <a:t> =&gt; {</a:t>
            </a:r>
          </a:p>
          <a:p>
            <a:pPr marL="457200" lvl="1" indent="0">
              <a:buNone/>
            </a:pPr>
            <a:r>
              <a:rPr lang="en-IN" dirty="0"/>
              <a:t>        return { </a:t>
            </a:r>
            <a:r>
              <a:rPr lang="en-IN" dirty="0" err="1"/>
              <a:t>isShowingText</a:t>
            </a:r>
            <a:r>
              <a:rPr lang="en-IN" dirty="0"/>
              <a:t>: !</a:t>
            </a:r>
            <a:r>
              <a:rPr lang="en-IN" dirty="0" err="1"/>
              <a:t>previousState.isShowingText</a:t>
            </a:r>
            <a:r>
              <a:rPr lang="en-IN" dirty="0"/>
              <a:t> };</a:t>
            </a:r>
          </a:p>
          <a:p>
            <a:pPr marL="457200" lvl="1" indent="0">
              <a:buNone/>
            </a:pPr>
            <a:r>
              <a:rPr lang="en-IN" dirty="0"/>
              <a:t>      });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Or</a:t>
            </a:r>
          </a:p>
          <a:p>
            <a:pPr marL="457200" lvl="1" indent="0">
              <a:buNone/>
            </a:pPr>
            <a:r>
              <a:rPr lang="en-IN" dirty="0" err="1"/>
              <a:t>this.setState</a:t>
            </a:r>
            <a:r>
              <a:rPr lang="en-IN" dirty="0"/>
              <a:t>( { </a:t>
            </a:r>
            <a:r>
              <a:rPr lang="en-IN" dirty="0" err="1"/>
              <a:t>isShowingText</a:t>
            </a:r>
            <a:r>
              <a:rPr lang="en-IN" dirty="0"/>
              <a:t>: !</a:t>
            </a:r>
            <a:r>
              <a:rPr lang="en-IN" dirty="0" err="1"/>
              <a:t>this.state.isShowingText</a:t>
            </a:r>
            <a:r>
              <a:rPr lang="en-IN" dirty="0"/>
              <a:t> });</a:t>
            </a:r>
          </a:p>
          <a:p>
            <a:r>
              <a:rPr lang="en-IN" dirty="0"/>
              <a:t>When we want to use state data: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isShowingText</a:t>
            </a:r>
            <a:r>
              <a:rPr lang="en-IN" dirty="0"/>
              <a:t> = </a:t>
            </a:r>
            <a:r>
              <a:rPr lang="en-IN" dirty="0" err="1"/>
              <a:t>this.state.isShowingText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3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64D6-49A3-CA41-A783-0423FD4E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Vs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E3E8-FA95-574E-9FD4-DC764A3B7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data that control a component.</a:t>
            </a:r>
            <a:endParaRPr lang="en-IN" dirty="0"/>
          </a:p>
          <a:p>
            <a:pPr lvl="0"/>
            <a:r>
              <a:rPr lang="en-US" dirty="0"/>
              <a:t>Props: props are set by the parent and they are fixed throughout the lifetime of a component.</a:t>
            </a:r>
            <a:endParaRPr lang="en-IN" dirty="0"/>
          </a:p>
          <a:p>
            <a:pPr lvl="0"/>
            <a:r>
              <a:rPr lang="en-US" dirty="0"/>
              <a:t>State: For data that is going to change, we have to use state.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4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898ED-2790-F248-8A8C-4FEE7AD6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02D48-D60E-3040-91A6-45A88AB26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style</a:t>
            </a:r>
            <a:r>
              <a:rPr lang="en-US" dirty="0"/>
              <a:t> props is used for styling a component. </a:t>
            </a:r>
            <a:r>
              <a:rPr lang="en-US" i="1" dirty="0" err="1"/>
              <a:t>StyleSheet.create</a:t>
            </a:r>
            <a:r>
              <a:rPr lang="en-US" i="1" dirty="0"/>
              <a:t> </a:t>
            </a:r>
            <a:r>
              <a:rPr lang="en-US" dirty="0"/>
              <a:t>is sued to create all style at a place.</a:t>
            </a:r>
            <a:endParaRPr lang="en-IN" dirty="0"/>
          </a:p>
          <a:p>
            <a:pPr marL="457200" lvl="1" indent="0">
              <a:buNone/>
            </a:pPr>
            <a:r>
              <a:rPr lang="en-US" dirty="0" err="1"/>
              <a:t>const</a:t>
            </a:r>
            <a:r>
              <a:rPr lang="en-US" dirty="0"/>
              <a:t> styles = </a:t>
            </a:r>
            <a:r>
              <a:rPr lang="en-US" dirty="0" err="1"/>
              <a:t>StyleSheet.create</a:t>
            </a:r>
            <a:r>
              <a:rPr lang="en-US" dirty="0"/>
              <a:t>({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bigblue</a:t>
            </a:r>
            <a:r>
              <a:rPr lang="en-US" dirty="0"/>
              <a:t>: {</a:t>
            </a:r>
          </a:p>
          <a:p>
            <a:pPr marL="457200" lvl="1" indent="0">
              <a:buNone/>
            </a:pPr>
            <a:r>
              <a:rPr lang="en-US" dirty="0"/>
              <a:t>    color: 'blue’</a:t>
            </a:r>
          </a:p>
          <a:p>
            <a:pPr marL="457200" lvl="1" indent="0">
              <a:buNone/>
            </a:pPr>
            <a:r>
              <a:rPr lang="en-US" dirty="0"/>
              <a:t> },</a:t>
            </a:r>
          </a:p>
          <a:p>
            <a:pPr marL="457200" lvl="1" indent="0">
              <a:buNone/>
            </a:pPr>
            <a:r>
              <a:rPr lang="en-US" dirty="0"/>
              <a:t>  red: {</a:t>
            </a:r>
          </a:p>
          <a:p>
            <a:pPr marL="457200" lvl="1" indent="0">
              <a:buNone/>
            </a:pPr>
            <a:r>
              <a:rPr lang="en-US" dirty="0"/>
              <a:t>    color: 'red',</a:t>
            </a:r>
          </a:p>
          <a:p>
            <a:pPr marL="457200" lvl="1" indent="0">
              <a:buNone/>
            </a:pPr>
            <a:r>
              <a:rPr lang="en-US" dirty="0"/>
              <a:t>  },</a:t>
            </a:r>
          </a:p>
          <a:p>
            <a:pPr marL="457200" lvl="1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1671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4FD4E-D829-DC47-9E13-C45F6343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and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D870-FAD5-974A-BA40-59B858C05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The simplest way to set the dimensions of a component is by adding a fixed width and height to style.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 &lt;View style={{width: 50, height: 50, </a:t>
            </a:r>
            <a:r>
              <a:rPr lang="en-IN" dirty="0" err="1"/>
              <a:t>backgroundColor</a:t>
            </a:r>
            <a:r>
              <a:rPr lang="en-IN" dirty="0"/>
              <a:t>: '</a:t>
            </a:r>
            <a:r>
              <a:rPr lang="en-IN" dirty="0" err="1"/>
              <a:t>powderblue</a:t>
            </a:r>
            <a:r>
              <a:rPr lang="en-IN" dirty="0"/>
              <a:t>'}} /&gt;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Use flex in a component's style to have the component expand and shrink dynamically based on available space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 	&lt;View style={{flex: 1, </a:t>
            </a:r>
            <a:r>
              <a:rPr lang="en-US" dirty="0" err="1"/>
              <a:t>backgroundColor</a:t>
            </a:r>
            <a:r>
              <a:rPr lang="en-US" dirty="0"/>
              <a:t>: '</a:t>
            </a:r>
            <a:r>
              <a:rPr lang="en-US" dirty="0" err="1"/>
              <a:t>powderblue</a:t>
            </a:r>
            <a:r>
              <a:rPr lang="en-US" dirty="0"/>
              <a:t>'}} /&gt;</a:t>
            </a:r>
          </a:p>
          <a:p>
            <a:pPr marL="0" indent="0">
              <a:buNone/>
            </a:pPr>
            <a:r>
              <a:rPr lang="en-US" dirty="0"/>
              <a:t>        &lt;View style={{flex: 2, </a:t>
            </a:r>
            <a:r>
              <a:rPr lang="en-US" dirty="0" err="1"/>
              <a:t>backgroundColor</a:t>
            </a:r>
            <a:r>
              <a:rPr lang="en-US" dirty="0"/>
              <a:t>: '</a:t>
            </a:r>
            <a:r>
              <a:rPr lang="en-US" dirty="0" err="1"/>
              <a:t>skyblue</a:t>
            </a:r>
            <a:r>
              <a:rPr lang="en-US" dirty="0"/>
              <a:t>'}} /&gt;</a:t>
            </a:r>
          </a:p>
          <a:p>
            <a:pPr marL="0" indent="0">
              <a:buNone/>
            </a:pPr>
            <a:r>
              <a:rPr lang="en-US" dirty="0"/>
              <a:t>        &lt;View style={{flex: 3, </a:t>
            </a:r>
            <a:r>
              <a:rPr lang="en-US" dirty="0" err="1"/>
              <a:t>backgroundColor</a:t>
            </a:r>
            <a:r>
              <a:rPr lang="en-US" dirty="0"/>
              <a:t>: '</a:t>
            </a:r>
            <a:r>
              <a:rPr lang="en-US" dirty="0" err="1"/>
              <a:t>steelblue</a:t>
            </a:r>
            <a:r>
              <a:rPr lang="en-US" dirty="0"/>
              <a:t>'}} /&gt;</a:t>
            </a:r>
          </a:p>
        </p:txBody>
      </p:sp>
    </p:spTree>
    <p:extLst>
      <p:ext uri="{BB962C8B-B14F-4D97-AF65-F5344CB8AC3E}">
        <p14:creationId xmlns:p14="http://schemas.microsoft.com/office/powerpoint/2010/main" val="135492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61A0-0CC1-7E43-A61A-FB7DD4FD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D87E5-9858-0547-AF26-23CA1BDEC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accommodate different screen sizes, React Native offers Flexbox support. To achieve the desired layout, flexbox offers three main properties:</a:t>
            </a:r>
            <a:endParaRPr lang="en-IN" dirty="0"/>
          </a:p>
          <a:p>
            <a:pPr lvl="0"/>
            <a:r>
              <a:rPr lang="en-US" i="1" dirty="0" err="1"/>
              <a:t>flexDirection</a:t>
            </a:r>
            <a:r>
              <a:rPr lang="en-US" dirty="0"/>
              <a:t>: Used to align element vertical or horizontal</a:t>
            </a:r>
            <a:endParaRPr lang="en-IN" dirty="0"/>
          </a:p>
          <a:p>
            <a:pPr lvl="0"/>
            <a:r>
              <a:rPr lang="en-US" i="1" dirty="0" err="1"/>
              <a:t>justifyContent</a:t>
            </a:r>
            <a:r>
              <a:rPr lang="en-US" dirty="0"/>
              <a:t>: Used to determine elements distribution inside a container along the primary axis</a:t>
            </a:r>
            <a:endParaRPr lang="en-IN" dirty="0"/>
          </a:p>
          <a:p>
            <a:pPr lvl="0"/>
            <a:r>
              <a:rPr lang="en-US" i="1" dirty="0" err="1"/>
              <a:t>alignItems</a:t>
            </a:r>
            <a:r>
              <a:rPr lang="en-US" dirty="0"/>
              <a:t>: Used to determine elements distribution inside a container along the secondary axis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6EDD-CD55-7841-8B89-69E73D4B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flexDirection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8F27B-3F85-5E4F-B0D5-4130DE64B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Adding </a:t>
            </a:r>
            <a:r>
              <a:rPr lang="en-IN" dirty="0" err="1"/>
              <a:t>flexDirection</a:t>
            </a:r>
            <a:r>
              <a:rPr lang="en-IN" dirty="0"/>
              <a:t> to a component's style determines the </a:t>
            </a:r>
            <a:r>
              <a:rPr lang="en-IN" b="1" dirty="0"/>
              <a:t>primary axis</a:t>
            </a:r>
            <a:r>
              <a:rPr lang="en-IN" dirty="0"/>
              <a:t> of its layout. </a:t>
            </a:r>
          </a:p>
          <a:p>
            <a:pPr marL="457200" lvl="1" indent="0">
              <a:buNone/>
            </a:pPr>
            <a:r>
              <a:rPr lang="en-IN" dirty="0"/>
              <a:t>&lt;View style={{flex: 1, </a:t>
            </a:r>
            <a:r>
              <a:rPr lang="en-IN" dirty="0" err="1"/>
              <a:t>flexDirection</a:t>
            </a:r>
            <a:r>
              <a:rPr lang="en-IN" dirty="0"/>
              <a:t>: 'row'}}&gt;</a:t>
            </a:r>
          </a:p>
        </p:txBody>
      </p:sp>
    </p:spTree>
    <p:extLst>
      <p:ext uri="{BB962C8B-B14F-4D97-AF65-F5344CB8AC3E}">
        <p14:creationId xmlns:p14="http://schemas.microsoft.com/office/powerpoint/2010/main" val="370174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231</Words>
  <Application>Microsoft Macintosh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React - Native</vt:lpstr>
      <vt:lpstr>PowerPoint Presentation</vt:lpstr>
      <vt:lpstr>Props</vt:lpstr>
      <vt:lpstr>State</vt:lpstr>
      <vt:lpstr>Props Vs State</vt:lpstr>
      <vt:lpstr>Style</vt:lpstr>
      <vt:lpstr>Height and width</vt:lpstr>
      <vt:lpstr>FlexBox</vt:lpstr>
      <vt:lpstr>flexDirection</vt:lpstr>
      <vt:lpstr>justifyContent</vt:lpstr>
      <vt:lpstr>alignItems</vt:lpstr>
      <vt:lpstr>Touch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- Native</dc:title>
  <dc:creator>Govind Prasad Gupta</dc:creator>
  <cp:lastModifiedBy>Govind Prasad Gupta</cp:lastModifiedBy>
  <cp:revision>4</cp:revision>
  <dcterms:created xsi:type="dcterms:W3CDTF">2018-06-08T05:22:38Z</dcterms:created>
  <dcterms:modified xsi:type="dcterms:W3CDTF">2018-06-08T05:58:50Z</dcterms:modified>
</cp:coreProperties>
</file>