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afa61411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afa61411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020caa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020caa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020caa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020caa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020caa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020caa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020caa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020caa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020caa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020caa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b020caa6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020caa6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ldp.org/LDP/lkmpg/2.4/lkmpg.pdf" TargetMode="External"/><Relationship Id="rId4" Type="http://schemas.openxmlformats.org/officeDocument/2006/relationships/hyperlink" Target="https://github.com/vanhauser-thc/THC-Archive/blob/master/Papers/writing-linux-kernel-keylogger.txt" TargetMode="External"/><Relationship Id="rId5" Type="http://schemas.openxmlformats.org/officeDocument/2006/relationships/hyperlink" Target="https://github.com/arunpn123/keylogg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0550" y="1114788"/>
            <a:ext cx="42555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Space Keylogger</a:t>
            </a:r>
            <a:endParaRPr/>
          </a:p>
        </p:txBody>
      </p:sp>
      <p:sp>
        <p:nvSpPr>
          <p:cNvPr id="135" name="Google Shape;135;p13"/>
          <p:cNvSpPr txBox="1"/>
          <p:nvPr>
            <p:ph idx="1" type="subTitle"/>
          </p:nvPr>
        </p:nvSpPr>
        <p:spPr>
          <a:xfrm>
            <a:off x="5051800" y="2862525"/>
            <a:ext cx="4784700" cy="17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a:t>
            </a:r>
            <a:endParaRPr/>
          </a:p>
          <a:p>
            <a:pPr indent="-311150" lvl="0" marL="457200" rtl="0" algn="l">
              <a:spcBef>
                <a:spcPts val="0"/>
              </a:spcBef>
              <a:spcAft>
                <a:spcPts val="0"/>
              </a:spcAft>
              <a:buSzPts val="1300"/>
              <a:buAutoNum type="arabicPeriod"/>
            </a:pPr>
            <a:r>
              <a:rPr lang="en"/>
              <a:t>Harikrishnan KR</a:t>
            </a:r>
            <a:endParaRPr/>
          </a:p>
          <a:p>
            <a:pPr indent="-311150" lvl="0" marL="457200" rtl="0" algn="l">
              <a:spcBef>
                <a:spcPts val="0"/>
              </a:spcBef>
              <a:spcAft>
                <a:spcPts val="0"/>
              </a:spcAft>
              <a:buSzPts val="1300"/>
              <a:buAutoNum type="arabicPeriod"/>
            </a:pPr>
            <a:r>
              <a:rPr lang="en"/>
              <a:t>Jerin Jose</a:t>
            </a:r>
            <a:endParaRPr/>
          </a:p>
          <a:p>
            <a:pPr indent="-311150" lvl="0" marL="457200" rtl="0" algn="l">
              <a:spcBef>
                <a:spcPts val="0"/>
              </a:spcBef>
              <a:spcAft>
                <a:spcPts val="0"/>
              </a:spcAft>
              <a:buSzPts val="1300"/>
              <a:buAutoNum type="arabicPeriod"/>
            </a:pPr>
            <a:r>
              <a:rPr lang="en"/>
              <a:t>Govind S</a:t>
            </a:r>
            <a:endParaRPr/>
          </a:p>
        </p:txBody>
      </p:sp>
      <p:sp>
        <p:nvSpPr>
          <p:cNvPr id="136" name="Google Shape;136;p13"/>
          <p:cNvSpPr txBox="1"/>
          <p:nvPr/>
        </p:nvSpPr>
        <p:spPr>
          <a:xfrm>
            <a:off x="845150" y="56450"/>
            <a:ext cx="25470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Operating System Project</a:t>
            </a:r>
            <a:endParaRPr>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Keylogger</a:t>
            </a:r>
            <a:endParaRPr/>
          </a:p>
        </p:txBody>
      </p:sp>
      <p:sp>
        <p:nvSpPr>
          <p:cNvPr id="142" name="Google Shape;142;p14"/>
          <p:cNvSpPr txBox="1"/>
          <p:nvPr/>
        </p:nvSpPr>
        <p:spPr>
          <a:xfrm>
            <a:off x="1297500" y="1344525"/>
            <a:ext cx="6004200" cy="23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 keylogger sometimes called a keystroke logger or a system monitor is a type of surveillance technology used to monitor and record each keystroke typed on a specific computer’s keyboard</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We have written a linux kernel module to grab keys pressed in the keyboard.The key press logs are logged into debugfs.The logged keys can be seen in english format,hex format or as pure keycode(by using a module parameter)</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Keylogger</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keylogger logs all keys pressed that have scancodes in the range 0-119. These are correspondingly mapped to their respective values and printed onto the debugfs.</a:t>
            </a:r>
            <a:endParaRPr/>
          </a:p>
          <a:p>
            <a:pPr indent="0" lvl="0" marL="0" rtl="0" algn="l">
              <a:spcBef>
                <a:spcPts val="1600"/>
              </a:spcBef>
              <a:spcAft>
                <a:spcPts val="0"/>
              </a:spcAft>
              <a:buNone/>
            </a:pPr>
            <a:r>
              <a:rPr lang="en"/>
              <a:t>First when a key is pressed on the keyboard the keyboard will send corresponding scancodes to keyboard driver.The handle_scancode() function in the keyboard driver parses the stream of scancodes and converts it into a series of key press and key release events called keycode by using a translation-table via kbd_translate() function. Each key is provided with a unique </a:t>
            </a:r>
            <a:r>
              <a:rPr lang="en"/>
              <a:t>key code</a:t>
            </a:r>
            <a:r>
              <a:rPr lang="en"/>
              <a:t> k in range 0-127. Pressing key k produces keycode k,while releasing it produces </a:t>
            </a:r>
            <a:r>
              <a:rPr lang="en"/>
              <a:t>key code</a:t>
            </a:r>
            <a:r>
              <a:rPr lang="en"/>
              <a:t> k+128.</a:t>
            </a:r>
            <a:endParaRPr/>
          </a:p>
          <a:p>
            <a:pPr indent="0" lvl="0" marL="0" rtl="0" algn="l">
              <a:spcBef>
                <a:spcPts val="1600"/>
              </a:spcBef>
              <a:spcAft>
                <a:spcPts val="0"/>
              </a:spcAft>
              <a:buNone/>
            </a:pPr>
            <a:r>
              <a:rPr lang="en"/>
              <a:t>We have considered the shift modifier to check whether the “shift” was pressed along with a key and hence map accordingly.</a:t>
            </a:r>
            <a:endParaRPr/>
          </a:p>
          <a:p>
            <a:pPr indent="0" lvl="0" marL="0" rtl="0" algn="l">
              <a:spcBef>
                <a:spcPts val="1600"/>
              </a:spcBef>
              <a:spcAft>
                <a:spcPts val="0"/>
              </a:spcAft>
              <a:buNone/>
            </a:pPr>
            <a:r>
              <a:t/>
            </a:r>
            <a:endParaRPr/>
          </a:p>
          <a:p>
            <a:pPr indent="0" lvl="0" marL="0" rtl="0" algn="l">
              <a:lnSpc>
                <a:spcPct val="142857"/>
              </a:lnSpc>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2367363" y="194725"/>
            <a:ext cx="4465717"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program runs by registering a notifier_block with the keyboard using register_keyboard_notifier().This notifier_block’s .notifier_call is set to the keylogger_callback() function that </a:t>
            </a:r>
            <a:r>
              <a:rPr lang="en" sz="1400"/>
              <a:t>receives</a:t>
            </a:r>
            <a:r>
              <a:rPr lang="en" sz="1400"/>
              <a:t> the keycode value along with other params and converts it to the required form and then log it to the debugfs directory in a “keys” file.Only root or sudoers can read this log.</a:t>
            </a:r>
            <a:endParaRPr sz="1400"/>
          </a:p>
          <a:p>
            <a:pPr indent="0" lvl="0" marL="0" rtl="0" algn="l">
              <a:spcBef>
                <a:spcPts val="1600"/>
              </a:spcBef>
              <a:spcAft>
                <a:spcPts val="1600"/>
              </a:spcAft>
              <a:buNone/>
            </a:pPr>
            <a:r>
              <a:rPr lang="en" sz="1400"/>
              <a:t>The register_keyboard_notifier() function is defined in </a:t>
            </a:r>
            <a:r>
              <a:rPr lang="en" sz="1400"/>
              <a:t> /drivers/tty/vt/keyboard.c and takes a notifier_block as an argument.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keylogger_callback() function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keylogger callback function initialises the buffer to hold the converted keycode and </a:t>
            </a:r>
            <a:r>
              <a:rPr lang="en"/>
              <a:t>receives</a:t>
            </a:r>
            <a:r>
              <a:rPr lang="en"/>
              <a:t> the params from the keyboard driver.</a:t>
            </a:r>
            <a:endParaRPr/>
          </a:p>
          <a:p>
            <a:pPr indent="0" lvl="0" marL="0" rtl="0" algn="l">
              <a:spcBef>
                <a:spcPts val="1600"/>
              </a:spcBef>
              <a:spcAft>
                <a:spcPts val="0"/>
              </a:spcAft>
              <a:buNone/>
            </a:pPr>
            <a:r>
              <a:rPr lang="en"/>
              <a:t>It then calls the function keycode_to_string() that convert the received keycode to required format using a hashmap and returns it.The converted keycode is then written into a buffer which is logged to the “keys” in debugfs.</a:t>
            </a:r>
            <a:endParaRPr/>
          </a:p>
          <a:p>
            <a:pPr indent="0" lvl="0" marL="0" rtl="0" algn="l">
              <a:spcBef>
                <a:spcPts val="1600"/>
              </a:spcBef>
              <a:spcAft>
                <a:spcPts val="0"/>
              </a:spcAft>
              <a:buNone/>
            </a:pPr>
            <a:r>
              <a:rPr lang="en"/>
              <a:t>The log will be cleared once the user logs out but a simple script can be written to copy its contents to another file.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Books:</a:t>
            </a:r>
            <a:endParaRPr/>
          </a:p>
          <a:p>
            <a:pPr indent="-311150" lvl="0" marL="457200" rtl="0" algn="l">
              <a:spcBef>
                <a:spcPts val="1600"/>
              </a:spcBef>
              <a:spcAft>
                <a:spcPts val="0"/>
              </a:spcAft>
              <a:buSzPts val="1300"/>
              <a:buAutoNum type="arabicPeriod"/>
            </a:pPr>
            <a:r>
              <a:rPr lang="en" sz="1100" u="sng">
                <a:solidFill>
                  <a:schemeClr val="hlink"/>
                </a:solidFill>
                <a:latin typeface="Arial"/>
                <a:ea typeface="Arial"/>
                <a:cs typeface="Arial"/>
                <a:sym typeface="Arial"/>
                <a:hlinkClick r:id="rId3"/>
              </a:rPr>
              <a:t>https://www.tldp.org/LDP/lkmpg/2.4/lkmpg.pdf</a:t>
            </a:r>
            <a:endParaRPr/>
          </a:p>
          <a:p>
            <a:pPr indent="0" lvl="0" marL="0" rtl="0" algn="l">
              <a:spcBef>
                <a:spcPts val="1600"/>
              </a:spcBef>
              <a:spcAft>
                <a:spcPts val="0"/>
              </a:spcAft>
              <a:buNone/>
            </a:pPr>
            <a:r>
              <a:rPr lang="en"/>
              <a:t>Links:</a:t>
            </a:r>
            <a:endParaRPr/>
          </a:p>
          <a:p>
            <a:pPr indent="-311150" lvl="0" marL="457200" rtl="0" algn="l">
              <a:spcBef>
                <a:spcPts val="1600"/>
              </a:spcBef>
              <a:spcAft>
                <a:spcPts val="0"/>
              </a:spcAft>
              <a:buSzPts val="1300"/>
              <a:buAutoNum type="arabicPeriod"/>
            </a:pPr>
            <a:r>
              <a:rPr lang="en" sz="1100" u="sng">
                <a:solidFill>
                  <a:schemeClr val="hlink"/>
                </a:solidFill>
                <a:latin typeface="Arial"/>
                <a:ea typeface="Arial"/>
                <a:cs typeface="Arial"/>
                <a:sym typeface="Arial"/>
                <a:hlinkClick r:id="rId4"/>
              </a:rPr>
              <a:t>https://github.com/vanhauser-thc/THC-Archive/blob/master/Papers/writing-linux-kernel-keylogger.txt</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5"/>
              </a:rPr>
              <a:t>https://github.com/arunpn123/keylogger</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0425" y="15649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