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VINDS\AppData\Local\Microsoft\Windows\Temporary Internet Files\Content.IE5\046JIH0M\MC900431532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4267200"/>
            <a:ext cx="2286000" cy="2286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1219200"/>
            <a:ext cx="2880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City Bank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4953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Script MT Bold" pitchFamily="66" charset="0"/>
              </a:rPr>
              <a:t>Express your ways</a:t>
            </a:r>
            <a:endParaRPr lang="en-US" sz="3200" b="1" dirty="0">
              <a:solidFill>
                <a:srgbClr val="C00000"/>
              </a:solidFill>
              <a:latin typeface="Script MT Bold" pitchFamily="66" charset="0"/>
            </a:endParaRPr>
          </a:p>
        </p:txBody>
      </p:sp>
      <p:pic>
        <p:nvPicPr>
          <p:cNvPr id="6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7" name="ELPHRG01.wav">
            <a:hlinkClick r:id="" action="ppaction://media"/>
          </p:cNvPr>
          <p:cNvPicPr>
            <a:picLocks noRot="1" noChangeAspect="1"/>
          </p:cNvPicPr>
          <p:nvPr>
            <a:wavAudioFile r:embed="rId2" name="ELPHRG01.wav"/>
          </p:nvPr>
        </p:nvPicPr>
        <p:blipFill>
          <a:blip r:embed="rId6"/>
          <a:stretch>
            <a:fillRect/>
          </a:stretch>
        </p:blipFill>
        <p:spPr>
          <a:xfrm>
            <a:off x="5181600" y="4876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4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99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5</Words>
  <Application>Microsoft Office PowerPoint</Application>
  <PresentationFormat>On-screen Show (4:3)</PresentationFormat>
  <Paragraphs>2</Paragraphs>
  <Slides>2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GOVINDS</dc:creator>
  <cp:lastModifiedBy>GOVINDS</cp:lastModifiedBy>
  <cp:revision>4</cp:revision>
  <dcterms:created xsi:type="dcterms:W3CDTF">2006-08-16T00:00:00Z</dcterms:created>
  <dcterms:modified xsi:type="dcterms:W3CDTF">2011-04-17T16:59:08Z</dcterms:modified>
</cp:coreProperties>
</file>