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43" r:id="rId3"/>
    <p:sldId id="354" r:id="rId4"/>
    <p:sldId id="350" r:id="rId5"/>
    <p:sldId id="351" r:id="rId6"/>
    <p:sldId id="35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ind Thange" initials="GT" lastIdx="1" clrIdx="0">
    <p:extLst>
      <p:ext uri="{19B8F6BF-5375-455C-9EA6-DF929625EA0E}">
        <p15:presenceInfo xmlns:p15="http://schemas.microsoft.com/office/powerpoint/2012/main" userId="Govind Than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8F8F8"/>
    <a:srgbClr val="EAEAEA"/>
    <a:srgbClr val="DADADC"/>
    <a:srgbClr val="262626"/>
    <a:srgbClr val="0471AC"/>
    <a:srgbClr val="AFAFAF"/>
    <a:srgbClr val="0078D7"/>
    <a:srgbClr val="4BB093"/>
    <a:srgbClr val="8EC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46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D272-DB20-45C2-8029-67830D2D94A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7D3C-935F-4D05-B6D7-30AF0123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477EC-8847-4731-BE8E-B08EAA93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7668" y="2644170"/>
            <a:ext cx="6341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dirty="0" smtClean="0">
                <a:solidFill>
                  <a:srgbClr val="7F7F7F"/>
                </a:solidFill>
              </a:rPr>
              <a:t>♞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9600" dirty="0" smtClean="0">
                <a:ln w="0"/>
                <a:solidFill>
                  <a:srgbClr val="7F7F7F"/>
                </a:solidFill>
              </a:rPr>
              <a:t>e-K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night</a:t>
            </a:r>
            <a:endParaRPr lang="en-US" sz="960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952" y="2644170"/>
            <a:ext cx="63761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Architecture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95" y="325679"/>
            <a:ext cx="8282609" cy="62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845" y="2644170"/>
            <a:ext cx="22463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IPFS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0734" y="2644170"/>
            <a:ext cx="62105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Governance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5565" y="2644170"/>
            <a:ext cx="7240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err="1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Crowdfunding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28828</TotalTime>
  <Words>7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Thange</dc:creator>
  <cp:lastModifiedBy>Govind Thange</cp:lastModifiedBy>
  <cp:revision>364</cp:revision>
  <dcterms:created xsi:type="dcterms:W3CDTF">2020-02-28T23:04:15Z</dcterms:created>
  <dcterms:modified xsi:type="dcterms:W3CDTF">2022-11-16T08:01:08Z</dcterms:modified>
</cp:coreProperties>
</file>