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49" r:id="rId2"/>
    <p:sldId id="343" r:id="rId3"/>
    <p:sldId id="354" r:id="rId4"/>
    <p:sldId id="350" r:id="rId5"/>
    <p:sldId id="351" r:id="rId6"/>
    <p:sldId id="352" r:id="rId7"/>
    <p:sldId id="28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ovind Thange" initials="GT" lastIdx="1" clrIdx="0">
    <p:extLst>
      <p:ext uri="{19B8F6BF-5375-455C-9EA6-DF929625EA0E}">
        <p15:presenceInfo xmlns:p15="http://schemas.microsoft.com/office/powerpoint/2012/main" userId="Govind Than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F8F8F8"/>
    <a:srgbClr val="EAEAEA"/>
    <a:srgbClr val="DADADC"/>
    <a:srgbClr val="262626"/>
    <a:srgbClr val="0471AC"/>
    <a:srgbClr val="AFAFAF"/>
    <a:srgbClr val="0078D7"/>
    <a:srgbClr val="4BB093"/>
    <a:srgbClr val="8EC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46" autoAdjust="0"/>
  </p:normalViewPr>
  <p:slideViewPr>
    <p:cSldViewPr snapToGrid="0">
      <p:cViewPr varScale="1">
        <p:scale>
          <a:sx n="77" d="100"/>
          <a:sy n="77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5D272-DB20-45C2-8029-67830D2D94AD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87D3C-935F-4D05-B6D7-30AF01236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2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477EC-8847-4731-BE8E-B08EAA939C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9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4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3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4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01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0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2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9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5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24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8AD0A-3636-400E-B0A1-AFAFDD52F5BB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A6921-76BC-4F52-8E10-748A06BDC3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7668" y="2644170"/>
            <a:ext cx="634160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9600" dirty="0" smtClean="0">
                <a:solidFill>
                  <a:srgbClr val="7F7F7F"/>
                </a:solidFill>
              </a:rPr>
              <a:t>♞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en-US" sz="9600" dirty="0" smtClean="0">
                <a:ln w="0"/>
                <a:solidFill>
                  <a:srgbClr val="7F7F7F"/>
                </a:solidFill>
              </a:rPr>
              <a:t>e-K</a:t>
            </a:r>
            <a:r>
              <a:rPr lang="en-US" sz="9600" dirty="0" smtClean="0">
                <a:ln w="0"/>
                <a:solidFill>
                  <a:schemeClr val="bg1">
                    <a:lumMod val="50000"/>
                  </a:schemeClr>
                </a:solidFill>
              </a:rPr>
              <a:t>night</a:t>
            </a:r>
            <a:endParaRPr lang="en-US" sz="9600" dirty="0">
              <a:ln w="0"/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91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7952" y="2644170"/>
            <a:ext cx="6376105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Architecture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463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695" y="325679"/>
            <a:ext cx="8282609" cy="6206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74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72845" y="2644170"/>
            <a:ext cx="224632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IPFS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340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90734" y="2644170"/>
            <a:ext cx="6210547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Governance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7632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75565" y="2644170"/>
            <a:ext cx="724089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cap="none" spc="0" dirty="0" err="1" smtClean="0">
                <a:ln w="0"/>
                <a:solidFill>
                  <a:schemeClr val="bg1">
                    <a:lumMod val="50000"/>
                  </a:schemeClr>
                </a:solidFill>
                <a:effectLst/>
              </a:rPr>
              <a:t>Crowdfunding</a:t>
            </a:r>
            <a:endParaRPr lang="en-US" sz="9600" cap="none" spc="0" dirty="0">
              <a:ln w="0"/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3413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9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28903</TotalTime>
  <Words>7</Words>
  <Application>Microsoft Office PowerPoint</Application>
  <PresentationFormat>Widescreen</PresentationFormat>
  <Paragraphs>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Govind Thange</dc:creator>
  <cp:lastModifiedBy>Govind Thange</cp:lastModifiedBy>
  <cp:revision>365</cp:revision>
  <dcterms:created xsi:type="dcterms:W3CDTF">2020-02-28T23:04:15Z</dcterms:created>
  <dcterms:modified xsi:type="dcterms:W3CDTF">2022-11-16T09:16:13Z</dcterms:modified>
</cp:coreProperties>
</file>