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F72-27A1-4D82-9B64-665ED09B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E2CC-E347-4107-B3B2-2035F7C14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578E-0EEB-43B9-B54C-7BDDF371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2957-DD0F-47AA-9FA3-092D6744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F48B-CD0F-47CE-8349-73CC121B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3E07-021C-44F6-BBE3-C6E8C373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BB39E-1507-4FC5-BF53-F0B3480F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2BCF-FC1B-4427-BC0F-6C55045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B7CC-1795-4177-9CA1-A489DDB1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B9B8-9D1E-49E0-A960-5C5A3CB6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B7B40-403E-487B-8011-A3082C37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7B4A-066E-4C80-B496-7580F5BD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E04C-8DDE-4115-ABAC-70D11C94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C440-A2FB-40CF-AAB5-E9D5513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06BD-7BD0-4F38-9A4E-C360335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22B7-A2BF-4F5A-A85E-25C18F98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331D-7E36-442D-BD78-0FDB652E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CF82-7136-4B21-98DD-2019624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C429-B4C4-4DF8-B925-737B75CC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F777-DFD6-4868-8AFD-565261E6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6CB3-3373-4828-B760-BCD6FB8C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D1FD-9F21-4FE6-972C-B883CECF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E4EC-6B9A-4889-8EF6-C8993C64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D624-2E8D-4016-8A25-5921B6DF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F4A4-BFA7-4CBE-9143-C3CB3D7F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93E6-19B3-432C-866D-62F7F1D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D88D-5180-473F-918E-AAC4E283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C21AA-B55D-4FC5-88C7-DF34037AC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19C8-31C7-4118-A0E1-BBF2FF5F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702A4-AFFB-4746-A6BF-7652DB3D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13DA-53C4-4180-8C06-7D7EFC05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28A-6B3C-4795-B1D2-8B856F0B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9298-B1E1-4C4E-8B88-1DB9BAE8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91FA-0C76-48BB-BE0C-956A921C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166B-404E-4823-A36C-AFA9A759F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98396-ADC0-47A6-94D6-CB468EA2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66B78-08CB-421C-BCD6-8F881BC3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E73A3-5595-48DD-96E6-65C6CF61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472DE-9EBA-4A04-8B68-675B1CEB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6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D000-07C7-47A2-B7A2-06984452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607BC-75C1-4D55-A81C-A565D70B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0CF17-7676-49DF-9348-FA806010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490B7-A88D-4E7E-AE40-147F538F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4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29F9D-EC47-4122-9AB0-03642DDE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91266-CF1D-45CE-B328-7F0AA879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1796-095D-4D28-BDB6-7CDB5B2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4C37-9593-4A6D-B9DB-29A06206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24BC3-DA09-46C7-BA7E-4DE05C27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D4566-1D25-4E9D-B390-B537B38B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AC799-7437-471E-AD84-5F1F8FEF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27CB-60EA-4FC5-B7B9-5DBD2B0E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7FD7A-E506-4361-8B7E-35DED92F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5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377D-E1FD-45C3-8787-50E5068F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CC55A-C3A8-45E0-A8BA-15567FC95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809E-9E0E-4A7A-80D2-31299763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E793C-C91D-4DF4-AB20-4DBA4058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07FC2-5F12-4C4E-BF29-60B40034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E34D-93A6-4745-9AAB-2A1FFE25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E7220-4E39-49E4-9B27-FB6A1A6A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28068-5276-42CB-ACB5-13846CA6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CC82-5758-47EF-B1C9-93CD91099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F1C9-01CE-43BF-AEF1-B8E1E03D132A}" type="datetimeFigureOut">
              <a:rPr lang="en-IN" smtClean="0"/>
              <a:t>03-09-2018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811F-56EE-41BA-9BC3-C019C2404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543A-9698-412B-AD6B-75694311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BE3D-1A36-4362-AC5A-DC8B96A9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9C7A-4173-440D-8D72-44F14A545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319"/>
            <a:ext cx="9144000" cy="2387600"/>
          </a:xfrm>
        </p:spPr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Group - 8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FEED0-8D3C-4D2A-9720-9F27E31C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788" y="0"/>
            <a:ext cx="3530212" cy="16002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602A3FC-A1BB-4567-8A57-0ADA11925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518"/>
            <a:ext cx="9144000" cy="1655762"/>
          </a:xfrm>
        </p:spPr>
        <p:txBody>
          <a:bodyPr/>
          <a:lstStyle/>
          <a:p>
            <a:r>
              <a:rPr lang="en-US" dirty="0"/>
              <a:t>Post Graduate Program in</a:t>
            </a:r>
          </a:p>
          <a:p>
            <a:r>
              <a:rPr lang="en-US" dirty="0"/>
              <a:t>Business Analytics &amp; Business Intelligence </a:t>
            </a:r>
          </a:p>
          <a:p>
            <a:r>
              <a:rPr lang="en-US" dirty="0"/>
              <a:t>( PGP- BABI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F1E1-2963-4331-B523-5206F1DA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25025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1F6C32-B152-4767-8E2A-A94714838F07}"/>
              </a:ext>
            </a:extLst>
          </p:cNvPr>
          <p:cNvSpPr/>
          <p:nvPr/>
        </p:nvSpPr>
        <p:spPr>
          <a:xfrm>
            <a:off x="132080" y="929164"/>
            <a:ext cx="4389120" cy="27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ARUN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6615F2-B0B6-401C-B72E-BC810EA08C03}"/>
              </a:ext>
            </a:extLst>
          </p:cNvPr>
          <p:cNvSpPr/>
          <p:nvPr/>
        </p:nvSpPr>
        <p:spPr>
          <a:xfrm>
            <a:off x="132080" y="3982245"/>
            <a:ext cx="4389120" cy="2743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GOVI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388AC6-C197-46BA-9011-0B350DA63976}"/>
              </a:ext>
            </a:extLst>
          </p:cNvPr>
          <p:cNvSpPr/>
          <p:nvPr/>
        </p:nvSpPr>
        <p:spPr>
          <a:xfrm>
            <a:off x="4704080" y="3982245"/>
            <a:ext cx="4389120" cy="2743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KAJA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46AA0-7441-4833-AFFE-290A76AC1367}"/>
              </a:ext>
            </a:extLst>
          </p:cNvPr>
          <p:cNvSpPr/>
          <p:nvPr/>
        </p:nvSpPr>
        <p:spPr>
          <a:xfrm>
            <a:off x="4704080" y="929164"/>
            <a:ext cx="4389120" cy="2743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BALAJI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42C82-0BD1-49F1-94A8-69DCDCC2A7CE}"/>
              </a:ext>
            </a:extLst>
          </p:cNvPr>
          <p:cNvSpPr/>
          <p:nvPr/>
        </p:nvSpPr>
        <p:spPr>
          <a:xfrm>
            <a:off x="9276080" y="929164"/>
            <a:ext cx="2692400" cy="57962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2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259B-2443-4653-9A42-D642D600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2160"/>
          </a:xfrm>
        </p:spPr>
        <p:txBody>
          <a:bodyPr/>
          <a:lstStyle/>
          <a:p>
            <a:r>
              <a:rPr lang="en-US" dirty="0"/>
              <a:t>PGP- BABI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016F-6E0F-4EB4-95AA-D158B8F2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944880"/>
            <a:ext cx="10845800" cy="5191443"/>
          </a:xfrm>
        </p:spPr>
        <p:txBody>
          <a:bodyPr/>
          <a:lstStyle/>
          <a:p>
            <a:r>
              <a:rPr lang="en-US" dirty="0"/>
              <a:t>About Great Lakes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About PGP-BABI</a:t>
            </a:r>
          </a:p>
          <a:p>
            <a:pPr lvl="1"/>
            <a:r>
              <a:rPr lang="en-US" dirty="0"/>
              <a:t>Statistics, Data analysis &amp; Preparation</a:t>
            </a:r>
          </a:p>
          <a:p>
            <a:pPr lvl="1"/>
            <a:r>
              <a:rPr lang="en-US" dirty="0"/>
              <a:t>Predictive Analytics: Logistic Regression, Discriminant analysis</a:t>
            </a:r>
          </a:p>
          <a:p>
            <a:pPr lvl="1"/>
            <a:r>
              <a:rPr lang="en-US" dirty="0"/>
              <a:t>Machine Learning </a:t>
            </a:r>
          </a:p>
          <a:p>
            <a:pPr marL="914400" lvl="2" indent="0">
              <a:buNone/>
            </a:pPr>
            <a:r>
              <a:rPr lang="en-US" dirty="0"/>
              <a:t> – CART, Neural network,  Random Forest/Ensemble models</a:t>
            </a:r>
          </a:p>
          <a:p>
            <a:pPr lvl="1"/>
            <a:r>
              <a:rPr lang="en-US" dirty="0"/>
              <a:t>Optimization Techniques</a:t>
            </a:r>
          </a:p>
          <a:p>
            <a:pPr lvl="1"/>
            <a:r>
              <a:rPr lang="en-US" dirty="0"/>
              <a:t>Time Series Forecasting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9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6E1D-70E6-4A67-A643-4656CFD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2960"/>
          </a:xfrm>
        </p:spPr>
        <p:txBody>
          <a:bodyPr/>
          <a:lstStyle/>
          <a:p>
            <a:r>
              <a:rPr lang="en-US" dirty="0"/>
              <a:t>IoT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C86-9897-4703-97D4-776EC1418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29360"/>
            <a:ext cx="11049000" cy="4947603"/>
          </a:xfrm>
        </p:spPr>
        <p:txBody>
          <a:bodyPr/>
          <a:lstStyle/>
          <a:p>
            <a:r>
              <a:rPr lang="en-US" dirty="0"/>
              <a:t>Expertise/exposure in IoT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C615-AE82-46EE-8B17-A4C45B4C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25025"/>
          </a:xfrm>
        </p:spPr>
        <p:txBody>
          <a:bodyPr/>
          <a:lstStyle/>
          <a:p>
            <a:r>
              <a:rPr lang="en-US" dirty="0"/>
              <a:t>Commitment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4D0C-DD47-424A-A237-7274910D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843280"/>
            <a:ext cx="10515600" cy="4351338"/>
          </a:xfrm>
        </p:spPr>
        <p:txBody>
          <a:bodyPr/>
          <a:lstStyle/>
          <a:p>
            <a:r>
              <a:rPr lang="en-US" dirty="0"/>
              <a:t>Academic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 1: Solve Big set of Problems, Long term commitment </a:t>
            </a:r>
          </a:p>
          <a:p>
            <a:pPr marL="0" indent="0">
              <a:buNone/>
            </a:pPr>
            <a:r>
              <a:rPr lang="en-US" dirty="0"/>
              <a:t>Option 2: Challenging problem that can be solved in ~5 Months.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6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FFF635-142F-449D-8357-29E5711A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760" y="2623979"/>
            <a:ext cx="9144000" cy="1610042"/>
          </a:xfrm>
        </p:spPr>
        <p:txBody>
          <a:bodyPr>
            <a:normAutofit fontScale="90000"/>
          </a:bodyPr>
          <a:lstStyle/>
          <a:p>
            <a:r>
              <a:rPr lang="en-US" sz="11500" b="1" dirty="0"/>
              <a:t>Thank You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311990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Project Group - 8</vt:lpstr>
      <vt:lpstr>About us</vt:lpstr>
      <vt:lpstr>PGP- BABI</vt:lpstr>
      <vt:lpstr>IoT Domain</vt:lpstr>
      <vt:lpstr>Commitment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Govindaraju SM</dc:creator>
  <cp:lastModifiedBy>Govindaraju SM</cp:lastModifiedBy>
  <cp:revision>9</cp:revision>
  <dcterms:created xsi:type="dcterms:W3CDTF">2018-09-03T16:24:01Z</dcterms:created>
  <dcterms:modified xsi:type="dcterms:W3CDTF">2018-09-03T16:49:03Z</dcterms:modified>
</cp:coreProperties>
</file>