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6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11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2B452-4EC0-1174-92ED-A33731EBE577}"/>
              </a:ext>
            </a:extLst>
          </p:cNvPr>
          <p:cNvSpPr txBox="1"/>
          <p:nvPr/>
        </p:nvSpPr>
        <p:spPr>
          <a:xfrm>
            <a:off x="986509" y="5220506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6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새로운 선거제도 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도입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정치자금 문제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440" y="1435986"/>
            <a:ext cx="8989962" cy="3986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우리나라 정치자금 관리 체계의 특징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우리나라는 선거에 나서는 공직선거의 후보자에 대해 비용공제를 채택하여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일정한 득표 기준을 충족할 경우 모든 선거비용을 국고에서 보전해 주고 있기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때문에 선거와 관련된 정치자금에 대한 규제가 강력함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정치자금 규제체계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국회의원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명 당 모금할 수 있는 연간 후원금 한도는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억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천만원이며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선거가 있는 해에 한해서만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억원까지 모금이 가능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31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정치자금 문제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293" y="1589977"/>
            <a:ext cx="9057288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우리나라 정치자금 관리의 문제점과 개선과제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｢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정치자금법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｣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 이를 강력히 규제함으로써 국고보조금의 대부분을 수령하는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거대정당들에게만 유리한 상황이 조성되고 있다는 비판이 제기됨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정치자금에 관한 접근은 가능한 범위 내에서 개방의 폭은 최대한 확대하되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정치자금의 부당한 사용에 관한 관리와 규제는 더욱 철저히 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5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582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선거운동의 자유 확대를 위한 과제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8030" y="1389067"/>
            <a:ext cx="9033242" cy="4055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기회평등 확대와 공정한 경쟁 체제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선거가 주권자인 국민이 자신들을 정치적으로 대표해줄 사람을 뽑는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민주주의의 축제가 되어야 함에도 불구하고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｢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공직선거법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｣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상의 과도한 규제로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인해 정작 투표권을 지닌 유권자들은 오히려 한낱 구경꾼으로 전락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규제에서 자율로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선거운동의 불공정성과 선거의 자유를 침해할 수 있는 사전선거운동에 대한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엄격한 규제를 완화 혹은 철폐할 필요 있음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6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86293" y="1594940"/>
            <a:ext cx="5852884" cy="3668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선거구확정 문제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공천 문제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대표성 강화를 위한 제도 변화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정치자금 문제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선거운동의 자유 확대를 위한 과제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선거구확정 문제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9623" y="1401361"/>
            <a:ext cx="9339416" cy="384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현행 공직선거법 이전의 선거구확정 제도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 관련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 법안이 공직선거 및 선거 부정방지법으로 통합되었던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1994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기점으로 국회 내에 선거구 획정위원회 설치가 명문화되면서 제도적인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안정화됨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(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대통령선거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국회의원선거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지방의회의원 및 지방자치단체의 장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 2005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8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월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현행 공직선거법 이후의 선거구확정 제도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이었던 선거구별 인구 편차 기준에 대해 헌법 불합치 판결을 내리고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선거구간 인구편차를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이하로 조정할 것을 요구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26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선거구확정 문제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430947"/>
            <a:ext cx="8432117" cy="337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우리나라 선거구획정 제도의 문제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선거구를 획정하기 위해서는 인구수뿐만 아니라 주민의 생활경제권이나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행정구역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기존 선거구 현황 등 다양한 요소들이 함께 고려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지역구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257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석 가정 하에  상 하한 각각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-apple-system"/>
              </a:rPr>
              <a:t>13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-apple-system"/>
              </a:rPr>
              <a:t>만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-apple-system"/>
              </a:rPr>
              <a:t>3500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-apple-system"/>
              </a:rPr>
              <a:t>명과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-apple-system"/>
              </a:rPr>
              <a:t>26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-apple-system"/>
              </a:rPr>
              <a:t>만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-apple-system"/>
              </a:rPr>
              <a:t>7000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-apple-system"/>
              </a:rPr>
              <a:t>명</a:t>
            </a:r>
            <a:endParaRPr lang="en-US" altLang="ko-KR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인구수만 기준으로 한다면 농어촌이나 산촌 지역은 제대로 지역대표성을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반영하기 어려움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47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공천문제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9524" y="1589977"/>
            <a:ext cx="9057288" cy="309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 이전 공천제도의 특징과 변화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선거에 나설 정당의 후보자를 선출하는 정당의 공천과정의 개방성과 민주성은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선거를 통한 정치엘리트의 충원과정의 질을 좌우하는 매우 중요한 요소로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헌법 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8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조 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항에서 요구하는 정당 조직의 활동과 민주화 의무의 충족을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위해 반드시 필요한 요소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646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공천문제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293" y="1589977"/>
            <a:ext cx="9608721" cy="3824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 이후 공천제도의 특징과 변화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2002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 대통령 선거에서 미국의 오픈 프라이머리를 본 딴 국민경선제가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도입되면서부터 공천과정의 민주화에 대한 의미 있는 시도가 이루어지기 시작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2015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월에는 중앙선거관리위원회가 정치제도 개혁안을 국회에 제출하면서 정당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후보자 추천의 민주성 강화를 위한 ‘전국동시 국민경선제’와 함께 국민경선을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위한 여론조사의 공정성을 강화하기 위한 ‘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안심번호제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’를 도입할 것을 주장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940EC-BDEA-3724-88AE-E2820EF919A9}"/>
              </a:ext>
            </a:extLst>
          </p:cNvPr>
          <p:cNvSpPr txBox="1"/>
          <p:nvPr/>
        </p:nvSpPr>
        <p:spPr>
          <a:xfrm>
            <a:off x="8672148" y="3500297"/>
            <a:ext cx="206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완전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국민경선제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4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공천문제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293" y="1531465"/>
            <a:ext cx="9026830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우리나라 공천제도의 문제와 과제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현역의원 들에게는 절대적으로 유리한 반면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예비후보자들에게 불리할 수밖에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없기 때문에 정치신인의 정계진출을 가로막고 있다는 비판이 끊임없이 제기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지방선거에서 기초의회 의원에 대한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정당공천제 폐지 문제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는 정당공천제에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반대하는 국민여론이 지배적이어서 여야 각 당이 대통령선거 공약으로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내세웠음에도 불구하고 국회의원들의 반대로 무산  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2014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제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6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회 지방선거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5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520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대표성 강화를 위한 제도 변화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440" y="1531465"/>
            <a:ext cx="9139040" cy="3986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선거구제의 변화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민주주의의 여러 제도 중 선거제도가 민주주의 발전에 기여하는 것은 선거가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유권자의 표심을 정확히 정치적 대표의 선출과정에 그대로 반하는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비례대표제의 변화과정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일정 비율의 지역구 의석 확보가 어려운 군소정당들에게는 아예 비례대표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의석을 할당하지 않는 봉쇄조항을 두고 있었기 때문에 이 시기의 비례대표제는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집권당의 의석 독점을 보장하기 위한 제도로 오용함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520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대표성 강화를 위한 제도 변화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293" y="1697757"/>
            <a:ext cx="8953092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민주적 대표성 강화를 위한 선거제도 개편의 쟁점과 과제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전국을 크게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개의 권역으로 구분하여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명의 국회의원 정수를 권역별 인구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비례에 따라 배분하되 지역구와 비례대표의 비율은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범위에서 정함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지역주의 투표행태가 만연해 있는 지역에서 소선거구제 단순다수대표제가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 득표율과 의석수간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도별 인구수 와 의석수간 불비례성을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확대함으로써 심각한 대표성의 왜곡을 가져오는 현상을 극복하기 위한 방안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새로운 제도의 도입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90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731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-apple-system</vt:lpstr>
      <vt:lpstr>NanumGothicExtraBold</vt:lpstr>
      <vt:lpstr>Sandoll 고딕Neo1유니코드 03 Lt</vt:lpstr>
      <vt:lpstr>THEFACESHOP INKLIPQUID</vt:lpstr>
      <vt:lpstr>맑은 고딕</vt:lpstr>
      <vt:lpstr>맑은고딕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2023-01-13T00:38:13Z</dcterms:created>
  <dcterms:modified xsi:type="dcterms:W3CDTF">2023-05-11T10:48:09Z</dcterms:modified>
</cp:coreProperties>
</file>