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450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2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4C450-6C31-9ACA-C592-2902D8EF8078}"/>
              </a:ext>
            </a:extLst>
          </p:cNvPr>
          <p:cNvSpPr txBox="1"/>
          <p:nvPr/>
        </p:nvSpPr>
        <p:spPr>
          <a:xfrm>
            <a:off x="1060847" y="5198930"/>
            <a:ext cx="3402095" cy="11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5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5</a:t>
            </a:r>
            <a:r>
              <a:rPr lang="ko-KR" altLang="en-US" sz="25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5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  정치시장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27733" y="1443786"/>
            <a:ext cx="8601741" cy="387061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합리적무지론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정보를 습득하는 비용이 정보로부터 얻는 편익보다 클 경우 오히려 ‘무지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     것이 합리적이라고 제시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시장에서는 사적이익의 극대화를 위한 의사결정을 하고 정치시장에서는               이타적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 이익을 위하여 투표행위를 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합리적 무지 현상이 발생하는 가장 큰 이유는 정치적 의사결정 과정에서 요구되는 정보비용 자체가 높고 이에 대한 대가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 적기 때문이다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7473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03901" y="1549068"/>
            <a:ext cx="8601741" cy="38244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합리적무지론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공공선택론은 이러한 ‘무지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무시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(being ignorant)’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 대한 유인은 경제시장에서 매우 드문 현상이라고 지적한다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합리적 무지론이 적용되는 범위는 투표행위에만 국한되지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사람들이 정보를 획득하기 전까지는 그 정보가 얼마나 가치가 있는지 알기      어렵다는 한계가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15703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03900" y="1549068"/>
            <a:ext cx="9093464" cy="39629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투표의 결정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투표하는 유형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가장 쉽게 생각할 수 있는 유형은 투표행위에 대한 무한한 가치를 두고 있는 유권자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이번에는 비용 측면에서 투표로부터 기대되는 편익 자체는 크지 않지만 비용도        무시할 정도로 작을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이상적인 민주주의 수호자를 제외하고 투표를 통한 편익이 큰 집단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40499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03900" y="1549068"/>
            <a:ext cx="9093464" cy="340894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중위투표자정리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투표자의 선호가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단봉형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(single-peaked)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 경우 과반수 투표자의 선호는 다른 어떤 대안보다 중위자의 선호를 선호한다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다수결원칙에서 중위투표자의 선호가 지배적이라는 사실을 일반화한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호가 만일 쌍봉형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(double-peaked)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 경우에는 투표순환의 원인이 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공공선택론의 정치모형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27777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78575" y="1423233"/>
            <a:ext cx="9093464" cy="451694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중위투표자정리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몇 가지 가정을 바탕으로 일반적인 공공선택론의 시각에서 설명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정치인은 자신의 소득이나 권력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 극대화하려는 합리적인 인간으로         선거에서 승리하여 자신의 목적을 추구하기 위한 수단으로써 정치 행동을 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유권자는 자신이 선호하는 정치시스템과 완전한 정보를 가지고 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자신의      선호체계에 가장 가까운 공약을 제시하는 정당이나 후보자에게 투표한다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공공선택론의 정치모형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36896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03900" y="1458817"/>
            <a:ext cx="9093464" cy="11929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중위투표자정리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유권자들의 정치적 선호의 분포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공공선택론의 정치모형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3470A8-3A61-4997-B2DC-755CA322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62" y="2182662"/>
            <a:ext cx="502037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21" y="1318471"/>
            <a:ext cx="9093464" cy="16084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최적다수결제도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흔히 적용하고 있는 과반수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(1/2)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다수결 제도가 항상 효율적인 것은 아니다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의제에 따라 비용함수가 다르기 때문에 최적의 찬성 수도 변하게 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공공선택론의 정치모형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E1622-AEBE-48BC-B482-AD0C3381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08" y="3216940"/>
            <a:ext cx="4693443" cy="32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28399" y="1414845"/>
            <a:ext cx="9093464" cy="174695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투표결과의 비효율성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순편익이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(-)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임에도 불구하고 정부 사업안이 통과되어 사회적 후생이 감소할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투표행위의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D4A90D8-3010-4DC0-8626-1EEC94E45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98" y="3074793"/>
            <a:ext cx="584916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49268" y="1469445"/>
            <a:ext cx="9093464" cy="11929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투표결과의 비효율성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각각의 안에 대한 투표결과와 이를 하나의 패키지로 묶었을 때 투표결과가 다르다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투표행위의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B5F6E9-67C8-4C9D-9344-6AD1301C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24" y="3011319"/>
            <a:ext cx="4779677" cy="2594907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8B04081-5EC4-4827-9ECE-FA9A4B051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00" y="3237900"/>
            <a:ext cx="4683000" cy="23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49268" y="1398166"/>
            <a:ext cx="9093464" cy="465544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다수결원칙과 투표의 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다수결원칙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사회구성원 다수에 의해 의결된 사안을 구성원 전체의 의사로                         간주하고 행하는 것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효율성의 관점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자원배분에 있어 과다 혹은 과소 공급을 야기하기 쉽기 때문에         효율적인 자원배분을 보장하지 못한다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일관성 측면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투표의 순환을 초래하기 쉽다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    </a:t>
            </a:r>
          </a:p>
          <a:p>
            <a:pPr>
              <a:lnSpc>
                <a:spcPct val="150000"/>
              </a:lnSpc>
            </a:pP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투표행위의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38747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78572" y="1589977"/>
            <a:ext cx="8040122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정치시장과 정치인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공공선택론의 정치모형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투표행위의 결과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2" y="261625"/>
            <a:ext cx="432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33930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49268" y="1423151"/>
            <a:ext cx="9093464" cy="437844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지원의 교환 혹은 투표거래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투표자마다 특정 안에 대한 선호의 강도가 다를 때 흔히 발생한다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명시적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의회의 입법과정에서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의원이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의원이 발의한 법률안에            찬성해주는 대가로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B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역시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 발의한 의안에 찬성해 주는 것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암묵적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여러 법률안을 단일 투표로 결정하는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단점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투표자의 수가 많고 의안이 다양한 경우에는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위한      전략적 행동들이 과도한 비용을 소요하여 사회적 후생을 감소시키고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재화와 서비스 공급에 비효율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대체로 과다공급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 야기할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투표행위의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26927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70453" y="1406555"/>
            <a:ext cx="9093464" cy="40552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의회 민주주의 국가에서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꽤 보편적인 현상이지만 상당수의 시민들은         정부가 이에 관여하고 있다는 사실을 크게 인식하지 못하고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정치시장에서 의원들의 법안 발의과정은 기본적으로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성격을 가지고      있다고 볼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정치인들의 사익추구 성향과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로그롤링은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의원발의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규제입법의 과정에서도           예외가 아니다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투표행위의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39233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9920A8-EDC8-4906-869D-9C0DF6E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81" y="2595669"/>
            <a:ext cx="5544324" cy="391532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61288" y="1191602"/>
            <a:ext cx="8601741" cy="211628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정치시장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정치에 대한 경제학적 접근방법을 적용함으로써 정치를 하나의 시장으로서      개념화 시킨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정치시장과 정치인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12317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02566" y="1423234"/>
            <a:ext cx="8601741" cy="40552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경제시장과 정치시장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경제시장에서 예외적인 현상으로 간주되는 것과 달리 정치시장에서의 교환은 본연적으로 외부효과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(externality)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발생시킨다는 특징이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경제시장에서는 경제주체 간의 거래가 소위 ‘한계적 의사결정’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판단에 의해      결정된다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경제시장에서는 일반 사재의 교환을 통한 사익추구가 일반적이며 정치시장의 표로 비유한다면 표의 수가 돈에 비례한다고 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정치시장과 정치인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5119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94176" y="1431623"/>
            <a:ext cx="8601741" cy="426302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정치인의 행태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정치인이 사익을 추구하든 공익을 추구하든 관계없이 적어도 정치시장에서      정치인의 목적은 오직 선거에서 승리하는 것이다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어떤 행동이 이타적인지 혹은 무엇이 공익인가 하는 것은 주관적 판단에 근거하기 때문에 정치인과 유권자 각자가 생각하는 이타심과 공익의 개념은 서로 다를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우리는 또한 정치인의 선택과 결정은 본질적으로 다른 사람들의 자원을                바탕으로 사용의 대상과 수단 및 방법에 대해 결정한다는 점을 주목해야 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정치시장과 정치인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32408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78575" y="1372901"/>
            <a:ext cx="8601741" cy="423994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정치인의 행태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이익집단의 경우는 정치인의 입장과 다르다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이익집단은 다양한 정치적 결정과 정책 등 정부활동으로부터 발생하는 공동의 이익을 위해 강력하게 조직된 집단이다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이들은 정치인들에게 직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·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간접적으로 정치자금 등을 제공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대가로 자신들이 추진하는 사안에 대해 정치인들의 관심을 사거나 지지를 얻고자 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정치시장과 정치인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13504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02565" y="1389677"/>
            <a:ext cx="8601741" cy="451694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투표의 의미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집단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구성원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특정 의견에 대해 결정하거나 표현하는 방법 혹은 선택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투표는 유권자의 정치적 행위로서 정책결정의 권한을 가진 후보자나 정당의     선출을 통해 간접적으로 참여하게 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투표행위는 정치적 갈등의 표현이자 결과로 간주되는데 이는 정책의 속성이    승자인 수혜자와 패자인 비수혜자를 초래하여 이해관계자 간의 갈등의 표현이라고 볼 수 있기 때문이다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투표의 결과는 유권자의 개별적 선택이 합쳐진 집합적 성격을 가진다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16164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03901" y="1549068"/>
            <a:ext cx="8601741" cy="377827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투표자의 의사결정 방식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투표의 조건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B×P&gt;C ……………………………(1)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는 투표행위로부터 기대할 수 있는 편익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(benefit)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는 투표자의 표가 선거결과에 영향을 미치는 확률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(probability)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C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는 투표행위에 따르는 비용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(cost)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따라서 유권자는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× P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C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보다 클 경우 투표하는 것이 합리적이다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37139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10954" y="1443786"/>
            <a:ext cx="8601741" cy="40552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투표자의 의사결정 방식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국가적으로 중요한 정치적 이슈를 이해하고 투표에 필요한 정보를 획득하는 데 시간과 노력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비용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 소요하는 것은 합리적인 유권자에게는 매력적이지 않다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공공선택론의 관점에서는 유권자들이 투표행위를 포기할 가능성이 높은데        이를 ‘합리적 기권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(rational abstention)’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이라 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정치시장에서 투표의 문제는 투표행위에 대한 직접적인 인센티브가 부족하다는 것이다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투표행태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정치시장</a:t>
            </a:r>
          </a:p>
        </p:txBody>
      </p:sp>
    </p:spTree>
    <p:extLst>
      <p:ext uri="{BB962C8B-B14F-4D97-AF65-F5344CB8AC3E}">
        <p14:creationId xmlns:p14="http://schemas.microsoft.com/office/powerpoint/2010/main" val="22368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988</Words>
  <Application>Microsoft Office PowerPoint</Application>
  <PresentationFormat>와이드스크린</PresentationFormat>
  <Paragraphs>173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NanumGothicExtraBold</vt:lpstr>
      <vt:lpstr>Sandoll 고딕Neo1유니코드 03 Lt</vt:lpstr>
      <vt:lpstr>THEFACESHOP INKLIPQUID</vt:lpstr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2023-01-13T00:38:13Z</dcterms:created>
  <dcterms:modified xsi:type="dcterms:W3CDTF">2023-03-09T06:22:10Z</dcterms:modified>
</cp:coreProperties>
</file>