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arget="docProps/custom.xml" Type="http://schemas.openxmlformats.org/officeDocument/2006/relationships/custom-properties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7" r:id="rId4"/>
    <p:sldId id="264" r:id="rId5"/>
    <p:sldId id="263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8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E8B14-8F7D-4455-9B67-745FF142746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2CD6-4F36-4886-BAF1-F2DD4FA9B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2CD6-4F36-4886-BAF1-F2DD4FA9B4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5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0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913E63-A7C6-489E-B0CA-5A3189D4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9" y="272887"/>
            <a:ext cx="8617619" cy="8781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2023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취약계층 대상 사회문제 해결을 위한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대학생 아이디어 공모전 제안서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CAB026-740A-454C-80F4-82FC06407602}"/>
              </a:ext>
            </a:extLst>
          </p:cNvPr>
          <p:cNvSpPr/>
          <p:nvPr/>
        </p:nvSpPr>
        <p:spPr>
          <a:xfrm>
            <a:off x="106531" y="1338350"/>
            <a:ext cx="9037469" cy="502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b="1" dirty="0"/>
              <a:t>[</a:t>
            </a:r>
            <a:r>
              <a:rPr lang="ko-KR" altLang="en-US" sz="2200" b="1" dirty="0"/>
              <a:t>유의사항</a:t>
            </a:r>
            <a:r>
              <a:rPr lang="en-US" altLang="ko-KR" sz="2200" b="1" dirty="0" smtClean="0"/>
              <a:t>]</a:t>
            </a:r>
            <a:endParaRPr lang="en-US" altLang="ko-KR" sz="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응모작품은 타 공모전에 출품되지 않은 </a:t>
            </a:r>
            <a:r>
              <a:rPr lang="ko-KR" altLang="en-US" sz="1600" b="1" dirty="0">
                <a:solidFill>
                  <a:srgbClr val="0000FF"/>
                </a:solidFill>
              </a:rPr>
              <a:t>순수 창작물</a:t>
            </a:r>
            <a:r>
              <a:rPr lang="ko-KR" altLang="en-US" sz="1600" dirty="0"/>
              <a:t>이어야 합니다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수상작은 반환하지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주최</a:t>
            </a:r>
            <a:r>
              <a:rPr lang="en-US" altLang="ko-KR" sz="1600" dirty="0"/>
              <a:t>/</a:t>
            </a:r>
            <a:r>
              <a:rPr lang="ko-KR" altLang="en-US" sz="1600" dirty="0"/>
              <a:t>주관의 ‘공모사업 및 본 기관 관련 </a:t>
            </a:r>
            <a:r>
              <a:rPr lang="ko-KR" altLang="en-US" sz="1600" dirty="0" err="1"/>
              <a:t>사업’에</a:t>
            </a:r>
            <a:r>
              <a:rPr lang="ko-KR" altLang="en-US" sz="1600" dirty="0"/>
              <a:t> 활용 및 주최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주관사</a:t>
            </a:r>
            <a:r>
              <a:rPr lang="ko-KR" altLang="en-US" sz="1600" dirty="0"/>
              <a:t> 홍보 목적으로 인터넷상에 공개될 수 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응모작품은</a:t>
            </a:r>
            <a:r>
              <a:rPr lang="ko-KR" altLang="en-US" sz="1600" dirty="0"/>
              <a:t> 저작권</a:t>
            </a:r>
            <a:r>
              <a:rPr lang="en-US" altLang="ko-KR" sz="1600" dirty="0"/>
              <a:t>, </a:t>
            </a:r>
            <a:r>
              <a:rPr lang="ko-KR" altLang="en-US" sz="1600" dirty="0"/>
              <a:t>소유권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대여권</a:t>
            </a:r>
            <a:r>
              <a:rPr lang="ko-KR" altLang="en-US" sz="1600" dirty="0"/>
              <a:t> 등 </a:t>
            </a:r>
            <a:r>
              <a:rPr lang="ko-KR" altLang="en-US" sz="1600" dirty="0" err="1"/>
              <a:t>법적문제가</a:t>
            </a:r>
            <a:r>
              <a:rPr lang="ko-KR" altLang="en-US" sz="1600" dirty="0"/>
              <a:t> 없어야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관련된 분쟁은 </a:t>
            </a:r>
            <a:r>
              <a:rPr lang="ko-KR" altLang="en-US" sz="1600" dirty="0" err="1"/>
              <a:t>출품자에게</a:t>
            </a:r>
            <a:r>
              <a:rPr lang="ko-KR" altLang="en-US" sz="1600" dirty="0"/>
              <a:t> 모든 책임이 있습니다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팀 출품의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팀명과</a:t>
            </a:r>
            <a:r>
              <a:rPr lang="ko-KR" altLang="en-US" sz="1600" dirty="0"/>
              <a:t> 팀원의 이름을 명시해야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누락 및 </a:t>
            </a:r>
            <a:r>
              <a:rPr lang="ko-KR" altLang="en-US" sz="1600" dirty="0" err="1"/>
              <a:t>오기재로</a:t>
            </a:r>
            <a:r>
              <a:rPr lang="ko-KR" altLang="en-US" sz="1600" dirty="0"/>
              <a:t> 인해 생기는 불이익은 주최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주관사가</a:t>
            </a:r>
            <a:r>
              <a:rPr lang="ko-KR" altLang="en-US" sz="1600" dirty="0"/>
              <a:t> 책임지지 않습니다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제안서 양식에 있는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개요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제안 배경</a:t>
            </a:r>
            <a:r>
              <a:rPr lang="en-US" altLang="ko-KR" sz="1600" b="1" dirty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내용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기대효과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예산안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필수로 작성하고 기타 추가적인 설명은 자유롭게 기술해 주시면 됩니다</a:t>
            </a:r>
            <a:r>
              <a:rPr lang="en-US" altLang="ko-KR" sz="1600" dirty="0"/>
              <a:t>. (PPT, PDF) 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>
                <a:solidFill>
                  <a:srgbClr val="FF0000"/>
                </a:solidFill>
              </a:rPr>
              <a:t> 30p </a:t>
            </a:r>
            <a:r>
              <a:rPr lang="ko-KR" altLang="en-US" sz="1600" dirty="0">
                <a:solidFill>
                  <a:srgbClr val="FF0000"/>
                </a:solidFill>
              </a:rPr>
              <a:t>내로 작성 </a:t>
            </a:r>
            <a:r>
              <a:rPr lang="ko-KR" altLang="en-US" sz="1600" dirty="0" smtClean="0">
                <a:solidFill>
                  <a:srgbClr val="FF0000"/>
                </a:solidFill>
              </a:rPr>
              <a:t>부탁드리며</a:t>
            </a:r>
            <a:r>
              <a:rPr lang="en-US" altLang="ko-KR" sz="1600" dirty="0" smtClean="0">
                <a:solidFill>
                  <a:srgbClr val="FF0000"/>
                </a:solidFill>
              </a:rPr>
              <a:t>, PPT</a:t>
            </a:r>
            <a:r>
              <a:rPr lang="ko-KR" altLang="en-US" sz="1600" dirty="0" smtClean="0">
                <a:solidFill>
                  <a:srgbClr val="FF0000"/>
                </a:solidFill>
              </a:rPr>
              <a:t>버전과 </a:t>
            </a:r>
            <a:r>
              <a:rPr lang="en-US" altLang="ko-KR" sz="1600" dirty="0" smtClean="0">
                <a:solidFill>
                  <a:srgbClr val="FF0000"/>
                </a:solidFill>
              </a:rPr>
              <a:t>PDF</a:t>
            </a:r>
            <a:r>
              <a:rPr lang="ko-KR" altLang="en-US" sz="1600" dirty="0" smtClean="0">
                <a:solidFill>
                  <a:srgbClr val="FF0000"/>
                </a:solidFill>
              </a:rPr>
              <a:t>버전으로 각각 제출해주시길 바랍니다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★</a:t>
            </a:r>
            <a:r>
              <a:rPr lang="en-US" altLang="ko-KR" b="1" dirty="0">
                <a:solidFill>
                  <a:srgbClr val="FF0000"/>
                </a:solidFill>
              </a:rPr>
              <a:t> PPT</a:t>
            </a:r>
            <a:r>
              <a:rPr lang="ko-KR" altLang="en-US" b="1" dirty="0">
                <a:solidFill>
                  <a:srgbClr val="FF0000"/>
                </a:solidFill>
              </a:rPr>
              <a:t>디자인은 자유롭게 창작하되 해당 </a:t>
            </a:r>
            <a:r>
              <a:rPr lang="ko-KR" altLang="en-US" b="1" dirty="0" smtClean="0">
                <a:solidFill>
                  <a:srgbClr val="FF0000"/>
                </a:solidFill>
              </a:rPr>
              <a:t>양식은 </a:t>
            </a:r>
            <a:r>
              <a:rPr lang="ko-KR" altLang="en-US" b="1" dirty="0">
                <a:solidFill>
                  <a:srgbClr val="FF0000"/>
                </a:solidFill>
              </a:rPr>
              <a:t>필수로 들어가야합니다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6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51016F7C-35B9-4E85-8B8C-C4BD16A0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summary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(1-2p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1F13A7-434B-445C-9B09-FFF605852012}"/>
              </a:ext>
            </a:extLst>
          </p:cNvPr>
          <p:cNvSpPr/>
          <p:nvPr/>
        </p:nvSpPr>
        <p:spPr>
          <a:xfrm>
            <a:off x="542298" y="1084794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전체내용을</a:t>
            </a:r>
            <a:r>
              <a:rPr lang="ko-KR" altLang="en-US" dirty="0" smtClean="0"/>
              <a:t> </a:t>
            </a:r>
            <a:r>
              <a:rPr lang="ko-KR" altLang="en-US" dirty="0"/>
              <a:t>간략하게 요약해서 정리 </a:t>
            </a:r>
          </a:p>
        </p:txBody>
      </p:sp>
    </p:spTree>
    <p:extLst>
      <p:ext uri="{BB962C8B-B14F-4D97-AF65-F5344CB8AC3E}">
        <p14:creationId xmlns:p14="http://schemas.microsoft.com/office/powerpoint/2010/main" val="24613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AB693305-9798-4A0A-B501-0B2BE8C6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 제안배경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4F8F07-C510-4F54-A5D0-CDD58C8E0019}"/>
              </a:ext>
            </a:extLst>
          </p:cNvPr>
          <p:cNvSpPr/>
          <p:nvPr/>
        </p:nvSpPr>
        <p:spPr>
          <a:xfrm>
            <a:off x="542298" y="1084794"/>
            <a:ext cx="7638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아이디어 </a:t>
            </a:r>
            <a:r>
              <a:rPr lang="ko-KR" altLang="en-US" dirty="0">
                <a:latin typeface="+mn-ea"/>
              </a:rPr>
              <a:t>제안 배경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현황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사회문제와 필요성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선정한 취약계층은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이 대상이 어떤 사회문제가 있는지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왜 필요한지</a:t>
            </a:r>
            <a:r>
              <a:rPr lang="en-US" altLang="ko-KR" dirty="0">
                <a:latin typeface="+mn-ea"/>
              </a:rPr>
              <a:t>?)</a:t>
            </a:r>
            <a:r>
              <a:rPr lang="ko-KR" altLang="en-US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8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ED1BD6A5-E7E3-42D9-8761-E4E8B743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687E59-169A-4C02-A01E-88C4DC9092E2}"/>
              </a:ext>
            </a:extLst>
          </p:cNvPr>
          <p:cNvSpPr/>
          <p:nvPr/>
        </p:nvSpPr>
        <p:spPr>
          <a:xfrm>
            <a:off x="542298" y="1084794"/>
            <a:ext cx="532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대상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추진방법 등의 내용을 구체적으로 작성</a:t>
            </a:r>
          </a:p>
        </p:txBody>
      </p:sp>
    </p:spTree>
    <p:extLst>
      <p:ext uri="{BB962C8B-B14F-4D97-AF65-F5344CB8AC3E}">
        <p14:creationId xmlns:p14="http://schemas.microsoft.com/office/powerpoint/2010/main" val="33336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ED1BD6A5-E7E3-42D9-8761-E4E8B743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아이디어의 실현가능성과 기대효과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687E59-169A-4C02-A01E-88C4DC9092E2}"/>
              </a:ext>
            </a:extLst>
          </p:cNvPr>
          <p:cNvSpPr/>
          <p:nvPr/>
        </p:nvSpPr>
        <p:spPr>
          <a:xfrm>
            <a:off x="542298" y="1084794"/>
            <a:ext cx="684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실현가능성과 </a:t>
            </a:r>
            <a:r>
              <a:rPr lang="ko-KR" altLang="en-US" dirty="0"/>
              <a:t>사회에 미칠 긍정적인 기대효과를 구체적으로 기재</a:t>
            </a:r>
          </a:p>
        </p:txBody>
      </p:sp>
    </p:spTree>
    <p:extLst>
      <p:ext uri="{BB962C8B-B14F-4D97-AF65-F5344CB8AC3E}">
        <p14:creationId xmlns:p14="http://schemas.microsoft.com/office/powerpoint/2010/main" val="39478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6DFB0D97-1410-41CC-A445-DB3C5BE1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예산안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(300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 이상 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800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 이하의 예산으로 작성함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28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F6DE66-963F-4ED9-AD38-47F4442AA8C0}"/>
              </a:ext>
            </a:extLst>
          </p:cNvPr>
          <p:cNvSpPr/>
          <p:nvPr/>
        </p:nvSpPr>
        <p:spPr>
          <a:xfrm>
            <a:off x="542298" y="1084794"/>
            <a:ext cx="53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아이디어 </a:t>
            </a:r>
            <a:r>
              <a:rPr lang="ko-KR" altLang="en-US" dirty="0" err="1"/>
              <a:t>구현시</a:t>
            </a:r>
            <a:r>
              <a:rPr lang="ko-KR" altLang="en-US" dirty="0"/>
              <a:t> 필요한 예산안 기재</a:t>
            </a:r>
            <a:r>
              <a:rPr lang="en-US" altLang="ko-KR" dirty="0"/>
              <a:t>(</a:t>
            </a:r>
            <a:r>
              <a:rPr lang="ko-KR" altLang="en-US" dirty="0"/>
              <a:t>상세히 기술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F4B90F31-D196-4AAB-A598-6563FE60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CC310-F01A-49C6-B5B8-4C9BDAAAEAC2}"/>
              </a:ext>
            </a:extLst>
          </p:cNvPr>
          <p:cNvSpPr/>
          <p:nvPr/>
        </p:nvSpPr>
        <p:spPr>
          <a:xfrm>
            <a:off x="542298" y="1084794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추가 </a:t>
            </a:r>
            <a:r>
              <a:rPr lang="ko-KR" altLang="en-US" dirty="0"/>
              <a:t>설명해야 할 부분 자유롭게 기술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0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246</Words>
  <Application>Microsoft Office PowerPoint</Application>
  <PresentationFormat>화면 슬라이드 쇼(4:3)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2023 취약계층 대상 사회문제 해결을 위한 대학생 아이디어 공모전 제안서</vt:lpstr>
      <vt:lpstr>0. 아이디어 개요 summary (1-2p내)</vt:lpstr>
      <vt:lpstr>1. 아이디어 제안배경 </vt:lpstr>
      <vt:lpstr>2. 아이디어 내용</vt:lpstr>
      <vt:lpstr>3. 아이디어의 실현가능성과 기대효과</vt:lpstr>
      <vt:lpstr>4. 예산안(300만원 이상 800만원 이하의 예산으로 작성함)  </vt:lpstr>
      <vt:lpstr>5. 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PC01</dc:creator>
  <cp:lastModifiedBy>User</cp:lastModifiedBy>
  <cp:revision>41</cp:revision>
  <dcterms:created xsi:type="dcterms:W3CDTF">2018-04-17T04:53:06Z</dcterms:created>
  <dcterms:modified xsi:type="dcterms:W3CDTF">2023-10-17T02:38:19Z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Fasoo_Trace_ID" pid="2">
    <vt:lpwstr>eyJub2RlMSI6eyJkc2QiOiIwMTAwMDAwMDAwMDAxOTcxIiwibG9nVGltZSI6IjIwMjMtMTAtMTZUMjM6MDQ6MjlaIiwicElEIjoxLCJ0cmFjZUlkIjoiQjAwNzRFQTBEOUQxNEMxODlERDE1MkVGMzc3Mzk3MzgiLCJ1c2VyQ29kZSI6IlAyMDIzMDIzIn0sIm5vZGUyIjp7ImRzZCI6IjAxMDAwMDAwMDAwMDE5NzEiLCJsb2dUaW1lIjoiMjAyMy0xMC0xNlQyMzoxMToxNloiLCJwSUQiOjEsInRyYWNlSWQiOiJGQUFFOEMyMDk2OTY0MEI4QkJDNDY2Mzc0REE5RTQ5QiIsInVzZXJDb2RlIjoiUDIwMjMwMjMifSwibm9kZTMiOnsiZHNkIjoiMDEwMDAwMDAwMDAwMTk3MSIsImxvZ1RpbWUiOiIyMDIzLTEwLTE3VDAyOjMzOjQ4WiIsInBJRCI6MSwidHJhY2VJZCI6IjU3NUI3ODFDMURERjQ2MDNBRERDNzkyQzIzMTRERDE5IiwidXNlckNvZGUiOiJQMjAyMzAyMyJ9LCJub2RlNCI6eyJkc2QiOiIwMTAwMDAwMDAwMDAxOTcxIiwibG9nVGltZSI6IjIwMjMtMTAtMTdUMDI6Mzg6MTlaIiwicElEIjoxLCJ0cmFjZUlkIjoiMURBMTAyN0IzQkE1NEVEN0JDQjZCOEM2NTM0NEFFMEYiLCJ1c2VyQ29kZSI6IlAyMDIzMDIzIn0sIm5vZGU1Ijp7ImRzZCI6IjAwMDAwMDAwMDAwMDAwMDAiLCJsb2dUaW1lIjoiMjAyMy0xMC0xN1QwNjoxMTowNloiLCJwSUQiOjIwNDgsInRyYWNlSWQiOiJBNDgzNTM2MzQ4N0E0OTUzQTAxMDU0NjAwQTA2NjQ1OSIsInVzZXJDb2RlIjoiUDIwMjMwMjMifSwibm9kZUNvdW50Ijo4fQ==</vt:lpwstr>
  </property>
</Properties>
</file>