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4447"/>
    <p:restoredTop sz="93574"/>
  </p:normalViewPr>
  <p:slideViewPr>
    <p:cSldViewPr snapToGrid="0">
      <p:cViewPr varScale="1">
        <p:scale>
          <a:sx n="113" d="100"/>
          <a:sy n="113" d="100"/>
        </p:scale>
        <p:origin x="1434" y="102"/>
      </p:cViewPr>
      <p:guideLst>
        <p:guide orient="horz" pos="2158"/>
        <p:guide orient="horz" pos="-8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812" y="96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E2E8B14-8F7D-4455-9B67-745FF142746B}" type="datetime1">
              <a:rPr lang="ko-KR" altLang="en-US"/>
              <a:pPr lvl="0">
                <a:defRPr/>
              </a:pPr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2F2CD6-4F36-4886-BAF1-F2DD4FA9B4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2F2CD6-4F36-4886-BAF1-F2DD4FA9B4D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8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0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132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A321-53CB-4F0B-862D-7DEB697FB40B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6B15-A880-4C7C-94CD-7F28F760C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korea.kr/briefing/pressReleaseView.do?newsId=156558734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913E63-A7C6-489E-B0CA-5A3189D4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39" y="272887"/>
            <a:ext cx="8617619" cy="8781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취약계층 대상 사회문제 해결을 위한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대학생 아이디어 공모전 제안서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CAB026-740A-454C-80F4-82FC06407602}"/>
              </a:ext>
            </a:extLst>
          </p:cNvPr>
          <p:cNvSpPr/>
          <p:nvPr/>
        </p:nvSpPr>
        <p:spPr>
          <a:xfrm>
            <a:off x="106531" y="1338350"/>
            <a:ext cx="9037469" cy="502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b="1" dirty="0"/>
              <a:t>[</a:t>
            </a:r>
            <a:r>
              <a:rPr lang="ko-KR" altLang="en-US" sz="2200" b="1" dirty="0"/>
              <a:t>유의사항</a:t>
            </a:r>
            <a:r>
              <a:rPr lang="en-US" altLang="ko-KR" sz="2200" b="1" dirty="0" smtClean="0"/>
              <a:t>]</a:t>
            </a:r>
            <a:endParaRPr lang="en-US" altLang="ko-KR" sz="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응모작품은 타 공모전에 출품되지 않은 </a:t>
            </a:r>
            <a:r>
              <a:rPr lang="ko-KR" altLang="en-US" sz="1600" b="1" dirty="0">
                <a:solidFill>
                  <a:srgbClr val="0000FF"/>
                </a:solidFill>
              </a:rPr>
              <a:t>순수 창작물</a:t>
            </a:r>
            <a:r>
              <a:rPr lang="ko-KR" altLang="en-US" sz="1600" dirty="0"/>
              <a:t>이어야 합니다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수상작은 반환하지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주최</a:t>
            </a:r>
            <a:r>
              <a:rPr lang="en-US" altLang="ko-KR" sz="1600" dirty="0"/>
              <a:t>/</a:t>
            </a:r>
            <a:r>
              <a:rPr lang="ko-KR" altLang="en-US" sz="1600" dirty="0"/>
              <a:t>주관의 ‘공모사업 및 본 기관 관련 </a:t>
            </a:r>
            <a:r>
              <a:rPr lang="ko-KR" altLang="en-US" sz="1600" dirty="0" err="1"/>
              <a:t>사업’에</a:t>
            </a:r>
            <a:r>
              <a:rPr lang="ko-KR" altLang="en-US" sz="1600" dirty="0"/>
              <a:t> 활용 및 주최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주관사</a:t>
            </a:r>
            <a:r>
              <a:rPr lang="ko-KR" altLang="en-US" sz="1600" dirty="0"/>
              <a:t> 홍보 목적으로 인터넷상에 공개될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응모작품은</a:t>
            </a:r>
            <a:r>
              <a:rPr lang="ko-KR" altLang="en-US" sz="1600" dirty="0"/>
              <a:t> 저작권</a:t>
            </a:r>
            <a:r>
              <a:rPr lang="en-US" altLang="ko-KR" sz="1600" dirty="0"/>
              <a:t>, </a:t>
            </a:r>
            <a:r>
              <a:rPr lang="ko-KR" altLang="en-US" sz="1600" dirty="0"/>
              <a:t>소유권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대여권</a:t>
            </a:r>
            <a:r>
              <a:rPr lang="ko-KR" altLang="en-US" sz="1600" dirty="0"/>
              <a:t> 등 </a:t>
            </a:r>
            <a:r>
              <a:rPr lang="ko-KR" altLang="en-US" sz="1600" dirty="0" err="1"/>
              <a:t>법적문제가</a:t>
            </a:r>
            <a:r>
              <a:rPr lang="ko-KR" altLang="en-US" sz="1600" dirty="0"/>
              <a:t> 없어야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이와 관련된 분쟁은 </a:t>
            </a:r>
            <a:r>
              <a:rPr lang="ko-KR" altLang="en-US" sz="1600" dirty="0" err="1"/>
              <a:t>출품자에게</a:t>
            </a:r>
            <a:r>
              <a:rPr lang="ko-KR" altLang="en-US" sz="1600" dirty="0"/>
              <a:t> 모든 책임이 있습니다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팀 출품의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팀명과</a:t>
            </a:r>
            <a:r>
              <a:rPr lang="ko-KR" altLang="en-US" sz="1600" dirty="0"/>
              <a:t> 팀원의 이름을 명시해야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누락 및 </a:t>
            </a:r>
            <a:r>
              <a:rPr lang="ko-KR" altLang="en-US" sz="1600" dirty="0" err="1"/>
              <a:t>오기재로</a:t>
            </a:r>
            <a:r>
              <a:rPr lang="ko-KR" altLang="en-US" sz="1600" dirty="0"/>
              <a:t> 인해 생기는 불이익은 주최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주관사가</a:t>
            </a:r>
            <a:r>
              <a:rPr lang="ko-KR" altLang="en-US" sz="1600" dirty="0"/>
              <a:t> 책임지지 않습니다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제안서 양식에 있는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개요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제안 배경</a:t>
            </a:r>
            <a:r>
              <a:rPr lang="en-US" altLang="ko-KR" sz="1600" b="1" dirty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내용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기대효과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예산안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필수로 작성하고 기타 추가적인 설명은 자유롭게 기술해 주시면 됩니다</a:t>
            </a:r>
            <a:r>
              <a:rPr lang="en-US" altLang="ko-KR" sz="1600" dirty="0"/>
              <a:t>. (PPT, PDF)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>
                <a:solidFill>
                  <a:srgbClr val="FF0000"/>
                </a:solidFill>
              </a:rPr>
              <a:t> 30p </a:t>
            </a:r>
            <a:r>
              <a:rPr lang="ko-KR" altLang="en-US" sz="1600" dirty="0">
                <a:solidFill>
                  <a:srgbClr val="FF0000"/>
                </a:solidFill>
              </a:rPr>
              <a:t>내로 작성 </a:t>
            </a:r>
            <a:r>
              <a:rPr lang="ko-KR" altLang="en-US" sz="1600" dirty="0" smtClean="0">
                <a:solidFill>
                  <a:srgbClr val="FF0000"/>
                </a:solidFill>
              </a:rPr>
              <a:t>부탁드리며</a:t>
            </a:r>
            <a:r>
              <a:rPr lang="en-US" altLang="ko-KR" sz="1600" dirty="0" smtClean="0">
                <a:solidFill>
                  <a:srgbClr val="FF0000"/>
                </a:solidFill>
              </a:rPr>
              <a:t>, PPT</a:t>
            </a:r>
            <a:r>
              <a:rPr lang="ko-KR" altLang="en-US" sz="1600" dirty="0" smtClean="0">
                <a:solidFill>
                  <a:srgbClr val="FF0000"/>
                </a:solidFill>
              </a:rPr>
              <a:t>버전과 </a:t>
            </a:r>
            <a:r>
              <a:rPr lang="en-US" altLang="ko-KR" sz="1600" dirty="0" smtClean="0">
                <a:solidFill>
                  <a:srgbClr val="FF0000"/>
                </a:solidFill>
              </a:rPr>
              <a:t>PDF</a:t>
            </a:r>
            <a:r>
              <a:rPr lang="ko-KR" altLang="en-US" sz="1600" dirty="0" smtClean="0">
                <a:solidFill>
                  <a:srgbClr val="FF0000"/>
                </a:solidFill>
              </a:rPr>
              <a:t>버전으로 각각 제출해주시길 바랍니다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★</a:t>
            </a:r>
            <a:r>
              <a:rPr lang="en-US" altLang="ko-KR" b="1" dirty="0">
                <a:solidFill>
                  <a:srgbClr val="FF0000"/>
                </a:solidFill>
              </a:rPr>
              <a:t> PPT</a:t>
            </a:r>
            <a:r>
              <a:rPr lang="ko-KR" altLang="en-US" b="1" dirty="0">
                <a:solidFill>
                  <a:srgbClr val="FF0000"/>
                </a:solidFill>
              </a:rPr>
              <a:t>디자인은 자유롭게 창작하되 해당 </a:t>
            </a:r>
            <a:r>
              <a:rPr lang="ko-KR" altLang="en-US" b="1" dirty="0" smtClean="0">
                <a:solidFill>
                  <a:srgbClr val="FF0000"/>
                </a:solidFill>
              </a:rPr>
              <a:t>양식은 </a:t>
            </a:r>
            <a:r>
              <a:rPr lang="ko-KR" altLang="en-US" b="1" dirty="0">
                <a:solidFill>
                  <a:srgbClr val="FF0000"/>
                </a:solidFill>
              </a:rPr>
              <a:t>필수로 들어가야합니다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6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>
            <p:ph type="title" idx="0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0. </a:t>
            </a:r>
            <a:r>
              <a:rPr lang="ko-KR" altLang="en-US" sz="2800">
                <a:latin typeface="HY헤드라인M"/>
                <a:ea typeface="HY헤드라인M"/>
              </a:rPr>
              <a:t>아이디어 개요</a:t>
            </a:r>
            <a:r>
              <a:rPr lang="en-US" altLang="ko-KR" sz="2800">
                <a:latin typeface="HY헤드라인M"/>
                <a:ea typeface="HY헤드라인M"/>
              </a:rPr>
              <a:t> </a:t>
            </a:r>
            <a:r>
              <a:rPr lang="en-US" altLang="ko-KR" sz="2000">
                <a:latin typeface="HY헤드라인M"/>
                <a:ea typeface="HY헤드라인M"/>
              </a:rPr>
              <a:t>summary</a:t>
            </a:r>
            <a:r>
              <a:rPr lang="en-US" altLang="ko-KR" sz="2800">
                <a:latin typeface="HY헤드라인M"/>
                <a:ea typeface="HY헤드라인M"/>
              </a:rPr>
              <a:t> (1-2p</a:t>
            </a:r>
            <a:r>
              <a:rPr lang="ko-KR" altLang="en-US" sz="2800">
                <a:latin typeface="HY헤드라인M"/>
                <a:ea typeface="HY헤드라인M"/>
              </a:rPr>
              <a:t>내</a:t>
            </a:r>
            <a:r>
              <a:rPr lang="en-US" altLang="ko-KR" sz="2800">
                <a:latin typeface="HY헤드라인M"/>
                <a:ea typeface="HY헤드라인M"/>
              </a:rPr>
              <a:t>)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2290" y="1084794"/>
            <a:ext cx="8207375" cy="11802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주위에 도움을 줄 사람이 적은 소외계층은 수혈이 필요할 때 지정헌혈을 해줄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헌혈자를 찾는것이 어려움 </a:t>
            </a:r>
            <a:r>
              <a:rPr lang="en-US" altLang="ko-KR"/>
              <a:t>-&gt;</a:t>
            </a:r>
            <a:r>
              <a:rPr lang="ko-KR" altLang="en-US"/>
              <a:t> 인터넷 커뮤니티 등을 통해서 다수에게 지정헌혈을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요청할 수 있지만 노인 등의 디지털 소외계층은 이 또한 접근이 어렵다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그래서 대신 지정헌혈요청을 알리는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/>
          <p:cNvSpPr>
            <a:spLocks noGrp="1"/>
          </p:cNvSpPr>
          <p:nvPr/>
        </p:nvSpPr>
        <p:spPr>
          <a:xfrm>
            <a:off x="234616" y="307711"/>
            <a:ext cx="8617619" cy="4574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lv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normalizeH="0" baseline="0" mc:Ignorable="hp" hp:hslEmbossed="0">
                <a:solidFill>
                  <a:schemeClr val="tx1"/>
                </a:solidFill>
                <a:latin typeface="HY헤드라인M"/>
                <a:ea typeface="HY헤드라인M"/>
              </a:rPr>
              <a:t>아이디어 제안배경 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normalizeH="0" baseline="0" mc:Ignorable="hp" hp:hslEmbossed="0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3" name="직사각형 4"/>
          <p:cNvSpPr/>
          <p:nvPr/>
        </p:nvSpPr>
        <p:spPr>
          <a:xfrm>
            <a:off x="293341" y="1019848"/>
            <a:ext cx="8675399" cy="4197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+mn-ea"/>
              </a:rPr>
              <a:t>급하게 수혈이 필요한 경우 지인이나 온라인을 통해서 지정헌혈자를 구하는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경우가 많음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피플</a:t>
            </a:r>
            <a:r>
              <a:rPr lang="en-US" altLang="ko-KR">
                <a:latin typeface="+mn-ea"/>
              </a:rPr>
              <a:t>’</a:t>
            </a:r>
            <a:r>
              <a:rPr lang="ko-KR" altLang="en-US">
                <a:latin typeface="+mn-ea"/>
              </a:rPr>
              <a:t>이라는 지정헌혈 전문 커뮤니티도 운영중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피플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 에타 지정헌혈 스크린샷 첨부</a:t>
            </a:r>
            <a:r>
              <a:rPr lang="en-US" altLang="ko-KR">
                <a:latin typeface="+mn-ea"/>
              </a:rPr>
              <a:t>)</a:t>
            </a:r>
            <a:endParaRPr lang="en-US" altLang="ko-KR">
              <a:latin typeface="+mn-ea"/>
            </a:endParaRPr>
          </a:p>
          <a:p>
            <a:pPr lvl="0">
              <a:defRPr/>
            </a:pPr>
            <a:r>
              <a:rPr lang="en-US" altLang="en-US">
                <a:latin typeface="+mn-ea"/>
              </a:rPr>
              <a:t>https://www.yna.co.kr/view/AKR20231108166000004</a:t>
            </a:r>
            <a:endParaRPr lang="en-US" altLang="en-US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2023</a:t>
            </a:r>
            <a:r>
              <a:rPr lang="ko-KR" altLang="en-US">
                <a:latin typeface="+mn-ea"/>
              </a:rPr>
              <a:t>년 피플을 통한 헌혈자 </a:t>
            </a:r>
            <a:r>
              <a:rPr lang="en-US" altLang="ko-KR">
                <a:latin typeface="+mn-ea"/>
              </a:rPr>
              <a:t>4000</a:t>
            </a:r>
            <a:r>
              <a:rPr lang="ko-KR" altLang="en-US">
                <a:latin typeface="+mn-ea"/>
              </a:rPr>
              <a:t>여명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en-US" altLang="en-US">
                <a:latin typeface="+mn-ea"/>
              </a:rPr>
              <a:t>https://www.bloodinfo.net/knrcbs/bi/info/bldStat.do?mi=1047</a:t>
            </a:r>
            <a:endParaRPr lang="en-US" altLang="en-US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23</a:t>
            </a:r>
            <a:r>
              <a:rPr lang="ko-KR" altLang="en-US">
                <a:latin typeface="+mn-ea"/>
              </a:rPr>
              <a:t>년 </a:t>
            </a:r>
            <a:r>
              <a:rPr lang="en-US" altLang="ko-KR">
                <a:latin typeface="+mn-ea"/>
              </a:rPr>
              <a:t>11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11</a:t>
            </a:r>
            <a:r>
              <a:rPr lang="ko-KR" altLang="en-US">
                <a:latin typeface="+mn-ea"/>
              </a:rPr>
              <a:t>일 기준 헌혈자2,168,031 지정헌혈자 28,933</a:t>
            </a:r>
            <a:r>
              <a:rPr lang="en-US" altLang="ko-KR">
                <a:latin typeface="+mn-ea"/>
              </a:rPr>
              <a:t>+12,338</a:t>
            </a:r>
            <a:endParaRPr lang="en-US" altLang="ko-KR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이 통계에 따르면 피플이용자는 전체 지정헌혈자의 </a:t>
            </a:r>
            <a:r>
              <a:rPr lang="en-US" altLang="ko-KR">
                <a:latin typeface="+mn-ea"/>
              </a:rPr>
              <a:t>10%</a:t>
            </a:r>
            <a:r>
              <a:rPr lang="ko-KR" altLang="en-US">
                <a:latin typeface="+mn-ea"/>
              </a:rPr>
              <a:t> 정도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-&gt;</a:t>
            </a:r>
            <a:r>
              <a:rPr lang="ko-KR" altLang="en-US">
                <a:latin typeface="+mn-ea"/>
              </a:rPr>
              <a:t>설문 조사로 헌혈비율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 지정헌혈 경험비율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 지정헌혈을 아는지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 그 경로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피플을 아는지에 대해 비율을 내기 </a:t>
            </a:r>
            <a:r>
              <a:rPr lang="en-US" altLang="ko-KR">
                <a:latin typeface="+mn-ea"/>
              </a:rPr>
              <a:t>-&gt; </a:t>
            </a:r>
            <a:r>
              <a:rPr lang="ko-KR" altLang="en-US">
                <a:latin typeface="+mn-ea"/>
              </a:rPr>
              <a:t>피플을 통한 홍보율 낮을것으로 예상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그리고 디지털 소외계층의 비율은 훨씬 더 낮을것으로 예상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en-US" altLang="en-US">
                <a:latin typeface="+mn-ea"/>
                <a:hlinkClick r:id="rId2"/>
              </a:rPr>
              <a:t>https://www.korea.kr/briefing/pressReleaseView.do?newsId=156558734</a:t>
            </a:r>
            <a:endParaRPr lang="en-US" altLang="en-US">
              <a:latin typeface="+mn-ea"/>
            </a:endParaRPr>
          </a:p>
          <a:p>
            <a:pPr lvl="0">
              <a:defRPr/>
            </a:pPr>
            <a:r>
              <a:rPr lang="en-US" altLang="ko-KR">
                <a:latin typeface="+mn-ea"/>
              </a:rPr>
              <a:t>2022</a:t>
            </a:r>
            <a:r>
              <a:rPr lang="ko-KR" altLang="en-US">
                <a:latin typeface="+mn-ea"/>
              </a:rPr>
              <a:t> 디지털 정보격차 실태조사 결과,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 2022년 취약계층의 디지털정보화수준은 76.2% 노인은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69.9%</a:t>
            </a:r>
            <a:endParaRPr xmlns:mc="http://schemas.openxmlformats.org/markup-compatibility/2006" xmlns:hp="http://schemas.haansoft.com/office/presentation/8.0" lang="EN-US" b="0" i="0" u="none" strike="noStrike" mc:Ignorable="hp" hp:hslEmbossed="0"/>
          </a:p>
          <a:p>
            <a:pPr lvl="0"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/>
          <p:cNvSpPr>
            <a:spLocks noGrp="1"/>
          </p:cNvSpPr>
          <p:nvPr>
            <p:ph type="title" idx="0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1. </a:t>
            </a:r>
            <a:r>
              <a:rPr lang="ko-KR" altLang="en-US" sz="2800">
                <a:latin typeface="HY헤드라인M"/>
                <a:ea typeface="HY헤드라인M"/>
              </a:rPr>
              <a:t>아이디어 제안배경 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2294" y="1084792"/>
            <a:ext cx="8693146" cy="2285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latin typeface="+mn-ea"/>
              </a:rPr>
              <a:t>수혈자에게 맞는 혈액보유량이 부족하면 그 혈액을 헌혈해 줄 사람을 기다려야하고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본인에게 차례가 올 때 까지 기다려야함 특히 희귀혈액형은 이런 문제에 취약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하지만 지정헌혈을 통해서 헌혈자만 구한다면 바로 수혈을 받을 수 있음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전체 헌혈은 감소하고 있지만 지정현혈은 증가 이 흐름이 계속된다면 이후에는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지정헌혈 이외에는 수혈을 받기 어려워 질 것이다</a:t>
            </a:r>
            <a:r>
              <a:rPr lang="en-US" altLang="ko-KR">
                <a:latin typeface="+mn-ea"/>
              </a:rPr>
              <a:t>.</a:t>
            </a:r>
            <a:r>
              <a:rPr lang="ko-KR" altLang="en-US">
                <a:latin typeface="+mn-ea"/>
              </a:rPr>
              <a:t> 그렇다면 디지털 소외계층은</a:t>
            </a:r>
            <a:endParaRPr lang="ko-KR" altLang="en-US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더욱 수혈의 우선순위에서 밀릴 수 밖에 없다</a:t>
            </a:r>
            <a:r>
              <a:rPr lang="en-US" altLang="ko-KR">
                <a:latin typeface="+mn-ea"/>
              </a:rPr>
              <a:t>.</a:t>
            </a:r>
            <a:endParaRPr lang="en-US" altLang="ko-KR">
              <a:latin typeface="+mn-ea"/>
            </a:endParaRPr>
          </a:p>
          <a:p>
            <a:pPr lvl="0">
              <a:defRPr/>
            </a:pPr>
            <a:endParaRPr lang="ko-KR" altLang="en-US">
              <a:latin typeface="+mn-ea"/>
            </a:endParaRPr>
          </a:p>
          <a:p>
            <a:pPr lvl="0">
              <a:defRPr/>
            </a:pPr>
            <a:endParaRPr lang="ko-KR" altLang="en-US">
              <a:latin typeface="+mn-ea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576" y="2708615"/>
            <a:ext cx="4139227" cy="195573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8308" y="4424794"/>
            <a:ext cx="5311848" cy="243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ED1BD6A5-E7E3-42D9-8761-E4E8B743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687E59-169A-4C02-A01E-88C4DC9092E2}"/>
              </a:ext>
            </a:extLst>
          </p:cNvPr>
          <p:cNvSpPr/>
          <p:nvPr/>
        </p:nvSpPr>
        <p:spPr>
          <a:xfrm>
            <a:off x="542298" y="1084794"/>
            <a:ext cx="532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대상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추진방법 등의 내용을 구체적으로 작성</a:t>
            </a:r>
          </a:p>
        </p:txBody>
      </p:sp>
    </p:spTree>
    <p:extLst>
      <p:ext uri="{BB962C8B-B14F-4D97-AF65-F5344CB8AC3E}">
        <p14:creationId xmlns:p14="http://schemas.microsoft.com/office/powerpoint/2010/main" val="33336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ED1BD6A5-E7E3-42D9-8761-E4E8B743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아이디어의 실현가능성과 기대효과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687E59-169A-4C02-A01E-88C4DC9092E2}"/>
              </a:ext>
            </a:extLst>
          </p:cNvPr>
          <p:cNvSpPr/>
          <p:nvPr/>
        </p:nvSpPr>
        <p:spPr>
          <a:xfrm>
            <a:off x="542298" y="1084794"/>
            <a:ext cx="684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실현가능성과 </a:t>
            </a:r>
            <a:r>
              <a:rPr lang="ko-KR" altLang="en-US" dirty="0"/>
              <a:t>사회에 미칠 긍정적인 기대효과를 구체적으로 기재</a:t>
            </a:r>
          </a:p>
        </p:txBody>
      </p:sp>
    </p:spTree>
    <p:extLst>
      <p:ext uri="{BB962C8B-B14F-4D97-AF65-F5344CB8AC3E}">
        <p14:creationId xmlns:p14="http://schemas.microsoft.com/office/powerpoint/2010/main" val="39478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6DFB0D97-1410-41CC-A445-DB3C5BE1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예산안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(300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 이상 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800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만원 이하의 예산으로 작성함</a:t>
            </a:r>
            <a:r>
              <a:rPr lang="en-US" altLang="ko-KR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8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2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F6DE66-963F-4ED9-AD38-47F4442AA8C0}"/>
              </a:ext>
            </a:extLst>
          </p:cNvPr>
          <p:cNvSpPr/>
          <p:nvPr/>
        </p:nvSpPr>
        <p:spPr>
          <a:xfrm>
            <a:off x="542298" y="1084794"/>
            <a:ext cx="53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아이디어 </a:t>
            </a:r>
            <a:r>
              <a:rPr lang="ko-KR" altLang="en-US" dirty="0" err="1"/>
              <a:t>구현시</a:t>
            </a:r>
            <a:r>
              <a:rPr lang="ko-KR" altLang="en-US" dirty="0"/>
              <a:t> 필요한 예산안 기재</a:t>
            </a:r>
            <a:r>
              <a:rPr lang="en-US" altLang="ko-KR" dirty="0"/>
              <a:t>(</a:t>
            </a:r>
            <a:r>
              <a:rPr lang="ko-KR" altLang="en-US" dirty="0"/>
              <a:t>상세히 기술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F4B90F31-D196-4AAB-A598-6563FE60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6" y="307711"/>
            <a:ext cx="8617619" cy="45746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CC310-F01A-49C6-B5B8-4C9BDAAAEAC2}"/>
              </a:ext>
            </a:extLst>
          </p:cNvPr>
          <p:cNvSpPr/>
          <p:nvPr/>
        </p:nvSpPr>
        <p:spPr>
          <a:xfrm>
            <a:off x="542298" y="1084794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추가 </a:t>
            </a:r>
            <a:r>
              <a:rPr lang="ko-KR" altLang="en-US" dirty="0"/>
              <a:t>설명해야 할 부분 자유롭게 기술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0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323</ep:Words>
  <ep:PresentationFormat>화면 슬라이드 쇼(4:3)</ep:PresentationFormat>
  <ep:Paragraphs>44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2023 취약계층 대상 사회문제 해결을 위한 대학생 아이디어 공모전 제안서</vt:lpstr>
      <vt:lpstr>0. 아이디어 개요 summary (1-2p내)</vt:lpstr>
      <vt:lpstr>슬라이드 3</vt:lpstr>
      <vt:lpstr>1. 아이디어 제안배경</vt:lpstr>
      <vt:lpstr>2. 아이디어 내용</vt:lpstr>
      <vt:lpstr>3. 아이디어의 실현가능성과 기대효과</vt:lpstr>
      <vt:lpstr>4. 예산안(300만원 이상 800만원 이하의 예산으로 작성함)</vt:lpstr>
      <vt:lpstr>5. 기타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2018-04-17T04:53:06.000</dcterms:created>
  <dc:creator>PC01</dc:creator>
  <cp:lastModifiedBy>govl0</cp:lastModifiedBy>
  <dcterms:modified xsi:type="dcterms:W3CDTF">2023-11-12T12:04:22.064</dcterms:modified>
  <cp:revision>86</cp:revision>
  <dc:title>PowerPoint 프레젠테이션</dc:title>
  <cp:version>0906.0100.01</cp:version>
</cp:coreProperties>
</file>