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2709" r:id="rId4"/>
    <p:sldId id="22710" r:id="rId5"/>
    <p:sldId id="22711" r:id="rId6"/>
    <p:sldId id="22713" r:id="rId7"/>
    <p:sldId id="258" r:id="rId8"/>
    <p:sldId id="22712" r:id="rId9"/>
    <p:sldId id="22734" r:id="rId10"/>
    <p:sldId id="22716" r:id="rId11"/>
    <p:sldId id="22717" r:id="rId12"/>
    <p:sldId id="22719" r:id="rId13"/>
    <p:sldId id="22718" r:id="rId14"/>
    <p:sldId id="22720" r:id="rId15"/>
    <p:sldId id="22721" r:id="rId16"/>
    <p:sldId id="22722" r:id="rId17"/>
    <p:sldId id="22723" r:id="rId18"/>
    <p:sldId id="22724" r:id="rId19"/>
    <p:sldId id="22726" r:id="rId20"/>
    <p:sldId id="22728" r:id="rId21"/>
    <p:sldId id="22729" r:id="rId22"/>
    <p:sldId id="22731" r:id="rId23"/>
    <p:sldId id="22732" r:id="rId24"/>
    <p:sldId id="22735" r:id="rId25"/>
    <p:sldId id="22736" r:id="rId26"/>
    <p:sldId id="22738" r:id="rId27"/>
    <p:sldId id="22739" r:id="rId28"/>
    <p:sldId id="22740" r:id="rId29"/>
    <p:sldId id="22741" r:id="rId30"/>
    <p:sldId id="22742" r:id="rId31"/>
    <p:sldId id="22743" r:id="rId32"/>
    <p:sldId id="22744" r:id="rId33"/>
    <p:sldId id="22766" r:id="rId34"/>
    <p:sldId id="22745" r:id="rId35"/>
    <p:sldId id="22746" r:id="rId36"/>
    <p:sldId id="22748" r:id="rId37"/>
    <p:sldId id="22749" r:id="rId38"/>
    <p:sldId id="259" r:id="rId39"/>
    <p:sldId id="22767" r:id="rId40"/>
    <p:sldId id="22753" r:id="rId41"/>
    <p:sldId id="22754" r:id="rId42"/>
    <p:sldId id="22756" r:id="rId43"/>
    <p:sldId id="22757" r:id="rId44"/>
    <p:sldId id="22758" r:id="rId45"/>
    <p:sldId id="22759" r:id="rId46"/>
    <p:sldId id="22761" r:id="rId47"/>
    <p:sldId id="22762" r:id="rId48"/>
    <p:sldId id="22763" r:id="rId49"/>
    <p:sldId id="22768" r:id="rId50"/>
    <p:sldId id="22769" r:id="rId51"/>
    <p:sldId id="22772" r:id="rId52"/>
    <p:sldId id="22773" r:id="rId53"/>
    <p:sldId id="22774" r:id="rId54"/>
    <p:sldId id="22776" r:id="rId55"/>
    <p:sldId id="22777" r:id="rId56"/>
    <p:sldId id="22778" r:id="rId57"/>
    <p:sldId id="22783" r:id="rId58"/>
    <p:sldId id="22785" r:id="rId59"/>
    <p:sldId id="22780" r:id="rId60"/>
    <p:sldId id="22781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7604F-14E8-3548-B71C-9F1E7ED95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07. DOM </a:t>
            </a:r>
            <a:r>
              <a:rPr lang="ko-KR" altLang="en-US" dirty="0"/>
              <a:t>활용하기</a:t>
            </a:r>
          </a:p>
        </p:txBody>
      </p:sp>
    </p:spTree>
    <p:extLst>
      <p:ext uri="{BB962C8B-B14F-4D97-AF65-F5344CB8AC3E}">
        <p14:creationId xmlns:p14="http://schemas.microsoft.com/office/powerpoint/2010/main" val="109376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B4277B-D048-6CC7-DD31-65B18CD7291D}"/>
              </a:ext>
            </a:extLst>
          </p:cNvPr>
          <p:cNvSpPr txBox="1"/>
          <p:nvPr/>
        </p:nvSpPr>
        <p:spPr>
          <a:xfrm>
            <a:off x="670560" y="566057"/>
            <a:ext cx="90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브라우저에 </a:t>
            </a:r>
            <a:r>
              <a:rPr lang="en-US" altLang="ko-KR" dirty="0"/>
              <a:t>07\nodelist.html </a:t>
            </a:r>
            <a:r>
              <a:rPr lang="ko-KR" altLang="en-US" dirty="0"/>
              <a:t>문서를 열고</a:t>
            </a:r>
            <a:r>
              <a:rPr lang="en-US" altLang="ko-KR" dirty="0"/>
              <a:t>, </a:t>
            </a:r>
            <a:r>
              <a:rPr lang="ko-KR" altLang="en-US" dirty="0"/>
              <a:t>콘솔 창에서 새로운 </a:t>
            </a:r>
            <a:r>
              <a:rPr lang="en-US" altLang="ko-KR" dirty="0"/>
              <a:t>p </a:t>
            </a:r>
            <a:r>
              <a:rPr lang="ko-KR" altLang="en-US" dirty="0"/>
              <a:t>요소 추가하기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2872BB-5249-0D27-A809-CF7B75962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31" y="4172245"/>
            <a:ext cx="3543795" cy="19052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9F245-6327-155A-97B3-7DBA4DF33470}"/>
              </a:ext>
            </a:extLst>
          </p:cNvPr>
          <p:cNvSpPr txBox="1"/>
          <p:nvPr/>
        </p:nvSpPr>
        <p:spPr>
          <a:xfrm>
            <a:off x="762242" y="1445055"/>
            <a:ext cx="3762103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&lt;h1&gt;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노드 리스트 살펴보기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&lt;/h1&gt;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&lt;p&gt;HTML&lt;/p&gt;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&lt;p&gt;CSS&lt;/p&gt;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&lt;p&gt;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8D2243E-4BD3-AEA4-FBDA-1116A0F1F175}"/>
              </a:ext>
            </a:extLst>
          </p:cNvPr>
          <p:cNvGrpSpPr/>
          <p:nvPr/>
        </p:nvGrpSpPr>
        <p:grpSpPr>
          <a:xfrm>
            <a:off x="7654835" y="1949287"/>
            <a:ext cx="1199626" cy="629174"/>
            <a:chOff x="4420999" y="805343"/>
            <a:chExt cx="1199626" cy="6291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CAEEFF2-6E9B-D0FE-2812-328D6B919E91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9334F09-19AF-4DFF-4BED-04AB152D3693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body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B10935-4CC6-23DA-CB02-31CC6A568A9E}"/>
              </a:ext>
            </a:extLst>
          </p:cNvPr>
          <p:cNvGrpSpPr/>
          <p:nvPr/>
        </p:nvGrpSpPr>
        <p:grpSpPr>
          <a:xfrm>
            <a:off x="5416654" y="3174316"/>
            <a:ext cx="1138462" cy="629174"/>
            <a:chOff x="4420999" y="805343"/>
            <a:chExt cx="1199626" cy="62917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C326F53-C627-55E3-D25B-5970F3216861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19F10AB-2A3D-215F-4B6B-8DBA8E96D879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h1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2E2AFDF-9035-F136-89F0-D4F137007D72}"/>
              </a:ext>
            </a:extLst>
          </p:cNvPr>
          <p:cNvGrpSpPr/>
          <p:nvPr/>
        </p:nvGrpSpPr>
        <p:grpSpPr>
          <a:xfrm>
            <a:off x="5498276" y="4172245"/>
            <a:ext cx="975218" cy="726412"/>
            <a:chOff x="4420999" y="805343"/>
            <a:chExt cx="1199626" cy="72641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B9366D4-95AE-5607-CBCC-9977CD16E1C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text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0D5CD7-6768-6468-EB91-20B93A07CA78}"/>
                </a:ext>
              </a:extLst>
            </p:cNvPr>
            <p:cNvSpPr/>
            <p:nvPr/>
          </p:nvSpPr>
          <p:spPr>
            <a:xfrm>
              <a:off x="4420999" y="1040234"/>
              <a:ext cx="1199626" cy="4915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노드 리스트 살펴보기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6D1FE3-CB0B-0620-5427-8A51A9B1BAD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985885" y="380349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62EA8E2-43F9-B65D-6D25-DD78BFFB995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6822340" y="1742007"/>
            <a:ext cx="595855" cy="2268763"/>
          </a:xfrm>
          <a:prstGeom prst="bentConnector3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2D4184-4B1A-D730-438D-4F1305659951}"/>
              </a:ext>
            </a:extLst>
          </p:cNvPr>
          <p:cNvGrpSpPr/>
          <p:nvPr/>
        </p:nvGrpSpPr>
        <p:grpSpPr>
          <a:xfrm>
            <a:off x="6722360" y="3174316"/>
            <a:ext cx="1138462" cy="629174"/>
            <a:chOff x="4420999" y="805343"/>
            <a:chExt cx="1199626" cy="62917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1FDB191-70F5-DEE5-F451-11E55F6C41A5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1B4BBB-B666-CBBF-9D57-26406E6D6F05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73FCEEC-1623-959E-9BD5-982FDE711D6E}"/>
              </a:ext>
            </a:extLst>
          </p:cNvPr>
          <p:cNvGrpSpPr/>
          <p:nvPr/>
        </p:nvGrpSpPr>
        <p:grpSpPr>
          <a:xfrm>
            <a:off x="8093523" y="3174316"/>
            <a:ext cx="1138462" cy="629174"/>
            <a:chOff x="4420999" y="805343"/>
            <a:chExt cx="1199626" cy="62917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09CEEE-EA66-F9FC-9B41-430B847A1F9D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0679D5-8D11-42CD-5539-1BF4036FF00D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1DA57C7-374B-DF8D-79FB-E31EAC00D554}"/>
              </a:ext>
            </a:extLst>
          </p:cNvPr>
          <p:cNvCxnSpPr>
            <a:cxnSpLocks/>
          </p:cNvCxnSpPr>
          <p:nvPr/>
        </p:nvCxnSpPr>
        <p:spPr>
          <a:xfrm>
            <a:off x="7241336" y="380349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9ACC63C-6383-59E2-BFCD-52138CABBE41}"/>
              </a:ext>
            </a:extLst>
          </p:cNvPr>
          <p:cNvCxnSpPr>
            <a:cxnSpLocks/>
          </p:cNvCxnSpPr>
          <p:nvPr/>
        </p:nvCxnSpPr>
        <p:spPr>
          <a:xfrm>
            <a:off x="8622461" y="380349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AABCA03-6186-DFFA-3B0A-AED9972E4BDF}"/>
              </a:ext>
            </a:extLst>
          </p:cNvPr>
          <p:cNvCxnSpPr>
            <a:stCxn id="14" idx="2"/>
            <a:endCxn id="27" idx="0"/>
          </p:cNvCxnSpPr>
          <p:nvPr/>
        </p:nvCxnSpPr>
        <p:spPr>
          <a:xfrm rot="16200000" flipH="1">
            <a:off x="8160774" y="2672335"/>
            <a:ext cx="595855" cy="408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57759AC-CF4D-DBAF-E2ED-31247EAECF7A}"/>
              </a:ext>
            </a:extLst>
          </p:cNvPr>
          <p:cNvGrpSpPr/>
          <p:nvPr/>
        </p:nvGrpSpPr>
        <p:grpSpPr>
          <a:xfrm>
            <a:off x="6807758" y="4172245"/>
            <a:ext cx="975218" cy="491521"/>
            <a:chOff x="4420999" y="805343"/>
            <a:chExt cx="1199626" cy="60364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45AEF48-6E10-1DDD-0CB6-B11B61530CB5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DF690C-B48C-1B5B-157F-EB9E9FCF6D5C}"/>
                </a:ext>
              </a:extLst>
            </p:cNvPr>
            <p:cNvSpPr/>
            <p:nvPr/>
          </p:nvSpPr>
          <p:spPr>
            <a:xfrm>
              <a:off x="4420999" y="1040235"/>
              <a:ext cx="1199626" cy="3687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HTML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D64AE73-7A18-FF97-6FB8-076781398BD0}"/>
              </a:ext>
            </a:extLst>
          </p:cNvPr>
          <p:cNvGrpSpPr/>
          <p:nvPr/>
        </p:nvGrpSpPr>
        <p:grpSpPr>
          <a:xfrm>
            <a:off x="8133646" y="4172245"/>
            <a:ext cx="975218" cy="491521"/>
            <a:chOff x="4420999" y="805343"/>
            <a:chExt cx="1199626" cy="491521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EAC5A56-C645-31ED-1F45-1680E54AA781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A359AE-056B-5A71-2AF6-5D5689FC10B2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CSS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C1715BB-0C66-DE26-1C75-06E64EA185A7}"/>
              </a:ext>
            </a:extLst>
          </p:cNvPr>
          <p:cNvGrpSpPr/>
          <p:nvPr/>
        </p:nvGrpSpPr>
        <p:grpSpPr>
          <a:xfrm>
            <a:off x="9474648" y="3174316"/>
            <a:ext cx="1138462" cy="629174"/>
            <a:chOff x="4420999" y="805343"/>
            <a:chExt cx="1199626" cy="62917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B78661E-8A95-71C1-B1E2-E7FE7EB7B03B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C39736B-4DD1-103B-CF40-E3B76D79642D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6709CD4-CC39-DF60-1AFF-24593089DD4A}"/>
              </a:ext>
            </a:extLst>
          </p:cNvPr>
          <p:cNvCxnSpPr>
            <a:cxnSpLocks/>
          </p:cNvCxnSpPr>
          <p:nvPr/>
        </p:nvCxnSpPr>
        <p:spPr>
          <a:xfrm>
            <a:off x="10003586" y="380349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FE93A18-E7D8-53AD-3BFA-E3402CAC96C5}"/>
              </a:ext>
            </a:extLst>
          </p:cNvPr>
          <p:cNvGrpSpPr/>
          <p:nvPr/>
        </p:nvGrpSpPr>
        <p:grpSpPr>
          <a:xfrm>
            <a:off x="9514771" y="4172245"/>
            <a:ext cx="975218" cy="491521"/>
            <a:chOff x="4420999" y="805343"/>
            <a:chExt cx="1199626" cy="49152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9F4081E-4BBA-FEFD-965A-305FBA86D074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6C9C488-FED8-0105-F254-ABFA6778DB2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Javascript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C2AE162-69FF-CC61-6655-DF14030C5837}"/>
              </a:ext>
            </a:extLst>
          </p:cNvPr>
          <p:cNvCxnSpPr>
            <a:stCxn id="14" idx="2"/>
            <a:endCxn id="40" idx="0"/>
          </p:cNvCxnSpPr>
          <p:nvPr/>
        </p:nvCxnSpPr>
        <p:spPr>
          <a:xfrm rot="16200000" flipH="1">
            <a:off x="8851336" y="1981772"/>
            <a:ext cx="595855" cy="17892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0AFA96AE-2853-46B3-69E2-7CA7FC8E26D3}"/>
              </a:ext>
            </a:extLst>
          </p:cNvPr>
          <p:cNvCxnSpPr>
            <a:stCxn id="14" idx="2"/>
            <a:endCxn id="24" idx="0"/>
          </p:cNvCxnSpPr>
          <p:nvPr/>
        </p:nvCxnSpPr>
        <p:spPr>
          <a:xfrm rot="5400000">
            <a:off x="7475193" y="2394860"/>
            <a:ext cx="595855" cy="9630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00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42502-D6A0-D715-2FCD-7FB2E296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노드 만들기 </a:t>
            </a:r>
            <a:r>
              <a:rPr lang="en-US" altLang="ko-KR" dirty="0"/>
              <a:t>– </a:t>
            </a:r>
            <a:r>
              <a:rPr lang="en-US" altLang="ko-KR" dirty="0" err="1"/>
              <a:t>createElement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F7709-634B-CF7E-13DE-654A43A8D6C7}"/>
              </a:ext>
            </a:extLst>
          </p:cNvPr>
          <p:cNvSpPr txBox="1"/>
          <p:nvPr/>
        </p:nvSpPr>
        <p:spPr>
          <a:xfrm>
            <a:off x="838199" y="1698449"/>
            <a:ext cx="90460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DOM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새로운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추가할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가장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먼저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만들어야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한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91753-FCAE-7301-39F3-D161DB26246F}"/>
              </a:ext>
            </a:extLst>
          </p:cNvPr>
          <p:cNvSpPr txBox="1"/>
          <p:nvPr/>
        </p:nvSpPr>
        <p:spPr>
          <a:xfrm>
            <a:off x="838200" y="2279859"/>
            <a:ext cx="6096000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document.createElement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요소명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2ABEA4-82CE-B09F-92EB-8E70C9EFBDCE}"/>
              </a:ext>
            </a:extLst>
          </p:cNvPr>
          <p:cNvSpPr txBox="1"/>
          <p:nvPr/>
        </p:nvSpPr>
        <p:spPr>
          <a:xfrm>
            <a:off x="838199" y="3865437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let 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newP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document.createElement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("p")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7A06E7-598C-C227-8944-234C3F2BD285}"/>
              </a:ext>
            </a:extLst>
          </p:cNvPr>
          <p:cNvSpPr txBox="1"/>
          <p:nvPr/>
        </p:nvSpPr>
        <p:spPr>
          <a:xfrm>
            <a:off x="838198" y="330367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콘솔 창에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입력하기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70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11E997A-8F6C-5BFF-7AF4-92E2295F682F}"/>
              </a:ext>
            </a:extLst>
          </p:cNvPr>
          <p:cNvGrpSpPr/>
          <p:nvPr/>
        </p:nvGrpSpPr>
        <p:grpSpPr>
          <a:xfrm>
            <a:off x="3936275" y="1457767"/>
            <a:ext cx="1199626" cy="629174"/>
            <a:chOff x="4420999" y="805343"/>
            <a:chExt cx="1199626" cy="6291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871E555-E968-645C-586A-D7DFC358D6E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885DB5-1DB5-E3CD-1F1C-68D4DBF34EA1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body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3AE7FF-06A2-1418-36E6-6688D18403F7}"/>
              </a:ext>
            </a:extLst>
          </p:cNvPr>
          <p:cNvGrpSpPr/>
          <p:nvPr/>
        </p:nvGrpSpPr>
        <p:grpSpPr>
          <a:xfrm>
            <a:off x="1698094" y="2682796"/>
            <a:ext cx="1138462" cy="629174"/>
            <a:chOff x="4420999" y="805343"/>
            <a:chExt cx="1199626" cy="6291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C990C-1736-56C6-9DD5-5C9395F6E01D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98D56B-2FB7-058C-A3E9-766FB238DBCD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h1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988945-1369-A3E2-2344-3D9E799496A7}"/>
              </a:ext>
            </a:extLst>
          </p:cNvPr>
          <p:cNvGrpSpPr/>
          <p:nvPr/>
        </p:nvGrpSpPr>
        <p:grpSpPr>
          <a:xfrm>
            <a:off x="1779716" y="3680725"/>
            <a:ext cx="975218" cy="726412"/>
            <a:chOff x="4420999" y="805343"/>
            <a:chExt cx="1199626" cy="7264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CD6803-79A3-22A1-38EA-DEDB90174DA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text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AC7A79-3BB5-7BEC-C987-DADBBFF55E2D}"/>
                </a:ext>
              </a:extLst>
            </p:cNvPr>
            <p:cNvSpPr/>
            <p:nvPr/>
          </p:nvSpPr>
          <p:spPr>
            <a:xfrm>
              <a:off x="4420999" y="1040234"/>
              <a:ext cx="1199626" cy="4915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노드 리스트 살펴보기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C3F44AF-F971-6512-3EC1-C16D6B14081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267325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80BD95A-4743-6478-AB7B-9E19E7C9F9F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103780" y="1250487"/>
            <a:ext cx="595855" cy="2268763"/>
          </a:xfrm>
          <a:prstGeom prst="bentConnector3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BE4C1C-C4FB-4E4A-E6C5-140F7C56650D}"/>
              </a:ext>
            </a:extLst>
          </p:cNvPr>
          <p:cNvGrpSpPr/>
          <p:nvPr/>
        </p:nvGrpSpPr>
        <p:grpSpPr>
          <a:xfrm>
            <a:off x="3003800" y="2682796"/>
            <a:ext cx="1138462" cy="629174"/>
            <a:chOff x="4420999" y="805343"/>
            <a:chExt cx="1199626" cy="62917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EB1B081-7FE5-F653-32C6-ED1E36F5C292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7E78D8-1A1A-F521-3E80-AC90FD53108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7B73EF-2C66-4655-B842-640E210587D3}"/>
              </a:ext>
            </a:extLst>
          </p:cNvPr>
          <p:cNvGrpSpPr/>
          <p:nvPr/>
        </p:nvGrpSpPr>
        <p:grpSpPr>
          <a:xfrm>
            <a:off x="4374963" y="2682796"/>
            <a:ext cx="1138462" cy="629174"/>
            <a:chOff x="4420999" y="805343"/>
            <a:chExt cx="1199626" cy="62917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6B9D8D-F057-D2E8-57D0-6F46959E43F8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1679B8-3940-9203-F257-D0B6D1A339E3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229490-29D6-1AB4-E349-3D3D5B507630}"/>
              </a:ext>
            </a:extLst>
          </p:cNvPr>
          <p:cNvCxnSpPr>
            <a:cxnSpLocks/>
          </p:cNvCxnSpPr>
          <p:nvPr/>
        </p:nvCxnSpPr>
        <p:spPr>
          <a:xfrm>
            <a:off x="3522776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7391EF-3535-4A29-8A0E-304AE852A372}"/>
              </a:ext>
            </a:extLst>
          </p:cNvPr>
          <p:cNvCxnSpPr>
            <a:cxnSpLocks/>
          </p:cNvCxnSpPr>
          <p:nvPr/>
        </p:nvCxnSpPr>
        <p:spPr>
          <a:xfrm>
            <a:off x="4903901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DAED3AB-5671-CDD3-65E7-23170C8B5D8F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rot="16200000" flipH="1">
            <a:off x="4442214" y="2180815"/>
            <a:ext cx="595855" cy="408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9697DAF-1A0D-7278-67E9-11DAC7C795C3}"/>
              </a:ext>
            </a:extLst>
          </p:cNvPr>
          <p:cNvGrpSpPr/>
          <p:nvPr/>
        </p:nvGrpSpPr>
        <p:grpSpPr>
          <a:xfrm>
            <a:off x="3089198" y="3680725"/>
            <a:ext cx="975218" cy="491521"/>
            <a:chOff x="4420999" y="805343"/>
            <a:chExt cx="1199626" cy="60364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4CDAD89-B481-9838-027A-8B3573DEA13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9DAC9F0-F2F4-2BA3-EAC1-C38B4461F02A}"/>
                </a:ext>
              </a:extLst>
            </p:cNvPr>
            <p:cNvSpPr/>
            <p:nvPr/>
          </p:nvSpPr>
          <p:spPr>
            <a:xfrm>
              <a:off x="4420999" y="1040235"/>
              <a:ext cx="1199626" cy="3687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HTML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4E2A273-92BF-F89C-B799-6027FED55B03}"/>
              </a:ext>
            </a:extLst>
          </p:cNvPr>
          <p:cNvGrpSpPr/>
          <p:nvPr/>
        </p:nvGrpSpPr>
        <p:grpSpPr>
          <a:xfrm>
            <a:off x="4415086" y="3680725"/>
            <a:ext cx="975218" cy="491521"/>
            <a:chOff x="4420999" y="805343"/>
            <a:chExt cx="1199626" cy="4915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A2705D-C93D-4F62-AED4-E2750DAF076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6A59AC-4D72-7E1D-DBA3-15B20FFF85D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CSS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681ACBB-3985-7FDD-FA99-E74DBD36D19A}"/>
              </a:ext>
            </a:extLst>
          </p:cNvPr>
          <p:cNvGrpSpPr/>
          <p:nvPr/>
        </p:nvGrpSpPr>
        <p:grpSpPr>
          <a:xfrm>
            <a:off x="5756088" y="2682796"/>
            <a:ext cx="1138462" cy="629174"/>
            <a:chOff x="4420999" y="805343"/>
            <a:chExt cx="1199626" cy="62917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D1D0C9-62CC-C1FC-A2D0-C1D6AF39D5C1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B573BD3-1856-3719-E5DA-3A90DA996575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F93E86-6F6E-3376-3EEB-65396B318499}"/>
              </a:ext>
            </a:extLst>
          </p:cNvPr>
          <p:cNvCxnSpPr>
            <a:cxnSpLocks/>
          </p:cNvCxnSpPr>
          <p:nvPr/>
        </p:nvCxnSpPr>
        <p:spPr>
          <a:xfrm>
            <a:off x="6285026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DA106B-2518-7931-E64B-92FDC4C28758}"/>
              </a:ext>
            </a:extLst>
          </p:cNvPr>
          <p:cNvGrpSpPr/>
          <p:nvPr/>
        </p:nvGrpSpPr>
        <p:grpSpPr>
          <a:xfrm>
            <a:off x="5796211" y="3680725"/>
            <a:ext cx="975218" cy="491521"/>
            <a:chOff x="4420999" y="805343"/>
            <a:chExt cx="1199626" cy="49152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31A6FD-DC88-EABA-E4C8-AD826FC6E8FF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9CF3DDF-30BF-B415-BF17-BD9307F29F3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Javascript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48F8426-0978-774B-080F-609CDA572273}"/>
              </a:ext>
            </a:extLst>
          </p:cNvPr>
          <p:cNvCxnSpPr>
            <a:stCxn id="5" idx="2"/>
            <a:endCxn id="30" idx="0"/>
          </p:cNvCxnSpPr>
          <p:nvPr/>
        </p:nvCxnSpPr>
        <p:spPr>
          <a:xfrm rot="16200000" flipH="1">
            <a:off x="5132776" y="1490252"/>
            <a:ext cx="595855" cy="17892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53AC0C7-E671-F349-1CE9-87323B3BEB9C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3756633" y="1903340"/>
            <a:ext cx="595855" cy="9630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FFBAAD-BD59-EC0D-843F-02888F3C21E4}"/>
              </a:ext>
            </a:extLst>
          </p:cNvPr>
          <p:cNvGrpSpPr/>
          <p:nvPr/>
        </p:nvGrpSpPr>
        <p:grpSpPr>
          <a:xfrm>
            <a:off x="8097194" y="3494453"/>
            <a:ext cx="1138462" cy="629174"/>
            <a:chOff x="4420999" y="805343"/>
            <a:chExt cx="1199626" cy="6291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F7BE69-E60E-5281-EEC0-374002D41AF3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E51E66C-42DC-6F8F-BB11-C2A9C6A27E5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724A6A-B491-72BB-38DC-68DB5122107A}"/>
              </a:ext>
            </a:extLst>
          </p:cNvPr>
          <p:cNvSpPr txBox="1"/>
          <p:nvPr/>
        </p:nvSpPr>
        <p:spPr>
          <a:xfrm>
            <a:off x="2466241" y="4978514"/>
            <a:ext cx="9466218" cy="42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kern="100" dirty="0" err="1">
                <a:solidFill>
                  <a:schemeClr val="accent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createElement</a:t>
            </a:r>
            <a:r>
              <a:rPr lang="en-US" altLang="ko-KR" sz="1600" kern="100" dirty="0">
                <a:solidFill>
                  <a:schemeClr val="accent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1600" kern="100" dirty="0">
                <a:solidFill>
                  <a:schemeClr val="accent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새로운 노드를 만들 뿐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&lt;p&gt;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태그의 내용에 해당하는 텍스트 노드도 만들</a:t>
            </a:r>
            <a:r>
              <a:rPr lang="ko-KR" altLang="en-US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B2E30A6-2559-5A5C-3642-137FFDE9D67B}"/>
              </a:ext>
            </a:extLst>
          </p:cNvPr>
          <p:cNvCxnSpPr/>
          <p:nvPr/>
        </p:nvCxnSpPr>
        <p:spPr>
          <a:xfrm flipV="1">
            <a:off x="8641587" y="4407137"/>
            <a:ext cx="0" cy="4001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3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42502-D6A0-D715-2FCD-7FB2E296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노드 만들기 </a:t>
            </a:r>
            <a:r>
              <a:rPr lang="en-US" altLang="ko-KR" dirty="0"/>
              <a:t>– </a:t>
            </a:r>
            <a:r>
              <a:rPr lang="en-US" altLang="ko-KR" dirty="0" err="1"/>
              <a:t>createTextNode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F7709-634B-CF7E-13DE-654A43A8D6C7}"/>
              </a:ext>
            </a:extLst>
          </p:cNvPr>
          <p:cNvSpPr txBox="1"/>
          <p:nvPr/>
        </p:nvSpPr>
        <p:spPr>
          <a:xfrm>
            <a:off x="838199" y="1698449"/>
            <a:ext cx="90460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텍스트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만드는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메서드는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createTextNode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91753-FCAE-7301-39F3-D161DB26246F}"/>
              </a:ext>
            </a:extLst>
          </p:cNvPr>
          <p:cNvSpPr txBox="1"/>
          <p:nvPr/>
        </p:nvSpPr>
        <p:spPr>
          <a:xfrm>
            <a:off x="838200" y="2279859"/>
            <a:ext cx="6096000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document.createTextNode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텍스트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2A091-D187-4278-B3F6-7CE238D52EE3}"/>
              </a:ext>
            </a:extLst>
          </p:cNvPr>
          <p:cNvSpPr txBox="1"/>
          <p:nvPr/>
        </p:nvSpPr>
        <p:spPr>
          <a:xfrm>
            <a:off x="751114" y="3073061"/>
            <a:ext cx="9333412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새로운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요소에 들어갈 내용을 텍스트 노드로 만들고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textNode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라는 변수에 저장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E3944-A799-CF96-BCCD-1A1AF818D2C5}"/>
              </a:ext>
            </a:extLst>
          </p:cNvPr>
          <p:cNvSpPr txBox="1"/>
          <p:nvPr/>
        </p:nvSpPr>
        <p:spPr>
          <a:xfrm>
            <a:off x="751114" y="3691875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let 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textNode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document.createTextNode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("Typescript")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2502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11E997A-8F6C-5BFF-7AF4-92E2295F682F}"/>
              </a:ext>
            </a:extLst>
          </p:cNvPr>
          <p:cNvGrpSpPr/>
          <p:nvPr/>
        </p:nvGrpSpPr>
        <p:grpSpPr>
          <a:xfrm>
            <a:off x="3936275" y="1457767"/>
            <a:ext cx="1199626" cy="629174"/>
            <a:chOff x="4420999" y="805343"/>
            <a:chExt cx="1199626" cy="6291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871E555-E968-645C-586A-D7DFC358D6E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885DB5-1DB5-E3CD-1F1C-68D4DBF34EA1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body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3AE7FF-06A2-1418-36E6-6688D18403F7}"/>
              </a:ext>
            </a:extLst>
          </p:cNvPr>
          <p:cNvGrpSpPr/>
          <p:nvPr/>
        </p:nvGrpSpPr>
        <p:grpSpPr>
          <a:xfrm>
            <a:off x="1698094" y="2682796"/>
            <a:ext cx="1138462" cy="629174"/>
            <a:chOff x="4420999" y="805343"/>
            <a:chExt cx="1199626" cy="6291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C990C-1736-56C6-9DD5-5C9395F6E01D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98D56B-2FB7-058C-A3E9-766FB238DBCD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h1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988945-1369-A3E2-2344-3D9E799496A7}"/>
              </a:ext>
            </a:extLst>
          </p:cNvPr>
          <p:cNvGrpSpPr/>
          <p:nvPr/>
        </p:nvGrpSpPr>
        <p:grpSpPr>
          <a:xfrm>
            <a:off x="1779716" y="3680725"/>
            <a:ext cx="975218" cy="726412"/>
            <a:chOff x="4420999" y="805343"/>
            <a:chExt cx="1199626" cy="7264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CD6803-79A3-22A1-38EA-DEDB90174DA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text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AC7A79-3BB5-7BEC-C987-DADBBFF55E2D}"/>
                </a:ext>
              </a:extLst>
            </p:cNvPr>
            <p:cNvSpPr/>
            <p:nvPr/>
          </p:nvSpPr>
          <p:spPr>
            <a:xfrm>
              <a:off x="4420999" y="1040234"/>
              <a:ext cx="1199626" cy="4915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노드 리스트 살펴보기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C3F44AF-F971-6512-3EC1-C16D6B14081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267325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80BD95A-4743-6478-AB7B-9E19E7C9F9F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103780" y="1250487"/>
            <a:ext cx="595855" cy="2268763"/>
          </a:xfrm>
          <a:prstGeom prst="bentConnector3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BE4C1C-C4FB-4E4A-E6C5-140F7C56650D}"/>
              </a:ext>
            </a:extLst>
          </p:cNvPr>
          <p:cNvGrpSpPr/>
          <p:nvPr/>
        </p:nvGrpSpPr>
        <p:grpSpPr>
          <a:xfrm>
            <a:off x="3003800" y="2682796"/>
            <a:ext cx="1138462" cy="629174"/>
            <a:chOff x="4420999" y="805343"/>
            <a:chExt cx="1199626" cy="62917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EB1B081-7FE5-F653-32C6-ED1E36F5C292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7E78D8-1A1A-F521-3E80-AC90FD53108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7B73EF-2C66-4655-B842-640E210587D3}"/>
              </a:ext>
            </a:extLst>
          </p:cNvPr>
          <p:cNvGrpSpPr/>
          <p:nvPr/>
        </p:nvGrpSpPr>
        <p:grpSpPr>
          <a:xfrm>
            <a:off x="4374963" y="2682796"/>
            <a:ext cx="1138462" cy="629174"/>
            <a:chOff x="4420999" y="805343"/>
            <a:chExt cx="1199626" cy="62917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6B9D8D-F057-D2E8-57D0-6F46959E43F8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1679B8-3940-9203-F257-D0B6D1A339E3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229490-29D6-1AB4-E349-3D3D5B507630}"/>
              </a:ext>
            </a:extLst>
          </p:cNvPr>
          <p:cNvCxnSpPr>
            <a:cxnSpLocks/>
          </p:cNvCxnSpPr>
          <p:nvPr/>
        </p:nvCxnSpPr>
        <p:spPr>
          <a:xfrm>
            <a:off x="3522776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7391EF-3535-4A29-8A0E-304AE852A372}"/>
              </a:ext>
            </a:extLst>
          </p:cNvPr>
          <p:cNvCxnSpPr>
            <a:cxnSpLocks/>
          </p:cNvCxnSpPr>
          <p:nvPr/>
        </p:nvCxnSpPr>
        <p:spPr>
          <a:xfrm>
            <a:off x="4903901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DAED3AB-5671-CDD3-65E7-23170C8B5D8F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rot="16200000" flipH="1">
            <a:off x="4442214" y="2180815"/>
            <a:ext cx="595855" cy="408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9697DAF-1A0D-7278-67E9-11DAC7C795C3}"/>
              </a:ext>
            </a:extLst>
          </p:cNvPr>
          <p:cNvGrpSpPr/>
          <p:nvPr/>
        </p:nvGrpSpPr>
        <p:grpSpPr>
          <a:xfrm>
            <a:off x="3089198" y="3680725"/>
            <a:ext cx="975218" cy="491521"/>
            <a:chOff x="4420999" y="805343"/>
            <a:chExt cx="1199626" cy="60364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4CDAD89-B481-9838-027A-8B3573DEA13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9DAC9F0-F2F4-2BA3-EAC1-C38B4461F02A}"/>
                </a:ext>
              </a:extLst>
            </p:cNvPr>
            <p:cNvSpPr/>
            <p:nvPr/>
          </p:nvSpPr>
          <p:spPr>
            <a:xfrm>
              <a:off x="4420999" y="1040235"/>
              <a:ext cx="1199626" cy="3687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HTML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4E2A273-92BF-F89C-B799-6027FED55B03}"/>
              </a:ext>
            </a:extLst>
          </p:cNvPr>
          <p:cNvGrpSpPr/>
          <p:nvPr/>
        </p:nvGrpSpPr>
        <p:grpSpPr>
          <a:xfrm>
            <a:off x="4415086" y="3680725"/>
            <a:ext cx="975218" cy="491521"/>
            <a:chOff x="4420999" y="805343"/>
            <a:chExt cx="1199626" cy="4915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A2705D-C93D-4F62-AED4-E2750DAF076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6A59AC-4D72-7E1D-DBA3-15B20FFF85D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CSS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681ACBB-3985-7FDD-FA99-E74DBD36D19A}"/>
              </a:ext>
            </a:extLst>
          </p:cNvPr>
          <p:cNvGrpSpPr/>
          <p:nvPr/>
        </p:nvGrpSpPr>
        <p:grpSpPr>
          <a:xfrm>
            <a:off x="5756088" y="2682796"/>
            <a:ext cx="1138462" cy="629174"/>
            <a:chOff x="4420999" y="805343"/>
            <a:chExt cx="1199626" cy="62917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D1D0C9-62CC-C1FC-A2D0-C1D6AF39D5C1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B573BD3-1856-3719-E5DA-3A90DA996575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F93E86-6F6E-3376-3EEB-65396B318499}"/>
              </a:ext>
            </a:extLst>
          </p:cNvPr>
          <p:cNvCxnSpPr>
            <a:cxnSpLocks/>
          </p:cNvCxnSpPr>
          <p:nvPr/>
        </p:nvCxnSpPr>
        <p:spPr>
          <a:xfrm>
            <a:off x="6285026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DA106B-2518-7931-E64B-92FDC4C28758}"/>
              </a:ext>
            </a:extLst>
          </p:cNvPr>
          <p:cNvGrpSpPr/>
          <p:nvPr/>
        </p:nvGrpSpPr>
        <p:grpSpPr>
          <a:xfrm>
            <a:off x="5796211" y="3680725"/>
            <a:ext cx="975218" cy="491521"/>
            <a:chOff x="4420999" y="805343"/>
            <a:chExt cx="1199626" cy="49152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31A6FD-DC88-EABA-E4C8-AD826FC6E8FF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9CF3DDF-30BF-B415-BF17-BD9307F29F3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Javascript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48F8426-0978-774B-080F-609CDA572273}"/>
              </a:ext>
            </a:extLst>
          </p:cNvPr>
          <p:cNvCxnSpPr>
            <a:stCxn id="5" idx="2"/>
            <a:endCxn id="30" idx="0"/>
          </p:cNvCxnSpPr>
          <p:nvPr/>
        </p:nvCxnSpPr>
        <p:spPr>
          <a:xfrm rot="16200000" flipH="1">
            <a:off x="5132776" y="1490252"/>
            <a:ext cx="595855" cy="17892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53AC0C7-E671-F349-1CE9-87323B3BEB9C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3756633" y="1903340"/>
            <a:ext cx="595855" cy="9630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FFBAAD-BD59-EC0D-843F-02888F3C21E4}"/>
              </a:ext>
            </a:extLst>
          </p:cNvPr>
          <p:cNvGrpSpPr/>
          <p:nvPr/>
        </p:nvGrpSpPr>
        <p:grpSpPr>
          <a:xfrm>
            <a:off x="8097194" y="3494453"/>
            <a:ext cx="1138462" cy="629174"/>
            <a:chOff x="4420999" y="805343"/>
            <a:chExt cx="1199626" cy="6291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F7BE69-E60E-5281-EEC0-374002D41AF3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E51E66C-42DC-6F8F-BB11-C2A9C6A27E5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9BBB6C-4CD1-CEF9-EE8C-5D6C8A75E87A}"/>
              </a:ext>
            </a:extLst>
          </p:cNvPr>
          <p:cNvGrpSpPr/>
          <p:nvPr/>
        </p:nvGrpSpPr>
        <p:grpSpPr>
          <a:xfrm>
            <a:off x="8097194" y="4566198"/>
            <a:ext cx="1138461" cy="810470"/>
            <a:chOff x="4420999" y="805343"/>
            <a:chExt cx="1199626" cy="68956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F1FEC16-E15C-CF87-B2AA-54F662A505C3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273E4C5-B38F-1B27-DB1D-5F427E669A24}"/>
                </a:ext>
              </a:extLst>
            </p:cNvPr>
            <p:cNvSpPr/>
            <p:nvPr/>
          </p:nvSpPr>
          <p:spPr>
            <a:xfrm>
              <a:off x="4420999" y="1040235"/>
              <a:ext cx="1199626" cy="45467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Typescript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327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42502-D6A0-D715-2FCD-7FB2E296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노드 연결하기 </a:t>
            </a:r>
            <a:r>
              <a:rPr lang="en-US" altLang="ko-KR" dirty="0"/>
              <a:t>– </a:t>
            </a:r>
            <a:r>
              <a:rPr lang="en-US" altLang="ko-KR" dirty="0" err="1"/>
              <a:t>appendChild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F7709-634B-CF7E-13DE-654A43A8D6C7}"/>
              </a:ext>
            </a:extLst>
          </p:cNvPr>
          <p:cNvSpPr txBox="1"/>
          <p:nvPr/>
        </p:nvSpPr>
        <p:spPr>
          <a:xfrm>
            <a:off x="775063" y="1293745"/>
            <a:ext cx="9046029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아직까지는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노드와 텍스트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노드가 따로 만들어진 상태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서로 부모 노드와 자식 노드로 연결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해야 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91753-FCAE-7301-39F3-D161DB26246F}"/>
              </a:ext>
            </a:extLst>
          </p:cNvPr>
          <p:cNvSpPr txBox="1"/>
          <p:nvPr/>
        </p:nvSpPr>
        <p:spPr>
          <a:xfrm>
            <a:off x="838200" y="2317317"/>
            <a:ext cx="6096000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부모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_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노드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appendChild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자식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_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노드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A7E33-A04D-43C4-F2E8-874CDFA53AEF}"/>
              </a:ext>
            </a:extLst>
          </p:cNvPr>
          <p:cNvSpPr txBox="1"/>
          <p:nvPr/>
        </p:nvSpPr>
        <p:spPr>
          <a:xfrm>
            <a:off x="838199" y="3762857"/>
            <a:ext cx="6096000" cy="87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newP.appendChild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textNode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document.body.appendChild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newP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8A4C3-68D0-54FE-6469-AB5882F10EB5}"/>
              </a:ext>
            </a:extLst>
          </p:cNvPr>
          <p:cNvSpPr txBox="1"/>
          <p:nvPr/>
        </p:nvSpPr>
        <p:spPr>
          <a:xfrm>
            <a:off x="775063" y="309044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콘솔 창에 입력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하기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FABE0-5EDD-578A-AD32-F3B4B62B287F}"/>
              </a:ext>
            </a:extLst>
          </p:cNvPr>
          <p:cNvSpPr txBox="1"/>
          <p:nvPr/>
        </p:nvSpPr>
        <p:spPr>
          <a:xfrm>
            <a:off x="5207732" y="4296307"/>
            <a:ext cx="473745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kern="100" dirty="0">
                <a:solidFill>
                  <a:schemeClr val="accent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 </a:t>
            </a:r>
            <a:r>
              <a:rPr lang="ko-KR" altLang="en-US" sz="1600" kern="100" dirty="0">
                <a:solidFill>
                  <a:schemeClr val="accent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요소 노드를 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body </a:t>
            </a:r>
            <a:r>
              <a:rPr lang="ko-KR" altLang="en-US" sz="1600" kern="100" dirty="0">
                <a:solidFill>
                  <a:schemeClr val="accent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노드에 연결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0AC23-F9C5-EF8C-28D0-6C5CAAAEEAF2}"/>
              </a:ext>
            </a:extLst>
          </p:cNvPr>
          <p:cNvSpPr txBox="1"/>
          <p:nvPr/>
        </p:nvSpPr>
        <p:spPr>
          <a:xfrm>
            <a:off x="4667795" y="3852899"/>
            <a:ext cx="5042263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ko-KR" sz="1600" kern="100" dirty="0">
                <a:solidFill>
                  <a:schemeClr val="accent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텍스트 노드를 </a:t>
            </a:r>
            <a:r>
              <a:rPr lang="en-US" altLang="ko-KR" sz="1600" kern="100" dirty="0">
                <a:solidFill>
                  <a:schemeClr val="accent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 </a:t>
            </a:r>
            <a:r>
              <a:rPr lang="ko-KR" altLang="ko-KR" sz="1600" kern="100" dirty="0">
                <a:solidFill>
                  <a:schemeClr val="accent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요소에 연결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7E16B07-14F7-01DC-A381-85C852DB5A3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153989" y="4022176"/>
            <a:ext cx="513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C0F222-E8E7-D2DF-0AC6-8676B1DD7D53}"/>
              </a:ext>
            </a:extLst>
          </p:cNvPr>
          <p:cNvCxnSpPr/>
          <p:nvPr/>
        </p:nvCxnSpPr>
        <p:spPr>
          <a:xfrm flipH="1">
            <a:off x="4667795" y="4493624"/>
            <a:ext cx="330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8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11E997A-8F6C-5BFF-7AF4-92E2295F682F}"/>
              </a:ext>
            </a:extLst>
          </p:cNvPr>
          <p:cNvGrpSpPr/>
          <p:nvPr/>
        </p:nvGrpSpPr>
        <p:grpSpPr>
          <a:xfrm>
            <a:off x="3936275" y="1457767"/>
            <a:ext cx="1199626" cy="629174"/>
            <a:chOff x="4420999" y="805343"/>
            <a:chExt cx="1199626" cy="6291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871E555-E968-645C-586A-D7DFC358D6E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885DB5-1DB5-E3CD-1F1C-68D4DBF34EA1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body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3AE7FF-06A2-1418-36E6-6688D18403F7}"/>
              </a:ext>
            </a:extLst>
          </p:cNvPr>
          <p:cNvGrpSpPr/>
          <p:nvPr/>
        </p:nvGrpSpPr>
        <p:grpSpPr>
          <a:xfrm>
            <a:off x="1698094" y="2682796"/>
            <a:ext cx="1138462" cy="629174"/>
            <a:chOff x="4420999" y="805343"/>
            <a:chExt cx="1199626" cy="6291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C990C-1736-56C6-9DD5-5C9395F6E01D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98D56B-2FB7-058C-A3E9-766FB238DBCD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h1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988945-1369-A3E2-2344-3D9E799496A7}"/>
              </a:ext>
            </a:extLst>
          </p:cNvPr>
          <p:cNvGrpSpPr/>
          <p:nvPr/>
        </p:nvGrpSpPr>
        <p:grpSpPr>
          <a:xfrm>
            <a:off x="1779716" y="3680725"/>
            <a:ext cx="975218" cy="726412"/>
            <a:chOff x="4420999" y="805343"/>
            <a:chExt cx="1199626" cy="7264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CD6803-79A3-22A1-38EA-DEDB90174DA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text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AC7A79-3BB5-7BEC-C987-DADBBFF55E2D}"/>
                </a:ext>
              </a:extLst>
            </p:cNvPr>
            <p:cNvSpPr/>
            <p:nvPr/>
          </p:nvSpPr>
          <p:spPr>
            <a:xfrm>
              <a:off x="4420999" y="1040234"/>
              <a:ext cx="1199626" cy="4915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노드 리스트 살펴보기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C3F44AF-F971-6512-3EC1-C16D6B14081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267325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80BD95A-4743-6478-AB7B-9E19E7C9F9F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103780" y="1250487"/>
            <a:ext cx="595855" cy="2268763"/>
          </a:xfrm>
          <a:prstGeom prst="bentConnector3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BE4C1C-C4FB-4E4A-E6C5-140F7C56650D}"/>
              </a:ext>
            </a:extLst>
          </p:cNvPr>
          <p:cNvGrpSpPr/>
          <p:nvPr/>
        </p:nvGrpSpPr>
        <p:grpSpPr>
          <a:xfrm>
            <a:off x="3003800" y="2682796"/>
            <a:ext cx="1138462" cy="629174"/>
            <a:chOff x="4420999" y="805343"/>
            <a:chExt cx="1199626" cy="62917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EB1B081-7FE5-F653-32C6-ED1E36F5C292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7E78D8-1A1A-F521-3E80-AC90FD53108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7B73EF-2C66-4655-B842-640E210587D3}"/>
              </a:ext>
            </a:extLst>
          </p:cNvPr>
          <p:cNvGrpSpPr/>
          <p:nvPr/>
        </p:nvGrpSpPr>
        <p:grpSpPr>
          <a:xfrm>
            <a:off x="4374963" y="2682796"/>
            <a:ext cx="1138462" cy="629174"/>
            <a:chOff x="4420999" y="805343"/>
            <a:chExt cx="1199626" cy="62917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6B9D8D-F057-D2E8-57D0-6F46959E43F8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1679B8-3940-9203-F257-D0B6D1A339E3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229490-29D6-1AB4-E349-3D3D5B507630}"/>
              </a:ext>
            </a:extLst>
          </p:cNvPr>
          <p:cNvCxnSpPr>
            <a:cxnSpLocks/>
          </p:cNvCxnSpPr>
          <p:nvPr/>
        </p:nvCxnSpPr>
        <p:spPr>
          <a:xfrm>
            <a:off x="3522776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7391EF-3535-4A29-8A0E-304AE852A372}"/>
              </a:ext>
            </a:extLst>
          </p:cNvPr>
          <p:cNvCxnSpPr>
            <a:cxnSpLocks/>
          </p:cNvCxnSpPr>
          <p:nvPr/>
        </p:nvCxnSpPr>
        <p:spPr>
          <a:xfrm>
            <a:off x="4903901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DAED3AB-5671-CDD3-65E7-23170C8B5D8F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rot="16200000" flipH="1">
            <a:off x="4442214" y="2180815"/>
            <a:ext cx="595855" cy="408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9697DAF-1A0D-7278-67E9-11DAC7C795C3}"/>
              </a:ext>
            </a:extLst>
          </p:cNvPr>
          <p:cNvGrpSpPr/>
          <p:nvPr/>
        </p:nvGrpSpPr>
        <p:grpSpPr>
          <a:xfrm>
            <a:off x="3089198" y="3680725"/>
            <a:ext cx="975218" cy="491521"/>
            <a:chOff x="4420999" y="805343"/>
            <a:chExt cx="1199626" cy="60364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4CDAD89-B481-9838-027A-8B3573DEA13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9DAC9F0-F2F4-2BA3-EAC1-C38B4461F02A}"/>
                </a:ext>
              </a:extLst>
            </p:cNvPr>
            <p:cNvSpPr/>
            <p:nvPr/>
          </p:nvSpPr>
          <p:spPr>
            <a:xfrm>
              <a:off x="4420999" y="1040235"/>
              <a:ext cx="1199626" cy="3687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HTML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4E2A273-92BF-F89C-B799-6027FED55B03}"/>
              </a:ext>
            </a:extLst>
          </p:cNvPr>
          <p:cNvGrpSpPr/>
          <p:nvPr/>
        </p:nvGrpSpPr>
        <p:grpSpPr>
          <a:xfrm>
            <a:off x="4415086" y="3680725"/>
            <a:ext cx="975218" cy="491521"/>
            <a:chOff x="4420999" y="805343"/>
            <a:chExt cx="1199626" cy="4915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A2705D-C93D-4F62-AED4-E2750DAF076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6A59AC-4D72-7E1D-DBA3-15B20FFF85D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CSS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681ACBB-3985-7FDD-FA99-E74DBD36D19A}"/>
              </a:ext>
            </a:extLst>
          </p:cNvPr>
          <p:cNvGrpSpPr/>
          <p:nvPr/>
        </p:nvGrpSpPr>
        <p:grpSpPr>
          <a:xfrm>
            <a:off x="5756088" y="2682796"/>
            <a:ext cx="1138462" cy="629174"/>
            <a:chOff x="4420999" y="805343"/>
            <a:chExt cx="1199626" cy="62917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D1D0C9-62CC-C1FC-A2D0-C1D6AF39D5C1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B573BD3-1856-3719-E5DA-3A90DA996575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F93E86-6F6E-3376-3EEB-65396B318499}"/>
              </a:ext>
            </a:extLst>
          </p:cNvPr>
          <p:cNvCxnSpPr>
            <a:cxnSpLocks/>
          </p:cNvCxnSpPr>
          <p:nvPr/>
        </p:nvCxnSpPr>
        <p:spPr>
          <a:xfrm>
            <a:off x="6285026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DA106B-2518-7931-E64B-92FDC4C28758}"/>
              </a:ext>
            </a:extLst>
          </p:cNvPr>
          <p:cNvGrpSpPr/>
          <p:nvPr/>
        </p:nvGrpSpPr>
        <p:grpSpPr>
          <a:xfrm>
            <a:off x="5796211" y="3680725"/>
            <a:ext cx="975218" cy="491521"/>
            <a:chOff x="4420999" y="805343"/>
            <a:chExt cx="1199626" cy="49152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31A6FD-DC88-EABA-E4C8-AD826FC6E8FF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9CF3DDF-30BF-B415-BF17-BD9307F29F3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Javascript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48F8426-0978-774B-080F-609CDA572273}"/>
              </a:ext>
            </a:extLst>
          </p:cNvPr>
          <p:cNvCxnSpPr>
            <a:stCxn id="5" idx="2"/>
            <a:endCxn id="30" idx="0"/>
          </p:cNvCxnSpPr>
          <p:nvPr/>
        </p:nvCxnSpPr>
        <p:spPr>
          <a:xfrm rot="16200000" flipH="1">
            <a:off x="5132776" y="1490252"/>
            <a:ext cx="595855" cy="17892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53AC0C7-E671-F349-1CE9-87323B3BEB9C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3756633" y="1903340"/>
            <a:ext cx="595855" cy="9630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FFBAAD-BD59-EC0D-843F-02888F3C21E4}"/>
              </a:ext>
            </a:extLst>
          </p:cNvPr>
          <p:cNvGrpSpPr/>
          <p:nvPr/>
        </p:nvGrpSpPr>
        <p:grpSpPr>
          <a:xfrm>
            <a:off x="7666151" y="2682796"/>
            <a:ext cx="1138462" cy="629174"/>
            <a:chOff x="4420999" y="805343"/>
            <a:chExt cx="1199626" cy="6291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F7BE69-E60E-5281-EEC0-374002D41AF3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E51E66C-42DC-6F8F-BB11-C2A9C6A27E5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9BBB6C-4CD1-CEF9-EE8C-5D6C8A75E87A}"/>
              </a:ext>
            </a:extLst>
          </p:cNvPr>
          <p:cNvGrpSpPr/>
          <p:nvPr/>
        </p:nvGrpSpPr>
        <p:grpSpPr>
          <a:xfrm>
            <a:off x="7666151" y="3754541"/>
            <a:ext cx="1138461" cy="810470"/>
            <a:chOff x="4420999" y="805343"/>
            <a:chExt cx="1199626" cy="68956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F1FEC16-E15C-CF87-B2AA-54F662A505C3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273E4C5-B38F-1B27-DB1D-5F427E669A24}"/>
                </a:ext>
              </a:extLst>
            </p:cNvPr>
            <p:cNvSpPr/>
            <p:nvPr/>
          </p:nvSpPr>
          <p:spPr>
            <a:xfrm>
              <a:off x="4420999" y="1040235"/>
              <a:ext cx="1199626" cy="45467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Typescript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87B49D0-8991-54FF-16C6-FD46B09B56B2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8235382" y="3311970"/>
            <a:ext cx="0" cy="44257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DF04A8E2-1D35-C471-EA18-5CEFC64364DC}"/>
              </a:ext>
            </a:extLst>
          </p:cNvPr>
          <p:cNvCxnSpPr>
            <a:stCxn id="5" idx="3"/>
            <a:endCxn id="39" idx="0"/>
          </p:cNvCxnSpPr>
          <p:nvPr/>
        </p:nvCxnSpPr>
        <p:spPr>
          <a:xfrm>
            <a:off x="5135901" y="1889800"/>
            <a:ext cx="3099481" cy="792996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866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236F7A1-ABD7-029D-267F-2961DA904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73"/>
          <a:stretch/>
        </p:blipFill>
        <p:spPr>
          <a:xfrm>
            <a:off x="675908" y="1918788"/>
            <a:ext cx="5420092" cy="33586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7998E84-868B-D785-A818-CEF2C82DE9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73"/>
          <a:stretch/>
        </p:blipFill>
        <p:spPr>
          <a:xfrm>
            <a:off x="6470649" y="1918788"/>
            <a:ext cx="5232663" cy="35755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AAD3F5B-5E52-567E-58EC-EB3B4A0BEB6B}"/>
              </a:ext>
            </a:extLst>
          </p:cNvPr>
          <p:cNvSpPr/>
          <p:nvPr/>
        </p:nvSpPr>
        <p:spPr>
          <a:xfrm>
            <a:off x="452846" y="4685211"/>
            <a:ext cx="1480457" cy="4093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B9974A-990F-8F4E-8617-5D15FF01ECF1}"/>
              </a:ext>
            </a:extLst>
          </p:cNvPr>
          <p:cNvSpPr/>
          <p:nvPr/>
        </p:nvSpPr>
        <p:spPr>
          <a:xfrm>
            <a:off x="6827520" y="3429000"/>
            <a:ext cx="1480457" cy="2460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7C678-A83D-E074-5242-D0A9FA4D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장바구니에 상품 추가하기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66274-F2B1-B3D0-5D07-4B07307AD6E1}"/>
              </a:ext>
            </a:extLst>
          </p:cNvPr>
          <p:cNvSpPr txBox="1"/>
          <p:nvPr/>
        </p:nvSpPr>
        <p:spPr>
          <a:xfrm>
            <a:off x="809896" y="1238884"/>
            <a:ext cx="9466218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책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소개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화면에서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주문하기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클릭하면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아래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장바구니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영역에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책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제목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텍스트를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추가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하기</a:t>
            </a:r>
            <a:endParaRPr lang="ko-KR" altLang="en-US" sz="16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8F7DDA4-7BAA-6B91-920F-444992703B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98"/>
          <a:stretch/>
        </p:blipFill>
        <p:spPr>
          <a:xfrm>
            <a:off x="809896" y="2064300"/>
            <a:ext cx="3206070" cy="2729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6B0CE0E-A2C3-35B0-AF4F-1B9191E58B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4"/>
          <a:stretch/>
        </p:blipFill>
        <p:spPr bwMode="auto">
          <a:xfrm>
            <a:off x="4627382" y="2064300"/>
            <a:ext cx="3196756" cy="2729399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8BA15C-A5A5-A433-3477-E3F3DB22FF17}"/>
              </a:ext>
            </a:extLst>
          </p:cNvPr>
          <p:cNvSpPr txBox="1"/>
          <p:nvPr/>
        </p:nvSpPr>
        <p:spPr>
          <a:xfrm>
            <a:off x="804319" y="5050971"/>
            <a:ext cx="7646126" cy="1562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&lt;</a:t>
            </a:r>
            <a:r>
              <a:rPr lang="ko-KR" altLang="en-US" sz="1600" dirty="0"/>
              <a:t>생각해 보기</a:t>
            </a:r>
            <a:r>
              <a:rPr lang="en-US" altLang="ko-KR" sz="1600" dirty="0"/>
              <a:t>&gt;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클릭하는 버튼과 결과를 표시할 영역을 어떤 방식으로 가져올까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새로 만든 텍스트를 화면에 어떻게 연결할까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6077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65E38C-6A10-F36E-3304-2387DA8368A1}"/>
              </a:ext>
            </a:extLst>
          </p:cNvPr>
          <p:cNvSpPr txBox="1"/>
          <p:nvPr/>
        </p:nvSpPr>
        <p:spPr>
          <a:xfrm>
            <a:off x="896984" y="480669"/>
            <a:ext cx="7768046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07\addText.html,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07\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js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\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addText.js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4DA64-BBBF-6E19-7F9C-A69573508F28}"/>
              </a:ext>
            </a:extLst>
          </p:cNvPr>
          <p:cNvSpPr txBox="1"/>
          <p:nvPr/>
        </p:nvSpPr>
        <p:spPr>
          <a:xfrm>
            <a:off x="896984" y="1137031"/>
            <a:ext cx="8334102" cy="38354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&lt;div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id="container"&gt;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   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&lt;h1&gt;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상품 설명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&lt;/h1&gt;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&lt;h2&gt;HTML+CSS+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자바스크립트 웹 표준의 정석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&lt;/h2&gt;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한 권으로 끝내는 웹 기본 교과서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코딩 </a:t>
            </a:r>
            <a:r>
              <a:rPr lang="ko-KR" altLang="en-US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완초보도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OK! 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기초부터 활용까지 완전정복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&lt;button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id="order"&gt;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주문하기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&lt;/button&gt;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       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&lt;div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id="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orderInfo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"&gt;&lt;/div&gt;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=“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/addText.js”&gt;&lt;/script&gt;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93C2989-49BB-E471-96FE-7C4C58C681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98"/>
          <a:stretch/>
        </p:blipFill>
        <p:spPr>
          <a:xfrm>
            <a:off x="7792855" y="3656550"/>
            <a:ext cx="3206070" cy="2729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3866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2D96D58-3F12-D23A-5708-8519E571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/>
              <a:t>트리와 노드 리스트</a:t>
            </a:r>
          </a:p>
        </p:txBody>
      </p:sp>
    </p:spTree>
    <p:extLst>
      <p:ext uri="{BB962C8B-B14F-4D97-AF65-F5344CB8AC3E}">
        <p14:creationId xmlns:p14="http://schemas.microsoft.com/office/powerpoint/2010/main" val="92804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65E38C-6A10-F36E-3304-2387DA8368A1}"/>
              </a:ext>
            </a:extLst>
          </p:cNvPr>
          <p:cNvSpPr txBox="1"/>
          <p:nvPr/>
        </p:nvSpPr>
        <p:spPr>
          <a:xfrm>
            <a:off x="766354" y="590405"/>
            <a:ext cx="7768046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정보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영역을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먼저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가져와서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변수로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버튼에 이벤트 </a:t>
            </a:r>
            <a:r>
              <a:rPr lang="ko-KR" altLang="en-US" sz="16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리스너를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연결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4DA64-BBBF-6E19-7F9C-A69573508F28}"/>
              </a:ext>
            </a:extLst>
          </p:cNvPr>
          <p:cNvSpPr txBox="1"/>
          <p:nvPr/>
        </p:nvSpPr>
        <p:spPr>
          <a:xfrm>
            <a:off x="766354" y="2273010"/>
            <a:ext cx="9483633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orderButton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("#order");      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주문하기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버튼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orderInfo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("#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orderInfo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");   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주문 정보 영역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orderButton.addEventListener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("click", ()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41879-D93E-9EAA-3588-D728F9EDEB8B}"/>
              </a:ext>
            </a:extLst>
          </p:cNvPr>
          <p:cNvSpPr txBox="1"/>
          <p:nvPr/>
        </p:nvSpPr>
        <p:spPr>
          <a:xfrm>
            <a:off x="766354" y="1748104"/>
            <a:ext cx="7768046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07\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js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\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addText.js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6760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65E38C-6A10-F36E-3304-2387DA8368A1}"/>
              </a:ext>
            </a:extLst>
          </p:cNvPr>
          <p:cNvSpPr txBox="1"/>
          <p:nvPr/>
        </p:nvSpPr>
        <p:spPr>
          <a:xfrm>
            <a:off x="748937" y="676535"/>
            <a:ext cx="9718766" cy="12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장바구니 영역에 책 제목 텍스트를 추가할 것이므로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 노드를 만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들고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책 제목을 내용으로 하는 텍스트 노드를 만든 후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 노드에 연결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6)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 소스를 이벤트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리스너에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추가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C9CF1D-1B73-6B8E-5889-CFBAE9F47428}"/>
              </a:ext>
            </a:extLst>
          </p:cNvPr>
          <p:cNvSpPr txBox="1"/>
          <p:nvPr/>
        </p:nvSpPr>
        <p:spPr>
          <a:xfrm>
            <a:off x="892628" y="2500669"/>
            <a:ext cx="10406743" cy="26552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orderButton.addEventListener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() =&gt;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newP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document.createElement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("p");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새로운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요소를 만듭니다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textNode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document.createTextNode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title.innerText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텍스트 노드를 만듭니다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newP.appendChild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textNode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텍스트 노드를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요소에 추가합니다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orderInfo.appendChild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newP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//p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요소를 </a:t>
            </a:r>
            <a:r>
              <a:rPr lang="en-US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orderInfo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에 추가합니다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C0310-BBA5-3241-7BF8-3AA1D6FECC6C}"/>
              </a:ext>
            </a:extLst>
          </p:cNvPr>
          <p:cNvSpPr txBox="1"/>
          <p:nvPr/>
        </p:nvSpPr>
        <p:spPr>
          <a:xfrm>
            <a:off x="892628" y="2079207"/>
            <a:ext cx="7768046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07\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js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\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addText.js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7331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65E38C-6A10-F36E-3304-2387DA8368A1}"/>
              </a:ext>
            </a:extLst>
          </p:cNvPr>
          <p:cNvSpPr txBox="1"/>
          <p:nvPr/>
        </p:nvSpPr>
        <p:spPr>
          <a:xfrm>
            <a:off x="783772" y="622662"/>
            <a:ext cx="9718766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7)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라이브 서버를 사용해 결과 확인하기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주문하기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클릭할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때마다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계속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리스너가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동작하기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때문에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계속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텍스트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단락이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만들어</a:t>
            </a:r>
            <a:r>
              <a:rPr lang="ko-KR" altLang="en-US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진다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한번만 표시하자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endParaRPr lang="ko-KR" altLang="ko-KR" sz="16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838B993F-25CC-9011-9C98-8A6219DB11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36"/>
          <a:stretch/>
        </p:blipFill>
        <p:spPr>
          <a:xfrm>
            <a:off x="870857" y="2168796"/>
            <a:ext cx="3850504" cy="39010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1204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65E38C-6A10-F36E-3304-2387DA8368A1}"/>
              </a:ext>
            </a:extLst>
          </p:cNvPr>
          <p:cNvSpPr txBox="1"/>
          <p:nvPr/>
        </p:nvSpPr>
        <p:spPr>
          <a:xfrm>
            <a:off x="792480" y="894249"/>
            <a:ext cx="9718766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8)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 </a:t>
            </a:r>
            <a:r>
              <a:rPr lang="ko-KR" altLang="en-US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리스너가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한번만 동작하고 멈추려면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‘once: true’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속성을 추가해야 한다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9) 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수정하는 김에 글자색과 글자 크기 스타일도 지정해 보자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73B1C-44D3-A021-1939-D004E30569E2}"/>
              </a:ext>
            </a:extLst>
          </p:cNvPr>
          <p:cNvSpPr txBox="1"/>
          <p:nvPr/>
        </p:nvSpPr>
        <p:spPr>
          <a:xfrm>
            <a:off x="879566" y="2486761"/>
            <a:ext cx="9274629" cy="35477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orderButton.addEventListener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() =&gt;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newP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document.createElement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("p");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textNode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document.createTextNode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title.innerText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newP.appendChild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textNode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newP.style.fontSize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"0.8em";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newP.style.color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"blue";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orderInfo.appendChild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newP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{ once : true }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67ADA-25A1-F62A-BCD7-9A4EFD91EED3}"/>
              </a:ext>
            </a:extLst>
          </p:cNvPr>
          <p:cNvSpPr txBox="1"/>
          <p:nvPr/>
        </p:nvSpPr>
        <p:spPr>
          <a:xfrm>
            <a:off x="892628" y="2079207"/>
            <a:ext cx="7768046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07\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js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\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addText.js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5595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DDDB4-8CCA-8125-1914-7A309B13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 </a:t>
            </a:r>
            <a:r>
              <a:rPr lang="ko-KR" altLang="en-US" dirty="0"/>
              <a:t>값이 있는 노드 추가하기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C713B-1FB6-F41B-E242-15A5D0E54188}"/>
              </a:ext>
            </a:extLst>
          </p:cNvPr>
          <p:cNvSpPr txBox="1"/>
          <p:nvPr/>
        </p:nvSpPr>
        <p:spPr>
          <a:xfrm>
            <a:off x="836023" y="1333975"/>
            <a:ext cx="10206446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HTML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태그에서는 여러 가지 속성을 사용해서 웹 요소를 제어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속성이 필요한 요소를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추가할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때는 속성 노드도 함께 만들어서 자식 노드로 연결해야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496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05CA0-111B-4816-F884-F9B22777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노드 만들기 </a:t>
            </a:r>
            <a:r>
              <a:rPr lang="en-US" altLang="ko-KR" dirty="0"/>
              <a:t>– </a:t>
            </a:r>
            <a:r>
              <a:rPr lang="en-US" altLang="ko-KR" dirty="0" err="1"/>
              <a:t>createElement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63857-362A-9629-E0A4-6D14548422AB}"/>
              </a:ext>
            </a:extLst>
          </p:cNvPr>
          <p:cNvSpPr txBox="1"/>
          <p:nvPr/>
        </p:nvSpPr>
        <p:spPr>
          <a:xfrm>
            <a:off x="631885" y="2251115"/>
            <a:ext cx="79335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createElement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 사용해서 새로운 이미지 노드를 만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들기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3A33E-9AB4-DE88-4A5B-84DFF62DED17}"/>
              </a:ext>
            </a:extLst>
          </p:cNvPr>
          <p:cNvSpPr txBox="1"/>
          <p:nvPr/>
        </p:nvSpPr>
        <p:spPr>
          <a:xfrm>
            <a:off x="699364" y="2729181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newImg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document.createElement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EA569-5316-00D8-77E7-20FA570BEE1B}"/>
              </a:ext>
            </a:extLst>
          </p:cNvPr>
          <p:cNvSpPr txBox="1"/>
          <p:nvPr/>
        </p:nvSpPr>
        <p:spPr>
          <a:xfrm>
            <a:off x="631885" y="1417711"/>
            <a:ext cx="900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웹 브라우저에 </a:t>
            </a:r>
            <a:r>
              <a:rPr lang="en-US" altLang="ko-KR" sz="1600" dirty="0"/>
              <a:t>07\nodelist.html </a:t>
            </a:r>
            <a:r>
              <a:rPr lang="ko-KR" altLang="en-US" sz="1600" dirty="0"/>
              <a:t>문서를 열고</a:t>
            </a:r>
            <a:r>
              <a:rPr lang="en-US" altLang="ko-KR" sz="1600" dirty="0"/>
              <a:t>, </a:t>
            </a:r>
            <a:r>
              <a:rPr lang="ko-KR" altLang="en-US" sz="1600" dirty="0"/>
              <a:t>콘솔 창에서 새로운 이미지 추가하기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4AF9171-5F40-41AC-BAEF-711C8A4DAA6E}"/>
              </a:ext>
            </a:extLst>
          </p:cNvPr>
          <p:cNvGrpSpPr/>
          <p:nvPr/>
        </p:nvGrpSpPr>
        <p:grpSpPr>
          <a:xfrm>
            <a:off x="2943498" y="3608380"/>
            <a:ext cx="1199626" cy="629174"/>
            <a:chOff x="4420999" y="805343"/>
            <a:chExt cx="1199626" cy="62917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1CABC36-A1B7-D09E-B283-BB36790D092F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A02C7BD-DB50-CA36-0EBB-6025D744321B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body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E34486-E73B-9A20-B499-80BFAA9E548A}"/>
              </a:ext>
            </a:extLst>
          </p:cNvPr>
          <p:cNvGrpSpPr/>
          <p:nvPr/>
        </p:nvGrpSpPr>
        <p:grpSpPr>
          <a:xfrm>
            <a:off x="705317" y="4833409"/>
            <a:ext cx="1138462" cy="629174"/>
            <a:chOff x="4420999" y="805343"/>
            <a:chExt cx="1199626" cy="62917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92C58BA-CBDD-BC49-E951-9DABC96C187F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C1CF76-3CCF-16C1-10E6-87E5A25BE014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h1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DA8B8B1-8850-FBCC-397A-BBE08592C372}"/>
              </a:ext>
            </a:extLst>
          </p:cNvPr>
          <p:cNvGrpSpPr/>
          <p:nvPr/>
        </p:nvGrpSpPr>
        <p:grpSpPr>
          <a:xfrm>
            <a:off x="786939" y="5831338"/>
            <a:ext cx="975218" cy="726412"/>
            <a:chOff x="4420999" y="805343"/>
            <a:chExt cx="1199626" cy="72641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02B5D9-0053-F2D3-C913-010A7E99F496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text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98C48B2-6B46-44EB-CB1A-FEEBD9AC96B3}"/>
                </a:ext>
              </a:extLst>
            </p:cNvPr>
            <p:cNvSpPr/>
            <p:nvPr/>
          </p:nvSpPr>
          <p:spPr>
            <a:xfrm>
              <a:off x="4420999" y="1040234"/>
              <a:ext cx="1199626" cy="4915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노드 리스트 살펴보기</a:t>
              </a: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33AA33B-A365-6795-C1B4-AFC37B7A63D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274548" y="5462583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53B9A10-D0BB-66BE-6B43-88F3705FBEF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5400000">
            <a:off x="2111003" y="3401100"/>
            <a:ext cx="595855" cy="2268763"/>
          </a:xfrm>
          <a:prstGeom prst="bentConnector3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A4E5C0D-65D8-F5BF-955D-FCE1295CCA26}"/>
              </a:ext>
            </a:extLst>
          </p:cNvPr>
          <p:cNvGrpSpPr/>
          <p:nvPr/>
        </p:nvGrpSpPr>
        <p:grpSpPr>
          <a:xfrm>
            <a:off x="2011023" y="4833409"/>
            <a:ext cx="1138462" cy="629174"/>
            <a:chOff x="4420999" y="805343"/>
            <a:chExt cx="1199626" cy="62917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B96E3-B5AA-3EF6-411E-3271008E6AE8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element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1A94170-1DEC-D90C-0E13-8DF4688D5287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00CE7B-0F9C-5281-68C0-A5F7458E1154}"/>
              </a:ext>
            </a:extLst>
          </p:cNvPr>
          <p:cNvGrpSpPr/>
          <p:nvPr/>
        </p:nvGrpSpPr>
        <p:grpSpPr>
          <a:xfrm>
            <a:off x="3382186" y="4833409"/>
            <a:ext cx="1138462" cy="629174"/>
            <a:chOff x="4420999" y="805343"/>
            <a:chExt cx="1199626" cy="62917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6B76EA-743D-C9A5-968A-5225A2D37F46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A2715A-C394-A0BF-49F1-439B6FCEB8F3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F798AEE-1AC9-47EA-128D-1027D7F752FC}"/>
              </a:ext>
            </a:extLst>
          </p:cNvPr>
          <p:cNvCxnSpPr>
            <a:cxnSpLocks/>
          </p:cNvCxnSpPr>
          <p:nvPr/>
        </p:nvCxnSpPr>
        <p:spPr>
          <a:xfrm>
            <a:off x="2529999" y="5462583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66C3803-044F-ECEF-128A-C623D1B019C1}"/>
              </a:ext>
            </a:extLst>
          </p:cNvPr>
          <p:cNvCxnSpPr>
            <a:cxnSpLocks/>
          </p:cNvCxnSpPr>
          <p:nvPr/>
        </p:nvCxnSpPr>
        <p:spPr>
          <a:xfrm>
            <a:off x="3911124" y="5462583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7B8A04C-9681-1DCC-02BF-B4EB28286CDF}"/>
              </a:ext>
            </a:extLst>
          </p:cNvPr>
          <p:cNvCxnSpPr>
            <a:stCxn id="9" idx="2"/>
            <a:endCxn id="22" idx="0"/>
          </p:cNvCxnSpPr>
          <p:nvPr/>
        </p:nvCxnSpPr>
        <p:spPr>
          <a:xfrm rot="16200000" flipH="1">
            <a:off x="3449437" y="4331428"/>
            <a:ext cx="595855" cy="408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4DC3232-9B0C-0B98-0CD0-EAD3B702B681}"/>
              </a:ext>
            </a:extLst>
          </p:cNvPr>
          <p:cNvGrpSpPr/>
          <p:nvPr/>
        </p:nvGrpSpPr>
        <p:grpSpPr>
          <a:xfrm>
            <a:off x="2096421" y="5831338"/>
            <a:ext cx="975218" cy="491521"/>
            <a:chOff x="4420999" y="805343"/>
            <a:chExt cx="1199626" cy="60364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0AFAD2C-8746-1D38-0515-941D3472819B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863997-1057-26BA-1058-07981E100995}"/>
                </a:ext>
              </a:extLst>
            </p:cNvPr>
            <p:cNvSpPr/>
            <p:nvPr/>
          </p:nvSpPr>
          <p:spPr>
            <a:xfrm>
              <a:off x="4420999" y="1040235"/>
              <a:ext cx="1199626" cy="3687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HTML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24C9FD6-1972-D8B1-6EDD-A07E96D902DC}"/>
              </a:ext>
            </a:extLst>
          </p:cNvPr>
          <p:cNvGrpSpPr/>
          <p:nvPr/>
        </p:nvGrpSpPr>
        <p:grpSpPr>
          <a:xfrm>
            <a:off x="3422309" y="5831338"/>
            <a:ext cx="975218" cy="491521"/>
            <a:chOff x="4420999" y="805343"/>
            <a:chExt cx="1199626" cy="49152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EC0F399-2BAD-CB82-73C4-42070D253B39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3A968C0-FDB2-4928-D204-101E80CBEA92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CSS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A9A5726-9FDF-7761-0DEA-CC9918F743AA}"/>
              </a:ext>
            </a:extLst>
          </p:cNvPr>
          <p:cNvGrpSpPr/>
          <p:nvPr/>
        </p:nvGrpSpPr>
        <p:grpSpPr>
          <a:xfrm>
            <a:off x="4763311" y="4833409"/>
            <a:ext cx="1138462" cy="629174"/>
            <a:chOff x="4420999" y="805343"/>
            <a:chExt cx="1199626" cy="62917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AA26D80-2E7D-7D55-0C1A-36F503936DEA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9DBFDDA-1F69-5C28-3704-4E0E32D47F1B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54829C5-258F-2AFF-6026-CF3ED3BE1DFA}"/>
              </a:ext>
            </a:extLst>
          </p:cNvPr>
          <p:cNvCxnSpPr>
            <a:cxnSpLocks/>
          </p:cNvCxnSpPr>
          <p:nvPr/>
        </p:nvCxnSpPr>
        <p:spPr>
          <a:xfrm>
            <a:off x="5292249" y="5462583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A8D32A6-19D8-4E58-005A-E55F8020B83C}"/>
              </a:ext>
            </a:extLst>
          </p:cNvPr>
          <p:cNvGrpSpPr/>
          <p:nvPr/>
        </p:nvGrpSpPr>
        <p:grpSpPr>
          <a:xfrm>
            <a:off x="4803434" y="5831338"/>
            <a:ext cx="975218" cy="491521"/>
            <a:chOff x="4420999" y="805343"/>
            <a:chExt cx="1199626" cy="49152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326870F-C5FA-3337-930F-FF05966356F9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4D5BD92-0997-7C90-B531-336F32294146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Javascript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D88816B-BE80-5DBA-C4C8-82BA160320DF}"/>
              </a:ext>
            </a:extLst>
          </p:cNvPr>
          <p:cNvCxnSpPr>
            <a:stCxn id="9" idx="2"/>
            <a:endCxn id="34" idx="0"/>
          </p:cNvCxnSpPr>
          <p:nvPr/>
        </p:nvCxnSpPr>
        <p:spPr>
          <a:xfrm rot="16200000" flipH="1">
            <a:off x="4139999" y="3640865"/>
            <a:ext cx="595855" cy="17892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981E6B4-D584-1D2E-4100-F5B22D99F19F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rot="5400000">
            <a:off x="2763856" y="4053953"/>
            <a:ext cx="595855" cy="9630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9E392A-A082-F058-3680-7CFB2760B2D5}"/>
              </a:ext>
            </a:extLst>
          </p:cNvPr>
          <p:cNvGrpSpPr/>
          <p:nvPr/>
        </p:nvGrpSpPr>
        <p:grpSpPr>
          <a:xfrm>
            <a:off x="7104417" y="5645066"/>
            <a:ext cx="1138462" cy="629174"/>
            <a:chOff x="4420999" y="805343"/>
            <a:chExt cx="1199626" cy="62917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C07F9D3-BA61-C886-0366-DDEB6BC8C626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68764EB-939D-EBEB-CB7D-C435F3D8C0B3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img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6726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05CA0-111B-4816-F884-F9B22777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 노드 만들기 </a:t>
            </a:r>
            <a:r>
              <a:rPr lang="en-US" altLang="ko-KR" dirty="0"/>
              <a:t>– </a:t>
            </a:r>
            <a:r>
              <a:rPr lang="en-US" altLang="ko-KR" dirty="0" err="1"/>
              <a:t>createAttribute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63857-362A-9629-E0A4-6D14548422AB}"/>
              </a:ext>
            </a:extLst>
          </p:cNvPr>
          <p:cNvSpPr txBox="1"/>
          <p:nvPr/>
        </p:nvSpPr>
        <p:spPr>
          <a:xfrm>
            <a:off x="836022" y="1440022"/>
            <a:ext cx="9562013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createAttribute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 사용해서 속성 노드를 만들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고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속성의 값은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value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프로퍼티를 사용해서 지정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3A33E-9AB4-DE88-4A5B-84DFF62DED17}"/>
              </a:ext>
            </a:extLst>
          </p:cNvPr>
          <p:cNvSpPr txBox="1"/>
          <p:nvPr/>
        </p:nvSpPr>
        <p:spPr>
          <a:xfrm>
            <a:off x="836022" y="4347547"/>
            <a:ext cx="6096000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srcNode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document.createAttribute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src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srcNode.value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"images/wall.jpg"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792D9-2491-E856-12EB-D8656FBA2030}"/>
              </a:ext>
            </a:extLst>
          </p:cNvPr>
          <p:cNvSpPr txBox="1"/>
          <p:nvPr/>
        </p:nvSpPr>
        <p:spPr>
          <a:xfrm>
            <a:off x="896982" y="2463227"/>
            <a:ext cx="6096000" cy="79079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document.createAttribute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i="1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속성명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1600" i="1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노드명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.value =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속성값</a:t>
            </a:r>
            <a:endParaRPr lang="ko-KR" altLang="en-US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BE8BE-58AC-BDCB-ED5B-910918740E0F}"/>
              </a:ext>
            </a:extLst>
          </p:cNvPr>
          <p:cNvSpPr txBox="1"/>
          <p:nvPr/>
        </p:nvSpPr>
        <p:spPr>
          <a:xfrm>
            <a:off x="836022" y="3796937"/>
            <a:ext cx="5425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콘솔 창에 입력하기</a:t>
            </a:r>
          </a:p>
        </p:txBody>
      </p:sp>
    </p:spTree>
    <p:extLst>
      <p:ext uri="{BB962C8B-B14F-4D97-AF65-F5344CB8AC3E}">
        <p14:creationId xmlns:p14="http://schemas.microsoft.com/office/powerpoint/2010/main" val="2260604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11E997A-8F6C-5BFF-7AF4-92E2295F682F}"/>
              </a:ext>
            </a:extLst>
          </p:cNvPr>
          <p:cNvGrpSpPr/>
          <p:nvPr/>
        </p:nvGrpSpPr>
        <p:grpSpPr>
          <a:xfrm>
            <a:off x="3936275" y="1457767"/>
            <a:ext cx="1199626" cy="629174"/>
            <a:chOff x="4420999" y="805343"/>
            <a:chExt cx="1199626" cy="6291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871E555-E968-645C-586A-D7DFC358D6E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885DB5-1DB5-E3CD-1F1C-68D4DBF34EA1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body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3AE7FF-06A2-1418-36E6-6688D18403F7}"/>
              </a:ext>
            </a:extLst>
          </p:cNvPr>
          <p:cNvGrpSpPr/>
          <p:nvPr/>
        </p:nvGrpSpPr>
        <p:grpSpPr>
          <a:xfrm>
            <a:off x="1698094" y="2682796"/>
            <a:ext cx="1138462" cy="629174"/>
            <a:chOff x="4420999" y="805343"/>
            <a:chExt cx="1199626" cy="6291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C990C-1736-56C6-9DD5-5C9395F6E01D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98D56B-2FB7-058C-A3E9-766FB238DBCD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h1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988945-1369-A3E2-2344-3D9E799496A7}"/>
              </a:ext>
            </a:extLst>
          </p:cNvPr>
          <p:cNvGrpSpPr/>
          <p:nvPr/>
        </p:nvGrpSpPr>
        <p:grpSpPr>
          <a:xfrm>
            <a:off x="1779716" y="3680725"/>
            <a:ext cx="975218" cy="726412"/>
            <a:chOff x="4420999" y="805343"/>
            <a:chExt cx="1199626" cy="7264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CD6803-79A3-22A1-38EA-DEDB90174DA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text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AC7A79-3BB5-7BEC-C987-DADBBFF55E2D}"/>
                </a:ext>
              </a:extLst>
            </p:cNvPr>
            <p:cNvSpPr/>
            <p:nvPr/>
          </p:nvSpPr>
          <p:spPr>
            <a:xfrm>
              <a:off x="4420999" y="1040234"/>
              <a:ext cx="1199626" cy="4915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노드 리스트 살펴보기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C3F44AF-F971-6512-3EC1-C16D6B14081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267325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80BD95A-4743-6478-AB7B-9E19E7C9F9F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103780" y="1250487"/>
            <a:ext cx="595855" cy="2268763"/>
          </a:xfrm>
          <a:prstGeom prst="bentConnector3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BE4C1C-C4FB-4E4A-E6C5-140F7C56650D}"/>
              </a:ext>
            </a:extLst>
          </p:cNvPr>
          <p:cNvGrpSpPr/>
          <p:nvPr/>
        </p:nvGrpSpPr>
        <p:grpSpPr>
          <a:xfrm>
            <a:off x="3003800" y="2682796"/>
            <a:ext cx="1138462" cy="629174"/>
            <a:chOff x="4420999" y="805343"/>
            <a:chExt cx="1199626" cy="62917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EB1B081-7FE5-F653-32C6-ED1E36F5C292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7E78D8-1A1A-F521-3E80-AC90FD53108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7B73EF-2C66-4655-B842-640E210587D3}"/>
              </a:ext>
            </a:extLst>
          </p:cNvPr>
          <p:cNvGrpSpPr/>
          <p:nvPr/>
        </p:nvGrpSpPr>
        <p:grpSpPr>
          <a:xfrm>
            <a:off x="4374963" y="2682796"/>
            <a:ext cx="1138462" cy="629174"/>
            <a:chOff x="4420999" y="805343"/>
            <a:chExt cx="1199626" cy="62917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6B9D8D-F057-D2E8-57D0-6F46959E43F8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1679B8-3940-9203-F257-D0B6D1A339E3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229490-29D6-1AB4-E349-3D3D5B507630}"/>
              </a:ext>
            </a:extLst>
          </p:cNvPr>
          <p:cNvCxnSpPr>
            <a:cxnSpLocks/>
          </p:cNvCxnSpPr>
          <p:nvPr/>
        </p:nvCxnSpPr>
        <p:spPr>
          <a:xfrm>
            <a:off x="3522776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7391EF-3535-4A29-8A0E-304AE852A372}"/>
              </a:ext>
            </a:extLst>
          </p:cNvPr>
          <p:cNvCxnSpPr>
            <a:cxnSpLocks/>
          </p:cNvCxnSpPr>
          <p:nvPr/>
        </p:nvCxnSpPr>
        <p:spPr>
          <a:xfrm>
            <a:off x="4903901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DAED3AB-5671-CDD3-65E7-23170C8B5D8F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rot="16200000" flipH="1">
            <a:off x="4442214" y="2180815"/>
            <a:ext cx="595855" cy="408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9697DAF-1A0D-7278-67E9-11DAC7C795C3}"/>
              </a:ext>
            </a:extLst>
          </p:cNvPr>
          <p:cNvGrpSpPr/>
          <p:nvPr/>
        </p:nvGrpSpPr>
        <p:grpSpPr>
          <a:xfrm>
            <a:off x="3089198" y="3680725"/>
            <a:ext cx="975218" cy="491521"/>
            <a:chOff x="4420999" y="805343"/>
            <a:chExt cx="1199626" cy="60364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4CDAD89-B481-9838-027A-8B3573DEA13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9DAC9F0-F2F4-2BA3-EAC1-C38B4461F02A}"/>
                </a:ext>
              </a:extLst>
            </p:cNvPr>
            <p:cNvSpPr/>
            <p:nvPr/>
          </p:nvSpPr>
          <p:spPr>
            <a:xfrm>
              <a:off x="4420999" y="1040235"/>
              <a:ext cx="1199626" cy="3687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HTML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4E2A273-92BF-F89C-B799-6027FED55B03}"/>
              </a:ext>
            </a:extLst>
          </p:cNvPr>
          <p:cNvGrpSpPr/>
          <p:nvPr/>
        </p:nvGrpSpPr>
        <p:grpSpPr>
          <a:xfrm>
            <a:off x="4415086" y="3680725"/>
            <a:ext cx="975218" cy="491521"/>
            <a:chOff x="4420999" y="805343"/>
            <a:chExt cx="1199626" cy="4915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A2705D-C93D-4F62-AED4-E2750DAF076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6A59AC-4D72-7E1D-DBA3-15B20FFF85D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CSS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681ACBB-3985-7FDD-FA99-E74DBD36D19A}"/>
              </a:ext>
            </a:extLst>
          </p:cNvPr>
          <p:cNvGrpSpPr/>
          <p:nvPr/>
        </p:nvGrpSpPr>
        <p:grpSpPr>
          <a:xfrm>
            <a:off x="5756088" y="2682796"/>
            <a:ext cx="1138462" cy="629174"/>
            <a:chOff x="4420999" y="805343"/>
            <a:chExt cx="1199626" cy="62917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D1D0C9-62CC-C1FC-A2D0-C1D6AF39D5C1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B573BD3-1856-3719-E5DA-3A90DA996575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F93E86-6F6E-3376-3EEB-65396B318499}"/>
              </a:ext>
            </a:extLst>
          </p:cNvPr>
          <p:cNvCxnSpPr>
            <a:cxnSpLocks/>
          </p:cNvCxnSpPr>
          <p:nvPr/>
        </p:nvCxnSpPr>
        <p:spPr>
          <a:xfrm>
            <a:off x="6285026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DA106B-2518-7931-E64B-92FDC4C28758}"/>
              </a:ext>
            </a:extLst>
          </p:cNvPr>
          <p:cNvGrpSpPr/>
          <p:nvPr/>
        </p:nvGrpSpPr>
        <p:grpSpPr>
          <a:xfrm>
            <a:off x="5796211" y="3680725"/>
            <a:ext cx="975218" cy="491521"/>
            <a:chOff x="4420999" y="805343"/>
            <a:chExt cx="1199626" cy="49152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31A6FD-DC88-EABA-E4C8-AD826FC6E8FF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9CF3DDF-30BF-B415-BF17-BD9307F29F3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Javascript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48F8426-0978-774B-080F-609CDA572273}"/>
              </a:ext>
            </a:extLst>
          </p:cNvPr>
          <p:cNvCxnSpPr>
            <a:stCxn id="5" idx="2"/>
            <a:endCxn id="30" idx="0"/>
          </p:cNvCxnSpPr>
          <p:nvPr/>
        </p:nvCxnSpPr>
        <p:spPr>
          <a:xfrm rot="16200000" flipH="1">
            <a:off x="5132776" y="1490252"/>
            <a:ext cx="595855" cy="17892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53AC0C7-E671-F349-1CE9-87323B3BEB9C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3756633" y="1903340"/>
            <a:ext cx="595855" cy="9630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FFBAAD-BD59-EC0D-843F-02888F3C21E4}"/>
              </a:ext>
            </a:extLst>
          </p:cNvPr>
          <p:cNvGrpSpPr/>
          <p:nvPr/>
        </p:nvGrpSpPr>
        <p:grpSpPr>
          <a:xfrm>
            <a:off x="8097194" y="3494453"/>
            <a:ext cx="1138462" cy="629174"/>
            <a:chOff x="4420999" y="805343"/>
            <a:chExt cx="1199626" cy="6291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F7BE69-E60E-5281-EEC0-374002D41AF3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E51E66C-42DC-6F8F-BB11-C2A9C6A27E5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img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788454-EC39-94D7-94D6-FC757AB8A61F}"/>
              </a:ext>
            </a:extLst>
          </p:cNvPr>
          <p:cNvGrpSpPr/>
          <p:nvPr/>
        </p:nvGrpSpPr>
        <p:grpSpPr>
          <a:xfrm>
            <a:off x="7854156" y="4666276"/>
            <a:ext cx="1624537" cy="629174"/>
            <a:chOff x="4420999" y="805343"/>
            <a:chExt cx="1199626" cy="62917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F7CDE2-389B-CE18-637F-F1BEFE0F2D1D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attribute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0E91DDE-A86E-E0B2-7B50-BD4BF439E946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src</a:t>
              </a:r>
              <a:r>
                <a:rPr lang="en-US" altLang="ko-KR" sz="1100" dirty="0">
                  <a:solidFill>
                    <a:schemeClr val="tx1"/>
                  </a:solidFill>
                </a:rPr>
                <a:t>=“images/wall.jpg”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462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05CA0-111B-4816-F884-F9B22777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/>
              <a:t>속성 노드 연결하기 </a:t>
            </a:r>
            <a:r>
              <a:rPr lang="en-US" altLang="ko-KR" sz="4000" dirty="0"/>
              <a:t>– </a:t>
            </a:r>
            <a:r>
              <a:rPr lang="en-US" altLang="ko-KR" sz="4000" dirty="0" err="1"/>
              <a:t>setAttributeNode</a:t>
            </a:r>
            <a:r>
              <a:rPr lang="en-US" altLang="ko-KR" sz="4000" dirty="0"/>
              <a:t>()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63857-362A-9629-E0A4-6D14548422AB}"/>
              </a:ext>
            </a:extLst>
          </p:cNvPr>
          <p:cNvSpPr txBox="1"/>
          <p:nvPr/>
        </p:nvSpPr>
        <p:spPr>
          <a:xfrm>
            <a:off x="879565" y="1454769"/>
            <a:ext cx="9562013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새로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속성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추가하려면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setAttributeNode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setAttribute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1600" kern="1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다른 메서드이므로 꼭 구별해서 사용하세요</a:t>
            </a:r>
            <a:endParaRPr lang="ko-KR" altLang="ko-KR" sz="16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3A33E-9AB4-DE88-4A5B-84DFF62DED17}"/>
              </a:ext>
            </a:extLst>
          </p:cNvPr>
          <p:cNvSpPr txBox="1"/>
          <p:nvPr/>
        </p:nvSpPr>
        <p:spPr>
          <a:xfrm>
            <a:off x="818605" y="3970202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newImg.setAttributeNode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srcNode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792D9-2491-E856-12EB-D8656FBA2030}"/>
              </a:ext>
            </a:extLst>
          </p:cNvPr>
          <p:cNvSpPr txBox="1"/>
          <p:nvPr/>
        </p:nvSpPr>
        <p:spPr>
          <a:xfrm>
            <a:off x="879565" y="2636153"/>
            <a:ext cx="609600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요소 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노드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setAttributeNode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속성 노드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CE810-9EED-3331-6A60-944AB3CC4E08}"/>
              </a:ext>
            </a:extLst>
          </p:cNvPr>
          <p:cNvSpPr txBox="1"/>
          <p:nvPr/>
        </p:nvSpPr>
        <p:spPr>
          <a:xfrm>
            <a:off x="818605" y="3544740"/>
            <a:ext cx="5425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콘솔 창에 입력하기</a:t>
            </a:r>
          </a:p>
        </p:txBody>
      </p:sp>
    </p:spTree>
    <p:extLst>
      <p:ext uri="{BB962C8B-B14F-4D97-AF65-F5344CB8AC3E}">
        <p14:creationId xmlns:p14="http://schemas.microsoft.com/office/powerpoint/2010/main" val="1884762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11E997A-8F6C-5BFF-7AF4-92E2295F682F}"/>
              </a:ext>
            </a:extLst>
          </p:cNvPr>
          <p:cNvGrpSpPr/>
          <p:nvPr/>
        </p:nvGrpSpPr>
        <p:grpSpPr>
          <a:xfrm>
            <a:off x="3936275" y="1457767"/>
            <a:ext cx="1199626" cy="629174"/>
            <a:chOff x="4420999" y="805343"/>
            <a:chExt cx="1199626" cy="6291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871E555-E968-645C-586A-D7DFC358D6E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885DB5-1DB5-E3CD-1F1C-68D4DBF34EA1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body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3AE7FF-06A2-1418-36E6-6688D18403F7}"/>
              </a:ext>
            </a:extLst>
          </p:cNvPr>
          <p:cNvGrpSpPr/>
          <p:nvPr/>
        </p:nvGrpSpPr>
        <p:grpSpPr>
          <a:xfrm>
            <a:off x="1698094" y="2682796"/>
            <a:ext cx="1138462" cy="629174"/>
            <a:chOff x="4420999" y="805343"/>
            <a:chExt cx="1199626" cy="6291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C990C-1736-56C6-9DD5-5C9395F6E01D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98D56B-2FB7-058C-A3E9-766FB238DBCD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h1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988945-1369-A3E2-2344-3D9E799496A7}"/>
              </a:ext>
            </a:extLst>
          </p:cNvPr>
          <p:cNvGrpSpPr/>
          <p:nvPr/>
        </p:nvGrpSpPr>
        <p:grpSpPr>
          <a:xfrm>
            <a:off x="1779716" y="3680725"/>
            <a:ext cx="975218" cy="726412"/>
            <a:chOff x="4420999" y="805343"/>
            <a:chExt cx="1199626" cy="7264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CD6803-79A3-22A1-38EA-DEDB90174DA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text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AC7A79-3BB5-7BEC-C987-DADBBFF55E2D}"/>
                </a:ext>
              </a:extLst>
            </p:cNvPr>
            <p:cNvSpPr/>
            <p:nvPr/>
          </p:nvSpPr>
          <p:spPr>
            <a:xfrm>
              <a:off x="4420999" y="1040234"/>
              <a:ext cx="1199626" cy="4915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노드 리스트 살펴보기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C3F44AF-F971-6512-3EC1-C16D6B14081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267325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80BD95A-4743-6478-AB7B-9E19E7C9F9F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103780" y="1250487"/>
            <a:ext cx="595855" cy="2268763"/>
          </a:xfrm>
          <a:prstGeom prst="bentConnector3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BE4C1C-C4FB-4E4A-E6C5-140F7C56650D}"/>
              </a:ext>
            </a:extLst>
          </p:cNvPr>
          <p:cNvGrpSpPr/>
          <p:nvPr/>
        </p:nvGrpSpPr>
        <p:grpSpPr>
          <a:xfrm>
            <a:off x="3003800" y="2682796"/>
            <a:ext cx="1138462" cy="629174"/>
            <a:chOff x="4420999" y="805343"/>
            <a:chExt cx="1199626" cy="62917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EB1B081-7FE5-F653-32C6-ED1E36F5C292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7E78D8-1A1A-F521-3E80-AC90FD53108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7B73EF-2C66-4655-B842-640E210587D3}"/>
              </a:ext>
            </a:extLst>
          </p:cNvPr>
          <p:cNvGrpSpPr/>
          <p:nvPr/>
        </p:nvGrpSpPr>
        <p:grpSpPr>
          <a:xfrm>
            <a:off x="4374963" y="2682796"/>
            <a:ext cx="1138462" cy="629174"/>
            <a:chOff x="4420999" y="805343"/>
            <a:chExt cx="1199626" cy="62917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6B9D8D-F057-D2E8-57D0-6F46959E43F8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1679B8-3940-9203-F257-D0B6D1A339E3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229490-29D6-1AB4-E349-3D3D5B507630}"/>
              </a:ext>
            </a:extLst>
          </p:cNvPr>
          <p:cNvCxnSpPr>
            <a:cxnSpLocks/>
          </p:cNvCxnSpPr>
          <p:nvPr/>
        </p:nvCxnSpPr>
        <p:spPr>
          <a:xfrm>
            <a:off x="3522776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7391EF-3535-4A29-8A0E-304AE852A372}"/>
              </a:ext>
            </a:extLst>
          </p:cNvPr>
          <p:cNvCxnSpPr>
            <a:cxnSpLocks/>
          </p:cNvCxnSpPr>
          <p:nvPr/>
        </p:nvCxnSpPr>
        <p:spPr>
          <a:xfrm>
            <a:off x="4903901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DAED3AB-5671-CDD3-65E7-23170C8B5D8F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rot="16200000" flipH="1">
            <a:off x="4442214" y="2180815"/>
            <a:ext cx="595855" cy="408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9697DAF-1A0D-7278-67E9-11DAC7C795C3}"/>
              </a:ext>
            </a:extLst>
          </p:cNvPr>
          <p:cNvGrpSpPr/>
          <p:nvPr/>
        </p:nvGrpSpPr>
        <p:grpSpPr>
          <a:xfrm>
            <a:off x="3089198" y="3680725"/>
            <a:ext cx="975218" cy="491521"/>
            <a:chOff x="4420999" y="805343"/>
            <a:chExt cx="1199626" cy="60364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4CDAD89-B481-9838-027A-8B3573DEA13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9DAC9F0-F2F4-2BA3-EAC1-C38B4461F02A}"/>
                </a:ext>
              </a:extLst>
            </p:cNvPr>
            <p:cNvSpPr/>
            <p:nvPr/>
          </p:nvSpPr>
          <p:spPr>
            <a:xfrm>
              <a:off x="4420999" y="1040235"/>
              <a:ext cx="1199626" cy="3687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HTML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4E2A273-92BF-F89C-B799-6027FED55B03}"/>
              </a:ext>
            </a:extLst>
          </p:cNvPr>
          <p:cNvGrpSpPr/>
          <p:nvPr/>
        </p:nvGrpSpPr>
        <p:grpSpPr>
          <a:xfrm>
            <a:off x="4415086" y="3680725"/>
            <a:ext cx="975218" cy="491521"/>
            <a:chOff x="4420999" y="805343"/>
            <a:chExt cx="1199626" cy="4915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A2705D-C93D-4F62-AED4-E2750DAF076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6A59AC-4D72-7E1D-DBA3-15B20FFF85D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CSS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681ACBB-3985-7FDD-FA99-E74DBD36D19A}"/>
              </a:ext>
            </a:extLst>
          </p:cNvPr>
          <p:cNvGrpSpPr/>
          <p:nvPr/>
        </p:nvGrpSpPr>
        <p:grpSpPr>
          <a:xfrm>
            <a:off x="5756088" y="2682796"/>
            <a:ext cx="1138462" cy="629174"/>
            <a:chOff x="4420999" y="805343"/>
            <a:chExt cx="1199626" cy="62917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D1D0C9-62CC-C1FC-A2D0-C1D6AF39D5C1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B573BD3-1856-3719-E5DA-3A90DA996575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F93E86-6F6E-3376-3EEB-65396B318499}"/>
              </a:ext>
            </a:extLst>
          </p:cNvPr>
          <p:cNvCxnSpPr>
            <a:cxnSpLocks/>
          </p:cNvCxnSpPr>
          <p:nvPr/>
        </p:nvCxnSpPr>
        <p:spPr>
          <a:xfrm>
            <a:off x="6285026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DA106B-2518-7931-E64B-92FDC4C28758}"/>
              </a:ext>
            </a:extLst>
          </p:cNvPr>
          <p:cNvGrpSpPr/>
          <p:nvPr/>
        </p:nvGrpSpPr>
        <p:grpSpPr>
          <a:xfrm>
            <a:off x="5796211" y="3680725"/>
            <a:ext cx="975218" cy="491521"/>
            <a:chOff x="4420999" y="805343"/>
            <a:chExt cx="1199626" cy="49152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31A6FD-DC88-EABA-E4C8-AD826FC6E8FF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9CF3DDF-30BF-B415-BF17-BD9307F29F3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Javascript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48F8426-0978-774B-080F-609CDA572273}"/>
              </a:ext>
            </a:extLst>
          </p:cNvPr>
          <p:cNvCxnSpPr>
            <a:stCxn id="5" idx="2"/>
            <a:endCxn id="30" idx="0"/>
          </p:cNvCxnSpPr>
          <p:nvPr/>
        </p:nvCxnSpPr>
        <p:spPr>
          <a:xfrm rot="16200000" flipH="1">
            <a:off x="5132776" y="1490252"/>
            <a:ext cx="595855" cy="17892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53AC0C7-E671-F349-1CE9-87323B3BEB9C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3756633" y="1903340"/>
            <a:ext cx="595855" cy="9630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FFBAAD-BD59-EC0D-843F-02888F3C21E4}"/>
              </a:ext>
            </a:extLst>
          </p:cNvPr>
          <p:cNvGrpSpPr/>
          <p:nvPr/>
        </p:nvGrpSpPr>
        <p:grpSpPr>
          <a:xfrm>
            <a:off x="8097194" y="3494453"/>
            <a:ext cx="1138462" cy="629174"/>
            <a:chOff x="4420999" y="805343"/>
            <a:chExt cx="1199626" cy="6291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F7BE69-E60E-5281-EEC0-374002D41AF3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E51E66C-42DC-6F8F-BB11-C2A9C6A27E5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img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788454-EC39-94D7-94D6-FC757AB8A61F}"/>
              </a:ext>
            </a:extLst>
          </p:cNvPr>
          <p:cNvGrpSpPr/>
          <p:nvPr/>
        </p:nvGrpSpPr>
        <p:grpSpPr>
          <a:xfrm>
            <a:off x="7854156" y="4666276"/>
            <a:ext cx="1624537" cy="629174"/>
            <a:chOff x="4420999" y="805343"/>
            <a:chExt cx="1199626" cy="62917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F7CDE2-389B-CE18-637F-F1BEFE0F2D1D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attribute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0E91DDE-A86E-E0B2-7B50-BD4BF439E946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src</a:t>
              </a:r>
              <a:r>
                <a:rPr lang="en-US" altLang="ko-KR" sz="1100" dirty="0">
                  <a:solidFill>
                    <a:schemeClr val="tx1"/>
                  </a:solidFill>
                </a:rPr>
                <a:t>=“images/wall.jpg”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0226CF5-07AB-515A-55DA-5C538D477038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 flipV="1">
            <a:off x="8666425" y="4123627"/>
            <a:ext cx="0" cy="54264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49DF5B0-FC2C-6997-F75B-B09C5366592E}"/>
              </a:ext>
            </a:extLst>
          </p:cNvPr>
          <p:cNvSpPr txBox="1"/>
          <p:nvPr/>
        </p:nvSpPr>
        <p:spPr>
          <a:xfrm>
            <a:off x="8694055" y="4241063"/>
            <a:ext cx="1569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C00000"/>
                </a:solidFill>
              </a:rPr>
              <a:t>setAttributeNode</a:t>
            </a:r>
            <a:r>
              <a:rPr lang="en-US" altLang="ko-KR" sz="1400" dirty="0">
                <a:solidFill>
                  <a:srgbClr val="C00000"/>
                </a:solidFill>
              </a:rPr>
              <a:t>()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61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058D1FE-E675-6AB4-A30D-EABCC72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/>
              <a:t>트리와 노드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31CB8-F7D4-4884-43D2-398F00AC3730}"/>
              </a:ext>
            </a:extLst>
          </p:cNvPr>
          <p:cNvSpPr txBox="1"/>
          <p:nvPr/>
        </p:nvSpPr>
        <p:spPr>
          <a:xfrm>
            <a:off x="754379" y="1379713"/>
            <a:ext cx="9350829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DOM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단순히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태그에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해당하는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노드뿐만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아니라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여러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종류의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DOM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트리에서 가지가 갈라져 나가는 부분은 노드라고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하고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DOM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트리의 시작 부분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즉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html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노드를 나무의 뿌리에 해당하는 루트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노드라고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46ADF-BD4A-B776-BECB-016F55496167}"/>
              </a:ext>
            </a:extLst>
          </p:cNvPr>
          <p:cNvSpPr txBox="1"/>
          <p:nvPr/>
        </p:nvSpPr>
        <p:spPr>
          <a:xfrm>
            <a:off x="824048" y="2962385"/>
            <a:ext cx="602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노드를 구성하는 원칙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47DDE-9CC6-C7C2-BC87-C678AE6C2398}"/>
              </a:ext>
            </a:extLst>
          </p:cNvPr>
          <p:cNvSpPr txBox="1"/>
          <p:nvPr/>
        </p:nvSpPr>
        <p:spPr>
          <a:xfrm>
            <a:off x="754379" y="3553433"/>
            <a:ext cx="9170126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50000"/>
              </a:lnSpc>
              <a:buFont typeface="Wingdings" panose="05000000000000000000" pitchFamily="2" charset="2"/>
              <a:buChar char=""/>
              <a:tabLst>
                <a:tab pos="254000" algn="l"/>
              </a:tabLst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모든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HTML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태그는 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</a:t>
            </a:r>
            <a:r>
              <a:rPr lang="en-US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50000"/>
              </a:lnSpc>
              <a:buFont typeface="Wingdings" panose="05000000000000000000" pitchFamily="2" charset="2"/>
              <a:buChar char=""/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HTML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태그에서 사용하는 텍스트 내용은 자식 노드인 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텍스트</a:t>
            </a:r>
            <a:r>
              <a:rPr lang="en-US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50000"/>
              </a:lnSpc>
              <a:buFont typeface="Wingdings" panose="05000000000000000000" pitchFamily="2" charset="2"/>
              <a:buChar char=""/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HTML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태그에 있는 속성은 모두 자식 노드인 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속성</a:t>
            </a:r>
            <a:r>
              <a:rPr lang="en-US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50000"/>
              </a:lnSpc>
              <a:buFont typeface="Wingdings" panose="05000000000000000000" pitchFamily="2" charset="2"/>
              <a:buChar char=""/>
              <a:tabLst>
                <a:tab pos="254000" algn="l"/>
              </a:tabLst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주석들은 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주석</a:t>
            </a:r>
            <a:r>
              <a:rPr lang="en-US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2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42502-D6A0-D715-2FCD-7FB2E296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노드 연결하기 </a:t>
            </a:r>
            <a:r>
              <a:rPr lang="en-US" altLang="ko-KR" dirty="0"/>
              <a:t>– </a:t>
            </a:r>
            <a:r>
              <a:rPr lang="en-US" altLang="ko-KR" dirty="0" err="1"/>
              <a:t>appendChild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F7709-634B-CF7E-13DE-654A43A8D6C7}"/>
              </a:ext>
            </a:extLst>
          </p:cNvPr>
          <p:cNvSpPr txBox="1"/>
          <p:nvPr/>
        </p:nvSpPr>
        <p:spPr>
          <a:xfrm>
            <a:off x="838199" y="1698449"/>
            <a:ext cx="9890761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img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요소에 속성 노드가 연결되었지만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img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요소는 아직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DOM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 연결되지 않은 상태</a:t>
            </a:r>
            <a:endParaRPr lang="en-US" altLang="ko-KR" sz="1600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appendChi</a:t>
            </a:r>
            <a:r>
              <a:rPr lang="en-US" altLang="ko-KR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ld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사용해서 </a:t>
            </a:r>
            <a:r>
              <a:rPr lang="en-US" altLang="ko-KR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img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요소를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원하는 위치에 연결한다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A7E33-A04D-43C4-F2E8-874CDFA53AEF}"/>
              </a:ext>
            </a:extLst>
          </p:cNvPr>
          <p:cNvSpPr txBox="1"/>
          <p:nvPr/>
        </p:nvSpPr>
        <p:spPr>
          <a:xfrm>
            <a:off x="775063" y="3429000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document.body.appendChild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newImg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8A4C3-68D0-54FE-6469-AB5882F10EB5}"/>
              </a:ext>
            </a:extLst>
          </p:cNvPr>
          <p:cNvSpPr txBox="1"/>
          <p:nvPr/>
        </p:nvSpPr>
        <p:spPr>
          <a:xfrm>
            <a:off x="775063" y="285525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콘솔 </a:t>
            </a:r>
            <a:r>
              <a:rPr lang="ko-KR" altLang="ko-KR" sz="1600" kern="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창에 입력</a:t>
            </a:r>
            <a:r>
              <a:rPr lang="ko-KR" altLang="en-US" sz="1600" kern="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하기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929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11E997A-8F6C-5BFF-7AF4-92E2295F682F}"/>
              </a:ext>
            </a:extLst>
          </p:cNvPr>
          <p:cNvGrpSpPr/>
          <p:nvPr/>
        </p:nvGrpSpPr>
        <p:grpSpPr>
          <a:xfrm>
            <a:off x="3936275" y="1457767"/>
            <a:ext cx="1199626" cy="629174"/>
            <a:chOff x="4420999" y="805343"/>
            <a:chExt cx="1199626" cy="6291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871E555-E968-645C-586A-D7DFC358D6E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885DB5-1DB5-E3CD-1F1C-68D4DBF34EA1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body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3AE7FF-06A2-1418-36E6-6688D18403F7}"/>
              </a:ext>
            </a:extLst>
          </p:cNvPr>
          <p:cNvGrpSpPr/>
          <p:nvPr/>
        </p:nvGrpSpPr>
        <p:grpSpPr>
          <a:xfrm>
            <a:off x="1698094" y="2682796"/>
            <a:ext cx="1138462" cy="629174"/>
            <a:chOff x="4420999" y="805343"/>
            <a:chExt cx="1199626" cy="6291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C990C-1736-56C6-9DD5-5C9395F6E01D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98D56B-2FB7-058C-A3E9-766FB238DBCD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h1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988945-1369-A3E2-2344-3D9E799496A7}"/>
              </a:ext>
            </a:extLst>
          </p:cNvPr>
          <p:cNvGrpSpPr/>
          <p:nvPr/>
        </p:nvGrpSpPr>
        <p:grpSpPr>
          <a:xfrm>
            <a:off x="1779716" y="3680725"/>
            <a:ext cx="975218" cy="726412"/>
            <a:chOff x="4420999" y="805343"/>
            <a:chExt cx="1199626" cy="7264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CD6803-79A3-22A1-38EA-DEDB90174DA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text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AC7A79-3BB5-7BEC-C987-DADBBFF55E2D}"/>
                </a:ext>
              </a:extLst>
            </p:cNvPr>
            <p:cNvSpPr/>
            <p:nvPr/>
          </p:nvSpPr>
          <p:spPr>
            <a:xfrm>
              <a:off x="4420999" y="1040234"/>
              <a:ext cx="1199626" cy="4915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노드 리스트 살펴보기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C3F44AF-F971-6512-3EC1-C16D6B14081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267325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80BD95A-4743-6478-AB7B-9E19E7C9F9F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103780" y="1250487"/>
            <a:ext cx="595855" cy="2268763"/>
          </a:xfrm>
          <a:prstGeom prst="bentConnector3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BE4C1C-C4FB-4E4A-E6C5-140F7C56650D}"/>
              </a:ext>
            </a:extLst>
          </p:cNvPr>
          <p:cNvGrpSpPr/>
          <p:nvPr/>
        </p:nvGrpSpPr>
        <p:grpSpPr>
          <a:xfrm>
            <a:off x="3003800" y="2682796"/>
            <a:ext cx="1138462" cy="629174"/>
            <a:chOff x="4420999" y="805343"/>
            <a:chExt cx="1199626" cy="62917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EB1B081-7FE5-F653-32C6-ED1E36F5C292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7E78D8-1A1A-F521-3E80-AC90FD53108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7B73EF-2C66-4655-B842-640E210587D3}"/>
              </a:ext>
            </a:extLst>
          </p:cNvPr>
          <p:cNvGrpSpPr/>
          <p:nvPr/>
        </p:nvGrpSpPr>
        <p:grpSpPr>
          <a:xfrm>
            <a:off x="4374963" y="2682796"/>
            <a:ext cx="1138462" cy="629174"/>
            <a:chOff x="4420999" y="805343"/>
            <a:chExt cx="1199626" cy="62917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6B9D8D-F057-D2E8-57D0-6F46959E43F8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1679B8-3940-9203-F257-D0B6D1A339E3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229490-29D6-1AB4-E349-3D3D5B507630}"/>
              </a:ext>
            </a:extLst>
          </p:cNvPr>
          <p:cNvCxnSpPr>
            <a:cxnSpLocks/>
          </p:cNvCxnSpPr>
          <p:nvPr/>
        </p:nvCxnSpPr>
        <p:spPr>
          <a:xfrm>
            <a:off x="3522776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7391EF-3535-4A29-8A0E-304AE852A372}"/>
              </a:ext>
            </a:extLst>
          </p:cNvPr>
          <p:cNvCxnSpPr>
            <a:cxnSpLocks/>
          </p:cNvCxnSpPr>
          <p:nvPr/>
        </p:nvCxnSpPr>
        <p:spPr>
          <a:xfrm>
            <a:off x="4903901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DAED3AB-5671-CDD3-65E7-23170C8B5D8F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rot="16200000" flipH="1">
            <a:off x="4442214" y="2180815"/>
            <a:ext cx="595855" cy="408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9697DAF-1A0D-7278-67E9-11DAC7C795C3}"/>
              </a:ext>
            </a:extLst>
          </p:cNvPr>
          <p:cNvGrpSpPr/>
          <p:nvPr/>
        </p:nvGrpSpPr>
        <p:grpSpPr>
          <a:xfrm>
            <a:off x="3089198" y="3680725"/>
            <a:ext cx="975218" cy="491521"/>
            <a:chOff x="4420999" y="805343"/>
            <a:chExt cx="1199626" cy="60364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4CDAD89-B481-9838-027A-8B3573DEA13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9DAC9F0-F2F4-2BA3-EAC1-C38B4461F02A}"/>
                </a:ext>
              </a:extLst>
            </p:cNvPr>
            <p:cNvSpPr/>
            <p:nvPr/>
          </p:nvSpPr>
          <p:spPr>
            <a:xfrm>
              <a:off x="4420999" y="1040235"/>
              <a:ext cx="1199626" cy="3687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HTML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4E2A273-92BF-F89C-B799-6027FED55B03}"/>
              </a:ext>
            </a:extLst>
          </p:cNvPr>
          <p:cNvGrpSpPr/>
          <p:nvPr/>
        </p:nvGrpSpPr>
        <p:grpSpPr>
          <a:xfrm>
            <a:off x="4415086" y="3680725"/>
            <a:ext cx="975218" cy="491521"/>
            <a:chOff x="4420999" y="805343"/>
            <a:chExt cx="1199626" cy="4915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A2705D-C93D-4F62-AED4-E2750DAF076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6A59AC-4D72-7E1D-DBA3-15B20FFF85D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CSS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681ACBB-3985-7FDD-FA99-E74DBD36D19A}"/>
              </a:ext>
            </a:extLst>
          </p:cNvPr>
          <p:cNvGrpSpPr/>
          <p:nvPr/>
        </p:nvGrpSpPr>
        <p:grpSpPr>
          <a:xfrm>
            <a:off x="5756088" y="2682796"/>
            <a:ext cx="1138462" cy="629174"/>
            <a:chOff x="4420999" y="805343"/>
            <a:chExt cx="1199626" cy="62917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D1D0C9-62CC-C1FC-A2D0-C1D6AF39D5C1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B573BD3-1856-3719-E5DA-3A90DA996575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F93E86-6F6E-3376-3EEB-65396B318499}"/>
              </a:ext>
            </a:extLst>
          </p:cNvPr>
          <p:cNvCxnSpPr>
            <a:cxnSpLocks/>
          </p:cNvCxnSpPr>
          <p:nvPr/>
        </p:nvCxnSpPr>
        <p:spPr>
          <a:xfrm>
            <a:off x="6285026" y="3311970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DA106B-2518-7931-E64B-92FDC4C28758}"/>
              </a:ext>
            </a:extLst>
          </p:cNvPr>
          <p:cNvGrpSpPr/>
          <p:nvPr/>
        </p:nvGrpSpPr>
        <p:grpSpPr>
          <a:xfrm>
            <a:off x="5796211" y="3680725"/>
            <a:ext cx="975218" cy="491521"/>
            <a:chOff x="4420999" y="805343"/>
            <a:chExt cx="1199626" cy="49152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31A6FD-DC88-EABA-E4C8-AD826FC6E8FF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9CF3DDF-30BF-B415-BF17-BD9307F29F3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Javascript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48F8426-0978-774B-080F-609CDA572273}"/>
              </a:ext>
            </a:extLst>
          </p:cNvPr>
          <p:cNvCxnSpPr>
            <a:stCxn id="5" idx="2"/>
            <a:endCxn id="30" idx="0"/>
          </p:cNvCxnSpPr>
          <p:nvPr/>
        </p:nvCxnSpPr>
        <p:spPr>
          <a:xfrm rot="16200000" flipH="1">
            <a:off x="5132776" y="1490252"/>
            <a:ext cx="595855" cy="17892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53AC0C7-E671-F349-1CE9-87323B3BEB9C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3756633" y="1903340"/>
            <a:ext cx="595855" cy="9630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FFBAAD-BD59-EC0D-843F-02888F3C21E4}"/>
              </a:ext>
            </a:extLst>
          </p:cNvPr>
          <p:cNvGrpSpPr/>
          <p:nvPr/>
        </p:nvGrpSpPr>
        <p:grpSpPr>
          <a:xfrm>
            <a:off x="8097194" y="3494453"/>
            <a:ext cx="1138462" cy="629174"/>
            <a:chOff x="4420999" y="805343"/>
            <a:chExt cx="1199626" cy="6291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F7BE69-E60E-5281-EEC0-374002D41AF3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E51E66C-42DC-6F8F-BB11-C2A9C6A27E5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img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788454-EC39-94D7-94D6-FC757AB8A61F}"/>
              </a:ext>
            </a:extLst>
          </p:cNvPr>
          <p:cNvGrpSpPr/>
          <p:nvPr/>
        </p:nvGrpSpPr>
        <p:grpSpPr>
          <a:xfrm>
            <a:off x="7854156" y="4666276"/>
            <a:ext cx="1624537" cy="629174"/>
            <a:chOff x="4420999" y="805343"/>
            <a:chExt cx="1199626" cy="62917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F7CDE2-389B-CE18-637F-F1BEFE0F2D1D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attribute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0E91DDE-A86E-E0B2-7B50-BD4BF439E946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src</a:t>
              </a:r>
              <a:r>
                <a:rPr lang="en-US" altLang="ko-KR" sz="1100" dirty="0">
                  <a:solidFill>
                    <a:schemeClr val="tx1"/>
                  </a:solidFill>
                </a:rPr>
                <a:t>=“images/wall.jpg”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0226CF5-07AB-515A-55DA-5C538D477038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 flipV="1">
            <a:off x="8666425" y="4123627"/>
            <a:ext cx="0" cy="54264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49DF5B0-FC2C-6997-F75B-B09C5366592E}"/>
              </a:ext>
            </a:extLst>
          </p:cNvPr>
          <p:cNvSpPr txBox="1"/>
          <p:nvPr/>
        </p:nvSpPr>
        <p:spPr>
          <a:xfrm>
            <a:off x="8694055" y="4241063"/>
            <a:ext cx="1569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C00000"/>
                </a:solidFill>
              </a:rPr>
              <a:t>setAttributeNode</a:t>
            </a:r>
            <a:r>
              <a:rPr lang="en-US" altLang="ko-KR" sz="1400" dirty="0">
                <a:solidFill>
                  <a:srgbClr val="C00000"/>
                </a:solidFill>
              </a:rPr>
              <a:t>()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4CA232F-A495-FE5C-246D-F3FB916FBED2}"/>
              </a:ext>
            </a:extLst>
          </p:cNvPr>
          <p:cNvCxnSpPr>
            <a:stCxn id="5" idx="3"/>
            <a:endCxn id="39" idx="0"/>
          </p:cNvCxnSpPr>
          <p:nvPr/>
        </p:nvCxnSpPr>
        <p:spPr>
          <a:xfrm>
            <a:off x="5135901" y="1889800"/>
            <a:ext cx="3530524" cy="1604653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C80CC4-F3BD-9B3C-287B-F715100E488E}"/>
              </a:ext>
            </a:extLst>
          </p:cNvPr>
          <p:cNvSpPr txBox="1"/>
          <p:nvPr/>
        </p:nvSpPr>
        <p:spPr>
          <a:xfrm>
            <a:off x="8858131" y="2546935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C00000"/>
                </a:solidFill>
              </a:rPr>
              <a:t>appendChild</a:t>
            </a:r>
            <a:r>
              <a:rPr lang="en-US" altLang="ko-KR" sz="1400" dirty="0">
                <a:solidFill>
                  <a:srgbClr val="C00000"/>
                </a:solidFill>
              </a:rPr>
              <a:t>()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0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B57DCC-D86D-E379-860D-F705FBED2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44"/>
          <a:stretch/>
        </p:blipFill>
        <p:spPr bwMode="auto">
          <a:xfrm>
            <a:off x="1281973" y="1220333"/>
            <a:ext cx="3821249" cy="4805202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D72C412-606F-37BD-C119-6426FCFE3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93" r="23421" b="20224"/>
          <a:stretch/>
        </p:blipFill>
        <p:spPr bwMode="auto">
          <a:xfrm>
            <a:off x="5911532" y="2844300"/>
            <a:ext cx="4475856" cy="2285048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3339895-B117-8F86-6FE3-59FA422D57CB}"/>
              </a:ext>
            </a:extLst>
          </p:cNvPr>
          <p:cNvSpPr/>
          <p:nvPr/>
        </p:nvSpPr>
        <p:spPr>
          <a:xfrm>
            <a:off x="6096000" y="4476206"/>
            <a:ext cx="2438400" cy="2090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49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011B9-1DA0-B752-2634-B88467ED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노드 앞에 추가하기 </a:t>
            </a:r>
            <a:r>
              <a:rPr lang="en-US" altLang="ko-KR" dirty="0"/>
              <a:t>– </a:t>
            </a:r>
            <a:r>
              <a:rPr lang="en-US" altLang="ko-KR" dirty="0" err="1"/>
              <a:t>insertBefore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24F70-9FA1-D3AD-906B-E2EA674BD0BE}"/>
              </a:ext>
            </a:extLst>
          </p:cNvPr>
          <p:cNvSpPr txBox="1"/>
          <p:nvPr/>
        </p:nvSpPr>
        <p:spPr>
          <a:xfrm>
            <a:off x="838200" y="1576251"/>
            <a:ext cx="963821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지금까지 살펴본 방법은</a:t>
            </a:r>
            <a:r>
              <a:rPr lang="en-US" altLang="ko-KR" sz="1600" dirty="0"/>
              <a:t>, </a:t>
            </a:r>
            <a:r>
              <a:rPr lang="ko-KR" altLang="en-US" sz="1600" dirty="0"/>
              <a:t>새로 만든 요소를 부모 노드의 맨 마지막에 자식 노드로 추가하는 것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insertBefore</a:t>
            </a:r>
            <a:r>
              <a:rPr lang="en-US" altLang="ko-KR" sz="1600" dirty="0"/>
              <a:t>() </a:t>
            </a:r>
            <a:r>
              <a:rPr lang="ko-KR" altLang="en-US" sz="1600" dirty="0"/>
              <a:t>를 사용하면 특정 노드 앞에 새 요소를 추가할 수 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BE11B-EF7F-92BA-DA4C-0E2EFFE6A8F5}"/>
              </a:ext>
            </a:extLst>
          </p:cNvPr>
          <p:cNvSpPr txBox="1"/>
          <p:nvPr/>
        </p:nvSpPr>
        <p:spPr>
          <a:xfrm>
            <a:off x="916577" y="2717148"/>
            <a:ext cx="4334691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insertBefore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새 노드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기준 노드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87EED-D1D1-9A45-D486-C3CB1A0E3C94}"/>
              </a:ext>
            </a:extLst>
          </p:cNvPr>
          <p:cNvSpPr txBox="1"/>
          <p:nvPr/>
        </p:nvSpPr>
        <p:spPr>
          <a:xfrm>
            <a:off x="1001487" y="3617633"/>
            <a:ext cx="1863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07\nodelist.html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4BD72-BCBA-7009-1724-A44EA1933DD3}"/>
              </a:ext>
            </a:extLst>
          </p:cNvPr>
          <p:cNvSpPr txBox="1"/>
          <p:nvPr/>
        </p:nvSpPr>
        <p:spPr>
          <a:xfrm>
            <a:off x="1001487" y="4174237"/>
            <a:ext cx="6096000" cy="17626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&lt;h1&gt;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노드 리스트 살펴보기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&lt;/h1&gt;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&lt;p&gt;HTML&lt;/p&gt;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&lt;p&gt;CSS&lt;/p&gt;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&lt;p&gt;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Javscript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&lt;/p&gt;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657E1935-EFC7-F4F3-E137-A3A3FB11BA0D}"/>
              </a:ext>
            </a:extLst>
          </p:cNvPr>
          <p:cNvSpPr/>
          <p:nvPr/>
        </p:nvSpPr>
        <p:spPr>
          <a:xfrm>
            <a:off x="3335382" y="4663708"/>
            <a:ext cx="3126378" cy="375901"/>
          </a:xfrm>
          <a:prstGeom prst="wedgeRectCallout">
            <a:avLst>
              <a:gd name="adj1" fmla="val -88206"/>
              <a:gd name="adj2" fmla="val -57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65237-279D-DE2F-7452-23BFAC6BADBA}"/>
              </a:ext>
            </a:extLst>
          </p:cNvPr>
          <p:cNvSpPr txBox="1"/>
          <p:nvPr/>
        </p:nvSpPr>
        <p:spPr>
          <a:xfrm>
            <a:off x="3428457" y="4701055"/>
            <a:ext cx="2940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여기에 새로운 </a:t>
            </a:r>
            <a:r>
              <a:rPr lang="en-US" altLang="ko-KR" sz="1600" dirty="0">
                <a:solidFill>
                  <a:schemeClr val="bg1"/>
                </a:solidFill>
              </a:rPr>
              <a:t>p </a:t>
            </a:r>
            <a:r>
              <a:rPr lang="ko-KR" altLang="en-US" sz="1600" dirty="0">
                <a:solidFill>
                  <a:schemeClr val="bg1"/>
                </a:solidFill>
              </a:rPr>
              <a:t>요소 추가하기</a:t>
            </a:r>
          </a:p>
        </p:txBody>
      </p:sp>
    </p:spTree>
    <p:extLst>
      <p:ext uri="{BB962C8B-B14F-4D97-AF65-F5344CB8AC3E}">
        <p14:creationId xmlns:p14="http://schemas.microsoft.com/office/powerpoint/2010/main" val="625036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011B9-1DA0-B752-2634-B88467ED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노드 앞에 추가하기 </a:t>
            </a:r>
            <a:r>
              <a:rPr lang="en-US" altLang="ko-KR" dirty="0"/>
              <a:t>– </a:t>
            </a:r>
            <a:r>
              <a:rPr lang="en-US" altLang="ko-KR" dirty="0" err="1"/>
              <a:t>insertBefore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24F70-9FA1-D3AD-906B-E2EA674BD0BE}"/>
              </a:ext>
            </a:extLst>
          </p:cNvPr>
          <p:cNvSpPr txBox="1"/>
          <p:nvPr/>
        </p:nvSpPr>
        <p:spPr>
          <a:xfrm>
            <a:off x="838200" y="1330891"/>
            <a:ext cx="963821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콘솔 창에 입력하기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6EF94-A29E-936F-9F17-5F153D3E92E0}"/>
              </a:ext>
            </a:extLst>
          </p:cNvPr>
          <p:cNvSpPr txBox="1"/>
          <p:nvPr/>
        </p:nvSpPr>
        <p:spPr>
          <a:xfrm>
            <a:off x="899161" y="1912650"/>
            <a:ext cx="7217228" cy="11624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tsNode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document.createElement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("p")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tsTextNode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document.createTextNode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("Typescript")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tsNode.appendChild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tsTextNode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43DCC87-948D-1800-BE0E-F31C2DE01CE8}"/>
              </a:ext>
            </a:extLst>
          </p:cNvPr>
          <p:cNvGrpSpPr/>
          <p:nvPr/>
        </p:nvGrpSpPr>
        <p:grpSpPr>
          <a:xfrm>
            <a:off x="6183087" y="2799826"/>
            <a:ext cx="1199626" cy="629174"/>
            <a:chOff x="4420999" y="805343"/>
            <a:chExt cx="1199626" cy="6291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9F91429-1848-AD0D-453C-86A2A072BF56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33C199D-5B64-4AAA-B1CC-F839DBDCC569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body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15F4D8-D329-291F-7BFA-DC3C0248E114}"/>
              </a:ext>
            </a:extLst>
          </p:cNvPr>
          <p:cNvGrpSpPr/>
          <p:nvPr/>
        </p:nvGrpSpPr>
        <p:grpSpPr>
          <a:xfrm>
            <a:off x="3944906" y="4024855"/>
            <a:ext cx="1138462" cy="629174"/>
            <a:chOff x="4420999" y="805343"/>
            <a:chExt cx="1199626" cy="62917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6B14F10-8007-9274-A335-B9167E42176A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875B00-96E1-2D64-950C-C709442AB28D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h1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03F646-B49F-BA3D-F133-E4116D749600}"/>
              </a:ext>
            </a:extLst>
          </p:cNvPr>
          <p:cNvGrpSpPr/>
          <p:nvPr/>
        </p:nvGrpSpPr>
        <p:grpSpPr>
          <a:xfrm>
            <a:off x="4026528" y="5022784"/>
            <a:ext cx="975218" cy="726412"/>
            <a:chOff x="4420999" y="805343"/>
            <a:chExt cx="1199626" cy="7264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3E4F066-52B2-AB96-A915-4A406D3128F2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text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26F06FA-3FA7-BAE0-FB5D-1E5FE76F5FF2}"/>
                </a:ext>
              </a:extLst>
            </p:cNvPr>
            <p:cNvSpPr/>
            <p:nvPr/>
          </p:nvSpPr>
          <p:spPr>
            <a:xfrm>
              <a:off x="4420999" y="1040234"/>
              <a:ext cx="1199626" cy="4915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노드 리스트 살펴보기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1CA1A3-C397-A01A-4C9C-E64C3A910EED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514137" y="4654029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29DF5A5-35A4-0259-66F3-40F22FBEDF9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5350592" y="2592546"/>
            <a:ext cx="595855" cy="2268763"/>
          </a:xfrm>
          <a:prstGeom prst="bentConnector3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FD2CAC-DC36-6518-D0AA-DD8696EEBADD}"/>
              </a:ext>
            </a:extLst>
          </p:cNvPr>
          <p:cNvGrpSpPr/>
          <p:nvPr/>
        </p:nvGrpSpPr>
        <p:grpSpPr>
          <a:xfrm>
            <a:off x="5250612" y="4024855"/>
            <a:ext cx="1138462" cy="629174"/>
            <a:chOff x="4420999" y="805343"/>
            <a:chExt cx="1199626" cy="62917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7C85EC5-4A7C-FB50-261E-C8CCCBB585CA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89F42C-3BA4-B382-CD46-BC6DB5CF13B4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C27F58E-36B0-77AA-F345-802E0E6598AB}"/>
              </a:ext>
            </a:extLst>
          </p:cNvPr>
          <p:cNvGrpSpPr/>
          <p:nvPr/>
        </p:nvGrpSpPr>
        <p:grpSpPr>
          <a:xfrm>
            <a:off x="6621775" y="4024855"/>
            <a:ext cx="1138462" cy="629174"/>
            <a:chOff x="4420999" y="805343"/>
            <a:chExt cx="1199626" cy="62917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E1A36F-6978-3595-773A-780DC22EE77A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B86C1F8-0431-C7FA-6A14-C81CB62BEA2C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6C1EE3C-1A7E-E0C2-C15F-AD44141BE7DC}"/>
              </a:ext>
            </a:extLst>
          </p:cNvPr>
          <p:cNvCxnSpPr>
            <a:cxnSpLocks/>
          </p:cNvCxnSpPr>
          <p:nvPr/>
        </p:nvCxnSpPr>
        <p:spPr>
          <a:xfrm>
            <a:off x="5769588" y="4654029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8BDA97A-F978-5A57-C45B-0269B8C017C1}"/>
              </a:ext>
            </a:extLst>
          </p:cNvPr>
          <p:cNvCxnSpPr>
            <a:cxnSpLocks/>
          </p:cNvCxnSpPr>
          <p:nvPr/>
        </p:nvCxnSpPr>
        <p:spPr>
          <a:xfrm>
            <a:off x="7150713" y="4654029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3AD450B-0FC9-08E0-C88F-12513CF226E7}"/>
              </a:ext>
            </a:extLst>
          </p:cNvPr>
          <p:cNvCxnSpPr>
            <a:stCxn id="6" idx="2"/>
            <a:endCxn id="20" idx="0"/>
          </p:cNvCxnSpPr>
          <p:nvPr/>
        </p:nvCxnSpPr>
        <p:spPr>
          <a:xfrm rot="16200000" flipH="1">
            <a:off x="6689026" y="3522874"/>
            <a:ext cx="595855" cy="408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F0569AF-42BD-4713-F498-C3161BD0F073}"/>
              </a:ext>
            </a:extLst>
          </p:cNvPr>
          <p:cNvGrpSpPr/>
          <p:nvPr/>
        </p:nvGrpSpPr>
        <p:grpSpPr>
          <a:xfrm>
            <a:off x="5336010" y="5022784"/>
            <a:ext cx="975218" cy="491521"/>
            <a:chOff x="4420999" y="805343"/>
            <a:chExt cx="1199626" cy="60364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50EC4B9-2C37-A1A5-9A49-5F6882165F28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4289362-BB65-C2BC-FE9E-900257165BBD}"/>
                </a:ext>
              </a:extLst>
            </p:cNvPr>
            <p:cNvSpPr/>
            <p:nvPr/>
          </p:nvSpPr>
          <p:spPr>
            <a:xfrm>
              <a:off x="4420999" y="1040235"/>
              <a:ext cx="1199626" cy="3687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HTML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9AA5390-42D3-F931-8D48-52B677071930}"/>
              </a:ext>
            </a:extLst>
          </p:cNvPr>
          <p:cNvGrpSpPr/>
          <p:nvPr/>
        </p:nvGrpSpPr>
        <p:grpSpPr>
          <a:xfrm>
            <a:off x="6661898" y="5022784"/>
            <a:ext cx="975218" cy="491521"/>
            <a:chOff x="4420999" y="805343"/>
            <a:chExt cx="1199626" cy="49152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5BADA7-8FE7-EEE9-E3E5-0BE278A5C47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B7E8418-DB91-23F4-8C95-9ED6E88695DB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CSS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F6B8BA5-BF56-3EF4-7ADB-A7EE1F317A8B}"/>
              </a:ext>
            </a:extLst>
          </p:cNvPr>
          <p:cNvGrpSpPr/>
          <p:nvPr/>
        </p:nvGrpSpPr>
        <p:grpSpPr>
          <a:xfrm>
            <a:off x="8002900" y="4024855"/>
            <a:ext cx="1138462" cy="629174"/>
            <a:chOff x="4420999" y="805343"/>
            <a:chExt cx="1199626" cy="62917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2EED242-368E-724E-6478-21935A5DBE3E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8530FA6-061C-12F5-1BAE-55697A603304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53E6A40-2092-3083-FE08-DEAF42C38B27}"/>
              </a:ext>
            </a:extLst>
          </p:cNvPr>
          <p:cNvCxnSpPr>
            <a:cxnSpLocks/>
          </p:cNvCxnSpPr>
          <p:nvPr/>
        </p:nvCxnSpPr>
        <p:spPr>
          <a:xfrm>
            <a:off x="8531838" y="4654029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6C420D7-0D5C-0BF4-1D6D-869735D7F503}"/>
              </a:ext>
            </a:extLst>
          </p:cNvPr>
          <p:cNvGrpSpPr/>
          <p:nvPr/>
        </p:nvGrpSpPr>
        <p:grpSpPr>
          <a:xfrm>
            <a:off x="8043023" y="5022784"/>
            <a:ext cx="975218" cy="491521"/>
            <a:chOff x="4420999" y="805343"/>
            <a:chExt cx="1199626" cy="49152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716F7DF-8B6E-929A-1BF6-8216928B4733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7300653-9895-7F8D-242E-14DCFDE4261D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Javascript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84E606F-B3B6-B04F-E683-7B0F08E6F357}"/>
              </a:ext>
            </a:extLst>
          </p:cNvPr>
          <p:cNvCxnSpPr>
            <a:stCxn id="6" idx="2"/>
            <a:endCxn id="32" idx="0"/>
          </p:cNvCxnSpPr>
          <p:nvPr/>
        </p:nvCxnSpPr>
        <p:spPr>
          <a:xfrm rot="16200000" flipH="1">
            <a:off x="7379588" y="2832311"/>
            <a:ext cx="595855" cy="17892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87CFF31-5E75-01CD-6547-A5050F92C520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rot="5400000">
            <a:off x="6003445" y="3245399"/>
            <a:ext cx="595855" cy="9630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3A1B6F9-2E48-0556-BA8D-223539D366DF}"/>
              </a:ext>
            </a:extLst>
          </p:cNvPr>
          <p:cNvGrpSpPr/>
          <p:nvPr/>
        </p:nvGrpSpPr>
        <p:grpSpPr>
          <a:xfrm>
            <a:off x="10344006" y="4836512"/>
            <a:ext cx="1138462" cy="629174"/>
            <a:chOff x="4420999" y="805343"/>
            <a:chExt cx="1199626" cy="62917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FBE473B-CEED-E821-4877-858F439D6E30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367F94B-B369-3B13-BB6D-88F4D220FC54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56965D6-94E4-F995-1BD9-DD0920905F7C}"/>
              </a:ext>
            </a:extLst>
          </p:cNvPr>
          <p:cNvGrpSpPr/>
          <p:nvPr/>
        </p:nvGrpSpPr>
        <p:grpSpPr>
          <a:xfrm>
            <a:off x="10344006" y="5908257"/>
            <a:ext cx="1138461" cy="810470"/>
            <a:chOff x="4420999" y="805343"/>
            <a:chExt cx="1199626" cy="68956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FAFF6DF-38C8-70AD-02A7-B9337EA5AC7B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E7105C5-DA8B-019C-7CE0-B16F01DFC0B4}"/>
                </a:ext>
              </a:extLst>
            </p:cNvPr>
            <p:cNvSpPr/>
            <p:nvPr/>
          </p:nvSpPr>
          <p:spPr>
            <a:xfrm>
              <a:off x="4420999" y="1040235"/>
              <a:ext cx="1199626" cy="45467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Typescript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9A3FA9-A861-1FFC-D32C-5C36497F1C88}"/>
              </a:ext>
            </a:extLst>
          </p:cNvPr>
          <p:cNvCxnSpPr>
            <a:stCxn id="44" idx="0"/>
            <a:endCxn id="42" idx="2"/>
          </p:cNvCxnSpPr>
          <p:nvPr/>
        </p:nvCxnSpPr>
        <p:spPr>
          <a:xfrm flipV="1">
            <a:off x="10913237" y="5465686"/>
            <a:ext cx="0" cy="44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05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DC8D649-204E-03D9-6397-E3804877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노드 앞에 추가하기 </a:t>
            </a:r>
            <a:r>
              <a:rPr lang="en-US" altLang="ko-KR" dirty="0"/>
              <a:t>– </a:t>
            </a:r>
            <a:r>
              <a:rPr lang="en-US" altLang="ko-KR" dirty="0" err="1"/>
              <a:t>insertBefore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43EC9-2B4D-BB25-5E7A-365165DA8AFE}"/>
              </a:ext>
            </a:extLst>
          </p:cNvPr>
          <p:cNvSpPr txBox="1"/>
          <p:nvPr/>
        </p:nvSpPr>
        <p:spPr>
          <a:xfrm>
            <a:off x="838200" y="1576251"/>
            <a:ext cx="963821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/>
              <a:t>기준이 되는 노드를 첫번째 </a:t>
            </a:r>
            <a:r>
              <a:rPr lang="en-US" altLang="ko-KR" sz="1600" dirty="0"/>
              <a:t>p </a:t>
            </a:r>
            <a:r>
              <a:rPr lang="ko-KR" altLang="en-US" sz="1600" dirty="0"/>
              <a:t>노드로 지정하고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 err="1"/>
              <a:t>insertBefore</a:t>
            </a:r>
            <a:r>
              <a:rPr lang="en-US" altLang="ko-KR" sz="1600" dirty="0"/>
              <a:t>()</a:t>
            </a:r>
            <a:r>
              <a:rPr lang="ko-KR" altLang="en-US" sz="1600" dirty="0"/>
              <a:t>를 사용해 첫번째 </a:t>
            </a:r>
            <a:r>
              <a:rPr lang="en-US" altLang="ko-KR" sz="1600" dirty="0"/>
              <a:t>p </a:t>
            </a:r>
            <a:r>
              <a:rPr lang="ko-KR" altLang="en-US" sz="1600" dirty="0"/>
              <a:t>노드 앞에 새 노드를 추가한다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EEB39-BD2A-B777-7CA4-8DAF97C7441F}"/>
              </a:ext>
            </a:extLst>
          </p:cNvPr>
          <p:cNvSpPr txBox="1"/>
          <p:nvPr/>
        </p:nvSpPr>
        <p:spPr>
          <a:xfrm>
            <a:off x="838200" y="2638380"/>
            <a:ext cx="10720251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basisNode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document.querySelectorAll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("p")[0]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첫 번째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요소를 기준 노드로 정하기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document.body.insertBefore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tsNode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basisNode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기준 노드 앞에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tsNode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추가하기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079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11E997A-8F6C-5BFF-7AF4-92E2295F682F}"/>
              </a:ext>
            </a:extLst>
          </p:cNvPr>
          <p:cNvGrpSpPr/>
          <p:nvPr/>
        </p:nvGrpSpPr>
        <p:grpSpPr>
          <a:xfrm>
            <a:off x="3936275" y="1457767"/>
            <a:ext cx="1199626" cy="629174"/>
            <a:chOff x="4420999" y="805343"/>
            <a:chExt cx="1199626" cy="6291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871E555-E968-645C-586A-D7DFC358D6E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885DB5-1DB5-E3CD-1F1C-68D4DBF34EA1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body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3AE7FF-06A2-1418-36E6-6688D18403F7}"/>
              </a:ext>
            </a:extLst>
          </p:cNvPr>
          <p:cNvGrpSpPr/>
          <p:nvPr/>
        </p:nvGrpSpPr>
        <p:grpSpPr>
          <a:xfrm>
            <a:off x="1698094" y="2682796"/>
            <a:ext cx="1138462" cy="629174"/>
            <a:chOff x="4420999" y="805343"/>
            <a:chExt cx="1199626" cy="6291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C990C-1736-56C6-9DD5-5C9395F6E01D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98D56B-2FB7-058C-A3E9-766FB238DBCD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h1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988945-1369-A3E2-2344-3D9E799496A7}"/>
              </a:ext>
            </a:extLst>
          </p:cNvPr>
          <p:cNvGrpSpPr/>
          <p:nvPr/>
        </p:nvGrpSpPr>
        <p:grpSpPr>
          <a:xfrm>
            <a:off x="1779716" y="3680725"/>
            <a:ext cx="975218" cy="726412"/>
            <a:chOff x="4420999" y="805343"/>
            <a:chExt cx="1199626" cy="7264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CD6803-79A3-22A1-38EA-DEDB90174DA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text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AC7A79-3BB5-7BEC-C987-DADBBFF55E2D}"/>
                </a:ext>
              </a:extLst>
            </p:cNvPr>
            <p:cNvSpPr/>
            <p:nvPr/>
          </p:nvSpPr>
          <p:spPr>
            <a:xfrm>
              <a:off x="4420999" y="1040234"/>
              <a:ext cx="1199626" cy="4915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노드 리스트 살펴보기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C3F44AF-F971-6512-3EC1-C16D6B14081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267325" y="3311970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80BD95A-4743-6478-AB7B-9E19E7C9F9F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103780" y="1250487"/>
            <a:ext cx="595855" cy="2268763"/>
          </a:xfrm>
          <a:prstGeom prst="bentConnector3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BE4C1C-C4FB-4E4A-E6C5-140F7C56650D}"/>
              </a:ext>
            </a:extLst>
          </p:cNvPr>
          <p:cNvGrpSpPr/>
          <p:nvPr/>
        </p:nvGrpSpPr>
        <p:grpSpPr>
          <a:xfrm>
            <a:off x="4374963" y="2720560"/>
            <a:ext cx="1138462" cy="629174"/>
            <a:chOff x="4420999" y="805343"/>
            <a:chExt cx="1199626" cy="62917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EB1B081-7FE5-F653-32C6-ED1E36F5C292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7E78D8-1A1A-F521-3E80-AC90FD53108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7B73EF-2C66-4655-B842-640E210587D3}"/>
              </a:ext>
            </a:extLst>
          </p:cNvPr>
          <p:cNvGrpSpPr/>
          <p:nvPr/>
        </p:nvGrpSpPr>
        <p:grpSpPr>
          <a:xfrm>
            <a:off x="5746126" y="2720560"/>
            <a:ext cx="1138462" cy="629174"/>
            <a:chOff x="4420999" y="805343"/>
            <a:chExt cx="1199626" cy="62917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6B9D8D-F057-D2E8-57D0-6F46959E43F8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1679B8-3940-9203-F257-D0B6D1A339E3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229490-29D6-1AB4-E349-3D3D5B507630}"/>
              </a:ext>
            </a:extLst>
          </p:cNvPr>
          <p:cNvCxnSpPr>
            <a:cxnSpLocks/>
          </p:cNvCxnSpPr>
          <p:nvPr/>
        </p:nvCxnSpPr>
        <p:spPr>
          <a:xfrm>
            <a:off x="4893939" y="3349734"/>
            <a:ext cx="0" cy="36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7391EF-3535-4A29-8A0E-304AE852A372}"/>
              </a:ext>
            </a:extLst>
          </p:cNvPr>
          <p:cNvCxnSpPr>
            <a:cxnSpLocks/>
          </p:cNvCxnSpPr>
          <p:nvPr/>
        </p:nvCxnSpPr>
        <p:spPr>
          <a:xfrm>
            <a:off x="6275064" y="3349734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DAED3AB-5671-CDD3-65E7-23170C8B5D8F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rot="16200000" flipH="1">
            <a:off x="5108913" y="1514115"/>
            <a:ext cx="633619" cy="17792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9697DAF-1A0D-7278-67E9-11DAC7C795C3}"/>
              </a:ext>
            </a:extLst>
          </p:cNvPr>
          <p:cNvGrpSpPr/>
          <p:nvPr/>
        </p:nvGrpSpPr>
        <p:grpSpPr>
          <a:xfrm>
            <a:off x="4460361" y="3718489"/>
            <a:ext cx="975218" cy="491521"/>
            <a:chOff x="4420999" y="805343"/>
            <a:chExt cx="1199626" cy="60364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4CDAD89-B481-9838-027A-8B3573DEA13C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9DAC9F0-F2F4-2BA3-EAC1-C38B4461F02A}"/>
                </a:ext>
              </a:extLst>
            </p:cNvPr>
            <p:cNvSpPr/>
            <p:nvPr/>
          </p:nvSpPr>
          <p:spPr>
            <a:xfrm>
              <a:off x="4420999" y="1040235"/>
              <a:ext cx="1199626" cy="3687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HTML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4E2A273-92BF-F89C-B799-6027FED55B03}"/>
              </a:ext>
            </a:extLst>
          </p:cNvPr>
          <p:cNvGrpSpPr/>
          <p:nvPr/>
        </p:nvGrpSpPr>
        <p:grpSpPr>
          <a:xfrm>
            <a:off x="5786249" y="3718489"/>
            <a:ext cx="975218" cy="491521"/>
            <a:chOff x="4420999" y="805343"/>
            <a:chExt cx="1199626" cy="4915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A2705D-C93D-4F62-AED4-E2750DAF0767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6A59AC-4D72-7E1D-DBA3-15B20FFF85D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CSS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681ACBB-3985-7FDD-FA99-E74DBD36D19A}"/>
              </a:ext>
            </a:extLst>
          </p:cNvPr>
          <p:cNvGrpSpPr/>
          <p:nvPr/>
        </p:nvGrpSpPr>
        <p:grpSpPr>
          <a:xfrm>
            <a:off x="7127251" y="2720560"/>
            <a:ext cx="1138462" cy="629174"/>
            <a:chOff x="4420999" y="805343"/>
            <a:chExt cx="1199626" cy="62917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D1D0C9-62CC-C1FC-A2D0-C1D6AF39D5C1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element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B573BD3-1856-3719-E5DA-3A90DA996575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F93E86-6F6E-3376-3EEB-65396B318499}"/>
              </a:ext>
            </a:extLst>
          </p:cNvPr>
          <p:cNvCxnSpPr>
            <a:cxnSpLocks/>
          </p:cNvCxnSpPr>
          <p:nvPr/>
        </p:nvCxnSpPr>
        <p:spPr>
          <a:xfrm>
            <a:off x="7656189" y="3349734"/>
            <a:ext cx="0" cy="36875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DA106B-2518-7931-E64B-92FDC4C28758}"/>
              </a:ext>
            </a:extLst>
          </p:cNvPr>
          <p:cNvGrpSpPr/>
          <p:nvPr/>
        </p:nvGrpSpPr>
        <p:grpSpPr>
          <a:xfrm>
            <a:off x="7167374" y="3718489"/>
            <a:ext cx="975218" cy="491521"/>
            <a:chOff x="4420999" y="805343"/>
            <a:chExt cx="1199626" cy="49152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31A6FD-DC88-EABA-E4C8-AD826FC6E8FF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9CF3DDF-30BF-B415-BF17-BD9307F29F31}"/>
                </a:ext>
              </a:extLst>
            </p:cNvPr>
            <p:cNvSpPr/>
            <p:nvPr/>
          </p:nvSpPr>
          <p:spPr>
            <a:xfrm>
              <a:off x="4420999" y="1040235"/>
              <a:ext cx="1199626" cy="256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Javascript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48F8426-0978-774B-080F-609CDA572273}"/>
              </a:ext>
            </a:extLst>
          </p:cNvPr>
          <p:cNvCxnSpPr>
            <a:stCxn id="5" idx="2"/>
            <a:endCxn id="30" idx="0"/>
          </p:cNvCxnSpPr>
          <p:nvPr/>
        </p:nvCxnSpPr>
        <p:spPr>
          <a:xfrm rot="16200000" flipH="1">
            <a:off x="5799476" y="823553"/>
            <a:ext cx="633619" cy="31603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53AC0C7-E671-F349-1CE9-87323B3BEB9C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16200000" flipH="1">
            <a:off x="4423332" y="2199697"/>
            <a:ext cx="633619" cy="4081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FFBAAD-BD59-EC0D-843F-02888F3C21E4}"/>
              </a:ext>
            </a:extLst>
          </p:cNvPr>
          <p:cNvGrpSpPr/>
          <p:nvPr/>
        </p:nvGrpSpPr>
        <p:grpSpPr>
          <a:xfrm>
            <a:off x="2918025" y="4210010"/>
            <a:ext cx="1138462" cy="629174"/>
            <a:chOff x="4420999" y="805343"/>
            <a:chExt cx="1199626" cy="6291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F7BE69-E60E-5281-EEC0-374002D41AF3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element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E51E66C-42DC-6F8F-BB11-C2A9C6A27E52}"/>
                </a:ext>
              </a:extLst>
            </p:cNvPr>
            <p:cNvSpPr/>
            <p:nvPr/>
          </p:nvSpPr>
          <p:spPr>
            <a:xfrm>
              <a:off x="4420999" y="1040235"/>
              <a:ext cx="1199626" cy="394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9BBB6C-4CD1-CEF9-EE8C-5D6C8A75E87A}"/>
              </a:ext>
            </a:extLst>
          </p:cNvPr>
          <p:cNvGrpSpPr/>
          <p:nvPr/>
        </p:nvGrpSpPr>
        <p:grpSpPr>
          <a:xfrm>
            <a:off x="2918025" y="5281755"/>
            <a:ext cx="1138461" cy="810470"/>
            <a:chOff x="4420999" y="805343"/>
            <a:chExt cx="1199626" cy="68956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F1FEC16-E15C-CF87-B2AA-54F662A505C3}"/>
                </a:ext>
              </a:extLst>
            </p:cNvPr>
            <p:cNvSpPr/>
            <p:nvPr/>
          </p:nvSpPr>
          <p:spPr>
            <a:xfrm>
              <a:off x="4420999" y="805343"/>
              <a:ext cx="1199626" cy="234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273E4C5-B38F-1B27-DB1D-5F427E669A24}"/>
                </a:ext>
              </a:extLst>
            </p:cNvPr>
            <p:cNvSpPr/>
            <p:nvPr/>
          </p:nvSpPr>
          <p:spPr>
            <a:xfrm>
              <a:off x="4420999" y="1040235"/>
              <a:ext cx="1199626" cy="45467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Typescript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F292670-3E07-381B-F35C-809E8EBEEBB4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 flipV="1">
            <a:off x="3487256" y="4839184"/>
            <a:ext cx="0" cy="44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B801200-E83D-6B01-7F43-F2FD03CDCEA9}"/>
              </a:ext>
            </a:extLst>
          </p:cNvPr>
          <p:cNvCxnSpPr>
            <a:stCxn id="5" idx="2"/>
            <a:endCxn id="39" idx="0"/>
          </p:cNvCxnSpPr>
          <p:nvPr/>
        </p:nvCxnSpPr>
        <p:spPr>
          <a:xfrm rot="5400000">
            <a:off x="2950138" y="2624059"/>
            <a:ext cx="2123069" cy="1048832"/>
          </a:xfrm>
          <a:prstGeom prst="bentConnector3">
            <a:avLst>
              <a:gd name="adj1" fmla="val 14724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016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CAE9C95-D402-780D-ACBA-B21CDD1415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70"/>
          <a:stretch/>
        </p:blipFill>
        <p:spPr>
          <a:xfrm>
            <a:off x="711926" y="2394517"/>
            <a:ext cx="5262154" cy="29615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FEDD9C6-DBCB-836E-0849-BE5C88304A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48" r="26548" b="17315"/>
          <a:stretch/>
        </p:blipFill>
        <p:spPr bwMode="auto">
          <a:xfrm>
            <a:off x="6635885" y="2733040"/>
            <a:ext cx="4159429" cy="2230846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9A53A23-5F30-0A71-1F71-825EC2D4A87F}"/>
              </a:ext>
            </a:extLst>
          </p:cNvPr>
          <p:cNvSpPr/>
          <p:nvPr/>
        </p:nvSpPr>
        <p:spPr>
          <a:xfrm>
            <a:off x="6914606" y="3875314"/>
            <a:ext cx="1654628" cy="217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965097-6635-EA09-8404-FDC423CD4111}"/>
              </a:ext>
            </a:extLst>
          </p:cNvPr>
          <p:cNvSpPr/>
          <p:nvPr/>
        </p:nvSpPr>
        <p:spPr>
          <a:xfrm>
            <a:off x="539931" y="3866945"/>
            <a:ext cx="1332412" cy="4093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2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9ABEE-770A-06B4-1805-9BCE37A3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삭제하기</a:t>
            </a:r>
          </a:p>
        </p:txBody>
      </p:sp>
    </p:spTree>
    <p:extLst>
      <p:ext uri="{BB962C8B-B14F-4D97-AF65-F5344CB8AC3E}">
        <p14:creationId xmlns:p14="http://schemas.microsoft.com/office/powerpoint/2010/main" val="2830677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CA8F2BD-C5C6-A443-019D-8E017907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삭제하기 </a:t>
            </a:r>
            <a:r>
              <a:rPr lang="en-US" altLang="ko-KR" dirty="0"/>
              <a:t>– remove()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B7C76-E79B-5661-A444-C842395E9554}"/>
              </a:ext>
            </a:extLst>
          </p:cNvPr>
          <p:cNvSpPr txBox="1"/>
          <p:nvPr/>
        </p:nvSpPr>
        <p:spPr>
          <a:xfrm>
            <a:off x="838200" y="133162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remove()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삭제하려는 요소에서 사용하는 메서드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B2B9D-706D-A1CC-FDA9-12F6151FFC54}"/>
              </a:ext>
            </a:extLst>
          </p:cNvPr>
          <p:cNvSpPr txBox="1"/>
          <p:nvPr/>
        </p:nvSpPr>
        <p:spPr>
          <a:xfrm>
            <a:off x="949234" y="1879112"/>
            <a:ext cx="323958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요소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.remove()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A591D-C074-EDB4-322C-B0A46EA46DDE}"/>
              </a:ext>
            </a:extLst>
          </p:cNvPr>
          <p:cNvSpPr txBox="1"/>
          <p:nvPr/>
        </p:nvSpPr>
        <p:spPr>
          <a:xfrm>
            <a:off x="969711" y="2587158"/>
            <a:ext cx="639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07\nodelist-2.html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23724A-5E58-1E64-44F9-2C92CD8B5201}"/>
              </a:ext>
            </a:extLst>
          </p:cNvPr>
          <p:cNvSpPr txBox="1"/>
          <p:nvPr/>
        </p:nvSpPr>
        <p:spPr>
          <a:xfrm>
            <a:off x="838200" y="3027815"/>
            <a:ext cx="4883331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&lt;h1&gt;Web Programming&lt;/h1&gt;</a:t>
            </a:r>
          </a:p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&lt;ul id="items"&gt;</a:t>
            </a:r>
          </a:p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&lt;li&gt;HTML&lt;/li&gt;</a:t>
            </a:r>
          </a:p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&lt;li&gt;CSS&lt;/li&gt;</a:t>
            </a:r>
          </a:p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&lt;li&gt;Javascript&lt;/li&gt;</a:t>
            </a:r>
          </a:p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&lt;/ul&gt;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D8122E-7719-C58F-B917-B5467D9CAB8E}"/>
              </a:ext>
            </a:extLst>
          </p:cNvPr>
          <p:cNvSpPr/>
          <p:nvPr/>
        </p:nvSpPr>
        <p:spPr>
          <a:xfrm>
            <a:off x="969711" y="3027815"/>
            <a:ext cx="3091542" cy="4973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E36F1C-4F17-EB8A-9313-055DF74B4A09}"/>
              </a:ext>
            </a:extLst>
          </p:cNvPr>
          <p:cNvSpPr txBox="1"/>
          <p:nvPr/>
        </p:nvSpPr>
        <p:spPr>
          <a:xfrm>
            <a:off x="3270710" y="3548828"/>
            <a:ext cx="18293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이 부분을 없애려면</a:t>
            </a:r>
            <a:r>
              <a:rPr lang="en-US" altLang="ko-KR" sz="1400" dirty="0">
                <a:solidFill>
                  <a:srgbClr val="C00000"/>
                </a:solidFill>
              </a:rPr>
              <a:t>?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14A5E-9D3F-5C25-E4AE-621BEA96BF2F}"/>
              </a:ext>
            </a:extLst>
          </p:cNvPr>
          <p:cNvSpPr txBox="1"/>
          <p:nvPr/>
        </p:nvSpPr>
        <p:spPr>
          <a:xfrm>
            <a:off x="6298475" y="239429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콘솔 창에 입력하기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7B4B0-6830-C41C-43E5-E225FFCC8C1E}"/>
              </a:ext>
            </a:extLst>
          </p:cNvPr>
          <p:cNvSpPr txBox="1"/>
          <p:nvPr/>
        </p:nvSpPr>
        <p:spPr>
          <a:xfrm>
            <a:off x="6298475" y="3027815"/>
            <a:ext cx="4808013" cy="8700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heading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("h1")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heading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.remove()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8DC5945-AC42-83BD-B779-196317DB8B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29"/>
          <a:stretch/>
        </p:blipFill>
        <p:spPr>
          <a:xfrm>
            <a:off x="6298475" y="4192827"/>
            <a:ext cx="5522350" cy="19888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042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058D1FE-E675-6AB4-A30D-EABCC72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/>
              <a:t>트리와 노드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7E3B8-2175-F7E9-55D1-97080DC97D38}"/>
              </a:ext>
            </a:extLst>
          </p:cNvPr>
          <p:cNvSpPr txBox="1"/>
          <p:nvPr/>
        </p:nvSpPr>
        <p:spPr>
          <a:xfrm>
            <a:off x="631885" y="1722539"/>
            <a:ext cx="5751498" cy="35702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&lt;!DOCTYPE html&gt;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&lt;html lang="ko"&gt;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&lt;head&gt;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&lt;meta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charset=“utf-8”&gt;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&lt;title&gt;DOM Tree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알아보기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&lt;/title&gt;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&lt;/head&gt;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&lt;body&gt;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&lt;h1&gt;Do it!&lt;/h1&gt;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img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src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="images/doit.jpg"  alt="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공부하는 이미지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&lt;/body&gt;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&lt;/html&gt;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BB0F912-E943-9659-E761-6F988B6463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"/>
          <a:stretch/>
        </p:blipFill>
        <p:spPr>
          <a:xfrm>
            <a:off x="6496593" y="1819987"/>
            <a:ext cx="5573913" cy="321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6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CA8F2BD-C5C6-A443-019D-8E017907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삭제하기 </a:t>
            </a:r>
            <a:r>
              <a:rPr lang="en-US" altLang="ko-KR" dirty="0"/>
              <a:t>– </a:t>
            </a:r>
            <a:r>
              <a:rPr lang="en-US" altLang="ko-KR" dirty="0" err="1"/>
              <a:t>removeChild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B7C76-E79B-5661-A444-C842395E9554}"/>
              </a:ext>
            </a:extLst>
          </p:cNvPr>
          <p:cNvSpPr txBox="1"/>
          <p:nvPr/>
        </p:nvSpPr>
        <p:spPr>
          <a:xfrm>
            <a:off x="838200" y="1512944"/>
            <a:ext cx="9977846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removeChild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자식 노드 삭제</a:t>
            </a:r>
            <a:endParaRPr lang="en-US" altLang="ko-KR" sz="1600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 메서드를 사용하려면 우선 부모 노드를 찾아야 하고 그 후에 자식 노드를 삭제해야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예전에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IE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에서는 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removeChild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 사용할 수 있어서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주로 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removeChild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사용했지만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이제 모던 브라우저에서는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remove()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 사용해도 된다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7C96E-1EAE-B95E-50F8-00F4B76AAA07}"/>
              </a:ext>
            </a:extLst>
          </p:cNvPr>
          <p:cNvSpPr txBox="1"/>
          <p:nvPr/>
        </p:nvSpPr>
        <p:spPr>
          <a:xfrm>
            <a:off x="452846" y="343650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300" indent="-241300" algn="just"/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부모 노드를 찾는 </a:t>
            </a: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parentNode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프로퍼티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0E867-9AA3-1841-7DA4-116E46957664}"/>
              </a:ext>
            </a:extLst>
          </p:cNvPr>
          <p:cNvSpPr txBox="1"/>
          <p:nvPr/>
        </p:nvSpPr>
        <p:spPr>
          <a:xfrm>
            <a:off x="6069876" y="3429000"/>
            <a:ext cx="2821577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노드명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parentNode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09B6E-472B-73B8-A727-34243047E868}"/>
              </a:ext>
            </a:extLst>
          </p:cNvPr>
          <p:cNvSpPr txBox="1"/>
          <p:nvPr/>
        </p:nvSpPr>
        <p:spPr>
          <a:xfrm>
            <a:off x="452846" y="455367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300" indent="-241300" algn="just"/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자식 노드를 제거하는 </a:t>
            </a: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removeChild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()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메서드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289673-8665-DCE6-727F-992439513AA5}"/>
              </a:ext>
            </a:extLst>
          </p:cNvPr>
          <p:cNvSpPr txBox="1"/>
          <p:nvPr/>
        </p:nvSpPr>
        <p:spPr>
          <a:xfrm>
            <a:off x="6069876" y="4538666"/>
            <a:ext cx="447620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부모 노드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removeChild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자식 노드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616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CA8F2BD-C5C6-A443-019D-8E017907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삭제하기 </a:t>
            </a:r>
            <a:r>
              <a:rPr lang="en-US" altLang="ko-KR" dirty="0"/>
              <a:t>– </a:t>
            </a:r>
            <a:r>
              <a:rPr lang="en-US" altLang="ko-KR" dirty="0" err="1"/>
              <a:t>removeChild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5963C-C594-7A1E-31B8-4B289266340E}"/>
              </a:ext>
            </a:extLst>
          </p:cNvPr>
          <p:cNvSpPr txBox="1"/>
          <p:nvPr/>
        </p:nvSpPr>
        <p:spPr>
          <a:xfrm>
            <a:off x="722812" y="2136226"/>
            <a:ext cx="2760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07\remove-2.html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4F904-AFC7-2485-BC9B-B2DC22B0FD4E}"/>
              </a:ext>
            </a:extLst>
          </p:cNvPr>
          <p:cNvSpPr txBox="1"/>
          <p:nvPr/>
        </p:nvSpPr>
        <p:spPr>
          <a:xfrm>
            <a:off x="722812" y="2562813"/>
            <a:ext cx="4883331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&lt;h1&gt;Web Programming&lt;/h1&gt;</a:t>
            </a:r>
          </a:p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&lt;ul id="items"&gt;</a:t>
            </a:r>
          </a:p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&lt;li&gt;HTML&lt;/li&gt;</a:t>
            </a:r>
          </a:p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&lt;li&gt;CSS&lt;/li&gt;</a:t>
            </a:r>
          </a:p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&lt;li&gt;Javascript&lt;/li&gt;</a:t>
            </a:r>
          </a:p>
          <a:p>
            <a:pPr>
              <a:lnSpc>
                <a:spcPct val="150000"/>
              </a:lnSpc>
            </a:pPr>
            <a:r>
              <a:rPr lang="it-IT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&lt;/ul&gt;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FFB19A-8B04-ADFF-180E-4931027D2970}"/>
              </a:ext>
            </a:extLst>
          </p:cNvPr>
          <p:cNvSpPr txBox="1"/>
          <p:nvPr/>
        </p:nvSpPr>
        <p:spPr>
          <a:xfrm>
            <a:off x="888274" y="1367760"/>
            <a:ext cx="6067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목록에서 각 항목을 클릭했을 때 항목이 삭제되게 하려면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CFAA1-AA50-1EC8-2553-8B0E31F50950}"/>
              </a:ext>
            </a:extLst>
          </p:cNvPr>
          <p:cNvSpPr txBox="1"/>
          <p:nvPr/>
        </p:nvSpPr>
        <p:spPr>
          <a:xfrm>
            <a:off x="5863047" y="2562813"/>
            <a:ext cx="5937067" cy="30553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items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document.querySelectorAll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("li"); 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for(let item of items)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item.addEventListener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function () {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.parentNode.removeChild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</a:t>
            </a:r>
            <a:r>
              <a:rPr lang="en-US" altLang="ko-KR" sz="14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400" kern="10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this.remove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(this);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 가능</a:t>
            </a:r>
            <a:endParaRPr lang="ko-KR" altLang="ko-KR" sz="14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E155B-0838-16AE-F40F-D0E707B26E54}"/>
              </a:ext>
            </a:extLst>
          </p:cNvPr>
          <p:cNvSpPr txBox="1"/>
          <p:nvPr/>
        </p:nvSpPr>
        <p:spPr>
          <a:xfrm>
            <a:off x="5863047" y="2136226"/>
            <a:ext cx="2682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07\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\remove-2.js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81302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4ECA4-454F-8B4A-CA1E-8F07589D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리스너에서</a:t>
            </a:r>
            <a:r>
              <a:rPr lang="ko-KR" altLang="en-US" dirty="0"/>
              <a:t> 함수 안에 있는 </a:t>
            </a:r>
            <a:r>
              <a:rPr lang="en-US" altLang="ko-KR" dirty="0"/>
              <a:t>this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6EF75-E06A-241C-6A6B-FABD2CA8FE09}"/>
              </a:ext>
            </a:extLst>
          </p:cNvPr>
          <p:cNvSpPr txBox="1"/>
          <p:nvPr/>
        </p:nvSpPr>
        <p:spPr>
          <a:xfrm>
            <a:off x="888274" y="1469944"/>
            <a:ext cx="6096000" cy="13163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item.addEventListener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function () {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this.parentNode.removeChild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(this);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7AF1E-9BE8-4831-7FCB-079AE3D77426}"/>
              </a:ext>
            </a:extLst>
          </p:cNvPr>
          <p:cNvSpPr txBox="1"/>
          <p:nvPr/>
        </p:nvSpPr>
        <p:spPr>
          <a:xfrm>
            <a:off x="888275" y="3153500"/>
            <a:ext cx="100322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function() { ... }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사용하면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this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이벤트가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발생한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노드를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가리</a:t>
            </a:r>
            <a:r>
              <a:rPr lang="ko-KR" altLang="en-US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킨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48899-C532-FFD2-76EF-E3C091C4D58A}"/>
              </a:ext>
            </a:extLst>
          </p:cNvPr>
          <p:cNvSpPr txBox="1"/>
          <p:nvPr/>
        </p:nvSpPr>
        <p:spPr>
          <a:xfrm>
            <a:off x="888275" y="3545227"/>
            <a:ext cx="10032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>
                <a:solidFill>
                  <a:schemeClr val="accent1"/>
                </a:solidFill>
              </a:rPr>
              <a:t>예</a:t>
            </a:r>
            <a:r>
              <a:rPr lang="en-US" altLang="ko-KR" sz="1400" dirty="0">
                <a:solidFill>
                  <a:schemeClr val="accent1"/>
                </a:solidFill>
              </a:rPr>
              <a:t>) </a:t>
            </a:r>
            <a:r>
              <a:rPr lang="ko-KR" altLang="en-US" sz="1400" dirty="0">
                <a:solidFill>
                  <a:schemeClr val="accent1"/>
                </a:solidFill>
              </a:rPr>
              <a:t>첫번째 항목을 클릭했다면 첫번째 </a:t>
            </a:r>
            <a:r>
              <a:rPr lang="en-US" altLang="ko-KR" sz="1400" dirty="0">
                <a:solidFill>
                  <a:schemeClr val="accent1"/>
                </a:solidFill>
              </a:rPr>
              <a:t>li </a:t>
            </a:r>
            <a:r>
              <a:rPr lang="ko-KR" altLang="en-US" sz="1400" dirty="0">
                <a:solidFill>
                  <a:schemeClr val="accent1"/>
                </a:solidFill>
              </a:rPr>
              <a:t>요소가 </a:t>
            </a:r>
            <a:r>
              <a:rPr lang="en-US" altLang="ko-KR" sz="1400" dirty="0">
                <a:solidFill>
                  <a:schemeClr val="accent1"/>
                </a:solidFill>
              </a:rPr>
              <a:t>this</a:t>
            </a:r>
            <a:r>
              <a:rPr lang="ko-KR" altLang="en-US" sz="1400" dirty="0">
                <a:solidFill>
                  <a:schemeClr val="accent1"/>
                </a:solidFill>
              </a:rPr>
              <a:t>가 됩니다</a:t>
            </a:r>
            <a:r>
              <a:rPr lang="en-US" altLang="ko-KR" sz="1400" dirty="0">
                <a:solidFill>
                  <a:schemeClr val="accent1"/>
                </a:solidFill>
              </a:rPr>
              <a:t>.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9629B-32A4-B089-60B3-4DF6331D628F}"/>
              </a:ext>
            </a:extLst>
          </p:cNvPr>
          <p:cNvSpPr txBox="1"/>
          <p:nvPr/>
        </p:nvSpPr>
        <p:spPr>
          <a:xfrm>
            <a:off x="888274" y="4241899"/>
            <a:ext cx="994518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이벤트 </a:t>
            </a:r>
            <a:r>
              <a:rPr lang="ko-KR" altLang="en-US" sz="1600" dirty="0" err="1"/>
              <a:t>리스너에서</a:t>
            </a:r>
            <a:r>
              <a:rPr lang="ko-KR" altLang="en-US" sz="1600" dirty="0"/>
              <a:t> 화살표 함수를 사용할 경우 </a:t>
            </a:r>
            <a:r>
              <a:rPr lang="en-US" altLang="ko-KR" sz="1600" dirty="0"/>
              <a:t>this</a:t>
            </a:r>
            <a:r>
              <a:rPr lang="ko-KR" altLang="en-US" sz="1600" dirty="0"/>
              <a:t>는 최상위 객체 </a:t>
            </a:r>
            <a:r>
              <a:rPr lang="en-US" altLang="ko-KR" sz="1600" dirty="0"/>
              <a:t>window</a:t>
            </a:r>
            <a:r>
              <a:rPr lang="ko-KR" altLang="en-US" sz="1600" dirty="0"/>
              <a:t>를 가리킨다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>
                <a:sym typeface="Wingdings" panose="05000000000000000000" pitchFamily="2" charset="2"/>
              </a:rPr>
              <a:t>화살표 함수를 사용할 경우 클릭한 요소를 찾을 때 </a:t>
            </a:r>
            <a:r>
              <a:rPr lang="en-US" altLang="ko-KR" sz="1600" dirty="0">
                <a:sym typeface="Wingdings" panose="05000000000000000000" pitchFamily="2" charset="2"/>
              </a:rPr>
              <a:t>this</a:t>
            </a:r>
            <a:r>
              <a:rPr lang="ko-KR" altLang="en-US" sz="1600" dirty="0">
                <a:sym typeface="Wingdings" panose="05000000000000000000" pitchFamily="2" charset="2"/>
              </a:rPr>
              <a:t>를 사용할 수 없다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이벤트가 발생한 요소를 </a:t>
            </a:r>
            <a:r>
              <a:rPr lang="en-US" altLang="ko-KR" sz="1600" dirty="0">
                <a:solidFill>
                  <a:srgbClr val="C00000"/>
                </a:solidFill>
                <a:sym typeface="Wingdings" panose="05000000000000000000" pitchFamily="2" charset="2"/>
              </a:rPr>
              <a:t>this</a:t>
            </a:r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로 사용하려면 </a:t>
            </a:r>
            <a:r>
              <a:rPr lang="en-US" altLang="ko-KR" sz="1600" dirty="0">
                <a:solidFill>
                  <a:srgbClr val="C00000"/>
                </a:solidFill>
                <a:sym typeface="Wingdings" panose="05000000000000000000" pitchFamily="2" charset="2"/>
              </a:rPr>
              <a:t>function() { } </a:t>
            </a:r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를 사용한다</a:t>
            </a:r>
            <a:r>
              <a:rPr lang="en-US" altLang="ko-KR" sz="1600" dirty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250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B2559-F22F-141B-F18C-DAA254F1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삭제 버튼 클릭해서 삭제하기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A94C45C-0802-669D-0128-4AC8FE729E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4"/>
          <a:stretch/>
        </p:blipFill>
        <p:spPr bwMode="auto">
          <a:xfrm>
            <a:off x="1038906" y="2263275"/>
            <a:ext cx="3643527" cy="2339703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257E8C0-45A1-A3E8-B6D4-28E0F09ECB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9"/>
          <a:stretch/>
        </p:blipFill>
        <p:spPr bwMode="auto">
          <a:xfrm>
            <a:off x="5324293" y="2255021"/>
            <a:ext cx="3660539" cy="2347957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720F27-B85C-B933-F951-BD5CB84CE1AB}"/>
              </a:ext>
            </a:extLst>
          </p:cNvPr>
          <p:cNvSpPr txBox="1"/>
          <p:nvPr/>
        </p:nvSpPr>
        <p:spPr>
          <a:xfrm>
            <a:off x="694271" y="1284803"/>
            <a:ext cx="8604069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여러 개의 항목이 있고 각 항목마다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삭제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버튼이 있을 경우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 클릭해서 항목 </a:t>
            </a:r>
            <a:r>
              <a:rPr lang="ko-KR" altLang="en-US" sz="1600" dirty="0"/>
              <a:t>삭제하기</a:t>
            </a:r>
          </a:p>
        </p:txBody>
      </p:sp>
    </p:spTree>
    <p:extLst>
      <p:ext uri="{BB962C8B-B14F-4D97-AF65-F5344CB8AC3E}">
        <p14:creationId xmlns:p14="http://schemas.microsoft.com/office/powerpoint/2010/main" val="2103902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720F27-B85C-B933-F951-BD5CB84CE1AB}"/>
              </a:ext>
            </a:extLst>
          </p:cNvPr>
          <p:cNvSpPr txBox="1"/>
          <p:nvPr/>
        </p:nvSpPr>
        <p:spPr>
          <a:xfrm>
            <a:off x="696686" y="593408"/>
            <a:ext cx="8604069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07\remove-3.html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문서 구조 살펴보기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7BEFB-D33B-D7F6-DB98-F4B66CD47986}"/>
              </a:ext>
            </a:extLst>
          </p:cNvPr>
          <p:cNvSpPr txBox="1"/>
          <p:nvPr/>
        </p:nvSpPr>
        <p:spPr>
          <a:xfrm>
            <a:off x="696686" y="1155360"/>
            <a:ext cx="8003177" cy="42509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&lt;div id="cart"&gt;    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&lt;h1&gt;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장바구니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&lt;/h1&gt;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&lt;div id="products"&gt;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&lt;p&gt;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&lt;span&gt;&amp;cross;&lt;/span&gt;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HTML+CSS+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자바스크립트 웹 표준의 정석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&lt;p&gt;&lt;span&gt;&amp;cross;&lt;/span&gt;</a:t>
            </a:r>
            <a:r>
              <a:rPr lang="ko-KR" altLang="en-US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리액트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프로그래밍 정석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&lt;p&gt;&lt;span&gt;&amp;cross;&lt;/span&gt;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타입스크립트 프로그래밍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  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&lt;/div&gt;         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&lt;/div&gt;</a:t>
            </a:r>
          </a:p>
        </p:txBody>
      </p:sp>
    </p:spTree>
    <p:extLst>
      <p:ext uri="{BB962C8B-B14F-4D97-AF65-F5344CB8AC3E}">
        <p14:creationId xmlns:p14="http://schemas.microsoft.com/office/powerpoint/2010/main" val="4043377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BA81DA-598B-D922-9031-F3073BAC1F10}"/>
              </a:ext>
            </a:extLst>
          </p:cNvPr>
          <p:cNvSpPr txBox="1"/>
          <p:nvPr/>
        </p:nvSpPr>
        <p:spPr>
          <a:xfrm>
            <a:off x="966651" y="599943"/>
            <a:ext cx="9501052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js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\remove-3.js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파일에서 작성</a:t>
            </a:r>
            <a:endParaRPr lang="en-US" altLang="ko-KR" sz="1600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모든 삭제 버튼을 가져온 후</a:t>
            </a:r>
            <a:endParaRPr lang="en-US" altLang="ko-KR" sz="1600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문을 사용해 삭제 버튼을 들여다 보면서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어떤게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클릭됐는지 찾아본다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클릭한 버튼에 이벤트 </a:t>
            </a:r>
            <a:r>
              <a:rPr lang="ko-KR" altLang="en-US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리스너를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연결한다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4D1F-7D57-A869-935A-2CA46182E1E0}"/>
              </a:ext>
            </a:extLst>
          </p:cNvPr>
          <p:cNvSpPr txBox="1"/>
          <p:nvPr/>
        </p:nvSpPr>
        <p:spPr>
          <a:xfrm>
            <a:off x="966651" y="3102654"/>
            <a:ext cx="10337075" cy="22775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buttons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document.querySelectorAll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("p &gt; span");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모든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삭제 버튼을 가져온다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for(let button of buttons)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button.addEventListener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function () {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항목 클릭했을 때 실행할 함수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9EA62-8ED7-0A31-5C22-B6EFFC602EEF}"/>
              </a:ext>
            </a:extLst>
          </p:cNvPr>
          <p:cNvSpPr txBox="1"/>
          <p:nvPr/>
        </p:nvSpPr>
        <p:spPr>
          <a:xfrm>
            <a:off x="966651" y="2612571"/>
            <a:ext cx="3309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\remove-3.js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4276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BA81DA-598B-D922-9031-F3073BAC1F10}"/>
              </a:ext>
            </a:extLst>
          </p:cNvPr>
          <p:cNvSpPr txBox="1"/>
          <p:nvPr/>
        </p:nvSpPr>
        <p:spPr>
          <a:xfrm>
            <a:off x="1097215" y="652194"/>
            <a:ext cx="9501052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삭제 버튼을 클릭했을 때 어느 부분을 삭제해야 할까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90CCD-5B4A-D61A-A4AE-F8E0CFD54AD5}"/>
              </a:ext>
            </a:extLst>
          </p:cNvPr>
          <p:cNvSpPr txBox="1"/>
          <p:nvPr/>
        </p:nvSpPr>
        <p:spPr>
          <a:xfrm>
            <a:off x="1123405" y="1172817"/>
            <a:ext cx="8003177" cy="374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&lt;div id="cart"&gt;    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&lt;h1&gt;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장바구니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&lt;/h1&gt;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&lt;div id="products"&gt;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&lt;p&gt;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&lt;span&gt;&amp;cross;&lt;/span&gt;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HTML+CSS+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자바스크립트 웹 표준의 정석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……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&lt;/div&gt;         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&lt;/div&gt;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FFA254-61A9-28D0-7544-B44CC21902F9}"/>
              </a:ext>
            </a:extLst>
          </p:cNvPr>
          <p:cNvSpPr txBox="1"/>
          <p:nvPr/>
        </p:nvSpPr>
        <p:spPr>
          <a:xfrm>
            <a:off x="3296130" y="4398911"/>
            <a:ext cx="5103223" cy="116012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C00000"/>
                </a:solidFill>
              </a:rPr>
              <a:t>삭제 버튼을 클릭하면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C00000"/>
                </a:solidFill>
              </a:rPr>
              <a:t>삭제 버튼의 부모 요소의 부모 요소를 찾아서</a:t>
            </a:r>
            <a:r>
              <a:rPr lang="en-US" altLang="ko-KR" sz="1600" dirty="0">
                <a:solidFill>
                  <a:srgbClr val="C00000"/>
                </a:solidFill>
              </a:rPr>
              <a:t>,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C00000"/>
                </a:solidFill>
              </a:rPr>
              <a:t>삭제 버튼의 부모 요소를 삭제한다</a:t>
            </a:r>
            <a:r>
              <a:rPr lang="en-US" altLang="ko-KR" sz="1600" dirty="0">
                <a:solidFill>
                  <a:srgbClr val="C00000"/>
                </a:solidFill>
              </a:rPr>
              <a:t>.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899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C3C099-6115-7D5C-B4FD-7AE9BD9F29C2}"/>
              </a:ext>
            </a:extLst>
          </p:cNvPr>
          <p:cNvSpPr txBox="1"/>
          <p:nvPr/>
        </p:nvSpPr>
        <p:spPr>
          <a:xfrm>
            <a:off x="827313" y="1366076"/>
            <a:ext cx="10337075" cy="22775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buttons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document.querySelectorAll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("p &gt; span");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모든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삭제 버튼을 가져옵니다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for(let button of buttons)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button.addEventListener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function () {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항목 클릭했을 때 실행할 함수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this.parentNode.parentNode.removeChild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this.parentNode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); 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96C4B-A60A-5155-E0DD-6BEE20F0A5D3}"/>
              </a:ext>
            </a:extLst>
          </p:cNvPr>
          <p:cNvSpPr txBox="1"/>
          <p:nvPr/>
        </p:nvSpPr>
        <p:spPr>
          <a:xfrm>
            <a:off x="827313" y="875993"/>
            <a:ext cx="3309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\remove-3.js</a:t>
            </a:r>
            <a:endParaRPr lang="ko-KR" altLang="en-US" sz="1600" dirty="0"/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054B64C-9DE8-6E0B-C052-9EBE6593E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3" y="3796609"/>
            <a:ext cx="7278449" cy="21853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420043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2ABD7-06A0-1948-07AD-A16E0CD5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나만의 도서 목록 프로그램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31B37-AD00-1E3A-C3BD-ACAEBCCBDEF2}"/>
              </a:ext>
            </a:extLst>
          </p:cNvPr>
          <p:cNvSpPr txBox="1"/>
          <p:nvPr/>
        </p:nvSpPr>
        <p:spPr>
          <a:xfrm>
            <a:off x="766353" y="1422738"/>
            <a:ext cx="9980023" cy="119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구입한 책을 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목록 형태로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기록하고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 [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삭제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]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버튼을 클릭하면 목록에서 삭제하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기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단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여기에서 만드는 예제는 웹 브라우저 화면을 새로 </a:t>
            </a:r>
            <a:r>
              <a:rPr lang="ko-KR" altLang="ko-KR" sz="1600" kern="100" dirty="0" err="1">
                <a:effectLst/>
                <a:latin typeface="+mn-ea"/>
                <a:cs typeface="Times New Roman" panose="02020603050405020304" pitchFamily="18" charset="0"/>
              </a:rPr>
              <a:t>고침하면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 입력한 자료가 사라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진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여기에서는 항목이 정상적으로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추가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되고 </a:t>
            </a:r>
            <a:r>
              <a:rPr lang="ko-KR" altLang="ko-KR" sz="1600" kern="100" dirty="0" err="1">
                <a:effectLst/>
                <a:latin typeface="+mn-ea"/>
                <a:cs typeface="Times New Roman" panose="02020603050405020304" pitchFamily="18" charset="0"/>
              </a:rPr>
              <a:t>삭제</a:t>
            </a:r>
            <a:r>
              <a:rPr lang="ko-KR" altLang="en-US" sz="1600" kern="100" dirty="0" err="1">
                <a:effectLst/>
                <a:latin typeface="+mn-ea"/>
                <a:cs typeface="Times New Roman" panose="02020603050405020304" pitchFamily="18" charset="0"/>
              </a:rPr>
              <a:t>되는지만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 연습해 </a:t>
            </a:r>
            <a:r>
              <a:rPr lang="ko-KR" altLang="en-US" sz="1600" kern="100" dirty="0">
                <a:latin typeface="+mn-ea"/>
                <a:cs typeface="Times New Roman" panose="02020603050405020304" pitchFamily="18" charset="0"/>
              </a:rPr>
              <a:t>보자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372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F521AB-C5BC-091E-5C3F-150F221311CE}"/>
              </a:ext>
            </a:extLst>
          </p:cNvPr>
          <p:cNvSpPr txBox="1"/>
          <p:nvPr/>
        </p:nvSpPr>
        <p:spPr>
          <a:xfrm>
            <a:off x="611216" y="1732235"/>
            <a:ext cx="518474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폼을 사용해 책 정보를 입력한다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목록을 사용해 입력한 책 정보를 표시한다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D9C25-818C-8994-822A-67E3A10F8476}"/>
              </a:ext>
            </a:extLst>
          </p:cNvPr>
          <p:cNvSpPr txBox="1"/>
          <p:nvPr/>
        </p:nvSpPr>
        <p:spPr>
          <a:xfrm>
            <a:off x="767970" y="1170273"/>
            <a:ext cx="459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07\booklist.html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8FB37-D0ED-E4C8-564F-C236FD08686A}"/>
              </a:ext>
            </a:extLst>
          </p:cNvPr>
          <p:cNvSpPr txBox="1"/>
          <p:nvPr/>
        </p:nvSpPr>
        <p:spPr>
          <a:xfrm>
            <a:off x="5891753" y="280157"/>
            <a:ext cx="6094428" cy="64786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&lt;div id="container"&gt;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&lt;h1&gt;Book List&lt;/h1&gt;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&lt;form&gt;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&lt;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id="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bookInfo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&lt;li&gt;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  &lt;label for="title"&gt;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제 목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&lt;/label&gt;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  &lt;input type="text" id="title"&gt;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&lt;/li&gt;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&lt;li&gt;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  &lt;label for="author"&gt;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저 자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&lt;/label&gt;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  &lt;input type="text" id="author"&gt;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&lt;/li&gt;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&lt;/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&lt;button type="reset"&gt;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취소하기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&lt;/button&gt;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&lt;button id="save"&gt;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저장하기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&lt;/button&gt;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&lt;/form&gt;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id="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bookList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"&gt;&lt;/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&lt;/div&gt;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B1AB53-A927-F027-4900-D4334BF7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16" y="3429000"/>
            <a:ext cx="3210373" cy="18766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6A33BF-9E0D-DE8B-548C-2633DE76F00B}"/>
              </a:ext>
            </a:extLst>
          </p:cNvPr>
          <p:cNvSpPr txBox="1"/>
          <p:nvPr/>
        </p:nvSpPr>
        <p:spPr>
          <a:xfrm>
            <a:off x="707010" y="546755"/>
            <a:ext cx="358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마크업하기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912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97445-FCB1-8AA2-DD54-F0A885F8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BEF89-3589-CD3D-BB72-AEC8C1991DD2}"/>
              </a:ext>
            </a:extLst>
          </p:cNvPr>
          <p:cNvSpPr txBox="1"/>
          <p:nvPr/>
        </p:nvSpPr>
        <p:spPr>
          <a:xfrm>
            <a:off x="705395" y="1290093"/>
            <a:ext cx="10101942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querySelectorAll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 사용하면 여러 개의 노드를 한꺼번에 가져올 수 있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가져온 여러 개의 노드 정보를 저장한 것을 노드 리스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트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라고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 리스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트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배열과 비슷하게 생겼고 배열처럼 사용할 수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 (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배열은 아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님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635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F521AB-C5BC-091E-5C3F-150F221311CE}"/>
              </a:ext>
            </a:extLst>
          </p:cNvPr>
          <p:cNvSpPr txBox="1"/>
          <p:nvPr/>
        </p:nvSpPr>
        <p:spPr>
          <a:xfrm>
            <a:off x="3012645" y="504560"/>
            <a:ext cx="518474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css</a:t>
            </a:r>
            <a:r>
              <a:rPr lang="en-US" altLang="ko-KR" sz="1600" dirty="0"/>
              <a:t>\booklist.css </a:t>
            </a:r>
            <a:r>
              <a:rPr lang="ko-KR" altLang="en-US" sz="1600" dirty="0"/>
              <a:t>파일 만들고</a:t>
            </a:r>
            <a:r>
              <a:rPr lang="en-US" altLang="ko-KR" sz="1600" dirty="0"/>
              <a:t>, boolist.html</a:t>
            </a:r>
            <a:r>
              <a:rPr lang="ko-KR" altLang="en-US" sz="1600" dirty="0"/>
              <a:t>에 연결하기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FCF41-4080-9001-A119-9A091600F4E2}"/>
              </a:ext>
            </a:extLst>
          </p:cNvPr>
          <p:cNvSpPr txBox="1"/>
          <p:nvPr/>
        </p:nvSpPr>
        <p:spPr>
          <a:xfrm>
            <a:off x="707010" y="518474"/>
            <a:ext cx="3478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CSS</a:t>
            </a:r>
            <a:r>
              <a:rPr lang="ko-KR" altLang="en-US" sz="2000" b="1" dirty="0"/>
              <a:t> 작성하기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40A81C-77B4-1B20-8830-ADB7CD2D646C}"/>
              </a:ext>
            </a:extLst>
          </p:cNvPr>
          <p:cNvSpPr txBox="1"/>
          <p:nvPr/>
        </p:nvSpPr>
        <p:spPr>
          <a:xfrm>
            <a:off x="707010" y="1083534"/>
            <a:ext cx="3478491" cy="54051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*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margin:0;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padding:0;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box-sizing: border-box;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b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#container{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margin:50px auto;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width:600px;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padding:10px 20px;  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list-style: none;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AC0E8-21CA-E6C4-D96F-62356F0B4C46}"/>
              </a:ext>
            </a:extLst>
          </p:cNvPr>
          <p:cNvSpPr txBox="1"/>
          <p:nvPr/>
        </p:nvSpPr>
        <p:spPr>
          <a:xfrm>
            <a:off x="4452199" y="1083534"/>
            <a:ext cx="3478491" cy="57744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#bookInfo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margin-top:40px;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#bookInfo li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font-size:1em;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line-height: 3;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#bookInfo label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display:inline-block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width:50px;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#bookInfo input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width:450px;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padding:5px;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43E78-5A55-B424-1D1D-89F6E05F1E7A}"/>
              </a:ext>
            </a:extLst>
          </p:cNvPr>
          <p:cNvSpPr txBox="1"/>
          <p:nvPr/>
        </p:nvSpPr>
        <p:spPr>
          <a:xfrm>
            <a:off x="8197388" y="1083534"/>
            <a:ext cx="3478491" cy="46203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button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width:150px;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margin:20px 55px;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font-size:1em;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padding:5px 10px;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#bookList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width:500px;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margin-top:80px;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position:relative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38356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6A33BF-9E0D-DE8B-548C-2633DE76F00B}"/>
              </a:ext>
            </a:extLst>
          </p:cNvPr>
          <p:cNvSpPr txBox="1"/>
          <p:nvPr/>
        </p:nvSpPr>
        <p:spPr>
          <a:xfrm>
            <a:off x="707010" y="546755"/>
            <a:ext cx="358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js</a:t>
            </a:r>
            <a:r>
              <a:rPr lang="ko-KR" altLang="en-US" sz="2000" b="1" dirty="0"/>
              <a:t> 작성하기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8FE5E-D3C1-4368-6F30-94BD694A59F4}"/>
              </a:ext>
            </a:extLst>
          </p:cNvPr>
          <p:cNvSpPr txBox="1"/>
          <p:nvPr/>
        </p:nvSpPr>
        <p:spPr>
          <a:xfrm>
            <a:off x="707010" y="1153121"/>
            <a:ext cx="8559539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폼에 있는 텍스트 필드 요소를 가져오고 책 정보가 표시될 영역도 가져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온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[save]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click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위한 이벤트 </a:t>
            </a:r>
            <a:r>
              <a:rPr lang="ko-KR" altLang="en-US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리스너를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연결한다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65D54-F1B0-9E39-264B-AED92B53668A}"/>
              </a:ext>
            </a:extLst>
          </p:cNvPr>
          <p:cNvSpPr txBox="1"/>
          <p:nvPr/>
        </p:nvSpPr>
        <p:spPr>
          <a:xfrm>
            <a:off x="707010" y="2374547"/>
            <a:ext cx="9181707" cy="35477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title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("#title");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제목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정보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author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("#author");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저자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정보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save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("#save");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저장하기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]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버튼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bookList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("#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bookList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");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정보가 표시될 영역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save.addEventListener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(e) =&gt; {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저장하기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]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버튼을 클릭하면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007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6A33BF-9E0D-DE8B-548C-2633DE76F00B}"/>
              </a:ext>
            </a:extLst>
          </p:cNvPr>
          <p:cNvSpPr txBox="1"/>
          <p:nvPr/>
        </p:nvSpPr>
        <p:spPr>
          <a:xfrm>
            <a:off x="707010" y="546755"/>
            <a:ext cx="358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js</a:t>
            </a:r>
            <a:r>
              <a:rPr lang="ko-KR" altLang="en-US" sz="2000" b="1" dirty="0"/>
              <a:t> 작성하기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8FE5E-D3C1-4368-6F30-94BD694A59F4}"/>
              </a:ext>
            </a:extLst>
          </p:cNvPr>
          <p:cNvSpPr txBox="1"/>
          <p:nvPr/>
        </p:nvSpPr>
        <p:spPr>
          <a:xfrm>
            <a:off x="707010" y="1153121"/>
            <a:ext cx="8559539" cy="791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3) [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저장하기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 클릭하면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제목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저자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필드에 입력된 내용을 가져와서 </a:t>
            </a: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4)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bookList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영역에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&lt;li&gt;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태그와 함께 추가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65D54-F1B0-9E39-264B-AED92B53668A}"/>
              </a:ext>
            </a:extLst>
          </p:cNvPr>
          <p:cNvSpPr txBox="1"/>
          <p:nvPr/>
        </p:nvSpPr>
        <p:spPr>
          <a:xfrm>
            <a:off x="707010" y="2222531"/>
            <a:ext cx="9181707" cy="35477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save.addEventListener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(e) =&gt;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const item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document.createElement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("li");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item.innerHTML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${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title.value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- ${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author.value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&lt;span id="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delButton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"&gt;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삭제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&lt;/span&gt;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`;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bookList.appendChild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(item);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614103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6A33BF-9E0D-DE8B-548C-2633DE76F00B}"/>
              </a:ext>
            </a:extLst>
          </p:cNvPr>
          <p:cNvSpPr txBox="1"/>
          <p:nvPr/>
        </p:nvSpPr>
        <p:spPr>
          <a:xfrm>
            <a:off x="707010" y="546755"/>
            <a:ext cx="358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브라우저로 확인하기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8FE5E-D3C1-4368-6F30-94BD694A59F4}"/>
              </a:ext>
            </a:extLst>
          </p:cNvPr>
          <p:cNvSpPr txBox="1"/>
          <p:nvPr/>
        </p:nvSpPr>
        <p:spPr>
          <a:xfrm>
            <a:off x="707010" y="1153121"/>
            <a:ext cx="9502219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책 제목과 저자를 입력하고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저장하기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 클릭하면 내용이 그대로 사라져 버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린다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A9CAFAC-640C-EB97-2B90-A45D57DDC6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5" b="28525"/>
          <a:stretch/>
        </p:blipFill>
        <p:spPr bwMode="auto">
          <a:xfrm>
            <a:off x="868453" y="2016889"/>
            <a:ext cx="4060600" cy="2261434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3A30E2-BF71-8003-4A2B-5241C7CF6386}"/>
              </a:ext>
            </a:extLst>
          </p:cNvPr>
          <p:cNvSpPr txBox="1"/>
          <p:nvPr/>
        </p:nvSpPr>
        <p:spPr>
          <a:xfrm>
            <a:off x="5537687" y="2313500"/>
            <a:ext cx="4758179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폼에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클릭하면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폼의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정보를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서버로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보내는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것이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동작이기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때문에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 정보를 서버로 보냈다고 생각하고 화면을 새로 고친다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기본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동작이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실행되지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않도록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해야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한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2729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6A33BF-9E0D-DE8B-548C-2633DE76F00B}"/>
              </a:ext>
            </a:extLst>
          </p:cNvPr>
          <p:cNvSpPr txBox="1"/>
          <p:nvPr/>
        </p:nvSpPr>
        <p:spPr>
          <a:xfrm>
            <a:off x="707010" y="546755"/>
            <a:ext cx="358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js</a:t>
            </a:r>
            <a:r>
              <a:rPr lang="ko-KR" altLang="en-US" sz="2000" b="1" dirty="0"/>
              <a:t> 작성하기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8FE5E-D3C1-4368-6F30-94BD694A59F4}"/>
              </a:ext>
            </a:extLst>
          </p:cNvPr>
          <p:cNvSpPr txBox="1"/>
          <p:nvPr/>
        </p:nvSpPr>
        <p:spPr>
          <a:xfrm>
            <a:off x="707010" y="1153121"/>
            <a:ext cx="10586301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 클릭했을 때의 기본 동작을 취소하기 위해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 </a:t>
            </a:r>
            <a:r>
              <a:rPr lang="ko-KR" altLang="en-US" sz="1600" kern="1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안에 소스 추가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65D54-F1B0-9E39-264B-AED92B53668A}"/>
              </a:ext>
            </a:extLst>
          </p:cNvPr>
          <p:cNvSpPr txBox="1"/>
          <p:nvPr/>
        </p:nvSpPr>
        <p:spPr>
          <a:xfrm>
            <a:off x="707010" y="1780839"/>
            <a:ext cx="9181707" cy="39940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save.addEventListener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(e) =&gt;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e.preventDefalut</a:t>
            </a:r>
            <a:r>
              <a:rPr lang="en-US" altLang="ko-KR" sz="1600" kern="1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 </a:t>
            </a:r>
            <a:r>
              <a:rPr lang="en-US" altLang="ko-KR" sz="14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폼의 버튼을 클릭했을 때 서버로 보내지 않도록</a:t>
            </a:r>
            <a:endParaRPr lang="en-US" altLang="ko-KR" sz="1600" kern="10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const item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document.createElement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("li");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item.innerHTML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${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title.value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- ${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author.value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&lt;span id="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delButton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"&gt;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삭제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&lt;/span&gt;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`;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bookList.appendChild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(item);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533177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6A33BF-9E0D-DE8B-548C-2633DE76F00B}"/>
              </a:ext>
            </a:extLst>
          </p:cNvPr>
          <p:cNvSpPr txBox="1"/>
          <p:nvPr/>
        </p:nvSpPr>
        <p:spPr>
          <a:xfrm>
            <a:off x="707010" y="546755"/>
            <a:ext cx="358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브라우저로 확인하기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8FE5E-D3C1-4368-6F30-94BD694A59F4}"/>
              </a:ext>
            </a:extLst>
          </p:cNvPr>
          <p:cNvSpPr txBox="1"/>
          <p:nvPr/>
        </p:nvSpPr>
        <p:spPr>
          <a:xfrm>
            <a:off x="707010" y="1153121"/>
            <a:ext cx="9502219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책 제목과 저자를 입력하고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저장하기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 클릭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 화면에 내용은 나타나는데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폼 입력 필드에 입력한 내용이 그대로 남아 있다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27B4E0-38FE-EE0B-3924-4AF8029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0" y="2150171"/>
            <a:ext cx="4820506" cy="29884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EFE8F2-9E1E-16F3-C61F-63DB9A222B1A}"/>
              </a:ext>
            </a:extLst>
          </p:cNvPr>
          <p:cNvSpPr/>
          <p:nvPr/>
        </p:nvSpPr>
        <p:spPr>
          <a:xfrm>
            <a:off x="1645920" y="2847703"/>
            <a:ext cx="1332411" cy="7141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755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6A33BF-9E0D-DE8B-548C-2633DE76F00B}"/>
              </a:ext>
            </a:extLst>
          </p:cNvPr>
          <p:cNvSpPr txBox="1"/>
          <p:nvPr/>
        </p:nvSpPr>
        <p:spPr>
          <a:xfrm>
            <a:off x="707010" y="546755"/>
            <a:ext cx="358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js</a:t>
            </a:r>
            <a:r>
              <a:rPr lang="ko-KR" altLang="en-US" sz="2000" b="1" dirty="0"/>
              <a:t> 작성하기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8FE5E-D3C1-4368-6F30-94BD694A59F4}"/>
              </a:ext>
            </a:extLst>
          </p:cNvPr>
          <p:cNvSpPr txBox="1"/>
          <p:nvPr/>
        </p:nvSpPr>
        <p:spPr>
          <a:xfrm>
            <a:off x="707010" y="1153121"/>
            <a:ext cx="10586301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폼의 내용이 화면에 표시된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후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텍스트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필드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안의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내용을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운다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65D54-F1B0-9E39-264B-AED92B53668A}"/>
              </a:ext>
            </a:extLst>
          </p:cNvPr>
          <p:cNvSpPr txBox="1"/>
          <p:nvPr/>
        </p:nvSpPr>
        <p:spPr>
          <a:xfrm>
            <a:off x="707010" y="1780839"/>
            <a:ext cx="9181707" cy="31014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save.addEventListener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(e) =&gt;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e.preventDefalut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……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bookList.appendChild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(item);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title.value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"";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author.value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"";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620865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2FCF41-4080-9001-A119-9A091600F4E2}"/>
              </a:ext>
            </a:extLst>
          </p:cNvPr>
          <p:cNvSpPr txBox="1"/>
          <p:nvPr/>
        </p:nvSpPr>
        <p:spPr>
          <a:xfrm>
            <a:off x="707010" y="518474"/>
            <a:ext cx="3478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CSS</a:t>
            </a:r>
            <a:r>
              <a:rPr lang="ko-KR" altLang="en-US" sz="2000" b="1" dirty="0"/>
              <a:t> 작성하기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D1F84-D9A4-54D4-37FC-9AD6AB46B402}"/>
              </a:ext>
            </a:extLst>
          </p:cNvPr>
          <p:cNvSpPr txBox="1"/>
          <p:nvPr/>
        </p:nvSpPr>
        <p:spPr>
          <a:xfrm>
            <a:off x="1152040" y="1172056"/>
            <a:ext cx="4762076" cy="54051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#bookList li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font-size:1em;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padding:10px;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border-bottom:1px solid #ccc;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#delButton:hover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cursor:pointer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#delButton {  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padding:5px 10px;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font-size:0.8em;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position:absolute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right:10px;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6BED4-BC81-D824-8E50-E2FA630CB77E}"/>
              </a:ext>
            </a:extLst>
          </p:cNvPr>
          <p:cNvSpPr txBox="1"/>
          <p:nvPr/>
        </p:nvSpPr>
        <p:spPr>
          <a:xfrm>
            <a:off x="2968240" y="511517"/>
            <a:ext cx="589175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결과 화면의 스타일 만들기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5827F9B-A6AC-CB5F-CA44-CC6C6112E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7"/>
          <a:stretch/>
        </p:blipFill>
        <p:spPr bwMode="auto">
          <a:xfrm>
            <a:off x="6611422" y="2117826"/>
            <a:ext cx="3952075" cy="3466286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86243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6A33BF-9E0D-DE8B-548C-2633DE76F00B}"/>
              </a:ext>
            </a:extLst>
          </p:cNvPr>
          <p:cNvSpPr txBox="1"/>
          <p:nvPr/>
        </p:nvSpPr>
        <p:spPr>
          <a:xfrm>
            <a:off x="707010" y="546755"/>
            <a:ext cx="707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js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작성하기 </a:t>
            </a:r>
            <a:r>
              <a:rPr lang="en-US" altLang="ko-KR" sz="2000" b="1" dirty="0"/>
              <a:t>– ‘</a:t>
            </a:r>
            <a:r>
              <a:rPr lang="ko-KR" altLang="en-US" sz="2000" b="1" dirty="0"/>
              <a:t>삭제</a:t>
            </a:r>
            <a:r>
              <a:rPr lang="en-US" altLang="ko-KR" sz="2000" b="1" dirty="0"/>
              <a:t>’ </a:t>
            </a:r>
            <a:r>
              <a:rPr lang="ko-KR" altLang="en-US" sz="2000" b="1" dirty="0"/>
              <a:t>버튼 클릭했을 때 항목 삭제하기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8FE5E-D3C1-4368-6F30-94BD694A59F4}"/>
              </a:ext>
            </a:extLst>
          </p:cNvPr>
          <p:cNvSpPr txBox="1"/>
          <p:nvPr/>
        </p:nvSpPr>
        <p:spPr>
          <a:xfrm>
            <a:off x="546754" y="1077706"/>
            <a:ext cx="11378154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목록을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추가한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후에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삭제할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때문에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저장하기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연결된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연결해서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작성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화면에 있는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삭제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 모두 가져온 후 반복문을 통해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click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이벤트가 발생한 것이 있는지 확인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BDC34-6DCB-5AD9-3266-199F860C2F6A}"/>
              </a:ext>
            </a:extLst>
          </p:cNvPr>
          <p:cNvSpPr txBox="1"/>
          <p:nvPr/>
        </p:nvSpPr>
        <p:spPr>
          <a:xfrm>
            <a:off x="546754" y="2067967"/>
            <a:ext cx="7482526" cy="39940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save.addEventListener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(e) =&gt;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e.preventDefault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......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const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delButtons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document.querySelectorAll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("#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delButton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"); 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for (let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delButton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of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delButtons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6135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6A33BF-9E0D-DE8B-548C-2633DE76F00B}"/>
              </a:ext>
            </a:extLst>
          </p:cNvPr>
          <p:cNvSpPr txBox="1"/>
          <p:nvPr/>
        </p:nvSpPr>
        <p:spPr>
          <a:xfrm>
            <a:off x="707010" y="546755"/>
            <a:ext cx="707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js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작성하기 </a:t>
            </a:r>
            <a:r>
              <a:rPr lang="en-US" altLang="ko-KR" sz="2000" b="1" dirty="0"/>
              <a:t>– ‘</a:t>
            </a:r>
            <a:r>
              <a:rPr lang="ko-KR" altLang="en-US" sz="2000" b="1" dirty="0"/>
              <a:t>삭제</a:t>
            </a:r>
            <a:r>
              <a:rPr lang="en-US" altLang="ko-KR" sz="2000" b="1" dirty="0"/>
              <a:t>’ </a:t>
            </a:r>
            <a:r>
              <a:rPr lang="ko-KR" altLang="en-US" sz="2000" b="1" dirty="0"/>
              <a:t>버튼 클릭했을 때 항목 삭제하기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BFF24-EDAB-869E-1EB2-D3E7A11C2CB8}"/>
              </a:ext>
            </a:extLst>
          </p:cNvPr>
          <p:cNvSpPr txBox="1"/>
          <p:nvPr/>
        </p:nvSpPr>
        <p:spPr>
          <a:xfrm>
            <a:off x="794209" y="1286896"/>
            <a:ext cx="8246096" cy="48865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save.addEventListener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(e) =&gt;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e.preventDefault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......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delButtons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document.querySelectorAll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("#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delButton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for (let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delButton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of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delButtons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delButton.addEventListener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function () {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this.parentNode.parentNode.removeChild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this.parentNode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});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97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97445-FCB1-8AA2-DD54-F0A885F8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리스트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115DD-E6F5-9B57-C4D5-1B01F529F3A5}"/>
              </a:ext>
            </a:extLst>
          </p:cNvPr>
          <p:cNvSpPr txBox="1"/>
          <p:nvPr/>
        </p:nvSpPr>
        <p:spPr>
          <a:xfrm>
            <a:off x="753291" y="1293789"/>
            <a:ext cx="828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07\nodelist.html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B8739-502F-FF13-D6E7-86ADD1CD4452}"/>
              </a:ext>
            </a:extLst>
          </p:cNvPr>
          <p:cNvSpPr txBox="1"/>
          <p:nvPr/>
        </p:nvSpPr>
        <p:spPr>
          <a:xfrm>
            <a:off x="827314" y="1713293"/>
            <a:ext cx="6096000" cy="1308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&lt;h1&gt;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노드 리스트 살펴보기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&lt;/h1&gt;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&lt;p&gt;HTML&lt;/p&gt;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&lt;p&gt;CSS&lt;/p&gt;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&lt;p&gt;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Javscript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&lt;/p&gt;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540CA-6750-5442-22F6-220D1DABDF5C}"/>
              </a:ext>
            </a:extLst>
          </p:cNvPr>
          <p:cNvSpPr txBox="1"/>
          <p:nvPr/>
        </p:nvSpPr>
        <p:spPr>
          <a:xfrm>
            <a:off x="827314" y="3448732"/>
            <a:ext cx="828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콘솔 창에 입력하기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2C999-107C-EE81-E507-BB8CB50DF850}"/>
              </a:ext>
            </a:extLst>
          </p:cNvPr>
          <p:cNvSpPr txBox="1"/>
          <p:nvPr/>
        </p:nvSpPr>
        <p:spPr>
          <a:xfrm>
            <a:off x="827314" y="4059764"/>
            <a:ext cx="3849188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document.querySelectorAll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("p")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6E24BCA-DCB5-E6A9-A9E5-C06DFE8327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2" b="27723"/>
          <a:stretch/>
        </p:blipFill>
        <p:spPr bwMode="auto">
          <a:xfrm>
            <a:off x="6314618" y="3861041"/>
            <a:ext cx="4858480" cy="2031454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C67B6E-1761-691F-7094-ED27718700C1}"/>
              </a:ext>
            </a:extLst>
          </p:cNvPr>
          <p:cNvSpPr txBox="1"/>
          <p:nvPr/>
        </p:nvSpPr>
        <p:spPr>
          <a:xfrm>
            <a:off x="827315" y="4687137"/>
            <a:ext cx="4624252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노드들을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중에서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가져오려면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BBC02-01EC-A6D1-32A4-54A435FDA6C5}"/>
              </a:ext>
            </a:extLst>
          </p:cNvPr>
          <p:cNvSpPr txBox="1"/>
          <p:nvPr/>
        </p:nvSpPr>
        <p:spPr>
          <a:xfrm>
            <a:off x="827314" y="5499170"/>
            <a:ext cx="3770812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document.querySelectorAll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("p")[1]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89617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6A33BF-9E0D-DE8B-548C-2633DE76F00B}"/>
              </a:ext>
            </a:extLst>
          </p:cNvPr>
          <p:cNvSpPr txBox="1"/>
          <p:nvPr/>
        </p:nvSpPr>
        <p:spPr>
          <a:xfrm>
            <a:off x="707010" y="546755"/>
            <a:ext cx="358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브라우저로 확인하기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8FE5E-D3C1-4368-6F30-94BD694A59F4}"/>
              </a:ext>
            </a:extLst>
          </p:cNvPr>
          <p:cNvSpPr txBox="1"/>
          <p:nvPr/>
        </p:nvSpPr>
        <p:spPr>
          <a:xfrm>
            <a:off x="816115" y="1068280"/>
            <a:ext cx="9502219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책 제목과 저자를 입력하고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저장하기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 클릭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책 목록에서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삭제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‘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버튼을 클릭하고 해당 항목이 삭제되는지 확인한다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4D566AD-A623-9007-F60F-0258A6FBD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7"/>
          <a:stretch/>
        </p:blipFill>
        <p:spPr bwMode="auto">
          <a:xfrm>
            <a:off x="923826" y="2390575"/>
            <a:ext cx="4346539" cy="3812262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5B1B152-5911-4E70-83F7-B3C4EB7A9C93}"/>
              </a:ext>
            </a:extLst>
          </p:cNvPr>
          <p:cNvSpPr/>
          <p:nvPr/>
        </p:nvSpPr>
        <p:spPr>
          <a:xfrm>
            <a:off x="4223208" y="5128181"/>
            <a:ext cx="499621" cy="35821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B4949D-D9AB-F37A-FB21-10BFE9C7BB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5"/>
          <a:stretch/>
        </p:blipFill>
        <p:spPr bwMode="auto">
          <a:xfrm>
            <a:off x="5917450" y="2390574"/>
            <a:ext cx="4346539" cy="3818425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759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3FB6D-464E-9E7D-B2E5-653DF749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노드 추가하기</a:t>
            </a:r>
          </a:p>
        </p:txBody>
      </p:sp>
    </p:spTree>
    <p:extLst>
      <p:ext uri="{BB962C8B-B14F-4D97-AF65-F5344CB8AC3E}">
        <p14:creationId xmlns:p14="http://schemas.microsoft.com/office/powerpoint/2010/main" val="266672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3EE6F-882D-08E1-FD8C-0951BCDD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문서에 새로운 노드 추가하기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6E7EA-AF34-F5C7-EF38-339E35468E00}"/>
              </a:ext>
            </a:extLst>
          </p:cNvPr>
          <p:cNvSpPr txBox="1"/>
          <p:nvPr/>
        </p:nvSpPr>
        <p:spPr>
          <a:xfrm>
            <a:off x="722811" y="1163156"/>
            <a:ext cx="10328365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웹 문서에서 처음에는 화면에 보이지 않다가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이벤트가 발생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했을 때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화면에 특정한 내용이 표시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되도록 하려면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특정 이벤트가 발생했을 때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DOM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트리에 새로운 노드를 추가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6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1C7148-852E-4AF8-7E77-19F320B45A33}"/>
              </a:ext>
            </a:extLst>
          </p:cNvPr>
          <p:cNvSpPr txBox="1">
            <a:spLocks/>
          </p:cNvSpPr>
          <p:nvPr/>
        </p:nvSpPr>
        <p:spPr>
          <a:xfrm>
            <a:off x="679268" y="548622"/>
            <a:ext cx="8909649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텍스트 내용이 있는 노드 추가하기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AB080-90B6-7B96-F06A-63E70D06D7EE}"/>
              </a:ext>
            </a:extLst>
          </p:cNvPr>
          <p:cNvSpPr txBox="1"/>
          <p:nvPr/>
        </p:nvSpPr>
        <p:spPr>
          <a:xfrm>
            <a:off x="770194" y="1391195"/>
            <a:ext cx="10328365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+mn-ea"/>
                <a:cs typeface="Times New Roman" panose="02020603050405020304" pitchFamily="18" charset="0"/>
              </a:rPr>
              <a:t>새로운 추가할 노드에 텍스트 내용만 있다면 </a:t>
            </a:r>
            <a:endParaRPr lang="en-US" altLang="ko-KR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+mn-ea"/>
                <a:cs typeface="Times New Roman" panose="02020603050405020304" pitchFamily="18" charset="0"/>
              </a:rPr>
              <a:t>텍스트 노드</a:t>
            </a:r>
            <a:r>
              <a:rPr lang="ko-KR" altLang="en-US" sz="1600" dirty="0">
                <a:effectLst/>
                <a:latin typeface="+mn-ea"/>
                <a:cs typeface="Times New Roman" panose="02020603050405020304" pitchFamily="18" charset="0"/>
              </a:rPr>
              <a:t>를 만들고</a:t>
            </a:r>
            <a:r>
              <a:rPr lang="ko-KR" altLang="ko-KR" sz="16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텍스트 내용이 있는 노드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+mn-ea"/>
                <a:cs typeface="Times New Roman" panose="02020603050405020304" pitchFamily="18" charset="0"/>
              </a:rPr>
              <a:t>요소 노드를  만들어서 </a:t>
            </a:r>
            <a:r>
              <a:rPr lang="en-US" altLang="ko-KR" sz="16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예를 들어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, p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요소 노드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effectLst/>
                <a:latin typeface="+mn-ea"/>
                <a:cs typeface="Times New Roman" panose="02020603050405020304" pitchFamily="18" charset="0"/>
              </a:rPr>
              <a:t>텍스트 노드를 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요소 노드에 </a:t>
            </a:r>
            <a:r>
              <a:rPr lang="ko-KR" altLang="ko-KR" sz="1600" dirty="0">
                <a:effectLst/>
                <a:latin typeface="+mn-ea"/>
                <a:cs typeface="Times New Roman" panose="02020603050405020304" pitchFamily="18" charset="0"/>
              </a:rPr>
              <a:t>연결한 후</a:t>
            </a:r>
            <a:r>
              <a:rPr lang="en-US" altLang="ko-KR" sz="1600" dirty="0">
                <a:effectLst/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(p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요소 노드에 텍스트 내용 연결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lang="ko-KR" altLang="ko-KR" sz="16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+mn-ea"/>
                <a:cs typeface="Times New Roman" panose="02020603050405020304" pitchFamily="18" charset="0"/>
              </a:rPr>
              <a:t>원하는 영역에 추가합니다</a:t>
            </a:r>
            <a:r>
              <a:rPr lang="en-US" altLang="ko-KR" sz="1600" dirty="0">
                <a:effectLst/>
                <a:latin typeface="+mn-ea"/>
                <a:cs typeface="Times New Roman" panose="02020603050405020304" pitchFamily="18" charset="0"/>
              </a:rPr>
              <a:t>.  </a:t>
            </a:r>
            <a:endParaRPr lang="ko-KR" altLang="ko-KR" sz="16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96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정석" id="{360E77E7-3AFD-4C7C-B17B-3A77885C3D37}" vid="{88CEC2C8-B33C-41D7-A308-BE16BA75B9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98</TotalTime>
  <Words>3391</Words>
  <Application>Microsoft Office PowerPoint</Application>
  <PresentationFormat>와이드스크린</PresentationFormat>
  <Paragraphs>641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6" baseType="lpstr">
      <vt:lpstr>D2Coding</vt:lpstr>
      <vt:lpstr>맑은 고딕</vt:lpstr>
      <vt:lpstr>Arial</vt:lpstr>
      <vt:lpstr>Calibri</vt:lpstr>
      <vt:lpstr>Wingdings</vt:lpstr>
      <vt:lpstr>Office 테마</vt:lpstr>
      <vt:lpstr>07. DOM 활용하기</vt:lpstr>
      <vt:lpstr>DOM 트리와 노드 리스트</vt:lpstr>
      <vt:lpstr>DOM 트리와 노드</vt:lpstr>
      <vt:lpstr>DOM 트리와 노드</vt:lpstr>
      <vt:lpstr>노드 리스트</vt:lpstr>
      <vt:lpstr>노드 리스트</vt:lpstr>
      <vt:lpstr>새로운 노드 추가하기</vt:lpstr>
      <vt:lpstr>웹 문서에 새로운 노드 추가하기</vt:lpstr>
      <vt:lpstr>PowerPoint 프레젠테이션</vt:lpstr>
      <vt:lpstr>PowerPoint 프레젠테이션</vt:lpstr>
      <vt:lpstr>요소 노드 만들기 – createElement()</vt:lpstr>
      <vt:lpstr>PowerPoint 프레젠테이션</vt:lpstr>
      <vt:lpstr>텍스트 노드 만들기 – createTextNode()</vt:lpstr>
      <vt:lpstr>PowerPoint 프레젠테이션</vt:lpstr>
      <vt:lpstr>자식 노드 연결하기 – appendChild()</vt:lpstr>
      <vt:lpstr>PowerPoint 프레젠테이션</vt:lpstr>
      <vt:lpstr>PowerPoint 프레젠테이션</vt:lpstr>
      <vt:lpstr>[실습] 장바구니에 상품 추가하기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속성 값이 있는 노드 추가하기</vt:lpstr>
      <vt:lpstr>요소 노드 만들기 – createElement()</vt:lpstr>
      <vt:lpstr>속성 노드 만들기 – createAttribute()</vt:lpstr>
      <vt:lpstr>PowerPoint 프레젠테이션</vt:lpstr>
      <vt:lpstr>속성 노드 연결하기 – setAttributeNode()</vt:lpstr>
      <vt:lpstr>PowerPoint 프레젠테이션</vt:lpstr>
      <vt:lpstr>자식 노드 연결하기 – appendChild()</vt:lpstr>
      <vt:lpstr>PowerPoint 프레젠테이션</vt:lpstr>
      <vt:lpstr>PowerPoint 프레젠테이션</vt:lpstr>
      <vt:lpstr>기존 노드 앞에 추가하기 – insertBefore()</vt:lpstr>
      <vt:lpstr>기존 노드 앞에 추가하기 – insertBefore()</vt:lpstr>
      <vt:lpstr>기존 노드 앞에 추가하기 – insertBefore()</vt:lpstr>
      <vt:lpstr>PowerPoint 프레젠테이션</vt:lpstr>
      <vt:lpstr>PowerPoint 프레젠테이션</vt:lpstr>
      <vt:lpstr>노드 삭제하기</vt:lpstr>
      <vt:lpstr>노드 삭제하기 – remove()</vt:lpstr>
      <vt:lpstr>노드 삭제하기 – removeChild()</vt:lpstr>
      <vt:lpstr>노드 삭제하기 – removeChild()</vt:lpstr>
      <vt:lpstr>이벤트 리스너에서 함수 안에 있는 this</vt:lpstr>
      <vt:lpstr>(예) 삭제 버튼 클릭해서 삭제하기</vt:lpstr>
      <vt:lpstr>PowerPoint 프레젠테이션</vt:lpstr>
      <vt:lpstr>PowerPoint 프레젠테이션</vt:lpstr>
      <vt:lpstr>PowerPoint 프레젠테이션</vt:lpstr>
      <vt:lpstr>PowerPoint 프레젠테이션</vt:lpstr>
      <vt:lpstr>[실습] 나만의 도서 목록 프로그램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07. DOM 활용하기</dc:title>
  <dc:creator>KoKyunghee</dc:creator>
  <cp:lastModifiedBy>sgwoo</cp:lastModifiedBy>
  <cp:revision>10</cp:revision>
  <dcterms:created xsi:type="dcterms:W3CDTF">2022-11-03T05:36:31Z</dcterms:created>
  <dcterms:modified xsi:type="dcterms:W3CDTF">2022-12-06T07:03:06Z</dcterms:modified>
</cp:coreProperties>
</file>