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278" r:id="rId3"/>
    <p:sldId id="23227" r:id="rId4"/>
    <p:sldId id="23253" r:id="rId5"/>
    <p:sldId id="23254" r:id="rId6"/>
    <p:sldId id="23255" r:id="rId7"/>
    <p:sldId id="23256" r:id="rId8"/>
    <p:sldId id="23257" r:id="rId9"/>
    <p:sldId id="23258" r:id="rId10"/>
    <p:sldId id="23240" r:id="rId11"/>
    <p:sldId id="23263" r:id="rId12"/>
    <p:sldId id="23259" r:id="rId13"/>
    <p:sldId id="23265" r:id="rId14"/>
    <p:sldId id="23266" r:id="rId15"/>
    <p:sldId id="23267" r:id="rId16"/>
    <p:sldId id="23268" r:id="rId17"/>
    <p:sldId id="23269" r:id="rId18"/>
    <p:sldId id="23272" r:id="rId19"/>
    <p:sldId id="23273" r:id="rId20"/>
    <p:sldId id="23275" r:id="rId21"/>
    <p:sldId id="23276" r:id="rId22"/>
    <p:sldId id="23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98C3-2A2B-415F-7078-6723A504C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255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16. </a:t>
            </a:r>
            <a:r>
              <a:rPr lang="ko-KR" altLang="en-US" dirty="0"/>
              <a:t>캔버스에서 </a:t>
            </a:r>
            <a:br>
              <a:rPr lang="en-US" altLang="ko-KR" dirty="0"/>
            </a:br>
            <a:r>
              <a:rPr lang="ko-KR" altLang="en-US" dirty="0"/>
              <a:t>애니메이션 실행하기</a:t>
            </a:r>
          </a:p>
        </p:txBody>
      </p:sp>
    </p:spTree>
    <p:extLst>
      <p:ext uri="{BB962C8B-B14F-4D97-AF65-F5344CB8AC3E}">
        <p14:creationId xmlns:p14="http://schemas.microsoft.com/office/powerpoint/2010/main" val="77672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567313-7D2D-8300-6798-76E6B965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379506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11D6-F962-2EAD-90C4-EB55B176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요소의 좌표 옮기기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EF8AD-D1EC-80EC-5598-9EFF2DBEA19E}"/>
              </a:ext>
            </a:extLst>
          </p:cNvPr>
          <p:cNvSpPr txBox="1"/>
          <p:nvPr/>
        </p:nvSpPr>
        <p:spPr>
          <a:xfrm>
            <a:off x="771612" y="1163156"/>
            <a:ext cx="86301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가장 간단한 애니메이션은 요소의 좌표를 옮겨 요소를 움직이는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그래픽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만든 후 가로로 일정한 크기만큼 움직이는 소스를 작성해 보자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683D-1017-47FD-5BF8-9E400540F487}"/>
              </a:ext>
            </a:extLst>
          </p:cNvPr>
          <p:cNvSpPr txBox="1"/>
          <p:nvPr/>
        </p:nvSpPr>
        <p:spPr>
          <a:xfrm>
            <a:off x="5016139" y="2184173"/>
            <a:ext cx="5939244" cy="45397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("canvas");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circle =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x: 100,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y: 100,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radius: 30,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dx: 4,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가로로 움직일 크기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4,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세로로 움직일 크기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color: "#222"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64606-1058-3D11-7F44-39BB2800885D}"/>
              </a:ext>
            </a:extLst>
          </p:cNvPr>
          <p:cNvSpPr txBox="1"/>
          <p:nvPr/>
        </p:nvSpPr>
        <p:spPr>
          <a:xfrm>
            <a:off x="771612" y="2582073"/>
            <a:ext cx="405332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원을 그리기 위해 </a:t>
            </a:r>
            <a:r>
              <a:rPr lang="en-US" altLang="ko-KR" sz="1600" dirty="0"/>
              <a:t>circle </a:t>
            </a:r>
            <a:r>
              <a:rPr lang="ko-KR" altLang="en-US" sz="1600" dirty="0"/>
              <a:t>객체 정의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40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CFBDC-146C-65B8-314E-C84D28791AB4}"/>
              </a:ext>
            </a:extLst>
          </p:cNvPr>
          <p:cNvSpPr txBox="1"/>
          <p:nvPr/>
        </p:nvSpPr>
        <p:spPr>
          <a:xfrm>
            <a:off x="1114698" y="1153450"/>
            <a:ext cx="8900161" cy="42165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drawCircle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ctx.arc(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circle.radius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move()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drawCircle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move();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D228C-1DEE-FD57-ED86-024B7AF9EE58}"/>
              </a:ext>
            </a:extLst>
          </p:cNvPr>
          <p:cNvSpPr txBox="1"/>
          <p:nvPr/>
        </p:nvSpPr>
        <p:spPr>
          <a:xfrm>
            <a:off x="1114698" y="404413"/>
            <a:ext cx="815122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 </a:t>
            </a:r>
            <a:r>
              <a:rPr lang="ko-KR" altLang="en-US" sz="1600" dirty="0"/>
              <a:t>화면에 원 그리는 </a:t>
            </a:r>
            <a:r>
              <a:rPr lang="en-US" altLang="ko-KR" sz="1600" dirty="0" err="1"/>
              <a:t>drawCircle</a:t>
            </a:r>
            <a:r>
              <a:rPr lang="en-US" altLang="ko-KR" sz="1600" dirty="0"/>
              <a:t> </a:t>
            </a:r>
            <a:r>
              <a:rPr lang="ko-KR" altLang="en-US" sz="1600" dirty="0"/>
              <a:t>함수와</a:t>
            </a:r>
            <a:r>
              <a:rPr lang="en-US" altLang="ko-KR" sz="1600" dirty="0"/>
              <a:t> </a:t>
            </a:r>
            <a:r>
              <a:rPr lang="ko-KR" altLang="en-US" sz="1600" dirty="0"/>
              <a:t>가로로 </a:t>
            </a:r>
            <a:r>
              <a:rPr lang="en-US" altLang="ko-KR" sz="1600" dirty="0"/>
              <a:t>dx</a:t>
            </a:r>
            <a:r>
              <a:rPr lang="ko-KR" altLang="en-US" sz="1600" dirty="0"/>
              <a:t>만큼 움직이는 </a:t>
            </a:r>
            <a:r>
              <a:rPr lang="en-US" altLang="ko-KR" sz="1600" dirty="0"/>
              <a:t>move </a:t>
            </a:r>
            <a:r>
              <a:rPr lang="ko-KR" altLang="en-US" sz="1600" dirty="0"/>
              <a:t>함수 정의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F7EF3-C2A4-0F55-ADF9-529417AD3D2E}"/>
              </a:ext>
            </a:extLst>
          </p:cNvPr>
          <p:cNvSpPr txBox="1"/>
          <p:nvPr/>
        </p:nvSpPr>
        <p:spPr>
          <a:xfrm>
            <a:off x="4502332" y="3561805"/>
            <a:ext cx="507709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dx</a:t>
            </a:r>
            <a:r>
              <a:rPr lang="ko-KR" altLang="en-US" sz="1400" dirty="0">
                <a:solidFill>
                  <a:srgbClr val="C00000"/>
                </a:solidFill>
              </a:rPr>
              <a:t>만큼 이동한 후 다시 화면에 그려야 한다</a:t>
            </a:r>
            <a:r>
              <a:rPr lang="en-US" altLang="ko-KR" sz="1400" dirty="0">
                <a:solidFill>
                  <a:srgbClr val="C00000"/>
                </a:solidFill>
              </a:rPr>
              <a:t>. </a:t>
            </a:r>
            <a:br>
              <a:rPr lang="en-US" altLang="ko-KR" sz="1400" dirty="0">
                <a:solidFill>
                  <a:srgbClr val="C00000"/>
                </a:solidFill>
              </a:rPr>
            </a:b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rgbClr val="C00000"/>
                </a:solidFill>
              </a:rPr>
              <a:t>move() </a:t>
            </a:r>
            <a:r>
              <a:rPr lang="ko-KR" altLang="en-US" sz="1400" dirty="0">
                <a:solidFill>
                  <a:srgbClr val="C00000"/>
                </a:solidFill>
              </a:rPr>
              <a:t>함수 반복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CFE48-04DA-FB61-AD46-427BDFBC2592}"/>
              </a:ext>
            </a:extLst>
          </p:cNvPr>
          <p:cNvSpPr/>
          <p:nvPr/>
        </p:nvSpPr>
        <p:spPr>
          <a:xfrm>
            <a:off x="1114698" y="3249015"/>
            <a:ext cx="3196046" cy="15592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7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1E3BB-9403-0AA4-489C-B3ADEB18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window.requestAnimationFrame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B280-45B9-7D92-C5CF-6EEBA23EDD85}"/>
              </a:ext>
            </a:extLst>
          </p:cNvPr>
          <p:cNvSpPr txBox="1"/>
          <p:nvPr/>
        </p:nvSpPr>
        <p:spPr>
          <a:xfrm>
            <a:off x="631885" y="1253924"/>
            <a:ext cx="9675223" cy="103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애니메이션은 한 위치에서 다른 위치로 옮겨가면서 계속 그래픽 요소를 화면에 그려야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좌표를 옮기고 그래픽 요소를 그리는 함수를 반복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반복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requestAnimationFrame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C457D-2223-57E5-F888-CF6310FAAECB}"/>
              </a:ext>
            </a:extLst>
          </p:cNvPr>
          <p:cNvSpPr txBox="1"/>
          <p:nvPr/>
        </p:nvSpPr>
        <p:spPr>
          <a:xfrm>
            <a:off x="631885" y="2532748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requestAnimationFrame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8A243-EC5A-154F-9243-FFE82ED4EFBF}"/>
              </a:ext>
            </a:extLst>
          </p:cNvPr>
          <p:cNvSpPr txBox="1"/>
          <p:nvPr/>
        </p:nvSpPr>
        <p:spPr>
          <a:xfrm>
            <a:off x="631885" y="3113111"/>
            <a:ext cx="1005840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requestAnimationFrame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메서드에 반복할 함수를 지정하면 계속 반복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 부분을 다음과 같이 지정하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BBB25-05E1-459A-3834-B7F3BBA2ED54}"/>
              </a:ext>
            </a:extLst>
          </p:cNvPr>
          <p:cNvSpPr txBox="1"/>
          <p:nvPr/>
        </p:nvSpPr>
        <p:spPr>
          <a:xfrm>
            <a:off x="706297" y="4515046"/>
            <a:ext cx="876082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move()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drawCircle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requestAnimationFrame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(move);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move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반복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5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7AC0FC-2B8A-9C23-89A5-700CB183E667}"/>
              </a:ext>
            </a:extLst>
          </p:cNvPr>
          <p:cNvSpPr txBox="1"/>
          <p:nvPr/>
        </p:nvSpPr>
        <p:spPr>
          <a:xfrm>
            <a:off x="905689" y="962737"/>
            <a:ext cx="1015419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(50, 50)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위치에 있던 원이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(54, 50), (58, 50), ....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같은 방식으로 원점 좌표가 바뀌면서 움직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EF9367-3CB1-7D85-53F5-097A714B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6" r="3103" b="51668"/>
          <a:stretch/>
        </p:blipFill>
        <p:spPr bwMode="auto">
          <a:xfrm>
            <a:off x="982253" y="1643117"/>
            <a:ext cx="3868421" cy="1003355"/>
          </a:xfrm>
          <a:prstGeom prst="rect">
            <a:avLst/>
          </a:prstGeom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50A4E4-E569-3BB0-9744-8525C36BDB43}"/>
              </a:ext>
            </a:extLst>
          </p:cNvPr>
          <p:cNvSpPr txBox="1"/>
          <p:nvPr/>
        </p:nvSpPr>
        <p:spPr>
          <a:xfrm>
            <a:off x="905689" y="3082723"/>
            <a:ext cx="768277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 과정이 한꺼번에 그려지기 때문에 마치 직선처럼 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그리고 끝나는 위치가 정해져 있지 않아서 끝없이 가로로 그려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0F091-4ECB-629E-4A28-9E302222B8E8}"/>
              </a:ext>
            </a:extLst>
          </p:cNvPr>
          <p:cNvSpPr txBox="1"/>
          <p:nvPr/>
        </p:nvSpPr>
        <p:spPr>
          <a:xfrm>
            <a:off x="1114698" y="404413"/>
            <a:ext cx="815122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 </a:t>
            </a:r>
            <a:r>
              <a:rPr lang="ko-KR" altLang="en-US" sz="1600" dirty="0"/>
              <a:t>웹 브라우저에서 확인하기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777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2F97-C59A-19A0-718B-2ACCF303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 err="1"/>
              <a:t>왔다갔다</a:t>
            </a:r>
            <a:r>
              <a:rPr lang="ko-KR" altLang="en-US" dirty="0"/>
              <a:t> 움직이는 원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45169-6BA2-FCA4-32E3-B177CF1AD82C}"/>
              </a:ext>
            </a:extLst>
          </p:cNvPr>
          <p:cNvSpPr txBox="1"/>
          <p:nvPr/>
        </p:nvSpPr>
        <p:spPr>
          <a:xfrm>
            <a:off x="949234" y="1690688"/>
            <a:ext cx="9788435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앞에서 좌표만 움직였던 애니메이션은 마치 직선처럼 표시된다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원 형태가 유지되면서 원이 움직이는 애니메이션을 만들려면</a:t>
            </a:r>
            <a:r>
              <a:rPr lang="en-US" altLang="ko-KR" sz="16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translate()</a:t>
            </a:r>
            <a:r>
              <a:rPr lang="ko-KR" altLang="en-US" sz="1600" dirty="0">
                <a:sym typeface="Wingdings" panose="05000000000000000000" pitchFamily="2" charset="2"/>
              </a:rPr>
              <a:t> 에서처럼 캔버스의 원점을 옮기고 도형을 그려야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6409B-D315-FF52-B8CB-A9F1106A6AC4}"/>
              </a:ext>
            </a:extLst>
          </p:cNvPr>
          <p:cNvSpPr txBox="1"/>
          <p:nvPr/>
        </p:nvSpPr>
        <p:spPr>
          <a:xfrm>
            <a:off x="949234" y="3063499"/>
            <a:ext cx="9605555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① 시작 위치에서 도형을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② 캔버스를 지웁니다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clearRect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 캔버스 크기만큼 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③ 저장해야 할 스타일이 있으면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save()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 캔버스 상태를 저장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④ 새로운 위치에 도형을 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⑤ 저장한 캔버스 상태가 있으면 저장한 상태를 복구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3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411A3F-ED74-A41D-847F-E9B178E7870B}"/>
              </a:ext>
            </a:extLst>
          </p:cNvPr>
          <p:cNvSpPr txBox="1"/>
          <p:nvPr/>
        </p:nvSpPr>
        <p:spPr>
          <a:xfrm>
            <a:off x="687977" y="496493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앞에서 만들어 놓은 </a:t>
            </a:r>
            <a:r>
              <a:rPr lang="en-US" altLang="ko-KR" sz="1600" dirty="0"/>
              <a:t>move.js </a:t>
            </a:r>
            <a:r>
              <a:rPr lang="ko-KR" altLang="en-US" sz="1600" dirty="0"/>
              <a:t>파일에 이어서 연습해 보자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B13E2-3B34-5837-2F67-323AF763991A}"/>
              </a:ext>
            </a:extLst>
          </p:cNvPr>
          <p:cNvSpPr txBox="1"/>
          <p:nvPr/>
        </p:nvSpPr>
        <p:spPr>
          <a:xfrm>
            <a:off x="687976" y="1036210"/>
            <a:ext cx="10310949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가로로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려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옮기고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그려야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B6FB8-71B6-C6F7-39B2-D7D18A200E4D}"/>
              </a:ext>
            </a:extLst>
          </p:cNvPr>
          <p:cNvSpPr txBox="1"/>
          <p:nvPr/>
        </p:nvSpPr>
        <p:spPr>
          <a:xfrm>
            <a:off x="687976" y="2452059"/>
            <a:ext cx="7759337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function move()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ctx.clearRect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(0, 0,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canvas.width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canvas.height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drawCircle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circle.x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circle.dx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 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circle.x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circle.x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circle.dx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requestAnimationFrame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(move);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E0833-93CD-7318-B03B-08D60449BB5D}"/>
              </a:ext>
            </a:extLst>
          </p:cNvPr>
          <p:cNvSpPr txBox="1"/>
          <p:nvPr/>
        </p:nvSpPr>
        <p:spPr>
          <a:xfrm>
            <a:off x="827314" y="4917680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웹 브라우저에서 확인하기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133B9-7202-4D4E-AFDB-5928BFEB96AC}"/>
              </a:ext>
            </a:extLst>
          </p:cNvPr>
          <p:cNvSpPr txBox="1"/>
          <p:nvPr/>
        </p:nvSpPr>
        <p:spPr>
          <a:xfrm>
            <a:off x="827314" y="5570713"/>
            <a:ext cx="697556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오른쪽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방향으로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움직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이다가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결국에는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영역을</a:t>
            </a:r>
            <a:r>
              <a:rPr lang="ko-KR" altLang="ko-KR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벗어</a:t>
            </a:r>
            <a:r>
              <a:rPr lang="ko-KR" altLang="en-US" sz="16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남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33C74-61B9-2C1F-5D1D-FF123240D146}"/>
              </a:ext>
            </a:extLst>
          </p:cNvPr>
          <p:cNvSpPr txBox="1"/>
          <p:nvPr/>
        </p:nvSpPr>
        <p:spPr>
          <a:xfrm>
            <a:off x="687976" y="1768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move() </a:t>
            </a:r>
            <a:r>
              <a:rPr lang="ko-KR" altLang="en-US" sz="18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 다음과 같이 수정한다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951B2-4155-0060-FAB8-D8CEE5904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57" b="54232"/>
          <a:stretch/>
        </p:blipFill>
        <p:spPr bwMode="auto">
          <a:xfrm>
            <a:off x="7449819" y="5205284"/>
            <a:ext cx="2734145" cy="7308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674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11F79-4DA7-7E9E-6C5D-3C5BC8CBCA38}"/>
              </a:ext>
            </a:extLst>
          </p:cNvPr>
          <p:cNvSpPr txBox="1"/>
          <p:nvPr/>
        </p:nvSpPr>
        <p:spPr>
          <a:xfrm>
            <a:off x="657497" y="591235"/>
            <a:ext cx="1087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움직이다가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왼쪽이나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오른쪽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닿으면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방향으로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움직이게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해보자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4440E-43DA-676C-7A51-90A180C4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39" y="951722"/>
            <a:ext cx="2129608" cy="16155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8694B9-DC6F-7A70-EB46-3821631B8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47" y="836293"/>
            <a:ext cx="2227102" cy="1752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680C9-ECC2-AD4A-8B47-006AB9D3AD10}"/>
              </a:ext>
            </a:extLst>
          </p:cNvPr>
          <p:cNvSpPr txBox="1"/>
          <p:nvPr/>
        </p:nvSpPr>
        <p:spPr>
          <a:xfrm>
            <a:off x="855651" y="2465909"/>
            <a:ext cx="9892938" cy="40164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move()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ctx.clearRect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drawCircle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circle.dx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||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0)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-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방향 바꾸기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requestAnimationFrame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(move);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1DA6B-6F1C-17E4-A2A9-C9D4B00989A3}"/>
              </a:ext>
            </a:extLst>
          </p:cNvPr>
          <p:cNvSpPr txBox="1"/>
          <p:nvPr/>
        </p:nvSpPr>
        <p:spPr>
          <a:xfrm>
            <a:off x="883639" y="1907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move() </a:t>
            </a:r>
            <a:r>
              <a:rPr lang="ko-KR" altLang="en-US" sz="18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 다음과 같이 수정한다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72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36D8-BF2E-B15E-989B-4D3CA57E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288664" cy="842573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] </a:t>
            </a:r>
            <a:r>
              <a:rPr lang="ko-KR" altLang="en-US" sz="4000" dirty="0"/>
              <a:t>사방으로 </a:t>
            </a:r>
            <a:r>
              <a:rPr lang="ko-KR" altLang="en-US" sz="4000" dirty="0" err="1"/>
              <a:t>통통튀는</a:t>
            </a:r>
            <a:r>
              <a:rPr lang="ko-KR" altLang="en-US" sz="4000" dirty="0"/>
              <a:t> 애니메이션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B676C-51D6-B81C-9AD7-0073FBD32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3"/>
          <a:stretch/>
        </p:blipFill>
        <p:spPr bwMode="auto">
          <a:xfrm>
            <a:off x="962367" y="2159053"/>
            <a:ext cx="5133633" cy="3222127"/>
          </a:xfrm>
          <a:prstGeom prst="rect">
            <a:avLst/>
          </a:prstGeom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19353-CE5F-4631-C1D5-3E12566E6A3D}"/>
              </a:ext>
            </a:extLst>
          </p:cNvPr>
          <p:cNvSpPr txBox="1"/>
          <p:nvPr/>
        </p:nvSpPr>
        <p:spPr>
          <a:xfrm>
            <a:off x="844731" y="1476820"/>
            <a:ext cx="839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16\animation-3.html</a:t>
            </a:r>
            <a:r>
              <a:rPr lang="ko-KR" altLang="en-US" sz="1600" dirty="0"/>
              <a:t>을 웹 브라우저에서 열면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원이 그려진다</a:t>
            </a:r>
            <a:r>
              <a:rPr lang="en-US" altLang="ko-KR" sz="1600" dirty="0"/>
              <a:t>. 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A85BD-45BF-A591-42F0-279EA2DFAE94}"/>
              </a:ext>
            </a:extLst>
          </p:cNvPr>
          <p:cNvSpPr txBox="1"/>
          <p:nvPr/>
        </p:nvSpPr>
        <p:spPr>
          <a:xfrm>
            <a:off x="6461760" y="2812869"/>
            <a:ext cx="35095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원들이 사방으로 움직이는 애니메이션을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112448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4111D-6E2F-073F-912D-D74F68D6346B}"/>
              </a:ext>
            </a:extLst>
          </p:cNvPr>
          <p:cNvSpPr txBox="1"/>
          <p:nvPr/>
        </p:nvSpPr>
        <p:spPr>
          <a:xfrm>
            <a:off x="812074" y="478971"/>
            <a:ext cx="951629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애니메이션을 실행하는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update()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캔버스를 지우고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objs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 저장된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 원에 각각 애니메이션을 적용해야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F2EC7-8BD0-AAED-5CF1-78AD7453D407}"/>
              </a:ext>
            </a:extLst>
          </p:cNvPr>
          <p:cNvSpPr txBox="1"/>
          <p:nvPr/>
        </p:nvSpPr>
        <p:spPr>
          <a:xfrm>
            <a:off x="812075" y="1449422"/>
            <a:ext cx="951629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 소스에서 원을 그리는  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문을 삭제하고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 update() </a:t>
            </a:r>
            <a:r>
              <a:rPr lang="ko-KR" altLang="en-US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 추가</a:t>
            </a:r>
            <a:endParaRPr lang="ko-KR" altLang="ko-KR" sz="16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5AB1D-C418-40D0-EC95-578414D46BCF}"/>
              </a:ext>
            </a:extLst>
          </p:cNvPr>
          <p:cNvSpPr txBox="1"/>
          <p:nvPr/>
        </p:nvSpPr>
        <p:spPr>
          <a:xfrm>
            <a:off x="855616" y="2050541"/>
            <a:ext cx="6905897" cy="45397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......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objs.length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</a:t>
            </a:r>
            <a:r>
              <a:rPr lang="en-US" altLang="ko-KR" sz="1600" strike="sngStrike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].draw();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strike="sngStrike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update()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ctx.clearRect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let obj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requestAnimationFrame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(update);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update();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D336-3BCD-3150-0E8E-9D93B542C7ED}"/>
              </a:ext>
            </a:extLst>
          </p:cNvPr>
          <p:cNvSpPr txBox="1"/>
          <p:nvPr/>
        </p:nvSpPr>
        <p:spPr>
          <a:xfrm>
            <a:off x="3261359" y="4650377"/>
            <a:ext cx="345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animate() </a:t>
            </a:r>
            <a:r>
              <a:rPr lang="ko-KR" altLang="en-US" sz="1400" dirty="0">
                <a:solidFill>
                  <a:schemeClr val="accent1"/>
                </a:solidFill>
              </a:rPr>
              <a:t>메서드를 정의해야 한다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CF6DCC-A885-9C04-CD65-5267347F2DB0}"/>
              </a:ext>
            </a:extLst>
          </p:cNvPr>
          <p:cNvCxnSpPr/>
          <p:nvPr/>
        </p:nvCxnSpPr>
        <p:spPr>
          <a:xfrm flipH="1">
            <a:off x="2908663" y="4825628"/>
            <a:ext cx="35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7D5176-60D6-84A1-B48D-FF67E854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사용해 도형 그리기</a:t>
            </a:r>
          </a:p>
        </p:txBody>
      </p:sp>
    </p:spTree>
    <p:extLst>
      <p:ext uri="{BB962C8B-B14F-4D97-AF65-F5344CB8AC3E}">
        <p14:creationId xmlns:p14="http://schemas.microsoft.com/office/powerpoint/2010/main" val="135352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C6734-CC0A-8AC4-C2B6-9500EABF9640}"/>
              </a:ext>
            </a:extLst>
          </p:cNvPr>
          <p:cNvSpPr txBox="1"/>
          <p:nvPr/>
        </p:nvSpPr>
        <p:spPr>
          <a:xfrm>
            <a:off x="838201" y="404394"/>
            <a:ext cx="951629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무작위로 움직이기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위해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dx, 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dy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무작위수로 지정한다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80587-FFDF-EB5F-AEF7-4CE5973CF2D4}"/>
              </a:ext>
            </a:extLst>
          </p:cNvPr>
          <p:cNvSpPr txBox="1"/>
          <p:nvPr/>
        </p:nvSpPr>
        <p:spPr>
          <a:xfrm>
            <a:off x="907870" y="1134054"/>
            <a:ext cx="6096000" cy="44818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Circle(x, y, radius, color)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x;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y;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radius;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color;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Math.floor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4) + 1;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Math.floor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4) + 1;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……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9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C6734-CC0A-8AC4-C2B6-9500EABF9640}"/>
              </a:ext>
            </a:extLst>
          </p:cNvPr>
          <p:cNvSpPr txBox="1"/>
          <p:nvPr/>
        </p:nvSpPr>
        <p:spPr>
          <a:xfrm>
            <a:off x="838201" y="404394"/>
            <a:ext cx="951629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원을 움직이는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animate()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정의한다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80587-FFDF-EB5F-AEF7-4CE5973CF2D4}"/>
              </a:ext>
            </a:extLst>
          </p:cNvPr>
          <p:cNvSpPr txBox="1"/>
          <p:nvPr/>
        </p:nvSpPr>
        <p:spPr>
          <a:xfrm>
            <a:off x="838201" y="1046968"/>
            <a:ext cx="10421982" cy="52358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Circle(x, y, radius, color)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 ……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this.animate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 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||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0)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-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this.dx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 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||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0)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-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this.dy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this.draw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00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68DC4D-F63D-F0CC-C131-D056E53CE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4"/>
          <a:stretch/>
        </p:blipFill>
        <p:spPr bwMode="auto">
          <a:xfrm>
            <a:off x="750807" y="1756863"/>
            <a:ext cx="5345193" cy="3344273"/>
          </a:xfrm>
          <a:prstGeom prst="rect">
            <a:avLst/>
          </a:prstGeom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B3AB3A-5321-206F-3778-9CEA26B95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73"/>
          <a:stretch/>
        </p:blipFill>
        <p:spPr bwMode="auto">
          <a:xfrm>
            <a:off x="6292260" y="1756863"/>
            <a:ext cx="5327892" cy="3344273"/>
          </a:xfrm>
          <a:prstGeom prst="rect">
            <a:avLst/>
          </a:prstGeom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61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33252-AD5A-C7D7-EB35-97056D19791C}"/>
              </a:ext>
            </a:extLst>
          </p:cNvPr>
          <p:cNvSpPr txBox="1"/>
          <p:nvPr/>
        </p:nvSpPr>
        <p:spPr>
          <a:xfrm>
            <a:off x="692331" y="157980"/>
            <a:ext cx="94139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생성자 함수를 사용해 </a:t>
            </a:r>
            <a:r>
              <a:rPr lang="en-US" altLang="ko-KR" sz="1600" dirty="0"/>
              <a:t>Circle </a:t>
            </a:r>
            <a:r>
              <a:rPr lang="ko-KR" altLang="en-US" sz="1600" dirty="0"/>
              <a:t>객체를 만든다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5C263-31DD-A7EC-64DF-E62B5A586C07}"/>
              </a:ext>
            </a:extLst>
          </p:cNvPr>
          <p:cNvSpPr txBox="1"/>
          <p:nvPr/>
        </p:nvSpPr>
        <p:spPr>
          <a:xfrm>
            <a:off x="692331" y="808813"/>
            <a:ext cx="8778240" cy="586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canvas =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("canvas");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너비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높이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function Circle(x, y, radius, color) {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x;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중점 좌표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x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y;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중점 좌표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y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radius;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반지름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this.color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color;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원을 그리는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메서드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this.draw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     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this.color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ctx.arc(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4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6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FCFE-451E-74A7-4377-98314FCA7017}"/>
              </a:ext>
            </a:extLst>
          </p:cNvPr>
          <p:cNvSpPr txBox="1"/>
          <p:nvPr/>
        </p:nvSpPr>
        <p:spPr>
          <a:xfrm>
            <a:off x="809898" y="1025674"/>
            <a:ext cx="877824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circleOne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Circle(100, 100, 50, "red");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circleTwo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Circle(200, 200, 20, "blue");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circleOne.draw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circleTwo.draw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BCF7B0-2D2D-9047-78BE-AD533FC8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1" y="3141617"/>
            <a:ext cx="3652973" cy="2758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7E7F8-003A-2EF9-4691-A031009B3F0A}"/>
              </a:ext>
            </a:extLst>
          </p:cNvPr>
          <p:cNvSpPr txBox="1"/>
          <p:nvPr/>
        </p:nvSpPr>
        <p:spPr>
          <a:xfrm>
            <a:off x="809898" y="344744"/>
            <a:ext cx="807937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dirty="0"/>
              <a:t>원의 중점과 반지름</a:t>
            </a:r>
            <a:r>
              <a:rPr lang="en-US" altLang="ko-KR" sz="1600" dirty="0"/>
              <a:t>, </a:t>
            </a:r>
            <a:r>
              <a:rPr lang="ko-KR" altLang="en-US" sz="1600" dirty="0"/>
              <a:t>색상의 값을 다르게 해서 여러 개의 인스턴스를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4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041DE-4FBD-3423-3DB8-FF3CB83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] </a:t>
            </a:r>
            <a:r>
              <a:rPr lang="ko-KR" altLang="en-US" sz="4000" dirty="0"/>
              <a:t>화면에 무작위로 여러 개 원 그리기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E29EE-20E3-E9D1-BA67-2DC838FE0FAB}"/>
              </a:ext>
            </a:extLst>
          </p:cNvPr>
          <p:cNvSpPr txBox="1"/>
          <p:nvPr/>
        </p:nvSpPr>
        <p:spPr>
          <a:xfrm>
            <a:off x="714103" y="1217544"/>
            <a:ext cx="9718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중점과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채우기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색상을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무작위로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선택하도록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선택해서 여러 개의 원을 그려보자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EE89F-3DCC-FA73-A59E-75DCCACAE637}"/>
              </a:ext>
            </a:extLst>
          </p:cNvPr>
          <p:cNvSpPr txBox="1"/>
          <p:nvPr/>
        </p:nvSpPr>
        <p:spPr>
          <a:xfrm>
            <a:off x="783771" y="1732176"/>
            <a:ext cx="10075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열 개의 인스턴스를 만들고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열 개의 원 그리기 명령을 사용 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</a:rPr>
              <a:t>좀더 효율적으로 만들려면</a:t>
            </a:r>
            <a:r>
              <a:rPr lang="en-US" altLang="ko-KR" sz="1600" dirty="0">
                <a:solidFill>
                  <a:schemeClr val="accent1"/>
                </a:solidFill>
              </a:rPr>
              <a:t>?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BEBB71-FF2B-B3E1-44CF-AE42C208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" y="2360972"/>
            <a:ext cx="2439398" cy="3721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3A987-CFF7-DDE4-BF3C-7FB139AD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19" y="2415360"/>
            <a:ext cx="4519749" cy="35181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648C5A-57B4-AF85-1854-1CB349FF9B8A}"/>
              </a:ext>
            </a:extLst>
          </p:cNvPr>
          <p:cNvSpPr/>
          <p:nvPr/>
        </p:nvSpPr>
        <p:spPr>
          <a:xfrm>
            <a:off x="4066902" y="4117507"/>
            <a:ext cx="461555" cy="3570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6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A9A56-68DF-1508-CE1A-F5FACB457DF0}"/>
              </a:ext>
            </a:extLst>
          </p:cNvPr>
          <p:cNvSpPr txBox="1"/>
          <p:nvPr/>
        </p:nvSpPr>
        <p:spPr>
          <a:xfrm>
            <a:off x="570411" y="189651"/>
            <a:ext cx="8778240" cy="64786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canvas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("canvas");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canvas.getContext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("2d");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너비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window.innerHeight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캔버스 높이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function Circle(x, y, radius, color)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x;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중점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x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y;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중점 좌표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y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radius;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반지름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color;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채우기 색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원을 그리는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draw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메서드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this.draw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ctx.beginPath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ctx.fillStyle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this.color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ctx.arc(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this.x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this.radius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0,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Math.PI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* 2, false);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ctx.fill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71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A228D-F606-1E3B-9091-71100321FC9B}"/>
              </a:ext>
            </a:extLst>
          </p:cNvPr>
          <p:cNvSpPr txBox="1"/>
          <p:nvPr/>
        </p:nvSpPr>
        <p:spPr>
          <a:xfrm>
            <a:off x="748937" y="491049"/>
            <a:ext cx="955330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반복문을 사용해 무작위로 </a:t>
            </a:r>
            <a:r>
              <a:rPr lang="en-US" altLang="ko-KR" sz="1600" dirty="0"/>
              <a:t>20</a:t>
            </a:r>
            <a:r>
              <a:rPr lang="ko-KR" altLang="en-US" sz="1600" dirty="0"/>
              <a:t>개 원 만들기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C6394-95A7-4C17-CBFC-16F7209AB2BB}"/>
              </a:ext>
            </a:extLst>
          </p:cNvPr>
          <p:cNvSpPr txBox="1"/>
          <p:nvPr/>
        </p:nvSpPr>
        <p:spPr>
          <a:xfrm>
            <a:off x="748937" y="1174318"/>
            <a:ext cx="10955382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[];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인스턴스를 저장할 변수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20;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radius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Math.floor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50)) + 10;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반지름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x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canvas.width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radius * 2) + radius;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좌표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y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canvas.height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radius * 2) + radius;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원점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좌표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color = `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rgb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255},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255},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Math.random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* 255})`;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색상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objs.push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(new Circle(x, y, radius, color));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인스턴스를 추가합니다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72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A228D-F606-1E3B-9091-71100321FC9B}"/>
              </a:ext>
            </a:extLst>
          </p:cNvPr>
          <p:cNvSpPr txBox="1"/>
          <p:nvPr/>
        </p:nvSpPr>
        <p:spPr>
          <a:xfrm>
            <a:off x="748937" y="491049"/>
            <a:ext cx="955330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창에서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인스턴스 객체가 만들어졌는지 확인한다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19EF52-973A-E850-327E-C334D18B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970870"/>
            <a:ext cx="10217821" cy="41671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87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35CDD-870A-F914-F8FB-BDA4EC002451}"/>
              </a:ext>
            </a:extLst>
          </p:cNvPr>
          <p:cNvSpPr txBox="1"/>
          <p:nvPr/>
        </p:nvSpPr>
        <p:spPr>
          <a:xfrm>
            <a:off x="766353" y="264627"/>
            <a:ext cx="955330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console.log() </a:t>
            </a:r>
            <a:r>
              <a:rPr lang="ko-KR" altLang="en-US" sz="1600" dirty="0"/>
              <a:t>문을 </a:t>
            </a:r>
            <a:r>
              <a:rPr lang="ko-KR" altLang="en-US" sz="1600" dirty="0" err="1"/>
              <a:t>주석처리하거나</a:t>
            </a:r>
            <a:r>
              <a:rPr lang="ko-KR" altLang="en-US" sz="1600" dirty="0"/>
              <a:t> 삭제한 후 인스턴스 객체를 화면에 표시하는 소스 추가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E9F7B-8B28-1917-8BC1-3ED28625E86D}"/>
              </a:ext>
            </a:extLst>
          </p:cNvPr>
          <p:cNvSpPr txBox="1"/>
          <p:nvPr/>
        </p:nvSpPr>
        <p:spPr>
          <a:xfrm>
            <a:off x="839604" y="1076232"/>
            <a:ext cx="6096000" cy="18703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console.log(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400" kern="1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objs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].draw();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69506D-4E48-81DD-23F4-99953BD7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42" y="3344197"/>
            <a:ext cx="4496600" cy="3047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489C4-F7EE-9A9D-74E8-5D0FDC3FF661}"/>
              </a:ext>
            </a:extLst>
          </p:cNvPr>
          <p:cNvSpPr txBox="1"/>
          <p:nvPr/>
        </p:nvSpPr>
        <p:spPr>
          <a:xfrm>
            <a:off x="747391" y="3344197"/>
            <a:ext cx="60960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새로고침할</a:t>
            </a:r>
            <a:r>
              <a:rPr lang="ko-KR" altLang="en-US" sz="1600" dirty="0"/>
              <a:t> 때마다 무작위로 원이 그려진다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78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15</TotalTime>
  <Words>1663</Words>
  <Application>Microsoft Office PowerPoint</Application>
  <PresentationFormat>와이드스크린</PresentationFormat>
  <Paragraphs>204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D2Coding</vt:lpstr>
      <vt:lpstr>맑은 고딕</vt:lpstr>
      <vt:lpstr>Arial</vt:lpstr>
      <vt:lpstr>Calibri</vt:lpstr>
      <vt:lpstr>Office 테마</vt:lpstr>
      <vt:lpstr>16. 캔버스에서  애니메이션 실행하기</vt:lpstr>
      <vt:lpstr>객체를 사용해 도형 그리기</vt:lpstr>
      <vt:lpstr>PowerPoint 프레젠테이션</vt:lpstr>
      <vt:lpstr>PowerPoint 프레젠테이션</vt:lpstr>
      <vt:lpstr>[실습] 화면에 무작위로 여러 개 원 그리기</vt:lpstr>
      <vt:lpstr>PowerPoint 프레젠테이션</vt:lpstr>
      <vt:lpstr>PowerPoint 프레젠테이션</vt:lpstr>
      <vt:lpstr>PowerPoint 프레젠테이션</vt:lpstr>
      <vt:lpstr>PowerPoint 프레젠테이션</vt:lpstr>
      <vt:lpstr>애니메이션 만들기</vt:lpstr>
      <vt:lpstr>그래픽 요소의 좌표 옮기기</vt:lpstr>
      <vt:lpstr>PowerPoint 프레젠테이션</vt:lpstr>
      <vt:lpstr>window.requestAnimationFrame() </vt:lpstr>
      <vt:lpstr>PowerPoint 프레젠테이션</vt:lpstr>
      <vt:lpstr>[실습] 왔다갔다 움직이는 원 만들기</vt:lpstr>
      <vt:lpstr>PowerPoint 프레젠테이션</vt:lpstr>
      <vt:lpstr>PowerPoint 프레젠테이션</vt:lpstr>
      <vt:lpstr>[실습] 사방으로 통통튀는 애니메이션 만들기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캔버스에서  애니메이션 실행하기</dc:title>
  <dc:creator>KoKyunghee</dc:creator>
  <cp:lastModifiedBy>KoKyunghee</cp:lastModifiedBy>
  <cp:revision>5</cp:revision>
  <dcterms:created xsi:type="dcterms:W3CDTF">2022-11-15T04:52:33Z</dcterms:created>
  <dcterms:modified xsi:type="dcterms:W3CDTF">2022-11-15T05:07:43Z</dcterms:modified>
</cp:coreProperties>
</file>