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85" r:id="rId14"/>
    <p:sldId id="28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4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8" y="-78"/>
      </p:cViewPr>
      <p:guideLst>
        <p:guide orient="horz" pos="384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2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1BFF2-00DF-4D4A-8395-2FF59FD5C385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CD36-2B3A-420D-A671-FF2D578C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90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13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0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1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6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2930" y="5943600"/>
            <a:ext cx="8001000" cy="487363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 smtClean="0"/>
              <a:t>Screen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15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1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0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9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4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38800"/>
            <a:ext cx="8229600" cy="48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9FD5-5390-4B99-96C4-506D949BF48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3096-C6E6-4B5D-9142-4D0CAAC3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7150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18CF-6076-458D-9BE0-1BDBF2D53EAA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EDA9-9463-452F-AD4E-F85C899A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OneVA</a:t>
            </a:r>
            <a:r>
              <a:rPr lang="en-US" dirty="0" smtClean="0"/>
              <a:t> Pharmacy </a:t>
            </a:r>
            <a:br>
              <a:rPr lang="en-US" dirty="0" smtClean="0"/>
            </a:br>
            <a:r>
              <a:rPr lang="en-US" dirty="0" smtClean="0"/>
              <a:t>User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Backup 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7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4.3.1-2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25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4.3.1-3 (needs Fill Date + Please be patient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1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Screen  4.3.1-4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5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Screen  4.3.1-5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6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4.3.2-1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92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</a:t>
            </a:r>
            <a:r>
              <a:rPr lang="en-US" dirty="0" smtClean="0"/>
              <a:t>4.3.2-2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5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</a:t>
            </a:r>
            <a:r>
              <a:rPr lang="en-US" dirty="0" smtClean="0"/>
              <a:t>4.3.2-3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7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4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Screen 4.4-1</a:t>
            </a:r>
            <a:endParaRPr lang="en-US" dirty="0"/>
          </a:p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82881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66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4.4-2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6" y="609599"/>
            <a:ext cx="8016834" cy="518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85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4-1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8922"/>
            <a:ext cx="8229282" cy="53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88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4.4.1-1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00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4.4.1-2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3" y="609600"/>
            <a:ext cx="801453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55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4.4.1-3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1" y="609600"/>
            <a:ext cx="801453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780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4.4.1-3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69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4.4.1-4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21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4.4.1-5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34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4.4.2-1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2673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98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4.4.2-2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142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0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1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4-2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83870"/>
            <a:ext cx="7992646" cy="520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006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03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4-3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58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4-4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88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4.1-1a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6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4.1-1b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" y="602673"/>
            <a:ext cx="8033657" cy="519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34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4.1-2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2673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52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4.3.1-1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7621"/>
            <a:ext cx="8001000" cy="51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403BA8FA3C04284FCC68C41786FF8" ma:contentTypeVersion="2" ma:contentTypeDescription="Create a new document." ma:contentTypeScope="" ma:versionID="3cdf0668006c7c051d53c5dfa2250140">
  <xsd:schema xmlns:xsd="http://www.w3.org/2001/XMLSchema" xmlns:xs="http://www.w3.org/2001/XMLSchema" xmlns:p="http://schemas.microsoft.com/office/2006/metadata/properties" xmlns:ns2="79b90255-bd6f-4c6b-86d1-35a4603ef2ac" targetNamespace="http://schemas.microsoft.com/office/2006/metadata/properties" ma:root="true" ma:fieldsID="22cf23c9cdaf57a158a2424418ce76c4" ns2:_="">
    <xsd:import namespace="79b90255-bd6f-4c6b-86d1-35a4603ef2a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b90255-bd6f-4c6b-86d1-35a4603ef2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AADB9D-86FB-412D-A34A-1813765F258F}"/>
</file>

<file path=customXml/itemProps2.xml><?xml version="1.0" encoding="utf-8"?>
<ds:datastoreItem xmlns:ds="http://schemas.openxmlformats.org/officeDocument/2006/customXml" ds:itemID="{66C770EB-B7D2-401F-A151-40FA48B94266}"/>
</file>

<file path=customXml/itemProps3.xml><?xml version="1.0" encoding="utf-8"?>
<ds:datastoreItem xmlns:ds="http://schemas.openxmlformats.org/officeDocument/2006/customXml" ds:itemID="{B6C72C31-02B6-4655-B951-2D656C5B56C7}"/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65</Words>
  <Application>Microsoft Office PowerPoint</Application>
  <PresentationFormat>On-screen Show (4:3)</PresentationFormat>
  <Paragraphs>27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Custom Design</vt:lpstr>
      <vt:lpstr>OneVA Pharmacy  User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OneVA Pharmacy  User Training</dc:title>
  <dc:creator>TJ Cope</dc:creator>
  <cp:lastModifiedBy>TJ Cope</cp:lastModifiedBy>
  <cp:revision>13</cp:revision>
  <dcterms:created xsi:type="dcterms:W3CDTF">2014-09-24T13:56:04Z</dcterms:created>
  <dcterms:modified xsi:type="dcterms:W3CDTF">2014-09-25T12:15:36Z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0x0101004C9403BA8FA3C04284FCC68C41786FF8</vt:lpwstr>
  </property>
</Properties>
</file>