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663" r:id="rId5"/>
  </p:sldMasterIdLst>
  <p:notesMasterIdLst>
    <p:notesMasterId r:id="rId8"/>
  </p:notesMasterIdLst>
  <p:handoutMasterIdLst>
    <p:handoutMasterId r:id="rId9"/>
  </p:handoutMasterIdLst>
  <p:sldIdLst>
    <p:sldId id="787" r:id="rId6"/>
    <p:sldId id="78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ll Maier" initials="J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85"/>
    <a:srgbClr val="71B8FF"/>
    <a:srgbClr val="C1E0FF"/>
    <a:srgbClr val="B3D9FF"/>
    <a:srgbClr val="81C0FF"/>
    <a:srgbClr val="EA8B00"/>
    <a:srgbClr val="F29000"/>
    <a:srgbClr val="004F8A"/>
    <a:srgbClr val="00569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8" autoAdjust="0"/>
    <p:restoredTop sz="98122" autoAdjust="0"/>
  </p:normalViewPr>
  <p:slideViewPr>
    <p:cSldViewPr>
      <p:cViewPr varScale="1">
        <p:scale>
          <a:sx n="73" d="100"/>
          <a:sy n="73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45574CF7-D4EC-4ADD-A67B-2CD749802B2D}" type="datetime1">
              <a:rPr lang="en-US"/>
              <a:pPr>
                <a:defRPr/>
              </a:pPr>
              <a:t>10/26/2015</a:t>
            </a:fld>
            <a:endParaRPr lang="en-US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196908AE-8176-4FC8-86F4-FE7E699E1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2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43E91550-977C-4DC8-8E0E-D67FA6787116}" type="datetime1">
              <a:rPr lang="en-US"/>
              <a:pPr>
                <a:defRPr/>
              </a:pPr>
              <a:t>10/26/2015</a:t>
            </a:fld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56491627-AAFF-4F17-9E96-E7878A0885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22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76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2588" y="1141413"/>
            <a:ext cx="8229600" cy="2359025"/>
          </a:xfrm>
          <a:prstGeom prst="rect">
            <a:avLst/>
          </a:prstGeom>
          <a:solidFill>
            <a:srgbClr val="F8F8F8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pic>
        <p:nvPicPr>
          <p:cNvPr id="13" name="Picture 22" descr="V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075" y="227013"/>
            <a:ext cx="17557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69225" cy="25876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3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16716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3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7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5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6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0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1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08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8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776D-0C4D-4BAE-B23D-093998D10A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BDD0A-6393-4AE4-BC4D-9CD35BDFDD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86988-2CAC-498D-816C-754BEA66C0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D99D0-5CB1-400C-AC3F-F4AD5B5372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9DCE0-2DE2-4F43-82D0-4D554ACD2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00C78-ACBA-45B8-82B4-3CC715D34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791200" cy="533400"/>
          </a:xfrm>
        </p:spPr>
        <p:txBody>
          <a:bodyPr/>
          <a:lstStyle>
            <a:lvl1pPr>
              <a:defRPr sz="2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AF1C3-965D-4FA7-B878-7CFF1752E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5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537325"/>
            <a:ext cx="990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324600"/>
            <a:ext cx="106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6788504B-FB89-4DA1-A852-0AD99FCDCE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563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2860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63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pic>
        <p:nvPicPr>
          <p:cNvPr id="56331" name="Picture 1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76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1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9pPr>
    </p:titleStyle>
    <p:bodyStyle>
      <a:lvl1pPr marL="174625" indent="-174625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2400" b="1">
          <a:solidFill>
            <a:schemeClr val="accent2"/>
          </a:solidFill>
          <a:latin typeface="+mn-lt"/>
          <a:ea typeface="+mn-ea"/>
          <a:cs typeface="ＭＳ Ｐゴシック"/>
        </a:defRPr>
      </a:lvl1pPr>
      <a:lvl2pPr marL="514350" indent="-225425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2200" b="1">
          <a:solidFill>
            <a:schemeClr val="accent2"/>
          </a:solidFill>
          <a:latin typeface="+mn-lt"/>
          <a:ea typeface="+mn-ea"/>
          <a:cs typeface="ＭＳ Ｐゴシック"/>
        </a:defRPr>
      </a:lvl2pPr>
      <a:lvl3pPr marL="8572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b="1">
          <a:solidFill>
            <a:schemeClr val="accent2"/>
          </a:solidFill>
          <a:latin typeface="+mn-lt"/>
          <a:ea typeface="+mn-ea"/>
          <a:cs typeface="ＭＳ Ｐゴシック"/>
        </a:defRPr>
      </a:lvl3pPr>
      <a:lvl4pPr marL="12001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  <a:cs typeface="ＭＳ Ｐゴシック"/>
        </a:defRPr>
      </a:lvl4pPr>
      <a:lvl5pPr marL="15430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  <a:cs typeface="ＭＳ Ｐゴシック"/>
        </a:defRPr>
      </a:lvl5pPr>
      <a:lvl6pPr marL="20002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6pPr>
      <a:lvl7pPr marL="24574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7pPr>
      <a:lvl8pPr marL="29146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8pPr>
      <a:lvl9pPr marL="33718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691A-A08A-4983-B42E-3B04957423F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Kickoff Meeting Agenda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Deliverable 0001AB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/>
              <a:t>Business Information Technology Solutions, Inc.</a:t>
            </a:r>
          </a:p>
          <a:p>
            <a:r>
              <a:rPr lang="en-US" sz="2000" smtClean="0">
                <a:solidFill>
                  <a:srgbClr val="000000"/>
                </a:solidFill>
              </a:rPr>
              <a:t>3190 </a:t>
            </a:r>
            <a:r>
              <a:rPr lang="en-US" sz="2000" dirty="0">
                <a:solidFill>
                  <a:srgbClr val="000000"/>
                </a:solidFill>
              </a:rPr>
              <a:t>Fairview </a:t>
            </a:r>
            <a:r>
              <a:rPr lang="en-US" sz="2000">
                <a:solidFill>
                  <a:srgbClr val="000000"/>
                </a:solidFill>
              </a:rPr>
              <a:t>Park </a:t>
            </a:r>
            <a:r>
              <a:rPr lang="en-US" sz="2000" smtClean="0">
                <a:solidFill>
                  <a:srgbClr val="000000"/>
                </a:solidFill>
              </a:rPr>
              <a:t>Drive, </a:t>
            </a:r>
            <a:r>
              <a:rPr lang="en-US" sz="2000">
                <a:solidFill>
                  <a:srgbClr val="000000"/>
                </a:solidFill>
              </a:rPr>
              <a:t>Suite </a:t>
            </a:r>
            <a:r>
              <a:rPr lang="en-US" sz="2000" smtClean="0">
                <a:solidFill>
                  <a:srgbClr val="000000"/>
                </a:solidFill>
              </a:rPr>
              <a:t>350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Falls Church, VA  22042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/>
          <a:p>
            <a:r>
              <a:rPr lang="en-US" sz="4800" dirty="0"/>
              <a:t>One VA Pharmacy</a:t>
            </a:r>
            <a:br>
              <a:rPr lang="en-US" sz="4800" dirty="0"/>
            </a:br>
            <a:r>
              <a:rPr lang="en-US" sz="2000" dirty="0">
                <a:solidFill>
                  <a:srgbClr val="000000"/>
                </a:solidFill>
              </a:rPr>
              <a:t>VA118-15-F-0663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 txBox="1">
            <a:spLocks noGrp="1"/>
          </p:cNvSpPr>
          <p:nvPr/>
        </p:nvSpPr>
        <p:spPr bwMode="auto">
          <a:xfrm>
            <a:off x="7696200" y="6537325"/>
            <a:ext cx="990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   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6705600" cy="5334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65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164D11-AC81-4F87-90C1-5A4ACB2DE518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0" y="9906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chemeClr val="accent2"/>
                </a:solidFill>
                <a:cs typeface="Arial" charset="0"/>
              </a:rPr>
              <a:t>Introductions</a:t>
            </a: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COR Administrative Items</a:t>
            </a: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OneVA Pharmacy Scope</a:t>
            </a:r>
            <a:endParaRPr lang="en-US" sz="2000" b="1" dirty="0">
              <a:solidFill>
                <a:schemeClr val="accent2"/>
              </a:solidFill>
              <a:cs typeface="Arial" charset="0"/>
            </a:endParaRP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chemeClr val="accent2"/>
                </a:solidFill>
                <a:cs typeface="Arial" charset="0"/>
              </a:rPr>
              <a:t>Tasks / Deliverables </a:t>
            </a: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Summary</a:t>
            </a: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Contract Deliverables Schedule</a:t>
            </a:r>
            <a:endParaRPr lang="en-US" sz="2000" b="1" dirty="0">
              <a:solidFill>
                <a:schemeClr val="accent2"/>
              </a:solidFill>
              <a:cs typeface="Arial" charset="0"/>
            </a:endParaRP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The BITS Team Organization</a:t>
            </a:r>
            <a:endParaRPr lang="en-US" sz="2000" b="1" dirty="0">
              <a:solidFill>
                <a:schemeClr val="accent2"/>
              </a:solidFill>
              <a:cs typeface="Arial" charset="0"/>
            </a:endParaRP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Next Steps / Discussion Items</a:t>
            </a: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Open Discussion</a:t>
            </a:r>
            <a:endParaRPr lang="en-US" sz="2000" b="1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2706 CBO New Approved Logo">
  <a:themeElements>
    <a:clrScheme name="072706 CBO New Approved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72706 CBO New Approved Log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72706 CBO New Approved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4EAA4EE409DD49A697AFEC6C4DFE48" ma:contentTypeVersion="" ma:contentTypeDescription="Create a new document." ma:contentTypeScope="" ma:versionID="6598c7a663a87cf138b5796d34f221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b2c23b44c9bd3153fb48d040fa444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444A9E-4081-4EAD-8BA6-C52A370B8B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88BC9F-B7D6-44CC-8B26-C4196CB5D667}">
  <ds:schemaRefs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FA879B7-D7A7-4757-A592-59DEA47F55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 CBO Template</Template>
  <TotalTime>8844</TotalTime>
  <Words>55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Wingdings</vt:lpstr>
      <vt:lpstr>072706 CBO New Approved Logo</vt:lpstr>
      <vt:lpstr>Custom Design</vt:lpstr>
      <vt:lpstr>One VA Pharmacy VA118-15-F-0663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VHA Chief Business Office</dc:title>
  <dc:creator>BITS</dc:creator>
  <cp:lastModifiedBy>Kathleen Coupland</cp:lastModifiedBy>
  <cp:revision>931</cp:revision>
  <dcterms:created xsi:type="dcterms:W3CDTF">2009-06-08T20:13:42Z</dcterms:created>
  <dcterms:modified xsi:type="dcterms:W3CDTF">2015-10-26T08:29:28Z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0x0101004A4EAA4EE409DD49A697AFEC6C4DFE48</vt:lpwstr>
  </property>
</Properties>
</file>