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5"/>
  </p:notesMasterIdLst>
  <p:sldIdLst>
    <p:sldId id="702" r:id="rId2"/>
    <p:sldId id="486" r:id="rId3"/>
    <p:sldId id="630" r:id="rId4"/>
    <p:sldId id="631" r:id="rId5"/>
    <p:sldId id="704" r:id="rId6"/>
    <p:sldId id="655" r:id="rId7"/>
    <p:sldId id="597" r:id="rId8"/>
    <p:sldId id="595" r:id="rId9"/>
    <p:sldId id="596" r:id="rId10"/>
    <p:sldId id="598" r:id="rId11"/>
    <p:sldId id="647" r:id="rId12"/>
    <p:sldId id="648" r:id="rId13"/>
    <p:sldId id="646" r:id="rId14"/>
    <p:sldId id="659" r:id="rId15"/>
    <p:sldId id="636" r:id="rId16"/>
    <p:sldId id="650" r:id="rId17"/>
    <p:sldId id="605" r:id="rId18"/>
    <p:sldId id="603" r:id="rId19"/>
    <p:sldId id="607" r:id="rId20"/>
    <p:sldId id="649" r:id="rId21"/>
    <p:sldId id="627" r:id="rId22"/>
    <p:sldId id="628" r:id="rId23"/>
    <p:sldId id="629" r:id="rId24"/>
    <p:sldId id="654" r:id="rId25"/>
    <p:sldId id="645" r:id="rId26"/>
    <p:sldId id="616" r:id="rId27"/>
    <p:sldId id="637" r:id="rId28"/>
    <p:sldId id="639" r:id="rId29"/>
    <p:sldId id="640" r:id="rId30"/>
    <p:sldId id="641" r:id="rId31"/>
    <p:sldId id="642" r:id="rId32"/>
    <p:sldId id="643" r:id="rId33"/>
    <p:sldId id="657" r:id="rId34"/>
    <p:sldId id="638" r:id="rId35"/>
    <p:sldId id="613" r:id="rId36"/>
    <p:sldId id="623" r:id="rId37"/>
    <p:sldId id="622" r:id="rId38"/>
    <p:sldId id="624" r:id="rId39"/>
    <p:sldId id="625" r:id="rId40"/>
    <p:sldId id="626" r:id="rId41"/>
    <p:sldId id="656" r:id="rId42"/>
    <p:sldId id="634" r:id="rId43"/>
    <p:sldId id="633" r:id="rId44"/>
    <p:sldId id="658" r:id="rId45"/>
    <p:sldId id="644" r:id="rId46"/>
    <p:sldId id="663" r:id="rId47"/>
    <p:sldId id="666" r:id="rId48"/>
    <p:sldId id="667" r:id="rId49"/>
    <p:sldId id="668" r:id="rId50"/>
    <p:sldId id="669" r:id="rId51"/>
    <p:sldId id="664" r:id="rId52"/>
    <p:sldId id="665" r:id="rId53"/>
    <p:sldId id="677" r:id="rId54"/>
    <p:sldId id="683" r:id="rId55"/>
    <p:sldId id="680" r:id="rId56"/>
    <p:sldId id="682" r:id="rId57"/>
    <p:sldId id="678" r:id="rId58"/>
    <p:sldId id="681" r:id="rId59"/>
    <p:sldId id="686" r:id="rId60"/>
    <p:sldId id="692" r:id="rId61"/>
    <p:sldId id="687" r:id="rId62"/>
    <p:sldId id="688" r:id="rId63"/>
    <p:sldId id="689" r:id="rId64"/>
    <p:sldId id="690" r:id="rId65"/>
    <p:sldId id="691" r:id="rId66"/>
    <p:sldId id="660" r:id="rId67"/>
    <p:sldId id="651" r:id="rId68"/>
    <p:sldId id="652" r:id="rId69"/>
    <p:sldId id="653" r:id="rId70"/>
    <p:sldId id="699" r:id="rId71"/>
    <p:sldId id="700" r:id="rId72"/>
    <p:sldId id="694" r:id="rId73"/>
    <p:sldId id="695" r:id="rId74"/>
    <p:sldId id="693" r:id="rId75"/>
    <p:sldId id="696" r:id="rId76"/>
    <p:sldId id="698" r:id="rId77"/>
    <p:sldId id="697" r:id="rId78"/>
    <p:sldId id="671" r:id="rId79"/>
    <p:sldId id="670" r:id="rId80"/>
    <p:sldId id="674" r:id="rId81"/>
    <p:sldId id="673" r:id="rId82"/>
    <p:sldId id="676" r:id="rId83"/>
    <p:sldId id="703" r:id="rId84"/>
  </p:sldIdLst>
  <p:sldSz cx="17068800" cy="9601200"/>
  <p:notesSz cx="6858000" cy="9144000"/>
  <p:defaultTextStyle>
    <a:defPPr>
      <a:defRPr lang="ja-JP"/>
    </a:defPPr>
    <a:lvl1pPr marL="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21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B842024C-BA02-4664-8999-5CDBAC379CF6}">
          <p14:sldIdLst>
            <p14:sldId id="702"/>
            <p14:sldId id="486"/>
            <p14:sldId id="630"/>
            <p14:sldId id="631"/>
            <p14:sldId id="704"/>
          </p14:sldIdLst>
        </p14:section>
        <p14:section name="1. MGMT→VI 展開の流れ" id="{9DDCCBC3-B561-4BCC-A145-0B3D718472BC}">
          <p14:sldIdLst>
            <p14:sldId id="655"/>
            <p14:sldId id="597"/>
            <p14:sldId id="595"/>
            <p14:sldId id="596"/>
            <p14:sldId id="598"/>
          </p14:sldIdLst>
        </p14:section>
        <p14:section name="2. Cloud Builder / Management Domain" id="{8B03E6E1-DB54-4E55-B8FC-FCB817CC6B7D}">
          <p14:sldIdLst>
            <p14:sldId id="647"/>
            <p14:sldId id="648"/>
            <p14:sldId id="646"/>
          </p14:sldIdLst>
        </p14:section>
        <p14:section name="3-1. NSX Edge Cluster" id="{AE8E5DF2-61FB-4743-82F5-9F7A35F61E64}">
          <p14:sldIdLst>
            <p14:sldId id="659"/>
            <p14:sldId id="636"/>
            <p14:sldId id="650"/>
            <p14:sldId id="605"/>
            <p14:sldId id="603"/>
            <p14:sldId id="607"/>
          </p14:sldIdLst>
        </p14:section>
        <p14:section name="4. VI Domain 展開" id="{F6351E79-6866-4320-9771-F8D4566A0957}">
          <p14:sldIdLst>
            <p14:sldId id="649"/>
            <p14:sldId id="627"/>
            <p14:sldId id="628"/>
            <p14:sldId id="629"/>
          </p14:sldIdLst>
        </p14:section>
        <p14:section name="6-1. Aria Automation" id="{655808C2-BBCE-409F-9841-CF93460FEAAA}">
          <p14:sldIdLst>
            <p14:sldId id="654"/>
            <p14:sldId id="645"/>
            <p14:sldId id="616"/>
            <p14:sldId id="637"/>
            <p14:sldId id="639"/>
            <p14:sldId id="640"/>
            <p14:sldId id="641"/>
            <p14:sldId id="642"/>
            <p14:sldId id="643"/>
          </p14:sldIdLst>
        </p14:section>
        <p14:section name="6-2. Aria Automation 動作確認" id="{4F94215A-E96A-4654-BADA-B88FA67AB369}">
          <p14:sldIdLst>
            <p14:sldId id="657"/>
            <p14:sldId id="638"/>
            <p14:sldId id="613"/>
            <p14:sldId id="623"/>
            <p14:sldId id="622"/>
            <p14:sldId id="624"/>
            <p14:sldId id="625"/>
            <p14:sldId id="626"/>
          </p14:sldIdLst>
        </p14:section>
        <p14:section name="6-3. ID &amp; Access Management" id="{8B90F637-D394-4D6A-BD69-C7ED51A33D28}">
          <p14:sldIdLst>
            <p14:sldId id="656"/>
            <p14:sldId id="634"/>
            <p14:sldId id="633"/>
          </p14:sldIdLst>
        </p14:section>
        <p14:section name="7-1. Avi (VLAN)" id="{8BB7C206-0A40-4D1C-A373-BC0C01AE6C98}">
          <p14:sldIdLst>
            <p14:sldId id="658"/>
            <p14:sldId id="644"/>
            <p14:sldId id="663"/>
            <p14:sldId id="666"/>
            <p14:sldId id="667"/>
            <p14:sldId id="668"/>
            <p14:sldId id="669"/>
            <p14:sldId id="664"/>
            <p14:sldId id="665"/>
          </p14:sldIdLst>
        </p14:section>
        <p14:section name="7-2. Avi (Overlay)" id="{DCEB8DF5-6410-45FC-97F6-CBBF44075603}">
          <p14:sldIdLst>
            <p14:sldId id="677"/>
            <p14:sldId id="683"/>
            <p14:sldId id="680"/>
            <p14:sldId id="682"/>
            <p14:sldId id="678"/>
            <p14:sldId id="681"/>
          </p14:sldIdLst>
        </p14:section>
        <p14:section name="8-1. Aria Operations デプロイ/アカウント追加" id="{47EC96FC-2E53-4F4F-914D-3130D8B5600D}">
          <p14:sldIdLst>
            <p14:sldId id="686"/>
            <p14:sldId id="692"/>
            <p14:sldId id="687"/>
            <p14:sldId id="688"/>
            <p14:sldId id="689"/>
            <p14:sldId id="690"/>
            <p14:sldId id="691"/>
          </p14:sldIdLst>
        </p14:section>
        <p14:section name="8-2. Aria (WSA なし)" id="{2B70D477-4BFF-4D72-A934-5AED2784D5DC}">
          <p14:sldIdLst>
            <p14:sldId id="660"/>
            <p14:sldId id="651"/>
            <p14:sldId id="652"/>
            <p14:sldId id="653"/>
          </p14:sldIdLst>
        </p14:section>
        <p14:section name="9. Supervisor" id="{36B721D2-71DD-4B33-99FA-ADCBC661EA62}">
          <p14:sldIdLst>
            <p14:sldId id="699"/>
            <p14:sldId id="700"/>
            <p14:sldId id="694"/>
            <p14:sldId id="695"/>
            <p14:sldId id="693"/>
            <p14:sldId id="696"/>
            <p14:sldId id="698"/>
            <p14:sldId id="697"/>
          </p14:sldIdLst>
        </p14:section>
        <p14:section name="3-2. NSX Edge Cluster - BGP" id="{E89AA78A-8622-44DE-B6F0-6E1D4A8427EE}">
          <p14:sldIdLst>
            <p14:sldId id="671"/>
            <p14:sldId id="670"/>
            <p14:sldId id="674"/>
            <p14:sldId id="673"/>
            <p14:sldId id="676"/>
            <p14:sldId id="70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FB2EE2-325F-4565-9D5C-1729281C24BF}" v="3" dt="2025-03-07T02:45:32.592"/>
    <p1510:client id="{8381BE74-D668-44D1-B7FE-556ED5A26EA3}" v="10" dt="2025-03-07T03:08:32.0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66" autoAdjust="0"/>
    <p:restoredTop sz="94660"/>
  </p:normalViewPr>
  <p:slideViewPr>
    <p:cSldViewPr snapToGrid="0">
      <p:cViewPr varScale="1">
        <p:scale>
          <a:sx n="61" d="100"/>
          <a:sy n="61" d="100"/>
        </p:scale>
        <p:origin x="11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-140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microsoft.com/office/2016/11/relationships/changesInfo" Target="changesInfos/changesInfo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9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C14718D3-F42D-4B0B-8175-2D6115CDEFFF}"/>
    <pc:docChg chg="custSel modSld">
      <pc:chgData name="Go Watanabe" userId="eca159047afb4479" providerId="LiveId" clId="{C14718D3-F42D-4B0B-8175-2D6115CDEFFF}" dt="2025-01-29T12:06:21.475" v="20" actId="700"/>
      <pc:docMkLst>
        <pc:docMk/>
      </pc:docMkLst>
      <pc:sldChg chg="modSp mod modClrScheme chgLayout">
        <pc:chgData name="Go Watanabe" userId="eca159047afb4479" providerId="LiveId" clId="{C14718D3-F42D-4B0B-8175-2D6115CDEFFF}" dt="2025-01-29T12:03:31.913" v="0" actId="700"/>
        <pc:sldMkLst>
          <pc:docMk/>
          <pc:sldMk cId="2212251400" sldId="630"/>
        </pc:sldMkLst>
        <pc:spChg chg="mod ord">
          <ac:chgData name="Go Watanabe" userId="eca159047afb4479" providerId="LiveId" clId="{C14718D3-F42D-4B0B-8175-2D6115CDEFFF}" dt="2025-01-29T12:03:31.913" v="0" actId="700"/>
          <ac:spMkLst>
            <pc:docMk/>
            <pc:sldMk cId="2212251400" sldId="630"/>
            <ac:spMk id="3" creationId="{CB5E375B-3F68-94F2-1C4A-D229BCEAABF6}"/>
          </ac:spMkLst>
        </pc:spChg>
        <pc:spChg chg="mod ord">
          <ac:chgData name="Go Watanabe" userId="eca159047afb4479" providerId="LiveId" clId="{C14718D3-F42D-4B0B-8175-2D6115CDEFFF}" dt="2025-01-29T12:03:31.913" v="0" actId="700"/>
          <ac:spMkLst>
            <pc:docMk/>
            <pc:sldMk cId="2212251400" sldId="630"/>
            <ac:spMk id="4" creationId="{3E867638-1907-F444-782F-3CD0CE66848A}"/>
          </ac:spMkLst>
        </pc:spChg>
      </pc:sldChg>
      <pc:sldChg chg="modSp mod modClrScheme chgLayout">
        <pc:chgData name="Go Watanabe" userId="eca159047afb4479" providerId="LiveId" clId="{C14718D3-F42D-4B0B-8175-2D6115CDEFFF}" dt="2025-01-29T12:03:41.621" v="1" actId="700"/>
        <pc:sldMkLst>
          <pc:docMk/>
          <pc:sldMk cId="3465053637" sldId="631"/>
        </pc:sldMkLst>
        <pc:spChg chg="mod ord">
          <ac:chgData name="Go Watanabe" userId="eca159047afb4479" providerId="LiveId" clId="{C14718D3-F42D-4B0B-8175-2D6115CDEFFF}" dt="2025-01-29T12:03:41.621" v="1" actId="700"/>
          <ac:spMkLst>
            <pc:docMk/>
            <pc:sldMk cId="3465053637" sldId="631"/>
            <ac:spMk id="3" creationId="{DEFB7BB2-A685-0D61-89B9-A2DCB6676369}"/>
          </ac:spMkLst>
        </pc:spChg>
        <pc:spChg chg="mod ord">
          <ac:chgData name="Go Watanabe" userId="eca159047afb4479" providerId="LiveId" clId="{C14718D3-F42D-4B0B-8175-2D6115CDEFFF}" dt="2025-01-29T12:03:41.621" v="1" actId="700"/>
          <ac:spMkLst>
            <pc:docMk/>
            <pc:sldMk cId="3465053637" sldId="631"/>
            <ac:spMk id="16" creationId="{7DE1C25D-B6B1-7883-1E23-B80A2D26A1DA}"/>
          </ac:spMkLst>
        </pc:spChg>
      </pc:sldChg>
      <pc:sldChg chg="modSp mod modClrScheme chgLayout">
        <pc:chgData name="Go Watanabe" userId="eca159047afb4479" providerId="LiveId" clId="{C14718D3-F42D-4B0B-8175-2D6115CDEFFF}" dt="2025-01-29T12:04:24.762" v="5" actId="700"/>
        <pc:sldMkLst>
          <pc:docMk/>
          <pc:sldMk cId="3670761253" sldId="636"/>
        </pc:sldMkLst>
        <pc:spChg chg="mod ord">
          <ac:chgData name="Go Watanabe" userId="eca159047afb4479" providerId="LiveId" clId="{C14718D3-F42D-4B0B-8175-2D6115CDEFFF}" dt="2025-01-29T12:04:24.762" v="5" actId="700"/>
          <ac:spMkLst>
            <pc:docMk/>
            <pc:sldMk cId="3670761253" sldId="636"/>
            <ac:spMk id="3" creationId="{314F8739-CCAE-B322-94C8-162B8CE4F264}"/>
          </ac:spMkLst>
        </pc:spChg>
        <pc:spChg chg="mod ord">
          <ac:chgData name="Go Watanabe" userId="eca159047afb4479" providerId="LiveId" clId="{C14718D3-F42D-4B0B-8175-2D6115CDEFFF}" dt="2025-01-29T12:04:24.762" v="5" actId="700"/>
          <ac:spMkLst>
            <pc:docMk/>
            <pc:sldMk cId="3670761253" sldId="636"/>
            <ac:spMk id="16" creationId="{9F79B664-ABD9-732B-13EC-F47E6C122DDB}"/>
          </ac:spMkLst>
        </pc:spChg>
      </pc:sldChg>
      <pc:sldChg chg="modSp mod modClrScheme chgLayout">
        <pc:chgData name="Go Watanabe" userId="eca159047afb4479" providerId="LiveId" clId="{C14718D3-F42D-4B0B-8175-2D6115CDEFFF}" dt="2025-01-29T12:05:20.484" v="12" actId="700"/>
        <pc:sldMkLst>
          <pc:docMk/>
          <pc:sldMk cId="4060528666" sldId="637"/>
        </pc:sldMkLst>
        <pc:spChg chg="mod ord">
          <ac:chgData name="Go Watanabe" userId="eca159047afb4479" providerId="LiveId" clId="{C14718D3-F42D-4B0B-8175-2D6115CDEFFF}" dt="2025-01-29T12:05:20.484" v="12" actId="700"/>
          <ac:spMkLst>
            <pc:docMk/>
            <pc:sldMk cId="4060528666" sldId="637"/>
            <ac:spMk id="3" creationId="{1FB3241E-5B19-FBCE-CC4A-8FE17C4ED9E7}"/>
          </ac:spMkLst>
        </pc:spChg>
        <pc:spChg chg="mod ord">
          <ac:chgData name="Go Watanabe" userId="eca159047afb4479" providerId="LiveId" clId="{C14718D3-F42D-4B0B-8175-2D6115CDEFFF}" dt="2025-01-29T12:05:20.484" v="12" actId="700"/>
          <ac:spMkLst>
            <pc:docMk/>
            <pc:sldMk cId="4060528666" sldId="637"/>
            <ac:spMk id="16" creationId="{398A3F63-C3F5-EC57-03C0-AF9EF96CE40F}"/>
          </ac:spMkLst>
        </pc:spChg>
      </pc:sldChg>
      <pc:sldChg chg="modSp mod modClrScheme chgLayout">
        <pc:chgData name="Go Watanabe" userId="eca159047afb4479" providerId="LiveId" clId="{C14718D3-F42D-4B0B-8175-2D6115CDEFFF}" dt="2025-01-29T12:05:54.879" v="18" actId="700"/>
        <pc:sldMkLst>
          <pc:docMk/>
          <pc:sldMk cId="1852800369" sldId="638"/>
        </pc:sldMkLst>
        <pc:spChg chg="mod ord">
          <ac:chgData name="Go Watanabe" userId="eca159047afb4479" providerId="LiveId" clId="{C14718D3-F42D-4B0B-8175-2D6115CDEFFF}" dt="2025-01-29T12:05:54.879" v="18" actId="700"/>
          <ac:spMkLst>
            <pc:docMk/>
            <pc:sldMk cId="1852800369" sldId="638"/>
            <ac:spMk id="3" creationId="{EB926A77-FD84-F306-C4D2-5A881F869FFF}"/>
          </ac:spMkLst>
        </pc:spChg>
        <pc:spChg chg="mod ord">
          <ac:chgData name="Go Watanabe" userId="eca159047afb4479" providerId="LiveId" clId="{C14718D3-F42D-4B0B-8175-2D6115CDEFFF}" dt="2025-01-29T12:05:54.879" v="18" actId="700"/>
          <ac:spMkLst>
            <pc:docMk/>
            <pc:sldMk cId="1852800369" sldId="638"/>
            <ac:spMk id="16" creationId="{F5915361-6B35-8BD7-1818-66995A8A31AB}"/>
          </ac:spMkLst>
        </pc:spChg>
      </pc:sldChg>
      <pc:sldChg chg="modSp mod modClrScheme chgLayout">
        <pc:chgData name="Go Watanabe" userId="eca159047afb4479" providerId="LiveId" clId="{C14718D3-F42D-4B0B-8175-2D6115CDEFFF}" dt="2025-01-29T12:05:29.130" v="13" actId="700"/>
        <pc:sldMkLst>
          <pc:docMk/>
          <pc:sldMk cId="3436872016" sldId="639"/>
        </pc:sldMkLst>
        <pc:spChg chg="mod ord">
          <ac:chgData name="Go Watanabe" userId="eca159047afb4479" providerId="LiveId" clId="{C14718D3-F42D-4B0B-8175-2D6115CDEFFF}" dt="2025-01-29T12:05:29.130" v="13" actId="700"/>
          <ac:spMkLst>
            <pc:docMk/>
            <pc:sldMk cId="3436872016" sldId="639"/>
            <ac:spMk id="3" creationId="{CEB52512-30C7-D22B-8D9C-050EEDFE770D}"/>
          </ac:spMkLst>
        </pc:spChg>
        <pc:spChg chg="mod ord">
          <ac:chgData name="Go Watanabe" userId="eca159047afb4479" providerId="LiveId" clId="{C14718D3-F42D-4B0B-8175-2D6115CDEFFF}" dt="2025-01-29T12:05:29.130" v="13" actId="700"/>
          <ac:spMkLst>
            <pc:docMk/>
            <pc:sldMk cId="3436872016" sldId="639"/>
            <ac:spMk id="16" creationId="{7B5AFE14-B282-4C92-6A7E-BB3B99D9CC5C}"/>
          </ac:spMkLst>
        </pc:spChg>
      </pc:sldChg>
      <pc:sldChg chg="modSp mod modClrScheme chgLayout">
        <pc:chgData name="Go Watanabe" userId="eca159047afb4479" providerId="LiveId" clId="{C14718D3-F42D-4B0B-8175-2D6115CDEFFF}" dt="2025-01-29T12:05:33.412" v="14" actId="700"/>
        <pc:sldMkLst>
          <pc:docMk/>
          <pc:sldMk cId="2038780892" sldId="640"/>
        </pc:sldMkLst>
        <pc:spChg chg="mod ord">
          <ac:chgData name="Go Watanabe" userId="eca159047afb4479" providerId="LiveId" clId="{C14718D3-F42D-4B0B-8175-2D6115CDEFFF}" dt="2025-01-29T12:05:33.412" v="14" actId="700"/>
          <ac:spMkLst>
            <pc:docMk/>
            <pc:sldMk cId="2038780892" sldId="640"/>
            <ac:spMk id="3" creationId="{88B2002D-B157-6886-4228-9E97025C1CFA}"/>
          </ac:spMkLst>
        </pc:spChg>
        <pc:spChg chg="mod ord">
          <ac:chgData name="Go Watanabe" userId="eca159047afb4479" providerId="LiveId" clId="{C14718D3-F42D-4B0B-8175-2D6115CDEFFF}" dt="2025-01-29T12:05:33.412" v="14" actId="700"/>
          <ac:spMkLst>
            <pc:docMk/>
            <pc:sldMk cId="2038780892" sldId="640"/>
            <ac:spMk id="16" creationId="{E07584CF-ED64-4A0F-4F01-1DA5D3525BC2}"/>
          </ac:spMkLst>
        </pc:spChg>
      </pc:sldChg>
      <pc:sldChg chg="modSp mod modClrScheme chgLayout">
        <pc:chgData name="Go Watanabe" userId="eca159047afb4479" providerId="LiveId" clId="{C14718D3-F42D-4B0B-8175-2D6115CDEFFF}" dt="2025-01-29T12:05:38.205" v="15" actId="700"/>
        <pc:sldMkLst>
          <pc:docMk/>
          <pc:sldMk cId="2349691555" sldId="641"/>
        </pc:sldMkLst>
        <pc:spChg chg="mod ord">
          <ac:chgData name="Go Watanabe" userId="eca159047afb4479" providerId="LiveId" clId="{C14718D3-F42D-4B0B-8175-2D6115CDEFFF}" dt="2025-01-29T12:05:38.205" v="15" actId="700"/>
          <ac:spMkLst>
            <pc:docMk/>
            <pc:sldMk cId="2349691555" sldId="641"/>
            <ac:spMk id="3" creationId="{077D89AC-F454-7FCB-3901-0C85F4A0E16E}"/>
          </ac:spMkLst>
        </pc:spChg>
        <pc:spChg chg="mod ord">
          <ac:chgData name="Go Watanabe" userId="eca159047afb4479" providerId="LiveId" clId="{C14718D3-F42D-4B0B-8175-2D6115CDEFFF}" dt="2025-01-29T12:05:38.205" v="15" actId="700"/>
          <ac:spMkLst>
            <pc:docMk/>
            <pc:sldMk cId="2349691555" sldId="641"/>
            <ac:spMk id="16" creationId="{F0ABD53E-EB4C-655B-3AA6-E8F4D54F2976}"/>
          </ac:spMkLst>
        </pc:spChg>
      </pc:sldChg>
      <pc:sldChg chg="modSp mod modClrScheme chgLayout">
        <pc:chgData name="Go Watanabe" userId="eca159047afb4479" providerId="LiveId" clId="{C14718D3-F42D-4B0B-8175-2D6115CDEFFF}" dt="2025-01-29T12:05:44.361" v="16" actId="700"/>
        <pc:sldMkLst>
          <pc:docMk/>
          <pc:sldMk cId="3471244370" sldId="642"/>
        </pc:sldMkLst>
        <pc:spChg chg="mod ord">
          <ac:chgData name="Go Watanabe" userId="eca159047afb4479" providerId="LiveId" clId="{C14718D3-F42D-4B0B-8175-2D6115CDEFFF}" dt="2025-01-29T12:05:44.361" v="16" actId="700"/>
          <ac:spMkLst>
            <pc:docMk/>
            <pc:sldMk cId="3471244370" sldId="642"/>
            <ac:spMk id="3" creationId="{1DCB8494-97E3-7490-4431-43065FA1DBBA}"/>
          </ac:spMkLst>
        </pc:spChg>
        <pc:spChg chg="mod ord">
          <ac:chgData name="Go Watanabe" userId="eca159047afb4479" providerId="LiveId" clId="{C14718D3-F42D-4B0B-8175-2D6115CDEFFF}" dt="2025-01-29T12:05:44.361" v="16" actId="700"/>
          <ac:spMkLst>
            <pc:docMk/>
            <pc:sldMk cId="3471244370" sldId="642"/>
            <ac:spMk id="16" creationId="{75F9088B-280D-58AA-3989-C777EC5A7852}"/>
          </ac:spMkLst>
        </pc:spChg>
      </pc:sldChg>
      <pc:sldChg chg="modSp mod modClrScheme chgLayout">
        <pc:chgData name="Go Watanabe" userId="eca159047afb4479" providerId="LiveId" clId="{C14718D3-F42D-4B0B-8175-2D6115CDEFFF}" dt="2025-01-29T12:05:48.502" v="17" actId="700"/>
        <pc:sldMkLst>
          <pc:docMk/>
          <pc:sldMk cId="936677647" sldId="643"/>
        </pc:sldMkLst>
        <pc:spChg chg="mod ord">
          <ac:chgData name="Go Watanabe" userId="eca159047afb4479" providerId="LiveId" clId="{C14718D3-F42D-4B0B-8175-2D6115CDEFFF}" dt="2025-01-29T12:05:48.502" v="17" actId="700"/>
          <ac:spMkLst>
            <pc:docMk/>
            <pc:sldMk cId="936677647" sldId="643"/>
            <ac:spMk id="3" creationId="{5760DD94-EA1D-5699-1167-D5622FAE9C84}"/>
          </ac:spMkLst>
        </pc:spChg>
        <pc:spChg chg="mod ord">
          <ac:chgData name="Go Watanabe" userId="eca159047afb4479" providerId="LiveId" clId="{C14718D3-F42D-4B0B-8175-2D6115CDEFFF}" dt="2025-01-29T12:05:48.502" v="17" actId="700"/>
          <ac:spMkLst>
            <pc:docMk/>
            <pc:sldMk cId="936677647" sldId="643"/>
            <ac:spMk id="16" creationId="{3EB194A5-4D9B-67C2-90F9-7604F7DE2FB4}"/>
          </ac:spMkLst>
        </pc:spChg>
      </pc:sldChg>
      <pc:sldChg chg="modSp mod modClrScheme chgLayout">
        <pc:chgData name="Go Watanabe" userId="eca159047afb4479" providerId="LiveId" clId="{C14718D3-F42D-4B0B-8175-2D6115CDEFFF}" dt="2025-01-29T12:06:06.679" v="19" actId="700"/>
        <pc:sldMkLst>
          <pc:docMk/>
          <pc:sldMk cId="1183971766" sldId="644"/>
        </pc:sldMkLst>
        <pc:spChg chg="mod ord">
          <ac:chgData name="Go Watanabe" userId="eca159047afb4479" providerId="LiveId" clId="{C14718D3-F42D-4B0B-8175-2D6115CDEFFF}" dt="2025-01-29T12:06:06.679" v="19" actId="700"/>
          <ac:spMkLst>
            <pc:docMk/>
            <pc:sldMk cId="1183971766" sldId="644"/>
            <ac:spMk id="3" creationId="{D97EF5C0-5785-122A-1E1D-5388F151A1CA}"/>
          </ac:spMkLst>
        </pc:spChg>
        <pc:spChg chg="mod ord">
          <ac:chgData name="Go Watanabe" userId="eca159047afb4479" providerId="LiveId" clId="{C14718D3-F42D-4B0B-8175-2D6115CDEFFF}" dt="2025-01-29T12:06:06.679" v="19" actId="700"/>
          <ac:spMkLst>
            <pc:docMk/>
            <pc:sldMk cId="1183971766" sldId="644"/>
            <ac:spMk id="16" creationId="{0B12F556-26A2-729A-574F-68AA65C46B16}"/>
          </ac:spMkLst>
        </pc:spChg>
      </pc:sldChg>
      <pc:sldChg chg="modSp mod modClrScheme chgLayout">
        <pc:chgData name="Go Watanabe" userId="eca159047afb4479" providerId="LiveId" clId="{C14718D3-F42D-4B0B-8175-2D6115CDEFFF}" dt="2025-01-29T12:05:14.308" v="11" actId="700"/>
        <pc:sldMkLst>
          <pc:docMk/>
          <pc:sldMk cId="2314347393" sldId="645"/>
        </pc:sldMkLst>
        <pc:spChg chg="mod ord">
          <ac:chgData name="Go Watanabe" userId="eca159047afb4479" providerId="LiveId" clId="{C14718D3-F42D-4B0B-8175-2D6115CDEFFF}" dt="2025-01-29T12:05:14.308" v="11" actId="700"/>
          <ac:spMkLst>
            <pc:docMk/>
            <pc:sldMk cId="2314347393" sldId="645"/>
            <ac:spMk id="3" creationId="{9009B907-4A8D-9899-D240-ED68B2ECCDB7}"/>
          </ac:spMkLst>
        </pc:spChg>
        <pc:spChg chg="mod ord">
          <ac:chgData name="Go Watanabe" userId="eca159047afb4479" providerId="LiveId" clId="{C14718D3-F42D-4B0B-8175-2D6115CDEFFF}" dt="2025-01-29T12:05:14.308" v="11" actId="700"/>
          <ac:spMkLst>
            <pc:docMk/>
            <pc:sldMk cId="2314347393" sldId="645"/>
            <ac:spMk id="16" creationId="{197D34E1-B43B-2CF8-F0CB-5C265E52CC78}"/>
          </ac:spMkLst>
        </pc:spChg>
      </pc:sldChg>
      <pc:sldChg chg="modSp mod modClrScheme chgLayout">
        <pc:chgData name="Go Watanabe" userId="eca159047afb4479" providerId="LiveId" clId="{C14718D3-F42D-4B0B-8175-2D6115CDEFFF}" dt="2025-01-29T12:04:17.699" v="4" actId="700"/>
        <pc:sldMkLst>
          <pc:docMk/>
          <pc:sldMk cId="1338858607" sldId="646"/>
        </pc:sldMkLst>
        <pc:spChg chg="mod ord">
          <ac:chgData name="Go Watanabe" userId="eca159047afb4479" providerId="LiveId" clId="{C14718D3-F42D-4B0B-8175-2D6115CDEFFF}" dt="2025-01-29T12:04:17.699" v="4" actId="700"/>
          <ac:spMkLst>
            <pc:docMk/>
            <pc:sldMk cId="1338858607" sldId="646"/>
            <ac:spMk id="3" creationId="{75814DD7-F931-6E5C-1B2F-24456094894C}"/>
          </ac:spMkLst>
        </pc:spChg>
        <pc:spChg chg="mod ord">
          <ac:chgData name="Go Watanabe" userId="eca159047afb4479" providerId="LiveId" clId="{C14718D3-F42D-4B0B-8175-2D6115CDEFFF}" dt="2025-01-29T12:04:17.699" v="4" actId="700"/>
          <ac:spMkLst>
            <pc:docMk/>
            <pc:sldMk cId="1338858607" sldId="646"/>
            <ac:spMk id="16" creationId="{725B6D7E-2E1E-72D7-0EAC-2DA552FC05F8}"/>
          </ac:spMkLst>
        </pc:spChg>
      </pc:sldChg>
      <pc:sldChg chg="modSp mod modClrScheme chgLayout">
        <pc:chgData name="Go Watanabe" userId="eca159047afb4479" providerId="LiveId" clId="{C14718D3-F42D-4B0B-8175-2D6115CDEFFF}" dt="2025-01-29T12:04:03.378" v="2" actId="700"/>
        <pc:sldMkLst>
          <pc:docMk/>
          <pc:sldMk cId="72165486" sldId="647"/>
        </pc:sldMkLst>
        <pc:spChg chg="mod ord">
          <ac:chgData name="Go Watanabe" userId="eca159047afb4479" providerId="LiveId" clId="{C14718D3-F42D-4B0B-8175-2D6115CDEFFF}" dt="2025-01-29T12:04:03.378" v="2" actId="700"/>
          <ac:spMkLst>
            <pc:docMk/>
            <pc:sldMk cId="72165486" sldId="647"/>
            <ac:spMk id="3" creationId="{49DCEC0C-C660-EF39-7A33-0108E685CB74}"/>
          </ac:spMkLst>
        </pc:spChg>
        <pc:spChg chg="mod ord">
          <ac:chgData name="Go Watanabe" userId="eca159047afb4479" providerId="LiveId" clId="{C14718D3-F42D-4B0B-8175-2D6115CDEFFF}" dt="2025-01-29T12:04:03.378" v="2" actId="700"/>
          <ac:spMkLst>
            <pc:docMk/>
            <pc:sldMk cId="72165486" sldId="647"/>
            <ac:spMk id="16" creationId="{A3D100AC-58E2-14B4-012F-8CB8522269B8}"/>
          </ac:spMkLst>
        </pc:spChg>
      </pc:sldChg>
      <pc:sldChg chg="modSp mod modClrScheme chgLayout">
        <pc:chgData name="Go Watanabe" userId="eca159047afb4479" providerId="LiveId" clId="{C14718D3-F42D-4B0B-8175-2D6115CDEFFF}" dt="2025-01-29T12:04:11.451" v="3" actId="700"/>
        <pc:sldMkLst>
          <pc:docMk/>
          <pc:sldMk cId="52602990" sldId="648"/>
        </pc:sldMkLst>
        <pc:spChg chg="mod ord">
          <ac:chgData name="Go Watanabe" userId="eca159047afb4479" providerId="LiveId" clId="{C14718D3-F42D-4B0B-8175-2D6115CDEFFF}" dt="2025-01-29T12:04:11.451" v="3" actId="700"/>
          <ac:spMkLst>
            <pc:docMk/>
            <pc:sldMk cId="52602990" sldId="648"/>
            <ac:spMk id="3" creationId="{671F0C69-0E71-B971-E034-56BAE4271194}"/>
          </ac:spMkLst>
        </pc:spChg>
        <pc:spChg chg="mod ord">
          <ac:chgData name="Go Watanabe" userId="eca159047afb4479" providerId="LiveId" clId="{C14718D3-F42D-4B0B-8175-2D6115CDEFFF}" dt="2025-01-29T12:04:11.451" v="3" actId="700"/>
          <ac:spMkLst>
            <pc:docMk/>
            <pc:sldMk cId="52602990" sldId="648"/>
            <ac:spMk id="16" creationId="{ECDD685D-A27C-D090-B492-5F8BFB3D2CA8}"/>
          </ac:spMkLst>
        </pc:spChg>
      </pc:sldChg>
      <pc:sldChg chg="modSp mod modClrScheme chgLayout">
        <pc:chgData name="Go Watanabe" userId="eca159047afb4479" providerId="LiveId" clId="{C14718D3-F42D-4B0B-8175-2D6115CDEFFF}" dt="2025-01-29T12:04:44.490" v="7" actId="700"/>
        <pc:sldMkLst>
          <pc:docMk/>
          <pc:sldMk cId="3496367267" sldId="649"/>
        </pc:sldMkLst>
        <pc:spChg chg="mod ord">
          <ac:chgData name="Go Watanabe" userId="eca159047afb4479" providerId="LiveId" clId="{C14718D3-F42D-4B0B-8175-2D6115CDEFFF}" dt="2025-01-29T12:04:44.490" v="7" actId="700"/>
          <ac:spMkLst>
            <pc:docMk/>
            <pc:sldMk cId="3496367267" sldId="649"/>
            <ac:spMk id="3" creationId="{1B2F3B60-CFB9-06F1-BBDF-423C4E0AFF15}"/>
          </ac:spMkLst>
        </pc:spChg>
        <pc:spChg chg="mod ord">
          <ac:chgData name="Go Watanabe" userId="eca159047afb4479" providerId="LiveId" clId="{C14718D3-F42D-4B0B-8175-2D6115CDEFFF}" dt="2025-01-29T12:04:44.490" v="7" actId="700"/>
          <ac:spMkLst>
            <pc:docMk/>
            <pc:sldMk cId="3496367267" sldId="649"/>
            <ac:spMk id="16" creationId="{44B1D79C-90E2-BD96-34DF-6AA6152447C3}"/>
          </ac:spMkLst>
        </pc:spChg>
      </pc:sldChg>
      <pc:sldChg chg="modSp mod modClrScheme chgLayout">
        <pc:chgData name="Go Watanabe" userId="eca159047afb4479" providerId="LiveId" clId="{C14718D3-F42D-4B0B-8175-2D6115CDEFFF}" dt="2025-01-29T12:04:29.003" v="6" actId="700"/>
        <pc:sldMkLst>
          <pc:docMk/>
          <pc:sldMk cId="2863449642" sldId="650"/>
        </pc:sldMkLst>
        <pc:spChg chg="mod ord">
          <ac:chgData name="Go Watanabe" userId="eca159047afb4479" providerId="LiveId" clId="{C14718D3-F42D-4B0B-8175-2D6115CDEFFF}" dt="2025-01-29T12:04:29.003" v="6" actId="700"/>
          <ac:spMkLst>
            <pc:docMk/>
            <pc:sldMk cId="2863449642" sldId="650"/>
            <ac:spMk id="3" creationId="{508AABA0-1BFF-5973-98A9-DF23505C0AF0}"/>
          </ac:spMkLst>
        </pc:spChg>
        <pc:spChg chg="mod ord">
          <ac:chgData name="Go Watanabe" userId="eca159047afb4479" providerId="LiveId" clId="{C14718D3-F42D-4B0B-8175-2D6115CDEFFF}" dt="2025-01-29T12:04:29.003" v="6" actId="700"/>
          <ac:spMkLst>
            <pc:docMk/>
            <pc:sldMk cId="2863449642" sldId="650"/>
            <ac:spMk id="16" creationId="{948108D5-2569-3E67-FA35-913724AF80F4}"/>
          </ac:spMkLst>
        </pc:spChg>
      </pc:sldChg>
      <pc:sldChg chg="modSp mod modClrScheme chgLayout">
        <pc:chgData name="Go Watanabe" userId="eca159047afb4479" providerId="LiveId" clId="{C14718D3-F42D-4B0B-8175-2D6115CDEFFF}" dt="2025-01-29T12:04:54.112" v="8" actId="700"/>
        <pc:sldMkLst>
          <pc:docMk/>
          <pc:sldMk cId="1445071500" sldId="651"/>
        </pc:sldMkLst>
        <pc:spChg chg="mod ord">
          <ac:chgData name="Go Watanabe" userId="eca159047afb4479" providerId="LiveId" clId="{C14718D3-F42D-4B0B-8175-2D6115CDEFFF}" dt="2025-01-29T12:04:54.112" v="8" actId="700"/>
          <ac:spMkLst>
            <pc:docMk/>
            <pc:sldMk cId="1445071500" sldId="651"/>
            <ac:spMk id="3" creationId="{184D7D43-6235-7722-E3E9-00CE34520DD3}"/>
          </ac:spMkLst>
        </pc:spChg>
        <pc:spChg chg="mod ord">
          <ac:chgData name="Go Watanabe" userId="eca159047afb4479" providerId="LiveId" clId="{C14718D3-F42D-4B0B-8175-2D6115CDEFFF}" dt="2025-01-29T12:04:54.112" v="8" actId="700"/>
          <ac:spMkLst>
            <pc:docMk/>
            <pc:sldMk cId="1445071500" sldId="651"/>
            <ac:spMk id="16" creationId="{5EE663C8-06E7-33CE-8328-E174993469A3}"/>
          </ac:spMkLst>
        </pc:spChg>
      </pc:sldChg>
      <pc:sldChg chg="modSp mod modClrScheme chgLayout">
        <pc:chgData name="Go Watanabe" userId="eca159047afb4479" providerId="LiveId" clId="{C14718D3-F42D-4B0B-8175-2D6115CDEFFF}" dt="2025-01-29T12:04:59.342" v="9" actId="700"/>
        <pc:sldMkLst>
          <pc:docMk/>
          <pc:sldMk cId="3982922549" sldId="652"/>
        </pc:sldMkLst>
        <pc:spChg chg="mod ord">
          <ac:chgData name="Go Watanabe" userId="eca159047afb4479" providerId="LiveId" clId="{C14718D3-F42D-4B0B-8175-2D6115CDEFFF}" dt="2025-01-29T12:04:59.342" v="9" actId="700"/>
          <ac:spMkLst>
            <pc:docMk/>
            <pc:sldMk cId="3982922549" sldId="652"/>
            <ac:spMk id="3" creationId="{2226D2F2-AE71-0AAE-5822-633E44A7DCA5}"/>
          </ac:spMkLst>
        </pc:spChg>
        <pc:spChg chg="mod ord">
          <ac:chgData name="Go Watanabe" userId="eca159047afb4479" providerId="LiveId" clId="{C14718D3-F42D-4B0B-8175-2D6115CDEFFF}" dt="2025-01-29T12:04:59.342" v="9" actId="700"/>
          <ac:spMkLst>
            <pc:docMk/>
            <pc:sldMk cId="3982922549" sldId="652"/>
            <ac:spMk id="16" creationId="{B4786808-B92E-029A-A2FB-9C2DE6450AE9}"/>
          </ac:spMkLst>
        </pc:spChg>
      </pc:sldChg>
      <pc:sldChg chg="modSp mod modClrScheme chgLayout">
        <pc:chgData name="Go Watanabe" userId="eca159047afb4479" providerId="LiveId" clId="{C14718D3-F42D-4B0B-8175-2D6115CDEFFF}" dt="2025-01-29T12:05:04.251" v="10" actId="700"/>
        <pc:sldMkLst>
          <pc:docMk/>
          <pc:sldMk cId="2381004517" sldId="653"/>
        </pc:sldMkLst>
        <pc:spChg chg="mod ord">
          <ac:chgData name="Go Watanabe" userId="eca159047afb4479" providerId="LiveId" clId="{C14718D3-F42D-4B0B-8175-2D6115CDEFFF}" dt="2025-01-29T12:05:04.251" v="10" actId="700"/>
          <ac:spMkLst>
            <pc:docMk/>
            <pc:sldMk cId="2381004517" sldId="653"/>
            <ac:spMk id="3" creationId="{F62687E2-9E89-6210-D918-3A4870039115}"/>
          </ac:spMkLst>
        </pc:spChg>
        <pc:spChg chg="mod ord">
          <ac:chgData name="Go Watanabe" userId="eca159047afb4479" providerId="LiveId" clId="{C14718D3-F42D-4B0B-8175-2D6115CDEFFF}" dt="2025-01-29T12:05:04.251" v="10" actId="700"/>
          <ac:spMkLst>
            <pc:docMk/>
            <pc:sldMk cId="2381004517" sldId="653"/>
            <ac:spMk id="16" creationId="{E35EDF19-5CE8-6718-E881-E27905F0701C}"/>
          </ac:spMkLst>
        </pc:spChg>
      </pc:sldChg>
      <pc:sldChg chg="modSp mod modClrScheme chgLayout">
        <pc:chgData name="Go Watanabe" userId="eca159047afb4479" providerId="LiveId" clId="{C14718D3-F42D-4B0B-8175-2D6115CDEFFF}" dt="2025-01-29T12:06:21.475" v="20" actId="700"/>
        <pc:sldMkLst>
          <pc:docMk/>
          <pc:sldMk cId="1045318829" sldId="670"/>
        </pc:sldMkLst>
        <pc:spChg chg="mod ord">
          <ac:chgData name="Go Watanabe" userId="eca159047afb4479" providerId="LiveId" clId="{C14718D3-F42D-4B0B-8175-2D6115CDEFFF}" dt="2025-01-29T12:06:21.475" v="20" actId="700"/>
          <ac:spMkLst>
            <pc:docMk/>
            <pc:sldMk cId="1045318829" sldId="670"/>
            <ac:spMk id="3" creationId="{69DCF744-E116-304D-1113-5F3623B050ED}"/>
          </ac:spMkLst>
        </pc:spChg>
        <pc:spChg chg="mod ord">
          <ac:chgData name="Go Watanabe" userId="eca159047afb4479" providerId="LiveId" clId="{C14718D3-F42D-4B0B-8175-2D6115CDEFFF}" dt="2025-01-29T12:06:21.475" v="20" actId="700"/>
          <ac:spMkLst>
            <pc:docMk/>
            <pc:sldMk cId="1045318829" sldId="670"/>
            <ac:spMk id="16" creationId="{991B0C51-07D3-6697-5A44-61C1DAE8C764}"/>
          </ac:spMkLst>
        </pc:spChg>
      </pc:sldChg>
    </pc:docChg>
  </pc:docChgLst>
  <pc:docChgLst>
    <pc:chgData name="Go Watanabe" userId="eca159047afb4479" providerId="LiveId" clId="{F9E2D752-785F-4161-B0B3-EB438F6D889F}"/>
    <pc:docChg chg="undo custSel addSld delSld modSld sldOrd modMainMaster addSection modSection">
      <pc:chgData name="Go Watanabe" userId="eca159047afb4479" providerId="LiveId" clId="{F9E2D752-785F-4161-B0B3-EB438F6D889F}" dt="2024-11-20T23:21:23.199" v="1011" actId="478"/>
      <pc:docMkLst>
        <pc:docMk/>
      </pc:docMkLst>
      <pc:sldChg chg="del">
        <pc:chgData name="Go Watanabe" userId="eca159047afb4479" providerId="LiveId" clId="{F9E2D752-785F-4161-B0B3-EB438F6D889F}" dt="2024-11-20T07:25:47.751" v="611" actId="47"/>
        <pc:sldMkLst>
          <pc:docMk/>
          <pc:sldMk cId="4047843628" sldId="685"/>
        </pc:sldMkLst>
      </pc:sldChg>
      <pc:sldChg chg="modSp mod">
        <pc:chgData name="Go Watanabe" userId="eca159047afb4479" providerId="LiveId" clId="{F9E2D752-785F-4161-B0B3-EB438F6D889F}" dt="2024-11-20T07:18:23.272" v="600" actId="20577"/>
        <pc:sldMkLst>
          <pc:docMk/>
          <pc:sldMk cId="1249948141" sldId="686"/>
        </pc:sldMkLst>
      </pc:sldChg>
      <pc:sldChg chg="modSp mod">
        <pc:chgData name="Go Watanabe" userId="eca159047afb4479" providerId="LiveId" clId="{F9E2D752-785F-4161-B0B3-EB438F6D889F}" dt="2024-11-20T22:59:38.757" v="1010" actId="20577"/>
        <pc:sldMkLst>
          <pc:docMk/>
          <pc:sldMk cId="2776872026" sldId="687"/>
        </pc:sldMkLst>
      </pc:sldChg>
      <pc:sldChg chg="addSp modSp mod ord">
        <pc:chgData name="Go Watanabe" userId="eca159047afb4479" providerId="LiveId" clId="{F9E2D752-785F-4161-B0B3-EB438F6D889F}" dt="2024-11-20T07:19:58.343" v="604" actId="1582"/>
        <pc:sldMkLst>
          <pc:docMk/>
          <pc:sldMk cId="1426142688" sldId="688"/>
        </pc:sldMkLst>
      </pc:sldChg>
      <pc:sldChg chg="addSp delSp modSp mod">
        <pc:chgData name="Go Watanabe" userId="eca159047afb4479" providerId="LiveId" clId="{F9E2D752-785F-4161-B0B3-EB438F6D889F}" dt="2024-11-20T07:20:10.197" v="605" actId="1582"/>
        <pc:sldMkLst>
          <pc:docMk/>
          <pc:sldMk cId="3509267894" sldId="689"/>
        </pc:sldMkLst>
      </pc:sldChg>
      <pc:sldChg chg="addSp delSp modSp new mod">
        <pc:chgData name="Go Watanabe" userId="eca159047afb4479" providerId="LiveId" clId="{F9E2D752-785F-4161-B0B3-EB438F6D889F}" dt="2024-11-20T23:21:23.199" v="1011" actId="478"/>
        <pc:sldMkLst>
          <pc:docMk/>
          <pc:sldMk cId="1429004811" sldId="690"/>
        </pc:sldMkLst>
      </pc:sldChg>
      <pc:sldChg chg="addSp modSp add mod">
        <pc:chgData name="Go Watanabe" userId="eca159047afb4479" providerId="LiveId" clId="{F9E2D752-785F-4161-B0B3-EB438F6D889F}" dt="2024-11-20T07:23:47.927" v="608" actId="14100"/>
        <pc:sldMkLst>
          <pc:docMk/>
          <pc:sldMk cId="1724314492" sldId="691"/>
        </pc:sldMkLst>
      </pc:sldChg>
      <pc:sldChg chg="addSp delSp modSp new mod ord">
        <pc:chgData name="Go Watanabe" userId="eca159047afb4479" providerId="LiveId" clId="{F9E2D752-785F-4161-B0B3-EB438F6D889F}" dt="2024-11-20T08:05:12.122" v="1001" actId="14100"/>
        <pc:sldMkLst>
          <pc:docMk/>
          <pc:sldMk cId="719594457" sldId="692"/>
        </pc:sldMkLst>
      </pc:sldChg>
      <pc:sldMasterChg chg="modSldLayout">
        <pc:chgData name="Go Watanabe" userId="eca159047afb4479" providerId="LiveId" clId="{F9E2D752-785F-4161-B0B3-EB438F6D889F}" dt="2024-11-20T07:58:12.879" v="958" actId="1035"/>
        <pc:sldMasterMkLst>
          <pc:docMk/>
          <pc:sldMasterMk cId="3407688336" sldId="2147483648"/>
        </pc:sldMasterMkLst>
        <pc:sldLayoutChg chg="addSp delSp modSp mod">
          <pc:chgData name="Go Watanabe" userId="eca159047afb4479" providerId="LiveId" clId="{F9E2D752-785F-4161-B0B3-EB438F6D889F}" dt="2024-11-20T07:58:12.879" v="958" actId="1035"/>
          <pc:sldLayoutMkLst>
            <pc:docMk/>
            <pc:sldMasterMk cId="3407688336" sldId="2147483648"/>
            <pc:sldLayoutMk cId="2397029986" sldId="2147483680"/>
          </pc:sldLayoutMkLst>
        </pc:sldLayoutChg>
      </pc:sldMasterChg>
    </pc:docChg>
  </pc:docChgLst>
  <pc:docChgLst>
    <pc:chgData name="Go Watanabe" userId="eca159047afb4479" providerId="LiveId" clId="{0DB4C018-2CC8-409F-A405-8AA9DA8E185B}"/>
    <pc:docChg chg="undo custSel addSld modSld sldOrd modMainMaster addSection modSection">
      <pc:chgData name="Go Watanabe" userId="eca159047afb4479" providerId="LiveId" clId="{0DB4C018-2CC8-409F-A405-8AA9DA8E185B}" dt="2024-12-10T14:35:49.423" v="2512" actId="478"/>
      <pc:docMkLst>
        <pc:docMk/>
      </pc:docMkLst>
      <pc:sldChg chg="addSp delSp modSp add mod">
        <pc:chgData name="Go Watanabe" userId="eca159047afb4479" providerId="LiveId" clId="{0DB4C018-2CC8-409F-A405-8AA9DA8E185B}" dt="2024-12-01T23:42:38.650" v="2437" actId="20577"/>
        <pc:sldMkLst>
          <pc:docMk/>
          <pc:sldMk cId="2455116302" sldId="693"/>
        </pc:sldMkLst>
      </pc:sldChg>
      <pc:sldChg chg="addSp delSp modSp new mod ord modClrScheme chgLayout">
        <pc:chgData name="Go Watanabe" userId="eca159047afb4479" providerId="LiveId" clId="{0DB4C018-2CC8-409F-A405-8AA9DA8E185B}" dt="2024-12-10T14:32:13.951" v="2497" actId="20577"/>
        <pc:sldMkLst>
          <pc:docMk/>
          <pc:sldMk cId="1877164997" sldId="694"/>
        </pc:sldMkLst>
        <pc:spChg chg="add mod ord">
          <ac:chgData name="Go Watanabe" userId="eca159047afb4479" providerId="LiveId" clId="{0DB4C018-2CC8-409F-A405-8AA9DA8E185B}" dt="2024-12-10T14:32:13.951" v="2497" actId="20577"/>
          <ac:spMkLst>
            <pc:docMk/>
            <pc:sldMk cId="1877164997" sldId="694"/>
            <ac:spMk id="4" creationId="{B3FFA64C-D8BA-04D5-9981-73D8E53A0E0F}"/>
          </ac:spMkLst>
        </pc:spChg>
      </pc:sldChg>
      <pc:sldChg chg="addSp delSp modSp new mod ord">
        <pc:chgData name="Go Watanabe" userId="eca159047afb4479" providerId="LiveId" clId="{0DB4C018-2CC8-409F-A405-8AA9DA8E185B}" dt="2024-12-01T23:42:34.764" v="2436" actId="20577"/>
        <pc:sldMkLst>
          <pc:docMk/>
          <pc:sldMk cId="2926242054" sldId="695"/>
        </pc:sldMkLst>
      </pc:sldChg>
      <pc:sldChg chg="addSp modSp add mod">
        <pc:chgData name="Go Watanabe" userId="eca159047afb4479" providerId="LiveId" clId="{0DB4C018-2CC8-409F-A405-8AA9DA8E185B}" dt="2024-12-01T19:40:59.424" v="2139" actId="20577"/>
        <pc:sldMkLst>
          <pc:docMk/>
          <pc:sldMk cId="1958002692" sldId="696"/>
        </pc:sldMkLst>
      </pc:sldChg>
      <pc:sldChg chg="addSp delSp modSp add mod">
        <pc:chgData name="Go Watanabe" userId="eca159047afb4479" providerId="LiveId" clId="{0DB4C018-2CC8-409F-A405-8AA9DA8E185B}" dt="2024-12-01T19:41:11.062" v="2171" actId="20577"/>
        <pc:sldMkLst>
          <pc:docMk/>
          <pc:sldMk cId="1304447881" sldId="697"/>
        </pc:sldMkLst>
      </pc:sldChg>
      <pc:sldChg chg="addSp modSp add mod ord">
        <pc:chgData name="Go Watanabe" userId="eca159047afb4479" providerId="LiveId" clId="{0DB4C018-2CC8-409F-A405-8AA9DA8E185B}" dt="2024-12-01T23:41:43.199" v="2385" actId="20577"/>
        <pc:sldMkLst>
          <pc:docMk/>
          <pc:sldMk cId="3058151557" sldId="698"/>
        </pc:sldMkLst>
      </pc:sldChg>
      <pc:sldChg chg="modSp add mod">
        <pc:chgData name="Go Watanabe" userId="eca159047afb4479" providerId="LiveId" clId="{0DB4C018-2CC8-409F-A405-8AA9DA8E185B}" dt="2024-12-02T02:04:01.961" v="2463" actId="20577"/>
        <pc:sldMkLst>
          <pc:docMk/>
          <pc:sldMk cId="3977184904" sldId="699"/>
        </pc:sldMkLst>
      </pc:sldChg>
      <pc:sldChg chg="modSp add mod modClrScheme chgLayout">
        <pc:chgData name="Go Watanabe" userId="eca159047afb4479" providerId="LiveId" clId="{0DB4C018-2CC8-409F-A405-8AA9DA8E185B}" dt="2024-12-10T14:34:33.225" v="2507" actId="700"/>
        <pc:sldMkLst>
          <pc:docMk/>
          <pc:sldMk cId="937464059" sldId="700"/>
        </pc:sldMkLst>
        <pc:spChg chg="mod ord">
          <ac:chgData name="Go Watanabe" userId="eca159047afb4479" providerId="LiveId" clId="{0DB4C018-2CC8-409F-A405-8AA9DA8E185B}" dt="2024-12-10T14:34:33.225" v="2507" actId="700"/>
          <ac:spMkLst>
            <pc:docMk/>
            <pc:sldMk cId="937464059" sldId="700"/>
            <ac:spMk id="3" creationId="{E5E734DF-CF72-6517-20FC-62745DBD989A}"/>
          </ac:spMkLst>
        </pc:spChg>
        <pc:spChg chg="mod ord">
          <ac:chgData name="Go Watanabe" userId="eca159047afb4479" providerId="LiveId" clId="{0DB4C018-2CC8-409F-A405-8AA9DA8E185B}" dt="2024-12-10T14:34:33.225" v="2507" actId="700"/>
          <ac:spMkLst>
            <pc:docMk/>
            <pc:sldMk cId="937464059" sldId="700"/>
            <ac:spMk id="4" creationId="{71EE347E-9537-AC7F-5513-4B35840D3B24}"/>
          </ac:spMkLst>
        </pc:spChg>
      </pc:sldChg>
      <pc:sldMasterChg chg="modSldLayout sldLayoutOrd">
        <pc:chgData name="Go Watanabe" userId="eca159047afb4479" providerId="LiveId" clId="{0DB4C018-2CC8-409F-A405-8AA9DA8E185B}" dt="2024-12-10T14:35:49.423" v="2512" actId="478"/>
        <pc:sldMasterMkLst>
          <pc:docMk/>
          <pc:sldMasterMk cId="3407688336" sldId="2147483648"/>
        </pc:sldMasterMkLst>
        <pc:sldLayoutChg chg="addSp delSp modSp mod ord">
          <pc:chgData name="Go Watanabe" userId="eca159047afb4479" providerId="LiveId" clId="{0DB4C018-2CC8-409F-A405-8AA9DA8E185B}" dt="2024-12-10T14:34:20.502" v="2506" actId="20578"/>
          <pc:sldLayoutMkLst>
            <pc:docMk/>
            <pc:sldMasterMk cId="3407688336" sldId="2147483648"/>
            <pc:sldLayoutMk cId="919535157" sldId="2147483681"/>
          </pc:sldLayoutMkLst>
          <pc:spChg chg="mod">
            <ac:chgData name="Go Watanabe" userId="eca159047afb4479" providerId="LiveId" clId="{0DB4C018-2CC8-409F-A405-8AA9DA8E185B}" dt="2024-12-10T14:33:07.019" v="2504" actId="20577"/>
            <ac:spMkLst>
              <pc:docMk/>
              <pc:sldMasterMk cId="3407688336" sldId="2147483648"/>
              <pc:sldLayoutMk cId="919535157" sldId="2147483681"/>
              <ac:spMk id="105" creationId="{D16D930D-4ED2-A6B2-738B-F55A77C72A32}"/>
            </ac:spMkLst>
          </pc:spChg>
        </pc:sldLayoutChg>
        <pc:sldLayoutChg chg="delSp modSp mod">
          <pc:chgData name="Go Watanabe" userId="eca159047afb4479" providerId="LiveId" clId="{0DB4C018-2CC8-409F-A405-8AA9DA8E185B}" dt="2024-12-10T14:35:49.423" v="2512" actId="478"/>
          <pc:sldLayoutMkLst>
            <pc:docMk/>
            <pc:sldMasterMk cId="3407688336" sldId="2147483648"/>
            <pc:sldLayoutMk cId="3868111762" sldId="2147483682"/>
          </pc:sldLayoutMkLst>
          <pc:spChg chg="mod">
            <ac:chgData name="Go Watanabe" userId="eca159047afb4479" providerId="LiveId" clId="{0DB4C018-2CC8-409F-A405-8AA9DA8E185B}" dt="2024-12-10T14:32:50.558" v="2501" actId="20577"/>
            <ac:spMkLst>
              <pc:docMk/>
              <pc:sldMasterMk cId="3407688336" sldId="2147483648"/>
              <pc:sldLayoutMk cId="3868111762" sldId="2147483682"/>
              <ac:spMk id="105" creationId="{D16D930D-4ED2-A6B2-738B-F55A77C72A32}"/>
            </ac:spMkLst>
          </pc:spChg>
        </pc:sldLayoutChg>
      </pc:sldMasterChg>
    </pc:docChg>
  </pc:docChgLst>
  <pc:docChgLst>
    <pc:chgData name="Go Watanabe" userId="eca159047afb4479" providerId="LiveId" clId="{EF24DB3C-58D9-4945-8138-DDDCCF6837AA}"/>
    <pc:docChg chg="undo redo custSel addSld delSld modSld sldOrd addMainMaster delMainMaster modMainMaster addSection modSection">
      <pc:chgData name="Go Watanabe" userId="eca159047afb4479" providerId="LiveId" clId="{EF24DB3C-58D9-4945-8138-DDDCCF6837AA}" dt="2024-11-19T23:48:39.313" v="16067"/>
      <pc:docMkLst>
        <pc:docMk/>
      </pc:docMkLst>
      <pc:sldChg chg="ord">
        <pc:chgData name="Go Watanabe" userId="eca159047afb4479" providerId="LiveId" clId="{EF24DB3C-58D9-4945-8138-DDDCCF6837AA}" dt="2024-10-23T10:52:57.608" v="346"/>
        <pc:sldMkLst>
          <pc:docMk/>
          <pc:sldMk cId="179931114" sldId="595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909054316" sldId="596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3536043224" sldId="597"/>
        </pc:sldMkLst>
      </pc:sldChg>
      <pc:sldChg chg="ord">
        <pc:chgData name="Go Watanabe" userId="eca159047afb4479" providerId="LiveId" clId="{EF24DB3C-58D9-4945-8138-DDDCCF6837AA}" dt="2024-10-23T10:52:57.608" v="346"/>
        <pc:sldMkLst>
          <pc:docMk/>
          <pc:sldMk cId="1627460196" sldId="598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497686927" sldId="603"/>
        </pc:sldMkLst>
      </pc:sldChg>
      <pc:sldChg chg="ord">
        <pc:chgData name="Go Watanabe" userId="eca159047afb4479" providerId="LiveId" clId="{EF24DB3C-58D9-4945-8138-DDDCCF6837AA}" dt="2024-10-23T10:50:50.622" v="342"/>
        <pc:sldMkLst>
          <pc:docMk/>
          <pc:sldMk cId="382432538" sldId="605"/>
        </pc:sldMkLst>
      </pc:sldChg>
      <pc:sldChg chg="ord">
        <pc:chgData name="Go Watanabe" userId="eca159047afb4479" providerId="LiveId" clId="{EF24DB3C-58D9-4945-8138-DDDCCF6837AA}" dt="2024-10-23T10:52:30.163" v="344"/>
        <pc:sldMkLst>
          <pc:docMk/>
          <pc:sldMk cId="3475553795" sldId="606"/>
        </pc:sldMkLst>
      </pc:sldChg>
      <pc:sldChg chg="ord">
        <pc:chgData name="Go Watanabe" userId="eca159047afb4479" providerId="LiveId" clId="{EF24DB3C-58D9-4945-8138-DDDCCF6837AA}" dt="2024-10-23T10:50:38.255" v="340"/>
        <pc:sldMkLst>
          <pc:docMk/>
          <pc:sldMk cId="1801731944" sldId="607"/>
        </pc:sldMkLst>
      </pc:sldChg>
      <pc:sldChg chg="addSp delSp modSp mod">
        <pc:chgData name="Go Watanabe" userId="eca159047afb4479" providerId="LiveId" clId="{EF24DB3C-58D9-4945-8138-DDDCCF6837AA}" dt="2024-10-27T05:40:41.193" v="5209" actId="21"/>
        <pc:sldMkLst>
          <pc:docMk/>
          <pc:sldMk cId="3099733202" sldId="615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883156526" sldId="627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1833849905" sldId="628"/>
        </pc:sldMkLst>
      </pc:sldChg>
      <pc:sldChg chg="ord">
        <pc:chgData name="Go Watanabe" userId="eca159047afb4479" providerId="LiveId" clId="{EF24DB3C-58D9-4945-8138-DDDCCF6837AA}" dt="2024-10-23T10:44:12.451" v="325"/>
        <pc:sldMkLst>
          <pc:docMk/>
          <pc:sldMk cId="2524173987" sldId="629"/>
        </pc:sldMkLst>
      </pc:sldChg>
      <pc:sldChg chg="modSp mod ord">
        <pc:chgData name="Go Watanabe" userId="eca159047afb4479" providerId="LiveId" clId="{EF24DB3C-58D9-4945-8138-DDDCCF6837AA}" dt="2024-10-23T10:32:30.190" v="77"/>
        <pc:sldMkLst>
          <pc:docMk/>
          <pc:sldMk cId="2212251400" sldId="630"/>
        </pc:sldMkLst>
      </pc:sldChg>
      <pc:sldChg chg="ord">
        <pc:chgData name="Go Watanabe" userId="eca159047afb4479" providerId="LiveId" clId="{EF24DB3C-58D9-4945-8138-DDDCCF6837AA}" dt="2024-10-23T10:37:48.339" v="309"/>
        <pc:sldMkLst>
          <pc:docMk/>
          <pc:sldMk cId="3465053637" sldId="631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794692753" sldId="633"/>
        </pc:sldMkLst>
      </pc:sldChg>
      <pc:sldChg chg="ord">
        <pc:chgData name="Go Watanabe" userId="eca159047afb4479" providerId="LiveId" clId="{EF24DB3C-58D9-4945-8138-DDDCCF6837AA}" dt="2024-10-23T10:44:05.582" v="323"/>
        <pc:sldMkLst>
          <pc:docMk/>
          <pc:sldMk cId="3398063009" sldId="634"/>
        </pc:sldMkLst>
      </pc:sldChg>
      <pc:sldChg chg="modSp mod ord">
        <pc:chgData name="Go Watanabe" userId="eca159047afb4479" providerId="LiveId" clId="{EF24DB3C-58D9-4945-8138-DDDCCF6837AA}" dt="2024-10-23T10:58:33.623" v="408"/>
        <pc:sldMkLst>
          <pc:docMk/>
          <pc:sldMk cId="3670761253" sldId="636"/>
        </pc:sldMkLst>
      </pc:sldChg>
      <pc:sldChg chg="ord">
        <pc:chgData name="Go Watanabe" userId="eca159047afb4479" providerId="LiveId" clId="{EF24DB3C-58D9-4945-8138-DDDCCF6837AA}" dt="2024-10-23T10:42:17.724" v="317"/>
        <pc:sldMkLst>
          <pc:docMk/>
          <pc:sldMk cId="1852800369" sldId="638"/>
        </pc:sldMkLst>
      </pc:sldChg>
      <pc:sldChg chg="modSp mod ord">
        <pc:chgData name="Go Watanabe" userId="eca159047afb4479" providerId="LiveId" clId="{EF24DB3C-58D9-4945-8138-DDDCCF6837AA}" dt="2024-10-23T12:11:02.561" v="482" actId="1038"/>
        <pc:sldMkLst>
          <pc:docMk/>
          <pc:sldMk cId="1183971766" sldId="644"/>
        </pc:sldMkLst>
      </pc:sldChg>
      <pc:sldChg chg="ord">
        <pc:chgData name="Go Watanabe" userId="eca159047afb4479" providerId="LiveId" clId="{EF24DB3C-58D9-4945-8138-DDDCCF6837AA}" dt="2024-10-23T10:45:54.243" v="334"/>
        <pc:sldMkLst>
          <pc:docMk/>
          <pc:sldMk cId="1338858607" sldId="646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72165486" sldId="647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52602990" sldId="648"/>
        </pc:sldMkLst>
      </pc:sldChg>
      <pc:sldChg chg="ord">
        <pc:chgData name="Go Watanabe" userId="eca159047afb4479" providerId="LiveId" clId="{EF24DB3C-58D9-4945-8138-DDDCCF6837AA}" dt="2024-10-23T10:46:56.598" v="338"/>
        <pc:sldMkLst>
          <pc:docMk/>
          <pc:sldMk cId="3496367267" sldId="649"/>
        </pc:sldMkLst>
      </pc:sldChg>
      <pc:sldChg chg="ord">
        <pc:chgData name="Go Watanabe" userId="eca159047afb4479" providerId="LiveId" clId="{EF24DB3C-58D9-4945-8138-DDDCCF6837AA}" dt="2024-10-23T10:44:17.533" v="327"/>
        <pc:sldMkLst>
          <pc:docMk/>
          <pc:sldMk cId="2863449642" sldId="650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1445071500" sldId="651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3982922549" sldId="652"/>
        </pc:sldMkLst>
      </pc:sldChg>
      <pc:sldChg chg="ord">
        <pc:chgData name="Go Watanabe" userId="eca159047afb4479" providerId="LiveId" clId="{EF24DB3C-58D9-4945-8138-DDDCCF6837AA}" dt="2024-10-23T10:44:24.676" v="329"/>
        <pc:sldMkLst>
          <pc:docMk/>
          <pc:sldMk cId="2381004517" sldId="653"/>
        </pc:sldMkLst>
      </pc:sldChg>
      <pc:sldChg chg="addSp delSp modSp new mod modClrScheme chgLayout">
        <pc:chgData name="Go Watanabe" userId="eca159047afb4479" providerId="LiveId" clId="{EF24DB3C-58D9-4945-8138-DDDCCF6837AA}" dt="2024-10-23T10:32:51.596" v="104" actId="20577"/>
        <pc:sldMkLst>
          <pc:docMk/>
          <pc:sldMk cId="2313930553" sldId="654"/>
        </pc:sldMkLst>
      </pc:sldChg>
      <pc:sldChg chg="modSp new mod ord">
        <pc:chgData name="Go Watanabe" userId="eca159047afb4479" providerId="LiveId" clId="{EF24DB3C-58D9-4945-8138-DDDCCF6837AA}" dt="2024-10-23T10:33:21.163" v="150" actId="20577"/>
        <pc:sldMkLst>
          <pc:docMk/>
          <pc:sldMk cId="3065989906" sldId="655"/>
        </pc:sldMkLst>
      </pc:sldChg>
      <pc:sldChg chg="addSp delSp modSp new mod ord modClrScheme chgLayout">
        <pc:chgData name="Go Watanabe" userId="eca159047afb4479" providerId="LiveId" clId="{EF24DB3C-58D9-4945-8138-DDDCCF6837AA}" dt="2024-10-23T10:44:05.582" v="323"/>
        <pc:sldMkLst>
          <pc:docMk/>
          <pc:sldMk cId="1824621960" sldId="656"/>
        </pc:sldMkLst>
      </pc:sldChg>
      <pc:sldChg chg="new del">
        <pc:chgData name="Go Watanabe" userId="eca159047afb4479" providerId="LiveId" clId="{EF24DB3C-58D9-4945-8138-DDDCCF6837AA}" dt="2024-10-23T10:34:33.217" v="232" actId="680"/>
        <pc:sldMkLst>
          <pc:docMk/>
          <pc:sldMk cId="1667533624" sldId="657"/>
        </pc:sldMkLst>
      </pc:sldChg>
      <pc:sldChg chg="modSp add mod">
        <pc:chgData name="Go Watanabe" userId="eca159047afb4479" providerId="LiveId" clId="{EF24DB3C-58D9-4945-8138-DDDCCF6837AA}" dt="2024-10-23T10:34:46.540" v="273" actId="20577"/>
        <pc:sldMkLst>
          <pc:docMk/>
          <pc:sldMk cId="2020251886" sldId="657"/>
        </pc:sldMkLst>
      </pc:sldChg>
      <pc:sldChg chg="addSp delSp modSp new mod ord modClrScheme chgLayout">
        <pc:chgData name="Go Watanabe" userId="eca159047afb4479" providerId="LiveId" clId="{EF24DB3C-58D9-4945-8138-DDDCCF6837AA}" dt="2024-11-19T14:59:32.194" v="12427" actId="20577"/>
        <pc:sldMkLst>
          <pc:docMk/>
          <pc:sldMk cId="4057470939" sldId="658"/>
        </pc:sldMkLst>
      </pc:sldChg>
      <pc:sldChg chg="modSp add mod">
        <pc:chgData name="Go Watanabe" userId="eca159047afb4479" providerId="LiveId" clId="{EF24DB3C-58D9-4945-8138-DDDCCF6837AA}" dt="2024-10-23T10:57:36.954" v="383" actId="20577"/>
        <pc:sldMkLst>
          <pc:docMk/>
          <pc:sldMk cId="2449079364" sldId="659"/>
        </pc:sldMkLst>
      </pc:sldChg>
      <pc:sldChg chg="modSp new mod">
        <pc:chgData name="Go Watanabe" userId="eca159047afb4479" providerId="LiveId" clId="{EF24DB3C-58D9-4945-8138-DDDCCF6837AA}" dt="2024-10-23T10:59:40.469" v="468" actId="20577"/>
        <pc:sldMkLst>
          <pc:docMk/>
          <pc:sldMk cId="1513652393" sldId="660"/>
        </pc:sldMkLst>
      </pc:sldChg>
      <pc:sldChg chg="addSp delSp modSp new del mod">
        <pc:chgData name="Go Watanabe" userId="eca159047afb4479" providerId="LiveId" clId="{EF24DB3C-58D9-4945-8138-DDDCCF6837AA}" dt="2024-11-19T15:00:33.248" v="12428" actId="47"/>
        <pc:sldMkLst>
          <pc:docMk/>
          <pc:sldMk cId="3268172628" sldId="661"/>
        </pc:sldMkLst>
      </pc:sldChg>
      <pc:sldChg chg="addSp delSp modSp new del mod modClrScheme chgLayout">
        <pc:chgData name="Go Watanabe" userId="eca159047afb4479" providerId="LiveId" clId="{EF24DB3C-58D9-4945-8138-DDDCCF6837AA}" dt="2024-10-27T03:55:52.978" v="4714" actId="47"/>
        <pc:sldMkLst>
          <pc:docMk/>
          <pc:sldMk cId="2445793828" sldId="662"/>
        </pc:sldMkLst>
      </pc:sldChg>
      <pc:sldChg chg="addSp delSp modSp new mod modClrScheme chgLayout">
        <pc:chgData name="Go Watanabe" userId="eca159047afb4479" providerId="LiveId" clId="{EF24DB3C-58D9-4945-8138-DDDCCF6837AA}" dt="2024-10-27T03:56:15.667" v="4737" actId="20577"/>
        <pc:sldMkLst>
          <pc:docMk/>
          <pc:sldMk cId="1920993157" sldId="663"/>
        </pc:sldMkLst>
      </pc:sldChg>
      <pc:sldChg chg="addSp delSp modSp new mod">
        <pc:chgData name="Go Watanabe" userId="eca159047afb4479" providerId="LiveId" clId="{EF24DB3C-58D9-4945-8138-DDDCCF6837AA}" dt="2024-10-27T06:06:16.457" v="5602" actId="1036"/>
        <pc:sldMkLst>
          <pc:docMk/>
          <pc:sldMk cId="361501423" sldId="664"/>
        </pc:sldMkLst>
      </pc:sldChg>
      <pc:sldChg chg="addSp modSp new mod">
        <pc:chgData name="Go Watanabe" userId="eca159047afb4479" providerId="LiveId" clId="{EF24DB3C-58D9-4945-8138-DDDCCF6837AA}" dt="2024-10-27T12:41:51.505" v="5720" actId="20577"/>
        <pc:sldMkLst>
          <pc:docMk/>
          <pc:sldMk cId="3019376345" sldId="665"/>
        </pc:sldMkLst>
      </pc:sldChg>
      <pc:sldChg chg="addSp delSp modSp new mod ord">
        <pc:chgData name="Go Watanabe" userId="eca159047afb4479" providerId="LiveId" clId="{EF24DB3C-58D9-4945-8138-DDDCCF6837AA}" dt="2024-10-27T06:57:25.079" v="5699" actId="21"/>
        <pc:sldMkLst>
          <pc:docMk/>
          <pc:sldMk cId="3078678606" sldId="666"/>
        </pc:sldMkLst>
      </pc:sldChg>
      <pc:sldChg chg="addSp modSp new mod ord">
        <pc:chgData name="Go Watanabe" userId="eca159047afb4479" providerId="LiveId" clId="{EF24DB3C-58D9-4945-8138-DDDCCF6837AA}" dt="2024-10-27T12:51:28.972" v="5866" actId="1035"/>
        <pc:sldMkLst>
          <pc:docMk/>
          <pc:sldMk cId="513237974" sldId="667"/>
        </pc:sldMkLst>
      </pc:sldChg>
      <pc:sldChg chg="addSp modSp new mod">
        <pc:chgData name="Go Watanabe" userId="eca159047afb4479" providerId="LiveId" clId="{EF24DB3C-58D9-4945-8138-DDDCCF6837AA}" dt="2024-10-27T12:49:52.008" v="5778" actId="1035"/>
        <pc:sldMkLst>
          <pc:docMk/>
          <pc:sldMk cId="339008667" sldId="668"/>
        </pc:sldMkLst>
      </pc:sldChg>
      <pc:sldChg chg="addSp modSp new mod">
        <pc:chgData name="Go Watanabe" userId="eca159047afb4479" providerId="LiveId" clId="{EF24DB3C-58D9-4945-8138-DDDCCF6837AA}" dt="2024-10-27T12:50:51.354" v="5859" actId="14100"/>
        <pc:sldMkLst>
          <pc:docMk/>
          <pc:sldMk cId="3554315990" sldId="669"/>
        </pc:sldMkLst>
      </pc:sldChg>
      <pc:sldChg chg="addSp delSp modSp add mod">
        <pc:chgData name="Go Watanabe" userId="eca159047afb4479" providerId="LiveId" clId="{EF24DB3C-58D9-4945-8138-DDDCCF6837AA}" dt="2024-11-04T11:05:55.496" v="6005" actId="14100"/>
        <pc:sldMkLst>
          <pc:docMk/>
          <pc:sldMk cId="1045318829" sldId="670"/>
        </pc:sldMkLst>
      </pc:sldChg>
      <pc:sldChg chg="addSp delSp modSp new mod modClrScheme chgLayout">
        <pc:chgData name="Go Watanabe" userId="eca159047afb4479" providerId="LiveId" clId="{EF24DB3C-58D9-4945-8138-DDDCCF6837AA}" dt="2024-11-04T11:02:50.445" v="5901" actId="20577"/>
        <pc:sldMkLst>
          <pc:docMk/>
          <pc:sldMk cId="2337440986" sldId="671"/>
        </pc:sldMkLst>
      </pc:sldChg>
      <pc:sldChg chg="addSp delSp modSp new del mod modClrScheme chgLayout">
        <pc:chgData name="Go Watanabe" userId="eca159047afb4479" providerId="LiveId" clId="{EF24DB3C-58D9-4945-8138-DDDCCF6837AA}" dt="2024-11-04T12:09:15.069" v="8143" actId="47"/>
        <pc:sldMkLst>
          <pc:docMk/>
          <pc:sldMk cId="717107281" sldId="672"/>
        </pc:sldMkLst>
      </pc:sldChg>
      <pc:sldChg chg="addSp delSp modSp add mod">
        <pc:chgData name="Go Watanabe" userId="eca159047afb4479" providerId="LiveId" clId="{EF24DB3C-58D9-4945-8138-DDDCCF6837AA}" dt="2024-11-04T14:06:47.071" v="8274" actId="478"/>
        <pc:sldMkLst>
          <pc:docMk/>
          <pc:sldMk cId="1329499967" sldId="673"/>
        </pc:sldMkLst>
      </pc:sldChg>
      <pc:sldChg chg="new del">
        <pc:chgData name="Go Watanabe" userId="eca159047afb4479" providerId="LiveId" clId="{EF24DB3C-58D9-4945-8138-DDDCCF6837AA}" dt="2024-11-04T14:05:14.706" v="8200" actId="47"/>
        <pc:sldMkLst>
          <pc:docMk/>
          <pc:sldMk cId="1237849843" sldId="674"/>
        </pc:sldMkLst>
      </pc:sldChg>
      <pc:sldChg chg="delSp modSp add mod ord">
        <pc:chgData name="Go Watanabe" userId="eca159047afb4479" providerId="LiveId" clId="{EF24DB3C-58D9-4945-8138-DDDCCF6837AA}" dt="2024-11-04T14:06:43.288" v="8273" actId="478"/>
        <pc:sldMkLst>
          <pc:docMk/>
          <pc:sldMk cId="2745128487" sldId="674"/>
        </pc:sldMkLst>
      </pc:sldChg>
      <pc:sldChg chg="addSp delSp modSp new mod">
        <pc:chgData name="Go Watanabe" userId="eca159047afb4479" providerId="LiveId" clId="{EF24DB3C-58D9-4945-8138-DDDCCF6837AA}" dt="2024-11-05T12:45:58.617" v="8738" actId="20577"/>
        <pc:sldMkLst>
          <pc:docMk/>
          <pc:sldMk cId="832695914" sldId="675"/>
        </pc:sldMkLst>
      </pc:sldChg>
      <pc:sldChg chg="addSp delSp modSp add mod">
        <pc:chgData name="Go Watanabe" userId="eca159047afb4479" providerId="LiveId" clId="{EF24DB3C-58D9-4945-8138-DDDCCF6837AA}" dt="2024-11-05T23:24:43.612" v="9608" actId="208"/>
        <pc:sldMkLst>
          <pc:docMk/>
          <pc:sldMk cId="390841705" sldId="676"/>
        </pc:sldMkLst>
      </pc:sldChg>
      <pc:sldChg chg="add del">
        <pc:chgData name="Go Watanabe" userId="eca159047afb4479" providerId="LiveId" clId="{EF24DB3C-58D9-4945-8138-DDDCCF6837AA}" dt="2024-11-07T14:50:28.339" v="11125" actId="47"/>
        <pc:sldMkLst>
          <pc:docMk/>
          <pc:sldMk cId="964289399" sldId="677"/>
        </pc:sldMkLst>
      </pc:sldChg>
      <pc:sldChg chg="modSp add mod">
        <pc:chgData name="Go Watanabe" userId="eca159047afb4479" providerId="LiveId" clId="{EF24DB3C-58D9-4945-8138-DDDCCF6837AA}" dt="2024-11-08T12:22:45.348" v="12136" actId="20577"/>
        <pc:sldMkLst>
          <pc:docMk/>
          <pc:sldMk cId="2921080114" sldId="677"/>
        </pc:sldMkLst>
      </pc:sldChg>
      <pc:sldChg chg="addSp delSp modSp new mod modClrScheme chgLayout">
        <pc:chgData name="Go Watanabe" userId="eca159047afb4479" providerId="LiveId" clId="{EF24DB3C-58D9-4945-8138-DDDCCF6837AA}" dt="2024-11-19T14:55:10.971" v="12374" actId="122"/>
        <pc:sldMkLst>
          <pc:docMk/>
          <pc:sldMk cId="589127820" sldId="678"/>
        </pc:sldMkLst>
      </pc:sldChg>
      <pc:sldChg chg="addSp modSp new del mod ord">
        <pc:chgData name="Go Watanabe" userId="eca159047afb4479" providerId="LiveId" clId="{EF24DB3C-58D9-4945-8138-DDDCCF6837AA}" dt="2024-11-19T14:55:42.296" v="12381" actId="47"/>
        <pc:sldMkLst>
          <pc:docMk/>
          <pc:sldMk cId="565450391" sldId="679"/>
        </pc:sldMkLst>
      </pc:sldChg>
      <pc:sldChg chg="new del">
        <pc:chgData name="Go Watanabe" userId="eca159047afb4479" providerId="LiveId" clId="{EF24DB3C-58D9-4945-8138-DDDCCF6837AA}" dt="2024-11-07T18:16:25.513" v="11738" actId="680"/>
        <pc:sldMkLst>
          <pc:docMk/>
          <pc:sldMk cId="1814854790" sldId="680"/>
        </pc:sldMkLst>
      </pc:sldChg>
      <pc:sldChg chg="addSp delSp modSp add mod ord modClrScheme chgLayout">
        <pc:chgData name="Go Watanabe" userId="eca159047afb4479" providerId="LiveId" clId="{EF24DB3C-58D9-4945-8138-DDDCCF6837AA}" dt="2024-11-08T12:29:19.620" v="12316" actId="1038"/>
        <pc:sldMkLst>
          <pc:docMk/>
          <pc:sldMk cId="4221050738" sldId="680"/>
        </pc:sldMkLst>
      </pc:sldChg>
      <pc:sldChg chg="addSp modSp new mod ord">
        <pc:chgData name="Go Watanabe" userId="eca159047afb4479" providerId="LiveId" clId="{EF24DB3C-58D9-4945-8138-DDDCCF6837AA}" dt="2024-11-19T14:55:35.181" v="12380" actId="1035"/>
        <pc:sldMkLst>
          <pc:docMk/>
          <pc:sldMk cId="1064884252" sldId="681"/>
        </pc:sldMkLst>
      </pc:sldChg>
      <pc:sldChg chg="addSp delSp modSp new mod ord modClrScheme chgLayout">
        <pc:chgData name="Go Watanabe" userId="eca159047afb4479" providerId="LiveId" clId="{EF24DB3C-58D9-4945-8138-DDDCCF6837AA}" dt="2024-11-19T14:55:29.691" v="12377" actId="21"/>
        <pc:sldMkLst>
          <pc:docMk/>
          <pc:sldMk cId="1644883965" sldId="682"/>
        </pc:sldMkLst>
      </pc:sldChg>
      <pc:sldChg chg="modSp new mod ord">
        <pc:chgData name="Go Watanabe" userId="eca159047afb4479" providerId="LiveId" clId="{EF24DB3C-58D9-4945-8138-DDDCCF6837AA}" dt="2024-11-08T12:26:39.276" v="12305" actId="20577"/>
        <pc:sldMkLst>
          <pc:docMk/>
          <pc:sldMk cId="2144687206" sldId="683"/>
        </pc:sldMkLst>
      </pc:sldChg>
      <pc:sldChg chg="modSp new mod ord">
        <pc:chgData name="Go Watanabe" userId="eca159047afb4479" providerId="LiveId" clId="{EF24DB3C-58D9-4945-8138-DDDCCF6837AA}" dt="2024-11-19T14:56:19.921" v="12403" actId="20577"/>
        <pc:sldMkLst>
          <pc:docMk/>
          <pc:sldMk cId="2133180833" sldId="684"/>
        </pc:sldMkLst>
      </pc:sldChg>
      <pc:sldChg chg="addSp delSp modSp new mod ord">
        <pc:chgData name="Go Watanabe" userId="eca159047afb4479" providerId="LiveId" clId="{EF24DB3C-58D9-4945-8138-DDDCCF6837AA}" dt="2024-11-19T23:43:07.739" v="16052" actId="20577"/>
        <pc:sldMkLst>
          <pc:docMk/>
          <pc:sldMk cId="4047843628" sldId="685"/>
        </pc:sldMkLst>
      </pc:sldChg>
      <pc:sldChg chg="modSp add mod">
        <pc:chgData name="Go Watanabe" userId="eca159047afb4479" providerId="LiveId" clId="{EF24DB3C-58D9-4945-8138-DDDCCF6837AA}" dt="2024-11-19T14:56:32.751" v="12409" actId="20577"/>
        <pc:sldMkLst>
          <pc:docMk/>
          <pc:sldMk cId="1249948141" sldId="686"/>
        </pc:sldMkLst>
      </pc:sldChg>
      <pc:sldChg chg="addSp delSp modSp new mod ord modClrScheme chgLayout">
        <pc:chgData name="Go Watanabe" userId="eca159047afb4479" providerId="LiveId" clId="{EF24DB3C-58D9-4945-8138-DDDCCF6837AA}" dt="2024-11-19T23:48:39.313" v="16067"/>
        <pc:sldMkLst>
          <pc:docMk/>
          <pc:sldMk cId="2776872026" sldId="687"/>
        </pc:sldMkLst>
      </pc:sldChg>
      <pc:sldChg chg="new">
        <pc:chgData name="Go Watanabe" userId="eca159047afb4479" providerId="LiveId" clId="{EF24DB3C-58D9-4945-8138-DDDCCF6837AA}" dt="2024-11-19T23:43:10.224" v="16053" actId="680"/>
        <pc:sldMkLst>
          <pc:docMk/>
          <pc:sldMk cId="1426142688" sldId="688"/>
        </pc:sldMkLst>
      </pc:sldChg>
      <pc:sldChg chg="addSp modSp new mod ord">
        <pc:chgData name="Go Watanabe" userId="eca159047afb4479" providerId="LiveId" clId="{EF24DB3C-58D9-4945-8138-DDDCCF6837AA}" dt="2024-11-19T23:47:00.433" v="16065"/>
        <pc:sldMkLst>
          <pc:docMk/>
          <pc:sldMk cId="3509267894" sldId="689"/>
        </pc:sldMkLst>
      </pc:sldChg>
      <pc:sldMasterChg chg="addSldLayout modSldLayout sldLayoutOrd">
        <pc:chgData name="Go Watanabe" userId="eca159047afb4479" providerId="LiveId" clId="{EF24DB3C-58D9-4945-8138-DDDCCF6837AA}" dt="2024-11-19T23:40:39.322" v="16026" actId="20577"/>
        <pc:sldMasterMkLst>
          <pc:docMk/>
          <pc:sldMasterMk cId="3407688336" sldId="2147483648"/>
        </pc:sldMasterMkLst>
        <pc:sldLayoutChg chg="modSp mod">
          <pc:chgData name="Go Watanabe" userId="eca159047afb4479" providerId="LiveId" clId="{EF24DB3C-58D9-4945-8138-DDDCCF6837AA}" dt="2024-11-05T12:34:33.149" v="8279" actId="1036"/>
          <pc:sldLayoutMkLst>
            <pc:docMk/>
            <pc:sldMasterMk cId="3407688336" sldId="2147483648"/>
            <pc:sldLayoutMk cId="3945010450" sldId="2147483669"/>
          </pc:sldLayoutMkLst>
        </pc:sldLayoutChg>
        <pc:sldLayoutChg chg="modSp mod">
          <pc:chgData name="Go Watanabe" userId="eca159047afb4479" providerId="LiveId" clId="{EF24DB3C-58D9-4945-8138-DDDCCF6837AA}" dt="2024-10-22T22:21:51.672" v="49" actId="14100"/>
          <pc:sldLayoutMkLst>
            <pc:docMk/>
            <pc:sldMasterMk cId="3407688336" sldId="2147483648"/>
            <pc:sldLayoutMk cId="327014167" sldId="2147483674"/>
          </pc:sldLayoutMkLst>
        </pc:sldLayoutChg>
        <pc:sldLayoutChg chg="addSp delSp modSp add mod ord modTransition">
          <pc:chgData name="Go Watanabe" userId="eca159047afb4479" providerId="LiveId" clId="{EF24DB3C-58D9-4945-8138-DDDCCF6837AA}" dt="2024-10-27T04:15:12.853" v="5111" actId="14100"/>
          <pc:sldLayoutMkLst>
            <pc:docMk/>
            <pc:sldMasterMk cId="3407688336" sldId="2147483648"/>
            <pc:sldLayoutMk cId="2011943814" sldId="2147483676"/>
          </pc:sldLayoutMkLst>
        </pc:sldLayoutChg>
        <pc:sldLayoutChg chg="addSp delSp modSp mod ord">
          <pc:chgData name="Go Watanabe" userId="eca159047afb4479" providerId="LiveId" clId="{EF24DB3C-58D9-4945-8138-DDDCCF6837AA}" dt="2024-11-08T00:11:24.760" v="12034" actId="20577"/>
          <pc:sldLayoutMkLst>
            <pc:docMk/>
            <pc:sldMasterMk cId="3407688336" sldId="2147483648"/>
            <pc:sldLayoutMk cId="3267897462" sldId="2147483677"/>
          </pc:sldLayoutMkLst>
        </pc:sldLayoutChg>
        <pc:sldLayoutChg chg="addSp delSp modSp mod">
          <pc:chgData name="Go Watanabe" userId="eca159047afb4479" providerId="LiveId" clId="{EF24DB3C-58D9-4945-8138-DDDCCF6837AA}" dt="2024-11-08T12:21:48.469" v="12122" actId="1035"/>
          <pc:sldLayoutMkLst>
            <pc:docMk/>
            <pc:sldMasterMk cId="3407688336" sldId="2147483648"/>
            <pc:sldLayoutMk cId="942639840" sldId="2147483678"/>
          </pc:sldLayoutMkLst>
        </pc:sldLayoutChg>
        <pc:sldLayoutChg chg="addSp delSp modSp mod ord">
          <pc:chgData name="Go Watanabe" userId="eca159047afb4479" providerId="LiveId" clId="{EF24DB3C-58D9-4945-8138-DDDCCF6837AA}" dt="2024-11-08T12:27:12.484" v="12307" actId="1036"/>
          <pc:sldLayoutMkLst>
            <pc:docMk/>
            <pc:sldMasterMk cId="3407688336" sldId="2147483648"/>
            <pc:sldLayoutMk cId="1342048094" sldId="2147483679"/>
          </pc:sldLayoutMkLst>
        </pc:sldLayoutChg>
        <pc:sldLayoutChg chg="addSp modSp add mod ord modTransition">
          <pc:chgData name="Go Watanabe" userId="eca159047afb4479" providerId="LiveId" clId="{EF24DB3C-58D9-4945-8138-DDDCCF6837AA}" dt="2024-11-19T23:40:39.322" v="16026" actId="20577"/>
          <pc:sldLayoutMkLst>
            <pc:docMk/>
            <pc:sldMasterMk cId="3407688336" sldId="2147483648"/>
            <pc:sldLayoutMk cId="2397029986" sldId="2147483680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0-26T05:59:03.394" v="1097" actId="6938"/>
        <pc:sldMasterMkLst>
          <pc:docMk/>
          <pc:sldMasterMk cId="1788473846" sldId="2147483676"/>
        </pc:sldMasterMkLst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629106290" sldId="2147483677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068473308" sldId="2147483678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396636020" sldId="2147483679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4289166473" sldId="2147483680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92440195" sldId="2147483681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290626567" sldId="2147483682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576856111" sldId="2147483683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1712722618" sldId="2147483684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070558411" sldId="2147483685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2816135961" sldId="2147483686"/>
          </pc:sldLayoutMkLst>
        </pc:sldLayoutChg>
        <pc:sldLayoutChg chg="new del replId">
          <pc:chgData name="Go Watanabe" userId="eca159047afb4479" providerId="LiveId" clId="{EF24DB3C-58D9-4945-8138-DDDCCF6837AA}" dt="2024-10-26T05:59:03.394" v="1097" actId="6938"/>
          <pc:sldLayoutMkLst>
            <pc:docMk/>
            <pc:sldMasterMk cId="1788473846" sldId="2147483676"/>
            <pc:sldLayoutMk cId="3832543389" sldId="2147483687"/>
          </pc:sldLayoutMkLst>
        </pc:sldLayoutChg>
      </pc:sldMasterChg>
      <pc:sldMasterChg chg="new del mod addSldLayout delSldLayout">
        <pc:chgData name="Go Watanabe" userId="eca159047afb4479" providerId="LiveId" clId="{EF24DB3C-58D9-4945-8138-DDDCCF6837AA}" dt="2024-11-19T23:39:28.051" v="15993" actId="6938"/>
        <pc:sldMasterMkLst>
          <pc:docMk/>
          <pc:sldMasterMk cId="1360816795" sldId="2147483680"/>
        </pc:sldMasterMkLst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831039578" sldId="2147483681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5178057" sldId="2147483682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875394208" sldId="2147483683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8812276" sldId="2147483684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1539009321" sldId="2147483685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395741686" sldId="2147483686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556350425" sldId="2147483687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745668128" sldId="2147483688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2091676003" sldId="2147483689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4032307744" sldId="2147483690"/>
          </pc:sldLayoutMkLst>
        </pc:sldLayoutChg>
        <pc:sldLayoutChg chg="new del replId">
          <pc:chgData name="Go Watanabe" userId="eca159047afb4479" providerId="LiveId" clId="{EF24DB3C-58D9-4945-8138-DDDCCF6837AA}" dt="2024-11-19T23:39:28.051" v="15993" actId="6938"/>
          <pc:sldLayoutMkLst>
            <pc:docMk/>
            <pc:sldMasterMk cId="1360816795" sldId="2147483680"/>
            <pc:sldLayoutMk cId="328732891" sldId="2147483691"/>
          </pc:sldLayoutMkLst>
        </pc:sldLayoutChg>
      </pc:sldMasterChg>
    </pc:docChg>
  </pc:docChgLst>
  <pc:docChgLst>
    <pc:chgData name="Go Watanabe" userId="eca159047afb4479" providerId="LiveId" clId="{8381BE74-D668-44D1-B7FE-556ED5A26EA3}"/>
    <pc:docChg chg="undo custSel addSld delSld modSld sldOrd modMainMaster delSection modSection">
      <pc:chgData name="Go Watanabe" userId="eca159047afb4479" providerId="LiveId" clId="{8381BE74-D668-44D1-B7FE-556ED5A26EA3}" dt="2025-03-07T03:11:47.928" v="498" actId="20577"/>
      <pc:docMkLst>
        <pc:docMk/>
      </pc:docMkLst>
      <pc:sldChg chg="modSp mod">
        <pc:chgData name="Go Watanabe" userId="eca159047afb4479" providerId="LiveId" clId="{8381BE74-D668-44D1-B7FE-556ED5A26EA3}" dt="2025-03-07T03:11:47.928" v="498" actId="20577"/>
        <pc:sldMkLst>
          <pc:docMk/>
          <pc:sldMk cId="200465851" sldId="486"/>
        </pc:sldMkLst>
        <pc:spChg chg="mod">
          <ac:chgData name="Go Watanabe" userId="eca159047afb4479" providerId="LiveId" clId="{8381BE74-D668-44D1-B7FE-556ED5A26EA3}" dt="2025-03-07T03:11:47.928" v="498" actId="20577"/>
          <ac:spMkLst>
            <pc:docMk/>
            <pc:sldMk cId="200465851" sldId="486"/>
            <ac:spMk id="7" creationId="{4F063598-A7DF-48C5-894B-070A34A36952}"/>
          </ac:spMkLst>
        </pc:spChg>
      </pc:sldChg>
      <pc:sldChg chg="ord">
        <pc:chgData name="Go Watanabe" userId="eca159047afb4479" providerId="LiveId" clId="{8381BE74-D668-44D1-B7FE-556ED5A26EA3}" dt="2025-03-07T03:04:55.304" v="374"/>
        <pc:sldMkLst>
          <pc:docMk/>
          <pc:sldMk cId="1445071500" sldId="651"/>
        </pc:sldMkLst>
      </pc:sldChg>
      <pc:sldChg chg="ord">
        <pc:chgData name="Go Watanabe" userId="eca159047afb4479" providerId="LiveId" clId="{8381BE74-D668-44D1-B7FE-556ED5A26EA3}" dt="2025-03-07T03:04:55.304" v="374"/>
        <pc:sldMkLst>
          <pc:docMk/>
          <pc:sldMk cId="3982922549" sldId="652"/>
        </pc:sldMkLst>
      </pc:sldChg>
      <pc:sldChg chg="ord">
        <pc:chgData name="Go Watanabe" userId="eca159047afb4479" providerId="LiveId" clId="{8381BE74-D668-44D1-B7FE-556ED5A26EA3}" dt="2025-03-07T03:04:55.304" v="374"/>
        <pc:sldMkLst>
          <pc:docMk/>
          <pc:sldMk cId="2381004517" sldId="653"/>
        </pc:sldMkLst>
      </pc:sldChg>
      <pc:sldChg chg="ord">
        <pc:chgData name="Go Watanabe" userId="eca159047afb4479" providerId="LiveId" clId="{8381BE74-D668-44D1-B7FE-556ED5A26EA3}" dt="2025-03-07T03:04:55.304" v="374"/>
        <pc:sldMkLst>
          <pc:docMk/>
          <pc:sldMk cId="1513652393" sldId="660"/>
        </pc:sldMkLst>
      </pc:sldChg>
      <pc:sldChg chg="addSp modSp mod">
        <pc:chgData name="Go Watanabe" userId="eca159047afb4479" providerId="LiveId" clId="{8381BE74-D668-44D1-B7FE-556ED5A26EA3}" dt="2025-03-07T03:01:01.210" v="364" actId="20577"/>
        <pc:sldMkLst>
          <pc:docMk/>
          <pc:sldMk cId="2745128487" sldId="674"/>
        </pc:sldMkLst>
        <pc:spChg chg="add mod">
          <ac:chgData name="Go Watanabe" userId="eca159047afb4479" providerId="LiveId" clId="{8381BE74-D668-44D1-B7FE-556ED5A26EA3}" dt="2025-03-07T03:01:01.210" v="364" actId="20577"/>
          <ac:spMkLst>
            <pc:docMk/>
            <pc:sldMk cId="2745128487" sldId="674"/>
            <ac:spMk id="2" creationId="{DAA1E0D1-FF5A-6641-EA35-6629CC0CE754}"/>
          </ac:spMkLst>
        </pc:spChg>
      </pc:sldChg>
      <pc:sldChg chg="del">
        <pc:chgData name="Go Watanabe" userId="eca159047afb4479" providerId="LiveId" clId="{8381BE74-D668-44D1-B7FE-556ED5A26EA3}" dt="2025-03-07T03:03:05.100" v="370" actId="47"/>
        <pc:sldMkLst>
          <pc:docMk/>
          <pc:sldMk cId="832695914" sldId="675"/>
        </pc:sldMkLst>
      </pc:sldChg>
      <pc:sldChg chg="delSp mod">
        <pc:chgData name="Go Watanabe" userId="eca159047afb4479" providerId="LiveId" clId="{8381BE74-D668-44D1-B7FE-556ED5A26EA3}" dt="2025-03-07T03:00:35.308" v="338" actId="478"/>
        <pc:sldMkLst>
          <pc:docMk/>
          <pc:sldMk cId="390841705" sldId="676"/>
        </pc:sldMkLst>
        <pc:spChg chg="del">
          <ac:chgData name="Go Watanabe" userId="eca159047afb4479" providerId="LiveId" clId="{8381BE74-D668-44D1-B7FE-556ED5A26EA3}" dt="2025-03-07T03:00:35.308" v="338" actId="478"/>
          <ac:spMkLst>
            <pc:docMk/>
            <pc:sldMk cId="390841705" sldId="676"/>
            <ac:spMk id="18" creationId="{313369C9-C408-E2A0-A40A-76CF14556DE8}"/>
          </ac:spMkLst>
        </pc:spChg>
      </pc:sldChg>
      <pc:sldChg chg="del">
        <pc:chgData name="Go Watanabe" userId="eca159047afb4479" providerId="LiveId" clId="{8381BE74-D668-44D1-B7FE-556ED5A26EA3}" dt="2025-03-07T03:03:04.235" v="369" actId="47"/>
        <pc:sldMkLst>
          <pc:docMk/>
          <pc:sldMk cId="2133180833" sldId="684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1249948141" sldId="686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2776872026" sldId="687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1426142688" sldId="688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3509267894" sldId="689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1429004811" sldId="690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1724314492" sldId="691"/>
        </pc:sldMkLst>
      </pc:sldChg>
      <pc:sldChg chg="ord">
        <pc:chgData name="Go Watanabe" userId="eca159047afb4479" providerId="LiveId" clId="{8381BE74-D668-44D1-B7FE-556ED5A26EA3}" dt="2025-03-07T03:05:22.008" v="377"/>
        <pc:sldMkLst>
          <pc:docMk/>
          <pc:sldMk cId="719594457" sldId="692"/>
        </pc:sldMkLst>
      </pc:sldChg>
      <pc:sldChg chg="modSp mod">
        <pc:chgData name="Go Watanabe" userId="eca159047afb4479" providerId="LiveId" clId="{8381BE74-D668-44D1-B7FE-556ED5A26EA3}" dt="2025-03-07T03:11:34.694" v="479" actId="20577"/>
        <pc:sldMkLst>
          <pc:docMk/>
          <pc:sldMk cId="92981876" sldId="702"/>
        </pc:sldMkLst>
        <pc:spChg chg="mod">
          <ac:chgData name="Go Watanabe" userId="eca159047afb4479" providerId="LiveId" clId="{8381BE74-D668-44D1-B7FE-556ED5A26EA3}" dt="2025-03-07T03:11:34.694" v="479" actId="20577"/>
          <ac:spMkLst>
            <pc:docMk/>
            <pc:sldMk cId="92981876" sldId="702"/>
            <ac:spMk id="5" creationId="{24C82A29-78F5-D3D5-96B1-A23DE7C5E715}"/>
          </ac:spMkLst>
        </pc:spChg>
      </pc:sldChg>
      <pc:sldChg chg="addSp delSp modSp add mod">
        <pc:chgData name="Go Watanabe" userId="eca159047afb4479" providerId="LiveId" clId="{8381BE74-D668-44D1-B7FE-556ED5A26EA3}" dt="2025-03-07T03:02:28.004" v="368" actId="122"/>
        <pc:sldMkLst>
          <pc:docMk/>
          <pc:sldMk cId="812857175" sldId="703"/>
        </pc:sldMkLst>
        <pc:spChg chg="mod">
          <ac:chgData name="Go Watanabe" userId="eca159047afb4479" providerId="LiveId" clId="{8381BE74-D668-44D1-B7FE-556ED5A26EA3}" dt="2025-03-07T02:59:14.972" v="302" actId="255"/>
          <ac:spMkLst>
            <pc:docMk/>
            <pc:sldMk cId="812857175" sldId="703"/>
            <ac:spMk id="2" creationId="{FF5A9DC8-A197-67A2-4019-66847605619A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7" creationId="{05160C2D-F99A-2AB7-BEAE-D87E3FD0DEE5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8" creationId="{64829B40-E805-6A25-660E-5AEDBA87E86D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9" creationId="{F130893D-C2B6-BA47-3137-C46B360EEF20}"/>
          </ac:spMkLst>
        </pc:spChg>
        <pc:spChg chg="mod">
          <ac:chgData name="Go Watanabe" userId="eca159047afb4479" providerId="LiveId" clId="{8381BE74-D668-44D1-B7FE-556ED5A26EA3}" dt="2025-03-07T03:02:28.004" v="368" actId="122"/>
          <ac:spMkLst>
            <pc:docMk/>
            <pc:sldMk cId="812857175" sldId="703"/>
            <ac:spMk id="10" creationId="{1DD0CEA8-6456-F574-D9B7-EA9D6615E992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13" creationId="{ECEBAC98-8CA8-2CB2-0339-6AB187739086}"/>
          </ac:spMkLst>
        </pc:spChg>
        <pc:spChg chg="del">
          <ac:chgData name="Go Watanabe" userId="eca159047afb4479" providerId="LiveId" clId="{8381BE74-D668-44D1-B7FE-556ED5A26EA3}" dt="2025-03-07T02:50:11.591" v="63" actId="478"/>
          <ac:spMkLst>
            <pc:docMk/>
            <pc:sldMk cId="812857175" sldId="703"/>
            <ac:spMk id="18" creationId="{F2AC981C-E397-9536-4952-A8098360E92C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20" creationId="{4590C58D-70AA-B57B-7056-8E8A4F704CF7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21" creationId="{F408B38A-A3DC-0C68-6B98-934F5F5905C6}"/>
          </ac:spMkLst>
        </pc:spChg>
        <pc:spChg chg="mod">
          <ac:chgData name="Go Watanabe" userId="eca159047afb4479" providerId="LiveId" clId="{8381BE74-D668-44D1-B7FE-556ED5A26EA3}" dt="2025-03-07T02:48:56.740" v="39" actId="554"/>
          <ac:spMkLst>
            <pc:docMk/>
            <pc:sldMk cId="812857175" sldId="703"/>
            <ac:spMk id="25" creationId="{76A6E2D7-1DC4-747D-4878-F1484B27D1AC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27" creationId="{232C85B4-3956-4DA1-81D2-4450F90974AD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29" creationId="{5C384934-8715-E5A3-340A-9819FDEA2170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33" creationId="{8990C475-6419-1CEE-9712-5D9368E9D108}"/>
          </ac:spMkLst>
        </pc:spChg>
        <pc:spChg chg="mod">
          <ac:chgData name="Go Watanabe" userId="eca159047afb4479" providerId="LiveId" clId="{8381BE74-D668-44D1-B7FE-556ED5A26EA3}" dt="2025-03-07T03:01:57.227" v="367" actId="1076"/>
          <ac:spMkLst>
            <pc:docMk/>
            <pc:sldMk cId="812857175" sldId="703"/>
            <ac:spMk id="35" creationId="{F18795A8-53BB-2B43-5077-49436BAF739D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36" creationId="{F4DD65F5-D0A6-D156-5341-3CC96D70C208}"/>
          </ac:spMkLst>
        </pc:spChg>
        <pc:spChg chg="mod">
          <ac:chgData name="Go Watanabe" userId="eca159047afb4479" providerId="LiveId" clId="{8381BE74-D668-44D1-B7FE-556ED5A26EA3}" dt="2025-03-07T03:00:01.790" v="337" actId="1038"/>
          <ac:spMkLst>
            <pc:docMk/>
            <pc:sldMk cId="812857175" sldId="703"/>
            <ac:spMk id="46" creationId="{05F3AE9A-FE3B-1756-5A9C-651A422AF40D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50" creationId="{6C325047-2963-5590-9310-E79B3A8951A4}"/>
          </ac:spMkLst>
        </pc:spChg>
        <pc:spChg chg="mod">
          <ac:chgData name="Go Watanabe" userId="eca159047afb4479" providerId="LiveId" clId="{8381BE74-D668-44D1-B7FE-556ED5A26EA3}" dt="2025-03-07T02:58:37.785" v="296" actId="1036"/>
          <ac:spMkLst>
            <pc:docMk/>
            <pc:sldMk cId="812857175" sldId="703"/>
            <ac:spMk id="53" creationId="{CC36CF47-E2C3-04FF-F611-C7C1BE7F6F56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55" creationId="{71959251-883F-65D3-75A7-E1D6A6C5F140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61" creationId="{180FBC08-2577-122A-F3F6-CEB6D609F60E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90" creationId="{0C91A76B-9C31-722A-7CFD-334F190D8E2B}"/>
          </ac:spMkLst>
        </pc:spChg>
        <pc:spChg chg="mod">
          <ac:chgData name="Go Watanabe" userId="eca159047afb4479" providerId="LiveId" clId="{8381BE74-D668-44D1-B7FE-556ED5A26EA3}" dt="2025-03-07T02:57:18.360" v="273" actId="1036"/>
          <ac:spMkLst>
            <pc:docMk/>
            <pc:sldMk cId="812857175" sldId="703"/>
            <ac:spMk id="91" creationId="{90061A8F-9EA4-3DCA-5A76-F48E80BE2F6E}"/>
          </ac:spMkLst>
        </pc:spChg>
        <pc:spChg chg="mod">
          <ac:chgData name="Go Watanabe" userId="eca159047afb4479" providerId="LiveId" clId="{8381BE74-D668-44D1-B7FE-556ED5A26EA3}" dt="2025-03-07T02:59:32.283" v="313" actId="1035"/>
          <ac:spMkLst>
            <pc:docMk/>
            <pc:sldMk cId="812857175" sldId="703"/>
            <ac:spMk id="95" creationId="{204290C8-31B1-4038-09F7-A0CD1BF6A257}"/>
          </ac:spMkLst>
        </pc:spChg>
        <pc:spChg chg="mod">
          <ac:chgData name="Go Watanabe" userId="eca159047afb4479" providerId="LiveId" clId="{8381BE74-D668-44D1-B7FE-556ED5A26EA3}" dt="2025-03-07T02:56:09.989" v="208" actId="255"/>
          <ac:spMkLst>
            <pc:docMk/>
            <pc:sldMk cId="812857175" sldId="703"/>
            <ac:spMk id="111" creationId="{B9FAADE0-50C2-C0C1-0ECA-4FDC5DAB52A2}"/>
          </ac:spMkLst>
        </pc:spChg>
        <pc:spChg chg="mod">
          <ac:chgData name="Go Watanabe" userId="eca159047afb4479" providerId="LiveId" clId="{8381BE74-D668-44D1-B7FE-556ED5A26EA3}" dt="2025-03-07T02:49:32.517" v="60" actId="554"/>
          <ac:spMkLst>
            <pc:docMk/>
            <pc:sldMk cId="812857175" sldId="703"/>
            <ac:spMk id="125" creationId="{1832D8E3-B867-7CD8-CA6D-E1A7E9CEE43F}"/>
          </ac:spMkLst>
        </pc:spChg>
        <pc:grpChg chg="add del mod">
          <ac:chgData name="Go Watanabe" userId="eca159047afb4479" providerId="LiveId" clId="{8381BE74-D668-44D1-B7FE-556ED5A26EA3}" dt="2025-03-07T02:58:41.694" v="297" actId="165"/>
          <ac:grpSpMkLst>
            <pc:docMk/>
            <pc:sldMk cId="812857175" sldId="703"/>
            <ac:grpSpMk id="41" creationId="{1E3DFC68-3FBB-B082-4949-550C5157C859}"/>
          </ac:grpSpMkLst>
        </pc:grpChg>
        <pc:cxnChg chg="mod">
          <ac:chgData name="Go Watanabe" userId="eca159047afb4479" providerId="LiveId" clId="{8381BE74-D668-44D1-B7FE-556ED5A26EA3}" dt="2025-03-07T02:56:59.434" v="255" actId="14100"/>
          <ac:cxnSpMkLst>
            <pc:docMk/>
            <pc:sldMk cId="812857175" sldId="703"/>
            <ac:cxnSpMk id="5" creationId="{2B4D045C-EA59-BE36-C1B8-E196E2DD312B}"/>
          </ac:cxnSpMkLst>
        </pc:cxnChg>
        <pc:cxnChg chg="mod">
          <ac:chgData name="Go Watanabe" userId="eca159047afb4479" providerId="LiveId" clId="{8381BE74-D668-44D1-B7FE-556ED5A26EA3}" dt="2025-03-07T02:51:02.341" v="106" actId="14100"/>
          <ac:cxnSpMkLst>
            <pc:docMk/>
            <pc:sldMk cId="812857175" sldId="703"/>
            <ac:cxnSpMk id="11" creationId="{5629D23F-1271-9DED-217F-4768E0C534C3}"/>
          </ac:cxnSpMkLst>
        </pc:cxnChg>
        <pc:cxnChg chg="mod">
          <ac:chgData name="Go Watanabe" userId="eca159047afb4479" providerId="LiveId" clId="{8381BE74-D668-44D1-B7FE-556ED5A26EA3}" dt="2025-03-07T02:50:51.380" v="104" actId="14100"/>
          <ac:cxnSpMkLst>
            <pc:docMk/>
            <pc:sldMk cId="812857175" sldId="703"/>
            <ac:cxnSpMk id="12" creationId="{DA398018-A764-E1AF-E77A-C6245FE7662F}"/>
          </ac:cxnSpMkLst>
        </pc:cxnChg>
        <pc:cxnChg chg="mod">
          <ac:chgData name="Go Watanabe" userId="eca159047afb4479" providerId="LiveId" clId="{8381BE74-D668-44D1-B7FE-556ED5A26EA3}" dt="2025-03-07T02:50:27.319" v="100" actId="1038"/>
          <ac:cxnSpMkLst>
            <pc:docMk/>
            <pc:sldMk cId="812857175" sldId="703"/>
            <ac:cxnSpMk id="15" creationId="{33AB2368-987E-91F4-4B56-6B00EBE34B94}"/>
          </ac:cxnSpMkLst>
        </pc:cxnChg>
        <pc:cxnChg chg="mod">
          <ac:chgData name="Go Watanabe" userId="eca159047afb4479" providerId="LiveId" clId="{8381BE74-D668-44D1-B7FE-556ED5A26EA3}" dt="2025-03-07T02:50:55.961" v="105" actId="14100"/>
          <ac:cxnSpMkLst>
            <pc:docMk/>
            <pc:sldMk cId="812857175" sldId="703"/>
            <ac:cxnSpMk id="16" creationId="{4E505E5A-E79D-2148-6980-DAFC3A793EF1}"/>
          </ac:cxnSpMkLst>
        </pc:cxnChg>
        <pc:cxnChg chg="mod">
          <ac:chgData name="Go Watanabe" userId="eca159047afb4479" providerId="LiveId" clId="{8381BE74-D668-44D1-B7FE-556ED5A26EA3}" dt="2025-03-07T02:58:09.906" v="291" actId="1036"/>
          <ac:cxnSpMkLst>
            <pc:docMk/>
            <pc:sldMk cId="812857175" sldId="703"/>
            <ac:cxnSpMk id="19" creationId="{58DA138C-64C4-C6EB-95A2-313CD35412E0}"/>
          </ac:cxnSpMkLst>
        </pc:cxnChg>
        <pc:cxnChg chg="mod">
          <ac:chgData name="Go Watanabe" userId="eca159047afb4479" providerId="LiveId" clId="{8381BE74-D668-44D1-B7FE-556ED5A26EA3}" dt="2025-03-07T02:58:26.880" v="294" actId="14100"/>
          <ac:cxnSpMkLst>
            <pc:docMk/>
            <pc:sldMk cId="812857175" sldId="703"/>
            <ac:cxnSpMk id="23" creationId="{4F71ABFD-7AC7-BEA1-B052-554F1D776D93}"/>
          </ac:cxnSpMkLst>
        </pc:cxnChg>
        <pc:cxnChg chg="mod">
          <ac:chgData name="Go Watanabe" userId="eca159047afb4479" providerId="LiveId" clId="{8381BE74-D668-44D1-B7FE-556ED5A26EA3}" dt="2025-03-07T02:58:23.215" v="293" actId="14100"/>
          <ac:cxnSpMkLst>
            <pc:docMk/>
            <pc:sldMk cId="812857175" sldId="703"/>
            <ac:cxnSpMk id="24" creationId="{6E3165B8-7A54-F468-A843-B442FEA27CA8}"/>
          </ac:cxnSpMkLst>
        </pc:cxnChg>
        <pc:cxnChg chg="mod">
          <ac:chgData name="Go Watanabe" userId="eca159047afb4479" providerId="LiveId" clId="{8381BE74-D668-44D1-B7FE-556ED5A26EA3}" dt="2025-03-07T02:50:27.319" v="100" actId="1038"/>
          <ac:cxnSpMkLst>
            <pc:docMk/>
            <pc:sldMk cId="812857175" sldId="703"/>
            <ac:cxnSpMk id="34" creationId="{6933A4AA-4F3D-D45F-37C5-33D9BFD4118F}"/>
          </ac:cxnSpMkLst>
        </pc:cxnChg>
        <pc:cxnChg chg="add del mod">
          <ac:chgData name="Go Watanabe" userId="eca159047afb4479" providerId="LiveId" clId="{8381BE74-D668-44D1-B7FE-556ED5A26EA3}" dt="2025-03-07T02:57:32.351" v="274" actId="478"/>
          <ac:cxnSpMkLst>
            <pc:docMk/>
            <pc:sldMk cId="812857175" sldId="703"/>
            <ac:cxnSpMk id="42" creationId="{39A73F28-649D-7B76-93B1-5A48AE391430}"/>
          </ac:cxnSpMkLst>
        </pc:cxnChg>
        <pc:cxnChg chg="mod topLvl">
          <ac:chgData name="Go Watanabe" userId="eca159047afb4479" providerId="LiveId" clId="{8381BE74-D668-44D1-B7FE-556ED5A26EA3}" dt="2025-03-07T02:58:41.694" v="297" actId="165"/>
          <ac:cxnSpMkLst>
            <pc:docMk/>
            <pc:sldMk cId="812857175" sldId="703"/>
            <ac:cxnSpMk id="44" creationId="{4455EC0F-098B-14FA-81F2-52E6B57B4602}"/>
          </ac:cxnSpMkLst>
        </pc:cxnChg>
        <pc:cxnChg chg="mod topLvl">
          <ac:chgData name="Go Watanabe" userId="eca159047afb4479" providerId="LiveId" clId="{8381BE74-D668-44D1-B7FE-556ED5A26EA3}" dt="2025-03-07T02:58:41.694" v="297" actId="165"/>
          <ac:cxnSpMkLst>
            <pc:docMk/>
            <pc:sldMk cId="812857175" sldId="703"/>
            <ac:cxnSpMk id="45" creationId="{7D8F7D10-80A9-6D7D-0D97-CA8914E2D2EB}"/>
          </ac:cxnSpMkLst>
        </pc:cxnChg>
        <pc:cxnChg chg="mod">
          <ac:chgData name="Go Watanabe" userId="eca159047afb4479" providerId="LiveId" clId="{8381BE74-D668-44D1-B7FE-556ED5A26EA3}" dt="2025-03-07T02:49:32.517" v="60" actId="554"/>
          <ac:cxnSpMkLst>
            <pc:docMk/>
            <pc:sldMk cId="812857175" sldId="703"/>
            <ac:cxnSpMk id="47" creationId="{B8B7403C-8AAA-A13C-B341-B95CCE6872E3}"/>
          </ac:cxnSpMkLst>
        </pc:cxnChg>
        <pc:cxnChg chg="mod">
          <ac:chgData name="Go Watanabe" userId="eca159047afb4479" providerId="LiveId" clId="{8381BE74-D668-44D1-B7FE-556ED5A26EA3}" dt="2025-03-07T02:49:46.106" v="61" actId="14100"/>
          <ac:cxnSpMkLst>
            <pc:docMk/>
            <pc:sldMk cId="812857175" sldId="703"/>
            <ac:cxnSpMk id="56" creationId="{131531A7-0B4B-50DD-48EF-B6E355F036F7}"/>
          </ac:cxnSpMkLst>
        </pc:cxnChg>
        <pc:cxnChg chg="mod topLvl">
          <ac:chgData name="Go Watanabe" userId="eca159047afb4479" providerId="LiveId" clId="{8381BE74-D668-44D1-B7FE-556ED5A26EA3}" dt="2025-03-07T02:58:41.694" v="297" actId="165"/>
          <ac:cxnSpMkLst>
            <pc:docMk/>
            <pc:sldMk cId="812857175" sldId="703"/>
            <ac:cxnSpMk id="67" creationId="{22697B03-5C11-9550-E9F6-AAFED8DE0429}"/>
          </ac:cxnSpMkLst>
        </pc:cxnChg>
        <pc:cxnChg chg="mod topLvl">
          <ac:chgData name="Go Watanabe" userId="eca159047afb4479" providerId="LiveId" clId="{8381BE74-D668-44D1-B7FE-556ED5A26EA3}" dt="2025-03-07T02:58:41.694" v="297" actId="165"/>
          <ac:cxnSpMkLst>
            <pc:docMk/>
            <pc:sldMk cId="812857175" sldId="703"/>
            <ac:cxnSpMk id="68" creationId="{0F32226F-7DE9-2131-BC0D-3BDB10C7A771}"/>
          </ac:cxnSpMkLst>
        </pc:cxnChg>
        <pc:cxnChg chg="mod topLvl">
          <ac:chgData name="Go Watanabe" userId="eca159047afb4479" providerId="LiveId" clId="{8381BE74-D668-44D1-B7FE-556ED5A26EA3}" dt="2025-03-07T02:58:41.694" v="297" actId="165"/>
          <ac:cxnSpMkLst>
            <pc:docMk/>
            <pc:sldMk cId="812857175" sldId="703"/>
            <ac:cxnSpMk id="71" creationId="{155D1B5D-D57D-FD58-04C2-F38B7AD8190C}"/>
          </ac:cxnSpMkLst>
        </pc:cxnChg>
        <pc:cxnChg chg="mod">
          <ac:chgData name="Go Watanabe" userId="eca159047afb4479" providerId="LiveId" clId="{8381BE74-D668-44D1-B7FE-556ED5A26EA3}" dt="2025-03-07T02:59:38.605" v="314" actId="14100"/>
          <ac:cxnSpMkLst>
            <pc:docMk/>
            <pc:sldMk cId="812857175" sldId="703"/>
            <ac:cxnSpMk id="117" creationId="{D97A6BAC-7D2D-BE15-041A-646C5C41D764}"/>
          </ac:cxnSpMkLst>
        </pc:cxnChg>
        <pc:cxnChg chg="mod">
          <ac:chgData name="Go Watanabe" userId="eca159047afb4479" providerId="LiveId" clId="{8381BE74-D668-44D1-B7FE-556ED5A26EA3}" dt="2025-03-07T02:59:41.642" v="315" actId="14100"/>
          <ac:cxnSpMkLst>
            <pc:docMk/>
            <pc:sldMk cId="812857175" sldId="703"/>
            <ac:cxnSpMk id="118" creationId="{235444C9-818D-6667-127C-7D1366242B9A}"/>
          </ac:cxnSpMkLst>
        </pc:cxnChg>
        <pc:cxnChg chg="mod">
          <ac:chgData name="Go Watanabe" userId="eca159047afb4479" providerId="LiveId" clId="{8381BE74-D668-44D1-B7FE-556ED5A26EA3}" dt="2025-03-07T02:49:32.517" v="60" actId="554"/>
          <ac:cxnSpMkLst>
            <pc:docMk/>
            <pc:sldMk cId="812857175" sldId="703"/>
            <ac:cxnSpMk id="124" creationId="{C1D52C7C-6B32-0465-206E-844A9D20B142}"/>
          </ac:cxnSpMkLst>
        </pc:cxnChg>
      </pc:sldChg>
      <pc:sldChg chg="new del">
        <pc:chgData name="Go Watanabe" userId="eca159047afb4479" providerId="LiveId" clId="{8381BE74-D668-44D1-B7FE-556ED5A26EA3}" dt="2025-03-07T02:48:22.480" v="1" actId="680"/>
        <pc:sldMkLst>
          <pc:docMk/>
          <pc:sldMk cId="3908942256" sldId="703"/>
        </pc:sldMkLst>
      </pc:sldChg>
      <pc:sldChg chg="add ord">
        <pc:chgData name="Go Watanabe" userId="eca159047afb4479" providerId="LiveId" clId="{8381BE74-D668-44D1-B7FE-556ED5A26EA3}" dt="2025-03-07T03:06:46.581" v="383"/>
        <pc:sldMkLst>
          <pc:docMk/>
          <pc:sldMk cId="1378345975" sldId="704"/>
        </pc:sldMkLst>
      </pc:sldChg>
      <pc:sldMasterChg chg="modSldLayout">
        <pc:chgData name="Go Watanabe" userId="eca159047afb4479" providerId="LiveId" clId="{8381BE74-D668-44D1-B7FE-556ED5A26EA3}" dt="2025-03-07T03:09:33.699" v="443" actId="20577"/>
        <pc:sldMasterMkLst>
          <pc:docMk/>
          <pc:sldMasterMk cId="3407688336" sldId="2147483648"/>
        </pc:sldMasterMkLst>
        <pc:sldLayoutChg chg="modSp mod">
          <pc:chgData name="Go Watanabe" userId="eca159047afb4479" providerId="LiveId" clId="{8381BE74-D668-44D1-B7FE-556ED5A26EA3}" dt="2025-03-07T03:09:33.699" v="443" actId="20577"/>
          <pc:sldLayoutMkLst>
            <pc:docMk/>
            <pc:sldMasterMk cId="3407688336" sldId="2147483648"/>
            <pc:sldLayoutMk cId="3314186409" sldId="2147483668"/>
          </pc:sldLayoutMkLst>
          <pc:spChg chg="mod">
            <ac:chgData name="Go Watanabe" userId="eca159047afb4479" providerId="LiveId" clId="{8381BE74-D668-44D1-B7FE-556ED5A26EA3}" dt="2025-03-07T03:09:33.699" v="443" actId="20577"/>
            <ac:spMkLst>
              <pc:docMk/>
              <pc:sldMasterMk cId="3407688336" sldId="2147483648"/>
              <pc:sldLayoutMk cId="3314186409" sldId="2147483668"/>
              <ac:spMk id="96" creationId="{5D681CC9-A06B-FC73-DA2D-CABA89AA2A7B}"/>
            </ac:spMkLst>
          </pc:spChg>
        </pc:sldLayoutChg>
        <pc:sldLayoutChg chg="modSp mod">
          <pc:chgData name="Go Watanabe" userId="eca159047afb4479" providerId="LiveId" clId="{8381BE74-D668-44D1-B7FE-556ED5A26EA3}" dt="2025-03-07T03:09:22.698" v="425" actId="20577"/>
          <pc:sldLayoutMkLst>
            <pc:docMk/>
            <pc:sldMasterMk cId="3407688336" sldId="2147483648"/>
            <pc:sldLayoutMk cId="2579305592" sldId="2147483684"/>
          </pc:sldLayoutMkLst>
          <pc:spChg chg="mod">
            <ac:chgData name="Go Watanabe" userId="eca159047afb4479" providerId="LiveId" clId="{8381BE74-D668-44D1-B7FE-556ED5A26EA3}" dt="2025-03-07T03:09:22.698" v="425" actId="20577"/>
            <ac:spMkLst>
              <pc:docMk/>
              <pc:sldMasterMk cId="3407688336" sldId="2147483648"/>
              <pc:sldLayoutMk cId="2579305592" sldId="2147483684"/>
              <ac:spMk id="2" creationId="{D3C1C386-147B-1A96-D553-0B842ADF55E3}"/>
            </ac:spMkLst>
          </pc:spChg>
        </pc:sldLayoutChg>
      </pc:sldMasterChg>
    </pc:docChg>
  </pc:docChgLst>
  <pc:docChgLst>
    <pc:chgData name="Go Watanabe" userId="eca159047afb4479" providerId="LiveId" clId="{4083EC9B-A83F-401F-A85E-C62BE0E1EA64}"/>
    <pc:docChg chg="delSld modSld">
      <pc:chgData name="Go Watanabe" userId="eca159047afb4479" providerId="LiveId" clId="{4083EC9B-A83F-401F-A85E-C62BE0E1EA64}" dt="2024-10-20T02:05:38.032" v="3" actId="47"/>
      <pc:docMkLst>
        <pc:docMk/>
      </pc:docMkLst>
      <pc:sldChg chg="del">
        <pc:chgData name="Go Watanabe" userId="eca159047afb4479" providerId="LiveId" clId="{4083EC9B-A83F-401F-A85E-C62BE0E1EA64}" dt="2024-10-20T02:05:38.032" v="3" actId="47"/>
        <pc:sldMkLst>
          <pc:docMk/>
          <pc:sldMk cId="2644197305" sldId="617"/>
        </pc:sldMkLst>
      </pc:sldChg>
      <pc:sldChg chg="modSp mod">
        <pc:chgData name="Go Watanabe" userId="eca159047afb4479" providerId="LiveId" clId="{4083EC9B-A83F-401F-A85E-C62BE0E1EA64}" dt="2024-10-20T01:42:34.123" v="2" actId="20577"/>
        <pc:sldMkLst>
          <pc:docMk/>
          <pc:sldMk cId="3670761253" sldId="636"/>
        </pc:sldMkLst>
      </pc:sldChg>
    </pc:docChg>
  </pc:docChgLst>
  <pc:docChgLst>
    <pc:chgData name="Go Watanabe" userId="eca159047afb4479" providerId="LiveId" clId="{97981F53-5D27-4CE9-9166-D10BE163D065}"/>
    <pc:docChg chg="delSld modSection">
      <pc:chgData name="Go Watanabe" userId="eca159047afb4479" providerId="LiveId" clId="{97981F53-5D27-4CE9-9166-D10BE163D065}" dt="2025-03-06T12:24:09.399" v="0" actId="47"/>
      <pc:docMkLst>
        <pc:docMk/>
      </pc:docMkLst>
      <pc:sldChg chg="del">
        <pc:chgData name="Go Watanabe" userId="eca159047afb4479" providerId="LiveId" clId="{97981F53-5D27-4CE9-9166-D10BE163D065}" dt="2025-03-06T12:24:09.399" v="0" actId="47"/>
        <pc:sldMkLst>
          <pc:docMk/>
          <pc:sldMk cId="2042942861" sldId="599"/>
        </pc:sldMkLst>
      </pc:sldChg>
      <pc:sldChg chg="del">
        <pc:chgData name="Go Watanabe" userId="eca159047afb4479" providerId="LiveId" clId="{97981F53-5D27-4CE9-9166-D10BE163D065}" dt="2025-03-06T12:24:09.399" v="0" actId="47"/>
        <pc:sldMkLst>
          <pc:docMk/>
          <pc:sldMk cId="4124451414" sldId="601"/>
        </pc:sldMkLst>
      </pc:sldChg>
      <pc:sldChg chg="del">
        <pc:chgData name="Go Watanabe" userId="eca159047afb4479" providerId="LiveId" clId="{97981F53-5D27-4CE9-9166-D10BE163D065}" dt="2025-03-06T12:24:09.399" v="0" actId="47"/>
        <pc:sldMkLst>
          <pc:docMk/>
          <pc:sldMk cId="2728181652" sldId="602"/>
        </pc:sldMkLst>
      </pc:sldChg>
      <pc:sldChg chg="del">
        <pc:chgData name="Go Watanabe" userId="eca159047afb4479" providerId="LiveId" clId="{97981F53-5D27-4CE9-9166-D10BE163D065}" dt="2025-03-06T12:24:09.399" v="0" actId="47"/>
        <pc:sldMkLst>
          <pc:docMk/>
          <pc:sldMk cId="3475553795" sldId="606"/>
        </pc:sldMkLst>
      </pc:sldChg>
      <pc:sldChg chg="del">
        <pc:chgData name="Go Watanabe" userId="eca159047afb4479" providerId="LiveId" clId="{97981F53-5D27-4CE9-9166-D10BE163D065}" dt="2025-03-06T12:24:09.399" v="0" actId="47"/>
        <pc:sldMkLst>
          <pc:docMk/>
          <pc:sldMk cId="3099733202" sldId="615"/>
        </pc:sldMkLst>
      </pc:sldChg>
    </pc:docChg>
  </pc:docChgLst>
  <pc:docChgLst>
    <pc:chgData name="Go Watanabe" userId="eca159047afb4479" providerId="LiveId" clId="{4FFB2EE2-325F-4565-9D5C-1729281C24BF}"/>
    <pc:docChg chg="addSld modSld sldOrd addSection modSection">
      <pc:chgData name="Go Watanabe" userId="eca159047afb4479" providerId="LiveId" clId="{4FFB2EE2-325F-4565-9D5C-1729281C24BF}" dt="2025-03-07T02:46:25.409" v="164" actId="20577"/>
      <pc:docMkLst>
        <pc:docMk/>
      </pc:docMkLst>
      <pc:sldChg chg="modSp add mod">
        <pc:chgData name="Go Watanabe" userId="eca159047afb4479" providerId="LiveId" clId="{4FFB2EE2-325F-4565-9D5C-1729281C24BF}" dt="2025-03-07T02:36:36.372" v="56" actId="14100"/>
        <pc:sldMkLst>
          <pc:docMk/>
          <pc:sldMk cId="200465851" sldId="486"/>
        </pc:sldMkLst>
        <pc:spChg chg="mod">
          <ac:chgData name="Go Watanabe" userId="eca159047afb4479" providerId="LiveId" clId="{4FFB2EE2-325F-4565-9D5C-1729281C24BF}" dt="2025-03-07T02:36:36.372" v="56" actId="14100"/>
          <ac:spMkLst>
            <pc:docMk/>
            <pc:sldMk cId="200465851" sldId="486"/>
            <ac:spMk id="7" creationId="{4F063598-A7DF-48C5-894B-070A34A36952}"/>
          </ac:spMkLst>
        </pc:spChg>
      </pc:sldChg>
      <pc:sldChg chg="ord">
        <pc:chgData name="Go Watanabe" userId="eca159047afb4479" providerId="LiveId" clId="{4FFB2EE2-325F-4565-9D5C-1729281C24BF}" dt="2025-03-07T02:42:08.165" v="81"/>
        <pc:sldMkLst>
          <pc:docMk/>
          <pc:sldMk cId="1045318829" sldId="670"/>
        </pc:sldMkLst>
      </pc:sldChg>
      <pc:sldChg chg="modSp mod ord">
        <pc:chgData name="Go Watanabe" userId="eca159047afb4479" providerId="LiveId" clId="{4FFB2EE2-325F-4565-9D5C-1729281C24BF}" dt="2025-03-07T02:43:26.345" v="84" actId="20577"/>
        <pc:sldMkLst>
          <pc:docMk/>
          <pc:sldMk cId="2337440986" sldId="671"/>
        </pc:sldMkLst>
        <pc:spChg chg="mod">
          <ac:chgData name="Go Watanabe" userId="eca159047afb4479" providerId="LiveId" clId="{4FFB2EE2-325F-4565-9D5C-1729281C24BF}" dt="2025-03-07T02:43:26.345" v="84" actId="20577"/>
          <ac:spMkLst>
            <pc:docMk/>
            <pc:sldMk cId="2337440986" sldId="671"/>
            <ac:spMk id="4" creationId="{9D335687-9CAE-2C8F-B380-23A4DDA464A0}"/>
          </ac:spMkLst>
        </pc:spChg>
      </pc:sldChg>
      <pc:sldChg chg="ord">
        <pc:chgData name="Go Watanabe" userId="eca159047afb4479" providerId="LiveId" clId="{4FFB2EE2-325F-4565-9D5C-1729281C24BF}" dt="2025-03-07T02:42:08.165" v="81"/>
        <pc:sldMkLst>
          <pc:docMk/>
          <pc:sldMk cId="1329499967" sldId="673"/>
        </pc:sldMkLst>
      </pc:sldChg>
      <pc:sldChg chg="ord">
        <pc:chgData name="Go Watanabe" userId="eca159047afb4479" providerId="LiveId" clId="{4FFB2EE2-325F-4565-9D5C-1729281C24BF}" dt="2025-03-07T02:42:08.165" v="81"/>
        <pc:sldMkLst>
          <pc:docMk/>
          <pc:sldMk cId="2745128487" sldId="674"/>
        </pc:sldMkLst>
      </pc:sldChg>
      <pc:sldChg chg="ord">
        <pc:chgData name="Go Watanabe" userId="eca159047afb4479" providerId="LiveId" clId="{4FFB2EE2-325F-4565-9D5C-1729281C24BF}" dt="2025-03-07T02:24:43.573" v="20"/>
        <pc:sldMkLst>
          <pc:docMk/>
          <pc:sldMk cId="832695914" sldId="675"/>
        </pc:sldMkLst>
      </pc:sldChg>
      <pc:sldChg chg="addSp modSp mod ord">
        <pc:chgData name="Go Watanabe" userId="eca159047afb4479" providerId="LiveId" clId="{4FFB2EE2-325F-4565-9D5C-1729281C24BF}" dt="2025-03-07T02:46:25.409" v="164" actId="20577"/>
        <pc:sldMkLst>
          <pc:docMk/>
          <pc:sldMk cId="390841705" sldId="676"/>
        </pc:sldMkLst>
        <pc:spChg chg="add mod">
          <ac:chgData name="Go Watanabe" userId="eca159047afb4479" providerId="LiveId" clId="{4FFB2EE2-325F-4565-9D5C-1729281C24BF}" dt="2025-03-07T02:46:25.409" v="164" actId="20577"/>
          <ac:spMkLst>
            <pc:docMk/>
            <pc:sldMk cId="390841705" sldId="676"/>
            <ac:spMk id="10" creationId="{36564EF3-D482-F99E-87EB-9F583B903661}"/>
          </ac:spMkLst>
        </pc:spChg>
        <pc:spChg chg="add mod">
          <ac:chgData name="Go Watanabe" userId="eca159047afb4479" providerId="LiveId" clId="{4FFB2EE2-325F-4565-9D5C-1729281C24BF}" dt="2025-03-07T02:45:44.925" v="154" actId="14100"/>
          <ac:spMkLst>
            <pc:docMk/>
            <pc:sldMk cId="390841705" sldId="676"/>
            <ac:spMk id="18" creationId="{313369C9-C408-E2A0-A40A-76CF14556DE8}"/>
          </ac:spMkLst>
        </pc:spChg>
      </pc:sldChg>
      <pc:sldChg chg="ord">
        <pc:chgData name="Go Watanabe" userId="eca159047afb4479" providerId="LiveId" clId="{4FFB2EE2-325F-4565-9D5C-1729281C24BF}" dt="2025-03-07T02:24:43.573" v="20"/>
        <pc:sldMkLst>
          <pc:docMk/>
          <pc:sldMk cId="2133180833" sldId="684"/>
        </pc:sldMkLst>
      </pc:sldChg>
      <pc:sldChg chg="modSp add mod">
        <pc:chgData name="Go Watanabe" userId="eca159047afb4479" providerId="LiveId" clId="{4FFB2EE2-325F-4565-9D5C-1729281C24BF}" dt="2025-03-07T02:36:49.785" v="79" actId="20577"/>
        <pc:sldMkLst>
          <pc:docMk/>
          <pc:sldMk cId="92981876" sldId="702"/>
        </pc:sldMkLst>
        <pc:spChg chg="mod">
          <ac:chgData name="Go Watanabe" userId="eca159047afb4479" providerId="LiveId" clId="{4FFB2EE2-325F-4565-9D5C-1729281C24BF}" dt="2025-03-07T02:36:49.785" v="79" actId="20577"/>
          <ac:spMkLst>
            <pc:docMk/>
            <pc:sldMk cId="92981876" sldId="702"/>
            <ac:spMk id="5" creationId="{24C82A29-78F5-D3D5-96B1-A23DE7C5E7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kumimoji="1"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97533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vi-NW-VLANOverlay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9931441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2542253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90540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35541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9040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633378" y="8771649"/>
            <a:ext cx="140600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2" y="9242936"/>
            <a:ext cx="3100767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VCF-Avi-VLANOverlay-2024-1108-01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2354940" y="6888060"/>
            <a:ext cx="18209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2307455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2263893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675152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0170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3415307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623040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10027461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3350111" y="7495871"/>
            <a:ext cx="0" cy="39382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809217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845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0255038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203702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71250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53944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805678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289087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71561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713263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709724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051464" y="7849066"/>
            <a:ext cx="28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Data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seg-overlay-avi-data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2355861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3331491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2616744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3605391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962924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949498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766411"/>
            <a:ext cx="285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seg-overlay-01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2955530" y="7512496"/>
            <a:ext cx="0" cy="12705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1020802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1248380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196674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282428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0338436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1331777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5473760" y="4837233"/>
            <a:ext cx="1808094" cy="4408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 flipH="1">
            <a:off x="6398387" y="2197725"/>
            <a:ext cx="0" cy="26395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6381642" y="4642117"/>
            <a:ext cx="101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89085F-AE06-E0EB-34D2-1DDA73EB01A4}"/>
              </a:ext>
            </a:extLst>
          </p:cNvPr>
          <p:cNvSpPr txBox="1"/>
          <p:nvPr userDrawn="1"/>
        </p:nvSpPr>
        <p:spPr>
          <a:xfrm>
            <a:off x="10027461" y="4845484"/>
            <a:ext cx="2489544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1BB1C9-366C-9C58-04E5-75BA5CB75FA7}"/>
              </a:ext>
            </a:extLst>
          </p:cNvPr>
          <p:cNvSpPr txBox="1"/>
          <p:nvPr userDrawn="1"/>
        </p:nvSpPr>
        <p:spPr>
          <a:xfrm>
            <a:off x="12164804" y="4657869"/>
            <a:ext cx="78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.34-.39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B8D6B97-2FAD-8D99-0A96-78BC1EC77B41}"/>
              </a:ext>
            </a:extLst>
          </p:cNvPr>
          <p:cNvCxnSpPr>
            <a:cxnSpLocks/>
          </p:cNvCxnSpPr>
          <p:nvPr userDrawn="1"/>
        </p:nvCxnSpPr>
        <p:spPr>
          <a:xfrm>
            <a:off x="11352347" y="5284030"/>
            <a:ext cx="0" cy="260019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7194527-973C-C4FA-59F3-D75C192B0787}"/>
              </a:ext>
            </a:extLst>
          </p:cNvPr>
          <p:cNvCxnSpPr>
            <a:cxnSpLocks/>
          </p:cNvCxnSpPr>
          <p:nvPr userDrawn="1"/>
        </p:nvCxnSpPr>
        <p:spPr>
          <a:xfrm>
            <a:off x="12179447" y="2218399"/>
            <a:ext cx="0" cy="26369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502C8B-83EE-BB22-27B2-E2BDDEA533DB}"/>
              </a:ext>
            </a:extLst>
          </p:cNvPr>
          <p:cNvSpPr txBox="1"/>
          <p:nvPr userDrawn="1"/>
        </p:nvSpPr>
        <p:spPr>
          <a:xfrm>
            <a:off x="12016841" y="8220119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287E444-8A2E-C456-B648-751AD3CBA520}"/>
              </a:ext>
            </a:extLst>
          </p:cNvPr>
          <p:cNvSpPr txBox="1"/>
          <p:nvPr userDrawn="1"/>
        </p:nvSpPr>
        <p:spPr>
          <a:xfrm>
            <a:off x="12853362" y="8220118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FAFBD19-256B-2DC6-5BE2-EE2295D194E5}"/>
              </a:ext>
            </a:extLst>
          </p:cNvPr>
          <p:cNvCxnSpPr>
            <a:cxnSpLocks/>
          </p:cNvCxnSpPr>
          <p:nvPr userDrawn="1"/>
        </p:nvCxnSpPr>
        <p:spPr>
          <a:xfrm>
            <a:off x="12383387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9A0490D-5838-3E91-F6B8-3789D84FD2C5}"/>
              </a:ext>
            </a:extLst>
          </p:cNvPr>
          <p:cNvCxnSpPr>
            <a:cxnSpLocks/>
          </p:cNvCxnSpPr>
          <p:nvPr userDrawn="1"/>
        </p:nvCxnSpPr>
        <p:spPr>
          <a:xfrm>
            <a:off x="13208009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E6B74D-DBD4-6841-5C09-5FCE91CF3E46}"/>
              </a:ext>
            </a:extLst>
          </p:cNvPr>
          <p:cNvSpPr txBox="1"/>
          <p:nvPr userDrawn="1"/>
        </p:nvSpPr>
        <p:spPr>
          <a:xfrm>
            <a:off x="13160855" y="8556542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.12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4EBC433-70E8-D8A7-E126-848A1B923D23}"/>
              </a:ext>
            </a:extLst>
          </p:cNvPr>
          <p:cNvSpPr txBox="1"/>
          <p:nvPr userDrawn="1"/>
        </p:nvSpPr>
        <p:spPr>
          <a:xfrm>
            <a:off x="12346149" y="8556541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51D2BC9-53A7-73B3-5E9C-DB563B58548F}"/>
              </a:ext>
            </a:extLst>
          </p:cNvPr>
          <p:cNvSpPr txBox="1"/>
          <p:nvPr userDrawn="1"/>
        </p:nvSpPr>
        <p:spPr>
          <a:xfrm>
            <a:off x="11365553" y="5427502"/>
            <a:ext cx="1569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Avi-VIP: .200-.209</a:t>
            </a: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3A1CF38-5D2C-6A49-B057-F2DFCBFF8C10}"/>
              </a:ext>
            </a:extLst>
          </p:cNvPr>
          <p:cNvSpPr txBox="1"/>
          <p:nvPr userDrawn="1"/>
        </p:nvSpPr>
        <p:spPr>
          <a:xfrm>
            <a:off x="9940519" y="465400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3DAB458-040E-E262-2ECA-F55A63D4701D}"/>
              </a:ext>
            </a:extLst>
          </p:cNvPr>
          <p:cNvSpPr txBox="1"/>
          <p:nvPr userDrawn="1"/>
        </p:nvSpPr>
        <p:spPr>
          <a:xfrm>
            <a:off x="2905405" y="7495870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BA59ED63-DC8E-0B63-7ACD-103EC7DA814E}"/>
              </a:ext>
            </a:extLst>
          </p:cNvPr>
          <p:cNvSpPr txBox="1"/>
          <p:nvPr userDrawn="1"/>
        </p:nvSpPr>
        <p:spPr>
          <a:xfrm>
            <a:off x="3307183" y="7498644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3137358" y="7888822"/>
            <a:ext cx="13556107" cy="0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E241A0D-14F5-C9A5-0A01-0C6BC58A99AC}"/>
              </a:ext>
            </a:extLst>
          </p:cNvPr>
          <p:cNvSpPr txBox="1"/>
          <p:nvPr userDrawn="1"/>
        </p:nvSpPr>
        <p:spPr>
          <a:xfrm>
            <a:off x="5389695" y="4653490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38B2CA-8F7D-B24A-4E41-B7154A3EF5D0}"/>
              </a:ext>
            </a:extLst>
          </p:cNvPr>
          <p:cNvSpPr txBox="1"/>
          <p:nvPr userDrawn="1"/>
        </p:nvSpPr>
        <p:spPr>
          <a:xfrm>
            <a:off x="11325520" y="5272954"/>
            <a:ext cx="54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.2-.9</a:t>
            </a:r>
          </a:p>
        </p:txBody>
      </p:sp>
    </p:spTree>
    <p:extLst>
      <p:ext uri="{BB962C8B-B14F-4D97-AF65-F5344CB8AC3E}">
        <p14:creationId xmlns:p14="http://schemas.microsoft.com/office/powerpoint/2010/main" val="1342048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vi-NW-OverlayOnly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9931441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2542253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90540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35541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9040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633378" y="8771649"/>
            <a:ext cx="140600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2354940" y="6888060"/>
            <a:ext cx="18209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2307455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2263893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675152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0170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3415307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623040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10027461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3350111" y="7495871"/>
            <a:ext cx="0" cy="39382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809217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845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0255038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051464" y="7150164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Management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seg-overlay-avi-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mgmt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10.0.10.0/24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203702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71250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53944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805678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289087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71561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713263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709724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2355861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3331491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2616744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3605391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962924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949498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766411"/>
            <a:ext cx="285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seg-overlay-01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2955530" y="7512496"/>
            <a:ext cx="0" cy="12705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1020802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1248380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196674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282428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0338436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1331777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5473760" y="4837233"/>
            <a:ext cx="1808094" cy="4408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 flipH="1">
            <a:off x="6398387" y="2197725"/>
            <a:ext cx="0" cy="26395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6381642" y="4642117"/>
            <a:ext cx="101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89085F-AE06-E0EB-34D2-1DDA73EB01A4}"/>
              </a:ext>
            </a:extLst>
          </p:cNvPr>
          <p:cNvSpPr txBox="1"/>
          <p:nvPr userDrawn="1"/>
        </p:nvSpPr>
        <p:spPr>
          <a:xfrm>
            <a:off x="10027461" y="4845484"/>
            <a:ext cx="2489544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8AC7393-1B20-2061-16A3-280FB851D111}"/>
              </a:ext>
            </a:extLst>
          </p:cNvPr>
          <p:cNvCxnSpPr>
            <a:cxnSpLocks/>
          </p:cNvCxnSpPr>
          <p:nvPr userDrawn="1"/>
        </p:nvCxnSpPr>
        <p:spPr>
          <a:xfrm>
            <a:off x="10383673" y="5284030"/>
            <a:ext cx="0" cy="246366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B8D6B97-2FAD-8D99-0A96-78BC1EC77B41}"/>
              </a:ext>
            </a:extLst>
          </p:cNvPr>
          <p:cNvCxnSpPr>
            <a:cxnSpLocks/>
          </p:cNvCxnSpPr>
          <p:nvPr userDrawn="1"/>
        </p:nvCxnSpPr>
        <p:spPr>
          <a:xfrm>
            <a:off x="11352350" y="5284030"/>
            <a:ext cx="0" cy="260019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502C8B-83EE-BB22-27B2-E2BDDEA533DB}"/>
              </a:ext>
            </a:extLst>
          </p:cNvPr>
          <p:cNvSpPr txBox="1"/>
          <p:nvPr userDrawn="1"/>
        </p:nvSpPr>
        <p:spPr>
          <a:xfrm>
            <a:off x="12016841" y="8220119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287E444-8A2E-C456-B648-751AD3CBA520}"/>
              </a:ext>
            </a:extLst>
          </p:cNvPr>
          <p:cNvSpPr txBox="1"/>
          <p:nvPr userDrawn="1"/>
        </p:nvSpPr>
        <p:spPr>
          <a:xfrm>
            <a:off x="12853362" y="8220118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FAFBD19-256B-2DC6-5BE2-EE2295D194E5}"/>
              </a:ext>
            </a:extLst>
          </p:cNvPr>
          <p:cNvCxnSpPr>
            <a:cxnSpLocks/>
          </p:cNvCxnSpPr>
          <p:nvPr userDrawn="1"/>
        </p:nvCxnSpPr>
        <p:spPr>
          <a:xfrm>
            <a:off x="12383387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9A0490D-5838-3E91-F6B8-3789D84FD2C5}"/>
              </a:ext>
            </a:extLst>
          </p:cNvPr>
          <p:cNvCxnSpPr>
            <a:cxnSpLocks/>
          </p:cNvCxnSpPr>
          <p:nvPr userDrawn="1"/>
        </p:nvCxnSpPr>
        <p:spPr>
          <a:xfrm>
            <a:off x="13208009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CE94E01-95E5-A1A1-90E6-E77061F3DDC8}"/>
              </a:ext>
            </a:extLst>
          </p:cNvPr>
          <p:cNvSpPr txBox="1"/>
          <p:nvPr userDrawn="1"/>
        </p:nvSpPr>
        <p:spPr>
          <a:xfrm>
            <a:off x="10344621" y="5272954"/>
            <a:ext cx="54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.2-.9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E6B74D-DBD4-6841-5C09-5FCE91CF3E46}"/>
              </a:ext>
            </a:extLst>
          </p:cNvPr>
          <p:cNvSpPr txBox="1"/>
          <p:nvPr userDrawn="1"/>
        </p:nvSpPr>
        <p:spPr>
          <a:xfrm>
            <a:off x="13160855" y="8556542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.12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4EBC433-70E8-D8A7-E126-848A1B923D23}"/>
              </a:ext>
            </a:extLst>
          </p:cNvPr>
          <p:cNvSpPr txBox="1"/>
          <p:nvPr userDrawn="1"/>
        </p:nvSpPr>
        <p:spPr>
          <a:xfrm>
            <a:off x="12346149" y="8556541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3A606AF-357C-E688-1180-47FAF371AA81}"/>
              </a:ext>
            </a:extLst>
          </p:cNvPr>
          <p:cNvCxnSpPr>
            <a:cxnSpLocks/>
          </p:cNvCxnSpPr>
          <p:nvPr userDrawn="1"/>
        </p:nvCxnSpPr>
        <p:spPr>
          <a:xfrm>
            <a:off x="3775782" y="7495871"/>
            <a:ext cx="0" cy="25182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3A1CF38-5D2C-6A49-B057-F2DFCBFF8C10}"/>
              </a:ext>
            </a:extLst>
          </p:cNvPr>
          <p:cNvSpPr txBox="1"/>
          <p:nvPr userDrawn="1"/>
        </p:nvSpPr>
        <p:spPr>
          <a:xfrm>
            <a:off x="9940519" y="465400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3DAB458-040E-E262-2ECA-F55A63D4701D}"/>
              </a:ext>
            </a:extLst>
          </p:cNvPr>
          <p:cNvSpPr txBox="1"/>
          <p:nvPr userDrawn="1"/>
        </p:nvSpPr>
        <p:spPr>
          <a:xfrm>
            <a:off x="2905405" y="7495870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BA59ED63-DC8E-0B63-7ACD-103EC7DA814E}"/>
              </a:ext>
            </a:extLst>
          </p:cNvPr>
          <p:cNvSpPr txBox="1"/>
          <p:nvPr userDrawn="1"/>
        </p:nvSpPr>
        <p:spPr>
          <a:xfrm>
            <a:off x="3307183" y="7498644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1B9468B-EC8B-D194-8DB2-E1BBA169FD60}"/>
              </a:ext>
            </a:extLst>
          </p:cNvPr>
          <p:cNvSpPr txBox="1"/>
          <p:nvPr userDrawn="1"/>
        </p:nvSpPr>
        <p:spPr>
          <a:xfrm>
            <a:off x="3725588" y="7501416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3137358" y="7888822"/>
            <a:ext cx="13556107" cy="0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  <a:stCxn id="166" idx="2"/>
          </p:cNvCxnSpPr>
          <p:nvPr userDrawn="1"/>
        </p:nvCxnSpPr>
        <p:spPr>
          <a:xfrm>
            <a:off x="3550709" y="7744865"/>
            <a:ext cx="1314275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E241A0D-14F5-C9A5-0A01-0C6BC58A99AC}"/>
              </a:ext>
            </a:extLst>
          </p:cNvPr>
          <p:cNvSpPr txBox="1"/>
          <p:nvPr userDrawn="1"/>
        </p:nvSpPr>
        <p:spPr>
          <a:xfrm>
            <a:off x="5389695" y="4653490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3C3E873-5B5B-AEDB-3DFA-BA579981C287}"/>
              </a:ext>
            </a:extLst>
          </p:cNvPr>
          <p:cNvSpPr txBox="1"/>
          <p:nvPr userDrawn="1"/>
        </p:nvSpPr>
        <p:spPr>
          <a:xfrm>
            <a:off x="11365553" y="5427502"/>
            <a:ext cx="15694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Avi-VIP: .200-.209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D0699E-15A6-A84C-AA38-33383CB81916}"/>
              </a:ext>
            </a:extLst>
          </p:cNvPr>
          <p:cNvSpPr txBox="1"/>
          <p:nvPr userDrawn="1"/>
        </p:nvSpPr>
        <p:spPr>
          <a:xfrm>
            <a:off x="11325520" y="5272954"/>
            <a:ext cx="54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.2-.9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3673D57-8F87-7698-911B-4557EC450444}"/>
              </a:ext>
            </a:extLst>
          </p:cNvPr>
          <p:cNvSpPr txBox="1"/>
          <p:nvPr userDrawn="1"/>
        </p:nvSpPr>
        <p:spPr>
          <a:xfrm>
            <a:off x="119712" y="9242936"/>
            <a:ext cx="3100767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VCF-Avi-OverlayOnly-2024-1108-01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05D4D7F-FCC6-FBD5-2576-23FF673E7832}"/>
              </a:ext>
            </a:extLst>
          </p:cNvPr>
          <p:cNvSpPr txBox="1"/>
          <p:nvPr userDrawn="1"/>
        </p:nvSpPr>
        <p:spPr>
          <a:xfrm>
            <a:off x="14051464" y="7849066"/>
            <a:ext cx="28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Data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seg-overlay-avi-data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2639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vi-NW-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9931441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2542253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90540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35541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90408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633378" y="8771649"/>
            <a:ext cx="140600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VCF-Avi-2024-1107-01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2354940" y="6888060"/>
            <a:ext cx="1820943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2307455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2263893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675152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3260170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3415307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623040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10027461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3350111" y="7495871"/>
            <a:ext cx="0" cy="39382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809217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845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0255038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051464" y="7136912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Management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seg-overlay-avi-</a:t>
            </a:r>
            <a:r>
              <a:rPr lang="en-US" altLang="ja-JP" sz="1200" b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mgmt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10.0.10.0/24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203702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71250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53944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805678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289087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71561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713263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709724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051464" y="7888822"/>
            <a:ext cx="28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Data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seg-overlay-avi-data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2355861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3331491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2616744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3605391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962924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949498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766411"/>
            <a:ext cx="2854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Workload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seg-overlay-01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2955530" y="7512496"/>
            <a:ext cx="0" cy="127054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1020802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1248380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196674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282428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0338436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1331777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5473760" y="4837233"/>
            <a:ext cx="1808094" cy="4408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 flipH="1">
            <a:off x="6398387" y="2197725"/>
            <a:ext cx="0" cy="26395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6381642" y="4642117"/>
            <a:ext cx="101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FA4A4AB-3643-2145-C046-90AFD27F5AF2}"/>
              </a:ext>
            </a:extLst>
          </p:cNvPr>
          <p:cNvSpPr txBox="1"/>
          <p:nvPr userDrawn="1"/>
        </p:nvSpPr>
        <p:spPr>
          <a:xfrm>
            <a:off x="13955340" y="-14556"/>
            <a:ext cx="3113460" cy="70788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→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接続は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作成されなかった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889085F-AE06-E0EB-34D2-1DDA73EB01A4}"/>
              </a:ext>
            </a:extLst>
          </p:cNvPr>
          <p:cNvSpPr txBox="1"/>
          <p:nvPr userDrawn="1"/>
        </p:nvSpPr>
        <p:spPr>
          <a:xfrm>
            <a:off x="10027461" y="4845484"/>
            <a:ext cx="2489544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F1BB1C9-366C-9C58-04E5-75BA5CB75FA7}"/>
              </a:ext>
            </a:extLst>
          </p:cNvPr>
          <p:cNvSpPr txBox="1"/>
          <p:nvPr userDrawn="1"/>
        </p:nvSpPr>
        <p:spPr>
          <a:xfrm>
            <a:off x="12164804" y="4657869"/>
            <a:ext cx="7874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.34-.39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58AC7393-1B20-2061-16A3-280FB851D111}"/>
              </a:ext>
            </a:extLst>
          </p:cNvPr>
          <p:cNvCxnSpPr>
            <a:cxnSpLocks/>
          </p:cNvCxnSpPr>
          <p:nvPr userDrawn="1"/>
        </p:nvCxnSpPr>
        <p:spPr>
          <a:xfrm>
            <a:off x="10383673" y="5284030"/>
            <a:ext cx="0" cy="246366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9B8D6B97-2FAD-8D99-0A96-78BC1EC77B41}"/>
              </a:ext>
            </a:extLst>
          </p:cNvPr>
          <p:cNvCxnSpPr>
            <a:cxnSpLocks/>
          </p:cNvCxnSpPr>
          <p:nvPr userDrawn="1"/>
        </p:nvCxnSpPr>
        <p:spPr>
          <a:xfrm>
            <a:off x="10953340" y="5284030"/>
            <a:ext cx="0" cy="2600199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7194527-973C-C4FA-59F3-D75C192B0787}"/>
              </a:ext>
            </a:extLst>
          </p:cNvPr>
          <p:cNvCxnSpPr>
            <a:cxnSpLocks/>
          </p:cNvCxnSpPr>
          <p:nvPr userDrawn="1"/>
        </p:nvCxnSpPr>
        <p:spPr>
          <a:xfrm>
            <a:off x="12179447" y="2191895"/>
            <a:ext cx="0" cy="263696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prstDash val="sysDot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1502C8B-83EE-BB22-27B2-E2BDDEA533DB}"/>
              </a:ext>
            </a:extLst>
          </p:cNvPr>
          <p:cNvSpPr txBox="1"/>
          <p:nvPr userDrawn="1"/>
        </p:nvSpPr>
        <p:spPr>
          <a:xfrm>
            <a:off x="12016841" y="8220119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287E444-8A2E-C456-B648-751AD3CBA520}"/>
              </a:ext>
            </a:extLst>
          </p:cNvPr>
          <p:cNvSpPr txBox="1"/>
          <p:nvPr userDrawn="1"/>
        </p:nvSpPr>
        <p:spPr>
          <a:xfrm>
            <a:off x="12853362" y="8220118"/>
            <a:ext cx="700088" cy="334087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BFAFBD19-256B-2DC6-5BE2-EE2295D194E5}"/>
              </a:ext>
            </a:extLst>
          </p:cNvPr>
          <p:cNvCxnSpPr>
            <a:cxnSpLocks/>
          </p:cNvCxnSpPr>
          <p:nvPr userDrawn="1"/>
        </p:nvCxnSpPr>
        <p:spPr>
          <a:xfrm>
            <a:off x="12383387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B9A0490D-5838-3E91-F6B8-3789D84FD2C5}"/>
              </a:ext>
            </a:extLst>
          </p:cNvPr>
          <p:cNvCxnSpPr>
            <a:cxnSpLocks/>
          </p:cNvCxnSpPr>
          <p:nvPr userDrawn="1"/>
        </p:nvCxnSpPr>
        <p:spPr>
          <a:xfrm>
            <a:off x="13208009" y="8585118"/>
            <a:ext cx="0" cy="20169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CE94E01-95E5-A1A1-90E6-E77061F3DDC8}"/>
              </a:ext>
            </a:extLst>
          </p:cNvPr>
          <p:cNvSpPr txBox="1"/>
          <p:nvPr userDrawn="1"/>
        </p:nvSpPr>
        <p:spPr>
          <a:xfrm>
            <a:off x="10344621" y="5272954"/>
            <a:ext cx="545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.2-.9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19A0C6F-8C0D-E199-C6A3-C388E2BA629A}"/>
              </a:ext>
            </a:extLst>
          </p:cNvPr>
          <p:cNvSpPr txBox="1"/>
          <p:nvPr userDrawn="1"/>
        </p:nvSpPr>
        <p:spPr>
          <a:xfrm>
            <a:off x="11784540" y="5269474"/>
            <a:ext cx="591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.2-.9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72E6B74D-DBD4-6841-5C09-5FCE91CF3E46}"/>
              </a:ext>
            </a:extLst>
          </p:cNvPr>
          <p:cNvSpPr txBox="1"/>
          <p:nvPr userDrawn="1"/>
        </p:nvSpPr>
        <p:spPr>
          <a:xfrm>
            <a:off x="13160855" y="8556542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.12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34EBC433-70E8-D8A7-E126-848A1B923D23}"/>
              </a:ext>
            </a:extLst>
          </p:cNvPr>
          <p:cNvSpPr txBox="1"/>
          <p:nvPr userDrawn="1"/>
        </p:nvSpPr>
        <p:spPr>
          <a:xfrm>
            <a:off x="12346149" y="8556541"/>
            <a:ext cx="4444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751D2BC9-53A7-73B3-5E9C-DB563B58548F}"/>
              </a:ext>
            </a:extLst>
          </p:cNvPr>
          <p:cNvSpPr txBox="1"/>
          <p:nvPr userDrawn="1"/>
        </p:nvSpPr>
        <p:spPr>
          <a:xfrm>
            <a:off x="10926721" y="5264914"/>
            <a:ext cx="8845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Avi-VIP:</a:t>
            </a:r>
          </a:p>
          <a:p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.200-.209</a:t>
            </a: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63A606AF-357C-E688-1180-47FAF371AA81}"/>
              </a:ext>
            </a:extLst>
          </p:cNvPr>
          <p:cNvCxnSpPr>
            <a:cxnSpLocks/>
          </p:cNvCxnSpPr>
          <p:nvPr userDrawn="1"/>
        </p:nvCxnSpPr>
        <p:spPr>
          <a:xfrm>
            <a:off x="3775782" y="7495871"/>
            <a:ext cx="0" cy="251822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D3A1CF38-5D2C-6A49-B057-F2DFCBFF8C10}"/>
              </a:ext>
            </a:extLst>
          </p:cNvPr>
          <p:cNvSpPr txBox="1"/>
          <p:nvPr userDrawn="1"/>
        </p:nvSpPr>
        <p:spPr>
          <a:xfrm>
            <a:off x="9940519" y="465400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33DAB458-040E-E262-2ECA-F55A63D4701D}"/>
              </a:ext>
            </a:extLst>
          </p:cNvPr>
          <p:cNvSpPr txBox="1"/>
          <p:nvPr userDrawn="1"/>
        </p:nvSpPr>
        <p:spPr>
          <a:xfrm>
            <a:off x="2905405" y="7495870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BA59ED63-DC8E-0B63-7ACD-103EC7DA814E}"/>
              </a:ext>
            </a:extLst>
          </p:cNvPr>
          <p:cNvSpPr txBox="1"/>
          <p:nvPr userDrawn="1"/>
        </p:nvSpPr>
        <p:spPr>
          <a:xfrm>
            <a:off x="3307183" y="7498644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21B9468B-EC8B-D194-8DB2-E1BBA169FD60}"/>
              </a:ext>
            </a:extLst>
          </p:cNvPr>
          <p:cNvSpPr txBox="1"/>
          <p:nvPr userDrawn="1"/>
        </p:nvSpPr>
        <p:spPr>
          <a:xfrm>
            <a:off x="3725588" y="7501416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3137358" y="7888822"/>
            <a:ext cx="13556107" cy="0"/>
          </a:xfrm>
          <a:prstGeom prst="line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  <a:stCxn id="166" idx="2"/>
          </p:cNvCxnSpPr>
          <p:nvPr userDrawn="1"/>
        </p:nvCxnSpPr>
        <p:spPr>
          <a:xfrm>
            <a:off x="3550709" y="7744865"/>
            <a:ext cx="13142756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コネクタ 179">
            <a:extLst>
              <a:ext uri="{FF2B5EF4-FFF2-40B4-BE49-F238E27FC236}">
                <a16:creationId xmlns:a16="http://schemas.microsoft.com/office/drawing/2014/main" id="{90B05D50-FAA9-374D-D4B1-B3196D0AC1A3}"/>
              </a:ext>
            </a:extLst>
          </p:cNvPr>
          <p:cNvCxnSpPr>
            <a:cxnSpLocks/>
          </p:cNvCxnSpPr>
          <p:nvPr userDrawn="1"/>
        </p:nvCxnSpPr>
        <p:spPr>
          <a:xfrm>
            <a:off x="11834545" y="5289082"/>
            <a:ext cx="0" cy="3477329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E241A0D-14F5-C9A5-0A01-0C6BC58A99AC}"/>
              </a:ext>
            </a:extLst>
          </p:cNvPr>
          <p:cNvSpPr txBox="1"/>
          <p:nvPr userDrawn="1"/>
        </p:nvSpPr>
        <p:spPr>
          <a:xfrm>
            <a:off x="5389695" y="4653490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6789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SV-NW_non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9763157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201" name="四角形: 角を丸くする 200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782719" y="2462096"/>
            <a:ext cx="8147637" cy="1509660"/>
          </a:xfrm>
          <a:prstGeom prst="roundRect">
            <a:avLst>
              <a:gd name="adj" fmla="val 3634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640FC74-5432-6415-B48E-515AF710F0C6}"/>
              </a:ext>
            </a:extLst>
          </p:cNvPr>
          <p:cNvSpPr/>
          <p:nvPr userDrawn="1"/>
        </p:nvSpPr>
        <p:spPr>
          <a:xfrm>
            <a:off x="3810879" y="4584889"/>
            <a:ext cx="10240583" cy="926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AADB8238-78AC-7E58-6ABF-9C972E0D3FFE}"/>
              </a:ext>
            </a:extLst>
          </p:cNvPr>
          <p:cNvSpPr/>
          <p:nvPr userDrawn="1"/>
        </p:nvSpPr>
        <p:spPr>
          <a:xfrm>
            <a:off x="12027700" y="1042710"/>
            <a:ext cx="2013460" cy="42496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4AA2B1CD-8D53-CF8C-AE27-4213D89DEED8}"/>
              </a:ext>
            </a:extLst>
          </p:cNvPr>
          <p:cNvSpPr/>
          <p:nvPr userDrawn="1"/>
        </p:nvSpPr>
        <p:spPr>
          <a:xfrm>
            <a:off x="10416398" y="5499910"/>
            <a:ext cx="3634782" cy="3965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F8185918-1D47-516B-E92A-1DA1558769D7}"/>
              </a:ext>
            </a:extLst>
          </p:cNvPr>
          <p:cNvSpPr/>
          <p:nvPr userDrawn="1"/>
        </p:nvSpPr>
        <p:spPr>
          <a:xfrm>
            <a:off x="10821299" y="4640277"/>
            <a:ext cx="3113633" cy="755976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177748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14063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27894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1393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12323928" y="8712779"/>
            <a:ext cx="436953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VCF-SV-2024-1210-01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1499125" y="6888060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1542687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1499125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577333" y="2697436"/>
            <a:ext cx="773223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2495402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2650539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486560" y="2697435"/>
            <a:ext cx="1024723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9845109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795569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61197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0199298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147962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57602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40296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792030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133597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57913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699615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696076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1591093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2566723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1851976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2840623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198156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184730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286767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Ingress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LB)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192.168.82.0/24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0838450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1192640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140934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126938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0182946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1176287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55C0A8-3161-9E06-4498-96A534CFB18B}"/>
              </a:ext>
            </a:extLst>
          </p:cNvPr>
          <p:cNvSpPr txBox="1"/>
          <p:nvPr userDrawn="1"/>
        </p:nvSpPr>
        <p:spPr>
          <a:xfrm>
            <a:off x="12088306" y="1532201"/>
            <a:ext cx="850545" cy="4315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A593E8-7CE2-4B90-A997-55FB1E060E91}"/>
              </a:ext>
            </a:extLst>
          </p:cNvPr>
          <p:cNvSpPr txBox="1"/>
          <p:nvPr userDrawn="1"/>
        </p:nvSpPr>
        <p:spPr>
          <a:xfrm>
            <a:off x="13055419" y="1540498"/>
            <a:ext cx="844307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C094EF-E63E-8BBB-7159-A9DA5C995CA7}"/>
              </a:ext>
            </a:extLst>
          </p:cNvPr>
          <p:cNvSpPr txBox="1"/>
          <p:nvPr userDrawn="1"/>
        </p:nvSpPr>
        <p:spPr>
          <a:xfrm>
            <a:off x="13085661" y="196793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.22 (.23-.25)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6E9AB5E-13CD-9B78-4B5B-A115014E2680}"/>
              </a:ext>
            </a:extLst>
          </p:cNvPr>
          <p:cNvSpPr txBox="1"/>
          <p:nvPr userDrawn="1"/>
        </p:nvSpPr>
        <p:spPr>
          <a:xfrm>
            <a:off x="12969505" y="1355897"/>
            <a:ext cx="80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09BEB41-4305-A6C7-2A0E-0AF675214355}"/>
              </a:ext>
            </a:extLst>
          </p:cNvPr>
          <p:cNvSpPr txBox="1"/>
          <p:nvPr userDrawn="1"/>
        </p:nvSpPr>
        <p:spPr>
          <a:xfrm>
            <a:off x="12479807" y="1955056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57EEE39-B338-9290-4CB4-249E7B171895}"/>
              </a:ext>
            </a:extLst>
          </p:cNvPr>
          <p:cNvSpPr txBox="1"/>
          <p:nvPr userDrawn="1"/>
        </p:nvSpPr>
        <p:spPr>
          <a:xfrm>
            <a:off x="3942881" y="4855768"/>
            <a:ext cx="3115452" cy="374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0AB4DBA-9356-8E15-1455-30511F8D165A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0809" y="2346105"/>
            <a:ext cx="0" cy="25146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9CC2945-D3D6-C3DB-DAD8-6971584DD966}"/>
              </a:ext>
            </a:extLst>
          </p:cNvPr>
          <p:cNvSpPr txBox="1"/>
          <p:nvPr userDrawn="1"/>
        </p:nvSpPr>
        <p:spPr>
          <a:xfrm>
            <a:off x="6404187" y="4652122"/>
            <a:ext cx="81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B3693C-5F84-A0E9-DFA7-FC75EA9F0429}"/>
              </a:ext>
            </a:extLst>
          </p:cNvPr>
          <p:cNvCxnSpPr>
            <a:cxnSpLocks/>
          </p:cNvCxnSpPr>
          <p:nvPr userDrawn="1"/>
        </p:nvCxnSpPr>
        <p:spPr>
          <a:xfrm>
            <a:off x="5684924" y="4412006"/>
            <a:ext cx="0" cy="4567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040D384-6B24-1C1F-4981-5DE7393E908E}"/>
              </a:ext>
            </a:extLst>
          </p:cNvPr>
          <p:cNvCxnSpPr>
            <a:cxnSpLocks/>
          </p:cNvCxnSpPr>
          <p:nvPr userDrawn="1"/>
        </p:nvCxnSpPr>
        <p:spPr>
          <a:xfrm>
            <a:off x="4954667" y="3422701"/>
            <a:ext cx="0" cy="143066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5EF4139-86FB-2F01-9503-02772EBFCCAB}"/>
              </a:ext>
            </a:extLst>
          </p:cNvPr>
          <p:cNvCxnSpPr>
            <a:cxnSpLocks/>
          </p:cNvCxnSpPr>
          <p:nvPr userDrawn="1"/>
        </p:nvCxnSpPr>
        <p:spPr>
          <a:xfrm>
            <a:off x="4212192" y="3569277"/>
            <a:ext cx="0" cy="128409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1BCCF61-DEA1-A1D9-36E7-FEB5697BEB05}"/>
              </a:ext>
            </a:extLst>
          </p:cNvPr>
          <p:cNvSpPr txBox="1"/>
          <p:nvPr userDrawn="1"/>
        </p:nvSpPr>
        <p:spPr>
          <a:xfrm>
            <a:off x="4149475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1323C7B-DBF4-4BBD-3D1D-1BE648D5592B}"/>
              </a:ext>
            </a:extLst>
          </p:cNvPr>
          <p:cNvSpPr txBox="1"/>
          <p:nvPr userDrawn="1"/>
        </p:nvSpPr>
        <p:spPr>
          <a:xfrm>
            <a:off x="4892598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E2AB53C-CF98-218B-4F04-AA1DC4D5CD21}"/>
              </a:ext>
            </a:extLst>
          </p:cNvPr>
          <p:cNvSpPr txBox="1"/>
          <p:nvPr userDrawn="1"/>
        </p:nvSpPr>
        <p:spPr>
          <a:xfrm>
            <a:off x="5621814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A46A1D-E2A6-E9D1-6AFA-6B416646A780}"/>
              </a:ext>
            </a:extLst>
          </p:cNvPr>
          <p:cNvSpPr txBox="1"/>
          <p:nvPr userDrawn="1"/>
        </p:nvSpPr>
        <p:spPr>
          <a:xfrm>
            <a:off x="12165481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0FE128-2B9B-A4E2-4EAA-FEF03808F72C}"/>
              </a:ext>
            </a:extLst>
          </p:cNvPr>
          <p:cNvSpPr txBox="1"/>
          <p:nvPr userDrawn="1"/>
        </p:nvSpPr>
        <p:spPr>
          <a:xfrm>
            <a:off x="12528633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AD6B87-BE1A-8166-F3EA-536BFB333218}"/>
              </a:ext>
            </a:extLst>
          </p:cNvPr>
          <p:cNvSpPr txBox="1"/>
          <p:nvPr userDrawn="1"/>
        </p:nvSpPr>
        <p:spPr>
          <a:xfrm>
            <a:off x="13177415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06906E-A6C7-9A7A-0EA0-73B25278C280}"/>
              </a:ext>
            </a:extLst>
          </p:cNvPr>
          <p:cNvSpPr txBox="1"/>
          <p:nvPr userDrawn="1"/>
        </p:nvSpPr>
        <p:spPr>
          <a:xfrm>
            <a:off x="13527315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D734076-035D-A553-23FC-FA1D5845885D}"/>
              </a:ext>
            </a:extLst>
          </p:cNvPr>
          <p:cNvCxnSpPr>
            <a:cxnSpLocks/>
          </p:cNvCxnSpPr>
          <p:nvPr userDrawn="1"/>
        </p:nvCxnSpPr>
        <p:spPr>
          <a:xfrm>
            <a:off x="11887121" y="6885886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C47587-6AF0-B994-6794-4C7531057655}"/>
              </a:ext>
            </a:extLst>
          </p:cNvPr>
          <p:cNvSpPr txBox="1"/>
          <p:nvPr userDrawn="1"/>
        </p:nvSpPr>
        <p:spPr>
          <a:xfrm>
            <a:off x="11930683" y="6228150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vcf-w01-t0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343CED0-189C-50A8-B362-E6C7AE01C275}"/>
              </a:ext>
            </a:extLst>
          </p:cNvPr>
          <p:cNvSpPr txBox="1"/>
          <p:nvPr userDrawn="1"/>
        </p:nvSpPr>
        <p:spPr>
          <a:xfrm>
            <a:off x="11887121" y="7032596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vcf-w01-t1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6A21AED-8AD5-E40C-0257-A78A8B25E21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3398" y="6718676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75E1AA-7105-C6AF-7958-96062FF5D947}"/>
              </a:ext>
            </a:extLst>
          </p:cNvPr>
          <p:cNvCxnSpPr>
            <a:cxnSpLocks/>
          </p:cNvCxnSpPr>
          <p:nvPr userDrawn="1"/>
        </p:nvCxnSpPr>
        <p:spPr>
          <a:xfrm>
            <a:off x="13038535" y="6862882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40C774F-BB71-BC24-9917-45DD97A4BEC8}"/>
              </a:ext>
            </a:extLst>
          </p:cNvPr>
          <p:cNvSpPr txBox="1"/>
          <p:nvPr userDrawn="1"/>
        </p:nvSpPr>
        <p:spPr>
          <a:xfrm>
            <a:off x="11979089" y="6031090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68E35D-8904-7DA0-31B8-A569599C3432}"/>
              </a:ext>
            </a:extLst>
          </p:cNvPr>
          <p:cNvSpPr txBox="1"/>
          <p:nvPr userDrawn="1"/>
        </p:nvSpPr>
        <p:spPr>
          <a:xfrm>
            <a:off x="12954719" y="6028500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6FD4FC0-3600-7E44-7A90-1FF9D3F9761D}"/>
              </a:ext>
            </a:extLst>
          </p:cNvPr>
          <p:cNvCxnSpPr>
            <a:cxnSpLocks/>
          </p:cNvCxnSpPr>
          <p:nvPr userDrawn="1"/>
        </p:nvCxnSpPr>
        <p:spPr>
          <a:xfrm>
            <a:off x="12239972" y="5650900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66A93C5-2989-A4A8-402E-35FAA2E1E6B6}"/>
              </a:ext>
            </a:extLst>
          </p:cNvPr>
          <p:cNvCxnSpPr>
            <a:cxnSpLocks/>
          </p:cNvCxnSpPr>
          <p:nvPr userDrawn="1"/>
        </p:nvCxnSpPr>
        <p:spPr>
          <a:xfrm>
            <a:off x="13228619" y="5650900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1598420-9F1A-BFBD-264C-CE0F1D645ABD}"/>
              </a:ext>
            </a:extLst>
          </p:cNvPr>
          <p:cNvCxnSpPr>
            <a:cxnSpLocks/>
          </p:cNvCxnSpPr>
          <p:nvPr userDrawn="1"/>
        </p:nvCxnSpPr>
        <p:spPr>
          <a:xfrm>
            <a:off x="12586152" y="5781164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911D417-88B6-8E10-3E81-CB3A6DB019DE}"/>
              </a:ext>
            </a:extLst>
          </p:cNvPr>
          <p:cNvCxnSpPr>
            <a:cxnSpLocks/>
          </p:cNvCxnSpPr>
          <p:nvPr userDrawn="1"/>
        </p:nvCxnSpPr>
        <p:spPr>
          <a:xfrm>
            <a:off x="13572726" y="5781164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8787B6DC-3345-6B9C-8492-E9402F9DD8F4}"/>
              </a:ext>
            </a:extLst>
          </p:cNvPr>
          <p:cNvCxnSpPr>
            <a:cxnSpLocks/>
          </p:cNvCxnSpPr>
          <p:nvPr userDrawn="1"/>
        </p:nvCxnSpPr>
        <p:spPr>
          <a:xfrm>
            <a:off x="12323928" y="8837132"/>
            <a:ext cx="436574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EDD6C90-EF3A-ABFF-7375-D268E04A0834}"/>
              </a:ext>
            </a:extLst>
          </p:cNvPr>
          <p:cNvSpPr txBox="1"/>
          <p:nvPr userDrawn="1"/>
        </p:nvSpPr>
        <p:spPr>
          <a:xfrm>
            <a:off x="14051463" y="8810232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Egress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SNAT)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192.168.83.0/24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12711426" y="7509939"/>
            <a:ext cx="0" cy="11891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F9C29E30-8FF6-8948-B64B-985090AB0F4B}"/>
              </a:ext>
            </a:extLst>
          </p:cNvPr>
          <p:cNvCxnSpPr>
            <a:cxnSpLocks/>
          </p:cNvCxnSpPr>
          <p:nvPr userDrawn="1"/>
        </p:nvCxnSpPr>
        <p:spPr>
          <a:xfrm>
            <a:off x="13203793" y="7503018"/>
            <a:ext cx="0" cy="13361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63046B6-484E-2EF2-346A-1EB8A346260B}"/>
              </a:ext>
            </a:extLst>
          </p:cNvPr>
          <p:cNvSpPr txBox="1"/>
          <p:nvPr userDrawn="1"/>
        </p:nvSpPr>
        <p:spPr>
          <a:xfrm>
            <a:off x="12664616" y="7501472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826FC61-4902-CA6E-E18B-12D941E0AB41}"/>
              </a:ext>
            </a:extLst>
          </p:cNvPr>
          <p:cNvSpPr txBox="1"/>
          <p:nvPr userDrawn="1"/>
        </p:nvSpPr>
        <p:spPr>
          <a:xfrm>
            <a:off x="13180860" y="7501472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8892DBB-0774-0D5D-D6C4-779037030428}"/>
              </a:ext>
            </a:extLst>
          </p:cNvPr>
          <p:cNvSpPr txBox="1"/>
          <p:nvPr userDrawn="1"/>
        </p:nvSpPr>
        <p:spPr>
          <a:xfrm>
            <a:off x="11937786" y="4823116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B8F4222-416D-21DA-49D1-B9795DA5BE99}"/>
              </a:ext>
            </a:extLst>
          </p:cNvPr>
          <p:cNvSpPr txBox="1"/>
          <p:nvPr userDrawn="1"/>
        </p:nvSpPr>
        <p:spPr>
          <a:xfrm>
            <a:off x="12114027" y="4625660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009DA3B-155A-13EC-C92A-04818AC04A79}"/>
              </a:ext>
            </a:extLst>
          </p:cNvPr>
          <p:cNvSpPr txBox="1"/>
          <p:nvPr userDrawn="1"/>
        </p:nvSpPr>
        <p:spPr>
          <a:xfrm>
            <a:off x="12424526" y="462633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.26,.28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2E0F273-0CC3-4F9E-BE57-F00904B15BF8}"/>
              </a:ext>
            </a:extLst>
          </p:cNvPr>
          <p:cNvSpPr txBox="1"/>
          <p:nvPr userDrawn="1"/>
        </p:nvSpPr>
        <p:spPr>
          <a:xfrm>
            <a:off x="12931127" y="4810901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C10C760A-9957-6614-3478-F511DF9DB62E}"/>
              </a:ext>
            </a:extLst>
          </p:cNvPr>
          <p:cNvSpPr txBox="1"/>
          <p:nvPr userDrawn="1"/>
        </p:nvSpPr>
        <p:spPr>
          <a:xfrm>
            <a:off x="12991088" y="4625661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4347CA7-F18E-A131-03A1-12C38403E705}"/>
              </a:ext>
            </a:extLst>
          </p:cNvPr>
          <p:cNvSpPr txBox="1"/>
          <p:nvPr userDrawn="1"/>
        </p:nvSpPr>
        <p:spPr>
          <a:xfrm>
            <a:off x="13353472" y="462633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.27,.29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88388EBE-54A8-ABC4-D792-7C40A7CD6F03}"/>
              </a:ext>
            </a:extLst>
          </p:cNvPr>
          <p:cNvCxnSpPr>
            <a:cxnSpLocks/>
          </p:cNvCxnSpPr>
          <p:nvPr userDrawn="1"/>
        </p:nvCxnSpPr>
        <p:spPr>
          <a:xfrm>
            <a:off x="12540446" y="1963164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3FF64F41-0B4E-64D1-7001-BBAA9978CC2F}"/>
              </a:ext>
            </a:extLst>
          </p:cNvPr>
          <p:cNvCxnSpPr>
            <a:cxnSpLocks/>
          </p:cNvCxnSpPr>
          <p:nvPr userDrawn="1"/>
        </p:nvCxnSpPr>
        <p:spPr>
          <a:xfrm>
            <a:off x="13137455" y="1975000"/>
            <a:ext cx="0" cy="24737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56B7270A-87E8-96FB-E9D9-01083921D532}"/>
              </a:ext>
            </a:extLst>
          </p:cNvPr>
          <p:cNvCxnSpPr>
            <a:cxnSpLocks/>
          </p:cNvCxnSpPr>
          <p:nvPr userDrawn="1"/>
        </p:nvCxnSpPr>
        <p:spPr>
          <a:xfrm>
            <a:off x="13045564" y="2217223"/>
            <a:ext cx="0" cy="259625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FF80BF0-9FE5-113F-F32C-339233545716}"/>
              </a:ext>
            </a:extLst>
          </p:cNvPr>
          <p:cNvCxnSpPr>
            <a:cxnSpLocks/>
          </p:cNvCxnSpPr>
          <p:nvPr userDrawn="1"/>
        </p:nvCxnSpPr>
        <p:spPr>
          <a:xfrm>
            <a:off x="12144043" y="2217223"/>
            <a:ext cx="0" cy="259625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C3323FD-BAED-9E1C-6E83-588C1159B857}"/>
              </a:ext>
            </a:extLst>
          </p:cNvPr>
          <p:cNvCxnSpPr>
            <a:cxnSpLocks/>
          </p:cNvCxnSpPr>
          <p:nvPr userDrawn="1"/>
        </p:nvCxnSpPr>
        <p:spPr>
          <a:xfrm>
            <a:off x="13406173" y="4536619"/>
            <a:ext cx="0" cy="276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381D878B-E9D6-07D5-B36D-E2726276E1F1}"/>
              </a:ext>
            </a:extLst>
          </p:cNvPr>
          <p:cNvCxnSpPr>
            <a:cxnSpLocks/>
          </p:cNvCxnSpPr>
          <p:nvPr userDrawn="1"/>
        </p:nvCxnSpPr>
        <p:spPr>
          <a:xfrm>
            <a:off x="12491773" y="4536619"/>
            <a:ext cx="0" cy="276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41F69EFB-8BDA-8982-EB90-646DB78EB681}"/>
              </a:ext>
            </a:extLst>
          </p:cNvPr>
          <p:cNvSpPr txBox="1"/>
          <p:nvPr userDrawn="1"/>
        </p:nvSpPr>
        <p:spPr>
          <a:xfrm>
            <a:off x="12296633" y="8987093"/>
            <a:ext cx="1661788" cy="419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 Service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Balancer</a:t>
            </a:r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D79EC8E0-52FA-D535-66CD-B3A7FAC4DE99}"/>
              </a:ext>
            </a:extLst>
          </p:cNvPr>
          <p:cNvCxnSpPr>
            <a:cxnSpLocks/>
          </p:cNvCxnSpPr>
          <p:nvPr userDrawn="1"/>
        </p:nvCxnSpPr>
        <p:spPr>
          <a:xfrm>
            <a:off x="12821652" y="8712779"/>
            <a:ext cx="0" cy="289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325D5AD0-3034-4CAD-5BDF-77CB4F3F11C3}"/>
              </a:ext>
            </a:extLst>
          </p:cNvPr>
          <p:cNvSpPr/>
          <p:nvPr userDrawn="1"/>
        </p:nvSpPr>
        <p:spPr>
          <a:xfrm>
            <a:off x="12064166" y="987916"/>
            <a:ext cx="1274651" cy="349549"/>
          </a:xfrm>
          <a:prstGeom prst="roundRect">
            <a:avLst>
              <a:gd name="adj" fmla="val 3634"/>
            </a:avLst>
          </a:prstGeom>
          <a:noFill/>
          <a:ln w="28575">
            <a:noFill/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Domain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6D84BD0-FD79-2A78-133A-980D4C371D2B}"/>
              </a:ext>
            </a:extLst>
          </p:cNvPr>
          <p:cNvSpPr txBox="1"/>
          <p:nvPr userDrawn="1"/>
        </p:nvSpPr>
        <p:spPr>
          <a:xfrm>
            <a:off x="8970203" y="4884491"/>
            <a:ext cx="1734566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19844A4-076A-BFF4-1E2E-A77CA1ADC8CD}"/>
              </a:ext>
            </a:extLst>
          </p:cNvPr>
          <p:cNvCxnSpPr>
            <a:cxnSpLocks/>
          </p:cNvCxnSpPr>
          <p:nvPr userDrawn="1"/>
        </p:nvCxnSpPr>
        <p:spPr>
          <a:xfrm>
            <a:off x="9624088" y="2197725"/>
            <a:ext cx="0" cy="27018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F411D935-9289-9587-0A99-54F8C3B5514A}"/>
              </a:ext>
            </a:extLst>
          </p:cNvPr>
          <p:cNvCxnSpPr>
            <a:cxnSpLocks/>
          </p:cNvCxnSpPr>
          <p:nvPr userDrawn="1"/>
        </p:nvCxnSpPr>
        <p:spPr>
          <a:xfrm>
            <a:off x="10614302" y="5365183"/>
            <a:ext cx="0" cy="37515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636D622D-F6A7-4383-4A8D-30ECC00BACB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95829" y="9120106"/>
            <a:ext cx="16394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D2AD7384-8EEA-FA83-7825-EFBD1AB39A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12244" y="7495871"/>
            <a:ext cx="0" cy="16208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B61E8049-5AED-66C8-16F3-970D47586E5F}"/>
              </a:ext>
            </a:extLst>
          </p:cNvPr>
          <p:cNvSpPr txBox="1"/>
          <p:nvPr userDrawn="1"/>
        </p:nvSpPr>
        <p:spPr>
          <a:xfrm>
            <a:off x="9577959" y="4681283"/>
            <a:ext cx="126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.41 (.42-.44,45)</a:t>
            </a: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E1FBA9B-DEEA-ABBA-E066-6A5D86560654}"/>
              </a:ext>
            </a:extLst>
          </p:cNvPr>
          <p:cNvSpPr txBox="1"/>
          <p:nvPr userDrawn="1"/>
        </p:nvSpPr>
        <p:spPr>
          <a:xfrm>
            <a:off x="10687850" y="8696925"/>
            <a:ext cx="1319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Overlay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10.244.x.x/28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747A6481-DE42-01CC-19BB-70545A97052C}"/>
              </a:ext>
            </a:extLst>
          </p:cNvPr>
          <p:cNvSpPr txBox="1"/>
          <p:nvPr userDrawn="1"/>
        </p:nvSpPr>
        <p:spPr>
          <a:xfrm>
            <a:off x="8868485" y="4685165"/>
            <a:ext cx="80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68111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SV-NW_with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9763157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201" name="四角形: 角を丸くする 200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782719" y="2462096"/>
            <a:ext cx="8147637" cy="1509660"/>
          </a:xfrm>
          <a:prstGeom prst="roundRect">
            <a:avLst>
              <a:gd name="adj" fmla="val 3634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4640FC74-5432-6415-B48E-515AF710F0C6}"/>
              </a:ext>
            </a:extLst>
          </p:cNvPr>
          <p:cNvSpPr/>
          <p:nvPr userDrawn="1"/>
        </p:nvSpPr>
        <p:spPr>
          <a:xfrm>
            <a:off x="3810879" y="4584889"/>
            <a:ext cx="10240583" cy="9261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AADB8238-78AC-7E58-6ABF-9C972E0D3FFE}"/>
              </a:ext>
            </a:extLst>
          </p:cNvPr>
          <p:cNvSpPr/>
          <p:nvPr userDrawn="1"/>
        </p:nvSpPr>
        <p:spPr>
          <a:xfrm>
            <a:off x="12027700" y="1042710"/>
            <a:ext cx="2013460" cy="42496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4AA2B1CD-8D53-CF8C-AE27-4213D89DEED8}"/>
              </a:ext>
            </a:extLst>
          </p:cNvPr>
          <p:cNvSpPr/>
          <p:nvPr userDrawn="1"/>
        </p:nvSpPr>
        <p:spPr>
          <a:xfrm>
            <a:off x="10416398" y="5499910"/>
            <a:ext cx="3634782" cy="3965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四角形: 角を丸くする 119">
            <a:extLst>
              <a:ext uri="{FF2B5EF4-FFF2-40B4-BE49-F238E27FC236}">
                <a16:creationId xmlns:a16="http://schemas.microsoft.com/office/drawing/2014/main" id="{F8185918-1D47-516B-E92A-1DA1558769D7}"/>
              </a:ext>
            </a:extLst>
          </p:cNvPr>
          <p:cNvSpPr/>
          <p:nvPr userDrawn="1"/>
        </p:nvSpPr>
        <p:spPr>
          <a:xfrm>
            <a:off x="10821299" y="4640277"/>
            <a:ext cx="3113633" cy="755976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45AA02B-5CE7-04FA-F1F7-10CF95EC2B0C}"/>
              </a:ext>
            </a:extLst>
          </p:cNvPr>
          <p:cNvSpPr/>
          <p:nvPr userDrawn="1"/>
        </p:nvSpPr>
        <p:spPr>
          <a:xfrm>
            <a:off x="8664958" y="6383248"/>
            <a:ext cx="1449356" cy="1603492"/>
          </a:xfrm>
          <a:prstGeom prst="roundRect">
            <a:avLst>
              <a:gd name="adj" fmla="val 348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6" name="四角形: 角を丸くする 235">
            <a:extLst>
              <a:ext uri="{FF2B5EF4-FFF2-40B4-BE49-F238E27FC236}">
                <a16:creationId xmlns:a16="http://schemas.microsoft.com/office/drawing/2014/main" id="{63C373E1-BA7D-3AC5-E578-0FF554DD3F4A}"/>
              </a:ext>
            </a:extLst>
          </p:cNvPr>
          <p:cNvSpPr/>
          <p:nvPr userDrawn="1"/>
        </p:nvSpPr>
        <p:spPr>
          <a:xfrm>
            <a:off x="6970600" y="6369257"/>
            <a:ext cx="1505169" cy="1603492"/>
          </a:xfrm>
          <a:prstGeom prst="roundRect">
            <a:avLst>
              <a:gd name="adj" fmla="val 269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</p:txBody>
      </p:sp>
      <p:sp>
        <p:nvSpPr>
          <p:cNvPr id="268" name="四角形: 角を丸くする 267">
            <a:extLst>
              <a:ext uri="{FF2B5EF4-FFF2-40B4-BE49-F238E27FC236}">
                <a16:creationId xmlns:a16="http://schemas.microsoft.com/office/drawing/2014/main" id="{E5692456-FF05-4AEA-C502-7333A89F29A8}"/>
              </a:ext>
            </a:extLst>
          </p:cNvPr>
          <p:cNvSpPr/>
          <p:nvPr userDrawn="1"/>
        </p:nvSpPr>
        <p:spPr>
          <a:xfrm>
            <a:off x="5538253" y="6369257"/>
            <a:ext cx="1239917" cy="1603492"/>
          </a:xfrm>
          <a:prstGeom prst="roundRect">
            <a:avLst>
              <a:gd name="adj" fmla="val 425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59567F-59DE-A3FA-0D2F-AA89A9FC56BF}"/>
              </a:ext>
            </a:extLst>
          </p:cNvPr>
          <p:cNvSpPr/>
          <p:nvPr userDrawn="1"/>
        </p:nvSpPr>
        <p:spPr>
          <a:xfrm>
            <a:off x="5428974" y="6036440"/>
            <a:ext cx="4798235" cy="2038478"/>
          </a:xfrm>
          <a:prstGeom prst="roundRect">
            <a:avLst>
              <a:gd name="adj" fmla="val 2965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(Management Domain)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177748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14063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27894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1393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563980" y="7889700"/>
            <a:ext cx="1612948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</p:cNvCxnSpPr>
          <p:nvPr userDrawn="1"/>
        </p:nvCxnSpPr>
        <p:spPr>
          <a:xfrm>
            <a:off x="917935" y="7747693"/>
            <a:ext cx="1577553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12323928" y="8712779"/>
            <a:ext cx="4369537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VCF-SV-AA-2024-1202-01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1499125" y="6888060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1542687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1499125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577333" y="2697436"/>
            <a:ext cx="773223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2495402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2650539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486560" y="2697435"/>
            <a:ext cx="1024723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9845109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753381" y="1833757"/>
            <a:ext cx="0" cy="60504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795569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61197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0199298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051464" y="7336420"/>
            <a:ext cx="267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AVN Region-A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147962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57602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40296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792030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D633BD9-205E-631D-C908-92D246258DD2}"/>
              </a:ext>
            </a:extLst>
          </p:cNvPr>
          <p:cNvSpPr txBox="1"/>
          <p:nvPr userDrawn="1"/>
        </p:nvSpPr>
        <p:spPr>
          <a:xfrm>
            <a:off x="698929" y="185293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133597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57913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699615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696076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051464" y="7872197"/>
            <a:ext cx="2854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AVN X-Region</a:t>
            </a:r>
            <a:endParaRPr lang="en-US" altLang="ja-JP" sz="1200" b="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1591093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2566723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1851976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2840623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198156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184730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286767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Ingress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LB)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192.168.82.0/24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2D104D1-B446-2DB3-BD8A-296D310D06E9}"/>
              </a:ext>
            </a:extLst>
          </p:cNvPr>
          <p:cNvSpPr txBox="1"/>
          <p:nvPr userDrawn="1"/>
        </p:nvSpPr>
        <p:spPr>
          <a:xfrm>
            <a:off x="1037955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65C035CE-236D-766D-BC85-D6ABAE70A549}"/>
              </a:ext>
            </a:extLst>
          </p:cNvPr>
          <p:cNvCxnSpPr>
            <a:cxnSpLocks/>
          </p:cNvCxnSpPr>
          <p:nvPr userDrawn="1"/>
        </p:nvCxnSpPr>
        <p:spPr>
          <a:xfrm>
            <a:off x="1078275" y="1833757"/>
            <a:ext cx="0" cy="591393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0838450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1192640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140934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126938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6D71B78-9C3F-E384-3E4F-EB9B9B599FB9}"/>
              </a:ext>
            </a:extLst>
          </p:cNvPr>
          <p:cNvSpPr txBox="1"/>
          <p:nvPr userDrawn="1"/>
        </p:nvSpPr>
        <p:spPr>
          <a:xfrm>
            <a:off x="5681297" y="7036085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61D76C1-A5D1-5453-FC9B-84A485B0A9ED}"/>
              </a:ext>
            </a:extLst>
          </p:cNvPr>
          <p:cNvSpPr txBox="1"/>
          <p:nvPr userDrawn="1"/>
        </p:nvSpPr>
        <p:spPr>
          <a:xfrm>
            <a:off x="7191081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41A5D15-F5CE-DBCA-543C-389C9980E6BC}"/>
              </a:ext>
            </a:extLst>
          </p:cNvPr>
          <p:cNvSpPr txBox="1"/>
          <p:nvPr userDrawn="1"/>
        </p:nvSpPr>
        <p:spPr>
          <a:xfrm>
            <a:off x="7073770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1CD00FFC-BF83-051E-5A48-EA1E6B57BC6A}"/>
              </a:ext>
            </a:extLst>
          </p:cNvPr>
          <p:cNvSpPr txBox="1"/>
          <p:nvPr userDrawn="1"/>
        </p:nvSpPr>
        <p:spPr>
          <a:xfrm>
            <a:off x="8845968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81ACA47-5587-D375-81B0-A320DF18DA12}"/>
              </a:ext>
            </a:extLst>
          </p:cNvPr>
          <p:cNvSpPr txBox="1"/>
          <p:nvPr userDrawn="1"/>
        </p:nvSpPr>
        <p:spPr>
          <a:xfrm>
            <a:off x="8728657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80A92BB-0185-B869-ECC6-0B71D344CDF9}"/>
              </a:ext>
            </a:extLst>
          </p:cNvPr>
          <p:cNvCxnSpPr>
            <a:cxnSpLocks/>
          </p:cNvCxnSpPr>
          <p:nvPr userDrawn="1"/>
        </p:nvCxnSpPr>
        <p:spPr>
          <a:xfrm>
            <a:off x="6180403" y="7508683"/>
            <a:ext cx="0" cy="3755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D45E6EDA-4A40-4B2E-53D7-79CD9A6274F2}"/>
              </a:ext>
            </a:extLst>
          </p:cNvPr>
          <p:cNvCxnSpPr>
            <a:cxnSpLocks/>
          </p:cNvCxnSpPr>
          <p:nvPr userDrawn="1"/>
        </p:nvCxnSpPr>
        <p:spPr>
          <a:xfrm>
            <a:off x="7731770" y="7521935"/>
            <a:ext cx="0" cy="3622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7446C632-5B95-EC74-4EC6-627FC09B25F7}"/>
              </a:ext>
            </a:extLst>
          </p:cNvPr>
          <p:cNvCxnSpPr>
            <a:cxnSpLocks/>
          </p:cNvCxnSpPr>
          <p:nvPr userDrawn="1"/>
        </p:nvCxnSpPr>
        <p:spPr>
          <a:xfrm>
            <a:off x="9058536" y="7518323"/>
            <a:ext cx="0" cy="36590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A40D1B15-52EB-3A10-5B28-56700A538E01}"/>
              </a:ext>
            </a:extLst>
          </p:cNvPr>
          <p:cNvSpPr txBox="1"/>
          <p:nvPr userDrawn="1"/>
        </p:nvSpPr>
        <p:spPr>
          <a:xfrm>
            <a:off x="6144340" y="751083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091F0ED4-D923-12DE-F404-1AB0BAE1155F}"/>
              </a:ext>
            </a:extLst>
          </p:cNvPr>
          <p:cNvSpPr txBox="1"/>
          <p:nvPr userDrawn="1"/>
        </p:nvSpPr>
        <p:spPr>
          <a:xfrm>
            <a:off x="7709963" y="752047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40277D0-B8D3-C02E-FD07-E51C906B776A}"/>
              </a:ext>
            </a:extLst>
          </p:cNvPr>
          <p:cNvSpPr txBox="1"/>
          <p:nvPr userDrawn="1"/>
        </p:nvSpPr>
        <p:spPr>
          <a:xfrm>
            <a:off x="9020166" y="7541445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0182946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1176287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CDD24-AEB6-A822-EB9F-E4D213F6C76E}"/>
              </a:ext>
            </a:extLst>
          </p:cNvPr>
          <p:cNvSpPr txBox="1"/>
          <p:nvPr userDrawn="1"/>
        </p:nvSpPr>
        <p:spPr>
          <a:xfrm>
            <a:off x="3632652" y="7034771"/>
            <a:ext cx="1686083" cy="46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856FA7-7A7B-E2B3-446F-BE27DF07B5B8}"/>
              </a:ext>
            </a:extLst>
          </p:cNvPr>
          <p:cNvCxnSpPr>
            <a:cxnSpLocks/>
          </p:cNvCxnSpPr>
          <p:nvPr userDrawn="1"/>
        </p:nvCxnSpPr>
        <p:spPr>
          <a:xfrm>
            <a:off x="4485384" y="7509525"/>
            <a:ext cx="0" cy="3883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64FD05-5472-9896-5B86-975055FFADA7}"/>
              </a:ext>
            </a:extLst>
          </p:cNvPr>
          <p:cNvSpPr txBox="1"/>
          <p:nvPr userDrawn="1"/>
        </p:nvSpPr>
        <p:spPr>
          <a:xfrm>
            <a:off x="4427445" y="7487595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CC3634-3C38-DAD4-27FE-9140D264ED00}"/>
              </a:ext>
            </a:extLst>
          </p:cNvPr>
          <p:cNvSpPr txBox="1"/>
          <p:nvPr userDrawn="1"/>
        </p:nvSpPr>
        <p:spPr>
          <a:xfrm>
            <a:off x="388003" y="184656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55C0A8-3161-9E06-4498-96A534CFB18B}"/>
              </a:ext>
            </a:extLst>
          </p:cNvPr>
          <p:cNvSpPr txBox="1"/>
          <p:nvPr userDrawn="1"/>
        </p:nvSpPr>
        <p:spPr>
          <a:xfrm>
            <a:off x="12088306" y="1532201"/>
            <a:ext cx="850545" cy="4315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A593E8-7CE2-4B90-A997-55FB1E060E91}"/>
              </a:ext>
            </a:extLst>
          </p:cNvPr>
          <p:cNvSpPr txBox="1"/>
          <p:nvPr userDrawn="1"/>
        </p:nvSpPr>
        <p:spPr>
          <a:xfrm>
            <a:off x="13055419" y="1540498"/>
            <a:ext cx="844307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C094EF-E63E-8BBB-7159-A9DA5C995CA7}"/>
              </a:ext>
            </a:extLst>
          </p:cNvPr>
          <p:cNvSpPr txBox="1"/>
          <p:nvPr userDrawn="1"/>
        </p:nvSpPr>
        <p:spPr>
          <a:xfrm>
            <a:off x="13085661" y="196793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.22 (.23-.25)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6E9AB5E-13CD-9B78-4B5B-A115014E2680}"/>
              </a:ext>
            </a:extLst>
          </p:cNvPr>
          <p:cNvSpPr txBox="1"/>
          <p:nvPr userDrawn="1"/>
        </p:nvSpPr>
        <p:spPr>
          <a:xfrm>
            <a:off x="12969505" y="1355897"/>
            <a:ext cx="80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09BEB41-4305-A6C7-2A0E-0AF675214355}"/>
              </a:ext>
            </a:extLst>
          </p:cNvPr>
          <p:cNvSpPr txBox="1"/>
          <p:nvPr userDrawn="1"/>
        </p:nvSpPr>
        <p:spPr>
          <a:xfrm>
            <a:off x="12479807" y="1955056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57EEE39-B338-9290-4CB4-249E7B171895}"/>
              </a:ext>
            </a:extLst>
          </p:cNvPr>
          <p:cNvSpPr txBox="1"/>
          <p:nvPr userDrawn="1"/>
        </p:nvSpPr>
        <p:spPr>
          <a:xfrm>
            <a:off x="3942881" y="4855768"/>
            <a:ext cx="3115452" cy="374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0AB4DBA-9356-8E15-1455-30511F8D165A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0809" y="2346105"/>
            <a:ext cx="0" cy="25146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9CC2945-D3D6-C3DB-DAD8-6971584DD966}"/>
              </a:ext>
            </a:extLst>
          </p:cNvPr>
          <p:cNvSpPr txBox="1"/>
          <p:nvPr userDrawn="1"/>
        </p:nvSpPr>
        <p:spPr>
          <a:xfrm>
            <a:off x="6404187" y="4652122"/>
            <a:ext cx="81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B3693C-5F84-A0E9-DFA7-FC75EA9F0429}"/>
              </a:ext>
            </a:extLst>
          </p:cNvPr>
          <p:cNvCxnSpPr>
            <a:cxnSpLocks/>
          </p:cNvCxnSpPr>
          <p:nvPr userDrawn="1"/>
        </p:nvCxnSpPr>
        <p:spPr>
          <a:xfrm>
            <a:off x="5684924" y="4412006"/>
            <a:ext cx="0" cy="4567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040D384-6B24-1C1F-4981-5DE7393E908E}"/>
              </a:ext>
            </a:extLst>
          </p:cNvPr>
          <p:cNvCxnSpPr>
            <a:cxnSpLocks/>
          </p:cNvCxnSpPr>
          <p:nvPr userDrawn="1"/>
        </p:nvCxnSpPr>
        <p:spPr>
          <a:xfrm>
            <a:off x="4954667" y="3422701"/>
            <a:ext cx="0" cy="143066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5EF4139-86FB-2F01-9503-02772EBFCCAB}"/>
              </a:ext>
            </a:extLst>
          </p:cNvPr>
          <p:cNvCxnSpPr>
            <a:cxnSpLocks/>
          </p:cNvCxnSpPr>
          <p:nvPr userDrawn="1"/>
        </p:nvCxnSpPr>
        <p:spPr>
          <a:xfrm>
            <a:off x="4212192" y="3569277"/>
            <a:ext cx="0" cy="128409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1BCCF61-DEA1-A1D9-36E7-FEB5697BEB05}"/>
              </a:ext>
            </a:extLst>
          </p:cNvPr>
          <p:cNvSpPr txBox="1"/>
          <p:nvPr userDrawn="1"/>
        </p:nvSpPr>
        <p:spPr>
          <a:xfrm>
            <a:off x="4149475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1323C7B-DBF4-4BBD-3D1D-1BE648D5592B}"/>
              </a:ext>
            </a:extLst>
          </p:cNvPr>
          <p:cNvSpPr txBox="1"/>
          <p:nvPr userDrawn="1"/>
        </p:nvSpPr>
        <p:spPr>
          <a:xfrm>
            <a:off x="4892598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E2AB53C-CF98-218B-4F04-AA1DC4D5CD21}"/>
              </a:ext>
            </a:extLst>
          </p:cNvPr>
          <p:cNvSpPr txBox="1"/>
          <p:nvPr userDrawn="1"/>
        </p:nvSpPr>
        <p:spPr>
          <a:xfrm>
            <a:off x="5621814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A46A1D-E2A6-E9D1-6AFA-6B416646A780}"/>
              </a:ext>
            </a:extLst>
          </p:cNvPr>
          <p:cNvSpPr txBox="1"/>
          <p:nvPr userDrawn="1"/>
        </p:nvSpPr>
        <p:spPr>
          <a:xfrm>
            <a:off x="12165481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30FE128-2B9B-A4E2-4EAA-FEF03808F72C}"/>
              </a:ext>
            </a:extLst>
          </p:cNvPr>
          <p:cNvSpPr txBox="1"/>
          <p:nvPr userDrawn="1"/>
        </p:nvSpPr>
        <p:spPr>
          <a:xfrm>
            <a:off x="12528633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AD6B87-BE1A-8166-F3EA-536BFB333218}"/>
              </a:ext>
            </a:extLst>
          </p:cNvPr>
          <p:cNvSpPr txBox="1"/>
          <p:nvPr userDrawn="1"/>
        </p:nvSpPr>
        <p:spPr>
          <a:xfrm>
            <a:off x="13177415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806906E-A6C7-9A7A-0EA0-73B25278C280}"/>
              </a:ext>
            </a:extLst>
          </p:cNvPr>
          <p:cNvSpPr txBox="1"/>
          <p:nvPr userDrawn="1"/>
        </p:nvSpPr>
        <p:spPr>
          <a:xfrm>
            <a:off x="13527315" y="581039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FD734076-035D-A553-23FC-FA1D5845885D}"/>
              </a:ext>
            </a:extLst>
          </p:cNvPr>
          <p:cNvCxnSpPr>
            <a:cxnSpLocks/>
          </p:cNvCxnSpPr>
          <p:nvPr userDrawn="1"/>
        </p:nvCxnSpPr>
        <p:spPr>
          <a:xfrm>
            <a:off x="11887121" y="6885886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BC47587-6AF0-B994-6794-4C7531057655}"/>
              </a:ext>
            </a:extLst>
          </p:cNvPr>
          <p:cNvSpPr txBox="1"/>
          <p:nvPr userDrawn="1"/>
        </p:nvSpPr>
        <p:spPr>
          <a:xfrm>
            <a:off x="11930683" y="6228150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vcf-w01-t0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343CED0-189C-50A8-B362-E6C7AE01C275}"/>
              </a:ext>
            </a:extLst>
          </p:cNvPr>
          <p:cNvSpPr txBox="1"/>
          <p:nvPr userDrawn="1"/>
        </p:nvSpPr>
        <p:spPr>
          <a:xfrm>
            <a:off x="11887121" y="7032596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vcf-w01-t1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6A21AED-8AD5-E40C-0257-A78A8B25E21B}"/>
              </a:ext>
            </a:extLst>
          </p:cNvPr>
          <p:cNvCxnSpPr>
            <a:cxnSpLocks/>
          </p:cNvCxnSpPr>
          <p:nvPr userDrawn="1"/>
        </p:nvCxnSpPr>
        <p:spPr>
          <a:xfrm flipH="1">
            <a:off x="12883398" y="6718676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C275E1AA-7105-C6AF-7958-96062FF5D947}"/>
              </a:ext>
            </a:extLst>
          </p:cNvPr>
          <p:cNvCxnSpPr>
            <a:cxnSpLocks/>
          </p:cNvCxnSpPr>
          <p:nvPr userDrawn="1"/>
        </p:nvCxnSpPr>
        <p:spPr>
          <a:xfrm>
            <a:off x="13038535" y="6862882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740C774F-BB71-BC24-9917-45DD97A4BEC8}"/>
              </a:ext>
            </a:extLst>
          </p:cNvPr>
          <p:cNvSpPr txBox="1"/>
          <p:nvPr userDrawn="1"/>
        </p:nvSpPr>
        <p:spPr>
          <a:xfrm>
            <a:off x="11979089" y="6031090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68E35D-8904-7DA0-31B8-A569599C3432}"/>
              </a:ext>
            </a:extLst>
          </p:cNvPr>
          <p:cNvSpPr txBox="1"/>
          <p:nvPr userDrawn="1"/>
        </p:nvSpPr>
        <p:spPr>
          <a:xfrm>
            <a:off x="12954719" y="6028500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6FD4FC0-3600-7E44-7A90-1FF9D3F9761D}"/>
              </a:ext>
            </a:extLst>
          </p:cNvPr>
          <p:cNvCxnSpPr>
            <a:cxnSpLocks/>
          </p:cNvCxnSpPr>
          <p:nvPr userDrawn="1"/>
        </p:nvCxnSpPr>
        <p:spPr>
          <a:xfrm>
            <a:off x="12239972" y="5650900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866A93C5-2989-A4A8-402E-35FAA2E1E6B6}"/>
              </a:ext>
            </a:extLst>
          </p:cNvPr>
          <p:cNvCxnSpPr>
            <a:cxnSpLocks/>
          </p:cNvCxnSpPr>
          <p:nvPr userDrawn="1"/>
        </p:nvCxnSpPr>
        <p:spPr>
          <a:xfrm>
            <a:off x="13228619" y="5650900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41598420-9F1A-BFBD-264C-CE0F1D645ABD}"/>
              </a:ext>
            </a:extLst>
          </p:cNvPr>
          <p:cNvCxnSpPr>
            <a:cxnSpLocks/>
          </p:cNvCxnSpPr>
          <p:nvPr userDrawn="1"/>
        </p:nvCxnSpPr>
        <p:spPr>
          <a:xfrm>
            <a:off x="12586152" y="5781164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F911D417-88B6-8E10-3E81-CB3A6DB019DE}"/>
              </a:ext>
            </a:extLst>
          </p:cNvPr>
          <p:cNvCxnSpPr>
            <a:cxnSpLocks/>
          </p:cNvCxnSpPr>
          <p:nvPr userDrawn="1"/>
        </p:nvCxnSpPr>
        <p:spPr>
          <a:xfrm>
            <a:off x="13572726" y="5781164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8787B6DC-3345-6B9C-8492-E9402F9DD8F4}"/>
              </a:ext>
            </a:extLst>
          </p:cNvPr>
          <p:cNvCxnSpPr>
            <a:cxnSpLocks/>
          </p:cNvCxnSpPr>
          <p:nvPr userDrawn="1"/>
        </p:nvCxnSpPr>
        <p:spPr>
          <a:xfrm>
            <a:off x="12323928" y="8837132"/>
            <a:ext cx="4365749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BEDD6C90-EF3A-ABFF-7375-D268E04A0834}"/>
              </a:ext>
            </a:extLst>
          </p:cNvPr>
          <p:cNvSpPr txBox="1"/>
          <p:nvPr userDrawn="1"/>
        </p:nvSpPr>
        <p:spPr>
          <a:xfrm>
            <a:off x="14051463" y="8810232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Egress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SNAT)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192.168.83.0/24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12711426" y="7509939"/>
            <a:ext cx="0" cy="11891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F9C29E30-8FF6-8948-B64B-985090AB0F4B}"/>
              </a:ext>
            </a:extLst>
          </p:cNvPr>
          <p:cNvCxnSpPr>
            <a:cxnSpLocks/>
          </p:cNvCxnSpPr>
          <p:nvPr userDrawn="1"/>
        </p:nvCxnSpPr>
        <p:spPr>
          <a:xfrm>
            <a:off x="13203793" y="7503018"/>
            <a:ext cx="0" cy="133618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63046B6-484E-2EF2-346A-1EB8A346260B}"/>
              </a:ext>
            </a:extLst>
          </p:cNvPr>
          <p:cNvSpPr txBox="1"/>
          <p:nvPr userDrawn="1"/>
        </p:nvSpPr>
        <p:spPr>
          <a:xfrm>
            <a:off x="12664616" y="7501472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826FC61-4902-CA6E-E18B-12D941E0AB41}"/>
              </a:ext>
            </a:extLst>
          </p:cNvPr>
          <p:cNvSpPr txBox="1"/>
          <p:nvPr userDrawn="1"/>
        </p:nvSpPr>
        <p:spPr>
          <a:xfrm>
            <a:off x="13180860" y="7501472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8892DBB-0774-0D5D-D6C4-779037030428}"/>
              </a:ext>
            </a:extLst>
          </p:cNvPr>
          <p:cNvSpPr txBox="1"/>
          <p:nvPr userDrawn="1"/>
        </p:nvSpPr>
        <p:spPr>
          <a:xfrm>
            <a:off x="11937786" y="4823116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B8F4222-416D-21DA-49D1-B9795DA5BE99}"/>
              </a:ext>
            </a:extLst>
          </p:cNvPr>
          <p:cNvSpPr txBox="1"/>
          <p:nvPr userDrawn="1"/>
        </p:nvSpPr>
        <p:spPr>
          <a:xfrm>
            <a:off x="12114027" y="4625660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5009DA3B-155A-13EC-C92A-04818AC04A79}"/>
              </a:ext>
            </a:extLst>
          </p:cNvPr>
          <p:cNvSpPr txBox="1"/>
          <p:nvPr userDrawn="1"/>
        </p:nvSpPr>
        <p:spPr>
          <a:xfrm>
            <a:off x="12424526" y="462633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.26,.28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42E0F273-0CC3-4F9E-BE57-F00904B15BF8}"/>
              </a:ext>
            </a:extLst>
          </p:cNvPr>
          <p:cNvSpPr txBox="1"/>
          <p:nvPr userDrawn="1"/>
        </p:nvSpPr>
        <p:spPr>
          <a:xfrm>
            <a:off x="12931127" y="4810901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C10C760A-9957-6614-3478-F511DF9DB62E}"/>
              </a:ext>
            </a:extLst>
          </p:cNvPr>
          <p:cNvSpPr txBox="1"/>
          <p:nvPr userDrawn="1"/>
        </p:nvSpPr>
        <p:spPr>
          <a:xfrm>
            <a:off x="12991088" y="4625661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E4347CA7-F18E-A131-03A1-12C38403E705}"/>
              </a:ext>
            </a:extLst>
          </p:cNvPr>
          <p:cNvSpPr txBox="1"/>
          <p:nvPr userDrawn="1"/>
        </p:nvSpPr>
        <p:spPr>
          <a:xfrm>
            <a:off x="13353472" y="462633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.27,.29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88388EBE-54A8-ABC4-D792-7C40A7CD6F03}"/>
              </a:ext>
            </a:extLst>
          </p:cNvPr>
          <p:cNvCxnSpPr>
            <a:cxnSpLocks/>
          </p:cNvCxnSpPr>
          <p:nvPr userDrawn="1"/>
        </p:nvCxnSpPr>
        <p:spPr>
          <a:xfrm>
            <a:off x="12540446" y="1963164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3FF64F41-0B4E-64D1-7001-BBAA9978CC2F}"/>
              </a:ext>
            </a:extLst>
          </p:cNvPr>
          <p:cNvCxnSpPr>
            <a:cxnSpLocks/>
          </p:cNvCxnSpPr>
          <p:nvPr userDrawn="1"/>
        </p:nvCxnSpPr>
        <p:spPr>
          <a:xfrm>
            <a:off x="13137455" y="1975000"/>
            <a:ext cx="0" cy="24737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56B7270A-87E8-96FB-E9D9-01083921D532}"/>
              </a:ext>
            </a:extLst>
          </p:cNvPr>
          <p:cNvCxnSpPr>
            <a:cxnSpLocks/>
          </p:cNvCxnSpPr>
          <p:nvPr userDrawn="1"/>
        </p:nvCxnSpPr>
        <p:spPr>
          <a:xfrm>
            <a:off x="13045564" y="2217223"/>
            <a:ext cx="0" cy="259625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1FF80BF0-9FE5-113F-F32C-339233545716}"/>
              </a:ext>
            </a:extLst>
          </p:cNvPr>
          <p:cNvCxnSpPr>
            <a:cxnSpLocks/>
          </p:cNvCxnSpPr>
          <p:nvPr userDrawn="1"/>
        </p:nvCxnSpPr>
        <p:spPr>
          <a:xfrm>
            <a:off x="12144043" y="2217223"/>
            <a:ext cx="0" cy="259625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BC3323FD-BAED-9E1C-6E83-588C1159B857}"/>
              </a:ext>
            </a:extLst>
          </p:cNvPr>
          <p:cNvCxnSpPr>
            <a:cxnSpLocks/>
          </p:cNvCxnSpPr>
          <p:nvPr userDrawn="1"/>
        </p:nvCxnSpPr>
        <p:spPr>
          <a:xfrm>
            <a:off x="13406173" y="4536619"/>
            <a:ext cx="0" cy="276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381D878B-E9D6-07D5-B36D-E2726276E1F1}"/>
              </a:ext>
            </a:extLst>
          </p:cNvPr>
          <p:cNvCxnSpPr>
            <a:cxnSpLocks/>
          </p:cNvCxnSpPr>
          <p:nvPr userDrawn="1"/>
        </p:nvCxnSpPr>
        <p:spPr>
          <a:xfrm>
            <a:off x="12491773" y="4536619"/>
            <a:ext cx="0" cy="27686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41F69EFB-8BDA-8982-EB90-646DB78EB681}"/>
              </a:ext>
            </a:extLst>
          </p:cNvPr>
          <p:cNvSpPr txBox="1"/>
          <p:nvPr userDrawn="1"/>
        </p:nvSpPr>
        <p:spPr>
          <a:xfrm>
            <a:off x="12296633" y="8987093"/>
            <a:ext cx="1661788" cy="4191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 Service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Load Balancer</a:t>
            </a:r>
          </a:p>
        </p:txBody>
      </p:sp>
      <p:cxnSp>
        <p:nvCxnSpPr>
          <p:cNvPr id="194" name="直線コネクタ 193">
            <a:extLst>
              <a:ext uri="{FF2B5EF4-FFF2-40B4-BE49-F238E27FC236}">
                <a16:creationId xmlns:a16="http://schemas.microsoft.com/office/drawing/2014/main" id="{D79EC8E0-52FA-D535-66CD-B3A7FAC4DE99}"/>
              </a:ext>
            </a:extLst>
          </p:cNvPr>
          <p:cNvCxnSpPr>
            <a:cxnSpLocks/>
          </p:cNvCxnSpPr>
          <p:nvPr userDrawn="1"/>
        </p:nvCxnSpPr>
        <p:spPr>
          <a:xfrm>
            <a:off x="12821652" y="8712779"/>
            <a:ext cx="0" cy="289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325D5AD0-3034-4CAD-5BDF-77CB4F3F11C3}"/>
              </a:ext>
            </a:extLst>
          </p:cNvPr>
          <p:cNvSpPr/>
          <p:nvPr userDrawn="1"/>
        </p:nvSpPr>
        <p:spPr>
          <a:xfrm>
            <a:off x="12064166" y="987916"/>
            <a:ext cx="1274651" cy="349549"/>
          </a:xfrm>
          <a:prstGeom prst="roundRect">
            <a:avLst>
              <a:gd name="adj" fmla="val 3634"/>
            </a:avLst>
          </a:prstGeom>
          <a:noFill/>
          <a:ln w="28575">
            <a:noFill/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Domain</a:t>
            </a: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E6D84BD0-FD79-2A78-133A-980D4C371D2B}"/>
              </a:ext>
            </a:extLst>
          </p:cNvPr>
          <p:cNvSpPr txBox="1"/>
          <p:nvPr userDrawn="1"/>
        </p:nvSpPr>
        <p:spPr>
          <a:xfrm>
            <a:off x="8970203" y="4884491"/>
            <a:ext cx="1734566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コネクタ 202">
            <a:extLst>
              <a:ext uri="{FF2B5EF4-FFF2-40B4-BE49-F238E27FC236}">
                <a16:creationId xmlns:a16="http://schemas.microsoft.com/office/drawing/2014/main" id="{519844A4-076A-BFF4-1E2E-A77CA1ADC8CD}"/>
              </a:ext>
            </a:extLst>
          </p:cNvPr>
          <p:cNvCxnSpPr>
            <a:cxnSpLocks/>
          </p:cNvCxnSpPr>
          <p:nvPr userDrawn="1"/>
        </p:nvCxnSpPr>
        <p:spPr>
          <a:xfrm>
            <a:off x="9624088" y="2197725"/>
            <a:ext cx="0" cy="270182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コネクタ 207">
            <a:extLst>
              <a:ext uri="{FF2B5EF4-FFF2-40B4-BE49-F238E27FC236}">
                <a16:creationId xmlns:a16="http://schemas.microsoft.com/office/drawing/2014/main" id="{F411D935-9289-9587-0A99-54F8C3B5514A}"/>
              </a:ext>
            </a:extLst>
          </p:cNvPr>
          <p:cNvCxnSpPr>
            <a:cxnSpLocks/>
          </p:cNvCxnSpPr>
          <p:nvPr userDrawn="1"/>
        </p:nvCxnSpPr>
        <p:spPr>
          <a:xfrm>
            <a:off x="10614302" y="5365183"/>
            <a:ext cx="0" cy="375152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コネクタ 212">
            <a:extLst>
              <a:ext uri="{FF2B5EF4-FFF2-40B4-BE49-F238E27FC236}">
                <a16:creationId xmlns:a16="http://schemas.microsoft.com/office/drawing/2014/main" id="{636D622D-F6A7-4383-4A8D-30ECC00BACB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95829" y="9120106"/>
            <a:ext cx="163948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コネクタ 217">
            <a:extLst>
              <a:ext uri="{FF2B5EF4-FFF2-40B4-BE49-F238E27FC236}">
                <a16:creationId xmlns:a16="http://schemas.microsoft.com/office/drawing/2014/main" id="{D2AD7384-8EEA-FA83-7825-EFBD1AB39AEB}"/>
              </a:ext>
            </a:extLst>
          </p:cNvPr>
          <p:cNvCxnSpPr>
            <a:cxnSpLocks/>
          </p:cNvCxnSpPr>
          <p:nvPr userDrawn="1"/>
        </p:nvCxnSpPr>
        <p:spPr>
          <a:xfrm flipV="1">
            <a:off x="12012244" y="7495871"/>
            <a:ext cx="0" cy="16208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テキスト ボックス 221">
            <a:extLst>
              <a:ext uri="{FF2B5EF4-FFF2-40B4-BE49-F238E27FC236}">
                <a16:creationId xmlns:a16="http://schemas.microsoft.com/office/drawing/2014/main" id="{B61E8049-5AED-66C8-16F3-970D47586E5F}"/>
              </a:ext>
            </a:extLst>
          </p:cNvPr>
          <p:cNvSpPr txBox="1"/>
          <p:nvPr userDrawn="1"/>
        </p:nvSpPr>
        <p:spPr>
          <a:xfrm>
            <a:off x="9577959" y="4681283"/>
            <a:ext cx="12647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.41 (.42-.44,45)</a:t>
            </a:r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AE1FBA9B-DEEA-ABBA-E066-6A5D86560654}"/>
              </a:ext>
            </a:extLst>
          </p:cNvPr>
          <p:cNvSpPr txBox="1"/>
          <p:nvPr userDrawn="1"/>
        </p:nvSpPr>
        <p:spPr>
          <a:xfrm>
            <a:off x="10687850" y="8696925"/>
            <a:ext cx="1319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Overlay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10.244.x.x/28</a:t>
            </a:r>
          </a:p>
        </p:txBody>
      </p:sp>
      <p:sp>
        <p:nvSpPr>
          <p:cNvPr id="238" name="テキスト ボックス 237">
            <a:extLst>
              <a:ext uri="{FF2B5EF4-FFF2-40B4-BE49-F238E27FC236}">
                <a16:creationId xmlns:a16="http://schemas.microsoft.com/office/drawing/2014/main" id="{747A6481-DE42-01CC-19BB-70545A97052C}"/>
              </a:ext>
            </a:extLst>
          </p:cNvPr>
          <p:cNvSpPr txBox="1"/>
          <p:nvPr userDrawn="1"/>
        </p:nvSpPr>
        <p:spPr>
          <a:xfrm>
            <a:off x="8868485" y="4685165"/>
            <a:ext cx="80415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19535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VS-ID-AM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F46B766-072D-5B02-5968-6FBDFC141290}"/>
              </a:ext>
            </a:extLst>
          </p:cNvPr>
          <p:cNvSpPr/>
          <p:nvPr userDrawn="1"/>
        </p:nvSpPr>
        <p:spPr>
          <a:xfrm>
            <a:off x="476812" y="5572341"/>
            <a:ext cx="13612167" cy="36705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VVS: Private Cloud Automation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VCF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20A83C5-6E69-AB75-36B4-7FF646A54F7E}"/>
              </a:ext>
            </a:extLst>
          </p:cNvPr>
          <p:cNvSpPr/>
          <p:nvPr userDrawn="1"/>
        </p:nvSpPr>
        <p:spPr>
          <a:xfrm>
            <a:off x="476812" y="977218"/>
            <a:ext cx="15489087" cy="45230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VVS: 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Identity and Access Management for VCF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4AA26A-6FDE-5976-4B43-84FE896B630A}"/>
              </a:ext>
            </a:extLst>
          </p:cNvPr>
          <p:cNvSpPr txBox="1"/>
          <p:nvPr userDrawn="1"/>
        </p:nvSpPr>
        <p:spPr>
          <a:xfrm>
            <a:off x="589545" y="2410981"/>
            <a:ext cx="9865895" cy="15867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Client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0C76705-1CCF-4A57-3EED-47F402C3F8AB}"/>
              </a:ext>
            </a:extLst>
          </p:cNvPr>
          <p:cNvCxnSpPr>
            <a:cxnSpLocks/>
            <a:stCxn id="43" idx="3"/>
            <a:endCxn id="11" idx="1"/>
          </p:cNvCxnSpPr>
          <p:nvPr userDrawn="1"/>
        </p:nvCxnSpPr>
        <p:spPr>
          <a:xfrm flipV="1">
            <a:off x="5669737" y="3200425"/>
            <a:ext cx="1588345" cy="2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48B80C-1E87-9F33-3090-47666A833C71}"/>
              </a:ext>
            </a:extLst>
          </p:cNvPr>
          <p:cNvSpPr txBox="1"/>
          <p:nvPr userDrawn="1"/>
        </p:nvSpPr>
        <p:spPr>
          <a:xfrm>
            <a:off x="575708" y="4043936"/>
            <a:ext cx="5078831" cy="13249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CEBD3A-1FFB-62ED-DEFF-B8030CFBDB0F}"/>
              </a:ext>
            </a:extLst>
          </p:cNvPr>
          <p:cNvSpPr txBox="1"/>
          <p:nvPr userDrawn="1"/>
        </p:nvSpPr>
        <p:spPr>
          <a:xfrm>
            <a:off x="12031610" y="3925355"/>
            <a:ext cx="3251193" cy="14435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(LDAPS)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439A056-C129-673D-2A5E-60ACE837774E}"/>
              </a:ext>
            </a:extLst>
          </p:cNvPr>
          <p:cNvSpPr txBox="1"/>
          <p:nvPr userDrawn="1"/>
        </p:nvSpPr>
        <p:spPr>
          <a:xfrm>
            <a:off x="589546" y="1437188"/>
            <a:ext cx="5023442" cy="8428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 Manager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4E15554-4484-FA6F-596A-E9CF3479FE31}"/>
              </a:ext>
            </a:extLst>
          </p:cNvPr>
          <p:cNvSpPr txBox="1"/>
          <p:nvPr userDrawn="1"/>
        </p:nvSpPr>
        <p:spPr>
          <a:xfrm>
            <a:off x="7258082" y="2826430"/>
            <a:ext cx="3069976" cy="7479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 Single Sign-On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5E22E0A-0882-631A-3E11-B5EE016D2E27}"/>
              </a:ext>
            </a:extLst>
          </p:cNvPr>
          <p:cNvSpPr txBox="1"/>
          <p:nvPr userDrawn="1"/>
        </p:nvSpPr>
        <p:spPr>
          <a:xfrm>
            <a:off x="6629400" y="6007055"/>
            <a:ext cx="4463716" cy="15325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 Access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(WSA)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1F72291-DE37-A732-893A-5D4C18845DDD}"/>
              </a:ext>
            </a:extLst>
          </p:cNvPr>
          <p:cNvSpPr txBox="1"/>
          <p:nvPr userDrawn="1"/>
        </p:nvSpPr>
        <p:spPr>
          <a:xfrm>
            <a:off x="589546" y="6007055"/>
            <a:ext cx="5023442" cy="13676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7ED46D6-C113-94E7-7C79-993F08089E78}"/>
              </a:ext>
            </a:extLst>
          </p:cNvPr>
          <p:cNvCxnSpPr>
            <a:cxnSpLocks/>
            <a:stCxn id="11" idx="3"/>
          </p:cNvCxnSpPr>
          <p:nvPr userDrawn="1"/>
        </p:nvCxnSpPr>
        <p:spPr>
          <a:xfrm>
            <a:off x="10328058" y="3200425"/>
            <a:ext cx="1703552" cy="7972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2FA9D22F-F378-F0EB-01BE-E5F9BD0A7D29}"/>
              </a:ext>
            </a:extLst>
          </p:cNvPr>
          <p:cNvCxnSpPr>
            <a:cxnSpLocks/>
            <a:stCxn id="10" idx="3"/>
          </p:cNvCxnSpPr>
          <p:nvPr userDrawn="1"/>
        </p:nvCxnSpPr>
        <p:spPr>
          <a:xfrm>
            <a:off x="5612988" y="1858627"/>
            <a:ext cx="1645094" cy="9682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5AD5D16-92D5-78C6-E739-731B06CF1C1A}"/>
              </a:ext>
            </a:extLst>
          </p:cNvPr>
          <p:cNvCxnSpPr>
            <a:cxnSpLocks/>
            <a:stCxn id="8" idx="3"/>
            <a:endCxn id="9" idx="1"/>
          </p:cNvCxnSpPr>
          <p:nvPr userDrawn="1"/>
        </p:nvCxnSpPr>
        <p:spPr>
          <a:xfrm flipV="1">
            <a:off x="5654539" y="4647137"/>
            <a:ext cx="6377071" cy="592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894A9F1-04C2-F602-6707-94F0AEC4BFF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093116" y="5309628"/>
            <a:ext cx="938494" cy="93293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A346085-19C2-E01F-879C-E54BEA5A3A62}"/>
              </a:ext>
            </a:extLst>
          </p:cNvPr>
          <p:cNvCxnSpPr>
            <a:cxnSpLocks/>
            <a:stCxn id="14" idx="3"/>
            <a:endCxn id="12" idx="1"/>
          </p:cNvCxnSpPr>
          <p:nvPr userDrawn="1"/>
        </p:nvCxnSpPr>
        <p:spPr>
          <a:xfrm>
            <a:off x="5612988" y="6690874"/>
            <a:ext cx="101641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2E035-6113-47C2-295D-AC31DEC1064D}"/>
              </a:ext>
            </a:extLst>
          </p:cNvPr>
          <p:cNvCxnSpPr>
            <a:cxnSpLocks/>
          </p:cNvCxnSpPr>
          <p:nvPr userDrawn="1"/>
        </p:nvCxnSpPr>
        <p:spPr>
          <a:xfrm flipV="1">
            <a:off x="5551672" y="6993065"/>
            <a:ext cx="1056657" cy="6023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976CF44F-5850-4226-FB64-839727B451EE}"/>
              </a:ext>
            </a:extLst>
          </p:cNvPr>
          <p:cNvSpPr/>
          <p:nvPr userDrawn="1"/>
        </p:nvSpPr>
        <p:spPr>
          <a:xfrm>
            <a:off x="11008895" y="7723794"/>
            <a:ext cx="2394284" cy="403387"/>
          </a:xfrm>
          <a:prstGeom prst="wedgeRectCallout">
            <a:avLst>
              <a:gd name="adj1" fmla="val -32694"/>
              <a:gd name="adj2" fmla="val -48593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WSA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ディレクトリを追加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(LDAPS)</a:t>
            </a: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2CAAB1A-5039-920F-45C1-1D765FFDA922}"/>
              </a:ext>
            </a:extLst>
          </p:cNvPr>
          <p:cNvSpPr txBox="1"/>
          <p:nvPr userDrawn="1"/>
        </p:nvSpPr>
        <p:spPr>
          <a:xfrm>
            <a:off x="11954183" y="3430058"/>
            <a:ext cx="341521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Base DN: 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OU=VCF-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Users,DC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c,DC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=go-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lab,DC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=jp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0A7BECAB-FE61-FC63-2424-4EDC50CE7000}"/>
              </a:ext>
            </a:extLst>
          </p:cNvPr>
          <p:cNvSpPr/>
          <p:nvPr userDrawn="1"/>
        </p:nvSpPr>
        <p:spPr>
          <a:xfrm>
            <a:off x="10692168" y="2586403"/>
            <a:ext cx="2975705" cy="461665"/>
          </a:xfrm>
          <a:prstGeom prst="wedgeRectCallout">
            <a:avLst>
              <a:gd name="adj1" fmla="val -34129"/>
              <a:gd name="adj2" fmla="val 15322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プロバイダ追加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により自動設定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(LDAPS)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吹き出し: 四角形 35">
            <a:extLst>
              <a:ext uri="{FF2B5EF4-FFF2-40B4-BE49-F238E27FC236}">
                <a16:creationId xmlns:a16="http://schemas.microsoft.com/office/drawing/2014/main" id="{497EE696-B223-C752-EA37-696E8BFD0D55}"/>
              </a:ext>
            </a:extLst>
          </p:cNvPr>
          <p:cNvSpPr/>
          <p:nvPr userDrawn="1"/>
        </p:nvSpPr>
        <p:spPr>
          <a:xfrm>
            <a:off x="8366500" y="4919679"/>
            <a:ext cx="3257516" cy="461665"/>
          </a:xfrm>
          <a:prstGeom prst="wedgeRectCallout">
            <a:avLst>
              <a:gd name="adj1" fmla="val -33788"/>
              <a:gd name="adj2" fmla="val -9739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認証プロバイダ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ID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ソース追加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(LDAPS)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吹き出し: 四角形 36">
            <a:extLst>
              <a:ext uri="{FF2B5EF4-FFF2-40B4-BE49-F238E27FC236}">
                <a16:creationId xmlns:a16="http://schemas.microsoft.com/office/drawing/2014/main" id="{626B4B9E-8B68-69F9-717B-8E1EA41B0D9E}"/>
              </a:ext>
            </a:extLst>
          </p:cNvPr>
          <p:cNvSpPr/>
          <p:nvPr userDrawn="1"/>
        </p:nvSpPr>
        <p:spPr>
          <a:xfrm>
            <a:off x="14687545" y="7677465"/>
            <a:ext cx="1710489" cy="277000"/>
          </a:xfrm>
          <a:prstGeom prst="wedgeRectCallout">
            <a:avLst>
              <a:gd name="adj1" fmla="val -33587"/>
              <a:gd name="adj2" fmla="val 8442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Provider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追加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B71C292-10CB-DA5C-21BB-DB02C1CC7077}"/>
              </a:ext>
            </a:extLst>
          </p:cNvPr>
          <p:cNvSpPr/>
          <p:nvPr userDrawn="1"/>
        </p:nvSpPr>
        <p:spPr>
          <a:xfrm>
            <a:off x="6687182" y="6256452"/>
            <a:ext cx="1052228" cy="286026"/>
          </a:xfrm>
          <a:prstGeom prst="roundRect">
            <a:avLst>
              <a:gd name="adj" fmla="val 159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UI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D5846018-95FE-58FE-5403-EA028457C83A}"/>
              </a:ext>
            </a:extLst>
          </p:cNvPr>
          <p:cNvSpPr/>
          <p:nvPr userDrawn="1"/>
        </p:nvSpPr>
        <p:spPr>
          <a:xfrm>
            <a:off x="654241" y="2671278"/>
            <a:ext cx="1052228" cy="286026"/>
          </a:xfrm>
          <a:prstGeom prst="roundRect">
            <a:avLst>
              <a:gd name="adj" fmla="val 1599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UI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3C101CDA-DA10-FB33-9351-24CEC4C7E4D0}"/>
              </a:ext>
            </a:extLst>
          </p:cNvPr>
          <p:cNvSpPr/>
          <p:nvPr userDrawn="1"/>
        </p:nvSpPr>
        <p:spPr>
          <a:xfrm>
            <a:off x="639057" y="4294366"/>
            <a:ext cx="1052228" cy="286026"/>
          </a:xfrm>
          <a:prstGeom prst="roundRect">
            <a:avLst>
              <a:gd name="adj" fmla="val 1877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Login UI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1AC9EF91-AB3B-5F74-EB4F-A37D0FDE9A25}"/>
              </a:ext>
            </a:extLst>
          </p:cNvPr>
          <p:cNvSpPr txBox="1"/>
          <p:nvPr userDrawn="1"/>
        </p:nvSpPr>
        <p:spPr>
          <a:xfrm>
            <a:off x="2028824" y="2463683"/>
            <a:ext cx="3640913" cy="1473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 Server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A16765F7-70AD-59FE-068F-D986E122D9F6}"/>
              </a:ext>
            </a:extLst>
          </p:cNvPr>
          <p:cNvGrpSpPr/>
          <p:nvPr userDrawn="1"/>
        </p:nvGrpSpPr>
        <p:grpSpPr>
          <a:xfrm>
            <a:off x="14687545" y="6166052"/>
            <a:ext cx="1710489" cy="353512"/>
            <a:chOff x="14687545" y="6166052"/>
            <a:chExt cx="1710489" cy="353512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F3655A9-8284-8A44-06DC-0ACFA6D1A8C1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1710489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User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1F673477-95AF-9A29-D30F-C38C3253F8FA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01B34635-BDB6-540C-45FE-6B6B9E6A2BB5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0A195B63-FAA4-098A-87FF-CBAEB51A0785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AA14F721-962A-9793-0741-FBA4F4AD7332}"/>
              </a:ext>
            </a:extLst>
          </p:cNvPr>
          <p:cNvGrpSpPr/>
          <p:nvPr userDrawn="1"/>
        </p:nvGrpSpPr>
        <p:grpSpPr>
          <a:xfrm>
            <a:off x="14692283" y="6579012"/>
            <a:ext cx="1710489" cy="405211"/>
            <a:chOff x="14692283" y="6579012"/>
            <a:chExt cx="1710489" cy="405211"/>
          </a:xfrm>
        </p:grpSpPr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5E742F82-0C95-21C4-B355-0FD6B6757EB8}"/>
                </a:ext>
              </a:extLst>
            </p:cNvPr>
            <p:cNvSpPr txBox="1"/>
            <p:nvPr userDrawn="1"/>
          </p:nvSpPr>
          <p:spPr>
            <a:xfrm>
              <a:off x="14692283" y="6707224"/>
              <a:ext cx="1710489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Group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CF423B16-A307-56AD-0987-FCD8C0B116D3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71" name="グループ化 70">
                <a:extLst>
                  <a:ext uri="{FF2B5EF4-FFF2-40B4-BE49-F238E27FC236}">
                    <a16:creationId xmlns:a16="http://schemas.microsoft.com/office/drawing/2014/main" id="{FFE401A6-2AAD-9927-F05D-0C106C83C51B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72" name="二等辺三角形 71">
                  <a:extLst>
                    <a:ext uri="{FF2B5EF4-FFF2-40B4-BE49-F238E27FC236}">
                      <a16:creationId xmlns:a16="http://schemas.microsoft.com/office/drawing/2014/main" id="{A2806877-A18B-21AF-2819-AD5E4988922D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73" name="楕円 72">
                  <a:extLst>
                    <a:ext uri="{FF2B5EF4-FFF2-40B4-BE49-F238E27FC236}">
                      <a16:creationId xmlns:a16="http://schemas.microsoft.com/office/drawing/2014/main" id="{800003E1-01B2-5521-A935-04873D0E953A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74" name="グループ化 73">
                <a:extLst>
                  <a:ext uri="{FF2B5EF4-FFF2-40B4-BE49-F238E27FC236}">
                    <a16:creationId xmlns:a16="http://schemas.microsoft.com/office/drawing/2014/main" id="{55411E80-F9AE-6048-B305-337EF317DF6E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75" name="二等辺三角形 74">
                  <a:extLst>
                    <a:ext uri="{FF2B5EF4-FFF2-40B4-BE49-F238E27FC236}">
                      <a16:creationId xmlns:a16="http://schemas.microsoft.com/office/drawing/2014/main" id="{1CAA16A9-D61C-D3E2-4976-E61A6B1BD11D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76" name="楕円 75">
                  <a:extLst>
                    <a:ext uri="{FF2B5EF4-FFF2-40B4-BE49-F238E27FC236}">
                      <a16:creationId xmlns:a16="http://schemas.microsoft.com/office/drawing/2014/main" id="{46192A15-C680-3418-5527-6FE36804DAC2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633ACBBE-CDE6-82A4-0EDE-1C33BEB902E7}"/>
              </a:ext>
            </a:extLst>
          </p:cNvPr>
          <p:cNvGrpSpPr/>
          <p:nvPr userDrawn="1"/>
        </p:nvGrpSpPr>
        <p:grpSpPr>
          <a:xfrm>
            <a:off x="14687545" y="7152761"/>
            <a:ext cx="1710489" cy="320686"/>
            <a:chOff x="14687545" y="7152761"/>
            <a:chExt cx="1710489" cy="320686"/>
          </a:xfrm>
        </p:grpSpPr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4E4C8EB5-F315-1E30-FFE2-4FE331A53E17}"/>
                </a:ext>
              </a:extLst>
            </p:cNvPr>
            <p:cNvSpPr txBox="1"/>
            <p:nvPr userDrawn="1"/>
          </p:nvSpPr>
          <p:spPr>
            <a:xfrm>
              <a:off x="14687545" y="7196448"/>
              <a:ext cx="1710489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Role</a:t>
              </a:r>
            </a:p>
          </p:txBody>
        </p:sp>
        <p:sp>
          <p:nvSpPr>
            <p:cNvPr id="82" name="スクロール: 縦 81">
              <a:extLst>
                <a:ext uri="{FF2B5EF4-FFF2-40B4-BE49-F238E27FC236}">
                  <a16:creationId xmlns:a16="http://schemas.microsoft.com/office/drawing/2014/main" id="{F2C68071-52E3-634B-693B-E72BA0264D70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A66671E4-0ED6-541C-45F0-9E589DCBAD1E}"/>
              </a:ext>
            </a:extLst>
          </p:cNvPr>
          <p:cNvGrpSpPr/>
          <p:nvPr userDrawn="1"/>
        </p:nvGrpSpPr>
        <p:grpSpPr>
          <a:xfrm>
            <a:off x="12268913" y="4163596"/>
            <a:ext cx="2867245" cy="1146375"/>
            <a:chOff x="12268913" y="4095356"/>
            <a:chExt cx="2867245" cy="1146375"/>
          </a:xfrm>
        </p:grpSpPr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0951968C-ABC6-6F16-13EC-119CEE290FE9}"/>
                </a:ext>
              </a:extLst>
            </p:cNvPr>
            <p:cNvSpPr txBox="1"/>
            <p:nvPr userDrawn="1"/>
          </p:nvSpPr>
          <p:spPr>
            <a:xfrm>
              <a:off x="12268913" y="4223568"/>
              <a:ext cx="2867245" cy="101816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 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</a:t>
              </a:r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)</a:t>
              </a:r>
            </a:p>
          </p:txBody>
        </p:sp>
        <p:grpSp>
          <p:nvGrpSpPr>
            <p:cNvPr id="84" name="グループ化 83">
              <a:extLst>
                <a:ext uri="{FF2B5EF4-FFF2-40B4-BE49-F238E27FC236}">
                  <a16:creationId xmlns:a16="http://schemas.microsoft.com/office/drawing/2014/main" id="{A03A30C9-4FC5-966C-F16C-FFAD9DC316A1}"/>
                </a:ext>
              </a:extLst>
            </p:cNvPr>
            <p:cNvGrpSpPr/>
            <p:nvPr userDrawn="1"/>
          </p:nvGrpSpPr>
          <p:grpSpPr>
            <a:xfrm>
              <a:off x="12401530" y="4095356"/>
              <a:ext cx="226168" cy="311649"/>
              <a:chOff x="15015411" y="5439501"/>
              <a:chExt cx="558388" cy="769433"/>
            </a:xfrm>
          </p:grpSpPr>
          <p:sp>
            <p:nvSpPr>
              <p:cNvPr id="85" name="二等辺三角形 84">
                <a:extLst>
                  <a:ext uri="{FF2B5EF4-FFF2-40B4-BE49-F238E27FC236}">
                    <a16:creationId xmlns:a16="http://schemas.microsoft.com/office/drawing/2014/main" id="{5F8FDA98-D05B-2D42-1BD5-2817B69FCB95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0207CC92-4516-BF84-1B8B-11DEF65FB3DC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A6A4FBC7-FB14-D784-B175-BA970040A30A}"/>
                </a:ext>
              </a:extLst>
            </p:cNvPr>
            <p:cNvGrpSpPr/>
            <p:nvPr userDrawn="1"/>
          </p:nvGrpSpPr>
          <p:grpSpPr>
            <a:xfrm>
              <a:off x="12298187" y="4132742"/>
              <a:ext cx="226168" cy="311649"/>
              <a:chOff x="15015411" y="5439501"/>
              <a:chExt cx="558388" cy="769433"/>
            </a:xfrm>
          </p:grpSpPr>
          <p:sp>
            <p:nvSpPr>
              <p:cNvPr id="88" name="二等辺三角形 87">
                <a:extLst>
                  <a:ext uri="{FF2B5EF4-FFF2-40B4-BE49-F238E27FC236}">
                    <a16:creationId xmlns:a16="http://schemas.microsoft.com/office/drawing/2014/main" id="{5CBB6D8B-614B-3400-0319-43BAF491E0C2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89" name="楕円 88">
                <a:extLst>
                  <a:ext uri="{FF2B5EF4-FFF2-40B4-BE49-F238E27FC236}">
                    <a16:creationId xmlns:a16="http://schemas.microsoft.com/office/drawing/2014/main" id="{BA412EF2-8C29-99FE-C04C-50B41C7BB9E1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7D3D738B-F499-2851-19D4-F736ADB3AD6D}"/>
              </a:ext>
            </a:extLst>
          </p:cNvPr>
          <p:cNvGrpSpPr/>
          <p:nvPr userDrawn="1"/>
        </p:nvGrpSpPr>
        <p:grpSpPr>
          <a:xfrm>
            <a:off x="12579697" y="4732882"/>
            <a:ext cx="2374191" cy="509830"/>
            <a:chOff x="12579697" y="4732882"/>
            <a:chExt cx="2374191" cy="509830"/>
          </a:xfrm>
        </p:grpSpPr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A32BC8B1-3829-FDD7-A001-4AEF1B425E95}"/>
                </a:ext>
              </a:extLst>
            </p:cNvPr>
            <p:cNvSpPr txBox="1"/>
            <p:nvPr userDrawn="1"/>
          </p:nvSpPr>
          <p:spPr>
            <a:xfrm>
              <a:off x="12579697" y="4797306"/>
              <a:ext cx="2374191" cy="44540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 err="1">
                  <a:latin typeface="メイリオ" panose="020B0604030504040204" pitchFamily="50" charset="-128"/>
                  <a:ea typeface="メイリオ" panose="020B0604030504040204" pitchFamily="50" charset="-128"/>
                </a:rPr>
                <a:t>vcf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-admin </a:t>
              </a: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ユーザー</a:t>
              </a:r>
              <a:endPara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(vcf-admin@c.go-lab.jp)</a:t>
              </a:r>
            </a:p>
          </p:txBody>
        </p:sp>
        <p:grpSp>
          <p:nvGrpSpPr>
            <p:cNvPr id="92" name="グループ化 91">
              <a:extLst>
                <a:ext uri="{FF2B5EF4-FFF2-40B4-BE49-F238E27FC236}">
                  <a16:creationId xmlns:a16="http://schemas.microsoft.com/office/drawing/2014/main" id="{0E3E9E41-8580-26AF-6E14-4D879A9B59F7}"/>
                </a:ext>
              </a:extLst>
            </p:cNvPr>
            <p:cNvGrpSpPr/>
            <p:nvPr userDrawn="1"/>
          </p:nvGrpSpPr>
          <p:grpSpPr>
            <a:xfrm>
              <a:off x="12726208" y="4732882"/>
              <a:ext cx="226168" cy="311649"/>
              <a:chOff x="15015411" y="5439501"/>
              <a:chExt cx="558388" cy="769433"/>
            </a:xfrm>
          </p:grpSpPr>
          <p:sp>
            <p:nvSpPr>
              <p:cNvPr id="93" name="二等辺三角形 92">
                <a:extLst>
                  <a:ext uri="{FF2B5EF4-FFF2-40B4-BE49-F238E27FC236}">
                    <a16:creationId xmlns:a16="http://schemas.microsoft.com/office/drawing/2014/main" id="{238B5323-D335-EF4A-0583-D6E2AF139A04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B3CD1DC5-397C-895C-9A28-12B810B2A568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8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549A8C4B-821C-E563-947E-93B3F82CBF6A}"/>
              </a:ext>
            </a:extLst>
          </p:cNvPr>
          <p:cNvGrpSpPr/>
          <p:nvPr userDrawn="1"/>
        </p:nvGrpSpPr>
        <p:grpSpPr>
          <a:xfrm>
            <a:off x="2152984" y="1473645"/>
            <a:ext cx="3281806" cy="751687"/>
            <a:chOff x="14687546" y="7152761"/>
            <a:chExt cx="3281806" cy="751687"/>
          </a:xfrm>
        </p:grpSpPr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2574EFD1-E51F-E81E-0968-65A060999A86}"/>
                </a:ext>
              </a:extLst>
            </p:cNvPr>
            <p:cNvSpPr txBox="1"/>
            <p:nvPr userDrawn="1"/>
          </p:nvSpPr>
          <p:spPr>
            <a:xfrm>
              <a:off x="14687546" y="7196447"/>
              <a:ext cx="3281806" cy="70800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管理者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6" name="スクロール: 縦 105">
              <a:extLst>
                <a:ext uri="{FF2B5EF4-FFF2-40B4-BE49-F238E27FC236}">
                  <a16:creationId xmlns:a16="http://schemas.microsoft.com/office/drawing/2014/main" id="{1C43E18A-105C-1C1C-D836-3001120C442F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13DEA946-0CC7-5100-EA1D-13E031A22F2E}"/>
              </a:ext>
            </a:extLst>
          </p:cNvPr>
          <p:cNvGrpSpPr/>
          <p:nvPr userDrawn="1"/>
        </p:nvGrpSpPr>
        <p:grpSpPr>
          <a:xfrm>
            <a:off x="2152984" y="2708627"/>
            <a:ext cx="3281806" cy="1173902"/>
            <a:chOff x="14687545" y="7152761"/>
            <a:chExt cx="3281806" cy="769417"/>
          </a:xfrm>
        </p:grpSpPr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73E44E62-1E85-F97F-335E-AAC4B0ADD391}"/>
                </a:ext>
              </a:extLst>
            </p:cNvPr>
            <p:cNvSpPr txBox="1"/>
            <p:nvPr userDrawn="1"/>
          </p:nvSpPr>
          <p:spPr>
            <a:xfrm>
              <a:off x="14687545" y="7196447"/>
              <a:ext cx="3281806" cy="72573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marL="0" marR="0" lvl="0" indent="0" algn="l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グローバル</a:t>
              </a:r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システム管理者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l"/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9" name="スクロール: 縦 108">
              <a:extLst>
                <a:ext uri="{FF2B5EF4-FFF2-40B4-BE49-F238E27FC236}">
                  <a16:creationId xmlns:a16="http://schemas.microsoft.com/office/drawing/2014/main" id="{CFF0C34A-DB24-F35C-A01D-FA2D81E03A11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57686728-C3C5-9551-4DA5-EBDCA5764EB8}"/>
              </a:ext>
            </a:extLst>
          </p:cNvPr>
          <p:cNvGrpSpPr/>
          <p:nvPr userDrawn="1"/>
        </p:nvGrpSpPr>
        <p:grpSpPr>
          <a:xfrm>
            <a:off x="2152984" y="4109671"/>
            <a:ext cx="3139072" cy="1182094"/>
            <a:chOff x="14687545" y="7152761"/>
            <a:chExt cx="3139072" cy="1182094"/>
          </a:xfrm>
        </p:grpSpPr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BFB3BC4-C585-9F54-5CBF-D524238DE1E9}"/>
                </a:ext>
              </a:extLst>
            </p:cNvPr>
            <p:cNvSpPr txBox="1"/>
            <p:nvPr userDrawn="1"/>
          </p:nvSpPr>
          <p:spPr>
            <a:xfrm>
              <a:off x="14687545" y="7196448"/>
              <a:ext cx="3139072" cy="11384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エンタープライズ管理者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17" name="スクロール: 縦 116">
              <a:extLst>
                <a:ext uri="{FF2B5EF4-FFF2-40B4-BE49-F238E27FC236}">
                  <a16:creationId xmlns:a16="http://schemas.microsoft.com/office/drawing/2014/main" id="{D2A1AD22-EFDE-53D7-8F76-3A7756CA3438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41" name="グループ化 140">
            <a:extLst>
              <a:ext uri="{FF2B5EF4-FFF2-40B4-BE49-F238E27FC236}">
                <a16:creationId xmlns:a16="http://schemas.microsoft.com/office/drawing/2014/main" id="{DBC3EAF0-9A94-58C9-AB98-6A311C43B9D3}"/>
              </a:ext>
            </a:extLst>
          </p:cNvPr>
          <p:cNvGrpSpPr/>
          <p:nvPr userDrawn="1"/>
        </p:nvGrpSpPr>
        <p:grpSpPr>
          <a:xfrm>
            <a:off x="2672481" y="1748855"/>
            <a:ext cx="2704073" cy="416575"/>
            <a:chOff x="14692283" y="6556154"/>
            <a:chExt cx="2704073" cy="416575"/>
          </a:xfrm>
        </p:grpSpPr>
        <p:sp>
          <p:nvSpPr>
            <p:cNvPr id="142" name="テキスト ボックス 141">
              <a:extLst>
                <a:ext uri="{FF2B5EF4-FFF2-40B4-BE49-F238E27FC236}">
                  <a16:creationId xmlns:a16="http://schemas.microsoft.com/office/drawing/2014/main" id="{1E5418CA-68CA-53E5-30A4-49A86BD1BD1B}"/>
                </a:ext>
              </a:extLst>
            </p:cNvPr>
            <p:cNvSpPr txBox="1"/>
            <p:nvPr userDrawn="1"/>
          </p:nvSpPr>
          <p:spPr>
            <a:xfrm>
              <a:off x="14692283" y="6556154"/>
              <a:ext cx="2704073" cy="416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</a:p>
            <a:p>
              <a:pPr algn="l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43" name="グループ化 142">
              <a:extLst>
                <a:ext uri="{FF2B5EF4-FFF2-40B4-BE49-F238E27FC236}">
                  <a16:creationId xmlns:a16="http://schemas.microsoft.com/office/drawing/2014/main" id="{785BA9A4-243A-4BCC-973D-B8A0EB66B2F5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144" name="グループ化 143">
                <a:extLst>
                  <a:ext uri="{FF2B5EF4-FFF2-40B4-BE49-F238E27FC236}">
                    <a16:creationId xmlns:a16="http://schemas.microsoft.com/office/drawing/2014/main" id="{1714A212-885C-4309-C9E3-5CAB9E17E4EB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148" name="二等辺三角形 147">
                  <a:extLst>
                    <a:ext uri="{FF2B5EF4-FFF2-40B4-BE49-F238E27FC236}">
                      <a16:creationId xmlns:a16="http://schemas.microsoft.com/office/drawing/2014/main" id="{6EF02F4F-81B4-7315-536F-D55154E5BF59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49" name="楕円 148">
                  <a:extLst>
                    <a:ext uri="{FF2B5EF4-FFF2-40B4-BE49-F238E27FC236}">
                      <a16:creationId xmlns:a16="http://schemas.microsoft.com/office/drawing/2014/main" id="{A0FE4EAD-D984-EA34-61DB-1F48F47B8541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5" name="グループ化 144">
                <a:extLst>
                  <a:ext uri="{FF2B5EF4-FFF2-40B4-BE49-F238E27FC236}">
                    <a16:creationId xmlns:a16="http://schemas.microsoft.com/office/drawing/2014/main" id="{F16457E4-B238-D2A7-DFE4-F97758377098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146" name="二等辺三角形 145">
                  <a:extLst>
                    <a:ext uri="{FF2B5EF4-FFF2-40B4-BE49-F238E27FC236}">
                      <a16:creationId xmlns:a16="http://schemas.microsoft.com/office/drawing/2014/main" id="{6E2E5B05-80C7-6F95-20B5-75753F0BA94F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47" name="楕円 146">
                  <a:extLst>
                    <a:ext uri="{FF2B5EF4-FFF2-40B4-BE49-F238E27FC236}">
                      <a16:creationId xmlns:a16="http://schemas.microsoft.com/office/drawing/2014/main" id="{A8B40CDE-55A6-46C4-67C9-765E5617103D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6E2E5770-16EA-541E-D9C3-14CD5C61A0DC}"/>
              </a:ext>
            </a:extLst>
          </p:cNvPr>
          <p:cNvGrpSpPr/>
          <p:nvPr userDrawn="1"/>
        </p:nvGrpSpPr>
        <p:grpSpPr>
          <a:xfrm>
            <a:off x="2672482" y="3430211"/>
            <a:ext cx="2699306" cy="416575"/>
            <a:chOff x="14692284" y="6556154"/>
            <a:chExt cx="2699306" cy="416575"/>
          </a:xfrm>
        </p:grpSpPr>
        <p:sp>
          <p:nvSpPr>
            <p:cNvPr id="151" name="テキスト ボックス 150">
              <a:extLst>
                <a:ext uri="{FF2B5EF4-FFF2-40B4-BE49-F238E27FC236}">
                  <a16:creationId xmlns:a16="http://schemas.microsoft.com/office/drawing/2014/main" id="{8021A70A-0341-5DA8-4BCC-A637FFAB6876}"/>
                </a:ext>
              </a:extLst>
            </p:cNvPr>
            <p:cNvSpPr txBox="1"/>
            <p:nvPr userDrawn="1"/>
          </p:nvSpPr>
          <p:spPr>
            <a:xfrm>
              <a:off x="14692284" y="6556154"/>
              <a:ext cx="2699306" cy="416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</a:p>
            <a:p>
              <a:pPr algn="l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52" name="グループ化 151">
              <a:extLst>
                <a:ext uri="{FF2B5EF4-FFF2-40B4-BE49-F238E27FC236}">
                  <a16:creationId xmlns:a16="http://schemas.microsoft.com/office/drawing/2014/main" id="{8DD36BD6-BBB9-977A-0026-B0A282BFE968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153" name="グループ化 152">
                <a:extLst>
                  <a:ext uri="{FF2B5EF4-FFF2-40B4-BE49-F238E27FC236}">
                    <a16:creationId xmlns:a16="http://schemas.microsoft.com/office/drawing/2014/main" id="{EB5EB4F8-B6D9-38AB-9BC9-7A050C933139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157" name="二等辺三角形 156">
                  <a:extLst>
                    <a:ext uri="{FF2B5EF4-FFF2-40B4-BE49-F238E27FC236}">
                      <a16:creationId xmlns:a16="http://schemas.microsoft.com/office/drawing/2014/main" id="{690CDDD8-D116-A3E0-3AEC-C221056A1B85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58" name="楕円 157">
                  <a:extLst>
                    <a:ext uri="{FF2B5EF4-FFF2-40B4-BE49-F238E27FC236}">
                      <a16:creationId xmlns:a16="http://schemas.microsoft.com/office/drawing/2014/main" id="{0C02879C-F298-5608-7F2C-49ED431C3E4F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54" name="グループ化 153">
                <a:extLst>
                  <a:ext uri="{FF2B5EF4-FFF2-40B4-BE49-F238E27FC236}">
                    <a16:creationId xmlns:a16="http://schemas.microsoft.com/office/drawing/2014/main" id="{5847BFDB-A671-B603-9821-3CFF6BAC941A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155" name="二等辺三角形 154">
                  <a:extLst>
                    <a:ext uri="{FF2B5EF4-FFF2-40B4-BE49-F238E27FC236}">
                      <a16:creationId xmlns:a16="http://schemas.microsoft.com/office/drawing/2014/main" id="{764F3DF7-5B56-8C96-6AE9-BA69A88E9E15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56" name="楕円 155">
                  <a:extLst>
                    <a:ext uri="{FF2B5EF4-FFF2-40B4-BE49-F238E27FC236}">
                      <a16:creationId xmlns:a16="http://schemas.microsoft.com/office/drawing/2014/main" id="{3C32BD46-738F-64A9-18F2-E6DEBAAE6FAE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169" name="グループ化 168">
            <a:extLst>
              <a:ext uri="{FF2B5EF4-FFF2-40B4-BE49-F238E27FC236}">
                <a16:creationId xmlns:a16="http://schemas.microsoft.com/office/drawing/2014/main" id="{D9BB8887-78D2-34A0-494A-5445C1100BDE}"/>
              </a:ext>
            </a:extLst>
          </p:cNvPr>
          <p:cNvGrpSpPr/>
          <p:nvPr userDrawn="1"/>
        </p:nvGrpSpPr>
        <p:grpSpPr>
          <a:xfrm>
            <a:off x="2672482" y="4390874"/>
            <a:ext cx="2386578" cy="358106"/>
            <a:chOff x="14687545" y="6166052"/>
            <a:chExt cx="2386578" cy="358106"/>
          </a:xfrm>
        </p:grpSpPr>
        <p:sp>
          <p:nvSpPr>
            <p:cNvPr id="170" name="テキスト ボックス 169">
              <a:extLst>
                <a:ext uri="{FF2B5EF4-FFF2-40B4-BE49-F238E27FC236}">
                  <a16:creationId xmlns:a16="http://schemas.microsoft.com/office/drawing/2014/main" id="{E07B7F5C-DAAC-77BB-C5D1-0826ECEA52EE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2386578" cy="28159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</a:p>
          </p:txBody>
        </p:sp>
        <p:grpSp>
          <p:nvGrpSpPr>
            <p:cNvPr id="171" name="グループ化 170">
              <a:extLst>
                <a:ext uri="{FF2B5EF4-FFF2-40B4-BE49-F238E27FC236}">
                  <a16:creationId xmlns:a16="http://schemas.microsoft.com/office/drawing/2014/main" id="{78360226-9F1C-D4FB-DEB9-3464C8C02FFA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172" name="二等辺三角形 171">
                <a:extLst>
                  <a:ext uri="{FF2B5EF4-FFF2-40B4-BE49-F238E27FC236}">
                    <a16:creationId xmlns:a16="http://schemas.microsoft.com/office/drawing/2014/main" id="{ADD6C35E-BE52-A4A3-9A63-C8A0CEF61CC3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73" name="楕円 172">
                <a:extLst>
                  <a:ext uri="{FF2B5EF4-FFF2-40B4-BE49-F238E27FC236}">
                    <a16:creationId xmlns:a16="http://schemas.microsoft.com/office/drawing/2014/main" id="{C0F9DCDA-F861-A763-CDC2-3F06633ED1C7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175" name="グループ化 174">
            <a:extLst>
              <a:ext uri="{FF2B5EF4-FFF2-40B4-BE49-F238E27FC236}">
                <a16:creationId xmlns:a16="http://schemas.microsoft.com/office/drawing/2014/main" id="{E0C13697-33B4-7850-8196-55AC5E0A430D}"/>
              </a:ext>
            </a:extLst>
          </p:cNvPr>
          <p:cNvGrpSpPr/>
          <p:nvPr userDrawn="1"/>
        </p:nvGrpSpPr>
        <p:grpSpPr>
          <a:xfrm>
            <a:off x="2672482" y="4803973"/>
            <a:ext cx="2386578" cy="416575"/>
            <a:chOff x="14692284" y="6544122"/>
            <a:chExt cx="2386578" cy="416575"/>
          </a:xfrm>
        </p:grpSpPr>
        <p:sp>
          <p:nvSpPr>
            <p:cNvPr id="176" name="テキスト ボックス 175">
              <a:extLst>
                <a:ext uri="{FF2B5EF4-FFF2-40B4-BE49-F238E27FC236}">
                  <a16:creationId xmlns:a16="http://schemas.microsoft.com/office/drawing/2014/main" id="{F59F93BC-30C0-3F1A-F152-5675C119282B}"/>
                </a:ext>
              </a:extLst>
            </p:cNvPr>
            <p:cNvSpPr txBox="1"/>
            <p:nvPr userDrawn="1"/>
          </p:nvSpPr>
          <p:spPr>
            <a:xfrm>
              <a:off x="14692284" y="6544122"/>
              <a:ext cx="2386578" cy="416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</a:p>
            <a:p>
              <a:pPr algn="l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177" name="グループ化 176">
              <a:extLst>
                <a:ext uri="{FF2B5EF4-FFF2-40B4-BE49-F238E27FC236}">
                  <a16:creationId xmlns:a16="http://schemas.microsoft.com/office/drawing/2014/main" id="{9B959347-F92A-00E6-AE99-A513DFF329F1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178" name="グループ化 177">
                <a:extLst>
                  <a:ext uri="{FF2B5EF4-FFF2-40B4-BE49-F238E27FC236}">
                    <a16:creationId xmlns:a16="http://schemas.microsoft.com/office/drawing/2014/main" id="{8A4E5221-61BB-A643-9D8C-AB3E7004CF19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182" name="二等辺三角形 181">
                  <a:extLst>
                    <a:ext uri="{FF2B5EF4-FFF2-40B4-BE49-F238E27FC236}">
                      <a16:creationId xmlns:a16="http://schemas.microsoft.com/office/drawing/2014/main" id="{FE725BCB-8D71-D8F3-DCD0-0FFB85FCC950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83" name="楕円 182">
                  <a:extLst>
                    <a:ext uri="{FF2B5EF4-FFF2-40B4-BE49-F238E27FC236}">
                      <a16:creationId xmlns:a16="http://schemas.microsoft.com/office/drawing/2014/main" id="{693FD42C-0CD3-3E19-0458-EA7B20B2D296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79" name="グループ化 178">
                <a:extLst>
                  <a:ext uri="{FF2B5EF4-FFF2-40B4-BE49-F238E27FC236}">
                    <a16:creationId xmlns:a16="http://schemas.microsoft.com/office/drawing/2014/main" id="{11648574-748B-FBEF-0ACB-9E774BDB7B28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180" name="二等辺三角形 179">
                  <a:extLst>
                    <a:ext uri="{FF2B5EF4-FFF2-40B4-BE49-F238E27FC236}">
                      <a16:creationId xmlns:a16="http://schemas.microsoft.com/office/drawing/2014/main" id="{53135635-BAA1-BA8D-4F66-643185E4D468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181" name="楕円 180">
                  <a:extLst>
                    <a:ext uri="{FF2B5EF4-FFF2-40B4-BE49-F238E27FC236}">
                      <a16:creationId xmlns:a16="http://schemas.microsoft.com/office/drawing/2014/main" id="{0EBC7095-CF24-6946-50EB-417F528C1228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BA274649-24A0-98FD-A5EE-A8C3D43B9DC5}"/>
              </a:ext>
            </a:extLst>
          </p:cNvPr>
          <p:cNvGrpSpPr/>
          <p:nvPr userDrawn="1"/>
        </p:nvGrpSpPr>
        <p:grpSpPr>
          <a:xfrm>
            <a:off x="2152984" y="6114085"/>
            <a:ext cx="3118986" cy="1136790"/>
            <a:chOff x="14687545" y="7152761"/>
            <a:chExt cx="3118986" cy="1100911"/>
          </a:xfrm>
        </p:grpSpPr>
        <p:sp>
          <p:nvSpPr>
            <p:cNvPr id="219" name="テキスト ボックス 218">
              <a:extLst>
                <a:ext uri="{FF2B5EF4-FFF2-40B4-BE49-F238E27FC236}">
                  <a16:creationId xmlns:a16="http://schemas.microsoft.com/office/drawing/2014/main" id="{25EA2ABA-D1BD-38B4-A6B9-BA1FB66B9CC8}"/>
                </a:ext>
              </a:extLst>
            </p:cNvPr>
            <p:cNvSpPr txBox="1"/>
            <p:nvPr userDrawn="1"/>
          </p:nvSpPr>
          <p:spPr>
            <a:xfrm>
              <a:off x="14687545" y="7196448"/>
              <a:ext cx="3118986" cy="10572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 Role</a:t>
              </a:r>
            </a:p>
          </p:txBody>
        </p:sp>
        <p:sp>
          <p:nvSpPr>
            <p:cNvPr id="220" name="スクロール: 縦 219">
              <a:extLst>
                <a:ext uri="{FF2B5EF4-FFF2-40B4-BE49-F238E27FC236}">
                  <a16:creationId xmlns:a16="http://schemas.microsoft.com/office/drawing/2014/main" id="{9AF83C78-D1FD-3740-A57C-2EF4EDF16338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21" name="グループ化 220">
            <a:extLst>
              <a:ext uri="{FF2B5EF4-FFF2-40B4-BE49-F238E27FC236}">
                <a16:creationId xmlns:a16="http://schemas.microsoft.com/office/drawing/2014/main" id="{BD92F52D-B257-0C97-9BE4-3172EB3E6076}"/>
              </a:ext>
            </a:extLst>
          </p:cNvPr>
          <p:cNvGrpSpPr/>
          <p:nvPr userDrawn="1"/>
        </p:nvGrpSpPr>
        <p:grpSpPr>
          <a:xfrm>
            <a:off x="2672482" y="6395290"/>
            <a:ext cx="2386578" cy="347536"/>
            <a:chOff x="14687545" y="6166052"/>
            <a:chExt cx="2386578" cy="347536"/>
          </a:xfrm>
        </p:grpSpPr>
        <p:sp>
          <p:nvSpPr>
            <p:cNvPr id="222" name="テキスト ボックス 221">
              <a:extLst>
                <a:ext uri="{FF2B5EF4-FFF2-40B4-BE49-F238E27FC236}">
                  <a16:creationId xmlns:a16="http://schemas.microsoft.com/office/drawing/2014/main" id="{9D7EE3E4-000F-CAA5-44FD-93AE268028B3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2386578" cy="27102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vcfadmin@local</a:t>
              </a:r>
            </a:p>
          </p:txBody>
        </p:sp>
        <p:grpSp>
          <p:nvGrpSpPr>
            <p:cNvPr id="223" name="グループ化 222">
              <a:extLst>
                <a:ext uri="{FF2B5EF4-FFF2-40B4-BE49-F238E27FC236}">
                  <a16:creationId xmlns:a16="http://schemas.microsoft.com/office/drawing/2014/main" id="{77F4D1EB-9823-D2F2-A012-7EE6903F4A7C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224" name="二等辺三角形 223">
                <a:extLst>
                  <a:ext uri="{FF2B5EF4-FFF2-40B4-BE49-F238E27FC236}">
                    <a16:creationId xmlns:a16="http://schemas.microsoft.com/office/drawing/2014/main" id="{EA778904-89A4-B0E0-4D12-E4E5D99E52AA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25" name="楕円 224">
                <a:extLst>
                  <a:ext uri="{FF2B5EF4-FFF2-40B4-BE49-F238E27FC236}">
                    <a16:creationId xmlns:a16="http://schemas.microsoft.com/office/drawing/2014/main" id="{9F64D5C7-4E85-F99D-8F0A-611D923288C6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FA97B2E1-2DC8-FC22-7889-0A3CD0F27717}"/>
              </a:ext>
            </a:extLst>
          </p:cNvPr>
          <p:cNvGrpSpPr/>
          <p:nvPr userDrawn="1"/>
        </p:nvGrpSpPr>
        <p:grpSpPr>
          <a:xfrm>
            <a:off x="2672482" y="6796357"/>
            <a:ext cx="2386578" cy="416575"/>
            <a:chOff x="14692284" y="6556154"/>
            <a:chExt cx="2386578" cy="416575"/>
          </a:xfrm>
        </p:grpSpPr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87ABDE77-EAC7-68ED-B2AB-C78988B805E4}"/>
                </a:ext>
              </a:extLst>
            </p:cNvPr>
            <p:cNvSpPr txBox="1"/>
            <p:nvPr userDrawn="1"/>
          </p:nvSpPr>
          <p:spPr>
            <a:xfrm>
              <a:off x="14692284" y="6556154"/>
              <a:ext cx="2386578" cy="416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</a:p>
            <a:p>
              <a:pPr algn="l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28" name="グループ化 227">
              <a:extLst>
                <a:ext uri="{FF2B5EF4-FFF2-40B4-BE49-F238E27FC236}">
                  <a16:creationId xmlns:a16="http://schemas.microsoft.com/office/drawing/2014/main" id="{7C2AD483-5C07-37E3-8F47-EBB8EB7817E8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229" name="グループ化 228">
                <a:extLst>
                  <a:ext uri="{FF2B5EF4-FFF2-40B4-BE49-F238E27FC236}">
                    <a16:creationId xmlns:a16="http://schemas.microsoft.com/office/drawing/2014/main" id="{49814119-B904-3039-92EE-4F6723487D92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233" name="二等辺三角形 232">
                  <a:extLst>
                    <a:ext uri="{FF2B5EF4-FFF2-40B4-BE49-F238E27FC236}">
                      <a16:creationId xmlns:a16="http://schemas.microsoft.com/office/drawing/2014/main" id="{E0601FFC-5C02-57C7-4993-F33FDF7FCC58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34" name="楕円 233">
                  <a:extLst>
                    <a:ext uri="{FF2B5EF4-FFF2-40B4-BE49-F238E27FC236}">
                      <a16:creationId xmlns:a16="http://schemas.microsoft.com/office/drawing/2014/main" id="{F72DE42A-A168-D402-A2E7-C5FD9C32CA29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230" name="グループ化 229">
                <a:extLst>
                  <a:ext uri="{FF2B5EF4-FFF2-40B4-BE49-F238E27FC236}">
                    <a16:creationId xmlns:a16="http://schemas.microsoft.com/office/drawing/2014/main" id="{8B9F49C7-28A5-2F25-F35D-E6A2DB9EB120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231" name="二等辺三角形 230">
                  <a:extLst>
                    <a:ext uri="{FF2B5EF4-FFF2-40B4-BE49-F238E27FC236}">
                      <a16:creationId xmlns:a16="http://schemas.microsoft.com/office/drawing/2014/main" id="{FC05C4DF-CF62-AEF3-F1AB-EC455FE88D22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232" name="楕円 231">
                  <a:extLst>
                    <a:ext uri="{FF2B5EF4-FFF2-40B4-BE49-F238E27FC236}">
                      <a16:creationId xmlns:a16="http://schemas.microsoft.com/office/drawing/2014/main" id="{A751C2B6-04FB-D2B8-A9BD-29242947D16D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245" name="グループ化 244">
            <a:extLst>
              <a:ext uri="{FF2B5EF4-FFF2-40B4-BE49-F238E27FC236}">
                <a16:creationId xmlns:a16="http://schemas.microsoft.com/office/drawing/2014/main" id="{FE6F1B92-068D-874A-C39F-12F10C1A133D}"/>
              </a:ext>
            </a:extLst>
          </p:cNvPr>
          <p:cNvGrpSpPr/>
          <p:nvPr userDrawn="1"/>
        </p:nvGrpSpPr>
        <p:grpSpPr>
          <a:xfrm>
            <a:off x="8575870" y="6318624"/>
            <a:ext cx="2344288" cy="742362"/>
            <a:chOff x="14687546" y="7152761"/>
            <a:chExt cx="2344288" cy="742362"/>
          </a:xfrm>
        </p:grpSpPr>
        <p:sp>
          <p:nvSpPr>
            <p:cNvPr id="246" name="テキスト ボックス 245">
              <a:extLst>
                <a:ext uri="{FF2B5EF4-FFF2-40B4-BE49-F238E27FC236}">
                  <a16:creationId xmlns:a16="http://schemas.microsoft.com/office/drawing/2014/main" id="{49B419DD-B6E6-4E98-7C6E-75971D36008F}"/>
                </a:ext>
              </a:extLst>
            </p:cNvPr>
            <p:cNvSpPr txBox="1"/>
            <p:nvPr userDrawn="1"/>
          </p:nvSpPr>
          <p:spPr>
            <a:xfrm>
              <a:off x="14687546" y="7196448"/>
              <a:ext cx="2344288" cy="6986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Super User</a:t>
              </a:r>
            </a:p>
          </p:txBody>
        </p:sp>
        <p:sp>
          <p:nvSpPr>
            <p:cNvPr id="247" name="スクロール: 縦 246">
              <a:extLst>
                <a:ext uri="{FF2B5EF4-FFF2-40B4-BE49-F238E27FC236}">
                  <a16:creationId xmlns:a16="http://schemas.microsoft.com/office/drawing/2014/main" id="{C26E6861-5E43-5030-AB9D-3D7AFD8BF124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248" name="グループ化 247">
            <a:extLst>
              <a:ext uri="{FF2B5EF4-FFF2-40B4-BE49-F238E27FC236}">
                <a16:creationId xmlns:a16="http://schemas.microsoft.com/office/drawing/2014/main" id="{A28CCCBE-4692-1117-DBFC-8786D558BF58}"/>
              </a:ext>
            </a:extLst>
          </p:cNvPr>
          <p:cNvGrpSpPr/>
          <p:nvPr userDrawn="1"/>
        </p:nvGrpSpPr>
        <p:grpSpPr>
          <a:xfrm>
            <a:off x="9055360" y="6628871"/>
            <a:ext cx="1710489" cy="353512"/>
            <a:chOff x="14687545" y="6166052"/>
            <a:chExt cx="1710489" cy="353512"/>
          </a:xfrm>
        </p:grpSpPr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A63A593C-81D3-AFA4-856D-4140CCC75019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1710489" cy="27699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configadmin</a:t>
              </a:r>
            </a:p>
          </p:txBody>
        </p:sp>
        <p:grpSp>
          <p:nvGrpSpPr>
            <p:cNvPr id="250" name="グループ化 249">
              <a:extLst>
                <a:ext uri="{FF2B5EF4-FFF2-40B4-BE49-F238E27FC236}">
                  <a16:creationId xmlns:a16="http://schemas.microsoft.com/office/drawing/2014/main" id="{09C86C60-48A1-92D1-1999-E973723C831E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251" name="二等辺三角形 250">
                <a:extLst>
                  <a:ext uri="{FF2B5EF4-FFF2-40B4-BE49-F238E27FC236}">
                    <a16:creationId xmlns:a16="http://schemas.microsoft.com/office/drawing/2014/main" id="{B47FF3E7-1C17-8A47-B5B9-23A157EE5DA8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2" name="楕円 251">
                <a:extLst>
                  <a:ext uri="{FF2B5EF4-FFF2-40B4-BE49-F238E27FC236}">
                    <a16:creationId xmlns:a16="http://schemas.microsoft.com/office/drawing/2014/main" id="{13022B52-D03F-549C-0263-306A1F697857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253" name="グループ化 252">
            <a:extLst>
              <a:ext uri="{FF2B5EF4-FFF2-40B4-BE49-F238E27FC236}">
                <a16:creationId xmlns:a16="http://schemas.microsoft.com/office/drawing/2014/main" id="{B0A7A0BE-1F38-83D1-FCAD-8CFE594EA9FF}"/>
              </a:ext>
            </a:extLst>
          </p:cNvPr>
          <p:cNvGrpSpPr/>
          <p:nvPr userDrawn="1"/>
        </p:nvGrpSpPr>
        <p:grpSpPr>
          <a:xfrm>
            <a:off x="9074338" y="7109114"/>
            <a:ext cx="1691512" cy="365038"/>
            <a:chOff x="14687546" y="6166052"/>
            <a:chExt cx="1691512" cy="365038"/>
          </a:xfrm>
        </p:grpSpPr>
        <p:sp>
          <p:nvSpPr>
            <p:cNvPr id="254" name="テキスト ボックス 253">
              <a:extLst>
                <a:ext uri="{FF2B5EF4-FFF2-40B4-BE49-F238E27FC236}">
                  <a16:creationId xmlns:a16="http://schemas.microsoft.com/office/drawing/2014/main" id="{FF2BE0D8-98BF-7A47-B34F-A08B770960B1}"/>
                </a:ext>
              </a:extLst>
            </p:cNvPr>
            <p:cNvSpPr txBox="1"/>
            <p:nvPr userDrawn="1"/>
          </p:nvSpPr>
          <p:spPr>
            <a:xfrm>
              <a:off x="14687546" y="6241501"/>
              <a:ext cx="1691512" cy="2895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admin</a:t>
              </a:r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1AEECEC-54BD-29A0-A75B-9AD51BCB1615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256" name="二等辺三角形 255">
                <a:extLst>
                  <a:ext uri="{FF2B5EF4-FFF2-40B4-BE49-F238E27FC236}">
                    <a16:creationId xmlns:a16="http://schemas.microsoft.com/office/drawing/2014/main" id="{B49F1D5D-3E64-CEB9-7908-6FE1059F9396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57" name="楕円 256">
                <a:extLst>
                  <a:ext uri="{FF2B5EF4-FFF2-40B4-BE49-F238E27FC236}">
                    <a16:creationId xmlns:a16="http://schemas.microsoft.com/office/drawing/2014/main" id="{9FF1AD9B-232C-9B20-756F-70387EC27DCA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271" name="グループ化 270">
            <a:extLst>
              <a:ext uri="{FF2B5EF4-FFF2-40B4-BE49-F238E27FC236}">
                <a16:creationId xmlns:a16="http://schemas.microsoft.com/office/drawing/2014/main" id="{702644EE-EB6E-16B1-C798-37417E5D861C}"/>
              </a:ext>
            </a:extLst>
          </p:cNvPr>
          <p:cNvGrpSpPr/>
          <p:nvPr userDrawn="1"/>
        </p:nvGrpSpPr>
        <p:grpSpPr>
          <a:xfrm>
            <a:off x="7493029" y="3039840"/>
            <a:ext cx="2699306" cy="382272"/>
            <a:chOff x="14687545" y="6166052"/>
            <a:chExt cx="2699306" cy="382272"/>
          </a:xfrm>
        </p:grpSpPr>
        <p:sp>
          <p:nvSpPr>
            <p:cNvPr id="272" name="テキスト ボックス 271">
              <a:extLst>
                <a:ext uri="{FF2B5EF4-FFF2-40B4-BE49-F238E27FC236}">
                  <a16:creationId xmlns:a16="http://schemas.microsoft.com/office/drawing/2014/main" id="{95B7DDC5-C29F-3BE8-E186-525E08E5F029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2699306" cy="305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marL="0" marR="0" lvl="0" indent="0" algn="l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dministrator@vsphere.local </a:t>
              </a:r>
            </a:p>
            <a:p>
              <a:pPr algn="l"/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73" name="グループ化 272">
              <a:extLst>
                <a:ext uri="{FF2B5EF4-FFF2-40B4-BE49-F238E27FC236}">
                  <a16:creationId xmlns:a16="http://schemas.microsoft.com/office/drawing/2014/main" id="{E5C0027E-4861-EB20-4AB6-4361D726C54B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274" name="二等辺三角形 273">
                <a:extLst>
                  <a:ext uri="{FF2B5EF4-FFF2-40B4-BE49-F238E27FC236}">
                    <a16:creationId xmlns:a16="http://schemas.microsoft.com/office/drawing/2014/main" id="{B0AC9D72-4A42-32BE-522F-6A7939B55F45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5" name="楕円 274">
                <a:extLst>
                  <a:ext uri="{FF2B5EF4-FFF2-40B4-BE49-F238E27FC236}">
                    <a16:creationId xmlns:a16="http://schemas.microsoft.com/office/drawing/2014/main" id="{8A61F987-E79E-F4D1-B51A-051E676350AF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C96B64CB-3E7C-4747-5070-A0CF548DE014}"/>
              </a:ext>
            </a:extLst>
          </p:cNvPr>
          <p:cNvSpPr txBox="1"/>
          <p:nvPr userDrawn="1"/>
        </p:nvSpPr>
        <p:spPr>
          <a:xfrm>
            <a:off x="589545" y="7482257"/>
            <a:ext cx="5023443" cy="1649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07" name="グループ化 306">
            <a:extLst>
              <a:ext uri="{FF2B5EF4-FFF2-40B4-BE49-F238E27FC236}">
                <a16:creationId xmlns:a16="http://schemas.microsoft.com/office/drawing/2014/main" id="{CECC9148-7439-8D3E-BFA0-7D5810E4038F}"/>
              </a:ext>
            </a:extLst>
          </p:cNvPr>
          <p:cNvGrpSpPr/>
          <p:nvPr userDrawn="1"/>
        </p:nvGrpSpPr>
        <p:grpSpPr>
          <a:xfrm>
            <a:off x="2152983" y="7568081"/>
            <a:ext cx="3112829" cy="320687"/>
            <a:chOff x="14687544" y="7152761"/>
            <a:chExt cx="3112829" cy="320687"/>
          </a:xfrm>
        </p:grpSpPr>
        <p:sp>
          <p:nvSpPr>
            <p:cNvPr id="308" name="テキスト ボックス 307">
              <a:extLst>
                <a:ext uri="{FF2B5EF4-FFF2-40B4-BE49-F238E27FC236}">
                  <a16:creationId xmlns:a16="http://schemas.microsoft.com/office/drawing/2014/main" id="{2C14F571-4D84-2730-23EB-376D13F94AB7}"/>
                </a:ext>
              </a:extLst>
            </p:cNvPr>
            <p:cNvSpPr txBox="1"/>
            <p:nvPr userDrawn="1"/>
          </p:nvSpPr>
          <p:spPr>
            <a:xfrm>
              <a:off x="14687544" y="7196448"/>
              <a:ext cx="3112829" cy="277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Organization Owner</a:t>
              </a:r>
            </a:p>
          </p:txBody>
        </p:sp>
        <p:sp>
          <p:nvSpPr>
            <p:cNvPr id="309" name="スクロール: 縦 308">
              <a:extLst>
                <a:ext uri="{FF2B5EF4-FFF2-40B4-BE49-F238E27FC236}">
                  <a16:creationId xmlns:a16="http://schemas.microsoft.com/office/drawing/2014/main" id="{BD53491A-871A-280E-009E-67F1E274EA98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10" name="グループ化 309">
            <a:extLst>
              <a:ext uri="{FF2B5EF4-FFF2-40B4-BE49-F238E27FC236}">
                <a16:creationId xmlns:a16="http://schemas.microsoft.com/office/drawing/2014/main" id="{9133C6D4-F94A-15E0-FCDE-354FE440E051}"/>
              </a:ext>
            </a:extLst>
          </p:cNvPr>
          <p:cNvGrpSpPr/>
          <p:nvPr userDrawn="1"/>
        </p:nvGrpSpPr>
        <p:grpSpPr>
          <a:xfrm>
            <a:off x="2152984" y="7950611"/>
            <a:ext cx="3112828" cy="336334"/>
            <a:chOff x="14687545" y="7152761"/>
            <a:chExt cx="3112828" cy="336334"/>
          </a:xfrm>
        </p:grpSpPr>
        <p:sp>
          <p:nvSpPr>
            <p:cNvPr id="311" name="テキスト ボックス 310">
              <a:extLst>
                <a:ext uri="{FF2B5EF4-FFF2-40B4-BE49-F238E27FC236}">
                  <a16:creationId xmlns:a16="http://schemas.microsoft.com/office/drawing/2014/main" id="{9A4C7292-1C21-C579-AA4A-D926E22D1C16}"/>
                </a:ext>
              </a:extLst>
            </p:cNvPr>
            <p:cNvSpPr txBox="1"/>
            <p:nvPr userDrawn="1"/>
          </p:nvSpPr>
          <p:spPr>
            <a:xfrm>
              <a:off x="14687545" y="7196448"/>
              <a:ext cx="3112828" cy="292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Assembler Administrator</a:t>
              </a:r>
            </a:p>
          </p:txBody>
        </p:sp>
        <p:sp>
          <p:nvSpPr>
            <p:cNvPr id="312" name="スクロール: 縦 311">
              <a:extLst>
                <a:ext uri="{FF2B5EF4-FFF2-40B4-BE49-F238E27FC236}">
                  <a16:creationId xmlns:a16="http://schemas.microsoft.com/office/drawing/2014/main" id="{64AA350B-CB06-CDD1-0824-BFCBE5099A1A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D3F71425-91C6-A389-96F8-6B4C5D503536}"/>
              </a:ext>
            </a:extLst>
          </p:cNvPr>
          <p:cNvGrpSpPr/>
          <p:nvPr userDrawn="1"/>
        </p:nvGrpSpPr>
        <p:grpSpPr>
          <a:xfrm>
            <a:off x="2152984" y="8333141"/>
            <a:ext cx="3109292" cy="319954"/>
            <a:chOff x="14687546" y="7152761"/>
            <a:chExt cx="3109292" cy="319954"/>
          </a:xfrm>
        </p:grpSpPr>
        <p:sp>
          <p:nvSpPr>
            <p:cNvPr id="314" name="テキスト ボックス 313">
              <a:extLst>
                <a:ext uri="{FF2B5EF4-FFF2-40B4-BE49-F238E27FC236}">
                  <a16:creationId xmlns:a16="http://schemas.microsoft.com/office/drawing/2014/main" id="{71830BC7-9A38-EA36-22CE-5A8C7F3F21DA}"/>
                </a:ext>
              </a:extLst>
            </p:cNvPr>
            <p:cNvSpPr txBox="1"/>
            <p:nvPr userDrawn="1"/>
          </p:nvSpPr>
          <p:spPr>
            <a:xfrm>
              <a:off x="14687546" y="7196448"/>
              <a:ext cx="3109292" cy="27626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Service 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Broker Administrator</a:t>
              </a:r>
            </a:p>
          </p:txBody>
        </p:sp>
        <p:sp>
          <p:nvSpPr>
            <p:cNvPr id="315" name="スクロール: 縦 314">
              <a:extLst>
                <a:ext uri="{FF2B5EF4-FFF2-40B4-BE49-F238E27FC236}">
                  <a16:creationId xmlns:a16="http://schemas.microsoft.com/office/drawing/2014/main" id="{9968B273-A5A2-0C12-FC35-CED99EB26A99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16" name="グループ化 315">
            <a:extLst>
              <a:ext uri="{FF2B5EF4-FFF2-40B4-BE49-F238E27FC236}">
                <a16:creationId xmlns:a16="http://schemas.microsoft.com/office/drawing/2014/main" id="{5D9E3951-5B8C-9789-2ABB-0C09A4D3A8E9}"/>
              </a:ext>
            </a:extLst>
          </p:cNvPr>
          <p:cNvGrpSpPr/>
          <p:nvPr userDrawn="1"/>
        </p:nvGrpSpPr>
        <p:grpSpPr>
          <a:xfrm>
            <a:off x="2152984" y="8715671"/>
            <a:ext cx="3109292" cy="339575"/>
            <a:chOff x="14687545" y="7152761"/>
            <a:chExt cx="3109292" cy="339575"/>
          </a:xfrm>
        </p:grpSpPr>
        <p:sp>
          <p:nvSpPr>
            <p:cNvPr id="317" name="テキスト ボックス 316">
              <a:extLst>
                <a:ext uri="{FF2B5EF4-FFF2-40B4-BE49-F238E27FC236}">
                  <a16:creationId xmlns:a16="http://schemas.microsoft.com/office/drawing/2014/main" id="{5C6248FA-C41D-7A6E-E3D6-6E1D16D02431}"/>
                </a:ext>
              </a:extLst>
            </p:cNvPr>
            <p:cNvSpPr txBox="1"/>
            <p:nvPr userDrawn="1"/>
          </p:nvSpPr>
          <p:spPr>
            <a:xfrm>
              <a:off x="14687545" y="7196447"/>
              <a:ext cx="3109292" cy="29588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Orchestrator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 Administrator</a:t>
              </a:r>
            </a:p>
          </p:txBody>
        </p:sp>
        <p:sp>
          <p:nvSpPr>
            <p:cNvPr id="318" name="スクロール: 縦 317">
              <a:extLst>
                <a:ext uri="{FF2B5EF4-FFF2-40B4-BE49-F238E27FC236}">
                  <a16:creationId xmlns:a16="http://schemas.microsoft.com/office/drawing/2014/main" id="{BFCDDF12-557C-3AA2-E4C6-B9B77605C081}"/>
                </a:ext>
              </a:extLst>
            </p:cNvPr>
            <p:cNvSpPr/>
            <p:nvPr userDrawn="1"/>
          </p:nvSpPr>
          <p:spPr>
            <a:xfrm>
              <a:off x="14721557" y="7152761"/>
              <a:ext cx="325307" cy="277000"/>
            </a:xfrm>
            <a:prstGeom prst="verticalScroll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319" name="吹き出し: 四角形 318">
            <a:extLst>
              <a:ext uri="{FF2B5EF4-FFF2-40B4-BE49-F238E27FC236}">
                <a16:creationId xmlns:a16="http://schemas.microsoft.com/office/drawing/2014/main" id="{1462B264-7B80-7957-89E3-64F3FAC2644D}"/>
              </a:ext>
            </a:extLst>
          </p:cNvPr>
          <p:cNvSpPr/>
          <p:nvPr userDrawn="1"/>
        </p:nvSpPr>
        <p:spPr>
          <a:xfrm>
            <a:off x="5456227" y="8086194"/>
            <a:ext cx="3949598" cy="1093476"/>
          </a:xfrm>
          <a:prstGeom prst="wedgeRectCallout">
            <a:avLst>
              <a:gd name="adj1" fmla="val -53510"/>
              <a:gd name="adj2" fmla="val -33308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kumimoji="1"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各ロールに割り当て</a:t>
            </a:r>
            <a:endParaRPr kumimoji="1"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320" name="グループ化 319">
            <a:extLst>
              <a:ext uri="{FF2B5EF4-FFF2-40B4-BE49-F238E27FC236}">
                <a16:creationId xmlns:a16="http://schemas.microsoft.com/office/drawing/2014/main" id="{56012E8A-1798-C9C9-B3BA-8F07D9CE5C3B}"/>
              </a:ext>
            </a:extLst>
          </p:cNvPr>
          <p:cNvGrpSpPr/>
          <p:nvPr userDrawn="1"/>
        </p:nvGrpSpPr>
        <p:grpSpPr>
          <a:xfrm>
            <a:off x="5766191" y="8304429"/>
            <a:ext cx="3458512" cy="340988"/>
            <a:chOff x="14687545" y="6166052"/>
            <a:chExt cx="3458512" cy="340988"/>
          </a:xfrm>
        </p:grpSpPr>
        <p:sp>
          <p:nvSpPr>
            <p:cNvPr id="321" name="テキスト ボックス 320">
              <a:extLst>
                <a:ext uri="{FF2B5EF4-FFF2-40B4-BE49-F238E27FC236}">
                  <a16:creationId xmlns:a16="http://schemas.microsoft.com/office/drawing/2014/main" id="{3B55A727-586E-3556-233B-54E35BDAAC21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3458512" cy="2644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configadmin (Workspace ONE Access)</a:t>
              </a:r>
            </a:p>
          </p:txBody>
        </p:sp>
        <p:grpSp>
          <p:nvGrpSpPr>
            <p:cNvPr id="322" name="グループ化 321">
              <a:extLst>
                <a:ext uri="{FF2B5EF4-FFF2-40B4-BE49-F238E27FC236}">
                  <a16:creationId xmlns:a16="http://schemas.microsoft.com/office/drawing/2014/main" id="{670E0CCB-63F6-CB70-4985-F3390C9C1311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323" name="二等辺三角形 322">
                <a:extLst>
                  <a:ext uri="{FF2B5EF4-FFF2-40B4-BE49-F238E27FC236}">
                    <a16:creationId xmlns:a16="http://schemas.microsoft.com/office/drawing/2014/main" id="{AB662E1C-0358-3DCA-C8B6-EBCE3C25AAFD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24" name="楕円 323">
                <a:extLst>
                  <a:ext uri="{FF2B5EF4-FFF2-40B4-BE49-F238E27FC236}">
                    <a16:creationId xmlns:a16="http://schemas.microsoft.com/office/drawing/2014/main" id="{83B268FA-36A3-2E66-A101-143AA33F783E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grpSp>
        <p:nvGrpSpPr>
          <p:cNvPr id="325" name="グループ化 324">
            <a:extLst>
              <a:ext uri="{FF2B5EF4-FFF2-40B4-BE49-F238E27FC236}">
                <a16:creationId xmlns:a16="http://schemas.microsoft.com/office/drawing/2014/main" id="{BB472087-DE80-246A-8BF3-5A517F8A9666}"/>
              </a:ext>
            </a:extLst>
          </p:cNvPr>
          <p:cNvGrpSpPr/>
          <p:nvPr userDrawn="1"/>
        </p:nvGrpSpPr>
        <p:grpSpPr>
          <a:xfrm>
            <a:off x="5762237" y="8704011"/>
            <a:ext cx="3458511" cy="416575"/>
            <a:chOff x="14692283" y="6556154"/>
            <a:chExt cx="3458511" cy="416575"/>
          </a:xfrm>
        </p:grpSpPr>
        <p:sp>
          <p:nvSpPr>
            <p:cNvPr id="326" name="テキスト ボックス 325">
              <a:extLst>
                <a:ext uri="{FF2B5EF4-FFF2-40B4-BE49-F238E27FC236}">
                  <a16:creationId xmlns:a16="http://schemas.microsoft.com/office/drawing/2014/main" id="{69D71072-D3FE-CC82-D238-D7C8762FE036}"/>
                </a:ext>
              </a:extLst>
            </p:cNvPr>
            <p:cNvSpPr txBox="1"/>
            <p:nvPr userDrawn="1"/>
          </p:nvSpPr>
          <p:spPr>
            <a:xfrm>
              <a:off x="14692283" y="6556154"/>
              <a:ext cx="3458511" cy="4165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algn="l"/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VCF-Admins@c.go-lab.jp</a:t>
              </a:r>
            </a:p>
            <a:p>
              <a:pPr algn="l"/>
              <a:r>
                <a:rPr lang="ja-JP" altLang="en-US" sz="1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グループ</a:t>
              </a:r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27" name="グループ化 326">
              <a:extLst>
                <a:ext uri="{FF2B5EF4-FFF2-40B4-BE49-F238E27FC236}">
                  <a16:creationId xmlns:a16="http://schemas.microsoft.com/office/drawing/2014/main" id="{BDA00F91-5B10-7CEC-D8BA-9AC5DB0D5B11}"/>
                </a:ext>
              </a:extLst>
            </p:cNvPr>
            <p:cNvGrpSpPr/>
            <p:nvPr userDrawn="1"/>
          </p:nvGrpSpPr>
          <p:grpSpPr>
            <a:xfrm>
              <a:off x="14721557" y="6579012"/>
              <a:ext cx="329511" cy="349035"/>
              <a:chOff x="14721557" y="6579012"/>
              <a:chExt cx="329511" cy="349035"/>
            </a:xfrm>
          </p:grpSpPr>
          <p:grpSp>
            <p:nvGrpSpPr>
              <p:cNvPr id="328" name="グループ化 327">
                <a:extLst>
                  <a:ext uri="{FF2B5EF4-FFF2-40B4-BE49-F238E27FC236}">
                    <a16:creationId xmlns:a16="http://schemas.microsoft.com/office/drawing/2014/main" id="{C269194A-831E-1115-F7FD-6471956976C3}"/>
                  </a:ext>
                </a:extLst>
              </p:cNvPr>
              <p:cNvGrpSpPr/>
              <p:nvPr userDrawn="1"/>
            </p:nvGrpSpPr>
            <p:grpSpPr>
              <a:xfrm>
                <a:off x="14824900" y="6579012"/>
                <a:ext cx="226168" cy="311649"/>
                <a:chOff x="15015411" y="5439501"/>
                <a:chExt cx="558388" cy="769433"/>
              </a:xfrm>
            </p:grpSpPr>
            <p:sp>
              <p:nvSpPr>
                <p:cNvPr id="332" name="二等辺三角形 331">
                  <a:extLst>
                    <a:ext uri="{FF2B5EF4-FFF2-40B4-BE49-F238E27FC236}">
                      <a16:creationId xmlns:a16="http://schemas.microsoft.com/office/drawing/2014/main" id="{37960A15-B2B2-A4F1-F91D-4C6817C6B722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3" name="楕円 332">
                  <a:extLst>
                    <a:ext uri="{FF2B5EF4-FFF2-40B4-BE49-F238E27FC236}">
                      <a16:creationId xmlns:a16="http://schemas.microsoft.com/office/drawing/2014/main" id="{47EBC498-8418-40DA-B7E6-958E8509D93B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329" name="グループ化 328">
                <a:extLst>
                  <a:ext uri="{FF2B5EF4-FFF2-40B4-BE49-F238E27FC236}">
                    <a16:creationId xmlns:a16="http://schemas.microsoft.com/office/drawing/2014/main" id="{C21F9CAE-FBD6-284D-C0C2-416C402D867E}"/>
                  </a:ext>
                </a:extLst>
              </p:cNvPr>
              <p:cNvGrpSpPr/>
              <p:nvPr userDrawn="1"/>
            </p:nvGrpSpPr>
            <p:grpSpPr>
              <a:xfrm>
                <a:off x="14721557" y="6616398"/>
                <a:ext cx="226168" cy="311649"/>
                <a:chOff x="15015411" y="5439501"/>
                <a:chExt cx="558388" cy="769433"/>
              </a:xfrm>
            </p:grpSpPr>
            <p:sp>
              <p:nvSpPr>
                <p:cNvPr id="330" name="二等辺三角形 329">
                  <a:extLst>
                    <a:ext uri="{FF2B5EF4-FFF2-40B4-BE49-F238E27FC236}">
                      <a16:creationId xmlns:a16="http://schemas.microsoft.com/office/drawing/2014/main" id="{53E13018-DE57-007C-14A2-D67E87BB41AF}"/>
                    </a:ext>
                  </a:extLst>
                </p:cNvPr>
                <p:cNvSpPr/>
                <p:nvPr userDrawn="1"/>
              </p:nvSpPr>
              <p:spPr>
                <a:xfrm>
                  <a:off x="15111598" y="5670058"/>
                  <a:ext cx="366014" cy="538876"/>
                </a:xfrm>
                <a:prstGeom prst="triangl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  <p:sp>
              <p:nvSpPr>
                <p:cNvPr id="331" name="楕円 330">
                  <a:extLst>
                    <a:ext uri="{FF2B5EF4-FFF2-40B4-BE49-F238E27FC236}">
                      <a16:creationId xmlns:a16="http://schemas.microsoft.com/office/drawing/2014/main" id="{EC6A3D22-81C7-161E-F4E9-65466917747D}"/>
                    </a:ext>
                  </a:extLst>
                </p:cNvPr>
                <p:cNvSpPr/>
                <p:nvPr userDrawn="1"/>
              </p:nvSpPr>
              <p:spPr>
                <a:xfrm>
                  <a:off x="15015411" y="5439501"/>
                  <a:ext cx="558388" cy="469816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sz="1200" dirty="0">
                    <a:latin typeface="メイリオ" panose="020B0604030504040204" pitchFamily="50" charset="-128"/>
                    <a:ea typeface="メイリオ" panose="020B0604030504040204" pitchFamily="50" charset="-128"/>
                  </a:endParaRPr>
                </a:p>
              </p:txBody>
            </p:sp>
          </p:grpSp>
        </p:grpSp>
      </p:grpSp>
      <p:grpSp>
        <p:nvGrpSpPr>
          <p:cNvPr id="345" name="グループ化 344">
            <a:extLst>
              <a:ext uri="{FF2B5EF4-FFF2-40B4-BE49-F238E27FC236}">
                <a16:creationId xmlns:a16="http://schemas.microsoft.com/office/drawing/2014/main" id="{3F759103-BF89-C9AE-7913-4630868CAFCB}"/>
              </a:ext>
            </a:extLst>
          </p:cNvPr>
          <p:cNvGrpSpPr/>
          <p:nvPr userDrawn="1"/>
        </p:nvGrpSpPr>
        <p:grpSpPr>
          <a:xfrm>
            <a:off x="2677249" y="2999828"/>
            <a:ext cx="2699306" cy="382272"/>
            <a:chOff x="14687545" y="6166052"/>
            <a:chExt cx="2699306" cy="382272"/>
          </a:xfrm>
        </p:grpSpPr>
        <p:sp>
          <p:nvSpPr>
            <p:cNvPr id="346" name="テキスト ボックス 345">
              <a:extLst>
                <a:ext uri="{FF2B5EF4-FFF2-40B4-BE49-F238E27FC236}">
                  <a16:creationId xmlns:a16="http://schemas.microsoft.com/office/drawing/2014/main" id="{A4200DD7-ED15-10D4-DD36-B649103C6139}"/>
                </a:ext>
              </a:extLst>
            </p:cNvPr>
            <p:cNvSpPr txBox="1"/>
            <p:nvPr userDrawn="1"/>
          </p:nvSpPr>
          <p:spPr>
            <a:xfrm>
              <a:off x="14687545" y="6242565"/>
              <a:ext cx="2699306" cy="30575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396000" rtlCol="0">
              <a:noAutofit/>
            </a:bodyPr>
            <a:lstStyle/>
            <a:p>
              <a:pPr marL="0" marR="0" lvl="0" indent="0" algn="l" defTabSz="107533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A</a:t>
              </a:r>
              <a:r>
                <a:rPr kumimoji="1" lang="en-US" altLang="ja-JP" sz="12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dministrator@vsphere.local </a:t>
              </a:r>
            </a:p>
            <a:p>
              <a:pPr algn="l"/>
              <a:endPara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347" name="グループ化 346">
              <a:extLst>
                <a:ext uri="{FF2B5EF4-FFF2-40B4-BE49-F238E27FC236}">
                  <a16:creationId xmlns:a16="http://schemas.microsoft.com/office/drawing/2014/main" id="{6F12951C-1DF3-7269-5BEE-D19F1A0F01BB}"/>
                </a:ext>
              </a:extLst>
            </p:cNvPr>
            <p:cNvGrpSpPr/>
            <p:nvPr userDrawn="1"/>
          </p:nvGrpSpPr>
          <p:grpSpPr>
            <a:xfrm>
              <a:off x="14759328" y="6166052"/>
              <a:ext cx="226168" cy="311649"/>
              <a:chOff x="15015411" y="5439501"/>
              <a:chExt cx="558388" cy="769433"/>
            </a:xfrm>
          </p:grpSpPr>
          <p:sp>
            <p:nvSpPr>
              <p:cNvPr id="348" name="二等辺三角形 347">
                <a:extLst>
                  <a:ext uri="{FF2B5EF4-FFF2-40B4-BE49-F238E27FC236}">
                    <a16:creationId xmlns:a16="http://schemas.microsoft.com/office/drawing/2014/main" id="{1059BC23-0571-B581-5AAE-014AD89BC444}"/>
                  </a:ext>
                </a:extLst>
              </p:cNvPr>
              <p:cNvSpPr/>
              <p:nvPr userDrawn="1"/>
            </p:nvSpPr>
            <p:spPr>
              <a:xfrm>
                <a:off x="15111598" y="5670058"/>
                <a:ext cx="366014" cy="538876"/>
              </a:xfrm>
              <a:prstGeom prst="triangl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49" name="楕円 348">
                <a:extLst>
                  <a:ext uri="{FF2B5EF4-FFF2-40B4-BE49-F238E27FC236}">
                    <a16:creationId xmlns:a16="http://schemas.microsoft.com/office/drawing/2014/main" id="{F159D3D3-B7D2-EF3C-EED8-7537C9889EC0}"/>
                  </a:ext>
                </a:extLst>
              </p:cNvPr>
              <p:cNvSpPr/>
              <p:nvPr userDrawn="1"/>
            </p:nvSpPr>
            <p:spPr>
              <a:xfrm>
                <a:off x="15015411" y="5439501"/>
                <a:ext cx="558388" cy="469816"/>
              </a:xfrm>
              <a:prstGeom prst="ellipse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 dirty="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385" name="吹き出し: 四角形 384">
            <a:extLst>
              <a:ext uri="{FF2B5EF4-FFF2-40B4-BE49-F238E27FC236}">
                <a16:creationId xmlns:a16="http://schemas.microsoft.com/office/drawing/2014/main" id="{A6305805-5615-1DE7-EAAD-2CD79E0F660D}"/>
              </a:ext>
            </a:extLst>
          </p:cNvPr>
          <p:cNvSpPr/>
          <p:nvPr userDrawn="1"/>
        </p:nvSpPr>
        <p:spPr>
          <a:xfrm>
            <a:off x="5876933" y="7597578"/>
            <a:ext cx="1568514" cy="403387"/>
          </a:xfrm>
          <a:prstGeom prst="wedgeRectCallout">
            <a:avLst>
              <a:gd name="adj1" fmla="val -33697"/>
              <a:gd name="adj2" fmla="val -12801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デプロイ中に設定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6" name="吹き出し: 四角形 385">
            <a:extLst>
              <a:ext uri="{FF2B5EF4-FFF2-40B4-BE49-F238E27FC236}">
                <a16:creationId xmlns:a16="http://schemas.microsoft.com/office/drawing/2014/main" id="{A9F996A3-C324-5ABC-B378-1E9787D2FF41}"/>
              </a:ext>
            </a:extLst>
          </p:cNvPr>
          <p:cNvSpPr/>
          <p:nvPr userDrawn="1"/>
        </p:nvSpPr>
        <p:spPr>
          <a:xfrm>
            <a:off x="5612988" y="5637845"/>
            <a:ext cx="1945837" cy="295002"/>
          </a:xfrm>
          <a:prstGeom prst="wedgeRectCallout">
            <a:avLst>
              <a:gd name="adj1" fmla="val -33697"/>
              <a:gd name="adj2" fmla="val 2910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WSA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デプロイ中に設定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8" name="吹き出し: 四角形 387">
            <a:extLst>
              <a:ext uri="{FF2B5EF4-FFF2-40B4-BE49-F238E27FC236}">
                <a16:creationId xmlns:a16="http://schemas.microsoft.com/office/drawing/2014/main" id="{29ABA101-E765-3E7B-786A-27B3558F2DEF}"/>
              </a:ext>
            </a:extLst>
          </p:cNvPr>
          <p:cNvSpPr/>
          <p:nvPr userDrawn="1"/>
        </p:nvSpPr>
        <p:spPr>
          <a:xfrm>
            <a:off x="6074585" y="1540880"/>
            <a:ext cx="2203682" cy="461665"/>
          </a:xfrm>
          <a:prstGeom prst="wedgeRectCallout">
            <a:avLst>
              <a:gd name="adj1" fmla="val -33320"/>
              <a:gd name="adj2" fmla="val 11413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で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プロバイダ追加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(LDAPS)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65109501-5D00-FDEE-6456-93EDFA8CD4C2}"/>
              </a:ext>
            </a:extLst>
          </p:cNvPr>
          <p:cNvSpPr txBox="1"/>
          <p:nvPr userDrawn="1"/>
        </p:nvSpPr>
        <p:spPr>
          <a:xfrm>
            <a:off x="119713" y="9242936"/>
            <a:ext cx="2621002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VCF-Auto-Auth-2024-1018-01</a:t>
            </a:r>
          </a:p>
        </p:txBody>
      </p:sp>
    </p:spTree>
    <p:extLst>
      <p:ext uri="{BB962C8B-B14F-4D97-AF65-F5344CB8AC3E}">
        <p14:creationId xmlns:p14="http://schemas.microsoft.com/office/powerpoint/2010/main" val="199549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riaAuto-V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252914B-AB94-60E4-C33D-75205E4D9152}"/>
              </a:ext>
            </a:extLst>
          </p:cNvPr>
          <p:cNvSpPr txBox="1"/>
          <p:nvPr userDrawn="1"/>
        </p:nvSpPr>
        <p:spPr>
          <a:xfrm>
            <a:off x="7799277" y="7880093"/>
            <a:ext cx="8684466" cy="13143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/ NSX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AA96701-A24E-1600-3075-F87FA9E3D4DF}"/>
              </a:ext>
            </a:extLst>
          </p:cNvPr>
          <p:cNvSpPr txBox="1"/>
          <p:nvPr userDrawn="1"/>
        </p:nvSpPr>
        <p:spPr>
          <a:xfrm>
            <a:off x="13068599" y="4231986"/>
            <a:ext cx="3024358" cy="30438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BB641F5-A680-B435-ACCD-FCF73184D905}"/>
              </a:ext>
            </a:extLst>
          </p:cNvPr>
          <p:cNvSpPr txBox="1"/>
          <p:nvPr userDrawn="1"/>
        </p:nvSpPr>
        <p:spPr>
          <a:xfrm>
            <a:off x="1027439" y="7880093"/>
            <a:ext cx="3037800" cy="935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 Account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375C49-E64E-BF49-294B-32CF59ED663A}"/>
              </a:ext>
            </a:extLst>
          </p:cNvPr>
          <p:cNvSpPr txBox="1"/>
          <p:nvPr userDrawn="1"/>
        </p:nvSpPr>
        <p:spPr>
          <a:xfrm>
            <a:off x="10691350" y="8291983"/>
            <a:ext cx="1531007" cy="6523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テンプレート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E66D5A-CBFF-2E2D-8D23-B8E4F7A0BE37}"/>
              </a:ext>
            </a:extLst>
          </p:cNvPr>
          <p:cNvSpPr txBox="1"/>
          <p:nvPr userDrawn="1"/>
        </p:nvSpPr>
        <p:spPr>
          <a:xfrm>
            <a:off x="8255973" y="4231988"/>
            <a:ext cx="4391650" cy="30438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Catalog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145067-0B5F-76BF-1397-7FD049BFEF09}"/>
              </a:ext>
            </a:extLst>
          </p:cNvPr>
          <p:cNvSpPr txBox="1"/>
          <p:nvPr userDrawn="1"/>
        </p:nvSpPr>
        <p:spPr>
          <a:xfrm>
            <a:off x="709385" y="1465231"/>
            <a:ext cx="3673965" cy="536412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Infrastructure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3D868EA-B9CE-CD51-1D20-D9963ABAAFF9}"/>
              </a:ext>
            </a:extLst>
          </p:cNvPr>
          <p:cNvSpPr txBox="1"/>
          <p:nvPr userDrawn="1"/>
        </p:nvSpPr>
        <p:spPr>
          <a:xfrm>
            <a:off x="4913038" y="1467288"/>
            <a:ext cx="2886239" cy="5362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Projects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76F7B19-0BA6-7D4B-F932-8407F1B579B1}"/>
              </a:ext>
            </a:extLst>
          </p:cNvPr>
          <p:cNvSpPr txBox="1"/>
          <p:nvPr userDrawn="1"/>
        </p:nvSpPr>
        <p:spPr>
          <a:xfrm>
            <a:off x="8513956" y="1465230"/>
            <a:ext cx="2868228" cy="5362245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Templates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7615C6C-EADE-B3E3-94B9-A27B6EE08F24}"/>
              </a:ext>
            </a:extLst>
          </p:cNvPr>
          <p:cNvSpPr txBox="1"/>
          <p:nvPr userDrawn="1"/>
        </p:nvSpPr>
        <p:spPr>
          <a:xfrm>
            <a:off x="13411386" y="4719161"/>
            <a:ext cx="2252189" cy="4959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-deploy-01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965C9EA-1DC8-0008-5C3A-B13390529FBF}"/>
              </a:ext>
            </a:extLst>
          </p:cNvPr>
          <p:cNvSpPr txBox="1"/>
          <p:nvPr userDrawn="1"/>
        </p:nvSpPr>
        <p:spPr>
          <a:xfrm>
            <a:off x="13411385" y="5328558"/>
            <a:ext cx="2252189" cy="49591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-deploy-02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EBDACE-9D1E-D06A-C48F-C9E6B709CA7E}"/>
              </a:ext>
            </a:extLst>
          </p:cNvPr>
          <p:cNvSpPr txBox="1"/>
          <p:nvPr userDrawn="1"/>
        </p:nvSpPr>
        <p:spPr>
          <a:xfrm>
            <a:off x="13428515" y="5973874"/>
            <a:ext cx="2252189" cy="495913"/>
          </a:xfrm>
          <a:prstGeom prst="rect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test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-deploy-03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562CDD8-BE2C-B97B-7FAF-0BDBD6B84F76}"/>
              </a:ext>
            </a:extLst>
          </p:cNvPr>
          <p:cNvSpPr txBox="1"/>
          <p:nvPr userDrawn="1"/>
        </p:nvSpPr>
        <p:spPr>
          <a:xfrm>
            <a:off x="8827685" y="4753606"/>
            <a:ext cx="2252189" cy="4959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vm-template-01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FFCF57D-D0BF-1962-9679-5759B9C5067C}"/>
              </a:ext>
            </a:extLst>
          </p:cNvPr>
          <p:cNvSpPr txBox="1"/>
          <p:nvPr userDrawn="1"/>
        </p:nvSpPr>
        <p:spPr>
          <a:xfrm>
            <a:off x="8827685" y="2223734"/>
            <a:ext cx="2252189" cy="4959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vm-template-01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4059B32-C44E-B02E-C44C-145129586DF7}"/>
              </a:ext>
            </a:extLst>
          </p:cNvPr>
          <p:cNvSpPr txBox="1"/>
          <p:nvPr userDrawn="1"/>
        </p:nvSpPr>
        <p:spPr>
          <a:xfrm>
            <a:off x="5226046" y="2132110"/>
            <a:ext cx="2252189" cy="58753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Quickstart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Project 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9CAC9BF-33C1-0E14-3A4B-54A6D2E9D066}"/>
              </a:ext>
            </a:extLst>
          </p:cNvPr>
          <p:cNvSpPr txBox="1"/>
          <p:nvPr userDrawn="1"/>
        </p:nvSpPr>
        <p:spPr>
          <a:xfrm>
            <a:off x="1027438" y="2845197"/>
            <a:ext cx="3037800" cy="19698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Mappings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EF0393B-1F56-E391-D4F3-9212C787D6CF}"/>
              </a:ext>
            </a:extLst>
          </p:cNvPr>
          <p:cNvSpPr txBox="1"/>
          <p:nvPr userDrawn="1"/>
        </p:nvSpPr>
        <p:spPr>
          <a:xfrm>
            <a:off x="1027842" y="4931158"/>
            <a:ext cx="3037800" cy="1762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Profiles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737D0A-9395-0317-0FA6-C714EF3063A3}"/>
              </a:ext>
            </a:extLst>
          </p:cNvPr>
          <p:cNvSpPr txBox="1"/>
          <p:nvPr userDrawn="1"/>
        </p:nvSpPr>
        <p:spPr>
          <a:xfrm>
            <a:off x="1027438" y="1841948"/>
            <a:ext cx="3037800" cy="909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 Zones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31C0B4-9F9B-D1B3-ED89-44A2F32A6810}"/>
              </a:ext>
            </a:extLst>
          </p:cNvPr>
          <p:cNvSpPr txBox="1"/>
          <p:nvPr userDrawn="1"/>
        </p:nvSpPr>
        <p:spPr>
          <a:xfrm>
            <a:off x="1603095" y="2132110"/>
            <a:ext cx="2069337" cy="52494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vcf-m01-cloud /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vcf-m01-dc01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E01EB28-7639-14A2-B37B-8EF3BCC086F7}"/>
              </a:ext>
            </a:extLst>
          </p:cNvPr>
          <p:cNvSpPr txBox="1"/>
          <p:nvPr userDrawn="1"/>
        </p:nvSpPr>
        <p:spPr>
          <a:xfrm>
            <a:off x="1420243" y="3169669"/>
            <a:ext cx="2387821" cy="7294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Image mappings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AF3AE5E-6FDB-7843-B38E-90FE6240D1E2}"/>
              </a:ext>
            </a:extLst>
          </p:cNvPr>
          <p:cNvSpPr txBox="1"/>
          <p:nvPr userDrawn="1"/>
        </p:nvSpPr>
        <p:spPr>
          <a:xfrm>
            <a:off x="1420243" y="4001899"/>
            <a:ext cx="2387821" cy="7247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Flavor mappings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1E7167-2042-02A6-6B6B-6517F0C78D27}"/>
              </a:ext>
            </a:extLst>
          </p:cNvPr>
          <p:cNvSpPr txBox="1"/>
          <p:nvPr userDrawn="1"/>
        </p:nvSpPr>
        <p:spPr>
          <a:xfrm>
            <a:off x="1444257" y="5262489"/>
            <a:ext cx="2387821" cy="749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Profiles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F44EF90-9338-42D6-E457-5D1BCAAC0CB4}"/>
              </a:ext>
            </a:extLst>
          </p:cNvPr>
          <p:cNvSpPr txBox="1"/>
          <p:nvPr userDrawn="1"/>
        </p:nvSpPr>
        <p:spPr>
          <a:xfrm>
            <a:off x="1444257" y="6095754"/>
            <a:ext cx="2387821" cy="4959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 Profiles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31A8A14-A535-47A1-F5BC-8B897A4C9226}"/>
              </a:ext>
            </a:extLst>
          </p:cNvPr>
          <p:cNvSpPr txBox="1"/>
          <p:nvPr userDrawn="1"/>
        </p:nvSpPr>
        <p:spPr>
          <a:xfrm>
            <a:off x="1591831" y="3486320"/>
            <a:ext cx="2080601" cy="32277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photon-5.0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17085D-1C8A-A61E-D253-C412416DFDE0}"/>
              </a:ext>
            </a:extLst>
          </p:cNvPr>
          <p:cNvSpPr txBox="1"/>
          <p:nvPr userDrawn="1"/>
        </p:nvSpPr>
        <p:spPr>
          <a:xfrm>
            <a:off x="1591831" y="4318853"/>
            <a:ext cx="2080601" cy="3227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small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AEEF7FF-22B9-2A88-31BC-B2B59F1B8E77}"/>
              </a:ext>
            </a:extLst>
          </p:cNvPr>
          <p:cNvSpPr txBox="1"/>
          <p:nvPr userDrawn="1"/>
        </p:nvSpPr>
        <p:spPr>
          <a:xfrm>
            <a:off x="1603095" y="5555302"/>
            <a:ext cx="2069337" cy="35035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nw-profile-vlan-80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A5802A0-0645-08FC-B3C5-ACE2F1A1B754}"/>
              </a:ext>
            </a:extLst>
          </p:cNvPr>
          <p:cNvSpPr txBox="1"/>
          <p:nvPr userDrawn="1"/>
        </p:nvSpPr>
        <p:spPr>
          <a:xfrm>
            <a:off x="12340811" y="8303938"/>
            <a:ext cx="1886552" cy="621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ポートグループ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セグメント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4086E73-D04E-8B2B-9433-7DDD26846A30}"/>
              </a:ext>
            </a:extLst>
          </p:cNvPr>
          <p:cNvSpPr txBox="1"/>
          <p:nvPr userDrawn="1"/>
        </p:nvSpPr>
        <p:spPr>
          <a:xfrm>
            <a:off x="8022811" y="8303938"/>
            <a:ext cx="1117444" cy="621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リソース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プール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C2CD52-88C9-84A5-95AD-074DAA0E2541}"/>
              </a:ext>
            </a:extLst>
          </p:cNvPr>
          <p:cNvSpPr txBox="1"/>
          <p:nvPr userDrawn="1"/>
        </p:nvSpPr>
        <p:spPr>
          <a:xfrm>
            <a:off x="9252653" y="8303938"/>
            <a:ext cx="1300900" cy="621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フォルダ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79C2C48-56C2-E917-0C0D-877435863E48}"/>
              </a:ext>
            </a:extLst>
          </p:cNvPr>
          <p:cNvSpPr txBox="1"/>
          <p:nvPr userDrawn="1"/>
        </p:nvSpPr>
        <p:spPr>
          <a:xfrm>
            <a:off x="14366639" y="8309369"/>
            <a:ext cx="1231722" cy="6218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仮想マシン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EEBCEC25-0166-F5FA-EFA9-47486248A86F}"/>
              </a:ext>
            </a:extLst>
          </p:cNvPr>
          <p:cNvCxnSpPr>
            <a:cxnSpLocks/>
            <a:stCxn id="16" idx="2"/>
            <a:endCxn id="15" idx="0"/>
          </p:cNvCxnSpPr>
          <p:nvPr userDrawn="1"/>
        </p:nvCxnSpPr>
        <p:spPr>
          <a:xfrm>
            <a:off x="9953780" y="2719647"/>
            <a:ext cx="0" cy="2033959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E31BF17-3A8D-1C0B-3349-AE66180D694D}"/>
              </a:ext>
            </a:extLst>
          </p:cNvPr>
          <p:cNvSpPr txBox="1"/>
          <p:nvPr userDrawn="1"/>
        </p:nvSpPr>
        <p:spPr>
          <a:xfrm>
            <a:off x="1591831" y="8300810"/>
            <a:ext cx="2080601" cy="37728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vcf-m01-cloud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9E21895-8B6A-4DC8-4DE5-5F6A91A927AC}"/>
              </a:ext>
            </a:extLst>
          </p:cNvPr>
          <p:cNvCxnSpPr>
            <a:cxnSpLocks/>
            <a:stCxn id="15" idx="3"/>
            <a:endCxn id="12" idx="1"/>
          </p:cNvCxnSpPr>
          <p:nvPr userDrawn="1"/>
        </p:nvCxnSpPr>
        <p:spPr>
          <a:xfrm flipV="1">
            <a:off x="11079874" y="4967118"/>
            <a:ext cx="2331512" cy="0"/>
          </a:xfrm>
          <a:prstGeom prst="straightConnector1">
            <a:avLst/>
          </a:prstGeom>
          <a:ln w="3810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DD35539-A838-7721-CD99-6AFA24FEE5B5}"/>
              </a:ext>
            </a:extLst>
          </p:cNvPr>
          <p:cNvSpPr txBox="1"/>
          <p:nvPr userDrawn="1"/>
        </p:nvSpPr>
        <p:spPr>
          <a:xfrm>
            <a:off x="511072" y="1070919"/>
            <a:ext cx="12375522" cy="5988375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Assembler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6F7F05B-7C3D-125E-8B53-DD01C7F1CF40}"/>
              </a:ext>
            </a:extLst>
          </p:cNvPr>
          <p:cNvSpPr txBox="1"/>
          <p:nvPr userDrawn="1"/>
        </p:nvSpPr>
        <p:spPr>
          <a:xfrm>
            <a:off x="8022811" y="3540446"/>
            <a:ext cx="8483821" cy="391206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 Broker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矢印: 下 37">
            <a:extLst>
              <a:ext uri="{FF2B5EF4-FFF2-40B4-BE49-F238E27FC236}">
                <a16:creationId xmlns:a16="http://schemas.microsoft.com/office/drawing/2014/main" id="{9BAF9C23-7736-9664-7720-D8EE69028F50}"/>
              </a:ext>
            </a:extLst>
          </p:cNvPr>
          <p:cNvSpPr/>
          <p:nvPr userDrawn="1"/>
        </p:nvSpPr>
        <p:spPr>
          <a:xfrm>
            <a:off x="2267071" y="7164884"/>
            <a:ext cx="330200" cy="598536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矢印: 下 38">
            <a:extLst>
              <a:ext uri="{FF2B5EF4-FFF2-40B4-BE49-F238E27FC236}">
                <a16:creationId xmlns:a16="http://schemas.microsoft.com/office/drawing/2014/main" id="{B6BF2B16-8DA3-F183-5795-CC6C3C40996C}"/>
              </a:ext>
            </a:extLst>
          </p:cNvPr>
          <p:cNvSpPr/>
          <p:nvPr userDrawn="1"/>
        </p:nvSpPr>
        <p:spPr>
          <a:xfrm rot="16200000">
            <a:off x="5720137" y="6590013"/>
            <a:ext cx="396369" cy="34925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C13F739-FCC6-D3E6-B219-3BB4A955D3F0}"/>
              </a:ext>
            </a:extLst>
          </p:cNvPr>
          <p:cNvSpPr txBox="1"/>
          <p:nvPr userDrawn="1"/>
        </p:nvSpPr>
        <p:spPr>
          <a:xfrm>
            <a:off x="119712" y="9242936"/>
            <a:ext cx="2733215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VCF-Auto-VCT-2024-0908-01</a:t>
            </a:r>
          </a:p>
        </p:txBody>
      </p:sp>
    </p:spTree>
    <p:extLst>
      <p:ext uri="{BB962C8B-B14F-4D97-AF65-F5344CB8AC3E}">
        <p14:creationId xmlns:p14="http://schemas.microsoft.com/office/powerpoint/2010/main" val="3714935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VS-Av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89" name="テキスト ボックス 388">
            <a:extLst>
              <a:ext uri="{FF2B5EF4-FFF2-40B4-BE49-F238E27FC236}">
                <a16:creationId xmlns:a16="http://schemas.microsoft.com/office/drawing/2014/main" id="{65109501-5D00-FDEE-6456-93EDFA8CD4C2}"/>
              </a:ext>
            </a:extLst>
          </p:cNvPr>
          <p:cNvSpPr txBox="1"/>
          <p:nvPr userDrawn="1"/>
        </p:nvSpPr>
        <p:spPr>
          <a:xfrm>
            <a:off x="119713" y="9242936"/>
            <a:ext cx="2621002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VCF-Avi-2024-1027-01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A037D8E-1A8A-3995-6041-B82ABE6C1642}"/>
              </a:ext>
            </a:extLst>
          </p:cNvPr>
          <p:cNvSpPr txBox="1"/>
          <p:nvPr userDrawn="1"/>
        </p:nvSpPr>
        <p:spPr>
          <a:xfrm>
            <a:off x="317473" y="1165581"/>
            <a:ext cx="16346261" cy="37021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6CB6FE7-1A40-1E33-01C8-A3F65E86E2C5}"/>
              </a:ext>
            </a:extLst>
          </p:cNvPr>
          <p:cNvSpPr txBox="1"/>
          <p:nvPr userDrawn="1"/>
        </p:nvSpPr>
        <p:spPr>
          <a:xfrm>
            <a:off x="317474" y="4780655"/>
            <a:ext cx="7354330" cy="27478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B269C10-E703-E23D-4852-61839C731C7A}"/>
              </a:ext>
            </a:extLst>
          </p:cNvPr>
          <p:cNvSpPr txBox="1"/>
          <p:nvPr userDrawn="1"/>
        </p:nvSpPr>
        <p:spPr>
          <a:xfrm>
            <a:off x="8138593" y="6712315"/>
            <a:ext cx="8525133" cy="23835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Virtual Service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作成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BED9C4C-DAF0-CDE6-2936-F9F5B21A2760}"/>
              </a:ext>
            </a:extLst>
          </p:cNvPr>
          <p:cNvSpPr txBox="1"/>
          <p:nvPr userDrawn="1"/>
        </p:nvSpPr>
        <p:spPr>
          <a:xfrm>
            <a:off x="8150087" y="4990967"/>
            <a:ext cx="8513027" cy="15607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 Engine Group 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作成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2918218B-6289-D39B-08FD-9FFB671EF0FB}"/>
              </a:ext>
            </a:extLst>
          </p:cNvPr>
          <p:cNvSpPr txBox="1"/>
          <p:nvPr userDrawn="1"/>
        </p:nvSpPr>
        <p:spPr>
          <a:xfrm>
            <a:off x="716459" y="5893079"/>
            <a:ext cx="2425779" cy="5439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vcf-m01-nsx.c.go-lab.jp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775A847-DC22-914F-63CC-3E3FEE83840D}"/>
              </a:ext>
            </a:extLst>
          </p:cNvPr>
          <p:cNvSpPr txBox="1"/>
          <p:nvPr userDrawn="1"/>
        </p:nvSpPr>
        <p:spPr>
          <a:xfrm>
            <a:off x="317473" y="7791327"/>
            <a:ext cx="998373" cy="30060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B06D9EB-7FBD-933E-525E-F9C5CD9F0E3D}"/>
              </a:ext>
            </a:extLst>
          </p:cNvPr>
          <p:cNvSpPr txBox="1"/>
          <p:nvPr userDrawn="1"/>
        </p:nvSpPr>
        <p:spPr>
          <a:xfrm>
            <a:off x="9883934" y="2223543"/>
            <a:ext cx="1698159" cy="44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セグメント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seg-vlan-70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7A6222B-E771-DAEE-6F2F-6EAE8579C029}"/>
              </a:ext>
            </a:extLst>
          </p:cNvPr>
          <p:cNvSpPr txBox="1"/>
          <p:nvPr userDrawn="1"/>
        </p:nvSpPr>
        <p:spPr>
          <a:xfrm>
            <a:off x="12045355" y="2052191"/>
            <a:ext cx="2857999" cy="7922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プロファイル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seg-vlan-70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 Range: .34-.39(SE/VIP)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D9E8980-A798-259B-1556-542BA97623D2}"/>
              </a:ext>
            </a:extLst>
          </p:cNvPr>
          <p:cNvSpPr txBox="1"/>
          <p:nvPr userDrawn="1"/>
        </p:nvSpPr>
        <p:spPr>
          <a:xfrm>
            <a:off x="3297816" y="5879827"/>
            <a:ext cx="3806296" cy="5439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vcf-m01-vc-01.c.go-lab.jp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12A51D2-46D2-93FB-E0B0-743497D7F5A4}"/>
              </a:ext>
            </a:extLst>
          </p:cNvPr>
          <p:cNvSpPr txBox="1"/>
          <p:nvPr userDrawn="1"/>
        </p:nvSpPr>
        <p:spPr>
          <a:xfrm>
            <a:off x="3297816" y="6730309"/>
            <a:ext cx="3806296" cy="5378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コンテンツ ライブラリ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Avi-Library-01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6FC72B94-C090-65F6-AA38-001066891956}"/>
              </a:ext>
            </a:extLst>
          </p:cNvPr>
          <p:cNvSpPr txBox="1"/>
          <p:nvPr userDrawn="1"/>
        </p:nvSpPr>
        <p:spPr>
          <a:xfrm>
            <a:off x="15009007" y="1471077"/>
            <a:ext cx="1441332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IPAM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Profile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IPAM-Profile-01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E22D514-0100-E417-97F5-E302C4D9D0FE}"/>
              </a:ext>
            </a:extLst>
          </p:cNvPr>
          <p:cNvSpPr txBox="1"/>
          <p:nvPr userDrawn="1"/>
        </p:nvSpPr>
        <p:spPr>
          <a:xfrm>
            <a:off x="716460" y="1468197"/>
            <a:ext cx="2425778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NSX-T Cloud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VCF-NSX-Cloud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845769C-C9B6-84F8-2FC1-6222C138F7CF}"/>
              </a:ext>
            </a:extLst>
          </p:cNvPr>
          <p:cNvSpPr txBox="1"/>
          <p:nvPr userDrawn="1"/>
        </p:nvSpPr>
        <p:spPr>
          <a:xfrm>
            <a:off x="3297816" y="4902859"/>
            <a:ext cx="3806296" cy="6744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ユーザー認証情報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認証情報のタイプ：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svc-vcf-m01-avi-vcf-m01-vc-01@vsphere.local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AD9E7D1-7DA7-6AF7-C3F4-A7F8F8A98C40}"/>
              </a:ext>
            </a:extLst>
          </p:cNvPr>
          <p:cNvSpPr txBox="1"/>
          <p:nvPr userDrawn="1"/>
        </p:nvSpPr>
        <p:spPr>
          <a:xfrm>
            <a:off x="9222373" y="5295110"/>
            <a:ext cx="2003450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Engine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Group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VCF-Avi-SE-Group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03EF4C7-CE34-3678-04D1-4E5035512FB9}"/>
              </a:ext>
            </a:extLst>
          </p:cNvPr>
          <p:cNvSpPr txBox="1"/>
          <p:nvPr userDrawn="1"/>
        </p:nvSpPr>
        <p:spPr>
          <a:xfrm>
            <a:off x="12026938" y="5295110"/>
            <a:ext cx="1886385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Engine</a:t>
            </a:r>
          </a:p>
          <a:p>
            <a:pPr algn="l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vcfavi_Avi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-se-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xxxxx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43D8259-E150-ADA7-48D0-D16C55DC0A1F}"/>
              </a:ext>
            </a:extLst>
          </p:cNvPr>
          <p:cNvSpPr txBox="1"/>
          <p:nvPr userDrawn="1"/>
        </p:nvSpPr>
        <p:spPr>
          <a:xfrm>
            <a:off x="12026938" y="5908149"/>
            <a:ext cx="1886385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Service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Engine</a:t>
            </a:r>
          </a:p>
          <a:p>
            <a:pPr algn="l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vcfavi_Avi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-se-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xxxxx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6E0B275-EBC0-72A5-90B2-5A61A4AA040D}"/>
              </a:ext>
            </a:extLst>
          </p:cNvPr>
          <p:cNvSpPr txBox="1"/>
          <p:nvPr userDrawn="1"/>
        </p:nvSpPr>
        <p:spPr>
          <a:xfrm>
            <a:off x="12027524" y="7727550"/>
            <a:ext cx="1885799" cy="48082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Pool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Web-Pool-01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7A68C2A-BD21-CE23-84E3-255CF81CE697}"/>
              </a:ext>
            </a:extLst>
          </p:cNvPr>
          <p:cNvSpPr txBox="1"/>
          <p:nvPr userDrawn="1"/>
        </p:nvSpPr>
        <p:spPr>
          <a:xfrm>
            <a:off x="12027524" y="6967331"/>
            <a:ext cx="1885799" cy="6158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VIP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Web-VIP-01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192.168.81.200-.209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6F45360-6D63-AEC8-9776-5E485997B98F}"/>
              </a:ext>
            </a:extLst>
          </p:cNvPr>
          <p:cNvSpPr txBox="1"/>
          <p:nvPr userDrawn="1"/>
        </p:nvSpPr>
        <p:spPr>
          <a:xfrm>
            <a:off x="9222374" y="7027204"/>
            <a:ext cx="2003450" cy="50517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Virtual Service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Web-VS-01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FF30B181-7BFB-0FCD-C185-B151DED78130}"/>
              </a:ext>
            </a:extLst>
          </p:cNvPr>
          <p:cNvCxnSpPr>
            <a:cxnSpLocks/>
            <a:stCxn id="68" idx="3"/>
            <a:endCxn id="69" idx="1"/>
          </p:cNvCxnSpPr>
          <p:nvPr userDrawn="1"/>
        </p:nvCxnSpPr>
        <p:spPr>
          <a:xfrm>
            <a:off x="11225823" y="5535523"/>
            <a:ext cx="801115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D4CE1D1-B9E2-F33C-2C4B-E507B5BD8C7E}"/>
              </a:ext>
            </a:extLst>
          </p:cNvPr>
          <p:cNvCxnSpPr>
            <a:cxnSpLocks/>
            <a:stCxn id="68" idx="3"/>
            <a:endCxn id="70" idx="1"/>
          </p:cNvCxnSpPr>
          <p:nvPr userDrawn="1"/>
        </p:nvCxnSpPr>
        <p:spPr>
          <a:xfrm>
            <a:off x="11225823" y="5535523"/>
            <a:ext cx="801115" cy="613039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F32D6736-0F14-24D4-EE9B-BDB3090D35D3}"/>
              </a:ext>
            </a:extLst>
          </p:cNvPr>
          <p:cNvSpPr txBox="1"/>
          <p:nvPr userDrawn="1"/>
        </p:nvSpPr>
        <p:spPr>
          <a:xfrm>
            <a:off x="9886110" y="3124314"/>
            <a:ext cx="1698159" cy="44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セグメント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seg-vlan-80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7F00EDD9-BF8D-B402-3904-0EBB30BD92FB}"/>
              </a:ext>
            </a:extLst>
          </p:cNvPr>
          <p:cNvSpPr txBox="1"/>
          <p:nvPr userDrawn="1"/>
        </p:nvSpPr>
        <p:spPr>
          <a:xfrm>
            <a:off x="12045355" y="2916304"/>
            <a:ext cx="2857999" cy="8655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プロファイル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seg-vlan-80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192.168.80.0/24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 Range: .2-.9(SE/VIP)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57B3B1C-26E3-BCF7-4957-3906BDCCF78B}"/>
              </a:ext>
            </a:extLst>
          </p:cNvPr>
          <p:cNvSpPr txBox="1"/>
          <p:nvPr userDrawn="1"/>
        </p:nvSpPr>
        <p:spPr>
          <a:xfrm>
            <a:off x="9869595" y="4045176"/>
            <a:ext cx="1698159" cy="44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セグメント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seg-vlan-81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F4C7A6A-CE5C-93E9-50E9-89106F9065D7}"/>
              </a:ext>
            </a:extLst>
          </p:cNvPr>
          <p:cNvSpPr txBox="1"/>
          <p:nvPr userDrawn="1"/>
        </p:nvSpPr>
        <p:spPr>
          <a:xfrm>
            <a:off x="12045355" y="3866797"/>
            <a:ext cx="2857999" cy="80630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Network 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プロファイル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seg-vlan-81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192.168.81.0/24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 Range: .2-.9(SE), .200-209(VIP)</a:t>
            </a: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E7C802E2-9A8F-C75F-9C4C-332D5A05FE9A}"/>
              </a:ext>
            </a:extLst>
          </p:cNvPr>
          <p:cNvCxnSpPr>
            <a:cxnSpLocks/>
            <a:stCxn id="97" idx="3"/>
            <a:endCxn id="98" idx="1"/>
          </p:cNvCxnSpPr>
          <p:nvPr userDrawn="1"/>
        </p:nvCxnSpPr>
        <p:spPr>
          <a:xfrm flipV="1">
            <a:off x="11567754" y="4269951"/>
            <a:ext cx="477601" cy="1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9F44BDB-6015-33A1-2C59-267AB5FF0A8F}"/>
              </a:ext>
            </a:extLst>
          </p:cNvPr>
          <p:cNvSpPr txBox="1"/>
          <p:nvPr userDrawn="1"/>
        </p:nvSpPr>
        <p:spPr>
          <a:xfrm>
            <a:off x="14207056" y="7667389"/>
            <a:ext cx="1751682" cy="594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demo-web-01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192.168.80.11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28102FD2-9FA6-8EF9-E1DF-198A8EAFCE61}"/>
              </a:ext>
            </a:extLst>
          </p:cNvPr>
          <p:cNvSpPr txBox="1"/>
          <p:nvPr userDrawn="1"/>
        </p:nvSpPr>
        <p:spPr>
          <a:xfrm>
            <a:off x="14198547" y="8344874"/>
            <a:ext cx="1751682" cy="5945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demo-web-02</a:t>
            </a:r>
          </a:p>
          <a:p>
            <a:pPr marL="0" marR="0" lvl="0" indent="0" algn="l" defTabSz="10753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192.168.80.12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1F65BD1-C865-6BC0-48A2-527CEE35C156}"/>
              </a:ext>
            </a:extLst>
          </p:cNvPr>
          <p:cNvCxnSpPr>
            <a:cxnSpLocks/>
            <a:stCxn id="59" idx="0"/>
            <a:endCxn id="66" idx="2"/>
          </p:cNvCxnSpPr>
          <p:nvPr userDrawn="1"/>
        </p:nvCxnSpPr>
        <p:spPr>
          <a:xfrm flipV="1">
            <a:off x="5200964" y="5577292"/>
            <a:ext cx="0" cy="302535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C811B844-BDD1-4DBB-24E5-F9C98DAE7A5E}"/>
              </a:ext>
            </a:extLst>
          </p:cNvPr>
          <p:cNvCxnSpPr>
            <a:cxnSpLocks/>
            <a:stCxn id="78" idx="3"/>
            <a:endCxn id="110" idx="1"/>
          </p:cNvCxnSpPr>
          <p:nvPr userDrawn="1"/>
        </p:nvCxnSpPr>
        <p:spPr>
          <a:xfrm flipV="1">
            <a:off x="13913323" y="7964689"/>
            <a:ext cx="293733" cy="3274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D7B09473-7F5F-5F91-9748-34030E07F165}"/>
              </a:ext>
            </a:extLst>
          </p:cNvPr>
          <p:cNvCxnSpPr>
            <a:cxnSpLocks/>
            <a:stCxn id="78" idx="3"/>
            <a:endCxn id="111" idx="1"/>
          </p:cNvCxnSpPr>
          <p:nvPr userDrawn="1"/>
        </p:nvCxnSpPr>
        <p:spPr>
          <a:xfrm>
            <a:off x="13913323" y="7967963"/>
            <a:ext cx="285224" cy="674211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83354285-E5DB-BC60-408D-93C6B5F28618}"/>
              </a:ext>
            </a:extLst>
          </p:cNvPr>
          <p:cNvCxnSpPr>
            <a:cxnSpLocks/>
            <a:stCxn id="57" idx="3"/>
            <a:endCxn id="58" idx="1"/>
          </p:cNvCxnSpPr>
          <p:nvPr userDrawn="1"/>
        </p:nvCxnSpPr>
        <p:spPr>
          <a:xfrm flipV="1">
            <a:off x="11582093" y="2448318"/>
            <a:ext cx="463262" cy="1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4354047B-DCDE-56C0-BA5A-E5FB9942D7F1}"/>
              </a:ext>
            </a:extLst>
          </p:cNvPr>
          <p:cNvCxnSpPr>
            <a:cxnSpLocks/>
            <a:stCxn id="95" idx="3"/>
            <a:endCxn id="96" idx="1"/>
          </p:cNvCxnSpPr>
          <p:nvPr userDrawn="1"/>
        </p:nvCxnSpPr>
        <p:spPr>
          <a:xfrm>
            <a:off x="11584269" y="3349090"/>
            <a:ext cx="461086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55B4D5C4-FB07-69F1-0E7C-41F599CD1418}"/>
              </a:ext>
            </a:extLst>
          </p:cNvPr>
          <p:cNvCxnSpPr>
            <a:cxnSpLocks/>
            <a:stCxn id="58" idx="3"/>
            <a:endCxn id="64" idx="2"/>
          </p:cNvCxnSpPr>
          <p:nvPr userDrawn="1"/>
        </p:nvCxnSpPr>
        <p:spPr>
          <a:xfrm flipV="1">
            <a:off x="14903354" y="1951903"/>
            <a:ext cx="826319" cy="496415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292EB495-BC00-E5BD-580C-86F0E9022991}"/>
              </a:ext>
            </a:extLst>
          </p:cNvPr>
          <p:cNvCxnSpPr>
            <a:cxnSpLocks/>
            <a:stCxn id="96" idx="3"/>
            <a:endCxn id="64" idx="2"/>
          </p:cNvCxnSpPr>
          <p:nvPr userDrawn="1"/>
        </p:nvCxnSpPr>
        <p:spPr>
          <a:xfrm flipV="1">
            <a:off x="14903354" y="1951903"/>
            <a:ext cx="826319" cy="1397187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C8E1489-2173-EE0F-39D2-E08D57A2C5C2}"/>
              </a:ext>
            </a:extLst>
          </p:cNvPr>
          <p:cNvCxnSpPr>
            <a:cxnSpLocks/>
            <a:stCxn id="98" idx="3"/>
            <a:endCxn id="64" idx="2"/>
          </p:cNvCxnSpPr>
          <p:nvPr userDrawn="1"/>
        </p:nvCxnSpPr>
        <p:spPr>
          <a:xfrm flipV="1">
            <a:off x="14903354" y="1951903"/>
            <a:ext cx="826319" cy="2318048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9CD45378-1D9A-AB48-EFFB-CBCD5BC00AF7}"/>
              </a:ext>
            </a:extLst>
          </p:cNvPr>
          <p:cNvCxnSpPr>
            <a:cxnSpLocks/>
            <a:stCxn id="66" idx="0"/>
            <a:endCxn id="65" idx="2"/>
          </p:cNvCxnSpPr>
          <p:nvPr userDrawn="1"/>
        </p:nvCxnSpPr>
        <p:spPr>
          <a:xfrm flipH="1" flipV="1">
            <a:off x="1929349" y="1949023"/>
            <a:ext cx="3271615" cy="2953836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019CFC0A-9242-B273-A948-7E93473D617E}"/>
              </a:ext>
            </a:extLst>
          </p:cNvPr>
          <p:cNvCxnSpPr>
            <a:cxnSpLocks/>
            <a:stCxn id="80" idx="3"/>
            <a:endCxn id="79" idx="1"/>
          </p:cNvCxnSpPr>
          <p:nvPr userDrawn="1"/>
        </p:nvCxnSpPr>
        <p:spPr>
          <a:xfrm flipV="1">
            <a:off x="11225824" y="7275248"/>
            <a:ext cx="801700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9D51871-886F-4B73-38B1-E0320146E4D2}"/>
              </a:ext>
            </a:extLst>
          </p:cNvPr>
          <p:cNvCxnSpPr>
            <a:cxnSpLocks/>
            <a:stCxn id="80" idx="3"/>
            <a:endCxn id="78" idx="1"/>
          </p:cNvCxnSpPr>
          <p:nvPr userDrawn="1"/>
        </p:nvCxnSpPr>
        <p:spPr>
          <a:xfrm>
            <a:off x="11225824" y="7279793"/>
            <a:ext cx="801700" cy="68817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3532A1E5-653C-AD67-A85F-87628BBE68F1}"/>
              </a:ext>
            </a:extLst>
          </p:cNvPr>
          <p:cNvSpPr txBox="1"/>
          <p:nvPr userDrawn="1"/>
        </p:nvSpPr>
        <p:spPr>
          <a:xfrm>
            <a:off x="716459" y="4908786"/>
            <a:ext cx="2425779" cy="67443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ユーザー認証情報</a:t>
            </a:r>
            <a:endParaRPr kumimoji="1"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認証情報のタイプ：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NSX-T</a:t>
            </a: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svc-vcf-m01-avi-vcf-m01-nsx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85021A27-FCC0-9413-39E9-CF5D1AD9ADFA}"/>
              </a:ext>
            </a:extLst>
          </p:cNvPr>
          <p:cNvCxnSpPr>
            <a:cxnSpLocks/>
            <a:stCxn id="126" idx="0"/>
            <a:endCxn id="65" idx="2"/>
          </p:cNvCxnSpPr>
          <p:nvPr userDrawn="1"/>
        </p:nvCxnSpPr>
        <p:spPr>
          <a:xfrm flipV="1">
            <a:off x="1929349" y="1949023"/>
            <a:ext cx="0" cy="2959763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590353B6-3390-03DE-BEBC-AFB6CC1D0472}"/>
              </a:ext>
            </a:extLst>
          </p:cNvPr>
          <p:cNvCxnSpPr>
            <a:cxnSpLocks/>
            <a:stCxn id="55" idx="0"/>
            <a:endCxn id="126" idx="2"/>
          </p:cNvCxnSpPr>
          <p:nvPr userDrawn="1"/>
        </p:nvCxnSpPr>
        <p:spPr>
          <a:xfrm flipV="1">
            <a:off x="1929349" y="5583219"/>
            <a:ext cx="0" cy="30986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9E35F490-92AF-830E-D6E9-B6D274D37E6B}"/>
              </a:ext>
            </a:extLst>
          </p:cNvPr>
          <p:cNvSpPr txBox="1"/>
          <p:nvPr userDrawn="1"/>
        </p:nvSpPr>
        <p:spPr>
          <a:xfrm>
            <a:off x="7134510" y="2191495"/>
            <a:ext cx="2201485" cy="513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トランスポート ゾーン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vcf-m01-tz-vlan01 (VLAN)</a:t>
            </a: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ED5A4F0C-74D7-3D14-4364-B49D092C36B0}"/>
              </a:ext>
            </a:extLst>
          </p:cNvPr>
          <p:cNvSpPr txBox="1"/>
          <p:nvPr userDrawn="1"/>
        </p:nvSpPr>
        <p:spPr>
          <a:xfrm>
            <a:off x="4818992" y="2199033"/>
            <a:ext cx="1823348" cy="49857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管理ネットワーク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7F17743C-8452-A50D-0E4C-F0191693F3A8}"/>
              </a:ext>
            </a:extLst>
          </p:cNvPr>
          <p:cNvSpPr txBox="1"/>
          <p:nvPr userDrawn="1"/>
        </p:nvSpPr>
        <p:spPr>
          <a:xfrm>
            <a:off x="4830168" y="2943389"/>
            <a:ext cx="1812171" cy="49856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データ ネットワーク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FB86625-7247-290F-E78B-ED8D446B83AE}"/>
              </a:ext>
            </a:extLst>
          </p:cNvPr>
          <p:cNvCxnSpPr>
            <a:cxnSpLocks/>
            <a:stCxn id="65" idx="2"/>
            <a:endCxn id="130" idx="1"/>
          </p:cNvCxnSpPr>
          <p:nvPr userDrawn="1"/>
        </p:nvCxnSpPr>
        <p:spPr>
          <a:xfrm>
            <a:off x="1929349" y="1949023"/>
            <a:ext cx="2889643" cy="499295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BD50D375-99ED-3553-630C-CD422B5B1F7A}"/>
              </a:ext>
            </a:extLst>
          </p:cNvPr>
          <p:cNvCxnSpPr>
            <a:cxnSpLocks/>
            <a:stCxn id="65" idx="2"/>
            <a:endCxn id="131" idx="1"/>
          </p:cNvCxnSpPr>
          <p:nvPr userDrawn="1"/>
        </p:nvCxnSpPr>
        <p:spPr>
          <a:xfrm>
            <a:off x="1929349" y="1949023"/>
            <a:ext cx="2900819" cy="124365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CE674EE6-3FFA-6425-05F1-06F93945237F}"/>
              </a:ext>
            </a:extLst>
          </p:cNvPr>
          <p:cNvCxnSpPr>
            <a:cxnSpLocks/>
            <a:stCxn id="130" idx="3"/>
            <a:endCxn id="129" idx="1"/>
          </p:cNvCxnSpPr>
          <p:nvPr userDrawn="1"/>
        </p:nvCxnSpPr>
        <p:spPr>
          <a:xfrm>
            <a:off x="6642340" y="2448318"/>
            <a:ext cx="492170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790710B9-455A-B8AC-A9CD-A73E01E3B0F7}"/>
              </a:ext>
            </a:extLst>
          </p:cNvPr>
          <p:cNvSpPr txBox="1"/>
          <p:nvPr userDrawn="1"/>
        </p:nvSpPr>
        <p:spPr>
          <a:xfrm>
            <a:off x="7134510" y="2935850"/>
            <a:ext cx="2201485" cy="5136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0000" rtlCol="0">
            <a:noAutofit/>
          </a:bodyPr>
          <a:lstStyle/>
          <a:p>
            <a:pPr algn="l"/>
            <a:r>
              <a:rPr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トランスポート ゾーン</a:t>
            </a:r>
            <a:endParaRPr lang="en-US" altLang="ja-JP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vcf-m01-tz-vlan01 (VLAN)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2C29EF8D-AA99-1AAD-0E49-9C8A60C8BD78}"/>
              </a:ext>
            </a:extLst>
          </p:cNvPr>
          <p:cNvCxnSpPr>
            <a:cxnSpLocks/>
            <a:stCxn id="131" idx="3"/>
            <a:endCxn id="135" idx="1"/>
          </p:cNvCxnSpPr>
          <p:nvPr userDrawn="1"/>
        </p:nvCxnSpPr>
        <p:spPr>
          <a:xfrm>
            <a:off x="6642339" y="3192673"/>
            <a:ext cx="492171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DAE86CE7-F2AE-69EF-ADD1-2787672DFC7E}"/>
              </a:ext>
            </a:extLst>
          </p:cNvPr>
          <p:cNvCxnSpPr>
            <a:cxnSpLocks/>
            <a:stCxn id="129" idx="3"/>
            <a:endCxn id="57" idx="1"/>
          </p:cNvCxnSpPr>
          <p:nvPr userDrawn="1"/>
        </p:nvCxnSpPr>
        <p:spPr>
          <a:xfrm>
            <a:off x="9335995" y="2448318"/>
            <a:ext cx="547939" cy="1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006E4E0A-A5D4-AFAA-7B9D-F48123D131AC}"/>
              </a:ext>
            </a:extLst>
          </p:cNvPr>
          <p:cNvCxnSpPr>
            <a:cxnSpLocks/>
            <a:stCxn id="135" idx="3"/>
            <a:endCxn id="97" idx="1"/>
          </p:cNvCxnSpPr>
          <p:nvPr userDrawn="1"/>
        </p:nvCxnSpPr>
        <p:spPr>
          <a:xfrm>
            <a:off x="9335995" y="3192673"/>
            <a:ext cx="533600" cy="1077279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0005E1E4-5498-E5AB-78ED-E95D652066B7}"/>
              </a:ext>
            </a:extLst>
          </p:cNvPr>
          <p:cNvCxnSpPr>
            <a:cxnSpLocks/>
            <a:stCxn id="135" idx="3"/>
            <a:endCxn id="95" idx="1"/>
          </p:cNvCxnSpPr>
          <p:nvPr userDrawn="1"/>
        </p:nvCxnSpPr>
        <p:spPr>
          <a:xfrm>
            <a:off x="9335995" y="3192673"/>
            <a:ext cx="550115" cy="156417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D30AA09C-6D8E-1882-59F9-FEDBEC3EE93E}"/>
              </a:ext>
            </a:extLst>
          </p:cNvPr>
          <p:cNvCxnSpPr>
            <a:cxnSpLocks/>
            <a:stCxn id="60" idx="0"/>
            <a:endCxn id="59" idx="2"/>
          </p:cNvCxnSpPr>
          <p:nvPr userDrawn="1"/>
        </p:nvCxnSpPr>
        <p:spPr>
          <a:xfrm flipV="1">
            <a:off x="5200964" y="6423785"/>
            <a:ext cx="0" cy="306524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1D9668A7-CECD-BB78-9AE7-BAB6AA0D0152}"/>
              </a:ext>
            </a:extLst>
          </p:cNvPr>
          <p:cNvCxnSpPr>
            <a:cxnSpLocks/>
            <a:stCxn id="64" idx="1"/>
            <a:endCxn id="65" idx="3"/>
          </p:cNvCxnSpPr>
          <p:nvPr userDrawn="1"/>
        </p:nvCxnSpPr>
        <p:spPr>
          <a:xfrm flipH="1" flipV="1">
            <a:off x="3142238" y="1708610"/>
            <a:ext cx="11866769" cy="288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4C1178A9-ADA4-5382-E64A-4C97DB425B7C}"/>
              </a:ext>
            </a:extLst>
          </p:cNvPr>
          <p:cNvSpPr txBox="1"/>
          <p:nvPr userDrawn="1"/>
        </p:nvSpPr>
        <p:spPr>
          <a:xfrm>
            <a:off x="317473" y="8175569"/>
            <a:ext cx="992082" cy="2946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52370301-6129-B8E9-8D8A-01DF4D79BA3C}"/>
              </a:ext>
            </a:extLst>
          </p:cNvPr>
          <p:cNvSpPr txBox="1"/>
          <p:nvPr userDrawn="1"/>
        </p:nvSpPr>
        <p:spPr>
          <a:xfrm>
            <a:off x="317473" y="8553853"/>
            <a:ext cx="992082" cy="2946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39CB2613-1F2E-73FD-DD29-D82BFBBC2CB9}"/>
              </a:ext>
            </a:extLst>
          </p:cNvPr>
          <p:cNvSpPr txBox="1"/>
          <p:nvPr userDrawn="1"/>
        </p:nvSpPr>
        <p:spPr>
          <a:xfrm>
            <a:off x="14207056" y="5295110"/>
            <a:ext cx="1743173" cy="480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 VM</a:t>
            </a:r>
          </a:p>
          <a:p>
            <a:pPr algn="l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vcfavi_Avi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-se-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195E9B8A-B805-8E9D-14E0-113B12993206}"/>
              </a:ext>
            </a:extLst>
          </p:cNvPr>
          <p:cNvSpPr txBox="1"/>
          <p:nvPr userDrawn="1"/>
        </p:nvSpPr>
        <p:spPr>
          <a:xfrm>
            <a:off x="14207056" y="5908150"/>
            <a:ext cx="1743173" cy="4808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 VM</a:t>
            </a:r>
          </a:p>
          <a:p>
            <a:pPr algn="l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vcfavi_Avi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-se-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xxxxx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" name="直線矢印コネクタ 163">
            <a:extLst>
              <a:ext uri="{FF2B5EF4-FFF2-40B4-BE49-F238E27FC236}">
                <a16:creationId xmlns:a16="http://schemas.microsoft.com/office/drawing/2014/main" id="{C96FD9AF-386B-CC0A-1A3A-7A1207DAA1C9}"/>
              </a:ext>
            </a:extLst>
          </p:cNvPr>
          <p:cNvCxnSpPr>
            <a:cxnSpLocks/>
            <a:stCxn id="69" idx="3"/>
            <a:endCxn id="162" idx="1"/>
          </p:cNvCxnSpPr>
          <p:nvPr userDrawn="1"/>
        </p:nvCxnSpPr>
        <p:spPr>
          <a:xfrm>
            <a:off x="13913323" y="5535523"/>
            <a:ext cx="293733" cy="0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>
            <a:extLst>
              <a:ext uri="{FF2B5EF4-FFF2-40B4-BE49-F238E27FC236}">
                <a16:creationId xmlns:a16="http://schemas.microsoft.com/office/drawing/2014/main" id="{C398B8B3-BF95-7306-B6C3-88B6D59C68C5}"/>
              </a:ext>
            </a:extLst>
          </p:cNvPr>
          <p:cNvCxnSpPr>
            <a:cxnSpLocks/>
            <a:stCxn id="70" idx="3"/>
            <a:endCxn id="163" idx="1"/>
          </p:cNvCxnSpPr>
          <p:nvPr userDrawn="1"/>
        </p:nvCxnSpPr>
        <p:spPr>
          <a:xfrm>
            <a:off x="13913323" y="6148562"/>
            <a:ext cx="293733" cy="1"/>
          </a:xfrm>
          <a:prstGeom prst="straightConnector1">
            <a:avLst/>
          </a:prstGeom>
          <a:ln w="28575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矢印コネクタ 165">
            <a:extLst>
              <a:ext uri="{FF2B5EF4-FFF2-40B4-BE49-F238E27FC236}">
                <a16:creationId xmlns:a16="http://schemas.microsoft.com/office/drawing/2014/main" id="{3E0B7D13-AB0C-86C6-60B7-130543C13A6A}"/>
              </a:ext>
            </a:extLst>
          </p:cNvPr>
          <p:cNvCxnSpPr>
            <a:cxnSpLocks/>
            <a:stCxn id="80" idx="0"/>
            <a:endCxn id="68" idx="2"/>
          </p:cNvCxnSpPr>
          <p:nvPr userDrawn="1"/>
        </p:nvCxnSpPr>
        <p:spPr>
          <a:xfrm flipH="1" flipV="1">
            <a:off x="10224098" y="5775936"/>
            <a:ext cx="1" cy="125126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98894342-D5E0-9C40-B2C7-6BBF8217BB26}"/>
              </a:ext>
            </a:extLst>
          </p:cNvPr>
          <p:cNvCxnSpPr>
            <a:cxnSpLocks/>
          </p:cNvCxnSpPr>
          <p:nvPr userDrawn="1"/>
        </p:nvCxnSpPr>
        <p:spPr>
          <a:xfrm>
            <a:off x="2807384" y="1949079"/>
            <a:ext cx="0" cy="217243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E7C551C7-3F70-8BB1-2B62-E5A9E8F403FA}"/>
              </a:ext>
            </a:extLst>
          </p:cNvPr>
          <p:cNvCxnSpPr>
            <a:cxnSpLocks/>
            <a:stCxn id="68" idx="1"/>
          </p:cNvCxnSpPr>
          <p:nvPr userDrawn="1"/>
        </p:nvCxnSpPr>
        <p:spPr>
          <a:xfrm flipH="1">
            <a:off x="7910946" y="5535523"/>
            <a:ext cx="1311427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D89DE25F-F572-2607-E12C-9E9F5A67C5D2}"/>
              </a:ext>
            </a:extLst>
          </p:cNvPr>
          <p:cNvCxnSpPr>
            <a:cxnSpLocks/>
          </p:cNvCxnSpPr>
          <p:nvPr userDrawn="1"/>
        </p:nvCxnSpPr>
        <p:spPr>
          <a:xfrm>
            <a:off x="2789966" y="4121515"/>
            <a:ext cx="5139384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矢印コネクタ 183">
            <a:extLst>
              <a:ext uri="{FF2B5EF4-FFF2-40B4-BE49-F238E27FC236}">
                <a16:creationId xmlns:a16="http://schemas.microsoft.com/office/drawing/2014/main" id="{B4EE67B7-8B0C-69E3-F5D8-41E0EC61ABBC}"/>
              </a:ext>
            </a:extLst>
          </p:cNvPr>
          <p:cNvCxnSpPr>
            <a:cxnSpLocks/>
          </p:cNvCxnSpPr>
          <p:nvPr userDrawn="1"/>
        </p:nvCxnSpPr>
        <p:spPr>
          <a:xfrm>
            <a:off x="7910946" y="4121515"/>
            <a:ext cx="0" cy="1430838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19438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-Ops-Acco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98AC50-14FD-03A5-9FB5-B8C1F9EDE8D0}"/>
              </a:ext>
            </a:extLst>
          </p:cNvPr>
          <p:cNvSpPr txBox="1"/>
          <p:nvPr userDrawn="1"/>
        </p:nvSpPr>
        <p:spPr>
          <a:xfrm>
            <a:off x="4398245" y="1742721"/>
            <a:ext cx="4981693" cy="10848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B8AF79-D05B-ED79-B6DF-23B5F635B349}"/>
              </a:ext>
            </a:extLst>
          </p:cNvPr>
          <p:cNvSpPr txBox="1"/>
          <p:nvPr userDrawn="1"/>
        </p:nvSpPr>
        <p:spPr>
          <a:xfrm>
            <a:off x="10962735" y="1742720"/>
            <a:ext cx="5552302" cy="10912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D428B7-2585-B50F-3CF2-C6F330BE8A93}"/>
              </a:ext>
            </a:extLst>
          </p:cNvPr>
          <p:cNvSpPr txBox="1"/>
          <p:nvPr userDrawn="1"/>
        </p:nvSpPr>
        <p:spPr>
          <a:xfrm>
            <a:off x="4398245" y="4260452"/>
            <a:ext cx="4981694" cy="27536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CC2A06-1843-0C2B-ABFE-B9976390EDC3}"/>
              </a:ext>
            </a:extLst>
          </p:cNvPr>
          <p:cNvSpPr txBox="1"/>
          <p:nvPr userDrawn="1"/>
        </p:nvSpPr>
        <p:spPr>
          <a:xfrm>
            <a:off x="10962735" y="3362830"/>
            <a:ext cx="5552302" cy="210934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1CC9B8E-A5A8-B365-1CCA-60B5CAFFF6C2}"/>
              </a:ext>
            </a:extLst>
          </p:cNvPr>
          <p:cNvSpPr txBox="1"/>
          <p:nvPr userDrawn="1"/>
        </p:nvSpPr>
        <p:spPr>
          <a:xfrm>
            <a:off x="10962735" y="6000224"/>
            <a:ext cx="5552302" cy="304908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2C37568-3FB6-AF57-8CC9-A610A84487CC}"/>
              </a:ext>
            </a:extLst>
          </p:cNvPr>
          <p:cNvSpPr txBox="1"/>
          <p:nvPr userDrawn="1"/>
        </p:nvSpPr>
        <p:spPr>
          <a:xfrm>
            <a:off x="4587536" y="2068691"/>
            <a:ext cx="3167546" cy="673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CFD2A0F-CAB9-A020-EDA7-A91A1A25E49D}"/>
              </a:ext>
            </a:extLst>
          </p:cNvPr>
          <p:cNvSpPr txBox="1"/>
          <p:nvPr userDrawn="1"/>
        </p:nvSpPr>
        <p:spPr>
          <a:xfrm>
            <a:off x="11180138" y="6320450"/>
            <a:ext cx="5132663" cy="26111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VMware Cloud Foundation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D874A2A-4E6D-BB1D-E079-D0ED5D3A81FB}"/>
              </a:ext>
            </a:extLst>
          </p:cNvPr>
          <p:cNvSpPr txBox="1"/>
          <p:nvPr userDrawn="1"/>
        </p:nvSpPr>
        <p:spPr>
          <a:xfrm>
            <a:off x="11180138" y="3684645"/>
            <a:ext cx="5132663" cy="16567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VMware Cloud Foundation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42E4F49-E462-FB28-09F6-44C9287B6882}"/>
              </a:ext>
            </a:extLst>
          </p:cNvPr>
          <p:cNvSpPr txBox="1"/>
          <p:nvPr userDrawn="1"/>
        </p:nvSpPr>
        <p:spPr>
          <a:xfrm>
            <a:off x="11422253" y="4061065"/>
            <a:ext cx="4680405" cy="117087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 Manager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50F17A2-08DA-4BD4-4E77-10173547F2A0}"/>
              </a:ext>
            </a:extLst>
          </p:cNvPr>
          <p:cNvSpPr txBox="1"/>
          <p:nvPr userDrawn="1"/>
        </p:nvSpPr>
        <p:spPr>
          <a:xfrm>
            <a:off x="11631061" y="4465407"/>
            <a:ext cx="4349391" cy="6599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14B63F6-2FD3-FAD1-E2DE-122D1DDD8BEF}"/>
              </a:ext>
            </a:extLst>
          </p:cNvPr>
          <p:cNvSpPr txBox="1"/>
          <p:nvPr userDrawn="1"/>
        </p:nvSpPr>
        <p:spPr>
          <a:xfrm>
            <a:off x="4753920" y="2339221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FD36B0E-BCC5-102D-05C4-97C804D9E105}"/>
              </a:ext>
            </a:extLst>
          </p:cNvPr>
          <p:cNvSpPr txBox="1"/>
          <p:nvPr userDrawn="1"/>
        </p:nvSpPr>
        <p:spPr>
          <a:xfrm>
            <a:off x="6299115" y="2339221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CA1E37-1FF8-712A-63A8-BA9BBC67B17C}"/>
              </a:ext>
            </a:extLst>
          </p:cNvPr>
          <p:cNvSpPr txBox="1"/>
          <p:nvPr userDrawn="1"/>
        </p:nvSpPr>
        <p:spPr>
          <a:xfrm>
            <a:off x="7852701" y="2078523"/>
            <a:ext cx="1327435" cy="673426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未構成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FFD55DB-ABE2-D1D7-8A65-BCF3335895AD}"/>
              </a:ext>
            </a:extLst>
          </p:cNvPr>
          <p:cNvSpPr txBox="1"/>
          <p:nvPr userDrawn="1"/>
        </p:nvSpPr>
        <p:spPr>
          <a:xfrm>
            <a:off x="4565004" y="6418248"/>
            <a:ext cx="3212380" cy="3111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 for Logs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B0688AE-EA33-C7FC-9749-C6FABDC2CE2C}"/>
              </a:ext>
            </a:extLst>
          </p:cNvPr>
          <p:cNvSpPr txBox="1"/>
          <p:nvPr userDrawn="1"/>
        </p:nvSpPr>
        <p:spPr>
          <a:xfrm>
            <a:off x="4565004" y="6064196"/>
            <a:ext cx="3212380" cy="2725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FA33A6-7578-C24D-B5A4-514A9A547919}"/>
              </a:ext>
            </a:extLst>
          </p:cNvPr>
          <p:cNvSpPr txBox="1"/>
          <p:nvPr userDrawn="1"/>
        </p:nvSpPr>
        <p:spPr>
          <a:xfrm>
            <a:off x="4563605" y="5658858"/>
            <a:ext cx="3212380" cy="3163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VMware Identity Manager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F562542-6F08-705C-596A-349BB103D8C9}"/>
              </a:ext>
            </a:extLst>
          </p:cNvPr>
          <p:cNvSpPr txBox="1"/>
          <p:nvPr userDrawn="1"/>
        </p:nvSpPr>
        <p:spPr>
          <a:xfrm>
            <a:off x="553763" y="4267368"/>
            <a:ext cx="2823082" cy="27467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AB6882F-F6C4-23D9-5055-3D7D555CC158}"/>
              </a:ext>
            </a:extLst>
          </p:cNvPr>
          <p:cNvSpPr/>
          <p:nvPr userDrawn="1"/>
        </p:nvSpPr>
        <p:spPr>
          <a:xfrm>
            <a:off x="3565468" y="2062933"/>
            <a:ext cx="693830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0D97B479-4AE3-BD69-5E45-B0C5E34A6F63}"/>
              </a:ext>
            </a:extLst>
          </p:cNvPr>
          <p:cNvSpPr/>
          <p:nvPr userDrawn="1"/>
        </p:nvSpPr>
        <p:spPr>
          <a:xfrm>
            <a:off x="3548220" y="4797882"/>
            <a:ext cx="693830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0CA9139-3A72-1421-D2FD-57834A05CD7E}"/>
              </a:ext>
            </a:extLst>
          </p:cNvPr>
          <p:cNvSpPr txBox="1"/>
          <p:nvPr userDrawn="1"/>
        </p:nvSpPr>
        <p:spPr>
          <a:xfrm>
            <a:off x="11422253" y="2062543"/>
            <a:ext cx="3167546" cy="673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B7671A1-2EDC-CD7E-7BE5-D2C245DF69AA}"/>
              </a:ext>
            </a:extLst>
          </p:cNvPr>
          <p:cNvSpPr txBox="1"/>
          <p:nvPr userDrawn="1"/>
        </p:nvSpPr>
        <p:spPr>
          <a:xfrm>
            <a:off x="11633241" y="2333073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236AA6-AD13-7CA1-5465-24B12C5EF360}"/>
              </a:ext>
            </a:extLst>
          </p:cNvPr>
          <p:cNvSpPr txBox="1"/>
          <p:nvPr userDrawn="1"/>
        </p:nvSpPr>
        <p:spPr>
          <a:xfrm>
            <a:off x="13178436" y="2333073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1EB5FD6-64D9-92CB-950A-2CFE1BD3F250}"/>
              </a:ext>
            </a:extLst>
          </p:cNvPr>
          <p:cNvSpPr txBox="1"/>
          <p:nvPr userDrawn="1"/>
        </p:nvSpPr>
        <p:spPr>
          <a:xfrm>
            <a:off x="14687418" y="2062543"/>
            <a:ext cx="1389793" cy="6697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69CBE2F-3709-B19B-2211-5F3230E4A1A7}"/>
              </a:ext>
            </a:extLst>
          </p:cNvPr>
          <p:cNvSpPr txBox="1"/>
          <p:nvPr userDrawn="1"/>
        </p:nvSpPr>
        <p:spPr>
          <a:xfrm>
            <a:off x="4587536" y="4559522"/>
            <a:ext cx="3167546" cy="6734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1158692-06FF-8058-C934-3D2B3FA19FB7}"/>
              </a:ext>
            </a:extLst>
          </p:cNvPr>
          <p:cNvSpPr txBox="1"/>
          <p:nvPr userDrawn="1"/>
        </p:nvSpPr>
        <p:spPr>
          <a:xfrm>
            <a:off x="4753920" y="4830052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849557E-373F-842F-DA71-D357160F1AA5}"/>
              </a:ext>
            </a:extLst>
          </p:cNvPr>
          <p:cNvSpPr txBox="1"/>
          <p:nvPr userDrawn="1"/>
        </p:nvSpPr>
        <p:spPr>
          <a:xfrm>
            <a:off x="6299115" y="4830052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2D240E6-7C13-A367-6AB6-F85EF5D1039A}"/>
              </a:ext>
            </a:extLst>
          </p:cNvPr>
          <p:cNvSpPr txBox="1"/>
          <p:nvPr userDrawn="1"/>
        </p:nvSpPr>
        <p:spPr>
          <a:xfrm>
            <a:off x="7852701" y="4569354"/>
            <a:ext cx="1327435" cy="64880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未構成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BF5286F-981A-CB95-76E9-1F0B32BA48B7}"/>
              </a:ext>
            </a:extLst>
          </p:cNvPr>
          <p:cNvSpPr txBox="1"/>
          <p:nvPr userDrawn="1"/>
        </p:nvSpPr>
        <p:spPr>
          <a:xfrm>
            <a:off x="11717154" y="4737499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C02D454-4F6D-BDFE-08E1-608F40ABE790}"/>
              </a:ext>
            </a:extLst>
          </p:cNvPr>
          <p:cNvSpPr txBox="1"/>
          <p:nvPr userDrawn="1"/>
        </p:nvSpPr>
        <p:spPr>
          <a:xfrm>
            <a:off x="13262349" y="4737499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FB2B6CA-DB68-DBD1-AE49-770FF1E5F2FE}"/>
              </a:ext>
            </a:extLst>
          </p:cNvPr>
          <p:cNvSpPr txBox="1"/>
          <p:nvPr userDrawn="1"/>
        </p:nvSpPr>
        <p:spPr>
          <a:xfrm>
            <a:off x="14675946" y="4729171"/>
            <a:ext cx="12036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F65EF631-3492-2AE1-45EA-C1C385B0D470}"/>
              </a:ext>
            </a:extLst>
          </p:cNvPr>
          <p:cNvSpPr txBox="1"/>
          <p:nvPr userDrawn="1"/>
        </p:nvSpPr>
        <p:spPr>
          <a:xfrm>
            <a:off x="11422253" y="6710515"/>
            <a:ext cx="4680405" cy="2089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 Manager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65C4DFB-8414-61F1-0C5C-24DD063237CB}"/>
              </a:ext>
            </a:extLst>
          </p:cNvPr>
          <p:cNvSpPr txBox="1"/>
          <p:nvPr userDrawn="1"/>
        </p:nvSpPr>
        <p:spPr>
          <a:xfrm>
            <a:off x="11614161" y="7084521"/>
            <a:ext cx="4349391" cy="69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6D5193-57CD-9E41-4A2C-8B0F90712028}"/>
              </a:ext>
            </a:extLst>
          </p:cNvPr>
          <p:cNvSpPr txBox="1"/>
          <p:nvPr userDrawn="1"/>
        </p:nvSpPr>
        <p:spPr>
          <a:xfrm>
            <a:off x="11700254" y="7386949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B130F1B-45C1-FAB1-213C-280D3297BB2A}"/>
              </a:ext>
            </a:extLst>
          </p:cNvPr>
          <p:cNvSpPr txBox="1"/>
          <p:nvPr userDrawn="1"/>
        </p:nvSpPr>
        <p:spPr>
          <a:xfrm>
            <a:off x="13245449" y="7386949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8E776F4-A872-068E-A274-F8EA3208DE94}"/>
              </a:ext>
            </a:extLst>
          </p:cNvPr>
          <p:cNvSpPr txBox="1"/>
          <p:nvPr userDrawn="1"/>
        </p:nvSpPr>
        <p:spPr>
          <a:xfrm>
            <a:off x="14659046" y="7378621"/>
            <a:ext cx="12036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951D543-0D75-BB9F-01E9-6154743A5AC8}"/>
              </a:ext>
            </a:extLst>
          </p:cNvPr>
          <p:cNvSpPr txBox="1"/>
          <p:nvPr userDrawn="1"/>
        </p:nvSpPr>
        <p:spPr>
          <a:xfrm>
            <a:off x="11630042" y="7993576"/>
            <a:ext cx="4349391" cy="67051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Workload Domain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C6670A-97C8-9025-A1EC-C29D243CF778}"/>
              </a:ext>
            </a:extLst>
          </p:cNvPr>
          <p:cNvSpPr txBox="1"/>
          <p:nvPr userDrawn="1"/>
        </p:nvSpPr>
        <p:spPr>
          <a:xfrm>
            <a:off x="11716135" y="8276280"/>
            <a:ext cx="14475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3B800F-E59E-D846-B1D7-AB2EC59E1C81}"/>
              </a:ext>
            </a:extLst>
          </p:cNvPr>
          <p:cNvSpPr txBox="1"/>
          <p:nvPr userDrawn="1"/>
        </p:nvSpPr>
        <p:spPr>
          <a:xfrm>
            <a:off x="13261330" y="8276280"/>
            <a:ext cx="1315978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CD47B05-A238-3CCC-2F17-6E9C858CDFC4}"/>
              </a:ext>
            </a:extLst>
          </p:cNvPr>
          <p:cNvSpPr txBox="1"/>
          <p:nvPr userDrawn="1"/>
        </p:nvSpPr>
        <p:spPr>
          <a:xfrm>
            <a:off x="14674927" y="8267952"/>
            <a:ext cx="12036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2AC16602-9277-534E-AA09-113ED5B09433}"/>
              </a:ext>
            </a:extLst>
          </p:cNvPr>
          <p:cNvSpPr/>
          <p:nvPr userDrawn="1"/>
        </p:nvSpPr>
        <p:spPr>
          <a:xfrm>
            <a:off x="9622055" y="2062933"/>
            <a:ext cx="1130538" cy="420279"/>
          </a:xfrm>
          <a:prstGeom prst="rightArrow">
            <a:avLst/>
          </a:prstGeom>
          <a:solidFill>
            <a:schemeClr val="bg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787AB4AB-160C-353D-E647-AA8CE5D63A05}"/>
              </a:ext>
            </a:extLst>
          </p:cNvPr>
          <p:cNvSpPr txBox="1"/>
          <p:nvPr userDrawn="1"/>
        </p:nvSpPr>
        <p:spPr>
          <a:xfrm>
            <a:off x="701824" y="5658860"/>
            <a:ext cx="2495314" cy="1198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Workspace ONE Access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3BF6C8B-47ED-5B6E-4A07-593C960E0202}"/>
              </a:ext>
            </a:extLst>
          </p:cNvPr>
          <p:cNvSpPr txBox="1"/>
          <p:nvPr userDrawn="1"/>
        </p:nvSpPr>
        <p:spPr>
          <a:xfrm>
            <a:off x="553763" y="1949816"/>
            <a:ext cx="2823082" cy="5161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矢印: 右 45">
            <a:extLst>
              <a:ext uri="{FF2B5EF4-FFF2-40B4-BE49-F238E27FC236}">
                <a16:creationId xmlns:a16="http://schemas.microsoft.com/office/drawing/2014/main" id="{861C1E57-4BAE-CB36-04CA-DCE50E0F0EE9}"/>
              </a:ext>
            </a:extLst>
          </p:cNvPr>
          <p:cNvSpPr/>
          <p:nvPr userDrawn="1"/>
        </p:nvSpPr>
        <p:spPr>
          <a:xfrm rot="5400000">
            <a:off x="13581995" y="2864409"/>
            <a:ext cx="313783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矢印: 右 46">
            <a:extLst>
              <a:ext uri="{FF2B5EF4-FFF2-40B4-BE49-F238E27FC236}">
                <a16:creationId xmlns:a16="http://schemas.microsoft.com/office/drawing/2014/main" id="{1C3ECCB4-5B3C-8D66-90E7-59B9194037D0}"/>
              </a:ext>
            </a:extLst>
          </p:cNvPr>
          <p:cNvSpPr/>
          <p:nvPr userDrawn="1"/>
        </p:nvSpPr>
        <p:spPr>
          <a:xfrm rot="1840037">
            <a:off x="9622054" y="2880386"/>
            <a:ext cx="1130538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E17363B-2AA5-107B-7AD5-1E10CB72CD1F}"/>
              </a:ext>
            </a:extLst>
          </p:cNvPr>
          <p:cNvSpPr txBox="1"/>
          <p:nvPr userDrawn="1"/>
        </p:nvSpPr>
        <p:spPr>
          <a:xfrm>
            <a:off x="4465449" y="5399135"/>
            <a:ext cx="3028177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展開済み製品のアカウントは自動構成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A7B9C1B-9495-4294-03CB-A4E6646C8433}"/>
              </a:ext>
            </a:extLst>
          </p:cNvPr>
          <p:cNvSpPr txBox="1"/>
          <p:nvPr userDrawn="1"/>
        </p:nvSpPr>
        <p:spPr>
          <a:xfrm>
            <a:off x="813935" y="6064197"/>
            <a:ext cx="2274318" cy="2725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Aria Automation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C267FDD-D984-58E7-21A2-098F09DED1DD}"/>
              </a:ext>
            </a:extLst>
          </p:cNvPr>
          <p:cNvSpPr txBox="1"/>
          <p:nvPr userDrawn="1"/>
        </p:nvSpPr>
        <p:spPr>
          <a:xfrm>
            <a:off x="813935" y="6418249"/>
            <a:ext cx="2274318" cy="3111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Aria Operations for Logs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8A86D2C-B205-8235-BB6E-0D50276925A0}"/>
              </a:ext>
            </a:extLst>
          </p:cNvPr>
          <p:cNvSpPr txBox="1"/>
          <p:nvPr userDrawn="1"/>
        </p:nvSpPr>
        <p:spPr>
          <a:xfrm>
            <a:off x="4398245" y="1200200"/>
            <a:ext cx="4981694" cy="31705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デプロイ直後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BD8F983-5998-22CB-8FFA-AEB205B1C66B}"/>
              </a:ext>
            </a:extLst>
          </p:cNvPr>
          <p:cNvSpPr txBox="1"/>
          <p:nvPr userDrawn="1"/>
        </p:nvSpPr>
        <p:spPr>
          <a:xfrm>
            <a:off x="10962735" y="1188419"/>
            <a:ext cx="5552302" cy="3288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アカウントの追加</a:t>
            </a:r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9143EE2E-0F99-4915-87DE-78ED18462F39}"/>
              </a:ext>
            </a:extLst>
          </p:cNvPr>
          <p:cNvSpPr/>
          <p:nvPr userDrawn="1"/>
        </p:nvSpPr>
        <p:spPr>
          <a:xfrm rot="5400000">
            <a:off x="13581995" y="5541232"/>
            <a:ext cx="313783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F19A8E75-66A8-494C-3ECA-414554BC5174}"/>
              </a:ext>
            </a:extLst>
          </p:cNvPr>
          <p:cNvSpPr txBox="1"/>
          <p:nvPr userDrawn="1"/>
        </p:nvSpPr>
        <p:spPr>
          <a:xfrm>
            <a:off x="459332" y="7045867"/>
            <a:ext cx="291751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※Logs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WSA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なしでも展開可能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B040CD9-87B2-B475-9E0F-1054B3A7A305}"/>
              </a:ext>
            </a:extLst>
          </p:cNvPr>
          <p:cNvSpPr txBox="1"/>
          <p:nvPr userDrawn="1"/>
        </p:nvSpPr>
        <p:spPr>
          <a:xfrm>
            <a:off x="379142" y="3793565"/>
            <a:ext cx="68803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+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それに依存する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Logs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）をデプロイしてある場合、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Operations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でのアカウントは自動構成される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3096ACD5-AA35-0A21-EC62-533492509662}"/>
              </a:ext>
            </a:extLst>
          </p:cNvPr>
          <p:cNvSpPr txBox="1"/>
          <p:nvPr userDrawn="1"/>
        </p:nvSpPr>
        <p:spPr>
          <a:xfrm>
            <a:off x="3453678" y="1827421"/>
            <a:ext cx="9174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デプロイ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918D4321-E503-DC60-DCB7-238667D4A263}"/>
              </a:ext>
            </a:extLst>
          </p:cNvPr>
          <p:cNvSpPr txBox="1"/>
          <p:nvPr userDrawn="1"/>
        </p:nvSpPr>
        <p:spPr>
          <a:xfrm>
            <a:off x="3448397" y="4542785"/>
            <a:ext cx="91741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デプロイ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8D47EC1-4677-E653-6A93-EC18EA54CE85}"/>
              </a:ext>
            </a:extLst>
          </p:cNvPr>
          <p:cNvSpPr txBox="1"/>
          <p:nvPr userDrawn="1"/>
        </p:nvSpPr>
        <p:spPr>
          <a:xfrm>
            <a:off x="14013166" y="5618992"/>
            <a:ext cx="2409363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ワークロード ドメイン追加登録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A59C5F-25C4-7B1A-3DF7-BAB708C51652}"/>
              </a:ext>
            </a:extLst>
          </p:cNvPr>
          <p:cNvSpPr txBox="1"/>
          <p:nvPr userDrawn="1"/>
        </p:nvSpPr>
        <p:spPr>
          <a:xfrm>
            <a:off x="14013166" y="2951110"/>
            <a:ext cx="228375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アカウント追加で統合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F836190F-5B86-82FB-575E-D0670AF90D65}"/>
              </a:ext>
            </a:extLst>
          </p:cNvPr>
          <p:cNvSpPr txBox="1"/>
          <p:nvPr userDrawn="1"/>
        </p:nvSpPr>
        <p:spPr>
          <a:xfrm>
            <a:off x="9545176" y="1643977"/>
            <a:ext cx="1352508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のみ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追加も可能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95698245-B45A-FD06-EEBA-01A07A14C884}"/>
              </a:ext>
            </a:extLst>
          </p:cNvPr>
          <p:cNvSpPr txBox="1"/>
          <p:nvPr userDrawn="1"/>
        </p:nvSpPr>
        <p:spPr>
          <a:xfrm>
            <a:off x="9487168" y="4192315"/>
            <a:ext cx="1386132" cy="6463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追加で統合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(VC/vSAN/NSX)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8E33B69E-D3FC-10AA-B460-62EB42FC4F79}"/>
              </a:ext>
            </a:extLst>
          </p:cNvPr>
          <p:cNvSpPr txBox="1"/>
          <p:nvPr userDrawn="1"/>
        </p:nvSpPr>
        <p:spPr>
          <a:xfrm>
            <a:off x="119713" y="9242936"/>
            <a:ext cx="2621002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VCF-Ops-2024-1120-01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9659F7F-C3B2-F4EF-7E2E-681A737C5CEC}"/>
              </a:ext>
            </a:extLst>
          </p:cNvPr>
          <p:cNvSpPr txBox="1"/>
          <p:nvPr userDrawn="1"/>
        </p:nvSpPr>
        <p:spPr>
          <a:xfrm>
            <a:off x="14785873" y="2333073"/>
            <a:ext cx="1203676" cy="3208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コレクタ</a:t>
            </a:r>
          </a:p>
        </p:txBody>
      </p:sp>
      <p:sp>
        <p:nvSpPr>
          <p:cNvPr id="65" name="矢印: 右 64">
            <a:extLst>
              <a:ext uri="{FF2B5EF4-FFF2-40B4-BE49-F238E27FC236}">
                <a16:creationId xmlns:a16="http://schemas.microsoft.com/office/drawing/2014/main" id="{CFCE9EF6-E6AD-2408-FDCB-270BA77E8543}"/>
              </a:ext>
            </a:extLst>
          </p:cNvPr>
          <p:cNvSpPr/>
          <p:nvPr userDrawn="1"/>
        </p:nvSpPr>
        <p:spPr>
          <a:xfrm>
            <a:off x="9622054" y="4809215"/>
            <a:ext cx="1130538" cy="420279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A1BCEE5-4F3C-7E80-937F-4D5F6CB4265C}"/>
              </a:ext>
            </a:extLst>
          </p:cNvPr>
          <p:cNvSpPr txBox="1"/>
          <p:nvPr userDrawn="1"/>
        </p:nvSpPr>
        <p:spPr>
          <a:xfrm>
            <a:off x="7863000" y="2898622"/>
            <a:ext cx="201400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アカウント追加は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WSA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ありの場合と同様</a:t>
            </a:r>
          </a:p>
        </p:txBody>
      </p:sp>
    </p:spTree>
    <p:extLst>
      <p:ext uri="{BB962C8B-B14F-4D97-AF65-F5344CB8AC3E}">
        <p14:creationId xmlns:p14="http://schemas.microsoft.com/office/powerpoint/2010/main" val="2397029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しな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1C386-147B-1A96-D553-0B842ADF55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dirty="0"/>
              <a:t>以前の構成図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8CE726-994A-C194-CA2F-0A8AF3901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96E7E-12F7-4D68-84E7-F435D69892BD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8EE8B6C-15C5-D930-31BF-6EFA566EB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19AAE3-1633-F6C6-88A6-B5B70F861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930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035767" y="6261147"/>
            <a:ext cx="15036060" cy="12631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4" name="スライド番号プレースホルダー 4">
            <a:extLst>
              <a:ext uri="{FF2B5EF4-FFF2-40B4-BE49-F238E27FC236}">
                <a16:creationId xmlns:a16="http://schemas.microsoft.com/office/drawing/2014/main" id="{1CB735CD-E12E-64A4-7F87-071A9276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12068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WT-80u2-Lab_V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CC0942-B26C-AA8E-10CA-2BCD52AF87E6}"/>
              </a:ext>
            </a:extLst>
          </p:cNvPr>
          <p:cNvSpPr txBox="1"/>
          <p:nvPr userDrawn="1"/>
        </p:nvSpPr>
        <p:spPr>
          <a:xfrm>
            <a:off x="9171301" y="4024073"/>
            <a:ext cx="6636729" cy="2183516"/>
          </a:xfrm>
          <a:prstGeom prst="rect">
            <a:avLst/>
          </a:prstGeom>
          <a:ln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vSphere Cluster</a:t>
            </a:r>
            <a:endParaRPr lang="ja-JP" altLang="en-US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671556-A3CB-1C4D-067A-6D4E626CA4CF}"/>
              </a:ext>
            </a:extLst>
          </p:cNvPr>
          <p:cNvSpPr txBox="1"/>
          <p:nvPr userDrawn="1"/>
        </p:nvSpPr>
        <p:spPr>
          <a:xfrm>
            <a:off x="550837" y="7894634"/>
            <a:ext cx="15104804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E7B10AF-CB0D-53DA-2BD5-7FD9D945D0EF}"/>
              </a:ext>
            </a:extLst>
          </p:cNvPr>
          <p:cNvSpPr txBox="1"/>
          <p:nvPr userDrawn="1"/>
        </p:nvSpPr>
        <p:spPr>
          <a:xfrm>
            <a:off x="703237" y="8047034"/>
            <a:ext cx="15104804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6F31862-A7A0-FB68-2455-1EBB5A766067}"/>
              </a:ext>
            </a:extLst>
          </p:cNvPr>
          <p:cNvSpPr txBox="1"/>
          <p:nvPr userDrawn="1"/>
        </p:nvSpPr>
        <p:spPr>
          <a:xfrm>
            <a:off x="855637" y="8199434"/>
            <a:ext cx="15104804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FB04B9E-8526-CAC7-14EE-89F321C9FD2A}"/>
              </a:ext>
            </a:extLst>
          </p:cNvPr>
          <p:cNvSpPr txBox="1"/>
          <p:nvPr userDrawn="1"/>
        </p:nvSpPr>
        <p:spPr>
          <a:xfrm>
            <a:off x="1008037" y="8351834"/>
            <a:ext cx="15104804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10" name="直方体 9">
            <a:extLst>
              <a:ext uri="{FF2B5EF4-FFF2-40B4-BE49-F238E27FC236}">
                <a16:creationId xmlns:a16="http://schemas.microsoft.com/office/drawing/2014/main" id="{CB4DD59D-0BCA-B8DA-0B6D-0D6E9C77D454}"/>
              </a:ext>
            </a:extLst>
          </p:cNvPr>
          <p:cNvSpPr/>
          <p:nvPr userDrawn="1"/>
        </p:nvSpPr>
        <p:spPr>
          <a:xfrm>
            <a:off x="2498018" y="7057484"/>
            <a:ext cx="1376683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lab-vc-03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7E95376-F15A-A38B-628E-BDD8430E897E}"/>
              </a:ext>
            </a:extLst>
          </p:cNvPr>
          <p:cNvSpPr txBox="1"/>
          <p:nvPr userDrawn="1"/>
        </p:nvSpPr>
        <p:spPr>
          <a:xfrm>
            <a:off x="550838" y="1474742"/>
            <a:ext cx="15562004" cy="516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自宅ラボ全体を管理する 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で管理（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infra-vc-01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79C481E-7110-BBBA-32D0-E917B8A9DE4E}"/>
              </a:ext>
            </a:extLst>
          </p:cNvPr>
          <p:cNvCxnSpPr>
            <a:cxnSpLocks/>
          </p:cNvCxnSpPr>
          <p:nvPr userDrawn="1"/>
        </p:nvCxnSpPr>
        <p:spPr>
          <a:xfrm>
            <a:off x="691044" y="1991484"/>
            <a:ext cx="0" cy="5903150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A57952E-94AC-2E9C-35E2-148FE3B2EB8F}"/>
              </a:ext>
            </a:extLst>
          </p:cNvPr>
          <p:cNvCxnSpPr>
            <a:cxnSpLocks/>
          </p:cNvCxnSpPr>
          <p:nvPr userDrawn="1"/>
        </p:nvCxnSpPr>
        <p:spPr>
          <a:xfrm>
            <a:off x="9290923" y="2468230"/>
            <a:ext cx="0" cy="1555843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945BAF-9A45-A767-A2A7-A5E3B4BFF378}"/>
              </a:ext>
            </a:extLst>
          </p:cNvPr>
          <p:cNvSpPr txBox="1"/>
          <p:nvPr userDrawn="1"/>
        </p:nvSpPr>
        <p:spPr>
          <a:xfrm>
            <a:off x="9171302" y="2157236"/>
            <a:ext cx="6948370" cy="4305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ラボ専用の 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Server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で管理（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lab-vc-03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8A9A1CC-F407-A064-5FDA-555FE1EEA996}"/>
              </a:ext>
            </a:extLst>
          </p:cNvPr>
          <p:cNvSpPr txBox="1"/>
          <p:nvPr userDrawn="1"/>
        </p:nvSpPr>
        <p:spPr>
          <a:xfrm>
            <a:off x="977568" y="6005015"/>
            <a:ext cx="3380890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実際は外部ルータ 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 も稼働</a:t>
            </a:r>
            <a:endParaRPr lang="en-US" altLang="ja-JP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endParaRPr lang="en-US" altLang="ja-JP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フローチャート: 代替処理 21">
            <a:extLst>
              <a:ext uri="{FF2B5EF4-FFF2-40B4-BE49-F238E27FC236}">
                <a16:creationId xmlns:a16="http://schemas.microsoft.com/office/drawing/2014/main" id="{AAF47BF1-79F6-6D44-9A70-BCF316A31D5E}"/>
              </a:ext>
            </a:extLst>
          </p:cNvPr>
          <p:cNvSpPr/>
          <p:nvPr userDrawn="1"/>
        </p:nvSpPr>
        <p:spPr>
          <a:xfrm>
            <a:off x="9782928" y="4750490"/>
            <a:ext cx="2563644" cy="47099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Management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/ Edge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用クラスタ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(lab-cluster-30)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フローチャート: 代替処理 22">
            <a:extLst>
              <a:ext uri="{FF2B5EF4-FFF2-40B4-BE49-F238E27FC236}">
                <a16:creationId xmlns:a16="http://schemas.microsoft.com/office/drawing/2014/main" id="{690677C5-EC92-8A87-90B4-7FCAFA87B648}"/>
              </a:ext>
            </a:extLst>
          </p:cNvPr>
          <p:cNvSpPr/>
          <p:nvPr userDrawn="1"/>
        </p:nvSpPr>
        <p:spPr>
          <a:xfrm>
            <a:off x="12764114" y="4750490"/>
            <a:ext cx="2531805" cy="470995"/>
          </a:xfrm>
          <a:prstGeom prst="flowChartAlternateProcess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Workload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用クラスタ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(lab-cluster-31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 33)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1C1DB7-58BB-CC0A-7998-416660B0DE1D}"/>
              </a:ext>
            </a:extLst>
          </p:cNvPr>
          <p:cNvSpPr txBox="1"/>
          <p:nvPr userDrawn="1"/>
        </p:nvSpPr>
        <p:spPr>
          <a:xfrm>
            <a:off x="703236" y="2054951"/>
            <a:ext cx="92408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ja-JP" altLang="en-US" sz="1600">
                <a:solidFill>
                  <a:schemeClr val="accent4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600">
              <a:solidFill>
                <a:schemeClr val="accent4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lang="en-US" altLang="ja-JP" sz="1600">
              <a:solidFill>
                <a:schemeClr val="accent4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B7780B3-AAD7-9F60-46F9-802A4A942256}"/>
              </a:ext>
            </a:extLst>
          </p:cNvPr>
          <p:cNvSpPr txBox="1"/>
          <p:nvPr userDrawn="1"/>
        </p:nvSpPr>
        <p:spPr>
          <a:xfrm>
            <a:off x="9288957" y="2618219"/>
            <a:ext cx="924083" cy="37187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ja-JP" altLang="en-US" sz="1600">
                <a:solidFill>
                  <a:schemeClr val="accent4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600">
              <a:solidFill>
                <a:schemeClr val="accent4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78C5B5E-2432-9F36-276C-C99A43A24231}"/>
              </a:ext>
            </a:extLst>
          </p:cNvPr>
          <p:cNvSpPr txBox="1"/>
          <p:nvPr userDrawn="1"/>
        </p:nvSpPr>
        <p:spPr>
          <a:xfrm>
            <a:off x="2441746" y="6593054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19GB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666B849-D621-48D0-AFE0-7D3BB80DE7E4}"/>
              </a:ext>
            </a:extLst>
          </p:cNvPr>
          <p:cNvSpPr txBox="1"/>
          <p:nvPr userDrawn="1"/>
        </p:nvSpPr>
        <p:spPr>
          <a:xfrm>
            <a:off x="5451497" y="6593054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16GB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192AEE9-A33A-491B-089B-1500D555B2FC}"/>
              </a:ext>
            </a:extLst>
          </p:cNvPr>
          <p:cNvSpPr txBox="1"/>
          <p:nvPr userDrawn="1"/>
        </p:nvSpPr>
        <p:spPr>
          <a:xfrm>
            <a:off x="919922" y="6593054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A01A6C08-65BA-1B6E-4EEA-6DCD2E4BEAD8}"/>
              </a:ext>
            </a:extLst>
          </p:cNvPr>
          <p:cNvSpPr/>
          <p:nvPr userDrawn="1"/>
        </p:nvSpPr>
        <p:spPr>
          <a:xfrm>
            <a:off x="5513465" y="7057484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lab-nsx-31</a:t>
            </a:r>
          </a:p>
        </p:txBody>
      </p:sp>
      <p:sp>
        <p:nvSpPr>
          <p:cNvPr id="34" name="直方体 33">
            <a:extLst>
              <a:ext uri="{FF2B5EF4-FFF2-40B4-BE49-F238E27FC236}">
                <a16:creationId xmlns:a16="http://schemas.microsoft.com/office/drawing/2014/main" id="{08B97CD5-42B9-F372-A038-159318C6E9CC}"/>
              </a:ext>
            </a:extLst>
          </p:cNvPr>
          <p:cNvSpPr/>
          <p:nvPr userDrawn="1"/>
        </p:nvSpPr>
        <p:spPr>
          <a:xfrm>
            <a:off x="990672" y="7057484"/>
            <a:ext cx="1376682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B062C41D-CAD3-5378-AC34-ED2BD07F621E}"/>
              </a:ext>
            </a:extLst>
          </p:cNvPr>
          <p:cNvSpPr/>
          <p:nvPr userDrawn="1"/>
        </p:nvSpPr>
        <p:spPr>
          <a:xfrm>
            <a:off x="4006830" y="7057484"/>
            <a:ext cx="1376682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lab-nfs-31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CB12C0F-3E4E-2953-31A4-D233D69EEC12}"/>
              </a:ext>
            </a:extLst>
          </p:cNvPr>
          <p:cNvSpPr txBox="1"/>
          <p:nvPr userDrawn="1"/>
        </p:nvSpPr>
        <p:spPr>
          <a:xfrm>
            <a:off x="3936080" y="6593054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27DAC14D-0FC1-1325-5683-4F0349628FDC}"/>
              </a:ext>
            </a:extLst>
          </p:cNvPr>
          <p:cNvSpPr/>
          <p:nvPr userDrawn="1"/>
        </p:nvSpPr>
        <p:spPr>
          <a:xfrm>
            <a:off x="9965156" y="6885404"/>
            <a:ext cx="2365496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B609AE06-1AE2-A02F-5131-ADA341BA0B77}"/>
              </a:ext>
            </a:extLst>
          </p:cNvPr>
          <p:cNvSpPr/>
          <p:nvPr userDrawn="1"/>
        </p:nvSpPr>
        <p:spPr>
          <a:xfrm>
            <a:off x="9782928" y="7042544"/>
            <a:ext cx="2365496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vm-lab-esxi-130 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07B29DC0-722B-912C-849D-2B0322B4F187}"/>
              </a:ext>
            </a:extLst>
          </p:cNvPr>
          <p:cNvSpPr/>
          <p:nvPr userDrawn="1"/>
        </p:nvSpPr>
        <p:spPr>
          <a:xfrm>
            <a:off x="12930423" y="6885404"/>
            <a:ext cx="2365496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4E31AD74-2DF5-2AAC-89FE-D24A81E6B0E9}"/>
              </a:ext>
            </a:extLst>
          </p:cNvPr>
          <p:cNvSpPr/>
          <p:nvPr userDrawn="1"/>
        </p:nvSpPr>
        <p:spPr>
          <a:xfrm>
            <a:off x="12748195" y="7042544"/>
            <a:ext cx="2365496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vm-lab-esxi-131 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133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AD669516-4073-E292-4B2B-CF278EFB5FBC}"/>
              </a:ext>
            </a:extLst>
          </p:cNvPr>
          <p:cNvSpPr txBox="1"/>
          <p:nvPr userDrawn="1"/>
        </p:nvSpPr>
        <p:spPr>
          <a:xfrm>
            <a:off x="9782927" y="6396362"/>
            <a:ext cx="1687676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40GB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034E2E3-F397-EC9A-E216-1D936BCB42C3}"/>
              </a:ext>
            </a:extLst>
          </p:cNvPr>
          <p:cNvSpPr txBox="1"/>
          <p:nvPr userDrawn="1"/>
        </p:nvSpPr>
        <p:spPr>
          <a:xfrm>
            <a:off x="12748194" y="6408644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32GB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7F20AB8-0B2F-4971-2839-4F91291FCD4A}"/>
              </a:ext>
            </a:extLst>
          </p:cNvPr>
          <p:cNvSpPr txBox="1"/>
          <p:nvPr userDrawn="1"/>
        </p:nvSpPr>
        <p:spPr>
          <a:xfrm>
            <a:off x="12629898" y="2693989"/>
            <a:ext cx="120125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直方体 47">
            <a:extLst>
              <a:ext uri="{FF2B5EF4-FFF2-40B4-BE49-F238E27FC236}">
                <a16:creationId xmlns:a16="http://schemas.microsoft.com/office/drawing/2014/main" id="{9BD853E6-DAE6-D005-0DED-739A3512937B}"/>
              </a:ext>
            </a:extLst>
          </p:cNvPr>
          <p:cNvSpPr/>
          <p:nvPr userDrawn="1"/>
        </p:nvSpPr>
        <p:spPr>
          <a:xfrm>
            <a:off x="10063337" y="3176180"/>
            <a:ext cx="2293685" cy="709146"/>
          </a:xfrm>
          <a:prstGeom prst="cube">
            <a:avLst>
              <a:gd name="adj" fmla="val 10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NSX Edge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lab-nsx-edge-31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 ～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22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BC6BAD89-2F6F-9801-43A3-6D45B05E0B62}"/>
              </a:ext>
            </a:extLst>
          </p:cNvPr>
          <p:cNvSpPr txBox="1"/>
          <p:nvPr userDrawn="1"/>
        </p:nvSpPr>
        <p:spPr>
          <a:xfrm>
            <a:off x="10063337" y="2708757"/>
            <a:ext cx="1327799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32GB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346F667-767E-AC34-028D-8A63AF81270E}"/>
              </a:ext>
            </a:extLst>
          </p:cNvPr>
          <p:cNvSpPr txBox="1"/>
          <p:nvPr userDrawn="1"/>
        </p:nvSpPr>
        <p:spPr>
          <a:xfrm>
            <a:off x="108658" y="9246388"/>
            <a:ext cx="1334069" cy="2462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2023-1229-01</a:t>
            </a:r>
          </a:p>
        </p:txBody>
      </p:sp>
      <p:sp>
        <p:nvSpPr>
          <p:cNvPr id="52" name="スライド番号プレースホルダー 4">
            <a:extLst>
              <a:ext uri="{FF2B5EF4-FFF2-40B4-BE49-F238E27FC236}">
                <a16:creationId xmlns:a16="http://schemas.microsoft.com/office/drawing/2014/main" id="{F6A7FC2F-5BF9-575B-EFD7-AF5A0B2F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53" name="直方体 52">
            <a:extLst>
              <a:ext uri="{FF2B5EF4-FFF2-40B4-BE49-F238E27FC236}">
                <a16:creationId xmlns:a16="http://schemas.microsoft.com/office/drawing/2014/main" id="{AE562844-2502-A1C7-A7BE-AA0A3BE06E97}"/>
              </a:ext>
            </a:extLst>
          </p:cNvPr>
          <p:cNvSpPr/>
          <p:nvPr userDrawn="1"/>
        </p:nvSpPr>
        <p:spPr>
          <a:xfrm>
            <a:off x="12769447" y="3167385"/>
            <a:ext cx="1124591" cy="575313"/>
          </a:xfrm>
          <a:prstGeom prst="cube">
            <a:avLst>
              <a:gd name="adj" fmla="val 13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直方体 53">
            <a:extLst>
              <a:ext uri="{FF2B5EF4-FFF2-40B4-BE49-F238E27FC236}">
                <a16:creationId xmlns:a16="http://schemas.microsoft.com/office/drawing/2014/main" id="{B1D31153-6DA6-DB34-7306-BF537E8A3AD2}"/>
              </a:ext>
            </a:extLst>
          </p:cNvPr>
          <p:cNvSpPr/>
          <p:nvPr userDrawn="1"/>
        </p:nvSpPr>
        <p:spPr>
          <a:xfrm>
            <a:off x="12629898" y="3308720"/>
            <a:ext cx="1124591" cy="575313"/>
          </a:xfrm>
          <a:prstGeom prst="cube">
            <a:avLst>
              <a:gd name="adj" fmla="val 13534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NSX ALB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SE</a:t>
            </a:r>
          </a:p>
        </p:txBody>
      </p:sp>
      <p:sp>
        <p:nvSpPr>
          <p:cNvPr id="3" name="直方体 2">
            <a:extLst>
              <a:ext uri="{FF2B5EF4-FFF2-40B4-BE49-F238E27FC236}">
                <a16:creationId xmlns:a16="http://schemas.microsoft.com/office/drawing/2014/main" id="{F662CE03-3ACC-F860-7901-28851898807C}"/>
              </a:ext>
            </a:extLst>
          </p:cNvPr>
          <p:cNvSpPr/>
          <p:nvPr userDrawn="1"/>
        </p:nvSpPr>
        <p:spPr>
          <a:xfrm>
            <a:off x="9981076" y="5341392"/>
            <a:ext cx="2365496" cy="589970"/>
          </a:xfrm>
          <a:prstGeom prst="cube">
            <a:avLst>
              <a:gd name="adj" fmla="val 114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直方体 4">
            <a:extLst>
              <a:ext uri="{FF2B5EF4-FFF2-40B4-BE49-F238E27FC236}">
                <a16:creationId xmlns:a16="http://schemas.microsoft.com/office/drawing/2014/main" id="{70DCFDF1-E2A6-9A13-6D15-8DED51FD976D}"/>
              </a:ext>
            </a:extLst>
          </p:cNvPr>
          <p:cNvSpPr/>
          <p:nvPr userDrawn="1"/>
        </p:nvSpPr>
        <p:spPr>
          <a:xfrm>
            <a:off x="9798848" y="5475579"/>
            <a:ext cx="2365496" cy="589970"/>
          </a:xfrm>
          <a:prstGeom prst="cube">
            <a:avLst>
              <a:gd name="adj" fmla="val 114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ESXi (Nested)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lab-esxi-130</a:t>
            </a:r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C3907524-ED08-10A9-4164-5F0C85609100}"/>
              </a:ext>
            </a:extLst>
          </p:cNvPr>
          <p:cNvSpPr/>
          <p:nvPr userDrawn="1"/>
        </p:nvSpPr>
        <p:spPr>
          <a:xfrm>
            <a:off x="12946343" y="5341392"/>
            <a:ext cx="2365496" cy="589970"/>
          </a:xfrm>
          <a:prstGeom prst="cube">
            <a:avLst>
              <a:gd name="adj" fmla="val 114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7CA36E5A-E8A8-0809-7298-2641213DAD7F}"/>
              </a:ext>
            </a:extLst>
          </p:cNvPr>
          <p:cNvSpPr/>
          <p:nvPr userDrawn="1"/>
        </p:nvSpPr>
        <p:spPr>
          <a:xfrm>
            <a:off x="12764115" y="5475579"/>
            <a:ext cx="2365496" cy="589970"/>
          </a:xfrm>
          <a:prstGeom prst="cube">
            <a:avLst>
              <a:gd name="adj" fmla="val 11466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ESXi (Nested)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lab-esxi-131 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133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9181A919-6B70-9546-E923-D353442C34F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278848" y="6067683"/>
            <a:ext cx="0" cy="804274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03883BC-F12E-1349-B395-13A477CC4A42}"/>
              </a:ext>
            </a:extLst>
          </p:cNvPr>
          <p:cNvCxnSpPr>
            <a:cxnSpLocks/>
          </p:cNvCxnSpPr>
          <p:nvPr userDrawn="1"/>
        </p:nvCxnSpPr>
        <p:spPr>
          <a:xfrm flipV="1">
            <a:off x="14229033" y="6057090"/>
            <a:ext cx="0" cy="814867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円柱 28">
            <a:extLst>
              <a:ext uri="{FF2B5EF4-FFF2-40B4-BE49-F238E27FC236}">
                <a16:creationId xmlns:a16="http://schemas.microsoft.com/office/drawing/2014/main" id="{B3DCFEAE-E664-B6B7-8474-1C0CDD43B918}"/>
              </a:ext>
            </a:extLst>
          </p:cNvPr>
          <p:cNvSpPr/>
          <p:nvPr userDrawn="1"/>
        </p:nvSpPr>
        <p:spPr>
          <a:xfrm>
            <a:off x="4043694" y="6305517"/>
            <a:ext cx="1354891" cy="286467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73EDBC28-C18B-2C8A-C87D-BA5997D15D98}"/>
              </a:ext>
            </a:extLst>
          </p:cNvPr>
          <p:cNvCxnSpPr>
            <a:cxnSpLocks/>
            <a:stCxn id="5" idx="3"/>
            <a:endCxn id="29" idx="4"/>
          </p:cNvCxnSpPr>
          <p:nvPr userDrawn="1"/>
        </p:nvCxnSpPr>
        <p:spPr>
          <a:xfrm flipH="1">
            <a:off x="5398585" y="6065549"/>
            <a:ext cx="5549188" cy="383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FDEC695-B61C-2965-0677-A5248F849B18}"/>
              </a:ext>
            </a:extLst>
          </p:cNvPr>
          <p:cNvCxnSpPr>
            <a:cxnSpLocks/>
            <a:stCxn id="12" idx="3"/>
            <a:endCxn id="29" idx="4"/>
          </p:cNvCxnSpPr>
          <p:nvPr userDrawn="1"/>
        </p:nvCxnSpPr>
        <p:spPr>
          <a:xfrm flipH="1">
            <a:off x="5398585" y="6065549"/>
            <a:ext cx="8514455" cy="383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6F3D1623-79EF-5A94-2B92-82DF1E294096}"/>
              </a:ext>
            </a:extLst>
          </p:cNvPr>
          <p:cNvSpPr txBox="1"/>
          <p:nvPr userDrawn="1"/>
        </p:nvSpPr>
        <p:spPr>
          <a:xfrm>
            <a:off x="7101925" y="6593054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 → </a:t>
            </a:r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24GB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直方体 57">
            <a:extLst>
              <a:ext uri="{FF2B5EF4-FFF2-40B4-BE49-F238E27FC236}">
                <a16:creationId xmlns:a16="http://schemas.microsoft.com/office/drawing/2014/main" id="{33C248E8-04D5-FA07-3DC9-5904B12FFB2D}"/>
              </a:ext>
            </a:extLst>
          </p:cNvPr>
          <p:cNvSpPr/>
          <p:nvPr userDrawn="1"/>
        </p:nvSpPr>
        <p:spPr>
          <a:xfrm>
            <a:off x="7163893" y="7057484"/>
            <a:ext cx="1518179" cy="698924"/>
          </a:xfrm>
          <a:prstGeom prst="cube">
            <a:avLst>
              <a:gd name="adj" fmla="val 1290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NSX ALB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</a:p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lab-avi-31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2BD91B-2E78-2CEC-5754-BFCE30214C76}"/>
              </a:ext>
            </a:extLst>
          </p:cNvPr>
          <p:cNvSpPr txBox="1"/>
          <p:nvPr userDrawn="1"/>
        </p:nvSpPr>
        <p:spPr>
          <a:xfrm>
            <a:off x="14176372" y="2700658"/>
            <a:ext cx="120125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5C74006A-4FC0-D038-59D0-F191763A35A5}"/>
              </a:ext>
            </a:extLst>
          </p:cNvPr>
          <p:cNvSpPr/>
          <p:nvPr userDrawn="1"/>
        </p:nvSpPr>
        <p:spPr>
          <a:xfrm>
            <a:off x="14315920" y="3174054"/>
            <a:ext cx="1022355" cy="575313"/>
          </a:xfrm>
          <a:prstGeom prst="cube">
            <a:avLst>
              <a:gd name="adj" fmla="val 135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直方体 49">
            <a:extLst>
              <a:ext uri="{FF2B5EF4-FFF2-40B4-BE49-F238E27FC236}">
                <a16:creationId xmlns:a16="http://schemas.microsoft.com/office/drawing/2014/main" id="{49D5E165-C7C7-C3EB-8122-D22FFFA5E392}"/>
              </a:ext>
            </a:extLst>
          </p:cNvPr>
          <p:cNvSpPr/>
          <p:nvPr userDrawn="1"/>
        </p:nvSpPr>
        <p:spPr>
          <a:xfrm>
            <a:off x="14176371" y="3315389"/>
            <a:ext cx="1022355" cy="575313"/>
          </a:xfrm>
          <a:prstGeom prst="cube">
            <a:avLst>
              <a:gd name="adj" fmla="val 1353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TKG VM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2D2D93F-ED70-57A7-FC7B-A724EA0CC31F}"/>
              </a:ext>
            </a:extLst>
          </p:cNvPr>
          <p:cNvSpPr txBox="1"/>
          <p:nvPr userDrawn="1"/>
        </p:nvSpPr>
        <p:spPr>
          <a:xfrm>
            <a:off x="9800268" y="4358187"/>
            <a:ext cx="5495648" cy="29194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vDS (DSwitch-31) / 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分散ポートグループ</a:t>
            </a:r>
          </a:p>
        </p:txBody>
      </p:sp>
    </p:spTree>
    <p:extLst>
      <p:ext uri="{BB962C8B-B14F-4D97-AF65-F5344CB8AC3E}">
        <p14:creationId xmlns:p14="http://schemas.microsoft.com/office/powerpoint/2010/main" val="3034519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X-Lab-4.1_VM-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B346F667-767E-AC34-028D-8A63AF81270E}"/>
              </a:ext>
            </a:extLst>
          </p:cNvPr>
          <p:cNvSpPr txBox="1"/>
          <p:nvPr userDrawn="1"/>
        </p:nvSpPr>
        <p:spPr>
          <a:xfrm>
            <a:off x="108658" y="9246388"/>
            <a:ext cx="1334069" cy="2462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2023-1015-01</a:t>
            </a:r>
          </a:p>
        </p:txBody>
      </p:sp>
      <p:sp>
        <p:nvSpPr>
          <p:cNvPr id="52" name="スライド番号プレースホルダー 4">
            <a:extLst>
              <a:ext uri="{FF2B5EF4-FFF2-40B4-BE49-F238E27FC236}">
                <a16:creationId xmlns:a16="http://schemas.microsoft.com/office/drawing/2014/main" id="{F6A7FC2F-5BF9-575B-EFD7-AF5A0B2F4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DC9805E-618A-3A29-1F16-83A6F4D1FAB5}"/>
              </a:ext>
            </a:extLst>
          </p:cNvPr>
          <p:cNvSpPr txBox="1"/>
          <p:nvPr userDrawn="1"/>
        </p:nvSpPr>
        <p:spPr>
          <a:xfrm>
            <a:off x="5544474" y="6774632"/>
            <a:ext cx="11006160" cy="1311459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ja-JP" altLang="en-US" sz="2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B94C5B7-8FAD-5FD2-DC83-C35FD940E1EA}"/>
              </a:ext>
            </a:extLst>
          </p:cNvPr>
          <p:cNvCxnSpPr>
            <a:cxnSpLocks/>
          </p:cNvCxnSpPr>
          <p:nvPr userDrawn="1"/>
        </p:nvCxnSpPr>
        <p:spPr>
          <a:xfrm>
            <a:off x="8868179" y="6455590"/>
            <a:ext cx="0" cy="483551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082535EC-0E97-F172-313C-8F41109EA08E}"/>
              </a:ext>
            </a:extLst>
          </p:cNvPr>
          <p:cNvCxnSpPr>
            <a:cxnSpLocks/>
          </p:cNvCxnSpPr>
          <p:nvPr userDrawn="1"/>
        </p:nvCxnSpPr>
        <p:spPr>
          <a:xfrm>
            <a:off x="11515250" y="5581408"/>
            <a:ext cx="0" cy="143965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E3DD7A8-AA0E-D879-6CC0-3F03EB0D0249}"/>
              </a:ext>
            </a:extLst>
          </p:cNvPr>
          <p:cNvCxnSpPr>
            <a:cxnSpLocks/>
          </p:cNvCxnSpPr>
          <p:nvPr userDrawn="1"/>
        </p:nvCxnSpPr>
        <p:spPr>
          <a:xfrm>
            <a:off x="13763736" y="5581408"/>
            <a:ext cx="0" cy="143965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DE34493-6AE7-6A2B-C19C-EF1442845A7C}"/>
              </a:ext>
            </a:extLst>
          </p:cNvPr>
          <p:cNvCxnSpPr>
            <a:cxnSpLocks/>
          </p:cNvCxnSpPr>
          <p:nvPr userDrawn="1"/>
        </p:nvCxnSpPr>
        <p:spPr>
          <a:xfrm>
            <a:off x="16026289" y="5581408"/>
            <a:ext cx="0" cy="1439652"/>
          </a:xfrm>
          <a:prstGeom prst="straightConnector1">
            <a:avLst/>
          </a:prstGeom>
          <a:ln w="76200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2FA34C-2912-DE10-2E28-B06772B01FEB}"/>
              </a:ext>
            </a:extLst>
          </p:cNvPr>
          <p:cNvSpPr txBox="1"/>
          <p:nvPr userDrawn="1"/>
        </p:nvSpPr>
        <p:spPr>
          <a:xfrm>
            <a:off x="9577714" y="2630225"/>
            <a:ext cx="6972919" cy="3468543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algn="ctr"/>
            <a:endParaRPr lang="ja-JP" altLang="en-US" sz="2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5F53969-9137-C61B-499C-5F256BED4D44}"/>
              </a:ext>
            </a:extLst>
          </p:cNvPr>
          <p:cNvSpPr txBox="1"/>
          <p:nvPr userDrawn="1"/>
        </p:nvSpPr>
        <p:spPr>
          <a:xfrm>
            <a:off x="329160" y="8197295"/>
            <a:ext cx="15764279" cy="5158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4F350E3-6357-2BD0-DFE1-3A3A180957A9}"/>
              </a:ext>
            </a:extLst>
          </p:cNvPr>
          <p:cNvSpPr txBox="1"/>
          <p:nvPr userDrawn="1"/>
        </p:nvSpPr>
        <p:spPr>
          <a:xfrm>
            <a:off x="481560" y="8349695"/>
            <a:ext cx="15764279" cy="5158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4815A12-1290-99D8-6D43-63B57F766939}"/>
              </a:ext>
            </a:extLst>
          </p:cNvPr>
          <p:cNvSpPr txBox="1"/>
          <p:nvPr userDrawn="1"/>
        </p:nvSpPr>
        <p:spPr>
          <a:xfrm>
            <a:off x="633960" y="8502095"/>
            <a:ext cx="15764279" cy="5158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ja-JP" altLang="en-US" sz="2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1353E3B-0E1D-8F1E-EB9E-D2E43679F34B}"/>
              </a:ext>
            </a:extLst>
          </p:cNvPr>
          <p:cNvSpPr txBox="1"/>
          <p:nvPr userDrawn="1"/>
        </p:nvSpPr>
        <p:spPr>
          <a:xfrm>
            <a:off x="786360" y="8654495"/>
            <a:ext cx="15764279" cy="5158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20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（物理マシン）</a:t>
            </a:r>
          </a:p>
        </p:txBody>
      </p:sp>
      <p:sp>
        <p:nvSpPr>
          <p:cNvPr id="56" name="フローチャート: 代替処理 55">
            <a:extLst>
              <a:ext uri="{FF2B5EF4-FFF2-40B4-BE49-F238E27FC236}">
                <a16:creationId xmlns:a16="http://schemas.microsoft.com/office/drawing/2014/main" id="{8DECCB14-2F07-72E2-E30B-925195BCABBD}"/>
              </a:ext>
            </a:extLst>
          </p:cNvPr>
          <p:cNvSpPr/>
          <p:nvPr userDrawn="1"/>
        </p:nvSpPr>
        <p:spPr>
          <a:xfrm>
            <a:off x="9692956" y="3271460"/>
            <a:ext cx="6684381" cy="369609"/>
          </a:xfrm>
          <a:prstGeom prst="flowChartAlternateProcess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 Supervisor Cluster (wcp-cluster-01)</a:t>
            </a:r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直方体 56">
            <a:extLst>
              <a:ext uri="{FF2B5EF4-FFF2-40B4-BE49-F238E27FC236}">
                <a16:creationId xmlns:a16="http://schemas.microsoft.com/office/drawing/2014/main" id="{5D7E1199-6E0E-45D7-5B60-3316D6F98310}"/>
              </a:ext>
            </a:extLst>
          </p:cNvPr>
          <p:cNvSpPr/>
          <p:nvPr userDrawn="1"/>
        </p:nvSpPr>
        <p:spPr>
          <a:xfrm>
            <a:off x="5630591" y="6854345"/>
            <a:ext cx="1706144" cy="1152979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 (VCSA)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lab-vc-03</a:t>
            </a:r>
          </a:p>
        </p:txBody>
      </p:sp>
      <p:sp>
        <p:nvSpPr>
          <p:cNvPr id="58" name="直方体 57">
            <a:extLst>
              <a:ext uri="{FF2B5EF4-FFF2-40B4-BE49-F238E27FC236}">
                <a16:creationId xmlns:a16="http://schemas.microsoft.com/office/drawing/2014/main" id="{9E7022D1-0AA5-F592-A1F6-A2BF29CD3EAE}"/>
              </a:ext>
            </a:extLst>
          </p:cNvPr>
          <p:cNvSpPr/>
          <p:nvPr userDrawn="1"/>
        </p:nvSpPr>
        <p:spPr>
          <a:xfrm>
            <a:off x="1826504" y="6854345"/>
            <a:ext cx="1574130" cy="1152979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lab-nsx-03</a:t>
            </a:r>
          </a:p>
        </p:txBody>
      </p:sp>
      <p:sp>
        <p:nvSpPr>
          <p:cNvPr id="59" name="直方体 58">
            <a:extLst>
              <a:ext uri="{FF2B5EF4-FFF2-40B4-BE49-F238E27FC236}">
                <a16:creationId xmlns:a16="http://schemas.microsoft.com/office/drawing/2014/main" id="{9C4DD0D4-7742-A5C7-9A52-26C9AB84E8D1}"/>
              </a:ext>
            </a:extLst>
          </p:cNvPr>
          <p:cNvSpPr/>
          <p:nvPr userDrawn="1"/>
        </p:nvSpPr>
        <p:spPr>
          <a:xfrm>
            <a:off x="7525951" y="6842705"/>
            <a:ext cx="1687681" cy="1152979"/>
          </a:xfrm>
          <a:prstGeom prst="cube">
            <a:avLst>
              <a:gd name="adj" fmla="val 76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lab-nsx-nfs-31</a:t>
            </a:r>
          </a:p>
        </p:txBody>
      </p:sp>
      <p:sp>
        <p:nvSpPr>
          <p:cNvPr id="60" name="直方体 59">
            <a:extLst>
              <a:ext uri="{FF2B5EF4-FFF2-40B4-BE49-F238E27FC236}">
                <a16:creationId xmlns:a16="http://schemas.microsoft.com/office/drawing/2014/main" id="{A2028959-2B16-E370-0C8C-613D529D4A75}"/>
              </a:ext>
            </a:extLst>
          </p:cNvPr>
          <p:cNvSpPr/>
          <p:nvPr userDrawn="1"/>
        </p:nvSpPr>
        <p:spPr>
          <a:xfrm>
            <a:off x="9694701" y="6824182"/>
            <a:ext cx="2122147" cy="1152979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Nested ESXi</a:t>
            </a:r>
          </a:p>
          <a:p>
            <a:pPr algn="ctr"/>
            <a:r>
              <a:rPr lang="en-US" altLang="ja-JP" sz="1200" err="1">
                <a:latin typeface="メイリオ" panose="020B0604030504040204" pitchFamily="50" charset="-128"/>
                <a:ea typeface="メイリオ" panose="020B0604030504040204" pitchFamily="50" charset="-128"/>
              </a:rPr>
              <a:t>vm-wcp-esxi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.31</a:t>
            </a: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870CE99B-8F4C-57B5-15A5-4A40BEF6FD0E}"/>
              </a:ext>
            </a:extLst>
          </p:cNvPr>
          <p:cNvSpPr/>
          <p:nvPr userDrawn="1"/>
        </p:nvSpPr>
        <p:spPr>
          <a:xfrm>
            <a:off x="3496090" y="6883766"/>
            <a:ext cx="1921772" cy="1125806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Edge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lab-nsx-edge-31</a:t>
            </a: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736894F1-69CC-BA36-A8A6-028A4383297B}"/>
              </a:ext>
            </a:extLst>
          </p:cNvPr>
          <p:cNvSpPr/>
          <p:nvPr userDrawn="1"/>
        </p:nvSpPr>
        <p:spPr>
          <a:xfrm>
            <a:off x="11578097" y="3780033"/>
            <a:ext cx="1511642" cy="1322195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104569C-33F0-EF5D-AF01-DB8FE8FEBBAC}"/>
              </a:ext>
            </a:extLst>
          </p:cNvPr>
          <p:cNvSpPr txBox="1"/>
          <p:nvPr userDrawn="1"/>
        </p:nvSpPr>
        <p:spPr>
          <a:xfrm>
            <a:off x="329161" y="1832839"/>
            <a:ext cx="16221478" cy="516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自宅ラボ </a:t>
            </a:r>
            <a:r>
              <a:rPr lang="en-US" altLang="ja-JP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infra-vc-01</a:t>
            </a:r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）で管理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61F9F54-2441-0C90-F5B6-78C4AC61409F}"/>
              </a:ext>
            </a:extLst>
          </p:cNvPr>
          <p:cNvCxnSpPr>
            <a:cxnSpLocks/>
          </p:cNvCxnSpPr>
          <p:nvPr userDrawn="1"/>
        </p:nvCxnSpPr>
        <p:spPr>
          <a:xfrm>
            <a:off x="786360" y="2181383"/>
            <a:ext cx="0" cy="6015912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直方体 64">
            <a:extLst>
              <a:ext uri="{FF2B5EF4-FFF2-40B4-BE49-F238E27FC236}">
                <a16:creationId xmlns:a16="http://schemas.microsoft.com/office/drawing/2014/main" id="{AFB1ABB6-A976-7B89-B167-E461DAB8EA6C}"/>
              </a:ext>
            </a:extLst>
          </p:cNvPr>
          <p:cNvSpPr/>
          <p:nvPr userDrawn="1"/>
        </p:nvSpPr>
        <p:spPr>
          <a:xfrm>
            <a:off x="1091554" y="5293620"/>
            <a:ext cx="1100031" cy="515849"/>
          </a:xfrm>
          <a:prstGeom prst="cube">
            <a:avLst>
              <a:gd name="adj" fmla="val 17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66" name="直方体 65">
            <a:extLst>
              <a:ext uri="{FF2B5EF4-FFF2-40B4-BE49-F238E27FC236}">
                <a16:creationId xmlns:a16="http://schemas.microsoft.com/office/drawing/2014/main" id="{C25B2125-AA08-E8A2-8C1E-762A298FB112}"/>
              </a:ext>
            </a:extLst>
          </p:cNvPr>
          <p:cNvSpPr/>
          <p:nvPr userDrawn="1"/>
        </p:nvSpPr>
        <p:spPr>
          <a:xfrm>
            <a:off x="1076206" y="4672677"/>
            <a:ext cx="1100032" cy="515849"/>
          </a:xfrm>
          <a:prstGeom prst="cube">
            <a:avLst>
              <a:gd name="adj" fmla="val 17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1353734-8DC7-E193-E84A-759753FC45FA}"/>
              </a:ext>
            </a:extLst>
          </p:cNvPr>
          <p:cNvSpPr txBox="1"/>
          <p:nvPr userDrawn="1"/>
        </p:nvSpPr>
        <p:spPr>
          <a:xfrm>
            <a:off x="5630590" y="7356691"/>
            <a:ext cx="1295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12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440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CAF2F78D-1345-39D8-2673-9E95A7D6C328}"/>
              </a:ext>
            </a:extLst>
          </p:cNvPr>
          <p:cNvSpPr txBox="1"/>
          <p:nvPr userDrawn="1"/>
        </p:nvSpPr>
        <p:spPr>
          <a:xfrm>
            <a:off x="1826503" y="7375315"/>
            <a:ext cx="1344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16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00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7B313EAD-BED7-2377-0DFF-32E785AC524E}"/>
              </a:ext>
            </a:extLst>
          </p:cNvPr>
          <p:cNvSpPr txBox="1"/>
          <p:nvPr userDrawn="1"/>
        </p:nvSpPr>
        <p:spPr>
          <a:xfrm>
            <a:off x="7545241" y="7348305"/>
            <a:ext cx="154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1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00 GB +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C203FC8-B395-7348-4EAD-3A00695F713C}"/>
              </a:ext>
            </a:extLst>
          </p:cNvPr>
          <p:cNvSpPr txBox="1"/>
          <p:nvPr userDrawn="1"/>
        </p:nvSpPr>
        <p:spPr>
          <a:xfrm>
            <a:off x="3543026" y="7374881"/>
            <a:ext cx="154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32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00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8F05F293-BE00-A227-09FC-0F8A05E101AA}"/>
              </a:ext>
            </a:extLst>
          </p:cNvPr>
          <p:cNvSpPr txBox="1"/>
          <p:nvPr userDrawn="1"/>
        </p:nvSpPr>
        <p:spPr>
          <a:xfrm>
            <a:off x="9713858" y="7377490"/>
            <a:ext cx="154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32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AD3FEF1-EB1B-40AE-562B-4E4793E1AC91}"/>
              </a:ext>
            </a:extLst>
          </p:cNvPr>
          <p:cNvSpPr txBox="1"/>
          <p:nvPr userDrawn="1"/>
        </p:nvSpPr>
        <p:spPr>
          <a:xfrm>
            <a:off x="11578096" y="4455897"/>
            <a:ext cx="12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2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8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22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EA958F1-0537-15E3-D4A2-E525C4CF6A7C}"/>
              </a:ext>
            </a:extLst>
          </p:cNvPr>
          <p:cNvSpPr txBox="1"/>
          <p:nvPr userDrawn="1"/>
        </p:nvSpPr>
        <p:spPr>
          <a:xfrm>
            <a:off x="9577714" y="2613788"/>
            <a:ext cx="6972919" cy="51674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WCP</a:t>
            </a:r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ラボの </a:t>
            </a:r>
            <a:r>
              <a:rPr lang="en-US" altLang="ja-JP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lab-vc-03</a:t>
            </a:r>
            <a:r>
              <a:rPr lang="ja-JP" altLang="en-US" sz="18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）で管理</a:t>
            </a:r>
          </a:p>
        </p:txBody>
      </p:sp>
      <p:sp>
        <p:nvSpPr>
          <p:cNvPr id="74" name="直方体 73">
            <a:extLst>
              <a:ext uri="{FF2B5EF4-FFF2-40B4-BE49-F238E27FC236}">
                <a16:creationId xmlns:a16="http://schemas.microsoft.com/office/drawing/2014/main" id="{03D53419-E264-3096-412D-D80033195897}"/>
              </a:ext>
            </a:extLst>
          </p:cNvPr>
          <p:cNvSpPr/>
          <p:nvPr userDrawn="1"/>
        </p:nvSpPr>
        <p:spPr>
          <a:xfrm>
            <a:off x="9692956" y="5195142"/>
            <a:ext cx="2122147" cy="593506"/>
          </a:xfrm>
          <a:prstGeom prst="cube">
            <a:avLst>
              <a:gd name="adj" fmla="val 207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lab-wcp-esxi-01</a:t>
            </a:r>
          </a:p>
        </p:txBody>
      </p:sp>
      <p:sp>
        <p:nvSpPr>
          <p:cNvPr id="75" name="直方体 74">
            <a:extLst>
              <a:ext uri="{FF2B5EF4-FFF2-40B4-BE49-F238E27FC236}">
                <a16:creationId xmlns:a16="http://schemas.microsoft.com/office/drawing/2014/main" id="{567273D0-D7A1-9D79-4E4B-D7F3DCC07DAB}"/>
              </a:ext>
            </a:extLst>
          </p:cNvPr>
          <p:cNvSpPr/>
          <p:nvPr userDrawn="1"/>
        </p:nvSpPr>
        <p:spPr>
          <a:xfrm>
            <a:off x="11951241" y="6833795"/>
            <a:ext cx="2122147" cy="1152979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Nested ESXi</a:t>
            </a:r>
          </a:p>
          <a:p>
            <a:pPr algn="ctr"/>
            <a:r>
              <a:rPr lang="en-US" altLang="ja-JP" sz="1200" err="1">
                <a:latin typeface="メイリオ" panose="020B0604030504040204" pitchFamily="50" charset="-128"/>
                <a:ea typeface="メイリオ" panose="020B0604030504040204" pitchFamily="50" charset="-128"/>
              </a:rPr>
              <a:t>vm-wcp-esxi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.32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C0414FA-E3CB-F09B-0728-3D72056B2099}"/>
              </a:ext>
            </a:extLst>
          </p:cNvPr>
          <p:cNvSpPr txBox="1"/>
          <p:nvPr userDrawn="1"/>
        </p:nvSpPr>
        <p:spPr>
          <a:xfrm>
            <a:off x="11970398" y="7387103"/>
            <a:ext cx="154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32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7" name="直方体 76">
            <a:extLst>
              <a:ext uri="{FF2B5EF4-FFF2-40B4-BE49-F238E27FC236}">
                <a16:creationId xmlns:a16="http://schemas.microsoft.com/office/drawing/2014/main" id="{F2AC8489-1D69-055E-3D4C-020E7AD21237}"/>
              </a:ext>
            </a:extLst>
          </p:cNvPr>
          <p:cNvSpPr/>
          <p:nvPr userDrawn="1"/>
        </p:nvSpPr>
        <p:spPr>
          <a:xfrm>
            <a:off x="11949496" y="5204755"/>
            <a:ext cx="2122147" cy="593506"/>
          </a:xfrm>
          <a:prstGeom prst="cube">
            <a:avLst>
              <a:gd name="adj" fmla="val 207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lab-wcp-esxi-02</a:t>
            </a:r>
          </a:p>
        </p:txBody>
      </p:sp>
      <p:sp>
        <p:nvSpPr>
          <p:cNvPr id="78" name="直方体 77">
            <a:extLst>
              <a:ext uri="{FF2B5EF4-FFF2-40B4-BE49-F238E27FC236}">
                <a16:creationId xmlns:a16="http://schemas.microsoft.com/office/drawing/2014/main" id="{474E9E64-017D-AB89-9D3B-87B050BC8220}"/>
              </a:ext>
            </a:extLst>
          </p:cNvPr>
          <p:cNvSpPr/>
          <p:nvPr userDrawn="1"/>
        </p:nvSpPr>
        <p:spPr>
          <a:xfrm>
            <a:off x="14226938" y="6833795"/>
            <a:ext cx="2122147" cy="1152979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Nested ESXi</a:t>
            </a:r>
          </a:p>
          <a:p>
            <a:pPr algn="ctr"/>
            <a:r>
              <a:rPr lang="en-US" altLang="ja-JP" sz="1200" err="1">
                <a:latin typeface="メイリオ" panose="020B0604030504040204" pitchFamily="50" charset="-128"/>
                <a:ea typeface="メイリオ" panose="020B0604030504040204" pitchFamily="50" charset="-128"/>
              </a:rPr>
              <a:t>vm-wcp-esxi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-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.33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B528FCE1-4399-A1BA-DF1A-6EE457422250}"/>
              </a:ext>
            </a:extLst>
          </p:cNvPr>
          <p:cNvSpPr txBox="1"/>
          <p:nvPr userDrawn="1"/>
        </p:nvSpPr>
        <p:spPr>
          <a:xfrm>
            <a:off x="14246095" y="7387103"/>
            <a:ext cx="1545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32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40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直方体 79">
            <a:extLst>
              <a:ext uri="{FF2B5EF4-FFF2-40B4-BE49-F238E27FC236}">
                <a16:creationId xmlns:a16="http://schemas.microsoft.com/office/drawing/2014/main" id="{BAEA2B1C-EBC8-DE20-8BA7-17CA1DBFED1E}"/>
              </a:ext>
            </a:extLst>
          </p:cNvPr>
          <p:cNvSpPr/>
          <p:nvPr userDrawn="1"/>
        </p:nvSpPr>
        <p:spPr>
          <a:xfrm>
            <a:off x="14225193" y="5204755"/>
            <a:ext cx="2122147" cy="593506"/>
          </a:xfrm>
          <a:prstGeom prst="cube">
            <a:avLst>
              <a:gd name="adj" fmla="val 2072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lab-wcp-esxi-03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4B7E9C79-54A6-9444-F296-0380CCD6D41E}"/>
              </a:ext>
            </a:extLst>
          </p:cNvPr>
          <p:cNvCxnSpPr>
            <a:cxnSpLocks/>
          </p:cNvCxnSpPr>
          <p:nvPr userDrawn="1"/>
        </p:nvCxnSpPr>
        <p:spPr>
          <a:xfrm>
            <a:off x="9921616" y="2726257"/>
            <a:ext cx="0" cy="2468885"/>
          </a:xfrm>
          <a:prstGeom prst="straightConnector1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直方体 81">
            <a:extLst>
              <a:ext uri="{FF2B5EF4-FFF2-40B4-BE49-F238E27FC236}">
                <a16:creationId xmlns:a16="http://schemas.microsoft.com/office/drawing/2014/main" id="{E2018A37-7BE7-54BA-7DAA-EEC07D78EF23}"/>
              </a:ext>
            </a:extLst>
          </p:cNvPr>
          <p:cNvSpPr/>
          <p:nvPr userDrawn="1"/>
        </p:nvSpPr>
        <p:spPr>
          <a:xfrm>
            <a:off x="13178829" y="3778034"/>
            <a:ext cx="1511642" cy="1322195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B9A4DB6-2BB3-BECB-DB0D-052E42783B57}"/>
              </a:ext>
            </a:extLst>
          </p:cNvPr>
          <p:cNvSpPr txBox="1"/>
          <p:nvPr userDrawn="1"/>
        </p:nvSpPr>
        <p:spPr>
          <a:xfrm>
            <a:off x="13206963" y="4453898"/>
            <a:ext cx="12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2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8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22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直方体 83">
            <a:extLst>
              <a:ext uri="{FF2B5EF4-FFF2-40B4-BE49-F238E27FC236}">
                <a16:creationId xmlns:a16="http://schemas.microsoft.com/office/drawing/2014/main" id="{DA29E28A-A0B4-21B3-5DA6-E9EB19FA3D82}"/>
              </a:ext>
            </a:extLst>
          </p:cNvPr>
          <p:cNvSpPr/>
          <p:nvPr userDrawn="1"/>
        </p:nvSpPr>
        <p:spPr>
          <a:xfrm>
            <a:off x="14770880" y="3774998"/>
            <a:ext cx="1511642" cy="1322195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Supervisor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Control Plane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3A39A97C-DA6D-2FDE-D4F7-2085590C3949}"/>
              </a:ext>
            </a:extLst>
          </p:cNvPr>
          <p:cNvSpPr txBox="1"/>
          <p:nvPr userDrawn="1"/>
        </p:nvSpPr>
        <p:spPr>
          <a:xfrm>
            <a:off x="14764175" y="4452490"/>
            <a:ext cx="1249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vCPU: 2</a:t>
            </a: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vRAM: 8 GB</a:t>
            </a:r>
          </a:p>
          <a:p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Disk: 22 GB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" name="円柱 85">
            <a:extLst>
              <a:ext uri="{FF2B5EF4-FFF2-40B4-BE49-F238E27FC236}">
                <a16:creationId xmlns:a16="http://schemas.microsoft.com/office/drawing/2014/main" id="{30EEBA31-58FF-3A38-BECB-9211F635FAD6}"/>
              </a:ext>
            </a:extLst>
          </p:cNvPr>
          <p:cNvSpPr/>
          <p:nvPr userDrawn="1"/>
        </p:nvSpPr>
        <p:spPr>
          <a:xfrm>
            <a:off x="7525945" y="6416285"/>
            <a:ext cx="1687681" cy="281081"/>
          </a:xfrm>
          <a:prstGeom prst="can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NFS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F6E49166-23CB-A0F6-F5D5-B352B9867408}"/>
              </a:ext>
            </a:extLst>
          </p:cNvPr>
          <p:cNvCxnSpPr>
            <a:stCxn id="74" idx="3"/>
            <a:endCxn id="86" idx="4"/>
          </p:cNvCxnSpPr>
          <p:nvPr userDrawn="1"/>
        </p:nvCxnSpPr>
        <p:spPr>
          <a:xfrm flipH="1">
            <a:off x="9213626" y="5788648"/>
            <a:ext cx="1478893" cy="7681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4C1E0FE-74EC-25AB-1D93-6278F670BA90}"/>
              </a:ext>
            </a:extLst>
          </p:cNvPr>
          <p:cNvCxnSpPr>
            <a:cxnSpLocks/>
            <a:stCxn id="77" idx="3"/>
            <a:endCxn id="86" idx="4"/>
          </p:cNvCxnSpPr>
          <p:nvPr userDrawn="1"/>
        </p:nvCxnSpPr>
        <p:spPr>
          <a:xfrm flipH="1">
            <a:off x="9213626" y="5798261"/>
            <a:ext cx="3735433" cy="758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741F8457-D17B-9086-DB87-3D52CDC56387}"/>
              </a:ext>
            </a:extLst>
          </p:cNvPr>
          <p:cNvCxnSpPr>
            <a:cxnSpLocks/>
            <a:stCxn id="80" idx="3"/>
            <a:endCxn id="86" idx="4"/>
          </p:cNvCxnSpPr>
          <p:nvPr userDrawn="1"/>
        </p:nvCxnSpPr>
        <p:spPr>
          <a:xfrm flipH="1">
            <a:off x="9213626" y="5798261"/>
            <a:ext cx="6011130" cy="75856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直方体 89">
            <a:extLst>
              <a:ext uri="{FF2B5EF4-FFF2-40B4-BE49-F238E27FC236}">
                <a16:creationId xmlns:a16="http://schemas.microsoft.com/office/drawing/2014/main" id="{AE8DF04D-3F6B-C7E2-4B89-6E5F895DF428}"/>
              </a:ext>
            </a:extLst>
          </p:cNvPr>
          <p:cNvSpPr/>
          <p:nvPr userDrawn="1"/>
        </p:nvSpPr>
        <p:spPr>
          <a:xfrm>
            <a:off x="1050164" y="5918334"/>
            <a:ext cx="1152115" cy="515849"/>
          </a:xfrm>
          <a:prstGeom prst="cube">
            <a:avLst>
              <a:gd name="adj" fmla="val 1777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NTP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71A4F9E-AF7A-E7C2-22B8-C8EB00DAC4C8}"/>
              </a:ext>
            </a:extLst>
          </p:cNvPr>
          <p:cNvSpPr txBox="1"/>
          <p:nvPr userDrawn="1"/>
        </p:nvSpPr>
        <p:spPr>
          <a:xfrm>
            <a:off x="957346" y="3977716"/>
            <a:ext cx="2538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これらのインフラ系サーバは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別途用意しておく。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物理 どちらでも可）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F339DF5A-ABB7-047C-B123-A509D7985C74}"/>
              </a:ext>
            </a:extLst>
          </p:cNvPr>
          <p:cNvSpPr txBox="1"/>
          <p:nvPr userDrawn="1"/>
        </p:nvSpPr>
        <p:spPr>
          <a:xfrm>
            <a:off x="7354888" y="5755188"/>
            <a:ext cx="2529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を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の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NFS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データストアとして利用。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直方体 92">
            <a:extLst>
              <a:ext uri="{FF2B5EF4-FFF2-40B4-BE49-F238E27FC236}">
                <a16:creationId xmlns:a16="http://schemas.microsoft.com/office/drawing/2014/main" id="{625D1048-D235-4C4D-BC6A-35AA19B7FF94}"/>
              </a:ext>
            </a:extLst>
          </p:cNvPr>
          <p:cNvSpPr/>
          <p:nvPr userDrawn="1"/>
        </p:nvSpPr>
        <p:spPr>
          <a:xfrm>
            <a:off x="10087364" y="4488208"/>
            <a:ext cx="1304484" cy="612101"/>
          </a:xfrm>
          <a:prstGeom prst="cube">
            <a:avLst>
              <a:gd name="adj" fmla="val 887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Pod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(VM)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CEC3157D-966E-D4D3-5EC8-9A86A1A48779}"/>
              </a:ext>
            </a:extLst>
          </p:cNvPr>
          <p:cNvSpPr txBox="1"/>
          <p:nvPr userDrawn="1"/>
        </p:nvSpPr>
        <p:spPr>
          <a:xfrm>
            <a:off x="5465094" y="6168157"/>
            <a:ext cx="2002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この破線内の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環境は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あらかじめ準備しておく</a:t>
            </a:r>
            <a:endParaRPr lang="en-US" altLang="ja-JP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吹き出し: 角を丸めた四角形 94">
            <a:extLst>
              <a:ext uri="{FF2B5EF4-FFF2-40B4-BE49-F238E27FC236}">
                <a16:creationId xmlns:a16="http://schemas.microsoft.com/office/drawing/2014/main" id="{F1F869A5-BBF1-314A-E5B4-C94A9F301FFA}"/>
              </a:ext>
            </a:extLst>
          </p:cNvPr>
          <p:cNvSpPr/>
          <p:nvPr userDrawn="1"/>
        </p:nvSpPr>
        <p:spPr>
          <a:xfrm>
            <a:off x="3689697" y="3410914"/>
            <a:ext cx="5117571" cy="1275311"/>
          </a:xfrm>
          <a:prstGeom prst="wedgeRoundRectCallout">
            <a:avLst>
              <a:gd name="adj1" fmla="val 65051"/>
              <a:gd name="adj2" fmla="val -34571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800">
                <a:latin typeface="メイリオ" panose="020B0604030504040204" pitchFamily="50" charset="-128"/>
                <a:ea typeface="メイリオ" panose="020B0604030504040204" pitchFamily="50" charset="-128"/>
              </a:rPr>
              <a:t>ここで </a:t>
            </a:r>
            <a:r>
              <a:rPr lang="en-US" altLang="ja-JP" sz="1800">
                <a:latin typeface="メイリオ" panose="020B0604030504040204" pitchFamily="50" charset="-128"/>
                <a:ea typeface="メイリオ" panose="020B0604030504040204" pitchFamily="50" charset="-128"/>
              </a:rPr>
              <a:t>vSphere with k8s </a:t>
            </a:r>
            <a:r>
              <a:rPr lang="ja-JP" altLang="en-US" sz="1800">
                <a:latin typeface="メイリオ" panose="020B0604030504040204" pitchFamily="50" charset="-128"/>
                <a:ea typeface="メイリオ" panose="020B0604030504040204" pitchFamily="50" charset="-128"/>
              </a:rPr>
              <a:t>環境を構築する</a:t>
            </a:r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D681CC9-A06B-FC73-DA2D-CABA89AA2A7B}"/>
              </a:ext>
            </a:extLst>
          </p:cNvPr>
          <p:cNvSpPr txBox="1"/>
          <p:nvPr userDrawn="1"/>
        </p:nvSpPr>
        <p:spPr>
          <a:xfrm>
            <a:off x="252960" y="219842"/>
            <a:ext cx="16221478" cy="1240141"/>
          </a:xfrm>
          <a:prstGeom prst="rect">
            <a:avLst/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8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古いバージョン</a:t>
            </a:r>
          </a:p>
        </p:txBody>
      </p:sp>
    </p:spTree>
    <p:extLst>
      <p:ext uri="{BB962C8B-B14F-4D97-AF65-F5344CB8AC3E}">
        <p14:creationId xmlns:p14="http://schemas.microsoft.com/office/powerpoint/2010/main" val="33141864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SX-Lab-4.1_Nest-Lay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4FC75A2-CC57-4534-DF84-E85DDF1CA78C}"/>
              </a:ext>
            </a:extLst>
          </p:cNvPr>
          <p:cNvSpPr txBox="1"/>
          <p:nvPr userDrawn="1"/>
        </p:nvSpPr>
        <p:spPr>
          <a:xfrm>
            <a:off x="3023445" y="1472404"/>
            <a:ext cx="4116475" cy="497012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ESXi x 2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9BC901-A5F2-CDD6-4D6F-A4347D3AD40B}"/>
              </a:ext>
            </a:extLst>
          </p:cNvPr>
          <p:cNvSpPr txBox="1"/>
          <p:nvPr userDrawn="1"/>
        </p:nvSpPr>
        <p:spPr>
          <a:xfrm>
            <a:off x="3954722" y="1809205"/>
            <a:ext cx="3144974" cy="28652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Edge Transport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Node x 2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FE1CAD75-0844-6A78-F84E-8A8D05912BC0}"/>
              </a:ext>
            </a:extLst>
          </p:cNvPr>
          <p:cNvSpPr txBox="1"/>
          <p:nvPr userDrawn="1"/>
        </p:nvSpPr>
        <p:spPr>
          <a:xfrm>
            <a:off x="6080239" y="3925345"/>
            <a:ext cx="976622" cy="39144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N-VDS</a:t>
            </a:r>
          </a:p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nvds2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02DEFA-EFDF-0E4D-0379-E52C2C82DD61}"/>
              </a:ext>
            </a:extLst>
          </p:cNvPr>
          <p:cNvSpPr txBox="1"/>
          <p:nvPr userDrawn="1"/>
        </p:nvSpPr>
        <p:spPr>
          <a:xfrm>
            <a:off x="13652239" y="8113192"/>
            <a:ext cx="3114478" cy="99936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70651B-D564-7185-DA8B-163A1303C8A5}"/>
              </a:ext>
            </a:extLst>
          </p:cNvPr>
          <p:cNvSpPr txBox="1"/>
          <p:nvPr userDrawn="1"/>
        </p:nvSpPr>
        <p:spPr>
          <a:xfrm>
            <a:off x="7247912" y="1478616"/>
            <a:ext cx="6149187" cy="4958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(Host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Transport Node) x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28D6DB7-71DE-1C6E-7F71-359E41334333}"/>
              </a:ext>
            </a:extLst>
          </p:cNvPr>
          <p:cNvSpPr txBox="1"/>
          <p:nvPr userDrawn="1"/>
        </p:nvSpPr>
        <p:spPr>
          <a:xfrm>
            <a:off x="11429329" y="5012530"/>
            <a:ext cx="1796684" cy="22021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seg-overlay-02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FA2A6E8-F99D-CF0D-164D-5E3DB2038DCF}"/>
              </a:ext>
            </a:extLst>
          </p:cNvPr>
          <p:cNvSpPr txBox="1"/>
          <p:nvPr userDrawn="1"/>
        </p:nvSpPr>
        <p:spPr>
          <a:xfrm>
            <a:off x="9516033" y="5012106"/>
            <a:ext cx="1735531" cy="226696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seg-overlay-01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6A21CE8-EDA3-70C6-ADDB-780A3F30504A}"/>
              </a:ext>
            </a:extLst>
          </p:cNvPr>
          <p:cNvSpPr txBox="1"/>
          <p:nvPr userDrawn="1"/>
        </p:nvSpPr>
        <p:spPr>
          <a:xfrm>
            <a:off x="7732604" y="4656360"/>
            <a:ext cx="703125" cy="252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0088A59-62D9-BB5A-FDCE-69728AD66811}"/>
              </a:ext>
            </a:extLst>
          </p:cNvPr>
          <p:cNvSpPr txBox="1"/>
          <p:nvPr userDrawn="1"/>
        </p:nvSpPr>
        <p:spPr>
          <a:xfrm>
            <a:off x="4023830" y="4384069"/>
            <a:ext cx="785251" cy="29705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C10B42-90C6-5524-E831-52B17364E4C3}"/>
              </a:ext>
            </a:extLst>
          </p:cNvPr>
          <p:cNvSpPr txBox="1"/>
          <p:nvPr userDrawn="1"/>
        </p:nvSpPr>
        <p:spPr>
          <a:xfrm>
            <a:off x="3127715" y="4656360"/>
            <a:ext cx="649391" cy="2527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vmk0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9DFBF3-B7D7-1861-4EF2-BD1787BB68BC}"/>
              </a:ext>
            </a:extLst>
          </p:cNvPr>
          <p:cNvCxnSpPr>
            <a:cxnSpLocks/>
            <a:stCxn id="33" idx="2"/>
          </p:cNvCxnSpPr>
          <p:nvPr userDrawn="1"/>
        </p:nvCxnSpPr>
        <p:spPr>
          <a:xfrm>
            <a:off x="4414299" y="4885468"/>
            <a:ext cx="0" cy="4111806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D4A8884-689C-5EFF-2C13-68303C9D0E70}"/>
              </a:ext>
            </a:extLst>
          </p:cNvPr>
          <p:cNvCxnSpPr>
            <a:cxnSpLocks/>
          </p:cNvCxnSpPr>
          <p:nvPr userDrawn="1"/>
        </p:nvCxnSpPr>
        <p:spPr>
          <a:xfrm>
            <a:off x="563877" y="8997274"/>
            <a:ext cx="12833222" cy="0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2A32E30-999B-86B2-2292-7FCC89DBB94F}"/>
              </a:ext>
            </a:extLst>
          </p:cNvPr>
          <p:cNvCxnSpPr>
            <a:cxnSpLocks/>
            <a:stCxn id="14" idx="2"/>
          </p:cNvCxnSpPr>
          <p:nvPr userDrawn="1"/>
        </p:nvCxnSpPr>
        <p:spPr>
          <a:xfrm flipH="1">
            <a:off x="3422811" y="4909092"/>
            <a:ext cx="29600" cy="4088182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C21A964-5CCB-DA31-264F-7AE10BFDC1FA}"/>
              </a:ext>
            </a:extLst>
          </p:cNvPr>
          <p:cNvCxnSpPr>
            <a:cxnSpLocks/>
            <a:stCxn id="12" idx="2"/>
          </p:cNvCxnSpPr>
          <p:nvPr userDrawn="1"/>
        </p:nvCxnSpPr>
        <p:spPr>
          <a:xfrm flipH="1">
            <a:off x="8067180" y="4909092"/>
            <a:ext cx="16987" cy="4088182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A272E3B-1C3A-2D8D-8A91-FC445C526F5E}"/>
              </a:ext>
            </a:extLst>
          </p:cNvPr>
          <p:cNvCxnSpPr>
            <a:cxnSpLocks/>
          </p:cNvCxnSpPr>
          <p:nvPr userDrawn="1"/>
        </p:nvCxnSpPr>
        <p:spPr>
          <a:xfrm>
            <a:off x="1391133" y="6589071"/>
            <a:ext cx="0" cy="2408203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E0C2E09-F215-BC98-B1A0-70C838E02CB8}"/>
              </a:ext>
            </a:extLst>
          </p:cNvPr>
          <p:cNvCxnSpPr>
            <a:cxnSpLocks/>
          </p:cNvCxnSpPr>
          <p:nvPr userDrawn="1"/>
        </p:nvCxnSpPr>
        <p:spPr>
          <a:xfrm>
            <a:off x="2634557" y="6589071"/>
            <a:ext cx="0" cy="2408203"/>
          </a:xfrm>
          <a:prstGeom prst="straightConnector1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B4AFEE3-5D20-6B2B-9E01-0B349ABDD40A}"/>
              </a:ext>
            </a:extLst>
          </p:cNvPr>
          <p:cNvSpPr txBox="1"/>
          <p:nvPr userDrawn="1"/>
        </p:nvSpPr>
        <p:spPr>
          <a:xfrm>
            <a:off x="8534324" y="4670705"/>
            <a:ext cx="874440" cy="23839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vmk10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EBD099F-482A-70B4-F67A-483176116116}"/>
              </a:ext>
            </a:extLst>
          </p:cNvPr>
          <p:cNvCxnSpPr>
            <a:cxnSpLocks/>
          </p:cNvCxnSpPr>
          <p:nvPr userDrawn="1"/>
        </p:nvCxnSpPr>
        <p:spPr>
          <a:xfrm>
            <a:off x="6038229" y="8452675"/>
            <a:ext cx="7358870" cy="0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01A9007F-4F7D-1268-3A44-B808BBF3EF15}"/>
              </a:ext>
            </a:extLst>
          </p:cNvPr>
          <p:cNvSpPr txBox="1"/>
          <p:nvPr userDrawn="1"/>
        </p:nvSpPr>
        <p:spPr>
          <a:xfrm>
            <a:off x="271710" y="6831304"/>
            <a:ext cx="2678827" cy="3699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dvPG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dvpg-vlan-0010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B38FD9-CACA-D8A0-899F-39347FE4BCAA}"/>
              </a:ext>
            </a:extLst>
          </p:cNvPr>
          <p:cNvSpPr txBox="1"/>
          <p:nvPr userDrawn="1"/>
        </p:nvSpPr>
        <p:spPr>
          <a:xfrm>
            <a:off x="13652238" y="7278348"/>
            <a:ext cx="2320353" cy="36993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 ESXi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99B689C-49DB-AAE7-2FEC-F4BC60B315D9}"/>
              </a:ext>
            </a:extLst>
          </p:cNvPr>
          <p:cNvSpPr txBox="1"/>
          <p:nvPr userDrawn="1"/>
        </p:nvSpPr>
        <p:spPr>
          <a:xfrm>
            <a:off x="13652238" y="6828721"/>
            <a:ext cx="2320353" cy="3699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 ESXi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PortGroup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0614624-37B3-6B1E-BD29-D261E3F3E239}"/>
              </a:ext>
            </a:extLst>
          </p:cNvPr>
          <p:cNvSpPr txBox="1"/>
          <p:nvPr userDrawn="1"/>
        </p:nvSpPr>
        <p:spPr>
          <a:xfrm>
            <a:off x="13647039" y="5605740"/>
            <a:ext cx="2351571" cy="3916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C5BE437-AFC4-F260-C22A-7BBEF61F50F6}"/>
              </a:ext>
            </a:extLst>
          </p:cNvPr>
          <p:cNvSpPr txBox="1"/>
          <p:nvPr userDrawn="1"/>
        </p:nvSpPr>
        <p:spPr>
          <a:xfrm>
            <a:off x="13652238" y="7702476"/>
            <a:ext cx="2320353" cy="30656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pNIC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85B3B8D-70DA-35F9-2764-A3949678DCF6}"/>
              </a:ext>
            </a:extLst>
          </p:cNvPr>
          <p:cNvSpPr txBox="1"/>
          <p:nvPr userDrawn="1"/>
        </p:nvSpPr>
        <p:spPr>
          <a:xfrm>
            <a:off x="13652238" y="6173292"/>
            <a:ext cx="2320353" cy="44665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 vNIC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B6AD6B7-F3A8-BA87-DB95-19A4ECD2EC93}"/>
              </a:ext>
            </a:extLst>
          </p:cNvPr>
          <p:cNvSpPr txBox="1"/>
          <p:nvPr userDrawn="1"/>
        </p:nvSpPr>
        <p:spPr>
          <a:xfrm>
            <a:off x="16067420" y="6828721"/>
            <a:ext cx="698858" cy="118031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37C48E-4525-7EDD-ADDB-911A61E2FDF0}"/>
              </a:ext>
            </a:extLst>
          </p:cNvPr>
          <p:cNvSpPr txBox="1"/>
          <p:nvPr userDrawn="1"/>
        </p:nvSpPr>
        <p:spPr>
          <a:xfrm>
            <a:off x="16077274" y="1472404"/>
            <a:ext cx="395565" cy="515498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90EF9BAD-D206-2461-71C6-AAE00264C378}"/>
              </a:ext>
            </a:extLst>
          </p:cNvPr>
          <p:cNvSpPr txBox="1"/>
          <p:nvPr userDrawn="1"/>
        </p:nvSpPr>
        <p:spPr>
          <a:xfrm>
            <a:off x="16077274" y="1809205"/>
            <a:ext cx="689442" cy="2425169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B69347F-3269-5039-038A-35E60191D549}"/>
              </a:ext>
            </a:extLst>
          </p:cNvPr>
          <p:cNvSpPr txBox="1"/>
          <p:nvPr userDrawn="1"/>
        </p:nvSpPr>
        <p:spPr>
          <a:xfrm>
            <a:off x="4019514" y="4681126"/>
            <a:ext cx="789570" cy="20434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37AABBA-DB4F-D17E-2E43-A0E7CD971E91}"/>
              </a:ext>
            </a:extLst>
          </p:cNvPr>
          <p:cNvSpPr txBox="1"/>
          <p:nvPr userDrawn="1"/>
        </p:nvSpPr>
        <p:spPr>
          <a:xfrm>
            <a:off x="8531642" y="6184355"/>
            <a:ext cx="4740389" cy="25301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vmnic2 - vmnic3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E1A1DB4-64DD-FE42-6679-D056A4BF970F}"/>
              </a:ext>
            </a:extLst>
          </p:cNvPr>
          <p:cNvSpPr txBox="1"/>
          <p:nvPr userDrawn="1"/>
        </p:nvSpPr>
        <p:spPr>
          <a:xfrm>
            <a:off x="3222485" y="5605740"/>
            <a:ext cx="1547114" cy="39164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MTU</a:t>
            </a:r>
            <a:r>
              <a: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1500</a:t>
            </a:r>
            <a:endParaRPr lang="ja-JP" altLang="en-US" sz="100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F3C30C4-4201-13FA-DB12-E5201697BEDC}"/>
              </a:ext>
            </a:extLst>
          </p:cNvPr>
          <p:cNvSpPr txBox="1"/>
          <p:nvPr userDrawn="1"/>
        </p:nvSpPr>
        <p:spPr>
          <a:xfrm>
            <a:off x="7357062" y="5605740"/>
            <a:ext cx="1000545" cy="3843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vSwitch0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MTU 1500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B5F7EA-DC04-46AF-1D24-A859E952F935}"/>
              </a:ext>
            </a:extLst>
          </p:cNvPr>
          <p:cNvSpPr txBox="1"/>
          <p:nvPr userDrawn="1"/>
        </p:nvSpPr>
        <p:spPr>
          <a:xfrm>
            <a:off x="8531641" y="5605740"/>
            <a:ext cx="4721214" cy="38435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vDS lab-vds-21 (MTU </a:t>
            </a:r>
            <a:r>
              <a:rPr lang="en-US" altLang="ja-JP" sz="1000" u="sng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1700</a:t>
            </a:r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8408F6E-0113-890E-3FDB-6DADB0DCF8C5}"/>
              </a:ext>
            </a:extLst>
          </p:cNvPr>
          <p:cNvSpPr txBox="1"/>
          <p:nvPr userDrawn="1"/>
        </p:nvSpPr>
        <p:spPr>
          <a:xfrm>
            <a:off x="536167" y="6164597"/>
            <a:ext cx="1005340" cy="4567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DEBE5C7-D515-1435-B7E8-4729CD7CDDB3}"/>
              </a:ext>
            </a:extLst>
          </p:cNvPr>
          <p:cNvSpPr txBox="1"/>
          <p:nvPr userDrawn="1"/>
        </p:nvSpPr>
        <p:spPr>
          <a:xfrm>
            <a:off x="9746582" y="4665655"/>
            <a:ext cx="683308" cy="1857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5436695-234A-8CA2-6CB9-FF49AD98E824}"/>
              </a:ext>
            </a:extLst>
          </p:cNvPr>
          <p:cNvSpPr txBox="1"/>
          <p:nvPr userDrawn="1"/>
        </p:nvSpPr>
        <p:spPr>
          <a:xfrm>
            <a:off x="10563044" y="4665655"/>
            <a:ext cx="683308" cy="1857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3910A8-AD83-1A96-774C-0D193F8A7BEB}"/>
              </a:ext>
            </a:extLst>
          </p:cNvPr>
          <p:cNvSpPr txBox="1"/>
          <p:nvPr userDrawn="1"/>
        </p:nvSpPr>
        <p:spPr>
          <a:xfrm>
            <a:off x="11670204" y="4665655"/>
            <a:ext cx="683308" cy="1857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DCC8E18-9742-C1D5-58FC-31EC22383E94}"/>
              </a:ext>
            </a:extLst>
          </p:cNvPr>
          <p:cNvSpPr txBox="1"/>
          <p:nvPr userDrawn="1"/>
        </p:nvSpPr>
        <p:spPr>
          <a:xfrm>
            <a:off x="12498695" y="4665655"/>
            <a:ext cx="683308" cy="18572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143A6A7-1B6C-7817-8634-F6BEA8016733}"/>
              </a:ext>
            </a:extLst>
          </p:cNvPr>
          <p:cNvSpPr txBox="1"/>
          <p:nvPr userDrawn="1"/>
        </p:nvSpPr>
        <p:spPr>
          <a:xfrm>
            <a:off x="1700422" y="6159935"/>
            <a:ext cx="1094590" cy="4567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65019687-0A7F-D9EA-C8CE-FE0944D914A6}"/>
              </a:ext>
            </a:extLst>
          </p:cNvPr>
          <p:cNvCxnSpPr>
            <a:cxnSpLocks/>
          </p:cNvCxnSpPr>
          <p:nvPr userDrawn="1"/>
        </p:nvCxnSpPr>
        <p:spPr>
          <a:xfrm>
            <a:off x="4735317" y="8726108"/>
            <a:ext cx="8661782" cy="0"/>
          </a:xfrm>
          <a:prstGeom prst="straightConnector1">
            <a:avLst/>
          </a:prstGeom>
          <a:ln w="38100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9C302822-60D1-88C7-A117-F66FDAFC6A0A}"/>
              </a:ext>
            </a:extLst>
          </p:cNvPr>
          <p:cNvSpPr txBox="1"/>
          <p:nvPr userDrawn="1"/>
        </p:nvSpPr>
        <p:spPr>
          <a:xfrm>
            <a:off x="4414299" y="2199093"/>
            <a:ext cx="2442512" cy="44088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Tier-0 Gateway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48BA1C-41FB-C68C-0AE2-192C06FE88B3}"/>
              </a:ext>
            </a:extLst>
          </p:cNvPr>
          <p:cNvSpPr txBox="1"/>
          <p:nvPr userDrawn="1"/>
        </p:nvSpPr>
        <p:spPr>
          <a:xfrm>
            <a:off x="5732419" y="2841525"/>
            <a:ext cx="7358553" cy="26285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Tier-1 Gateway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D7A4C32-438C-CFCB-D89A-410C879D4F53}"/>
              </a:ext>
            </a:extLst>
          </p:cNvPr>
          <p:cNvSpPr txBox="1"/>
          <p:nvPr userDrawn="1"/>
        </p:nvSpPr>
        <p:spPr>
          <a:xfrm>
            <a:off x="13718568" y="2199093"/>
            <a:ext cx="2275187" cy="289469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NSX VDS/GW/Segment/Port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3D91050-CCD5-7D6A-DACF-037B4AC40BBD}"/>
              </a:ext>
            </a:extLst>
          </p:cNvPr>
          <p:cNvCxnSpPr>
            <a:cxnSpLocks/>
          </p:cNvCxnSpPr>
          <p:nvPr userDrawn="1"/>
        </p:nvCxnSpPr>
        <p:spPr>
          <a:xfrm>
            <a:off x="6151856" y="2639973"/>
            <a:ext cx="0" cy="201552"/>
          </a:xfrm>
          <a:prstGeom prst="straightConnector1">
            <a:avLst/>
          </a:prstGeom>
          <a:ln w="38100">
            <a:solidFill>
              <a:schemeClr val="accent4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35B1228-BFFA-7CC7-7F6F-13471E00F42A}"/>
              </a:ext>
            </a:extLst>
          </p:cNvPr>
          <p:cNvCxnSpPr>
            <a:cxnSpLocks/>
          </p:cNvCxnSpPr>
          <p:nvPr userDrawn="1"/>
        </p:nvCxnSpPr>
        <p:spPr>
          <a:xfrm>
            <a:off x="10884513" y="4856339"/>
            <a:ext cx="0" cy="182867"/>
          </a:xfrm>
          <a:prstGeom prst="straightConnector1">
            <a:avLst/>
          </a:prstGeom>
          <a:ln w="381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DE3F3B6-D02B-A631-8083-48633550FE49}"/>
              </a:ext>
            </a:extLst>
          </p:cNvPr>
          <p:cNvCxnSpPr>
            <a:cxnSpLocks/>
          </p:cNvCxnSpPr>
          <p:nvPr userDrawn="1"/>
        </p:nvCxnSpPr>
        <p:spPr>
          <a:xfrm>
            <a:off x="11982348" y="4842595"/>
            <a:ext cx="0" cy="182867"/>
          </a:xfrm>
          <a:prstGeom prst="straightConnector1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852633B-22BE-D6EB-2605-E5DF69C02133}"/>
              </a:ext>
            </a:extLst>
          </p:cNvPr>
          <p:cNvCxnSpPr>
            <a:cxnSpLocks/>
          </p:cNvCxnSpPr>
          <p:nvPr userDrawn="1"/>
        </p:nvCxnSpPr>
        <p:spPr>
          <a:xfrm>
            <a:off x="12842186" y="4844616"/>
            <a:ext cx="0" cy="182867"/>
          </a:xfrm>
          <a:prstGeom prst="straightConnector1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FE535FFD-6C18-7EF6-BC66-942F4C741D7E}"/>
              </a:ext>
            </a:extLst>
          </p:cNvPr>
          <p:cNvCxnSpPr>
            <a:cxnSpLocks/>
          </p:cNvCxnSpPr>
          <p:nvPr userDrawn="1"/>
        </p:nvCxnSpPr>
        <p:spPr>
          <a:xfrm>
            <a:off x="10083986" y="4852076"/>
            <a:ext cx="0" cy="182867"/>
          </a:xfrm>
          <a:prstGeom prst="straightConnector1">
            <a:avLst/>
          </a:prstGeom>
          <a:ln w="381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61B3B6A-2585-28F9-6205-441843E05053}"/>
              </a:ext>
            </a:extLst>
          </p:cNvPr>
          <p:cNvSpPr txBox="1"/>
          <p:nvPr userDrawn="1"/>
        </p:nvSpPr>
        <p:spPr>
          <a:xfrm>
            <a:off x="271711" y="7702475"/>
            <a:ext cx="13000320" cy="29581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7B792ED-8138-4FFD-C00A-AFC1F5A739F7}"/>
              </a:ext>
            </a:extLst>
          </p:cNvPr>
          <p:cNvSpPr txBox="1"/>
          <p:nvPr userDrawn="1"/>
        </p:nvSpPr>
        <p:spPr>
          <a:xfrm>
            <a:off x="271710" y="7278905"/>
            <a:ext cx="13026744" cy="3699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vDS (MTU </a:t>
            </a:r>
            <a:r>
              <a:rPr lang="en-US" altLang="ja-JP" sz="1000" u="sng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1700</a:t>
            </a:r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83C6544-39FF-75A0-A06B-206D6AC63775}"/>
              </a:ext>
            </a:extLst>
          </p:cNvPr>
          <p:cNvSpPr txBox="1"/>
          <p:nvPr userDrawn="1"/>
        </p:nvSpPr>
        <p:spPr>
          <a:xfrm>
            <a:off x="3083450" y="6831304"/>
            <a:ext cx="10214997" cy="36993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dvPG</a:t>
            </a:r>
          </a:p>
          <a:p>
            <a:pPr algn="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dvpg-nested-trunk (VLAN 0-4094)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7B114A8-8AA2-8193-9894-B092BD5472F6}"/>
              </a:ext>
            </a:extLst>
          </p:cNvPr>
          <p:cNvSpPr txBox="1"/>
          <p:nvPr userDrawn="1"/>
        </p:nvSpPr>
        <p:spPr>
          <a:xfrm>
            <a:off x="3201427" y="6442227"/>
            <a:ext cx="1551406" cy="1882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vNIC1 - 2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DB917E6-C59B-0E12-0DFC-3004D7253F8C}"/>
              </a:ext>
            </a:extLst>
          </p:cNvPr>
          <p:cNvSpPr txBox="1"/>
          <p:nvPr userDrawn="1"/>
        </p:nvSpPr>
        <p:spPr>
          <a:xfrm>
            <a:off x="8531641" y="6437376"/>
            <a:ext cx="4740389" cy="17025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vNIC3 – vNIC4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直方体 57">
            <a:extLst>
              <a:ext uri="{FF2B5EF4-FFF2-40B4-BE49-F238E27FC236}">
                <a16:creationId xmlns:a16="http://schemas.microsoft.com/office/drawing/2014/main" id="{59BBCE8B-8B77-74E8-A271-67C2BC9ADF9A}"/>
              </a:ext>
            </a:extLst>
          </p:cNvPr>
          <p:cNvSpPr/>
          <p:nvPr userDrawn="1"/>
        </p:nvSpPr>
        <p:spPr>
          <a:xfrm>
            <a:off x="9745437" y="4363717"/>
            <a:ext cx="683306" cy="297515"/>
          </a:xfrm>
          <a:prstGeom prst="cube">
            <a:avLst>
              <a:gd name="adj" fmla="val 16324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vm01</a:t>
            </a:r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直方体 58">
            <a:extLst>
              <a:ext uri="{FF2B5EF4-FFF2-40B4-BE49-F238E27FC236}">
                <a16:creationId xmlns:a16="http://schemas.microsoft.com/office/drawing/2014/main" id="{D0486795-6192-582B-3F18-6B035E408333}"/>
              </a:ext>
            </a:extLst>
          </p:cNvPr>
          <p:cNvSpPr/>
          <p:nvPr userDrawn="1"/>
        </p:nvSpPr>
        <p:spPr>
          <a:xfrm>
            <a:off x="10574975" y="4363717"/>
            <a:ext cx="683306" cy="297515"/>
          </a:xfrm>
          <a:prstGeom prst="cube">
            <a:avLst>
              <a:gd name="adj" fmla="val 16324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vm02</a:t>
            </a:r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直方体 59">
            <a:extLst>
              <a:ext uri="{FF2B5EF4-FFF2-40B4-BE49-F238E27FC236}">
                <a16:creationId xmlns:a16="http://schemas.microsoft.com/office/drawing/2014/main" id="{E0B700A5-AD9C-974B-AB8D-1F1FDFEEFD1C}"/>
              </a:ext>
            </a:extLst>
          </p:cNvPr>
          <p:cNvSpPr/>
          <p:nvPr userDrawn="1"/>
        </p:nvSpPr>
        <p:spPr>
          <a:xfrm>
            <a:off x="11670205" y="4363717"/>
            <a:ext cx="683306" cy="297515"/>
          </a:xfrm>
          <a:prstGeom prst="cube">
            <a:avLst>
              <a:gd name="adj" fmla="val 16324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vm03</a:t>
            </a:r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7E16392F-48AC-C098-1E18-0F58C801CFD2}"/>
              </a:ext>
            </a:extLst>
          </p:cNvPr>
          <p:cNvSpPr/>
          <p:nvPr userDrawn="1"/>
        </p:nvSpPr>
        <p:spPr>
          <a:xfrm>
            <a:off x="12501727" y="4363717"/>
            <a:ext cx="683306" cy="297515"/>
          </a:xfrm>
          <a:prstGeom prst="cube">
            <a:avLst>
              <a:gd name="adj" fmla="val 16324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vm04</a:t>
            </a:r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直方体 61">
            <a:extLst>
              <a:ext uri="{FF2B5EF4-FFF2-40B4-BE49-F238E27FC236}">
                <a16:creationId xmlns:a16="http://schemas.microsoft.com/office/drawing/2014/main" id="{324F1FD9-4EB3-7B45-2ECC-98B006C62C99}"/>
              </a:ext>
            </a:extLst>
          </p:cNvPr>
          <p:cNvSpPr/>
          <p:nvPr userDrawn="1"/>
        </p:nvSpPr>
        <p:spPr>
          <a:xfrm>
            <a:off x="536166" y="5664851"/>
            <a:ext cx="1005339" cy="447541"/>
          </a:xfrm>
          <a:prstGeom prst="cube">
            <a:avLst>
              <a:gd name="adj" fmla="val 13948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lab-vc-02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直方体 62">
            <a:extLst>
              <a:ext uri="{FF2B5EF4-FFF2-40B4-BE49-F238E27FC236}">
                <a16:creationId xmlns:a16="http://schemas.microsoft.com/office/drawing/2014/main" id="{2688C9F6-9751-391F-04BD-26473A88AA86}"/>
              </a:ext>
            </a:extLst>
          </p:cNvPr>
          <p:cNvSpPr/>
          <p:nvPr userDrawn="1"/>
        </p:nvSpPr>
        <p:spPr>
          <a:xfrm>
            <a:off x="1714094" y="5667895"/>
            <a:ext cx="1088140" cy="447541"/>
          </a:xfrm>
          <a:prstGeom prst="cube">
            <a:avLst>
              <a:gd name="adj" fmla="val 13948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lab-nsx-21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56E189DA-235C-1BF4-18AC-72FEB9B5F5E7}"/>
              </a:ext>
            </a:extLst>
          </p:cNvPr>
          <p:cNvSpPr txBox="1"/>
          <p:nvPr userDrawn="1"/>
        </p:nvSpPr>
        <p:spPr>
          <a:xfrm>
            <a:off x="3202410" y="6173091"/>
            <a:ext cx="1552639" cy="269439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</a:t>
            </a:r>
            <a:r>
              <a: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- 1</a:t>
            </a:r>
          </a:p>
        </p:txBody>
      </p:sp>
      <p:sp>
        <p:nvSpPr>
          <p:cNvPr id="65" name="直方体 64">
            <a:extLst>
              <a:ext uri="{FF2B5EF4-FFF2-40B4-BE49-F238E27FC236}">
                <a16:creationId xmlns:a16="http://schemas.microsoft.com/office/drawing/2014/main" id="{555EC651-303F-DFD0-F800-623B93214F31}"/>
              </a:ext>
            </a:extLst>
          </p:cNvPr>
          <p:cNvSpPr/>
          <p:nvPr userDrawn="1"/>
        </p:nvSpPr>
        <p:spPr>
          <a:xfrm>
            <a:off x="3083450" y="4439935"/>
            <a:ext cx="797608" cy="259368"/>
          </a:xfrm>
          <a:prstGeom prst="cube">
            <a:avLst>
              <a:gd name="adj" fmla="val 13948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VMkernel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直方体 65">
            <a:extLst>
              <a:ext uri="{FF2B5EF4-FFF2-40B4-BE49-F238E27FC236}">
                <a16:creationId xmlns:a16="http://schemas.microsoft.com/office/drawing/2014/main" id="{9068C5AC-CBBB-047C-65B7-729F1F2F11F2}"/>
              </a:ext>
            </a:extLst>
          </p:cNvPr>
          <p:cNvSpPr/>
          <p:nvPr userDrawn="1"/>
        </p:nvSpPr>
        <p:spPr>
          <a:xfrm>
            <a:off x="7678625" y="4421759"/>
            <a:ext cx="797608" cy="259368"/>
          </a:xfrm>
          <a:prstGeom prst="cube">
            <a:avLst>
              <a:gd name="adj" fmla="val 13948"/>
            </a:avLst>
          </a:prstGeom>
          <a:ln>
            <a:solidFill>
              <a:schemeClr val="tx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VMkernel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9798711-A7B1-AB90-BE92-F3698E7D3912}"/>
              </a:ext>
            </a:extLst>
          </p:cNvPr>
          <p:cNvSpPr txBox="1"/>
          <p:nvPr userDrawn="1"/>
        </p:nvSpPr>
        <p:spPr>
          <a:xfrm>
            <a:off x="8814048" y="8248704"/>
            <a:ext cx="4552650" cy="2351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Host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TEP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オーバーレイ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) 192.168.121.0/24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VLAN 121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ECA0011-E69B-1634-F156-38873AB56730}"/>
              </a:ext>
            </a:extLst>
          </p:cNvPr>
          <p:cNvSpPr txBox="1"/>
          <p:nvPr userDrawn="1"/>
        </p:nvSpPr>
        <p:spPr>
          <a:xfrm>
            <a:off x="8067180" y="8503990"/>
            <a:ext cx="5299519" cy="2078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/ NSX-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外部の境界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(VLAN) 192.168.120.0/24 VLAN 120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253584F-A514-23A1-91FA-8C546BF5C3E6}"/>
              </a:ext>
            </a:extLst>
          </p:cNvPr>
          <p:cNvSpPr txBox="1"/>
          <p:nvPr userDrawn="1"/>
        </p:nvSpPr>
        <p:spPr>
          <a:xfrm>
            <a:off x="9487813" y="8783426"/>
            <a:ext cx="3878886" cy="2462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管理ネットワーク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(VLAN)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192.168.10.0/24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1D8AE88E-B75E-26C8-51CF-75E3054ACEF2}"/>
              </a:ext>
            </a:extLst>
          </p:cNvPr>
          <p:cNvCxnSpPr>
            <a:cxnSpLocks/>
          </p:cNvCxnSpPr>
          <p:nvPr userDrawn="1"/>
        </p:nvCxnSpPr>
        <p:spPr>
          <a:xfrm>
            <a:off x="9608753" y="3104377"/>
            <a:ext cx="9402" cy="1912763"/>
          </a:xfrm>
          <a:prstGeom prst="straightConnector1">
            <a:avLst/>
          </a:prstGeom>
          <a:ln w="38100">
            <a:solidFill>
              <a:schemeClr val="accent6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BB7388F3-41B5-98D8-571D-AEB519145EDB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68546" y="3104377"/>
            <a:ext cx="16535" cy="1912763"/>
          </a:xfrm>
          <a:prstGeom prst="straightConnector1">
            <a:avLst/>
          </a:prstGeom>
          <a:ln w="38100">
            <a:solidFill>
              <a:srgbClr val="7030A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50D42B2-DCBA-678F-F7B0-937B94278002}"/>
              </a:ext>
            </a:extLst>
          </p:cNvPr>
          <p:cNvSpPr txBox="1"/>
          <p:nvPr userDrawn="1"/>
        </p:nvSpPr>
        <p:spPr>
          <a:xfrm>
            <a:off x="11638331" y="3869618"/>
            <a:ext cx="1251926" cy="404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オーバーレイ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EED6CBD2-BAE3-0F92-BEFB-416129329363}"/>
              </a:ext>
            </a:extLst>
          </p:cNvPr>
          <p:cNvSpPr txBox="1"/>
          <p:nvPr userDrawn="1"/>
        </p:nvSpPr>
        <p:spPr>
          <a:xfrm>
            <a:off x="9665073" y="3883558"/>
            <a:ext cx="1251926" cy="40402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オーバーレイ</a:t>
            </a:r>
            <a:endParaRPr lang="en-US" altLang="ja-JP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ネットワーク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47FE9CA-E7A7-A904-62E3-E8E37FC80A3D}"/>
              </a:ext>
            </a:extLst>
          </p:cNvPr>
          <p:cNvSpPr txBox="1"/>
          <p:nvPr userDrawn="1"/>
        </p:nvSpPr>
        <p:spPr>
          <a:xfrm>
            <a:off x="4871957" y="3927796"/>
            <a:ext cx="1141817" cy="3889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N-VDS</a:t>
            </a:r>
          </a:p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nvds1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482A6EA2-B4B4-D506-6178-24ABD3BC5CB0}"/>
              </a:ext>
            </a:extLst>
          </p:cNvPr>
          <p:cNvCxnSpPr>
            <a:cxnSpLocks/>
          </p:cNvCxnSpPr>
          <p:nvPr userDrawn="1"/>
        </p:nvCxnSpPr>
        <p:spPr>
          <a:xfrm>
            <a:off x="6773723" y="8235137"/>
            <a:ext cx="6623376" cy="0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7AAFD6A1-147B-94D1-3CB9-97AF34FBBB58}"/>
              </a:ext>
            </a:extLst>
          </p:cNvPr>
          <p:cNvCxnSpPr>
            <a:cxnSpLocks/>
          </p:cNvCxnSpPr>
          <p:nvPr userDrawn="1"/>
        </p:nvCxnSpPr>
        <p:spPr>
          <a:xfrm>
            <a:off x="7199881" y="8236512"/>
            <a:ext cx="1" cy="203971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70B2895C-7849-5EC8-C653-49F628830CC2}"/>
              </a:ext>
            </a:extLst>
          </p:cNvPr>
          <p:cNvSpPr txBox="1"/>
          <p:nvPr userDrawn="1"/>
        </p:nvSpPr>
        <p:spPr>
          <a:xfrm>
            <a:off x="8814048" y="8027231"/>
            <a:ext cx="4552650" cy="2351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Edge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TEP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オーバーレイ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192.168.122.0/24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VLAN 122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847E0D1-D7BF-E932-E5D4-CC0706634ECC}"/>
              </a:ext>
            </a:extLst>
          </p:cNvPr>
          <p:cNvSpPr txBox="1"/>
          <p:nvPr userDrawn="1"/>
        </p:nvSpPr>
        <p:spPr>
          <a:xfrm>
            <a:off x="4916048" y="5605740"/>
            <a:ext cx="2152710" cy="38878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vSwitch1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MTU </a:t>
            </a:r>
            <a:r>
              <a:rPr lang="en-US" altLang="ja-JP" sz="1000" u="sng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1700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F3614FD1-17A2-8F4A-16CA-2686A5DBF529}"/>
              </a:ext>
            </a:extLst>
          </p:cNvPr>
          <p:cNvSpPr txBox="1"/>
          <p:nvPr userDrawn="1"/>
        </p:nvSpPr>
        <p:spPr>
          <a:xfrm>
            <a:off x="13714931" y="6121309"/>
            <a:ext cx="2195710" cy="250772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 pNIC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D0DF05F-ABB2-A72B-159E-89677610CDB1}"/>
              </a:ext>
            </a:extLst>
          </p:cNvPr>
          <p:cNvSpPr txBox="1"/>
          <p:nvPr userDrawn="1"/>
        </p:nvSpPr>
        <p:spPr>
          <a:xfrm>
            <a:off x="13643866" y="4644167"/>
            <a:ext cx="1702134" cy="31591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 VM vNIC /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Nested</a:t>
            </a:r>
            <a:r>
              <a: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vmk Port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FA0F2D7D-A55B-D73A-A510-8EE602FAD767}"/>
              </a:ext>
            </a:extLst>
          </p:cNvPr>
          <p:cNvSpPr txBox="1"/>
          <p:nvPr userDrawn="1"/>
        </p:nvSpPr>
        <p:spPr>
          <a:xfrm>
            <a:off x="8693398" y="4864193"/>
            <a:ext cx="572216" cy="20188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TEP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F8E27DF-2473-B9E0-DAB3-304BA4981F41}"/>
              </a:ext>
            </a:extLst>
          </p:cNvPr>
          <p:cNvSpPr txBox="1"/>
          <p:nvPr userDrawn="1"/>
        </p:nvSpPr>
        <p:spPr>
          <a:xfrm>
            <a:off x="6160254" y="3665714"/>
            <a:ext cx="519853" cy="20599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TEP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723A369-357A-F6EF-7AAC-6A8CE8B0A75D}"/>
              </a:ext>
            </a:extLst>
          </p:cNvPr>
          <p:cNvCxnSpPr>
            <a:cxnSpLocks/>
          </p:cNvCxnSpPr>
          <p:nvPr userDrawn="1"/>
        </p:nvCxnSpPr>
        <p:spPr>
          <a:xfrm flipH="1">
            <a:off x="6419109" y="3871709"/>
            <a:ext cx="1072" cy="4580965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68CD23F1-2E97-F17D-4752-9B472F89C064}"/>
              </a:ext>
            </a:extLst>
          </p:cNvPr>
          <p:cNvCxnSpPr>
            <a:cxnSpLocks/>
          </p:cNvCxnSpPr>
          <p:nvPr userDrawn="1"/>
        </p:nvCxnSpPr>
        <p:spPr>
          <a:xfrm flipH="1">
            <a:off x="8979359" y="5066073"/>
            <a:ext cx="147" cy="3169064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88AC980-0221-E03C-4070-6275BB2B7445}"/>
              </a:ext>
            </a:extLst>
          </p:cNvPr>
          <p:cNvSpPr txBox="1"/>
          <p:nvPr userDrawn="1"/>
        </p:nvSpPr>
        <p:spPr>
          <a:xfrm>
            <a:off x="7357063" y="5096038"/>
            <a:ext cx="1003600" cy="3617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9E0550AB-3A07-69C5-5BBD-4B0E0063AD39}"/>
              </a:ext>
            </a:extLst>
          </p:cNvPr>
          <p:cNvSpPr txBox="1"/>
          <p:nvPr userDrawn="1"/>
        </p:nvSpPr>
        <p:spPr>
          <a:xfrm>
            <a:off x="13647039" y="5093783"/>
            <a:ext cx="2346715" cy="36376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ESXi VM</a:t>
            </a: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PortGroup</a:t>
            </a: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7AB0DCBD-63A6-FCE2-7FCD-FBA8EDEEBFB9}"/>
              </a:ext>
            </a:extLst>
          </p:cNvPr>
          <p:cNvSpPr txBox="1"/>
          <p:nvPr userDrawn="1"/>
        </p:nvSpPr>
        <p:spPr>
          <a:xfrm>
            <a:off x="3232009" y="5093785"/>
            <a:ext cx="1542949" cy="36395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pg-</a:t>
            </a:r>
            <a:r>
              <a:rPr lang="en-US" altLang="ja-JP" sz="100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mgmt</a:t>
            </a:r>
            <a:endParaRPr lang="en-US" altLang="ja-JP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 10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EAB3A201-A93B-A38A-7A59-AF81BD478158}"/>
              </a:ext>
            </a:extLst>
          </p:cNvPr>
          <p:cNvSpPr txBox="1"/>
          <p:nvPr userDrawn="1"/>
        </p:nvSpPr>
        <p:spPr>
          <a:xfrm>
            <a:off x="9516033" y="5253126"/>
            <a:ext cx="1742248" cy="22252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(dvPG)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38A204BC-DA2B-B456-9842-944E743C38B3}"/>
              </a:ext>
            </a:extLst>
          </p:cNvPr>
          <p:cNvSpPr txBox="1"/>
          <p:nvPr userDrawn="1"/>
        </p:nvSpPr>
        <p:spPr>
          <a:xfrm>
            <a:off x="11429329" y="5253550"/>
            <a:ext cx="1796685" cy="2179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(dvPG)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5349F820-A999-E72D-F1EA-B020BD73AB64}"/>
              </a:ext>
            </a:extLst>
          </p:cNvPr>
          <p:cNvSpPr txBox="1"/>
          <p:nvPr userDrawn="1"/>
        </p:nvSpPr>
        <p:spPr>
          <a:xfrm>
            <a:off x="8527158" y="5096114"/>
            <a:ext cx="927721" cy="36170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 121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D779BD0-8E29-7FF5-48B2-2005DBCB0820}"/>
              </a:ext>
            </a:extLst>
          </p:cNvPr>
          <p:cNvSpPr txBox="1"/>
          <p:nvPr userDrawn="1"/>
        </p:nvSpPr>
        <p:spPr>
          <a:xfrm>
            <a:off x="7357064" y="6177338"/>
            <a:ext cx="1025942" cy="26003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vmnic0 - 1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ADF4477-CA8A-E32D-6265-6AB83274AB0A}"/>
              </a:ext>
            </a:extLst>
          </p:cNvPr>
          <p:cNvSpPr txBox="1"/>
          <p:nvPr userDrawn="1"/>
        </p:nvSpPr>
        <p:spPr>
          <a:xfrm>
            <a:off x="7357063" y="6431749"/>
            <a:ext cx="1025942" cy="18820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vNIC1 - 2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DF85F5DD-C5EA-53C9-74D8-A02AEEDA7AC9}"/>
              </a:ext>
            </a:extLst>
          </p:cNvPr>
          <p:cNvSpPr txBox="1"/>
          <p:nvPr userDrawn="1"/>
        </p:nvSpPr>
        <p:spPr>
          <a:xfrm>
            <a:off x="4903684" y="6177338"/>
            <a:ext cx="2030136" cy="26536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vmnic2 - vmnic3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D4F88D9-2593-F832-56EA-BC513FAF2154}"/>
              </a:ext>
            </a:extLst>
          </p:cNvPr>
          <p:cNvSpPr txBox="1"/>
          <p:nvPr userDrawn="1"/>
        </p:nvSpPr>
        <p:spPr>
          <a:xfrm>
            <a:off x="4903682" y="6444808"/>
            <a:ext cx="2030137" cy="188203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vNIC3 - vNIC4</a:t>
            </a:r>
            <a:endParaRPr lang="ja-JP" altLang="en-US" sz="100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5AD497FF-4386-11FF-C836-3B3393709109}"/>
              </a:ext>
            </a:extLst>
          </p:cNvPr>
          <p:cNvGrpSpPr/>
          <p:nvPr userDrawn="1"/>
        </p:nvGrpSpPr>
        <p:grpSpPr>
          <a:xfrm>
            <a:off x="4899224" y="4384070"/>
            <a:ext cx="1147954" cy="1073673"/>
            <a:chOff x="4899224" y="4384070"/>
            <a:chExt cx="2034598" cy="1073673"/>
          </a:xfrm>
        </p:grpSpPr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4272DEF9-BD57-3CA6-86D3-69B6E61364C1}"/>
                </a:ext>
              </a:extLst>
            </p:cNvPr>
            <p:cNvSpPr txBox="1"/>
            <p:nvPr userDrawn="1"/>
          </p:nvSpPr>
          <p:spPr>
            <a:xfrm>
              <a:off x="4916048" y="5093784"/>
              <a:ext cx="2015107" cy="36395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pg-edge-uplink</a:t>
              </a:r>
            </a:p>
            <a:p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VLAN</a:t>
              </a:r>
              <a:r>
                <a:rPr lang="ja-JP" altLang="en-US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4095</a:t>
              </a:r>
              <a:endPara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020FA7AB-06C0-8728-3CC0-23C8C02AA882}"/>
                </a:ext>
              </a:extLst>
            </p:cNvPr>
            <p:cNvSpPr txBox="1"/>
            <p:nvPr userDrawn="1"/>
          </p:nvSpPr>
          <p:spPr>
            <a:xfrm>
              <a:off x="4906301" y="4681125"/>
              <a:ext cx="2027521" cy="211107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vNIC2</a:t>
              </a:r>
              <a:endPara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EFEA3538-BE80-7E35-BDCD-D29E184A876A}"/>
                </a:ext>
              </a:extLst>
            </p:cNvPr>
            <p:cNvSpPr txBox="1"/>
            <p:nvPr userDrawn="1"/>
          </p:nvSpPr>
          <p:spPr>
            <a:xfrm>
              <a:off x="4899224" y="4384070"/>
              <a:ext cx="2034088" cy="29688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fp-eth0</a:t>
              </a:r>
            </a:p>
          </p:txBody>
        </p:sp>
      </p:grp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08658" y="9246388"/>
            <a:ext cx="1334069" cy="2462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2023-1023-01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0639D9E5-E5D7-D4B7-FB25-5491EB2AA379}"/>
              </a:ext>
            </a:extLst>
          </p:cNvPr>
          <p:cNvGrpSpPr/>
          <p:nvPr userDrawn="1"/>
        </p:nvGrpSpPr>
        <p:grpSpPr>
          <a:xfrm>
            <a:off x="6090011" y="4384069"/>
            <a:ext cx="980031" cy="1077067"/>
            <a:chOff x="4899224" y="4380676"/>
            <a:chExt cx="2034598" cy="1077067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995E82D-39B0-92DD-4799-E957D6E98576}"/>
                </a:ext>
              </a:extLst>
            </p:cNvPr>
            <p:cNvSpPr txBox="1"/>
            <p:nvPr userDrawn="1"/>
          </p:nvSpPr>
          <p:spPr>
            <a:xfrm>
              <a:off x="4916048" y="5093784"/>
              <a:ext cx="2015107" cy="363959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pg-edge-</a:t>
              </a:r>
              <a:r>
                <a:rPr lang="en-US" altLang="ja-JP" sz="1000" err="1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tep</a:t>
              </a:r>
              <a:endParaRPr lang="en-US" altLang="ja-JP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VLAN</a:t>
              </a:r>
              <a:r>
                <a:rPr lang="ja-JP" altLang="en-US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 </a:t>
              </a:r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122</a:t>
              </a:r>
              <a:endPara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B3823820-62B3-A551-825E-885234AB267C}"/>
                </a:ext>
              </a:extLst>
            </p:cNvPr>
            <p:cNvSpPr txBox="1"/>
            <p:nvPr userDrawn="1"/>
          </p:nvSpPr>
          <p:spPr>
            <a:xfrm>
              <a:off x="4906301" y="4677732"/>
              <a:ext cx="2027521" cy="214499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vNIC3</a:t>
              </a:r>
              <a:endParaRPr lang="ja-JP" altLang="en-US" sz="100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DF748027-663F-43FC-1725-025FC50C0FDE}"/>
                </a:ext>
              </a:extLst>
            </p:cNvPr>
            <p:cNvSpPr txBox="1"/>
            <p:nvPr userDrawn="1"/>
          </p:nvSpPr>
          <p:spPr>
            <a:xfrm>
              <a:off x="4899224" y="4380676"/>
              <a:ext cx="2034087" cy="29688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fp-eth1</a:t>
              </a:r>
            </a:p>
          </p:txBody>
        </p:sp>
      </p:grp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C22F60A-5810-D836-2DFB-4E3E12A5706E}"/>
              </a:ext>
            </a:extLst>
          </p:cNvPr>
          <p:cNvSpPr txBox="1"/>
          <p:nvPr userDrawn="1"/>
        </p:nvSpPr>
        <p:spPr>
          <a:xfrm>
            <a:off x="4885808" y="3514968"/>
            <a:ext cx="1134962" cy="37024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l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VLAN Segment</a:t>
            </a:r>
          </a:p>
          <a:p>
            <a:pPr algn="l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seg-vlan-120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6D127424-4F2D-D1D4-7691-1BC25802A581}"/>
              </a:ext>
            </a:extLst>
          </p:cNvPr>
          <p:cNvSpPr txBox="1"/>
          <p:nvPr userDrawn="1"/>
        </p:nvSpPr>
        <p:spPr>
          <a:xfrm>
            <a:off x="4516033" y="2411073"/>
            <a:ext cx="725562" cy="204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Uplink 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AC9E371-6742-883F-0D9A-1B22B6EE3678}"/>
              </a:ext>
            </a:extLst>
          </p:cNvPr>
          <p:cNvSpPr txBox="1"/>
          <p:nvPr userDrawn="1"/>
        </p:nvSpPr>
        <p:spPr>
          <a:xfrm>
            <a:off x="5272323" y="2406647"/>
            <a:ext cx="725562" cy="20488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Uplink 2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0" name="吹き出し: 四角形 119">
            <a:extLst>
              <a:ext uri="{FF2B5EF4-FFF2-40B4-BE49-F238E27FC236}">
                <a16:creationId xmlns:a16="http://schemas.microsoft.com/office/drawing/2014/main" id="{E9A3E493-5712-456D-A6B6-D9D48AADE3D8}"/>
              </a:ext>
            </a:extLst>
          </p:cNvPr>
          <p:cNvSpPr/>
          <p:nvPr userDrawn="1"/>
        </p:nvSpPr>
        <p:spPr>
          <a:xfrm>
            <a:off x="4941589" y="2589171"/>
            <a:ext cx="673677" cy="188217"/>
          </a:xfrm>
          <a:prstGeom prst="wedgeRectCallout">
            <a:avLst>
              <a:gd name="adj1" fmla="val 28109"/>
              <a:gd name="adj2" fmla="val -129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HA VIP</a:t>
            </a:r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6DE9E888-BF74-F218-AA75-E899425406C8}"/>
              </a:ext>
            </a:extLst>
          </p:cNvPr>
          <p:cNvCxnSpPr>
            <a:cxnSpLocks/>
            <a:stCxn id="120" idx="2"/>
          </p:cNvCxnSpPr>
          <p:nvPr userDrawn="1"/>
        </p:nvCxnSpPr>
        <p:spPr>
          <a:xfrm flipH="1">
            <a:off x="5210868" y="2777388"/>
            <a:ext cx="0" cy="5948720"/>
          </a:xfrm>
          <a:prstGeom prst="straightConnector1">
            <a:avLst/>
          </a:prstGeom>
          <a:ln w="38100">
            <a:solidFill>
              <a:srgbClr val="5ECCF3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FCE919-7FAC-E329-21C2-3B48D687BD8F}"/>
              </a:ext>
            </a:extLst>
          </p:cNvPr>
          <p:cNvSpPr txBox="1"/>
          <p:nvPr userDrawn="1"/>
        </p:nvSpPr>
        <p:spPr>
          <a:xfrm>
            <a:off x="7217710" y="8238845"/>
            <a:ext cx="337095" cy="203698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r"/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L3</a:t>
            </a:r>
          </a:p>
        </p:txBody>
      </p:sp>
    </p:spTree>
    <p:extLst>
      <p:ext uri="{BB962C8B-B14F-4D97-AF65-F5344CB8AC3E}">
        <p14:creationId xmlns:p14="http://schemas.microsoft.com/office/powerpoint/2010/main" val="6359281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73932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C35149-D377-FD08-5401-354C71AA4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710" y="1316037"/>
            <a:ext cx="16521026" cy="7765970"/>
          </a:xfrm>
        </p:spPr>
        <p:txBody>
          <a:bodyPr>
            <a:normAutofit/>
          </a:bodyPr>
          <a:lstStyle>
            <a:lvl1pPr marL="449263" indent="-449263">
              <a:buFont typeface="Wingdings" panose="05000000000000000000" pitchFamily="2" charset="2"/>
              <a:buChar char="n"/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898525" indent="-441325">
              <a:buFont typeface="Wingdings" panose="05000000000000000000" pitchFamily="2" charset="2"/>
              <a:buChar char="l"/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 marL="1255713" indent="-341313">
              <a:buFont typeface="Wingdings" panose="05000000000000000000" pitchFamily="2" charset="2"/>
              <a:buChar char="Ø"/>
              <a:defRPr sz="2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 marL="1611313" indent="-239713"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2052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SX-Lab-4.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994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-1Box-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802F60-AF70-5EC8-AF79-2DBE55B73C99}"/>
              </a:ext>
            </a:extLst>
          </p:cNvPr>
          <p:cNvSpPr txBox="1"/>
          <p:nvPr userDrawn="1"/>
        </p:nvSpPr>
        <p:spPr>
          <a:xfrm>
            <a:off x="3480742" y="1443557"/>
            <a:ext cx="3307866" cy="193946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 (VI-Dom) 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で管理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A024F-E068-9D40-C29F-364284EBE11F}"/>
              </a:ext>
            </a:extLst>
          </p:cNvPr>
          <p:cNvSpPr txBox="1"/>
          <p:nvPr userDrawn="1"/>
        </p:nvSpPr>
        <p:spPr>
          <a:xfrm>
            <a:off x="6886159" y="1452075"/>
            <a:ext cx="3307866" cy="193946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 (VI-Dom) 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で管理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8EF09-1BEC-70A0-9394-9E25DF99A25E}"/>
              </a:ext>
            </a:extLst>
          </p:cNvPr>
          <p:cNvSpPr txBox="1"/>
          <p:nvPr userDrawn="1"/>
        </p:nvSpPr>
        <p:spPr>
          <a:xfrm>
            <a:off x="358165" y="8018005"/>
            <a:ext cx="16161165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4722A23-3F30-1847-14E0-4CA525B6CF8A}"/>
              </a:ext>
            </a:extLst>
          </p:cNvPr>
          <p:cNvSpPr/>
          <p:nvPr userDrawn="1"/>
        </p:nvSpPr>
        <p:spPr>
          <a:xfrm>
            <a:off x="3551528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D9DB66-FA54-0EA9-21D4-BD761A71F675}"/>
              </a:ext>
            </a:extLst>
          </p:cNvPr>
          <p:cNvSpPr txBox="1"/>
          <p:nvPr userDrawn="1"/>
        </p:nvSpPr>
        <p:spPr>
          <a:xfrm>
            <a:off x="2238915" y="3917056"/>
            <a:ext cx="7994063" cy="516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8DC04CE-7A06-6839-65C9-2599FE25C73B}"/>
              </a:ext>
            </a:extLst>
          </p:cNvPr>
          <p:cNvSpPr/>
          <p:nvPr userDrawn="1"/>
        </p:nvSpPr>
        <p:spPr>
          <a:xfrm>
            <a:off x="2238915" y="4535813"/>
            <a:ext cx="7994063" cy="470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/ vSAN Cluster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A22072-A559-86BC-EF45-DCED91C69A1A}"/>
              </a:ext>
            </a:extLst>
          </p:cNvPr>
          <p:cNvSpPr txBox="1"/>
          <p:nvPr userDrawn="1"/>
        </p:nvSpPr>
        <p:spPr>
          <a:xfrm>
            <a:off x="3495256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21GB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DE5461-0742-DD47-5AE4-81A5CB836476}"/>
              </a:ext>
            </a:extLst>
          </p:cNvPr>
          <p:cNvSpPr txBox="1"/>
          <p:nvPr userDrawn="1"/>
        </p:nvSpPr>
        <p:spPr>
          <a:xfrm>
            <a:off x="5125386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6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24GB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5FCC07F2-4DEA-BD88-6D18-D1FA3423E64E}"/>
              </a:ext>
            </a:extLst>
          </p:cNvPr>
          <p:cNvSpPr/>
          <p:nvPr userDrawn="1"/>
        </p:nvSpPr>
        <p:spPr>
          <a:xfrm>
            <a:off x="5187354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13" name="直方体 12">
            <a:extLst>
              <a:ext uri="{FF2B5EF4-FFF2-40B4-BE49-F238E27FC236}">
                <a16:creationId xmlns:a16="http://schemas.microsoft.com/office/drawing/2014/main" id="{8B44AE96-14ED-188A-F85D-A29734F6A425}"/>
              </a:ext>
            </a:extLst>
          </p:cNvPr>
          <p:cNvSpPr/>
          <p:nvPr userDrawn="1"/>
        </p:nvSpPr>
        <p:spPr>
          <a:xfrm>
            <a:off x="506599" y="5614622"/>
            <a:ext cx="781703" cy="496395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DNS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5C2552-A33C-2030-C73D-C8DE7C98CE6E}"/>
              </a:ext>
            </a:extLst>
          </p:cNvPr>
          <p:cNvSpPr txBox="1"/>
          <p:nvPr userDrawn="1"/>
        </p:nvSpPr>
        <p:spPr>
          <a:xfrm>
            <a:off x="2337805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EF9FC3B1-5BCA-8107-88FF-C189060C49AA}"/>
              </a:ext>
            </a:extLst>
          </p:cNvPr>
          <p:cNvSpPr/>
          <p:nvPr userDrawn="1"/>
        </p:nvSpPr>
        <p:spPr>
          <a:xfrm>
            <a:off x="2306358" y="7265510"/>
            <a:ext cx="7859201" cy="47189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9CCD358-AC97-A337-CE53-8A9808AD2896}"/>
              </a:ext>
            </a:extLst>
          </p:cNvPr>
          <p:cNvCxnSpPr>
            <a:cxnSpLocks/>
            <a:stCxn id="4" idx="2"/>
          </p:cNvCxnSpPr>
          <p:nvPr userDrawn="1"/>
        </p:nvCxnSpPr>
        <p:spPr>
          <a:xfrm flipH="1">
            <a:off x="5124312" y="3383023"/>
            <a:ext cx="0" cy="5400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DFB1DEF-133C-7B8E-23DE-6EF01D7335DE}"/>
              </a:ext>
            </a:extLst>
          </p:cNvPr>
          <p:cNvCxnSpPr>
            <a:cxnSpLocks/>
          </p:cNvCxnSpPr>
          <p:nvPr userDrawn="1"/>
        </p:nvCxnSpPr>
        <p:spPr>
          <a:xfrm>
            <a:off x="10067408" y="3392098"/>
            <a:ext cx="434621" cy="4980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5526CF-1368-2FF7-AD9D-33C07F6C8780}"/>
              </a:ext>
            </a:extLst>
          </p:cNvPr>
          <p:cNvSpPr txBox="1"/>
          <p:nvPr userDrawn="1"/>
        </p:nvSpPr>
        <p:spPr>
          <a:xfrm>
            <a:off x="5152137" y="3118300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3-Node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6B3C1C9D-B28C-E667-B91C-150F86E449D5}"/>
              </a:ext>
            </a:extLst>
          </p:cNvPr>
          <p:cNvSpPr/>
          <p:nvPr userDrawn="1"/>
        </p:nvSpPr>
        <p:spPr>
          <a:xfrm>
            <a:off x="6956945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649FF5-B29D-BDA5-491C-799DAE90A1A8}"/>
              </a:ext>
            </a:extLst>
          </p:cNvPr>
          <p:cNvSpPr txBox="1"/>
          <p:nvPr userDrawn="1"/>
        </p:nvSpPr>
        <p:spPr>
          <a:xfrm>
            <a:off x="690067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21GB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CC33E2-6F01-5904-D8FA-B1FB3B7D9E4A}"/>
              </a:ext>
            </a:extLst>
          </p:cNvPr>
          <p:cNvSpPr txBox="1"/>
          <p:nvPr userDrawn="1"/>
        </p:nvSpPr>
        <p:spPr>
          <a:xfrm>
            <a:off x="853080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48GB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1F15AEF4-B483-9CAF-0E84-CD3EACE6DD19}"/>
              </a:ext>
            </a:extLst>
          </p:cNvPr>
          <p:cNvSpPr/>
          <p:nvPr userDrawn="1"/>
        </p:nvSpPr>
        <p:spPr>
          <a:xfrm>
            <a:off x="8592771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054269-6A22-28EB-A8BC-F8C0D210D5E1}"/>
              </a:ext>
            </a:extLst>
          </p:cNvPr>
          <p:cNvSpPr txBox="1"/>
          <p:nvPr userDrawn="1"/>
        </p:nvSpPr>
        <p:spPr>
          <a:xfrm>
            <a:off x="8572070" y="3137081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3-Node</a:t>
            </a:r>
          </a:p>
          <a:p>
            <a:pPr algn="l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5BCE441-8E9F-6B36-A922-A8AB5D47AE7D}"/>
              </a:ext>
            </a:extLst>
          </p:cNvPr>
          <p:cNvSpPr/>
          <p:nvPr userDrawn="1"/>
        </p:nvSpPr>
        <p:spPr>
          <a:xfrm>
            <a:off x="10528242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E62AD124-292E-E4E6-1115-4E89A2FE432A}"/>
              </a:ext>
            </a:extLst>
          </p:cNvPr>
          <p:cNvSpPr/>
          <p:nvPr userDrawn="1"/>
        </p:nvSpPr>
        <p:spPr>
          <a:xfrm>
            <a:off x="10528242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C3BF1B41-52A4-7058-A3F7-2CD544E93F3A}"/>
              </a:ext>
            </a:extLst>
          </p:cNvPr>
          <p:cNvSpPr/>
          <p:nvPr userDrawn="1"/>
        </p:nvSpPr>
        <p:spPr>
          <a:xfrm>
            <a:off x="11277796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EF66BD7-5BF4-010A-6E07-5735D4283066}"/>
              </a:ext>
            </a:extLst>
          </p:cNvPr>
          <p:cNvSpPr/>
          <p:nvPr userDrawn="1"/>
        </p:nvSpPr>
        <p:spPr>
          <a:xfrm>
            <a:off x="10528242" y="4512560"/>
            <a:ext cx="5991090" cy="470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/ vSAN Cluster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DE1876-C647-CD36-0808-001E07991597}"/>
              </a:ext>
            </a:extLst>
          </p:cNvPr>
          <p:cNvSpPr txBox="1"/>
          <p:nvPr userDrawn="1"/>
        </p:nvSpPr>
        <p:spPr>
          <a:xfrm>
            <a:off x="10447881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3F4917FE-ECD2-5DD6-BC63-A1B3326D3EA8}"/>
              </a:ext>
            </a:extLst>
          </p:cNvPr>
          <p:cNvSpPr/>
          <p:nvPr userDrawn="1"/>
        </p:nvSpPr>
        <p:spPr>
          <a:xfrm>
            <a:off x="12540990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5512C382-2658-9CE0-D586-B44DC48CC453}"/>
              </a:ext>
            </a:extLst>
          </p:cNvPr>
          <p:cNvSpPr/>
          <p:nvPr userDrawn="1"/>
        </p:nvSpPr>
        <p:spPr>
          <a:xfrm>
            <a:off x="12540990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1" name="直方体 30">
            <a:extLst>
              <a:ext uri="{FF2B5EF4-FFF2-40B4-BE49-F238E27FC236}">
                <a16:creationId xmlns:a16="http://schemas.microsoft.com/office/drawing/2014/main" id="{BF00FA95-28C8-2187-28B3-3F0F7C3787DC}"/>
              </a:ext>
            </a:extLst>
          </p:cNvPr>
          <p:cNvSpPr/>
          <p:nvPr userDrawn="1"/>
        </p:nvSpPr>
        <p:spPr>
          <a:xfrm>
            <a:off x="13290544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A97E2F1B-F84E-5484-12B8-EDAAE12FD39B}"/>
              </a:ext>
            </a:extLst>
          </p:cNvPr>
          <p:cNvSpPr/>
          <p:nvPr userDrawn="1"/>
        </p:nvSpPr>
        <p:spPr>
          <a:xfrm>
            <a:off x="14539995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3230733E-1A21-C827-360B-6FA4AB2B3BC4}"/>
              </a:ext>
            </a:extLst>
          </p:cNvPr>
          <p:cNvSpPr/>
          <p:nvPr userDrawn="1"/>
        </p:nvSpPr>
        <p:spPr>
          <a:xfrm>
            <a:off x="14539995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4" name="直方体 33">
            <a:extLst>
              <a:ext uri="{FF2B5EF4-FFF2-40B4-BE49-F238E27FC236}">
                <a16:creationId xmlns:a16="http://schemas.microsoft.com/office/drawing/2014/main" id="{C87C61DF-CFBE-E496-2EAE-08F3D2F8E68A}"/>
              </a:ext>
            </a:extLst>
          </p:cNvPr>
          <p:cNvSpPr/>
          <p:nvPr userDrawn="1"/>
        </p:nvSpPr>
        <p:spPr>
          <a:xfrm>
            <a:off x="15289549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62DADA67-1085-F828-5E6A-3B30F22DD6CC}"/>
              </a:ext>
            </a:extLst>
          </p:cNvPr>
          <p:cNvSpPr/>
          <p:nvPr userDrawn="1"/>
        </p:nvSpPr>
        <p:spPr>
          <a:xfrm>
            <a:off x="8319131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46EFF709-9CA6-5FA9-D246-C36B232E1E87}"/>
              </a:ext>
            </a:extLst>
          </p:cNvPr>
          <p:cNvSpPr/>
          <p:nvPr userDrawn="1"/>
        </p:nvSpPr>
        <p:spPr>
          <a:xfrm>
            <a:off x="8319131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ED9D3155-A456-BEC8-7DF1-5985E277353F}"/>
              </a:ext>
            </a:extLst>
          </p:cNvPr>
          <p:cNvSpPr/>
          <p:nvPr userDrawn="1"/>
        </p:nvSpPr>
        <p:spPr>
          <a:xfrm>
            <a:off x="9068685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8" name="直方体 37">
            <a:extLst>
              <a:ext uri="{FF2B5EF4-FFF2-40B4-BE49-F238E27FC236}">
                <a16:creationId xmlns:a16="http://schemas.microsoft.com/office/drawing/2014/main" id="{5ED5A273-875B-2723-94D7-FA147E109490}"/>
              </a:ext>
            </a:extLst>
          </p:cNvPr>
          <p:cNvSpPr/>
          <p:nvPr userDrawn="1"/>
        </p:nvSpPr>
        <p:spPr>
          <a:xfrm>
            <a:off x="6308650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3EB77F18-FB4C-F451-C936-E58EB9D26D06}"/>
              </a:ext>
            </a:extLst>
          </p:cNvPr>
          <p:cNvSpPr/>
          <p:nvPr userDrawn="1"/>
        </p:nvSpPr>
        <p:spPr>
          <a:xfrm>
            <a:off x="6308650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4AB19E28-EE6E-E287-5F42-8B86AE9CB9AD}"/>
              </a:ext>
            </a:extLst>
          </p:cNvPr>
          <p:cNvSpPr/>
          <p:nvPr userDrawn="1"/>
        </p:nvSpPr>
        <p:spPr>
          <a:xfrm>
            <a:off x="7058204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AD0F95E1-5898-827C-45B9-111255F000F5}"/>
              </a:ext>
            </a:extLst>
          </p:cNvPr>
          <p:cNvSpPr/>
          <p:nvPr userDrawn="1"/>
        </p:nvSpPr>
        <p:spPr>
          <a:xfrm>
            <a:off x="4299295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456E3DBF-BFEB-1C80-7B54-E4D240C1F60E}"/>
              </a:ext>
            </a:extLst>
          </p:cNvPr>
          <p:cNvSpPr/>
          <p:nvPr userDrawn="1"/>
        </p:nvSpPr>
        <p:spPr>
          <a:xfrm>
            <a:off x="4299295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3" name="直方体 42">
            <a:extLst>
              <a:ext uri="{FF2B5EF4-FFF2-40B4-BE49-F238E27FC236}">
                <a16:creationId xmlns:a16="http://schemas.microsoft.com/office/drawing/2014/main" id="{29BC691B-D4D4-72D5-2633-16562593A209}"/>
              </a:ext>
            </a:extLst>
          </p:cNvPr>
          <p:cNvSpPr/>
          <p:nvPr userDrawn="1"/>
        </p:nvSpPr>
        <p:spPr>
          <a:xfrm>
            <a:off x="5048849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4" name="直方体 43">
            <a:extLst>
              <a:ext uri="{FF2B5EF4-FFF2-40B4-BE49-F238E27FC236}">
                <a16:creationId xmlns:a16="http://schemas.microsoft.com/office/drawing/2014/main" id="{78C0690A-8B99-2DCD-484A-3A649AB9BAF8}"/>
              </a:ext>
            </a:extLst>
          </p:cNvPr>
          <p:cNvSpPr/>
          <p:nvPr userDrawn="1"/>
        </p:nvSpPr>
        <p:spPr>
          <a:xfrm>
            <a:off x="2286002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45" name="直方体 44">
            <a:extLst>
              <a:ext uri="{FF2B5EF4-FFF2-40B4-BE49-F238E27FC236}">
                <a16:creationId xmlns:a16="http://schemas.microsoft.com/office/drawing/2014/main" id="{CDE14211-6D07-8E4C-E609-3C03AE12B3B3}"/>
              </a:ext>
            </a:extLst>
          </p:cNvPr>
          <p:cNvSpPr/>
          <p:nvPr userDrawn="1"/>
        </p:nvSpPr>
        <p:spPr>
          <a:xfrm>
            <a:off x="2286002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2DFE2DDC-AD99-86C6-C84A-DB13D4A4BEE4}"/>
              </a:ext>
            </a:extLst>
          </p:cNvPr>
          <p:cNvSpPr/>
          <p:nvPr userDrawn="1"/>
        </p:nvSpPr>
        <p:spPr>
          <a:xfrm>
            <a:off x="3035556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EAE7AA-66A4-5FDA-9CB1-096CC1A9BB1E}"/>
              </a:ext>
            </a:extLst>
          </p:cNvPr>
          <p:cNvSpPr txBox="1"/>
          <p:nvPr userDrawn="1"/>
        </p:nvSpPr>
        <p:spPr>
          <a:xfrm>
            <a:off x="10528241" y="3910712"/>
            <a:ext cx="5991089" cy="516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Workload Domain (VI Domain)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10505D4-E3A8-4BF6-E32A-084CB9C20F7C}"/>
              </a:ext>
            </a:extLst>
          </p:cNvPr>
          <p:cNvSpPr txBox="1"/>
          <p:nvPr userDrawn="1"/>
        </p:nvSpPr>
        <p:spPr>
          <a:xfrm>
            <a:off x="435849" y="3576628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4GB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直方体 48">
            <a:extLst>
              <a:ext uri="{FF2B5EF4-FFF2-40B4-BE49-F238E27FC236}">
                <a16:creationId xmlns:a16="http://schemas.microsoft.com/office/drawing/2014/main" id="{FF5303C4-9958-B795-36ED-D493EC9ECF76}"/>
              </a:ext>
            </a:extLst>
          </p:cNvPr>
          <p:cNvSpPr/>
          <p:nvPr userDrawn="1"/>
        </p:nvSpPr>
        <p:spPr>
          <a:xfrm>
            <a:off x="506599" y="4041058"/>
            <a:ext cx="1376682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C3AD68-72B7-D0D7-1D21-167892EF9D2A}"/>
              </a:ext>
            </a:extLst>
          </p:cNvPr>
          <p:cNvSpPr txBox="1"/>
          <p:nvPr userDrawn="1"/>
        </p:nvSpPr>
        <p:spPr>
          <a:xfrm>
            <a:off x="2248968" y="6848733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4-Node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D6131E-F6D3-33F9-5574-3565BA72C102}"/>
              </a:ext>
            </a:extLst>
          </p:cNvPr>
          <p:cNvSpPr txBox="1"/>
          <p:nvPr userDrawn="1"/>
        </p:nvSpPr>
        <p:spPr>
          <a:xfrm>
            <a:off x="10447881" y="6848733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3-Node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F904232-F844-60AE-C10B-831652E10AA9}"/>
              </a:ext>
            </a:extLst>
          </p:cNvPr>
          <p:cNvSpPr txBox="1"/>
          <p:nvPr userDrawn="1"/>
        </p:nvSpPr>
        <p:spPr>
          <a:xfrm>
            <a:off x="4243516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37EABB1-2DC4-2240-7744-0556E45FA4AF}"/>
              </a:ext>
            </a:extLst>
          </p:cNvPr>
          <p:cNvSpPr txBox="1"/>
          <p:nvPr userDrawn="1"/>
        </p:nvSpPr>
        <p:spPr>
          <a:xfrm>
            <a:off x="6259491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DD5248A-8D60-94C3-4CC2-D5D7F29471B8}"/>
              </a:ext>
            </a:extLst>
          </p:cNvPr>
          <p:cNvSpPr txBox="1"/>
          <p:nvPr userDrawn="1"/>
        </p:nvSpPr>
        <p:spPr>
          <a:xfrm>
            <a:off x="8301176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ACA6E30-7557-26BF-204A-ABFA16120B75}"/>
              </a:ext>
            </a:extLst>
          </p:cNvPr>
          <p:cNvSpPr txBox="1"/>
          <p:nvPr userDrawn="1"/>
        </p:nvSpPr>
        <p:spPr>
          <a:xfrm>
            <a:off x="12442092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0E15E6-60A3-EBB6-FA80-B14823F0EB55}"/>
              </a:ext>
            </a:extLst>
          </p:cNvPr>
          <p:cNvSpPr txBox="1"/>
          <p:nvPr userDrawn="1"/>
        </p:nvSpPr>
        <p:spPr>
          <a:xfrm>
            <a:off x="14436303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10C4E13E-81D4-BBBA-C254-BEACB4EA6E5E}"/>
              </a:ext>
            </a:extLst>
          </p:cNvPr>
          <p:cNvSpPr/>
          <p:nvPr userDrawn="1"/>
        </p:nvSpPr>
        <p:spPr>
          <a:xfrm>
            <a:off x="10528241" y="7258412"/>
            <a:ext cx="5928061" cy="47189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直方体 57">
            <a:extLst>
              <a:ext uri="{FF2B5EF4-FFF2-40B4-BE49-F238E27FC236}">
                <a16:creationId xmlns:a16="http://schemas.microsoft.com/office/drawing/2014/main" id="{29D83718-0CA9-539D-D009-99E2B03A3624}"/>
              </a:ext>
            </a:extLst>
          </p:cNvPr>
          <p:cNvSpPr/>
          <p:nvPr userDrawn="1"/>
        </p:nvSpPr>
        <p:spPr>
          <a:xfrm>
            <a:off x="2238916" y="2440919"/>
            <a:ext cx="1158383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C25A9B-7F20-C3EC-151C-6989E0B87348}"/>
              </a:ext>
            </a:extLst>
          </p:cNvPr>
          <p:cNvSpPr txBox="1"/>
          <p:nvPr userDrawn="1"/>
        </p:nvSpPr>
        <p:spPr>
          <a:xfrm>
            <a:off x="5134675" y="3595309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6C7A5AD-0747-2EE5-F3DD-D63B3D9A4DFB}"/>
              </a:ext>
            </a:extLst>
          </p:cNvPr>
          <p:cNvSpPr txBox="1"/>
          <p:nvPr userDrawn="1"/>
        </p:nvSpPr>
        <p:spPr>
          <a:xfrm>
            <a:off x="10528241" y="3591006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直方体 60">
            <a:extLst>
              <a:ext uri="{FF2B5EF4-FFF2-40B4-BE49-F238E27FC236}">
                <a16:creationId xmlns:a16="http://schemas.microsoft.com/office/drawing/2014/main" id="{0E7BCAC1-D40B-E7D0-3258-25A2E85D6CBD}"/>
              </a:ext>
            </a:extLst>
          </p:cNvPr>
          <p:cNvSpPr/>
          <p:nvPr userDrawn="1"/>
        </p:nvSpPr>
        <p:spPr>
          <a:xfrm>
            <a:off x="1101578" y="6215217"/>
            <a:ext cx="781703" cy="496395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NTP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7D10A-B954-0635-C05F-AFEF96847DDA}"/>
              </a:ext>
            </a:extLst>
          </p:cNvPr>
          <p:cNvSpPr txBox="1"/>
          <p:nvPr userDrawn="1"/>
        </p:nvSpPr>
        <p:spPr>
          <a:xfrm>
            <a:off x="108658" y="9246388"/>
            <a:ext cx="1334069" cy="24625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2024-0727-01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96FAB9-1CF3-E0DA-0CC3-BF70438379A7}"/>
              </a:ext>
            </a:extLst>
          </p:cNvPr>
          <p:cNvSpPr txBox="1"/>
          <p:nvPr userDrawn="1"/>
        </p:nvSpPr>
        <p:spPr>
          <a:xfrm>
            <a:off x="214395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16GB</a:t>
            </a:r>
          </a:p>
        </p:txBody>
      </p:sp>
    </p:spTree>
    <p:extLst>
      <p:ext uri="{BB962C8B-B14F-4D97-AF65-F5344CB8AC3E}">
        <p14:creationId xmlns:p14="http://schemas.microsoft.com/office/powerpoint/2010/main" val="394501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1Box-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4">
            <a:extLst>
              <a:ext uri="{FF2B5EF4-FFF2-40B4-BE49-F238E27FC236}">
                <a16:creationId xmlns:a16="http://schemas.microsoft.com/office/drawing/2014/main" id="{FADA2A88-2113-A438-A502-755F0878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802F60-AF70-5EC8-AF79-2DBE55B73C99}"/>
              </a:ext>
            </a:extLst>
          </p:cNvPr>
          <p:cNvSpPr txBox="1"/>
          <p:nvPr userDrawn="1"/>
        </p:nvSpPr>
        <p:spPr>
          <a:xfrm>
            <a:off x="3480742" y="1443557"/>
            <a:ext cx="3307866" cy="193946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 (VI-Dom) 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で管理 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36A024F-E068-9D40-C29F-364284EBE11F}"/>
              </a:ext>
            </a:extLst>
          </p:cNvPr>
          <p:cNvSpPr txBox="1"/>
          <p:nvPr userDrawn="1"/>
        </p:nvSpPr>
        <p:spPr>
          <a:xfrm>
            <a:off x="6886159" y="1452075"/>
            <a:ext cx="3307866" cy="1939466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vCenter (VI-Dom) 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で管理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358EF09-1BEC-70A0-9394-9E25DF99A25E}"/>
              </a:ext>
            </a:extLst>
          </p:cNvPr>
          <p:cNvSpPr txBox="1"/>
          <p:nvPr userDrawn="1"/>
        </p:nvSpPr>
        <p:spPr>
          <a:xfrm>
            <a:off x="358165" y="8018005"/>
            <a:ext cx="16161165" cy="599787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Physical</a:t>
            </a:r>
            <a:r>
              <a:rPr lang="ja-JP" altLang="en-US" sz="160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7" name="直方体 6">
            <a:extLst>
              <a:ext uri="{FF2B5EF4-FFF2-40B4-BE49-F238E27FC236}">
                <a16:creationId xmlns:a16="http://schemas.microsoft.com/office/drawing/2014/main" id="{54722A23-3F30-1847-14E0-4CA525B6CF8A}"/>
              </a:ext>
            </a:extLst>
          </p:cNvPr>
          <p:cNvSpPr/>
          <p:nvPr userDrawn="1"/>
        </p:nvSpPr>
        <p:spPr>
          <a:xfrm>
            <a:off x="3551528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D9DB66-FA54-0EA9-21D4-BD761A71F675}"/>
              </a:ext>
            </a:extLst>
          </p:cNvPr>
          <p:cNvSpPr txBox="1"/>
          <p:nvPr userDrawn="1"/>
        </p:nvSpPr>
        <p:spPr>
          <a:xfrm>
            <a:off x="2238915" y="3917056"/>
            <a:ext cx="7994063" cy="5167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C8DC04CE-7A06-6839-65C9-2599FE25C73B}"/>
              </a:ext>
            </a:extLst>
          </p:cNvPr>
          <p:cNvSpPr/>
          <p:nvPr userDrawn="1"/>
        </p:nvSpPr>
        <p:spPr>
          <a:xfrm>
            <a:off x="2238915" y="4535813"/>
            <a:ext cx="7994063" cy="470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/ vSAN Cluster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0A22072-A559-86BC-EF45-DCED91C69A1A}"/>
              </a:ext>
            </a:extLst>
          </p:cNvPr>
          <p:cNvSpPr txBox="1"/>
          <p:nvPr userDrawn="1"/>
        </p:nvSpPr>
        <p:spPr>
          <a:xfrm>
            <a:off x="3495256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21GB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3DE5461-0742-DD47-5AE4-81A5CB836476}"/>
              </a:ext>
            </a:extLst>
          </p:cNvPr>
          <p:cNvSpPr txBox="1"/>
          <p:nvPr userDrawn="1"/>
        </p:nvSpPr>
        <p:spPr>
          <a:xfrm>
            <a:off x="5125386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6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24GB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直方体 11">
            <a:extLst>
              <a:ext uri="{FF2B5EF4-FFF2-40B4-BE49-F238E27FC236}">
                <a16:creationId xmlns:a16="http://schemas.microsoft.com/office/drawing/2014/main" id="{5FCC07F2-4DEA-BD88-6D18-D1FA3423E64E}"/>
              </a:ext>
            </a:extLst>
          </p:cNvPr>
          <p:cNvSpPr/>
          <p:nvPr userDrawn="1"/>
        </p:nvSpPr>
        <p:spPr>
          <a:xfrm>
            <a:off x="5187354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5C2552-A33C-2030-C73D-C8DE7C98CE6E}"/>
              </a:ext>
            </a:extLst>
          </p:cNvPr>
          <p:cNvSpPr txBox="1"/>
          <p:nvPr userDrawn="1"/>
        </p:nvSpPr>
        <p:spPr>
          <a:xfrm>
            <a:off x="2337805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円柱 14">
            <a:extLst>
              <a:ext uri="{FF2B5EF4-FFF2-40B4-BE49-F238E27FC236}">
                <a16:creationId xmlns:a16="http://schemas.microsoft.com/office/drawing/2014/main" id="{EF9FC3B1-5BCA-8107-88FF-C189060C49AA}"/>
              </a:ext>
            </a:extLst>
          </p:cNvPr>
          <p:cNvSpPr/>
          <p:nvPr userDrawn="1"/>
        </p:nvSpPr>
        <p:spPr>
          <a:xfrm>
            <a:off x="2306358" y="7265510"/>
            <a:ext cx="7859201" cy="47189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9CCD358-AC97-A337-CE53-8A9808AD2896}"/>
              </a:ext>
            </a:extLst>
          </p:cNvPr>
          <p:cNvCxnSpPr>
            <a:cxnSpLocks/>
            <a:stCxn id="4" idx="2"/>
          </p:cNvCxnSpPr>
          <p:nvPr userDrawn="1"/>
        </p:nvCxnSpPr>
        <p:spPr>
          <a:xfrm flipH="1">
            <a:off x="5124312" y="3383023"/>
            <a:ext cx="0" cy="540076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DFB1DEF-133C-7B8E-23DE-6EF01D7335DE}"/>
              </a:ext>
            </a:extLst>
          </p:cNvPr>
          <p:cNvCxnSpPr>
            <a:cxnSpLocks/>
          </p:cNvCxnSpPr>
          <p:nvPr userDrawn="1"/>
        </p:nvCxnSpPr>
        <p:spPr>
          <a:xfrm>
            <a:off x="10067408" y="3392098"/>
            <a:ext cx="434621" cy="498035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35526CF-1368-2FF7-AD9D-33C07F6C8780}"/>
              </a:ext>
            </a:extLst>
          </p:cNvPr>
          <p:cNvSpPr txBox="1"/>
          <p:nvPr userDrawn="1"/>
        </p:nvSpPr>
        <p:spPr>
          <a:xfrm>
            <a:off x="5152137" y="3118300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1-Node</a:t>
            </a:r>
          </a:p>
          <a:p>
            <a:pPr algn="l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直方体 18">
            <a:extLst>
              <a:ext uri="{FF2B5EF4-FFF2-40B4-BE49-F238E27FC236}">
                <a16:creationId xmlns:a16="http://schemas.microsoft.com/office/drawing/2014/main" id="{6B3C1C9D-B28C-E667-B91C-150F86E449D5}"/>
              </a:ext>
            </a:extLst>
          </p:cNvPr>
          <p:cNvSpPr/>
          <p:nvPr userDrawn="1"/>
        </p:nvSpPr>
        <p:spPr>
          <a:xfrm>
            <a:off x="6956945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649FF5-B29D-BDA5-491C-799DAE90A1A8}"/>
              </a:ext>
            </a:extLst>
          </p:cNvPr>
          <p:cNvSpPr txBox="1"/>
          <p:nvPr userDrawn="1"/>
        </p:nvSpPr>
        <p:spPr>
          <a:xfrm>
            <a:off x="690067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21GB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CC33E2-6F01-5904-D8FA-B1FB3B7D9E4A}"/>
              </a:ext>
            </a:extLst>
          </p:cNvPr>
          <p:cNvSpPr txBox="1"/>
          <p:nvPr userDrawn="1"/>
        </p:nvSpPr>
        <p:spPr>
          <a:xfrm>
            <a:off x="853080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48GB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直方体 21">
            <a:extLst>
              <a:ext uri="{FF2B5EF4-FFF2-40B4-BE49-F238E27FC236}">
                <a16:creationId xmlns:a16="http://schemas.microsoft.com/office/drawing/2014/main" id="{1F15AEF4-B483-9CAF-0E84-CD3EACE6DD19}"/>
              </a:ext>
            </a:extLst>
          </p:cNvPr>
          <p:cNvSpPr/>
          <p:nvPr userDrawn="1"/>
        </p:nvSpPr>
        <p:spPr>
          <a:xfrm>
            <a:off x="8592771" y="2440919"/>
            <a:ext cx="1518179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(MGMT-Dom)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F054269-6A22-28EB-A8BC-F8C0D210D5E1}"/>
              </a:ext>
            </a:extLst>
          </p:cNvPr>
          <p:cNvSpPr txBox="1"/>
          <p:nvPr userDrawn="1"/>
        </p:nvSpPr>
        <p:spPr>
          <a:xfrm>
            <a:off x="8572070" y="3133901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3-Node</a:t>
            </a:r>
          </a:p>
          <a:p>
            <a:pPr algn="l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直方体 23">
            <a:extLst>
              <a:ext uri="{FF2B5EF4-FFF2-40B4-BE49-F238E27FC236}">
                <a16:creationId xmlns:a16="http://schemas.microsoft.com/office/drawing/2014/main" id="{B5BCE441-8E9F-6B36-A922-A8AB5D47AE7D}"/>
              </a:ext>
            </a:extLst>
          </p:cNvPr>
          <p:cNvSpPr/>
          <p:nvPr userDrawn="1"/>
        </p:nvSpPr>
        <p:spPr>
          <a:xfrm>
            <a:off x="10528242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25" name="直方体 24">
            <a:extLst>
              <a:ext uri="{FF2B5EF4-FFF2-40B4-BE49-F238E27FC236}">
                <a16:creationId xmlns:a16="http://schemas.microsoft.com/office/drawing/2014/main" id="{E62AD124-292E-E4E6-1115-4E89A2FE432A}"/>
              </a:ext>
            </a:extLst>
          </p:cNvPr>
          <p:cNvSpPr/>
          <p:nvPr userDrawn="1"/>
        </p:nvSpPr>
        <p:spPr>
          <a:xfrm>
            <a:off x="10528242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26" name="直方体 25">
            <a:extLst>
              <a:ext uri="{FF2B5EF4-FFF2-40B4-BE49-F238E27FC236}">
                <a16:creationId xmlns:a16="http://schemas.microsoft.com/office/drawing/2014/main" id="{C3BF1B41-52A4-7058-A3F7-2CD544E93F3A}"/>
              </a:ext>
            </a:extLst>
          </p:cNvPr>
          <p:cNvSpPr/>
          <p:nvPr userDrawn="1"/>
        </p:nvSpPr>
        <p:spPr>
          <a:xfrm>
            <a:off x="11277796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27" name="フローチャート: 代替処理 26">
            <a:extLst>
              <a:ext uri="{FF2B5EF4-FFF2-40B4-BE49-F238E27FC236}">
                <a16:creationId xmlns:a16="http://schemas.microsoft.com/office/drawing/2014/main" id="{8EF66BD7-5BF4-010A-6E07-5735D4283066}"/>
              </a:ext>
            </a:extLst>
          </p:cNvPr>
          <p:cNvSpPr/>
          <p:nvPr userDrawn="1"/>
        </p:nvSpPr>
        <p:spPr>
          <a:xfrm>
            <a:off x="10528242" y="4512560"/>
            <a:ext cx="5991090" cy="470995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vSphere / vSAN Cluster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2DE1876-C647-CD36-0808-001E07991597}"/>
              </a:ext>
            </a:extLst>
          </p:cNvPr>
          <p:cNvSpPr txBox="1"/>
          <p:nvPr userDrawn="1"/>
        </p:nvSpPr>
        <p:spPr>
          <a:xfrm>
            <a:off x="10447881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直方体 28">
            <a:extLst>
              <a:ext uri="{FF2B5EF4-FFF2-40B4-BE49-F238E27FC236}">
                <a16:creationId xmlns:a16="http://schemas.microsoft.com/office/drawing/2014/main" id="{3F4917FE-ECD2-5DD6-BC63-A1B3326D3EA8}"/>
              </a:ext>
            </a:extLst>
          </p:cNvPr>
          <p:cNvSpPr/>
          <p:nvPr userDrawn="1"/>
        </p:nvSpPr>
        <p:spPr>
          <a:xfrm>
            <a:off x="12540990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0" name="直方体 29">
            <a:extLst>
              <a:ext uri="{FF2B5EF4-FFF2-40B4-BE49-F238E27FC236}">
                <a16:creationId xmlns:a16="http://schemas.microsoft.com/office/drawing/2014/main" id="{5512C382-2658-9CE0-D586-B44DC48CC453}"/>
              </a:ext>
            </a:extLst>
          </p:cNvPr>
          <p:cNvSpPr/>
          <p:nvPr userDrawn="1"/>
        </p:nvSpPr>
        <p:spPr>
          <a:xfrm>
            <a:off x="12540990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1" name="直方体 30">
            <a:extLst>
              <a:ext uri="{FF2B5EF4-FFF2-40B4-BE49-F238E27FC236}">
                <a16:creationId xmlns:a16="http://schemas.microsoft.com/office/drawing/2014/main" id="{BF00FA95-28C8-2187-28B3-3F0F7C3787DC}"/>
              </a:ext>
            </a:extLst>
          </p:cNvPr>
          <p:cNvSpPr/>
          <p:nvPr userDrawn="1"/>
        </p:nvSpPr>
        <p:spPr>
          <a:xfrm>
            <a:off x="13290544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2" name="直方体 31">
            <a:extLst>
              <a:ext uri="{FF2B5EF4-FFF2-40B4-BE49-F238E27FC236}">
                <a16:creationId xmlns:a16="http://schemas.microsoft.com/office/drawing/2014/main" id="{A97E2F1B-F84E-5484-12B8-EDAAE12FD39B}"/>
              </a:ext>
            </a:extLst>
          </p:cNvPr>
          <p:cNvSpPr/>
          <p:nvPr userDrawn="1"/>
        </p:nvSpPr>
        <p:spPr>
          <a:xfrm>
            <a:off x="14539995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3" name="直方体 32">
            <a:extLst>
              <a:ext uri="{FF2B5EF4-FFF2-40B4-BE49-F238E27FC236}">
                <a16:creationId xmlns:a16="http://schemas.microsoft.com/office/drawing/2014/main" id="{3230733E-1A21-C827-360B-6FA4AB2B3BC4}"/>
              </a:ext>
            </a:extLst>
          </p:cNvPr>
          <p:cNvSpPr/>
          <p:nvPr userDrawn="1"/>
        </p:nvSpPr>
        <p:spPr>
          <a:xfrm>
            <a:off x="14539995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4" name="直方体 33">
            <a:extLst>
              <a:ext uri="{FF2B5EF4-FFF2-40B4-BE49-F238E27FC236}">
                <a16:creationId xmlns:a16="http://schemas.microsoft.com/office/drawing/2014/main" id="{C87C61DF-CFBE-E496-2EAE-08F3D2F8E68A}"/>
              </a:ext>
            </a:extLst>
          </p:cNvPr>
          <p:cNvSpPr/>
          <p:nvPr userDrawn="1"/>
        </p:nvSpPr>
        <p:spPr>
          <a:xfrm>
            <a:off x="15289549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5" name="直方体 34">
            <a:extLst>
              <a:ext uri="{FF2B5EF4-FFF2-40B4-BE49-F238E27FC236}">
                <a16:creationId xmlns:a16="http://schemas.microsoft.com/office/drawing/2014/main" id="{62DADA67-1085-F828-5E6A-3B30F22DD6CC}"/>
              </a:ext>
            </a:extLst>
          </p:cNvPr>
          <p:cNvSpPr/>
          <p:nvPr userDrawn="1"/>
        </p:nvSpPr>
        <p:spPr>
          <a:xfrm>
            <a:off x="8319131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6" name="直方体 35">
            <a:extLst>
              <a:ext uri="{FF2B5EF4-FFF2-40B4-BE49-F238E27FC236}">
                <a16:creationId xmlns:a16="http://schemas.microsoft.com/office/drawing/2014/main" id="{46EFF709-9CA6-5FA9-D246-C36B232E1E87}"/>
              </a:ext>
            </a:extLst>
          </p:cNvPr>
          <p:cNvSpPr/>
          <p:nvPr userDrawn="1"/>
        </p:nvSpPr>
        <p:spPr>
          <a:xfrm>
            <a:off x="8319131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37" name="直方体 36">
            <a:extLst>
              <a:ext uri="{FF2B5EF4-FFF2-40B4-BE49-F238E27FC236}">
                <a16:creationId xmlns:a16="http://schemas.microsoft.com/office/drawing/2014/main" id="{ED9D3155-A456-BEC8-7DF1-5985E277353F}"/>
              </a:ext>
            </a:extLst>
          </p:cNvPr>
          <p:cNvSpPr/>
          <p:nvPr userDrawn="1"/>
        </p:nvSpPr>
        <p:spPr>
          <a:xfrm>
            <a:off x="9068685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38" name="直方体 37">
            <a:extLst>
              <a:ext uri="{FF2B5EF4-FFF2-40B4-BE49-F238E27FC236}">
                <a16:creationId xmlns:a16="http://schemas.microsoft.com/office/drawing/2014/main" id="{5ED5A273-875B-2723-94D7-FA147E109490}"/>
              </a:ext>
            </a:extLst>
          </p:cNvPr>
          <p:cNvSpPr/>
          <p:nvPr userDrawn="1"/>
        </p:nvSpPr>
        <p:spPr>
          <a:xfrm>
            <a:off x="6308650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39" name="直方体 38">
            <a:extLst>
              <a:ext uri="{FF2B5EF4-FFF2-40B4-BE49-F238E27FC236}">
                <a16:creationId xmlns:a16="http://schemas.microsoft.com/office/drawing/2014/main" id="{3EB77F18-FB4C-F451-C936-E58EB9D26D06}"/>
              </a:ext>
            </a:extLst>
          </p:cNvPr>
          <p:cNvSpPr/>
          <p:nvPr userDrawn="1"/>
        </p:nvSpPr>
        <p:spPr>
          <a:xfrm>
            <a:off x="6308650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0" name="直方体 39">
            <a:extLst>
              <a:ext uri="{FF2B5EF4-FFF2-40B4-BE49-F238E27FC236}">
                <a16:creationId xmlns:a16="http://schemas.microsoft.com/office/drawing/2014/main" id="{4AB19E28-EE6E-E287-5F42-8B86AE9CB9AD}"/>
              </a:ext>
            </a:extLst>
          </p:cNvPr>
          <p:cNvSpPr/>
          <p:nvPr userDrawn="1"/>
        </p:nvSpPr>
        <p:spPr>
          <a:xfrm>
            <a:off x="7058204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1" name="直方体 40">
            <a:extLst>
              <a:ext uri="{FF2B5EF4-FFF2-40B4-BE49-F238E27FC236}">
                <a16:creationId xmlns:a16="http://schemas.microsoft.com/office/drawing/2014/main" id="{AD0F95E1-5898-827C-45B9-111255F000F5}"/>
              </a:ext>
            </a:extLst>
          </p:cNvPr>
          <p:cNvSpPr/>
          <p:nvPr userDrawn="1"/>
        </p:nvSpPr>
        <p:spPr>
          <a:xfrm>
            <a:off x="4299295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42" name="直方体 41">
            <a:extLst>
              <a:ext uri="{FF2B5EF4-FFF2-40B4-BE49-F238E27FC236}">
                <a16:creationId xmlns:a16="http://schemas.microsoft.com/office/drawing/2014/main" id="{456E3DBF-BFEB-1C80-7B54-E4D240C1F60E}"/>
              </a:ext>
            </a:extLst>
          </p:cNvPr>
          <p:cNvSpPr/>
          <p:nvPr userDrawn="1"/>
        </p:nvSpPr>
        <p:spPr>
          <a:xfrm>
            <a:off x="4299295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3" name="直方体 42">
            <a:extLst>
              <a:ext uri="{FF2B5EF4-FFF2-40B4-BE49-F238E27FC236}">
                <a16:creationId xmlns:a16="http://schemas.microsoft.com/office/drawing/2014/main" id="{29BC691B-D4D4-72D5-2633-16562593A209}"/>
              </a:ext>
            </a:extLst>
          </p:cNvPr>
          <p:cNvSpPr/>
          <p:nvPr userDrawn="1"/>
        </p:nvSpPr>
        <p:spPr>
          <a:xfrm>
            <a:off x="5048849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4" name="直方体 43">
            <a:extLst>
              <a:ext uri="{FF2B5EF4-FFF2-40B4-BE49-F238E27FC236}">
                <a16:creationId xmlns:a16="http://schemas.microsoft.com/office/drawing/2014/main" id="{78C0690A-8B99-2DCD-484A-3A649AB9BAF8}"/>
              </a:ext>
            </a:extLst>
          </p:cNvPr>
          <p:cNvSpPr/>
          <p:nvPr userDrawn="1"/>
        </p:nvSpPr>
        <p:spPr>
          <a:xfrm>
            <a:off x="2286002" y="5680338"/>
            <a:ext cx="1913850" cy="713864"/>
          </a:xfrm>
          <a:prstGeom prst="cube">
            <a:avLst>
              <a:gd name="adj" fmla="val 11466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(VI-Dom)</a:t>
            </a:r>
          </a:p>
        </p:txBody>
      </p:sp>
      <p:sp>
        <p:nvSpPr>
          <p:cNvPr id="45" name="直方体 44">
            <a:extLst>
              <a:ext uri="{FF2B5EF4-FFF2-40B4-BE49-F238E27FC236}">
                <a16:creationId xmlns:a16="http://schemas.microsoft.com/office/drawing/2014/main" id="{CDE14211-6D07-8E4C-E609-3C03AE12B3B3}"/>
              </a:ext>
            </a:extLst>
          </p:cNvPr>
          <p:cNvSpPr/>
          <p:nvPr userDrawn="1"/>
        </p:nvSpPr>
        <p:spPr>
          <a:xfrm>
            <a:off x="2286002" y="6463415"/>
            <a:ext cx="688077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</a:t>
            </a:r>
          </a:p>
        </p:txBody>
      </p:sp>
      <p:sp>
        <p:nvSpPr>
          <p:cNvPr id="46" name="直方体 45">
            <a:extLst>
              <a:ext uri="{FF2B5EF4-FFF2-40B4-BE49-F238E27FC236}">
                <a16:creationId xmlns:a16="http://schemas.microsoft.com/office/drawing/2014/main" id="{2DFE2DDC-AD99-86C6-C84A-DB13D4A4BEE4}"/>
              </a:ext>
            </a:extLst>
          </p:cNvPr>
          <p:cNvSpPr/>
          <p:nvPr userDrawn="1"/>
        </p:nvSpPr>
        <p:spPr>
          <a:xfrm>
            <a:off x="3035556" y="6463415"/>
            <a:ext cx="1164296" cy="399773"/>
          </a:xfrm>
          <a:prstGeom prst="cube">
            <a:avLst>
              <a:gd name="adj" fmla="val 1146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SSD /</a:t>
            </a:r>
            <a:r>
              <a:rPr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HDD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CEAE7AA-66A4-5FDA-9CB1-096CC1A9BB1E}"/>
              </a:ext>
            </a:extLst>
          </p:cNvPr>
          <p:cNvSpPr txBox="1"/>
          <p:nvPr userDrawn="1"/>
        </p:nvSpPr>
        <p:spPr>
          <a:xfrm>
            <a:off x="10528241" y="3910712"/>
            <a:ext cx="5991089" cy="5167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>
                <a:latin typeface="メイリオ" panose="020B0604030504040204" pitchFamily="50" charset="-128"/>
                <a:ea typeface="メイリオ" panose="020B0604030504040204" pitchFamily="50" charset="-128"/>
              </a:rPr>
              <a:t>Workload Domain (VI Domain)</a:t>
            </a:r>
            <a:endParaRPr lang="ja-JP" altLang="en-US" sz="16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10505D4-E3A8-4BF6-E32A-084CB9C20F7C}"/>
              </a:ext>
            </a:extLst>
          </p:cNvPr>
          <p:cNvSpPr txBox="1"/>
          <p:nvPr userDrawn="1"/>
        </p:nvSpPr>
        <p:spPr>
          <a:xfrm>
            <a:off x="435849" y="3576628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4GB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直方体 48">
            <a:extLst>
              <a:ext uri="{FF2B5EF4-FFF2-40B4-BE49-F238E27FC236}">
                <a16:creationId xmlns:a16="http://schemas.microsoft.com/office/drawing/2014/main" id="{FF5303C4-9958-B795-36ED-D493EC9ECF76}"/>
              </a:ext>
            </a:extLst>
          </p:cNvPr>
          <p:cNvSpPr/>
          <p:nvPr userDrawn="1"/>
        </p:nvSpPr>
        <p:spPr>
          <a:xfrm>
            <a:off x="506599" y="4041058"/>
            <a:ext cx="1376682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CC3AD68-72B7-D0D7-1D21-167892EF9D2A}"/>
              </a:ext>
            </a:extLst>
          </p:cNvPr>
          <p:cNvSpPr txBox="1"/>
          <p:nvPr userDrawn="1"/>
        </p:nvSpPr>
        <p:spPr>
          <a:xfrm>
            <a:off x="2248968" y="6848733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4-Node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D6131E-F6D3-33F9-5574-3565BA72C102}"/>
              </a:ext>
            </a:extLst>
          </p:cNvPr>
          <p:cNvSpPr txBox="1"/>
          <p:nvPr userDrawn="1"/>
        </p:nvSpPr>
        <p:spPr>
          <a:xfrm>
            <a:off x="10447881" y="6848733"/>
            <a:ext cx="1088940" cy="32616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3-Node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F904232-F844-60AE-C10B-831652E10AA9}"/>
              </a:ext>
            </a:extLst>
          </p:cNvPr>
          <p:cNvSpPr txBox="1"/>
          <p:nvPr userDrawn="1"/>
        </p:nvSpPr>
        <p:spPr>
          <a:xfrm>
            <a:off x="4243516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937EABB1-2DC4-2240-7744-0556E45FA4AF}"/>
              </a:ext>
            </a:extLst>
          </p:cNvPr>
          <p:cNvSpPr txBox="1"/>
          <p:nvPr userDrawn="1"/>
        </p:nvSpPr>
        <p:spPr>
          <a:xfrm>
            <a:off x="6259491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DD5248A-8D60-94C3-4CC2-D5D7F29471B8}"/>
              </a:ext>
            </a:extLst>
          </p:cNvPr>
          <p:cNvSpPr txBox="1"/>
          <p:nvPr userDrawn="1"/>
        </p:nvSpPr>
        <p:spPr>
          <a:xfrm>
            <a:off x="8301176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12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96GB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ACA6E30-7557-26BF-204A-ABFA16120B75}"/>
              </a:ext>
            </a:extLst>
          </p:cNvPr>
          <p:cNvSpPr txBox="1"/>
          <p:nvPr userDrawn="1"/>
        </p:nvSpPr>
        <p:spPr>
          <a:xfrm>
            <a:off x="12442092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C0E15E6-60A3-EBB6-FA80-B14823F0EB55}"/>
              </a:ext>
            </a:extLst>
          </p:cNvPr>
          <p:cNvSpPr txBox="1"/>
          <p:nvPr userDrawn="1"/>
        </p:nvSpPr>
        <p:spPr>
          <a:xfrm>
            <a:off x="14436303" y="5206823"/>
            <a:ext cx="14120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8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80GB</a:t>
            </a: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円柱 56">
            <a:extLst>
              <a:ext uri="{FF2B5EF4-FFF2-40B4-BE49-F238E27FC236}">
                <a16:creationId xmlns:a16="http://schemas.microsoft.com/office/drawing/2014/main" id="{10C4E13E-81D4-BBBA-C254-BEACB4EA6E5E}"/>
              </a:ext>
            </a:extLst>
          </p:cNvPr>
          <p:cNvSpPr/>
          <p:nvPr userDrawn="1"/>
        </p:nvSpPr>
        <p:spPr>
          <a:xfrm>
            <a:off x="10528241" y="7258412"/>
            <a:ext cx="5928061" cy="471895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vSAN Datastore</a:t>
            </a:r>
            <a:endParaRPr kumimoji="1"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直方体 57">
            <a:extLst>
              <a:ext uri="{FF2B5EF4-FFF2-40B4-BE49-F238E27FC236}">
                <a16:creationId xmlns:a16="http://schemas.microsoft.com/office/drawing/2014/main" id="{29D83718-0CA9-539D-D009-99E2B03A3624}"/>
              </a:ext>
            </a:extLst>
          </p:cNvPr>
          <p:cNvSpPr/>
          <p:nvPr userDrawn="1"/>
        </p:nvSpPr>
        <p:spPr>
          <a:xfrm>
            <a:off x="2238916" y="2440919"/>
            <a:ext cx="1158383" cy="698924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0C25A9B-7F20-C3EC-151C-6989E0B87348}"/>
              </a:ext>
            </a:extLst>
          </p:cNvPr>
          <p:cNvSpPr txBox="1"/>
          <p:nvPr userDrawn="1"/>
        </p:nvSpPr>
        <p:spPr>
          <a:xfrm>
            <a:off x="5134675" y="3595309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26C7A5AD-0747-2EE5-F3DD-D63B3D9A4DFB}"/>
              </a:ext>
            </a:extLst>
          </p:cNvPr>
          <p:cNvSpPr txBox="1"/>
          <p:nvPr userDrawn="1"/>
        </p:nvSpPr>
        <p:spPr>
          <a:xfrm>
            <a:off x="10528241" y="3591006"/>
            <a:ext cx="1228284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ja-JP" altLang="en-US" sz="1400">
                <a:latin typeface="メイリオ" panose="020B0604030504040204" pitchFamily="50" charset="-128"/>
                <a:ea typeface="メイリオ" panose="020B0604030504040204" pitchFamily="50" charset="-128"/>
              </a:rPr>
              <a:t>管理</a:t>
            </a:r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endParaRPr lang="en-US" altLang="ja-JP" sz="14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4A7D10A-B954-0635-C05F-AFEF96847DDA}"/>
              </a:ext>
            </a:extLst>
          </p:cNvPr>
          <p:cNvSpPr txBox="1"/>
          <p:nvPr userDrawn="1"/>
        </p:nvSpPr>
        <p:spPr>
          <a:xfrm>
            <a:off x="108658" y="9198829"/>
            <a:ext cx="2463854" cy="293813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VCF52-2024-0908-01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B96FAB9-1CF3-E0DA-0CC3-BF70438379A7}"/>
              </a:ext>
            </a:extLst>
          </p:cNvPr>
          <p:cNvSpPr txBox="1"/>
          <p:nvPr userDrawn="1"/>
        </p:nvSpPr>
        <p:spPr>
          <a:xfrm>
            <a:off x="2143953" y="1983633"/>
            <a:ext cx="1421863" cy="40779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vCPU: 4</a:t>
            </a:r>
          </a:p>
          <a:p>
            <a:pPr algn="l"/>
            <a:r>
              <a:rPr lang="en-US" altLang="ja-JP" sz="1400">
                <a:latin typeface="メイリオ" panose="020B0604030504040204" pitchFamily="50" charset="-128"/>
                <a:ea typeface="メイリオ" panose="020B0604030504040204" pitchFamily="50" charset="-128"/>
              </a:rPr>
              <a:t>vRAM: 16GB</a:t>
            </a:r>
          </a:p>
        </p:txBody>
      </p:sp>
      <p:sp>
        <p:nvSpPr>
          <p:cNvPr id="64" name="直方体 63">
            <a:extLst>
              <a:ext uri="{FF2B5EF4-FFF2-40B4-BE49-F238E27FC236}">
                <a16:creationId xmlns:a16="http://schemas.microsoft.com/office/drawing/2014/main" id="{5A1CAF69-C680-7348-1A87-4C97A936EEC6}"/>
              </a:ext>
            </a:extLst>
          </p:cNvPr>
          <p:cNvSpPr/>
          <p:nvPr userDrawn="1"/>
        </p:nvSpPr>
        <p:spPr>
          <a:xfrm>
            <a:off x="435849" y="5634180"/>
            <a:ext cx="1554892" cy="760022"/>
          </a:xfrm>
          <a:prstGeom prst="cube">
            <a:avLst>
              <a:gd name="adj" fmla="val 129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 / CA</a:t>
            </a:r>
          </a:p>
        </p:txBody>
      </p:sp>
    </p:spTree>
    <p:extLst>
      <p:ext uri="{BB962C8B-B14F-4D97-AF65-F5344CB8AC3E}">
        <p14:creationId xmlns:p14="http://schemas.microsoft.com/office/powerpoint/2010/main" val="916104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riaAuto-N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2316923" y="567203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892107" y="5670307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3445685" y="5669833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954609" y="5668109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7783823" y="1880657"/>
            <a:ext cx="2419576" cy="1455641"/>
          </a:xfrm>
          <a:prstGeom prst="roundRect">
            <a:avLst>
              <a:gd name="adj" fmla="val 580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749287" y="5512540"/>
            <a:ext cx="1484144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755374" y="7952658"/>
            <a:ext cx="1583535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735679" y="2181544"/>
            <a:ext cx="1285505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</p:cNvCxnSpPr>
          <p:nvPr userDrawn="1"/>
        </p:nvCxnSpPr>
        <p:spPr>
          <a:xfrm>
            <a:off x="1109329" y="7789385"/>
            <a:ext cx="1548140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2039053" y="4608117"/>
            <a:ext cx="1455167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378162" y="4475412"/>
            <a:ext cx="1421257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411877" y="2323588"/>
            <a:ext cx="1317885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429836" y="5642804"/>
            <a:ext cx="1516089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703443" y="3550546"/>
            <a:ext cx="1388728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3031459" y="3417841"/>
            <a:ext cx="1355927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427439" y="8750383"/>
            <a:ext cx="16163293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VCF-Auto-2024-0926-01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2064789" y="6787282"/>
            <a:ext cx="376902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2039053" y="6072849"/>
            <a:ext cx="2301234" cy="54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2578405" y="7013504"/>
            <a:ext cx="1532803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4879065" y="2676170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  <a:stCxn id="80" idx="2"/>
          </p:cNvCxnSpPr>
          <p:nvPr userDrawn="1"/>
        </p:nvCxnSpPr>
        <p:spPr>
          <a:xfrm>
            <a:off x="3189670" y="6618409"/>
            <a:ext cx="0" cy="16887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  <a:endCxn id="81" idx="0"/>
          </p:cNvCxnSpPr>
          <p:nvPr userDrawn="1"/>
        </p:nvCxnSpPr>
        <p:spPr>
          <a:xfrm flipH="1">
            <a:off x="3344807" y="6787282"/>
            <a:ext cx="0" cy="22622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516834" y="1448149"/>
            <a:ext cx="345728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821375" y="1831667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4156252" y="1419928"/>
            <a:ext cx="91134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6402343" y="2671215"/>
            <a:ext cx="1245284" cy="456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7874848" y="2667805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868821" y="1812491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944775" y="1812491"/>
            <a:ext cx="0" cy="61401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5296083" y="2195635"/>
            <a:ext cx="0" cy="4565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6623448" y="2196474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8355928" y="2195635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endCxn id="121" idx="0"/>
          </p:cNvCxnSpPr>
          <p:nvPr userDrawn="1"/>
        </p:nvCxnSpPr>
        <p:spPr>
          <a:xfrm>
            <a:off x="2245474" y="1311965"/>
            <a:ext cx="0" cy="136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3953529" y="7195229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Region-A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10406708" y="2663873"/>
            <a:ext cx="3054637" cy="462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72774" y="2317465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10668160" y="247034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8351773" y="247034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6587503" y="2470349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6350650" y="3116793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5260694" y="247034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D633BD9-205E-631D-C908-92D246258DD2}"/>
              </a:ext>
            </a:extLst>
          </p:cNvPr>
          <p:cNvSpPr txBox="1"/>
          <p:nvPr userDrawn="1"/>
        </p:nvSpPr>
        <p:spPr>
          <a:xfrm>
            <a:off x="890323" y="1831667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150020" y="1413126"/>
            <a:ext cx="1610453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ADCS / 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638718" y="1034929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45AA02B-5CE7-04FA-F1F7-10CF95EC2B0C}"/>
              </a:ext>
            </a:extLst>
          </p:cNvPr>
          <p:cNvSpPr/>
          <p:nvPr userDrawn="1"/>
        </p:nvSpPr>
        <p:spPr>
          <a:xfrm>
            <a:off x="10135767" y="6338646"/>
            <a:ext cx="1874047" cy="1844177"/>
          </a:xfrm>
          <a:prstGeom prst="roundRect">
            <a:avLst>
              <a:gd name="adj" fmla="val 5975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244351" y="1812491"/>
            <a:ext cx="0" cy="27881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569245" y="1812491"/>
            <a:ext cx="0" cy="264984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503053" y="1831667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2184812" y="1831667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12661380" y="3116793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 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8372090" y="311679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</p:cNvCxnSpPr>
          <p:nvPr userDrawn="1"/>
        </p:nvCxnSpPr>
        <p:spPr>
          <a:xfrm>
            <a:off x="5967332" y="1831667"/>
            <a:ext cx="0" cy="3132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925768" y="1831667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724157" y="2416991"/>
            <a:ext cx="9892691" cy="153872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77EBFF-328B-247C-9AED-28170B7ACB11}"/>
              </a:ext>
            </a:extLst>
          </p:cNvPr>
          <p:cNvSpPr txBox="1"/>
          <p:nvPr userDrawn="1"/>
        </p:nvSpPr>
        <p:spPr>
          <a:xfrm>
            <a:off x="4594126" y="1831667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20F7BC-F6AF-0391-12D5-292ADB624F09}"/>
              </a:ext>
            </a:extLst>
          </p:cNvPr>
          <p:cNvCxnSpPr>
            <a:cxnSpLocks/>
          </p:cNvCxnSpPr>
          <p:nvPr userDrawn="1"/>
        </p:nvCxnSpPr>
        <p:spPr>
          <a:xfrm>
            <a:off x="4628320" y="183166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3877000" y="2676170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  <a:endCxn id="26" idx="0"/>
          </p:cNvCxnSpPr>
          <p:nvPr userDrawn="1"/>
        </p:nvCxnSpPr>
        <p:spPr>
          <a:xfrm>
            <a:off x="4294018" y="2195635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4258629" y="247034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3953528" y="7947187"/>
            <a:ext cx="27816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 Region (Cross Instance Region)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2188827" y="592185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3241529" y="591926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2378162" y="551254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3496889" y="551254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936374" y="564280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4000020" y="564280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10672040" y="3138523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894139" y="1812491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219033" y="1812491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3177572" y="1831667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824772" y="1831667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532985" y="1812491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483713" y="1831667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10653024" y="311679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3953529" y="8723879"/>
            <a:ext cx="267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Network (NSX VLAN Seg)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192.168.80.0/24, VLAN 80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11725573" y="3138523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11689504" y="311679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2D104D1-B446-2DB3-BD8A-296D310D06E9}"/>
              </a:ext>
            </a:extLst>
          </p:cNvPr>
          <p:cNvSpPr txBox="1"/>
          <p:nvPr userDrawn="1"/>
        </p:nvSpPr>
        <p:spPr>
          <a:xfrm>
            <a:off x="1229349" y="1831667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65C035CE-236D-766D-BC85-D6ABAE70A549}"/>
              </a:ext>
            </a:extLst>
          </p:cNvPr>
          <p:cNvCxnSpPr>
            <a:cxnSpLocks/>
          </p:cNvCxnSpPr>
          <p:nvPr userDrawn="1"/>
        </p:nvCxnSpPr>
        <p:spPr>
          <a:xfrm>
            <a:off x="1269669" y="1812491"/>
            <a:ext cx="0" cy="597689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619881" y="1812491"/>
            <a:ext cx="0" cy="69329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四角形: 角を丸くする 235">
            <a:extLst>
              <a:ext uri="{FF2B5EF4-FFF2-40B4-BE49-F238E27FC236}">
                <a16:creationId xmlns:a16="http://schemas.microsoft.com/office/drawing/2014/main" id="{63C373E1-BA7D-3AC5-E578-0FF554DD3F4A}"/>
              </a:ext>
            </a:extLst>
          </p:cNvPr>
          <p:cNvSpPr/>
          <p:nvPr userDrawn="1"/>
        </p:nvSpPr>
        <p:spPr>
          <a:xfrm>
            <a:off x="7924252" y="6324655"/>
            <a:ext cx="2084725" cy="1844177"/>
          </a:xfrm>
          <a:prstGeom prst="roundRect">
            <a:avLst>
              <a:gd name="adj" fmla="val 4653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 Access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(Standalone)</a:t>
            </a:r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919457" y="1812491"/>
            <a:ext cx="0" cy="3700049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594563" y="1812491"/>
            <a:ext cx="0" cy="383031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864392" y="1831667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532899" y="1831667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9053717" y="2655590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9534797" y="2183420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9530642" y="247034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9550959" y="311679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8" name="四角形: 角を丸くする 267">
            <a:extLst>
              <a:ext uri="{FF2B5EF4-FFF2-40B4-BE49-F238E27FC236}">
                <a16:creationId xmlns:a16="http://schemas.microsoft.com/office/drawing/2014/main" id="{E5692456-FF05-4AEA-C502-7333A89F29A8}"/>
              </a:ext>
            </a:extLst>
          </p:cNvPr>
          <p:cNvSpPr/>
          <p:nvPr userDrawn="1"/>
        </p:nvSpPr>
        <p:spPr>
          <a:xfrm>
            <a:off x="6294461" y="6324655"/>
            <a:ext cx="1497955" cy="1844177"/>
          </a:xfrm>
          <a:prstGeom prst="roundRect">
            <a:avLst>
              <a:gd name="adj" fmla="val 6636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6D71B78-9C3F-E384-3E4F-EB9B9B599FB9}"/>
              </a:ext>
            </a:extLst>
          </p:cNvPr>
          <p:cNvSpPr txBox="1"/>
          <p:nvPr userDrawn="1"/>
        </p:nvSpPr>
        <p:spPr>
          <a:xfrm>
            <a:off x="6566524" y="7014819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61D76C1-A5D1-5453-FC9B-84A485B0A9ED}"/>
              </a:ext>
            </a:extLst>
          </p:cNvPr>
          <p:cNvSpPr txBox="1"/>
          <p:nvPr userDrawn="1"/>
        </p:nvSpPr>
        <p:spPr>
          <a:xfrm>
            <a:off x="8514023" y="7038316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41A5D15-F5CE-DBCA-543C-389C9980E6BC}"/>
              </a:ext>
            </a:extLst>
          </p:cNvPr>
          <p:cNvSpPr txBox="1"/>
          <p:nvPr userDrawn="1"/>
        </p:nvSpPr>
        <p:spPr>
          <a:xfrm>
            <a:off x="8396712" y="6847048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1CD00FFC-BF83-051E-5A48-EA1E6B57BC6A}"/>
              </a:ext>
            </a:extLst>
          </p:cNvPr>
          <p:cNvSpPr txBox="1"/>
          <p:nvPr userDrawn="1"/>
        </p:nvSpPr>
        <p:spPr>
          <a:xfrm>
            <a:off x="10368484" y="7038316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81ACA47-5587-D375-81B0-A320DF18DA12}"/>
              </a:ext>
            </a:extLst>
          </p:cNvPr>
          <p:cNvSpPr txBox="1"/>
          <p:nvPr userDrawn="1"/>
        </p:nvSpPr>
        <p:spPr>
          <a:xfrm>
            <a:off x="10251173" y="6847048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80A92BB-0185-B869-ECC6-0B71D344CDF9}"/>
              </a:ext>
            </a:extLst>
          </p:cNvPr>
          <p:cNvCxnSpPr>
            <a:cxnSpLocks/>
          </p:cNvCxnSpPr>
          <p:nvPr userDrawn="1"/>
        </p:nvCxnSpPr>
        <p:spPr>
          <a:xfrm>
            <a:off x="7065630" y="7487417"/>
            <a:ext cx="0" cy="4702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D45E6EDA-4A40-4B2E-53D7-79CD9A6274F2}"/>
              </a:ext>
            </a:extLst>
          </p:cNvPr>
          <p:cNvCxnSpPr>
            <a:cxnSpLocks/>
          </p:cNvCxnSpPr>
          <p:nvPr userDrawn="1"/>
        </p:nvCxnSpPr>
        <p:spPr>
          <a:xfrm>
            <a:off x="9054712" y="7500669"/>
            <a:ext cx="0" cy="45198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7446C632-5B95-EC74-4EC6-627FC09B25F7}"/>
              </a:ext>
            </a:extLst>
          </p:cNvPr>
          <p:cNvCxnSpPr>
            <a:cxnSpLocks/>
          </p:cNvCxnSpPr>
          <p:nvPr userDrawn="1"/>
        </p:nvCxnSpPr>
        <p:spPr>
          <a:xfrm>
            <a:off x="10912352" y="7510309"/>
            <a:ext cx="0" cy="4605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A40D1B15-52EB-3A10-5B28-56700A538E01}"/>
              </a:ext>
            </a:extLst>
          </p:cNvPr>
          <p:cNvSpPr txBox="1"/>
          <p:nvPr userDrawn="1"/>
        </p:nvSpPr>
        <p:spPr>
          <a:xfrm>
            <a:off x="7029567" y="7489564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091F0ED4-D923-12DE-F404-1AB0BAE1155F}"/>
              </a:ext>
            </a:extLst>
          </p:cNvPr>
          <p:cNvSpPr txBox="1"/>
          <p:nvPr userDrawn="1"/>
        </p:nvSpPr>
        <p:spPr>
          <a:xfrm>
            <a:off x="9032905" y="7499204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40277D0-B8D3-C02E-FD07-E51C906B776A}"/>
              </a:ext>
            </a:extLst>
          </p:cNvPr>
          <p:cNvSpPr txBox="1"/>
          <p:nvPr userDrawn="1"/>
        </p:nvSpPr>
        <p:spPr>
          <a:xfrm>
            <a:off x="10873982" y="7520179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859082" y="1427738"/>
            <a:ext cx="80076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AF47E720-4E37-0E68-4172-3232BF438554}"/>
              </a:ext>
            </a:extLst>
          </p:cNvPr>
          <p:cNvSpPr txBox="1"/>
          <p:nvPr userDrawn="1"/>
        </p:nvSpPr>
        <p:spPr>
          <a:xfrm>
            <a:off x="7228413" y="1831667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9CBFC53C-4A4B-A582-F75E-6A44653D77A5}"/>
              </a:ext>
            </a:extLst>
          </p:cNvPr>
          <p:cNvCxnSpPr>
            <a:cxnSpLocks/>
          </p:cNvCxnSpPr>
          <p:nvPr userDrawn="1"/>
        </p:nvCxnSpPr>
        <p:spPr>
          <a:xfrm>
            <a:off x="7262607" y="1831667"/>
            <a:ext cx="0" cy="356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12673893" y="3136946"/>
            <a:ext cx="0" cy="132538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8355179" y="3147027"/>
            <a:ext cx="0" cy="145697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10536152" y="4055076"/>
            <a:ext cx="1284906" cy="661705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10531043" y="4236510"/>
            <a:ext cx="13025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Ext GW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9534048" y="3134812"/>
            <a:ext cx="0" cy="14691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3953529" y="50893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3953529" y="1764142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3953528" y="4058092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3953529" y="459697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3953529" y="2306767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3953529" y="5617601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3953528" y="3532579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3953529" y="2993902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CDD24-AEB6-A822-EB9F-E4D213F6C76E}"/>
              </a:ext>
            </a:extLst>
          </p:cNvPr>
          <p:cNvSpPr txBox="1"/>
          <p:nvPr userDrawn="1"/>
        </p:nvSpPr>
        <p:spPr>
          <a:xfrm>
            <a:off x="4215400" y="7013505"/>
            <a:ext cx="1686083" cy="46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856FA7-7A7B-E2B3-446F-BE27DF07B5B8}"/>
              </a:ext>
            </a:extLst>
          </p:cNvPr>
          <p:cNvCxnSpPr>
            <a:cxnSpLocks/>
          </p:cNvCxnSpPr>
          <p:nvPr userDrawn="1"/>
        </p:nvCxnSpPr>
        <p:spPr>
          <a:xfrm>
            <a:off x="5150020" y="7474611"/>
            <a:ext cx="0" cy="4702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64FD05-5472-9896-5B86-975055FFADA7}"/>
              </a:ext>
            </a:extLst>
          </p:cNvPr>
          <p:cNvSpPr txBox="1"/>
          <p:nvPr userDrawn="1"/>
        </p:nvSpPr>
        <p:spPr>
          <a:xfrm>
            <a:off x="5155177" y="7466329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CC3634-3C38-DAD4-27FE-9140D264ED00}"/>
              </a:ext>
            </a:extLst>
          </p:cNvPr>
          <p:cNvSpPr txBox="1"/>
          <p:nvPr userDrawn="1"/>
        </p:nvSpPr>
        <p:spPr>
          <a:xfrm>
            <a:off x="579397" y="1825297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9EC5CDC-AF1F-F265-01BB-26FF317C7508}"/>
              </a:ext>
            </a:extLst>
          </p:cNvPr>
          <p:cNvSpPr/>
          <p:nvPr userDrawn="1"/>
        </p:nvSpPr>
        <p:spPr>
          <a:xfrm>
            <a:off x="12287380" y="6324655"/>
            <a:ext cx="1497955" cy="184417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7A79F3C-892C-F07C-4354-54E61EF4C5AB}"/>
              </a:ext>
            </a:extLst>
          </p:cNvPr>
          <p:cNvSpPr txBox="1"/>
          <p:nvPr userDrawn="1"/>
        </p:nvSpPr>
        <p:spPr>
          <a:xfrm>
            <a:off x="12559443" y="7014819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B53791-65DF-D018-D3C9-1A79B2D5DC66}"/>
              </a:ext>
            </a:extLst>
          </p:cNvPr>
          <p:cNvCxnSpPr>
            <a:cxnSpLocks/>
          </p:cNvCxnSpPr>
          <p:nvPr userDrawn="1"/>
        </p:nvCxnSpPr>
        <p:spPr>
          <a:xfrm>
            <a:off x="13058549" y="7487417"/>
            <a:ext cx="0" cy="125797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C44810-780E-1559-00CF-A9DA91A9B1E9}"/>
              </a:ext>
            </a:extLst>
          </p:cNvPr>
          <p:cNvSpPr txBox="1"/>
          <p:nvPr userDrawn="1"/>
        </p:nvSpPr>
        <p:spPr>
          <a:xfrm>
            <a:off x="13022486" y="7489564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7237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riaAuto-NW-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8089928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532764" y="2462096"/>
            <a:ext cx="10508387" cy="1416874"/>
          </a:xfrm>
          <a:prstGeom prst="roundRect">
            <a:avLst>
              <a:gd name="adj" fmla="val 3634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3800B121-A7EC-CDE1-6F0C-9CB8574D07C1}"/>
              </a:ext>
            </a:extLst>
          </p:cNvPr>
          <p:cNvSpPr/>
          <p:nvPr userDrawn="1"/>
        </p:nvSpPr>
        <p:spPr>
          <a:xfrm>
            <a:off x="4973346" y="4652048"/>
            <a:ext cx="8751722" cy="82270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l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Workload Domain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1873741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236893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290973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25963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563980" y="7973924"/>
            <a:ext cx="1612948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</p:cNvCxnSpPr>
          <p:nvPr userDrawn="1"/>
        </p:nvCxnSpPr>
        <p:spPr>
          <a:xfrm>
            <a:off x="917935" y="7831917"/>
            <a:ext cx="1577553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36045" y="8771649"/>
            <a:ext cx="1645742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VCF-Auto-2024-1012-01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1499125" y="6888060"/>
            <a:ext cx="1528514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1519204" y="6230324"/>
            <a:ext cx="203050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1499125" y="7034770"/>
            <a:ext cx="1532803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4751469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2110390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  <a:endCxn id="81" idx="0"/>
          </p:cNvCxnSpPr>
          <p:nvPr userDrawn="1"/>
        </p:nvCxnSpPr>
        <p:spPr>
          <a:xfrm>
            <a:off x="2265527" y="6901312"/>
            <a:ext cx="0" cy="133458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142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639537" y="1012539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5699357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8185948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753381" y="1833757"/>
            <a:ext cx="0" cy="61401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5168487" y="2196558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5824771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8575346" y="2216901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123656" y="7237761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Region-A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10251995" y="2685139"/>
            <a:ext cx="2454034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88616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10344246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8571191" y="2491615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5788826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5615765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513309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D633BD9-205E-631D-C908-92D246258DD2}"/>
              </a:ext>
            </a:extLst>
          </p:cNvPr>
          <p:cNvSpPr txBox="1"/>
          <p:nvPr userDrawn="1"/>
        </p:nvSpPr>
        <p:spPr>
          <a:xfrm>
            <a:off x="698929" y="185293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4385036" y="1527156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45AA02B-5CE7-04FA-F1F7-10CF95EC2B0C}"/>
              </a:ext>
            </a:extLst>
          </p:cNvPr>
          <p:cNvSpPr/>
          <p:nvPr userDrawn="1"/>
        </p:nvSpPr>
        <p:spPr>
          <a:xfrm>
            <a:off x="8193789" y="6267483"/>
            <a:ext cx="1449356" cy="1823874"/>
          </a:xfrm>
          <a:prstGeom prst="roundRect">
            <a:avLst>
              <a:gd name="adj" fmla="val 3481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11953158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8525248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</p:cNvCxnSpPr>
          <p:nvPr userDrawn="1"/>
        </p:nvCxnSpPr>
        <p:spPr>
          <a:xfrm flipH="1">
            <a:off x="4910503" y="1974764"/>
            <a:ext cx="0" cy="213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4869259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977EBFF-328B-247C-9AED-28170B7ACB11}"/>
              </a:ext>
            </a:extLst>
          </p:cNvPr>
          <p:cNvSpPr txBox="1"/>
          <p:nvPr userDrawn="1"/>
        </p:nvSpPr>
        <p:spPr>
          <a:xfrm>
            <a:off x="4056145" y="1418304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B20F7BC-F6AF-0391-12D5-292ADB624F09}"/>
              </a:ext>
            </a:extLst>
          </p:cNvPr>
          <p:cNvCxnSpPr>
            <a:cxnSpLocks/>
          </p:cNvCxnSpPr>
          <p:nvPr userDrawn="1"/>
        </p:nvCxnSpPr>
        <p:spPr>
          <a:xfrm>
            <a:off x="4090339" y="1431556"/>
            <a:ext cx="0" cy="76888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3791936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4208954" y="2195635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4173565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123656" y="7968453"/>
            <a:ext cx="2705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 Region (Cross Instance Region)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1591093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2590787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1948232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2960943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294412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305050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10387882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10329110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123656" y="8766411"/>
            <a:ext cx="267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Network (NSX VLAN Seg)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192.168.80.0/24, VLAN 80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11176375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11127054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2D104D1-B446-2DB3-BD8A-296D310D06E9}"/>
              </a:ext>
            </a:extLst>
          </p:cNvPr>
          <p:cNvSpPr txBox="1"/>
          <p:nvPr userDrawn="1"/>
        </p:nvSpPr>
        <p:spPr>
          <a:xfrm>
            <a:off x="1037955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65C035CE-236D-766D-BC85-D6ABAE70A549}"/>
              </a:ext>
            </a:extLst>
          </p:cNvPr>
          <p:cNvCxnSpPr>
            <a:cxnSpLocks/>
          </p:cNvCxnSpPr>
          <p:nvPr userDrawn="1"/>
        </p:nvCxnSpPr>
        <p:spPr>
          <a:xfrm>
            <a:off x="1078275" y="1833757"/>
            <a:ext cx="0" cy="599816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428487" y="1833757"/>
            <a:ext cx="0" cy="6932901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四角形: 角を丸くする 235">
            <a:extLst>
              <a:ext uri="{FF2B5EF4-FFF2-40B4-BE49-F238E27FC236}">
                <a16:creationId xmlns:a16="http://schemas.microsoft.com/office/drawing/2014/main" id="{63C373E1-BA7D-3AC5-E578-0FF554DD3F4A}"/>
              </a:ext>
            </a:extLst>
          </p:cNvPr>
          <p:cNvSpPr/>
          <p:nvPr userDrawn="1"/>
        </p:nvSpPr>
        <p:spPr>
          <a:xfrm>
            <a:off x="6472135" y="6253492"/>
            <a:ext cx="1505169" cy="1823874"/>
          </a:xfrm>
          <a:prstGeom prst="roundRect">
            <a:avLst>
              <a:gd name="adj" fmla="val 2693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(Standalone)</a:t>
            </a:r>
          </a:p>
        </p:txBody>
      </p: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9179289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9568687" y="2204686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9564163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9518589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8" name="四角形: 角を丸くする 267">
            <a:extLst>
              <a:ext uri="{FF2B5EF4-FFF2-40B4-BE49-F238E27FC236}">
                <a16:creationId xmlns:a16="http://schemas.microsoft.com/office/drawing/2014/main" id="{E5692456-FF05-4AEA-C502-7333A89F29A8}"/>
              </a:ext>
            </a:extLst>
          </p:cNvPr>
          <p:cNvSpPr/>
          <p:nvPr userDrawn="1"/>
        </p:nvSpPr>
        <p:spPr>
          <a:xfrm>
            <a:off x="5026140" y="6253492"/>
            <a:ext cx="1239917" cy="1823874"/>
          </a:xfrm>
          <a:prstGeom prst="roundRect">
            <a:avLst>
              <a:gd name="adj" fmla="val 4257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6D71B78-9C3F-E384-3E4F-EB9B9B599FB9}"/>
              </a:ext>
            </a:extLst>
          </p:cNvPr>
          <p:cNvSpPr txBox="1"/>
          <p:nvPr userDrawn="1"/>
        </p:nvSpPr>
        <p:spPr>
          <a:xfrm>
            <a:off x="5169184" y="7036085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61D76C1-A5D1-5453-FC9B-84A485B0A9ED}"/>
              </a:ext>
            </a:extLst>
          </p:cNvPr>
          <p:cNvSpPr txBox="1"/>
          <p:nvPr userDrawn="1"/>
        </p:nvSpPr>
        <p:spPr>
          <a:xfrm>
            <a:off x="6692616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41A5D15-F5CE-DBCA-543C-389C9980E6BC}"/>
              </a:ext>
            </a:extLst>
          </p:cNvPr>
          <p:cNvSpPr txBox="1"/>
          <p:nvPr userDrawn="1"/>
        </p:nvSpPr>
        <p:spPr>
          <a:xfrm>
            <a:off x="6575305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1CD00FFC-BF83-051E-5A48-EA1E6B57BC6A}"/>
              </a:ext>
            </a:extLst>
          </p:cNvPr>
          <p:cNvSpPr txBox="1"/>
          <p:nvPr userDrawn="1"/>
        </p:nvSpPr>
        <p:spPr>
          <a:xfrm>
            <a:off x="8374799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81ACA47-5587-D375-81B0-A320DF18DA12}"/>
              </a:ext>
            </a:extLst>
          </p:cNvPr>
          <p:cNvSpPr txBox="1"/>
          <p:nvPr userDrawn="1"/>
        </p:nvSpPr>
        <p:spPr>
          <a:xfrm>
            <a:off x="8257488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80A92BB-0185-B869-ECC6-0B71D344CDF9}"/>
              </a:ext>
            </a:extLst>
          </p:cNvPr>
          <p:cNvCxnSpPr>
            <a:cxnSpLocks/>
          </p:cNvCxnSpPr>
          <p:nvPr userDrawn="1"/>
        </p:nvCxnSpPr>
        <p:spPr>
          <a:xfrm>
            <a:off x="5668290" y="7508683"/>
            <a:ext cx="0" cy="4702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D45E6EDA-4A40-4B2E-53D7-79CD9A6274F2}"/>
              </a:ext>
            </a:extLst>
          </p:cNvPr>
          <p:cNvCxnSpPr>
            <a:cxnSpLocks/>
          </p:cNvCxnSpPr>
          <p:nvPr userDrawn="1"/>
        </p:nvCxnSpPr>
        <p:spPr>
          <a:xfrm>
            <a:off x="7233305" y="7521935"/>
            <a:ext cx="0" cy="451989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7446C632-5B95-EC74-4EC6-627FC09B25F7}"/>
              </a:ext>
            </a:extLst>
          </p:cNvPr>
          <p:cNvCxnSpPr>
            <a:cxnSpLocks/>
          </p:cNvCxnSpPr>
          <p:nvPr userDrawn="1"/>
        </p:nvCxnSpPr>
        <p:spPr>
          <a:xfrm>
            <a:off x="8587367" y="7518323"/>
            <a:ext cx="0" cy="4605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A40D1B15-52EB-3A10-5B28-56700A538E01}"/>
              </a:ext>
            </a:extLst>
          </p:cNvPr>
          <p:cNvSpPr txBox="1"/>
          <p:nvPr userDrawn="1"/>
        </p:nvSpPr>
        <p:spPr>
          <a:xfrm>
            <a:off x="5632227" y="751083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091F0ED4-D923-12DE-F404-1AB0BAE1155F}"/>
              </a:ext>
            </a:extLst>
          </p:cNvPr>
          <p:cNvSpPr txBox="1"/>
          <p:nvPr userDrawn="1"/>
        </p:nvSpPr>
        <p:spPr>
          <a:xfrm>
            <a:off x="7211498" y="752047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40277D0-B8D3-C02E-FD07-E51C906B776A}"/>
              </a:ext>
            </a:extLst>
          </p:cNvPr>
          <p:cNvSpPr txBox="1"/>
          <p:nvPr userDrawn="1"/>
        </p:nvSpPr>
        <p:spPr>
          <a:xfrm>
            <a:off x="8548997" y="7541445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5499132" y="15252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11992175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8574597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602268" y="3976079"/>
            <a:ext cx="1168096" cy="65940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587327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9567938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123656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123656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123656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123656" y="4525472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123656" y="2338666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123656" y="5758135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123656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123656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CDD24-AEB6-A822-EB9F-E4D213F6C76E}"/>
              </a:ext>
            </a:extLst>
          </p:cNvPr>
          <p:cNvSpPr txBox="1"/>
          <p:nvPr userDrawn="1"/>
        </p:nvSpPr>
        <p:spPr>
          <a:xfrm>
            <a:off x="3136120" y="7034771"/>
            <a:ext cx="1686083" cy="46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856FA7-7A7B-E2B3-446F-BE27DF07B5B8}"/>
              </a:ext>
            </a:extLst>
          </p:cNvPr>
          <p:cNvCxnSpPr>
            <a:cxnSpLocks/>
          </p:cNvCxnSpPr>
          <p:nvPr userDrawn="1"/>
        </p:nvCxnSpPr>
        <p:spPr>
          <a:xfrm>
            <a:off x="4070740" y="7495877"/>
            <a:ext cx="0" cy="47023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64FD05-5472-9896-5B86-975055FFADA7}"/>
              </a:ext>
            </a:extLst>
          </p:cNvPr>
          <p:cNvSpPr txBox="1"/>
          <p:nvPr userDrawn="1"/>
        </p:nvSpPr>
        <p:spPr>
          <a:xfrm>
            <a:off x="4012801" y="7487595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CC3634-3C38-DAD4-27FE-9140D264ED00}"/>
              </a:ext>
            </a:extLst>
          </p:cNvPr>
          <p:cNvSpPr txBox="1"/>
          <p:nvPr userDrawn="1"/>
        </p:nvSpPr>
        <p:spPr>
          <a:xfrm>
            <a:off x="388003" y="184656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9EC5CDC-AF1F-F265-01BB-26FF317C7508}"/>
              </a:ext>
            </a:extLst>
          </p:cNvPr>
          <p:cNvSpPr/>
          <p:nvPr userDrawn="1"/>
        </p:nvSpPr>
        <p:spPr>
          <a:xfrm>
            <a:off x="8199204" y="8173844"/>
            <a:ext cx="1456991" cy="1106930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7A79F3C-892C-F07C-4354-54E61EF4C5AB}"/>
              </a:ext>
            </a:extLst>
          </p:cNvPr>
          <p:cNvSpPr txBox="1"/>
          <p:nvPr userDrawn="1"/>
        </p:nvSpPr>
        <p:spPr>
          <a:xfrm>
            <a:off x="8461236" y="8245257"/>
            <a:ext cx="967216" cy="3417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 VM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B53791-65DF-D018-D3C9-1A79B2D5DC66}"/>
              </a:ext>
            </a:extLst>
          </p:cNvPr>
          <p:cNvCxnSpPr>
            <a:cxnSpLocks/>
          </p:cNvCxnSpPr>
          <p:nvPr userDrawn="1"/>
        </p:nvCxnSpPr>
        <p:spPr>
          <a:xfrm>
            <a:off x="8947090" y="8583998"/>
            <a:ext cx="0" cy="1984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C44810-780E-1559-00CF-A9DA91A9B1E9}"/>
              </a:ext>
            </a:extLst>
          </p:cNvPr>
          <p:cNvSpPr txBox="1"/>
          <p:nvPr userDrawn="1"/>
        </p:nvSpPr>
        <p:spPr>
          <a:xfrm>
            <a:off x="8884483" y="8571393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AA685E8-C884-C1F4-D2CA-1D93E439D422}"/>
              </a:ext>
            </a:extLst>
          </p:cNvPr>
          <p:cNvSpPr/>
          <p:nvPr userDrawn="1"/>
        </p:nvSpPr>
        <p:spPr>
          <a:xfrm>
            <a:off x="9865904" y="6264225"/>
            <a:ext cx="1449356" cy="1823874"/>
          </a:xfrm>
          <a:prstGeom prst="roundRect">
            <a:avLst>
              <a:gd name="adj" fmla="val 2650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644EE2-BAFB-4A8C-53FE-04F162DDBFEA}"/>
              </a:ext>
            </a:extLst>
          </p:cNvPr>
          <p:cNvSpPr txBox="1"/>
          <p:nvPr userDrawn="1"/>
        </p:nvSpPr>
        <p:spPr>
          <a:xfrm>
            <a:off x="10057547" y="7056324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3BFE2-8301-563F-79BE-169C995813E5}"/>
              </a:ext>
            </a:extLst>
          </p:cNvPr>
          <p:cNvSpPr txBox="1"/>
          <p:nvPr userDrawn="1"/>
        </p:nvSpPr>
        <p:spPr>
          <a:xfrm>
            <a:off x="9940236" y="686505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9876DD-67B9-122B-AE84-0E3425FA680D}"/>
              </a:ext>
            </a:extLst>
          </p:cNvPr>
          <p:cNvCxnSpPr>
            <a:cxnSpLocks/>
          </p:cNvCxnSpPr>
          <p:nvPr userDrawn="1"/>
        </p:nvCxnSpPr>
        <p:spPr>
          <a:xfrm>
            <a:off x="10270115" y="7528317"/>
            <a:ext cx="0" cy="46059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A54B10-CE76-0584-3139-98067C727FF5}"/>
              </a:ext>
            </a:extLst>
          </p:cNvPr>
          <p:cNvSpPr txBox="1"/>
          <p:nvPr userDrawn="1"/>
        </p:nvSpPr>
        <p:spPr>
          <a:xfrm>
            <a:off x="10218493" y="7538187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.40(.41-.42)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6411224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55C0A8-3161-9E06-4498-96A534CFB18B}"/>
              </a:ext>
            </a:extLst>
          </p:cNvPr>
          <p:cNvSpPr txBox="1"/>
          <p:nvPr userDrawn="1"/>
        </p:nvSpPr>
        <p:spPr>
          <a:xfrm>
            <a:off x="6681164" y="4839474"/>
            <a:ext cx="850545" cy="4315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A593E8-7CE2-4B90-A997-55FB1E060E91}"/>
              </a:ext>
            </a:extLst>
          </p:cNvPr>
          <p:cNvSpPr txBox="1"/>
          <p:nvPr userDrawn="1"/>
        </p:nvSpPr>
        <p:spPr>
          <a:xfrm>
            <a:off x="7644507" y="4847772"/>
            <a:ext cx="1029160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C094EF-E63E-8BBB-7159-A9DA5C995CA7}"/>
              </a:ext>
            </a:extLst>
          </p:cNvPr>
          <p:cNvSpPr txBox="1"/>
          <p:nvPr userDrawn="1"/>
        </p:nvSpPr>
        <p:spPr>
          <a:xfrm>
            <a:off x="7761518" y="4660157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.22 (.23-.25)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6E9AB5E-13CD-9B78-4B5B-A115014E2680}"/>
              </a:ext>
            </a:extLst>
          </p:cNvPr>
          <p:cNvSpPr txBox="1"/>
          <p:nvPr userDrawn="1"/>
        </p:nvSpPr>
        <p:spPr>
          <a:xfrm>
            <a:off x="7551012" y="5256212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09BEB41-4305-A6C7-2A0E-0AF675214355}"/>
              </a:ext>
            </a:extLst>
          </p:cNvPr>
          <p:cNvSpPr txBox="1"/>
          <p:nvPr userDrawn="1"/>
        </p:nvSpPr>
        <p:spPr>
          <a:xfrm>
            <a:off x="7049541" y="4660157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82E2E5B-EF47-E897-8745-AC5199566FA0}"/>
              </a:ext>
            </a:extLst>
          </p:cNvPr>
          <p:cNvCxnSpPr>
            <a:cxnSpLocks/>
          </p:cNvCxnSpPr>
          <p:nvPr userDrawn="1"/>
        </p:nvCxnSpPr>
        <p:spPr>
          <a:xfrm>
            <a:off x="7092740" y="2209963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9267035-198E-60EC-E92B-6FCA9C05620E}"/>
              </a:ext>
            </a:extLst>
          </p:cNvPr>
          <p:cNvCxnSpPr>
            <a:cxnSpLocks/>
          </p:cNvCxnSpPr>
          <p:nvPr userDrawn="1"/>
        </p:nvCxnSpPr>
        <p:spPr>
          <a:xfrm>
            <a:off x="7801731" y="2209527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57EEE39-B338-9290-4CB4-249E7B171895}"/>
              </a:ext>
            </a:extLst>
          </p:cNvPr>
          <p:cNvSpPr txBox="1"/>
          <p:nvPr userDrawn="1"/>
        </p:nvSpPr>
        <p:spPr>
          <a:xfrm>
            <a:off x="10500106" y="4855768"/>
            <a:ext cx="3115452" cy="4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0AB4DBA-9356-8E15-1455-30511F8D165A}"/>
              </a:ext>
            </a:extLst>
          </p:cNvPr>
          <p:cNvCxnSpPr>
            <a:cxnSpLocks/>
          </p:cNvCxnSpPr>
          <p:nvPr userDrawn="1"/>
        </p:nvCxnSpPr>
        <p:spPr>
          <a:xfrm flipV="1">
            <a:off x="12899746" y="2346105"/>
            <a:ext cx="0" cy="25146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9CC2945-D3D6-C3DB-DAD8-6971584DD966}"/>
              </a:ext>
            </a:extLst>
          </p:cNvPr>
          <p:cNvSpPr txBox="1"/>
          <p:nvPr userDrawn="1"/>
        </p:nvSpPr>
        <p:spPr>
          <a:xfrm>
            <a:off x="12853124" y="4652122"/>
            <a:ext cx="81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B3693C-5F84-A0E9-DFA7-FC75EA9F0429}"/>
              </a:ext>
            </a:extLst>
          </p:cNvPr>
          <p:cNvCxnSpPr>
            <a:cxnSpLocks/>
          </p:cNvCxnSpPr>
          <p:nvPr userDrawn="1"/>
        </p:nvCxnSpPr>
        <p:spPr>
          <a:xfrm>
            <a:off x="12133861" y="4412006"/>
            <a:ext cx="0" cy="4567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040D384-6B24-1C1F-4981-5DE7393E908E}"/>
              </a:ext>
            </a:extLst>
          </p:cNvPr>
          <p:cNvCxnSpPr>
            <a:cxnSpLocks/>
          </p:cNvCxnSpPr>
          <p:nvPr userDrawn="1"/>
        </p:nvCxnSpPr>
        <p:spPr>
          <a:xfrm>
            <a:off x="11403604" y="3422701"/>
            <a:ext cx="0" cy="143066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5EF4139-86FB-2F01-9503-02772EBFCCAB}"/>
              </a:ext>
            </a:extLst>
          </p:cNvPr>
          <p:cNvCxnSpPr>
            <a:cxnSpLocks/>
          </p:cNvCxnSpPr>
          <p:nvPr userDrawn="1"/>
        </p:nvCxnSpPr>
        <p:spPr>
          <a:xfrm>
            <a:off x="10661129" y="3569277"/>
            <a:ext cx="0" cy="128409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1BCCF61-DEA1-A1D9-36E7-FEB5697BEB05}"/>
              </a:ext>
            </a:extLst>
          </p:cNvPr>
          <p:cNvSpPr txBox="1"/>
          <p:nvPr userDrawn="1"/>
        </p:nvSpPr>
        <p:spPr>
          <a:xfrm>
            <a:off x="10598412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1323C7B-DBF4-4BBD-3D1D-1BE648D5592B}"/>
              </a:ext>
            </a:extLst>
          </p:cNvPr>
          <p:cNvSpPr txBox="1"/>
          <p:nvPr userDrawn="1"/>
        </p:nvSpPr>
        <p:spPr>
          <a:xfrm>
            <a:off x="11341535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E2AB53C-CF98-218B-4F04-AA1DC4D5CD21}"/>
              </a:ext>
            </a:extLst>
          </p:cNvPr>
          <p:cNvSpPr txBox="1"/>
          <p:nvPr userDrawn="1"/>
        </p:nvSpPr>
        <p:spPr>
          <a:xfrm>
            <a:off x="12070751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311855" y="1519810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</p:cNvCxnSpPr>
          <p:nvPr userDrawn="1"/>
        </p:nvCxnSpPr>
        <p:spPr>
          <a:xfrm flipH="1">
            <a:off x="5918498" y="1978007"/>
            <a:ext cx="0" cy="213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5877254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</p:cNvCxnSpPr>
          <p:nvPr userDrawn="1"/>
        </p:nvCxnSpPr>
        <p:spPr>
          <a:xfrm flipH="1">
            <a:off x="6786870" y="1976882"/>
            <a:ext cx="0" cy="213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6745626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</p:cNvCxnSpPr>
          <p:nvPr userDrawn="1"/>
        </p:nvCxnSpPr>
        <p:spPr>
          <a:xfrm flipH="1">
            <a:off x="7630958" y="1968252"/>
            <a:ext cx="0" cy="21396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7589714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505BD86-A621-FF8A-BE00-D626ECA4695A}"/>
              </a:ext>
            </a:extLst>
          </p:cNvPr>
          <p:cNvSpPr/>
          <p:nvPr userDrawn="1"/>
        </p:nvSpPr>
        <p:spPr>
          <a:xfrm>
            <a:off x="11532880" y="6243918"/>
            <a:ext cx="1449356" cy="1844176"/>
          </a:xfrm>
          <a:prstGeom prst="roundRect">
            <a:avLst>
              <a:gd name="adj" fmla="val 4313"/>
            </a:avLst>
          </a:prstGeom>
          <a:noFill/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Logs 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80FBF-B522-023D-145E-967B7ECF83B2}"/>
              </a:ext>
            </a:extLst>
          </p:cNvPr>
          <p:cNvSpPr txBox="1"/>
          <p:nvPr userDrawn="1"/>
        </p:nvSpPr>
        <p:spPr>
          <a:xfrm>
            <a:off x="11713890" y="7037046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ED50B5-A58C-CBC4-9016-E1D0658F2D18}"/>
              </a:ext>
            </a:extLst>
          </p:cNvPr>
          <p:cNvSpPr txBox="1"/>
          <p:nvPr userDrawn="1"/>
        </p:nvSpPr>
        <p:spPr>
          <a:xfrm>
            <a:off x="11596579" y="6845778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C3B29A-0343-E38F-AFC2-0217C99C7DE3}"/>
              </a:ext>
            </a:extLst>
          </p:cNvPr>
          <p:cNvCxnSpPr>
            <a:cxnSpLocks/>
          </p:cNvCxnSpPr>
          <p:nvPr userDrawn="1"/>
        </p:nvCxnSpPr>
        <p:spPr>
          <a:xfrm>
            <a:off x="11926458" y="7509039"/>
            <a:ext cx="0" cy="322878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F96280-651D-2BE2-056A-897AE9564B0A}"/>
              </a:ext>
            </a:extLst>
          </p:cNvPr>
          <p:cNvSpPr txBox="1"/>
          <p:nvPr userDrawn="1"/>
        </p:nvSpPr>
        <p:spPr>
          <a:xfrm>
            <a:off x="11872217" y="7518909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.50(.51-.52)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12995036" y="2700762"/>
            <a:ext cx="935600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>
            <a:off x="13454582" y="2199884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13419193" y="2494941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188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riaAuto-NW-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782719" y="2462096"/>
            <a:ext cx="10143398" cy="1509660"/>
          </a:xfrm>
          <a:prstGeom prst="roundRect">
            <a:avLst>
              <a:gd name="adj" fmla="val 3634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</a:p>
        </p:txBody>
      </p:sp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3800B121-A7EC-CDE1-6F0C-9CB8574D07C1}"/>
              </a:ext>
            </a:extLst>
          </p:cNvPr>
          <p:cNvSpPr/>
          <p:nvPr userDrawn="1"/>
        </p:nvSpPr>
        <p:spPr>
          <a:xfrm>
            <a:off x="3782720" y="4652049"/>
            <a:ext cx="10143398" cy="845994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Domain</a:t>
            </a: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45AA02B-5CE7-04FA-F1F7-10CF95EC2B0C}"/>
              </a:ext>
            </a:extLst>
          </p:cNvPr>
          <p:cNvSpPr/>
          <p:nvPr userDrawn="1"/>
        </p:nvSpPr>
        <p:spPr>
          <a:xfrm>
            <a:off x="9044789" y="6383248"/>
            <a:ext cx="1449356" cy="1603492"/>
          </a:xfrm>
          <a:prstGeom prst="roundRect">
            <a:avLst>
              <a:gd name="adj" fmla="val 348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6" name="四角形: 角を丸くする 235">
            <a:extLst>
              <a:ext uri="{FF2B5EF4-FFF2-40B4-BE49-F238E27FC236}">
                <a16:creationId xmlns:a16="http://schemas.microsoft.com/office/drawing/2014/main" id="{63C373E1-BA7D-3AC5-E578-0FF554DD3F4A}"/>
              </a:ext>
            </a:extLst>
          </p:cNvPr>
          <p:cNvSpPr/>
          <p:nvPr userDrawn="1"/>
        </p:nvSpPr>
        <p:spPr>
          <a:xfrm>
            <a:off x="7350431" y="6369257"/>
            <a:ext cx="1505169" cy="1603492"/>
          </a:xfrm>
          <a:prstGeom prst="roundRect">
            <a:avLst>
              <a:gd name="adj" fmla="val 269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</p:txBody>
      </p:sp>
      <p:sp>
        <p:nvSpPr>
          <p:cNvPr id="268" name="四角形: 角を丸くする 267">
            <a:extLst>
              <a:ext uri="{FF2B5EF4-FFF2-40B4-BE49-F238E27FC236}">
                <a16:creationId xmlns:a16="http://schemas.microsoft.com/office/drawing/2014/main" id="{E5692456-FF05-4AEA-C502-7333A89F29A8}"/>
              </a:ext>
            </a:extLst>
          </p:cNvPr>
          <p:cNvSpPr/>
          <p:nvPr userDrawn="1"/>
        </p:nvSpPr>
        <p:spPr>
          <a:xfrm>
            <a:off x="5918084" y="6369257"/>
            <a:ext cx="1239917" cy="1603492"/>
          </a:xfrm>
          <a:prstGeom prst="roundRect">
            <a:avLst>
              <a:gd name="adj" fmla="val 425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9EC5CDC-AF1F-F265-01BB-26FF317C7508}"/>
              </a:ext>
            </a:extLst>
          </p:cNvPr>
          <p:cNvSpPr/>
          <p:nvPr userDrawn="1"/>
        </p:nvSpPr>
        <p:spPr>
          <a:xfrm>
            <a:off x="9050204" y="8173844"/>
            <a:ext cx="1456991" cy="1106930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AA685E8-C884-C1F4-D2CA-1D93E439D422}"/>
              </a:ext>
            </a:extLst>
          </p:cNvPr>
          <p:cNvSpPr/>
          <p:nvPr userDrawn="1"/>
        </p:nvSpPr>
        <p:spPr>
          <a:xfrm>
            <a:off x="10716904" y="6379990"/>
            <a:ext cx="1449356" cy="1603492"/>
          </a:xfrm>
          <a:prstGeom prst="roundRect">
            <a:avLst>
              <a:gd name="adj" fmla="val 265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505BD86-A621-FF8A-BE00-D626ECA4695A}"/>
              </a:ext>
            </a:extLst>
          </p:cNvPr>
          <p:cNvSpPr/>
          <p:nvPr userDrawn="1"/>
        </p:nvSpPr>
        <p:spPr>
          <a:xfrm>
            <a:off x="12342936" y="6361547"/>
            <a:ext cx="1449356" cy="1621341"/>
          </a:xfrm>
          <a:prstGeom prst="roundRect">
            <a:avLst>
              <a:gd name="adj" fmla="val 431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Logs 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59567F-59DE-A3FA-0D2F-AA89A9FC56BF}"/>
              </a:ext>
            </a:extLst>
          </p:cNvPr>
          <p:cNvSpPr/>
          <p:nvPr userDrawn="1"/>
        </p:nvSpPr>
        <p:spPr>
          <a:xfrm>
            <a:off x="5753902" y="6036440"/>
            <a:ext cx="8180927" cy="2038478"/>
          </a:xfrm>
          <a:prstGeom prst="roundRect">
            <a:avLst>
              <a:gd name="adj" fmla="val 2965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(Management Domain)</a:t>
            </a:r>
          </a:p>
        </p:txBody>
      </p:sp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10712830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177748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14063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27894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1393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563980" y="7889700"/>
            <a:ext cx="1612948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</p:cNvCxnSpPr>
          <p:nvPr userDrawn="1"/>
        </p:nvCxnSpPr>
        <p:spPr>
          <a:xfrm>
            <a:off x="917935" y="7747693"/>
            <a:ext cx="1577553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36045" y="8771649"/>
            <a:ext cx="1645742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VCF-Auto-2024-1023-01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1499125" y="6888060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1542687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1499125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675152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2495402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2650539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623040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10808850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753381" y="1833757"/>
            <a:ext cx="0" cy="60504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809217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845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1036427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051464" y="7153537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Region-A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985091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71250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53944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805678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D633BD9-205E-631D-C908-92D246258DD2}"/>
              </a:ext>
            </a:extLst>
          </p:cNvPr>
          <p:cNvSpPr txBox="1"/>
          <p:nvPr userDrawn="1"/>
        </p:nvSpPr>
        <p:spPr>
          <a:xfrm>
            <a:off x="698929" y="185293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970726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71561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713263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709724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051464" y="7872197"/>
            <a:ext cx="28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X Region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(Cross-Instance Region)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1591093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2566723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1851976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2840623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198156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184730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766411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Network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VLAN Seg)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192.168.80.0/24, VLAN 80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2D104D1-B446-2DB3-BD8A-296D310D06E9}"/>
              </a:ext>
            </a:extLst>
          </p:cNvPr>
          <p:cNvSpPr txBox="1"/>
          <p:nvPr userDrawn="1"/>
        </p:nvSpPr>
        <p:spPr>
          <a:xfrm>
            <a:off x="1037955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65C035CE-236D-766D-BC85-D6ABAE70A549}"/>
              </a:ext>
            </a:extLst>
          </p:cNvPr>
          <p:cNvCxnSpPr>
            <a:cxnSpLocks/>
          </p:cNvCxnSpPr>
          <p:nvPr userDrawn="1"/>
        </p:nvCxnSpPr>
        <p:spPr>
          <a:xfrm>
            <a:off x="1078275" y="1833757"/>
            <a:ext cx="0" cy="591393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428487" y="1833757"/>
            <a:ext cx="0" cy="69407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1802191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2029769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978063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964067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6D71B78-9C3F-E384-3E4F-EB9B9B599FB9}"/>
              </a:ext>
            </a:extLst>
          </p:cNvPr>
          <p:cNvSpPr txBox="1"/>
          <p:nvPr userDrawn="1"/>
        </p:nvSpPr>
        <p:spPr>
          <a:xfrm>
            <a:off x="6061128" y="7036085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61D76C1-A5D1-5453-FC9B-84A485B0A9ED}"/>
              </a:ext>
            </a:extLst>
          </p:cNvPr>
          <p:cNvSpPr txBox="1"/>
          <p:nvPr userDrawn="1"/>
        </p:nvSpPr>
        <p:spPr>
          <a:xfrm>
            <a:off x="7570912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41A5D15-F5CE-DBCA-543C-389C9980E6BC}"/>
              </a:ext>
            </a:extLst>
          </p:cNvPr>
          <p:cNvSpPr txBox="1"/>
          <p:nvPr userDrawn="1"/>
        </p:nvSpPr>
        <p:spPr>
          <a:xfrm>
            <a:off x="7453601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1CD00FFC-BF83-051E-5A48-EA1E6B57BC6A}"/>
              </a:ext>
            </a:extLst>
          </p:cNvPr>
          <p:cNvSpPr txBox="1"/>
          <p:nvPr userDrawn="1"/>
        </p:nvSpPr>
        <p:spPr>
          <a:xfrm>
            <a:off x="9225799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81ACA47-5587-D375-81B0-A320DF18DA12}"/>
              </a:ext>
            </a:extLst>
          </p:cNvPr>
          <p:cNvSpPr txBox="1"/>
          <p:nvPr userDrawn="1"/>
        </p:nvSpPr>
        <p:spPr>
          <a:xfrm>
            <a:off x="9108488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80A92BB-0185-B869-ECC6-0B71D344CDF9}"/>
              </a:ext>
            </a:extLst>
          </p:cNvPr>
          <p:cNvCxnSpPr>
            <a:cxnSpLocks/>
          </p:cNvCxnSpPr>
          <p:nvPr userDrawn="1"/>
        </p:nvCxnSpPr>
        <p:spPr>
          <a:xfrm>
            <a:off x="6560234" y="7508683"/>
            <a:ext cx="0" cy="3755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D45E6EDA-4A40-4B2E-53D7-79CD9A6274F2}"/>
              </a:ext>
            </a:extLst>
          </p:cNvPr>
          <p:cNvCxnSpPr>
            <a:cxnSpLocks/>
          </p:cNvCxnSpPr>
          <p:nvPr userDrawn="1"/>
        </p:nvCxnSpPr>
        <p:spPr>
          <a:xfrm>
            <a:off x="8111601" y="7521935"/>
            <a:ext cx="0" cy="3622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7446C632-5B95-EC74-4EC6-627FC09B25F7}"/>
              </a:ext>
            </a:extLst>
          </p:cNvPr>
          <p:cNvCxnSpPr>
            <a:cxnSpLocks/>
          </p:cNvCxnSpPr>
          <p:nvPr userDrawn="1"/>
        </p:nvCxnSpPr>
        <p:spPr>
          <a:xfrm>
            <a:off x="9438367" y="7518323"/>
            <a:ext cx="0" cy="36590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A40D1B15-52EB-3A10-5B28-56700A538E01}"/>
              </a:ext>
            </a:extLst>
          </p:cNvPr>
          <p:cNvSpPr txBox="1"/>
          <p:nvPr userDrawn="1"/>
        </p:nvSpPr>
        <p:spPr>
          <a:xfrm>
            <a:off x="6524171" y="751083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091F0ED4-D923-12DE-F404-1AB0BAE1155F}"/>
              </a:ext>
            </a:extLst>
          </p:cNvPr>
          <p:cNvSpPr txBox="1"/>
          <p:nvPr userDrawn="1"/>
        </p:nvSpPr>
        <p:spPr>
          <a:xfrm>
            <a:off x="8089794" y="752047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40277D0-B8D3-C02E-FD07-E51C906B776A}"/>
              </a:ext>
            </a:extLst>
          </p:cNvPr>
          <p:cNvSpPr txBox="1"/>
          <p:nvPr userDrawn="1"/>
        </p:nvSpPr>
        <p:spPr>
          <a:xfrm>
            <a:off x="9399997" y="7541445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1020075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2013416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CDD24-AEB6-A822-EB9F-E4D213F6C76E}"/>
              </a:ext>
            </a:extLst>
          </p:cNvPr>
          <p:cNvSpPr txBox="1"/>
          <p:nvPr userDrawn="1"/>
        </p:nvSpPr>
        <p:spPr>
          <a:xfrm>
            <a:off x="3632652" y="7034771"/>
            <a:ext cx="1686083" cy="46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856FA7-7A7B-E2B3-446F-BE27DF07B5B8}"/>
              </a:ext>
            </a:extLst>
          </p:cNvPr>
          <p:cNvCxnSpPr>
            <a:cxnSpLocks/>
          </p:cNvCxnSpPr>
          <p:nvPr userDrawn="1"/>
        </p:nvCxnSpPr>
        <p:spPr>
          <a:xfrm>
            <a:off x="4485384" y="7509525"/>
            <a:ext cx="0" cy="3883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64FD05-5472-9896-5B86-975055FFADA7}"/>
              </a:ext>
            </a:extLst>
          </p:cNvPr>
          <p:cNvSpPr txBox="1"/>
          <p:nvPr userDrawn="1"/>
        </p:nvSpPr>
        <p:spPr>
          <a:xfrm>
            <a:off x="4427445" y="7487595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CC3634-3C38-DAD4-27FE-9140D264ED00}"/>
              </a:ext>
            </a:extLst>
          </p:cNvPr>
          <p:cNvSpPr txBox="1"/>
          <p:nvPr userDrawn="1"/>
        </p:nvSpPr>
        <p:spPr>
          <a:xfrm>
            <a:off x="388003" y="184656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7A79F3C-892C-F07C-4354-54E61EF4C5AB}"/>
              </a:ext>
            </a:extLst>
          </p:cNvPr>
          <p:cNvSpPr txBox="1"/>
          <p:nvPr userDrawn="1"/>
        </p:nvSpPr>
        <p:spPr>
          <a:xfrm>
            <a:off x="9312236" y="8237233"/>
            <a:ext cx="967216" cy="3417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 VM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B53791-65DF-D018-D3C9-1A79B2D5DC66}"/>
              </a:ext>
            </a:extLst>
          </p:cNvPr>
          <p:cNvCxnSpPr>
            <a:cxnSpLocks/>
          </p:cNvCxnSpPr>
          <p:nvPr userDrawn="1"/>
        </p:nvCxnSpPr>
        <p:spPr>
          <a:xfrm>
            <a:off x="9798090" y="8575974"/>
            <a:ext cx="0" cy="1984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C44810-780E-1559-00CF-A9DA91A9B1E9}"/>
              </a:ext>
            </a:extLst>
          </p:cNvPr>
          <p:cNvSpPr txBox="1"/>
          <p:nvPr userDrawn="1"/>
        </p:nvSpPr>
        <p:spPr>
          <a:xfrm>
            <a:off x="9735483" y="8563369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644EE2-BAFB-4A8C-53FE-04F162DDBFEA}"/>
              </a:ext>
            </a:extLst>
          </p:cNvPr>
          <p:cNvSpPr txBox="1"/>
          <p:nvPr userDrawn="1"/>
        </p:nvSpPr>
        <p:spPr>
          <a:xfrm>
            <a:off x="10908547" y="7056324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3BFE2-8301-563F-79BE-169C995813E5}"/>
              </a:ext>
            </a:extLst>
          </p:cNvPr>
          <p:cNvSpPr txBox="1"/>
          <p:nvPr userDrawn="1"/>
        </p:nvSpPr>
        <p:spPr>
          <a:xfrm>
            <a:off x="10791236" y="686505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9876DD-67B9-122B-AE84-0E3425FA680D}"/>
              </a:ext>
            </a:extLst>
          </p:cNvPr>
          <p:cNvCxnSpPr>
            <a:cxnSpLocks/>
          </p:cNvCxnSpPr>
          <p:nvPr userDrawn="1"/>
        </p:nvCxnSpPr>
        <p:spPr>
          <a:xfrm>
            <a:off x="11121115" y="7528317"/>
            <a:ext cx="0" cy="35591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A54B10-CE76-0584-3139-98067C727FF5}"/>
              </a:ext>
            </a:extLst>
          </p:cNvPr>
          <p:cNvSpPr txBox="1"/>
          <p:nvPr userDrawn="1"/>
        </p:nvSpPr>
        <p:spPr>
          <a:xfrm>
            <a:off x="11069493" y="7538187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.40(.41-.42)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55C0A8-3161-9E06-4498-96A534CFB18B}"/>
              </a:ext>
            </a:extLst>
          </p:cNvPr>
          <p:cNvSpPr txBox="1"/>
          <p:nvPr userDrawn="1"/>
        </p:nvSpPr>
        <p:spPr>
          <a:xfrm>
            <a:off x="9376248" y="4839474"/>
            <a:ext cx="850545" cy="4315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A593E8-7CE2-4B90-A997-55FB1E060E91}"/>
              </a:ext>
            </a:extLst>
          </p:cNvPr>
          <p:cNvSpPr txBox="1"/>
          <p:nvPr userDrawn="1"/>
        </p:nvSpPr>
        <p:spPr>
          <a:xfrm>
            <a:off x="10339591" y="4847772"/>
            <a:ext cx="1029160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C094EF-E63E-8BBB-7159-A9DA5C995CA7}"/>
              </a:ext>
            </a:extLst>
          </p:cNvPr>
          <p:cNvSpPr txBox="1"/>
          <p:nvPr userDrawn="1"/>
        </p:nvSpPr>
        <p:spPr>
          <a:xfrm>
            <a:off x="10456602" y="4660157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.22 (.23-.25)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6E9AB5E-13CD-9B78-4B5B-A115014E2680}"/>
              </a:ext>
            </a:extLst>
          </p:cNvPr>
          <p:cNvSpPr txBox="1"/>
          <p:nvPr userDrawn="1"/>
        </p:nvSpPr>
        <p:spPr>
          <a:xfrm>
            <a:off x="10246096" y="5244180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09BEB41-4305-A6C7-2A0E-0AF675214355}"/>
              </a:ext>
            </a:extLst>
          </p:cNvPr>
          <p:cNvSpPr txBox="1"/>
          <p:nvPr userDrawn="1"/>
        </p:nvSpPr>
        <p:spPr>
          <a:xfrm>
            <a:off x="9949166" y="4660157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82E2E5B-EF47-E897-8745-AC5199566FA0}"/>
              </a:ext>
            </a:extLst>
          </p:cNvPr>
          <p:cNvCxnSpPr>
            <a:cxnSpLocks/>
          </p:cNvCxnSpPr>
          <p:nvPr userDrawn="1"/>
        </p:nvCxnSpPr>
        <p:spPr>
          <a:xfrm>
            <a:off x="9992365" y="2206640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9267035-198E-60EC-E92B-6FCA9C05620E}"/>
              </a:ext>
            </a:extLst>
          </p:cNvPr>
          <p:cNvCxnSpPr>
            <a:cxnSpLocks/>
          </p:cNvCxnSpPr>
          <p:nvPr userDrawn="1"/>
        </p:nvCxnSpPr>
        <p:spPr>
          <a:xfrm>
            <a:off x="10496815" y="2206204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57EEE39-B338-9290-4CB4-249E7B171895}"/>
              </a:ext>
            </a:extLst>
          </p:cNvPr>
          <p:cNvSpPr txBox="1"/>
          <p:nvPr userDrawn="1"/>
        </p:nvSpPr>
        <p:spPr>
          <a:xfrm>
            <a:off x="3942881" y="4855768"/>
            <a:ext cx="3115452" cy="4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0AB4DBA-9356-8E15-1455-30511F8D165A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0809" y="2346105"/>
            <a:ext cx="0" cy="25146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9CC2945-D3D6-C3DB-DAD8-6971584DD966}"/>
              </a:ext>
            </a:extLst>
          </p:cNvPr>
          <p:cNvSpPr txBox="1"/>
          <p:nvPr userDrawn="1"/>
        </p:nvSpPr>
        <p:spPr>
          <a:xfrm>
            <a:off x="6404187" y="4652122"/>
            <a:ext cx="81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B3693C-5F84-A0E9-DFA7-FC75EA9F0429}"/>
              </a:ext>
            </a:extLst>
          </p:cNvPr>
          <p:cNvCxnSpPr>
            <a:cxnSpLocks/>
          </p:cNvCxnSpPr>
          <p:nvPr userDrawn="1"/>
        </p:nvCxnSpPr>
        <p:spPr>
          <a:xfrm>
            <a:off x="5684924" y="4412006"/>
            <a:ext cx="0" cy="4567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040D384-6B24-1C1F-4981-5DE7393E908E}"/>
              </a:ext>
            </a:extLst>
          </p:cNvPr>
          <p:cNvCxnSpPr>
            <a:cxnSpLocks/>
          </p:cNvCxnSpPr>
          <p:nvPr userDrawn="1"/>
        </p:nvCxnSpPr>
        <p:spPr>
          <a:xfrm>
            <a:off x="4954667" y="3422701"/>
            <a:ext cx="0" cy="143066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5EF4139-86FB-2F01-9503-02772EBFCCAB}"/>
              </a:ext>
            </a:extLst>
          </p:cNvPr>
          <p:cNvCxnSpPr>
            <a:cxnSpLocks/>
          </p:cNvCxnSpPr>
          <p:nvPr userDrawn="1"/>
        </p:nvCxnSpPr>
        <p:spPr>
          <a:xfrm>
            <a:off x="4212192" y="3569277"/>
            <a:ext cx="0" cy="128409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1BCCF61-DEA1-A1D9-36E7-FEB5697BEB05}"/>
              </a:ext>
            </a:extLst>
          </p:cNvPr>
          <p:cNvSpPr txBox="1"/>
          <p:nvPr userDrawn="1"/>
        </p:nvSpPr>
        <p:spPr>
          <a:xfrm>
            <a:off x="4149475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1323C7B-DBF4-4BBD-3D1D-1BE648D5592B}"/>
              </a:ext>
            </a:extLst>
          </p:cNvPr>
          <p:cNvSpPr txBox="1"/>
          <p:nvPr userDrawn="1"/>
        </p:nvSpPr>
        <p:spPr>
          <a:xfrm>
            <a:off x="4892598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E2AB53C-CF98-218B-4F04-AA1DC4D5CD21}"/>
              </a:ext>
            </a:extLst>
          </p:cNvPr>
          <p:cNvSpPr txBox="1"/>
          <p:nvPr userDrawn="1"/>
        </p:nvSpPr>
        <p:spPr>
          <a:xfrm>
            <a:off x="5621814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80FBF-B522-023D-145E-967B7ECF83B2}"/>
              </a:ext>
            </a:extLst>
          </p:cNvPr>
          <p:cNvSpPr txBox="1"/>
          <p:nvPr userDrawn="1"/>
        </p:nvSpPr>
        <p:spPr>
          <a:xfrm>
            <a:off x="12523946" y="7037046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ED50B5-A58C-CBC4-9016-E1D0658F2D18}"/>
              </a:ext>
            </a:extLst>
          </p:cNvPr>
          <p:cNvSpPr txBox="1"/>
          <p:nvPr userDrawn="1"/>
        </p:nvSpPr>
        <p:spPr>
          <a:xfrm>
            <a:off x="12406635" y="6845778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C3B29A-0343-E38F-AFC2-0217C99C7DE3}"/>
              </a:ext>
            </a:extLst>
          </p:cNvPr>
          <p:cNvCxnSpPr>
            <a:cxnSpLocks/>
          </p:cNvCxnSpPr>
          <p:nvPr userDrawn="1"/>
        </p:nvCxnSpPr>
        <p:spPr>
          <a:xfrm>
            <a:off x="12736514" y="7509039"/>
            <a:ext cx="0" cy="23865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F96280-651D-2BE2-056A-897AE9564B0A}"/>
              </a:ext>
            </a:extLst>
          </p:cNvPr>
          <p:cNvSpPr txBox="1"/>
          <p:nvPr userDrawn="1"/>
        </p:nvSpPr>
        <p:spPr>
          <a:xfrm>
            <a:off x="12682273" y="7518909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.50(.51-.52)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12873101" y="2700762"/>
            <a:ext cx="935600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>
            <a:off x="12983090" y="2202643"/>
            <a:ext cx="0" cy="4981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12939447" y="2494942"/>
            <a:ext cx="101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7014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CF52-Lab_AriaAuto-NW-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四角形: 角を丸くする 130">
            <a:extLst>
              <a:ext uri="{FF2B5EF4-FFF2-40B4-BE49-F238E27FC236}">
                <a16:creationId xmlns:a16="http://schemas.microsoft.com/office/drawing/2014/main" id="{3800B121-A7EC-CDE1-6F0C-9CB8574D07C1}"/>
              </a:ext>
            </a:extLst>
          </p:cNvPr>
          <p:cNvSpPr/>
          <p:nvPr userDrawn="1"/>
        </p:nvSpPr>
        <p:spPr>
          <a:xfrm>
            <a:off x="3782720" y="4652049"/>
            <a:ext cx="10143398" cy="845994"/>
          </a:xfrm>
          <a:prstGeom prst="roundRect">
            <a:avLst>
              <a:gd name="adj" fmla="val 6636"/>
            </a:avLst>
          </a:prstGeom>
          <a:solidFill>
            <a:schemeClr val="accent3">
              <a:lumMod val="20000"/>
              <a:lumOff val="80000"/>
            </a:schemeClr>
          </a:solidFill>
          <a:ln w="28575">
            <a:noFill/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Domain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1F7DF47-A542-54DA-CE50-D1D8AFCACC0F}"/>
              </a:ext>
            </a:extLst>
          </p:cNvPr>
          <p:cNvSpPr/>
          <p:nvPr userDrawn="1"/>
        </p:nvSpPr>
        <p:spPr>
          <a:xfrm>
            <a:off x="3782719" y="2462096"/>
            <a:ext cx="10143398" cy="1509660"/>
          </a:xfrm>
          <a:prstGeom prst="roundRect">
            <a:avLst>
              <a:gd name="adj" fmla="val 3634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</a:p>
        </p:txBody>
      </p:sp>
      <p:sp>
        <p:nvSpPr>
          <p:cNvPr id="177" name="四角形: 角を丸くする 176">
            <a:extLst>
              <a:ext uri="{FF2B5EF4-FFF2-40B4-BE49-F238E27FC236}">
                <a16:creationId xmlns:a16="http://schemas.microsoft.com/office/drawing/2014/main" id="{945AA02B-5CE7-04FA-F1F7-10CF95EC2B0C}"/>
              </a:ext>
            </a:extLst>
          </p:cNvPr>
          <p:cNvSpPr/>
          <p:nvPr userDrawn="1"/>
        </p:nvSpPr>
        <p:spPr>
          <a:xfrm>
            <a:off x="9044789" y="6383248"/>
            <a:ext cx="1449356" cy="1603492"/>
          </a:xfrm>
          <a:prstGeom prst="roundRect">
            <a:avLst>
              <a:gd name="adj" fmla="val 3481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6" name="四角形: 角を丸くする 235">
            <a:extLst>
              <a:ext uri="{FF2B5EF4-FFF2-40B4-BE49-F238E27FC236}">
                <a16:creationId xmlns:a16="http://schemas.microsoft.com/office/drawing/2014/main" id="{63C373E1-BA7D-3AC5-E578-0FF554DD3F4A}"/>
              </a:ext>
            </a:extLst>
          </p:cNvPr>
          <p:cNvSpPr/>
          <p:nvPr userDrawn="1"/>
        </p:nvSpPr>
        <p:spPr>
          <a:xfrm>
            <a:off x="7350431" y="6369257"/>
            <a:ext cx="1505169" cy="1603492"/>
          </a:xfrm>
          <a:prstGeom prst="roundRect">
            <a:avLst>
              <a:gd name="adj" fmla="val 269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Workspace ONE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</p:txBody>
      </p:sp>
      <p:sp>
        <p:nvSpPr>
          <p:cNvPr id="268" name="四角形: 角を丸くする 267">
            <a:extLst>
              <a:ext uri="{FF2B5EF4-FFF2-40B4-BE49-F238E27FC236}">
                <a16:creationId xmlns:a16="http://schemas.microsoft.com/office/drawing/2014/main" id="{E5692456-FF05-4AEA-C502-7333A89F29A8}"/>
              </a:ext>
            </a:extLst>
          </p:cNvPr>
          <p:cNvSpPr/>
          <p:nvPr userDrawn="1"/>
        </p:nvSpPr>
        <p:spPr>
          <a:xfrm>
            <a:off x="5918084" y="6369257"/>
            <a:ext cx="1239917" cy="1603492"/>
          </a:xfrm>
          <a:prstGeom prst="roundRect">
            <a:avLst>
              <a:gd name="adj" fmla="val 425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9EC5CDC-AF1F-F265-01BB-26FF317C7508}"/>
              </a:ext>
            </a:extLst>
          </p:cNvPr>
          <p:cNvSpPr/>
          <p:nvPr userDrawn="1"/>
        </p:nvSpPr>
        <p:spPr>
          <a:xfrm>
            <a:off x="9050204" y="8173844"/>
            <a:ext cx="1456991" cy="1106930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Automation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Deployment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CAA685E8-C884-C1F4-D2CA-1D93E439D422}"/>
              </a:ext>
            </a:extLst>
          </p:cNvPr>
          <p:cNvSpPr/>
          <p:nvPr userDrawn="1"/>
        </p:nvSpPr>
        <p:spPr>
          <a:xfrm>
            <a:off x="10716904" y="6379990"/>
            <a:ext cx="1449356" cy="1603492"/>
          </a:xfrm>
          <a:prstGeom prst="roundRect">
            <a:avLst>
              <a:gd name="adj" fmla="val 2650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8505BD86-A621-FF8A-BE00-D626ECA4695A}"/>
              </a:ext>
            </a:extLst>
          </p:cNvPr>
          <p:cNvSpPr/>
          <p:nvPr userDrawn="1"/>
        </p:nvSpPr>
        <p:spPr>
          <a:xfrm>
            <a:off x="12342936" y="6361547"/>
            <a:ext cx="1449356" cy="1621341"/>
          </a:xfrm>
          <a:prstGeom prst="roundRect">
            <a:avLst>
              <a:gd name="adj" fmla="val 431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Operations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 Logs Cluster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C59567F-59DE-A3FA-0D2F-AA89A9FC56BF}"/>
              </a:ext>
            </a:extLst>
          </p:cNvPr>
          <p:cNvSpPr/>
          <p:nvPr userDrawn="1"/>
        </p:nvSpPr>
        <p:spPr>
          <a:xfrm>
            <a:off x="5753902" y="6036440"/>
            <a:ext cx="8180927" cy="2038478"/>
          </a:xfrm>
          <a:prstGeom prst="roundRect">
            <a:avLst>
              <a:gd name="adj" fmla="val 2965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  <a:r>
              <a:rPr kumimoji="1" lang="ja-JP" altLang="en-US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(Management Domain)</a:t>
            </a:r>
          </a:p>
        </p:txBody>
      </p:sp>
      <p:sp>
        <p:nvSpPr>
          <p:cNvPr id="266" name="四角形: 角を丸くする 265">
            <a:extLst>
              <a:ext uri="{FF2B5EF4-FFF2-40B4-BE49-F238E27FC236}">
                <a16:creationId xmlns:a16="http://schemas.microsoft.com/office/drawing/2014/main" id="{ABED9C48-EA73-5781-B77A-7518951DBCF3}"/>
              </a:ext>
            </a:extLst>
          </p:cNvPr>
          <p:cNvSpPr/>
          <p:nvPr userDrawn="1"/>
        </p:nvSpPr>
        <p:spPr>
          <a:xfrm>
            <a:off x="10712830" y="1901923"/>
            <a:ext cx="2051808" cy="1455641"/>
          </a:xfrm>
          <a:prstGeom prst="roundRect">
            <a:avLst>
              <a:gd name="adj" fmla="val 226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F7277C7D-2A17-F5BF-DADB-1B2C5B772AE0}"/>
              </a:ext>
            </a:extLst>
          </p:cNvPr>
          <p:cNvSpPr txBox="1"/>
          <p:nvPr userDrawn="1"/>
        </p:nvSpPr>
        <p:spPr>
          <a:xfrm>
            <a:off x="1777485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8705A549-9A4C-E440-EA20-4EFEA2A78043}"/>
              </a:ext>
            </a:extLst>
          </p:cNvPr>
          <p:cNvSpPr txBox="1"/>
          <p:nvPr userDrawn="1"/>
        </p:nvSpPr>
        <p:spPr>
          <a:xfrm>
            <a:off x="2140637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C9024E3D-E08A-D6D0-0D91-CB9786E92FA4}"/>
              </a:ext>
            </a:extLst>
          </p:cNvPr>
          <p:cNvSpPr txBox="1"/>
          <p:nvPr userDrawn="1"/>
        </p:nvSpPr>
        <p:spPr>
          <a:xfrm>
            <a:off x="27894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34291C2-466B-75E1-06DF-5C9C3D1FFEBC}"/>
              </a:ext>
            </a:extLst>
          </p:cNvPr>
          <p:cNvSpPr txBox="1"/>
          <p:nvPr userDrawn="1"/>
        </p:nvSpPr>
        <p:spPr>
          <a:xfrm>
            <a:off x="3139319" y="5812565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6548A749-B9A2-05EE-74D7-2D36DBC3570D}"/>
              </a:ext>
            </a:extLst>
          </p:cNvPr>
          <p:cNvCxnSpPr>
            <a:cxnSpLocks/>
          </p:cNvCxnSpPr>
          <p:nvPr userDrawn="1"/>
        </p:nvCxnSpPr>
        <p:spPr>
          <a:xfrm>
            <a:off x="1547260" y="5653074"/>
            <a:ext cx="1514620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C5BD5141-6F02-223C-3E45-01B95C3DD180}"/>
              </a:ext>
            </a:extLst>
          </p:cNvPr>
          <p:cNvCxnSpPr>
            <a:cxnSpLocks/>
          </p:cNvCxnSpPr>
          <p:nvPr userDrawn="1"/>
        </p:nvCxnSpPr>
        <p:spPr>
          <a:xfrm>
            <a:off x="563980" y="7889700"/>
            <a:ext cx="16129485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199659E6-3AF4-2CE5-BBAC-41A7816223EB}"/>
              </a:ext>
            </a:extLst>
          </p:cNvPr>
          <p:cNvCxnSpPr>
            <a:cxnSpLocks/>
          </p:cNvCxnSpPr>
          <p:nvPr userDrawn="1"/>
        </p:nvCxnSpPr>
        <p:spPr>
          <a:xfrm>
            <a:off x="3544285" y="2202810"/>
            <a:ext cx="13149180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1332CBA5-5A3C-A900-A30C-5547C611BA2B}"/>
              </a:ext>
            </a:extLst>
          </p:cNvPr>
          <p:cNvCxnSpPr>
            <a:cxnSpLocks/>
          </p:cNvCxnSpPr>
          <p:nvPr userDrawn="1"/>
        </p:nvCxnSpPr>
        <p:spPr>
          <a:xfrm>
            <a:off x="917935" y="7747693"/>
            <a:ext cx="15775530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DAB5E4E0-6E9F-00EC-D4C4-F7C92B61A33E}"/>
              </a:ext>
            </a:extLst>
          </p:cNvPr>
          <p:cNvCxnSpPr>
            <a:cxnSpLocks/>
          </p:cNvCxnSpPr>
          <p:nvPr userDrawn="1"/>
        </p:nvCxnSpPr>
        <p:spPr>
          <a:xfrm>
            <a:off x="1847659" y="4536619"/>
            <a:ext cx="14845806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コネクタ 183">
            <a:extLst>
              <a:ext uri="{FF2B5EF4-FFF2-40B4-BE49-F238E27FC236}">
                <a16:creationId xmlns:a16="http://schemas.microsoft.com/office/drawing/2014/main" id="{00AD80B4-8772-3FAA-DE01-DDF5B7BC5ABC}"/>
              </a:ext>
            </a:extLst>
          </p:cNvPr>
          <p:cNvCxnSpPr>
            <a:cxnSpLocks/>
          </p:cNvCxnSpPr>
          <p:nvPr userDrawn="1"/>
        </p:nvCxnSpPr>
        <p:spPr>
          <a:xfrm>
            <a:off x="2186768" y="4403914"/>
            <a:ext cx="14506697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2838ACA-8FD7-730F-87FD-5C1E6BD8CBEC}"/>
              </a:ext>
            </a:extLst>
          </p:cNvPr>
          <p:cNvCxnSpPr>
            <a:cxnSpLocks/>
          </p:cNvCxnSpPr>
          <p:nvPr userDrawn="1"/>
        </p:nvCxnSpPr>
        <p:spPr>
          <a:xfrm>
            <a:off x="3220483" y="2344854"/>
            <a:ext cx="13472982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94DDCF1B-22D3-345A-0FDF-EC1D500F3D02}"/>
              </a:ext>
            </a:extLst>
          </p:cNvPr>
          <p:cNvCxnSpPr>
            <a:cxnSpLocks/>
          </p:cNvCxnSpPr>
          <p:nvPr userDrawn="1"/>
        </p:nvCxnSpPr>
        <p:spPr>
          <a:xfrm>
            <a:off x="1238442" y="5783338"/>
            <a:ext cx="1545502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276A91A-3F6E-3D6E-1209-0DE0082198F2}"/>
              </a:ext>
            </a:extLst>
          </p:cNvPr>
          <p:cNvCxnSpPr>
            <a:cxnSpLocks/>
          </p:cNvCxnSpPr>
          <p:nvPr userDrawn="1"/>
        </p:nvCxnSpPr>
        <p:spPr>
          <a:xfrm>
            <a:off x="2512049" y="3571812"/>
            <a:ext cx="14181416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600EA6B0-1794-A5B4-C182-24DB48A1E659}"/>
              </a:ext>
            </a:extLst>
          </p:cNvPr>
          <p:cNvCxnSpPr>
            <a:cxnSpLocks/>
          </p:cNvCxnSpPr>
          <p:nvPr userDrawn="1"/>
        </p:nvCxnSpPr>
        <p:spPr>
          <a:xfrm>
            <a:off x="2840065" y="3439107"/>
            <a:ext cx="13853400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3EEBC184-0C72-5719-7617-BE5CC9C25431}"/>
              </a:ext>
            </a:extLst>
          </p:cNvPr>
          <p:cNvCxnSpPr>
            <a:cxnSpLocks/>
          </p:cNvCxnSpPr>
          <p:nvPr userDrawn="1"/>
        </p:nvCxnSpPr>
        <p:spPr>
          <a:xfrm>
            <a:off x="236045" y="8771649"/>
            <a:ext cx="1645742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FEA963B6-C07C-8D61-DD2B-C143D722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10" y="226270"/>
            <a:ext cx="16521026" cy="674434"/>
          </a:xfrm>
        </p:spPr>
        <p:txBody>
          <a:bodyPr>
            <a:normAutofit/>
          </a:bodyPr>
          <a:lstStyle>
            <a:lvl1pPr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A11BFE3-E927-0702-D55E-AF8A3A61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6519332" y="9242936"/>
            <a:ext cx="458613" cy="249706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16D930D-4ED2-A6B2-738B-F55A77C72A32}"/>
              </a:ext>
            </a:extLst>
          </p:cNvPr>
          <p:cNvSpPr txBox="1"/>
          <p:nvPr userDrawn="1"/>
        </p:nvSpPr>
        <p:spPr>
          <a:xfrm>
            <a:off x="119713" y="9242936"/>
            <a:ext cx="2226846" cy="249706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l"/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VCF-Auto-2025-0108-01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A7E1D61B-8E98-C11A-C2B0-6E423E4539A6}"/>
              </a:ext>
            </a:extLst>
          </p:cNvPr>
          <p:cNvCxnSpPr>
            <a:cxnSpLocks/>
          </p:cNvCxnSpPr>
          <p:nvPr userDrawn="1"/>
        </p:nvCxnSpPr>
        <p:spPr>
          <a:xfrm>
            <a:off x="1499125" y="6888060"/>
            <a:ext cx="200303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A8CDFB7-1C5A-D48E-DDB1-6D2BC72492B6}"/>
              </a:ext>
            </a:extLst>
          </p:cNvPr>
          <p:cNvSpPr txBox="1"/>
          <p:nvPr userDrawn="1"/>
        </p:nvSpPr>
        <p:spPr>
          <a:xfrm>
            <a:off x="1542687" y="6230324"/>
            <a:ext cx="1959475" cy="4959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6EFA7DE-7C19-4E5B-4CC3-81B1F85FAA63}"/>
              </a:ext>
            </a:extLst>
          </p:cNvPr>
          <p:cNvSpPr txBox="1"/>
          <p:nvPr userDrawn="1"/>
        </p:nvSpPr>
        <p:spPr>
          <a:xfrm>
            <a:off x="1499125" y="7034770"/>
            <a:ext cx="2016759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0A7BA9F-486B-F5DB-7640-F0B1E4B7097C}"/>
              </a:ext>
            </a:extLst>
          </p:cNvPr>
          <p:cNvSpPr txBox="1"/>
          <p:nvPr userDrawn="1"/>
        </p:nvSpPr>
        <p:spPr>
          <a:xfrm>
            <a:off x="7675152" y="2697436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560EC269-8A7D-CC99-6CB0-1D8CC04BD7D1}"/>
              </a:ext>
            </a:extLst>
          </p:cNvPr>
          <p:cNvCxnSpPr>
            <a:cxnSpLocks/>
          </p:cNvCxnSpPr>
          <p:nvPr userDrawn="1"/>
        </p:nvCxnSpPr>
        <p:spPr>
          <a:xfrm flipH="1">
            <a:off x="2495402" y="6720850"/>
            <a:ext cx="1" cy="16554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EBC096A1-1BAE-DA81-194A-23E8CED3159B}"/>
              </a:ext>
            </a:extLst>
          </p:cNvPr>
          <p:cNvCxnSpPr>
            <a:cxnSpLocks/>
          </p:cNvCxnSpPr>
          <p:nvPr userDrawn="1"/>
        </p:nvCxnSpPr>
        <p:spPr>
          <a:xfrm>
            <a:off x="2650539" y="6865056"/>
            <a:ext cx="0" cy="169714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9E763755-A2AE-4C87-2BFE-52E42E0246C0}"/>
              </a:ext>
            </a:extLst>
          </p:cNvPr>
          <p:cNvSpPr txBox="1"/>
          <p:nvPr userDrawn="1"/>
        </p:nvSpPr>
        <p:spPr>
          <a:xfrm>
            <a:off x="325440" y="1524471"/>
            <a:ext cx="3457280" cy="3223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1795C7CD-7C42-F01C-BA5F-672E19E4535B}"/>
              </a:ext>
            </a:extLst>
          </p:cNvPr>
          <p:cNvSpPr txBox="1"/>
          <p:nvPr userDrawn="1"/>
        </p:nvSpPr>
        <p:spPr>
          <a:xfrm>
            <a:off x="3629981" y="1852933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11E16698-5991-0607-929D-BF16C42EF3DB}"/>
              </a:ext>
            </a:extLst>
          </p:cNvPr>
          <p:cNvSpPr txBox="1"/>
          <p:nvPr userDrawn="1"/>
        </p:nvSpPr>
        <p:spPr>
          <a:xfrm>
            <a:off x="3965049" y="1515734"/>
            <a:ext cx="911345" cy="42508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9513F82-5D5E-D068-FD9E-6F82371A07E5}"/>
              </a:ext>
            </a:extLst>
          </p:cNvPr>
          <p:cNvSpPr txBox="1"/>
          <p:nvPr userDrawn="1"/>
        </p:nvSpPr>
        <p:spPr>
          <a:xfrm>
            <a:off x="8623040" y="2697435"/>
            <a:ext cx="1110424" cy="46823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AED0A0F-A9D0-71CC-49D4-F5D6F80E01C8}"/>
              </a:ext>
            </a:extLst>
          </p:cNvPr>
          <p:cNvSpPr txBox="1"/>
          <p:nvPr userDrawn="1"/>
        </p:nvSpPr>
        <p:spPr>
          <a:xfrm>
            <a:off x="10808850" y="2689071"/>
            <a:ext cx="873159" cy="46098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98F41BA1-8C32-40CF-37EB-AA51C25B3BCE}"/>
              </a:ext>
            </a:extLst>
          </p:cNvPr>
          <p:cNvCxnSpPr>
            <a:cxnSpLocks/>
          </p:cNvCxnSpPr>
          <p:nvPr userDrawn="1"/>
        </p:nvCxnSpPr>
        <p:spPr>
          <a:xfrm>
            <a:off x="3677427" y="183375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14FC5E8F-7EAB-6951-6C4C-A305388D87BC}"/>
              </a:ext>
            </a:extLst>
          </p:cNvPr>
          <p:cNvCxnSpPr>
            <a:cxnSpLocks/>
          </p:cNvCxnSpPr>
          <p:nvPr userDrawn="1"/>
        </p:nvCxnSpPr>
        <p:spPr>
          <a:xfrm>
            <a:off x="753381" y="1833757"/>
            <a:ext cx="0" cy="605047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31569EA4-05D0-F7EE-8B5E-699F4ACF6382}"/>
              </a:ext>
            </a:extLst>
          </p:cNvPr>
          <p:cNvCxnSpPr>
            <a:cxnSpLocks/>
          </p:cNvCxnSpPr>
          <p:nvPr userDrawn="1"/>
        </p:nvCxnSpPr>
        <p:spPr>
          <a:xfrm>
            <a:off x="8092170" y="2205267"/>
            <a:ext cx="0" cy="49727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B196AA4C-064E-1E53-49BC-5684C8B0DEAE}"/>
              </a:ext>
            </a:extLst>
          </p:cNvPr>
          <p:cNvCxnSpPr>
            <a:cxnSpLocks/>
          </p:cNvCxnSpPr>
          <p:nvPr userDrawn="1"/>
        </p:nvCxnSpPr>
        <p:spPr>
          <a:xfrm flipH="1">
            <a:off x="8748454" y="2207107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B53B1EC5-16DA-2F10-DF41-4A9E7194C9FC}"/>
              </a:ext>
            </a:extLst>
          </p:cNvPr>
          <p:cNvCxnSpPr>
            <a:cxnSpLocks/>
          </p:cNvCxnSpPr>
          <p:nvPr userDrawn="1"/>
        </p:nvCxnSpPr>
        <p:spPr>
          <a:xfrm>
            <a:off x="11036427" y="2202643"/>
            <a:ext cx="1" cy="48642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02FCCE3-0373-D52A-F1A5-AD0A072529FB}"/>
              </a:ext>
            </a:extLst>
          </p:cNvPr>
          <p:cNvCxnSpPr>
            <a:cxnSpLocks/>
            <a:stCxn id="167" idx="2"/>
            <a:endCxn id="121" idx="0"/>
          </p:cNvCxnSpPr>
          <p:nvPr userDrawn="1"/>
        </p:nvCxnSpPr>
        <p:spPr>
          <a:xfrm>
            <a:off x="2054080" y="1249251"/>
            <a:ext cx="0" cy="27522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CB26E4DC-1273-FB4F-6721-CDA021C7A1D7}"/>
              </a:ext>
            </a:extLst>
          </p:cNvPr>
          <p:cNvSpPr txBox="1"/>
          <p:nvPr userDrawn="1"/>
        </p:nvSpPr>
        <p:spPr>
          <a:xfrm>
            <a:off x="14051464" y="7153537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Region-A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A51C41EC-2C5D-0236-8F58-CCB5584E2371}"/>
              </a:ext>
            </a:extLst>
          </p:cNvPr>
          <p:cNvSpPr txBox="1"/>
          <p:nvPr userDrawn="1"/>
        </p:nvSpPr>
        <p:spPr>
          <a:xfrm>
            <a:off x="10985091" y="2491615"/>
            <a:ext cx="4214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1A32BC8F-F7B4-13F2-8DFE-1529ADF9631C}"/>
              </a:ext>
            </a:extLst>
          </p:cNvPr>
          <p:cNvSpPr txBox="1"/>
          <p:nvPr userDrawn="1"/>
        </p:nvSpPr>
        <p:spPr>
          <a:xfrm>
            <a:off x="8712509" y="2491615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19D37428-AD44-73B4-B45A-D33D7AC8C4D0}"/>
              </a:ext>
            </a:extLst>
          </p:cNvPr>
          <p:cNvSpPr txBox="1"/>
          <p:nvPr userDrawn="1"/>
        </p:nvSpPr>
        <p:spPr>
          <a:xfrm>
            <a:off x="8539448" y="3159325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5BF98EE0-2467-0985-CE99-802EE60EC196}"/>
              </a:ext>
            </a:extLst>
          </p:cNvPr>
          <p:cNvSpPr txBox="1"/>
          <p:nvPr userDrawn="1"/>
        </p:nvSpPr>
        <p:spPr>
          <a:xfrm>
            <a:off x="8056781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ED633BD9-205E-631D-C908-92D246258DD2}"/>
              </a:ext>
            </a:extLst>
          </p:cNvPr>
          <p:cNvSpPr txBox="1"/>
          <p:nvPr userDrawn="1"/>
        </p:nvSpPr>
        <p:spPr>
          <a:xfrm>
            <a:off x="698929" y="185293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8D35FD3E-242D-D246-842A-08D36497D656}"/>
              </a:ext>
            </a:extLst>
          </p:cNvPr>
          <p:cNvSpPr txBox="1"/>
          <p:nvPr userDrawn="1"/>
        </p:nvSpPr>
        <p:spPr>
          <a:xfrm>
            <a:off x="5022713" y="1515734"/>
            <a:ext cx="999965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 / ADCS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9168A3C4-310C-97E6-5D32-DA7D8821265F}"/>
              </a:ext>
            </a:extLst>
          </p:cNvPr>
          <p:cNvSpPr txBox="1"/>
          <p:nvPr userDrawn="1"/>
        </p:nvSpPr>
        <p:spPr>
          <a:xfrm>
            <a:off x="1447324" y="1003030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8" name="直線コネクタ 187">
            <a:extLst>
              <a:ext uri="{FF2B5EF4-FFF2-40B4-BE49-F238E27FC236}">
                <a16:creationId xmlns:a16="http://schemas.microsoft.com/office/drawing/2014/main" id="{13A007D5-2719-6FD8-3C02-082BEABDE763}"/>
              </a:ext>
            </a:extLst>
          </p:cNvPr>
          <p:cNvCxnSpPr>
            <a:cxnSpLocks/>
          </p:cNvCxnSpPr>
          <p:nvPr userDrawn="1"/>
        </p:nvCxnSpPr>
        <p:spPr>
          <a:xfrm>
            <a:off x="2052957" y="1833757"/>
            <a:ext cx="0" cy="2702862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線コネクタ 188">
            <a:extLst>
              <a:ext uri="{FF2B5EF4-FFF2-40B4-BE49-F238E27FC236}">
                <a16:creationId xmlns:a16="http://schemas.microsoft.com/office/drawing/2014/main" id="{AA648880-9B6B-26B6-2BF1-2A361EFE1805}"/>
              </a:ext>
            </a:extLst>
          </p:cNvPr>
          <p:cNvCxnSpPr>
            <a:cxnSpLocks/>
          </p:cNvCxnSpPr>
          <p:nvPr userDrawn="1"/>
        </p:nvCxnSpPr>
        <p:spPr>
          <a:xfrm>
            <a:off x="2377851" y="1833757"/>
            <a:ext cx="0" cy="25701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D7FC8D26-D3AF-1819-BA4D-2E6AAA08D368}"/>
              </a:ext>
            </a:extLst>
          </p:cNvPr>
          <p:cNvSpPr txBox="1"/>
          <p:nvPr userDrawn="1"/>
        </p:nvSpPr>
        <p:spPr>
          <a:xfrm>
            <a:off x="2311659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DC0F9EEC-4702-F170-3A3D-DFE91B46CCF3}"/>
              </a:ext>
            </a:extLst>
          </p:cNvPr>
          <p:cNvSpPr txBox="1"/>
          <p:nvPr userDrawn="1"/>
        </p:nvSpPr>
        <p:spPr>
          <a:xfrm>
            <a:off x="199341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D4F6B3DD-8098-9359-E893-878A13575D69}"/>
              </a:ext>
            </a:extLst>
          </p:cNvPr>
          <p:cNvSpPr txBox="1"/>
          <p:nvPr userDrawn="1"/>
        </p:nvSpPr>
        <p:spPr>
          <a:xfrm>
            <a:off x="10970726" y="31380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C5B38E4-4A1C-3C0F-0771-4CBC9805F7F9}"/>
              </a:ext>
            </a:extLst>
          </p:cNvPr>
          <p:cNvCxnSpPr>
            <a:cxnSpLocks/>
            <a:stCxn id="165" idx="2"/>
          </p:cNvCxnSpPr>
          <p:nvPr userDrawn="1"/>
        </p:nvCxnSpPr>
        <p:spPr>
          <a:xfrm>
            <a:off x="5522696" y="1952793"/>
            <a:ext cx="0" cy="25431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EFE1F62-40E0-C6C1-8D01-09F5CB3AF2FC}"/>
              </a:ext>
            </a:extLst>
          </p:cNvPr>
          <p:cNvSpPr txBox="1"/>
          <p:nvPr userDrawn="1"/>
        </p:nvSpPr>
        <p:spPr>
          <a:xfrm>
            <a:off x="5506936" y="1953179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C5D2D07-859B-7FE5-6513-781B57D349D5}"/>
              </a:ext>
            </a:extLst>
          </p:cNvPr>
          <p:cNvSpPr txBox="1"/>
          <p:nvPr userDrawn="1"/>
        </p:nvSpPr>
        <p:spPr>
          <a:xfrm>
            <a:off x="6715619" y="2697436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0FCEBD9-3BEF-9AC4-1AA2-D4E57B64E051}"/>
              </a:ext>
            </a:extLst>
          </p:cNvPr>
          <p:cNvCxnSpPr>
            <a:cxnSpLocks/>
          </p:cNvCxnSpPr>
          <p:nvPr userDrawn="1"/>
        </p:nvCxnSpPr>
        <p:spPr>
          <a:xfrm>
            <a:off x="7132637" y="2204344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EF9580F4-64C2-B519-CB9E-895AF45F4209}"/>
              </a:ext>
            </a:extLst>
          </p:cNvPr>
          <p:cNvSpPr txBox="1"/>
          <p:nvPr userDrawn="1"/>
        </p:nvSpPr>
        <p:spPr>
          <a:xfrm>
            <a:off x="7097248" y="2491615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F778D20-15CF-BF1A-17DA-31B59BA2934E}"/>
              </a:ext>
            </a:extLst>
          </p:cNvPr>
          <p:cNvSpPr txBox="1"/>
          <p:nvPr userDrawn="1"/>
        </p:nvSpPr>
        <p:spPr>
          <a:xfrm>
            <a:off x="14051464" y="7872197"/>
            <a:ext cx="28545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X Region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(Cross-Instance Region)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11225A5-7BF2-7FBA-9C10-B727D565468A}"/>
              </a:ext>
            </a:extLst>
          </p:cNvPr>
          <p:cNvSpPr txBox="1"/>
          <p:nvPr userDrawn="1"/>
        </p:nvSpPr>
        <p:spPr>
          <a:xfrm>
            <a:off x="1591093" y="603326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7E4F8E5-2B80-F335-8EDF-C905FCFAFDDB}"/>
              </a:ext>
            </a:extLst>
          </p:cNvPr>
          <p:cNvSpPr txBox="1"/>
          <p:nvPr userDrawn="1"/>
        </p:nvSpPr>
        <p:spPr>
          <a:xfrm>
            <a:off x="2566723" y="6030674"/>
            <a:ext cx="884557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215FA8CB-A8F0-E5EB-9C0D-9701AFA14168}"/>
              </a:ext>
            </a:extLst>
          </p:cNvPr>
          <p:cNvCxnSpPr>
            <a:cxnSpLocks/>
          </p:cNvCxnSpPr>
          <p:nvPr userDrawn="1"/>
        </p:nvCxnSpPr>
        <p:spPr>
          <a:xfrm>
            <a:off x="1851976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6E76A6ED-C1E4-0152-78C8-4319665D7E8D}"/>
              </a:ext>
            </a:extLst>
          </p:cNvPr>
          <p:cNvCxnSpPr>
            <a:cxnSpLocks/>
          </p:cNvCxnSpPr>
          <p:nvPr userDrawn="1"/>
        </p:nvCxnSpPr>
        <p:spPr>
          <a:xfrm>
            <a:off x="2840623" y="5653074"/>
            <a:ext cx="0" cy="36696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F454185D-7D0F-AAA1-0FBE-DD7100C0A42C}"/>
              </a:ext>
            </a:extLst>
          </p:cNvPr>
          <p:cNvCxnSpPr>
            <a:cxnSpLocks/>
          </p:cNvCxnSpPr>
          <p:nvPr userDrawn="1"/>
        </p:nvCxnSpPr>
        <p:spPr>
          <a:xfrm>
            <a:off x="2198156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5BCAF08E-79F1-3651-EB0D-5F3A5C9DF73E}"/>
              </a:ext>
            </a:extLst>
          </p:cNvPr>
          <p:cNvCxnSpPr>
            <a:cxnSpLocks/>
          </p:cNvCxnSpPr>
          <p:nvPr userDrawn="1"/>
        </p:nvCxnSpPr>
        <p:spPr>
          <a:xfrm>
            <a:off x="3184730" y="5783338"/>
            <a:ext cx="0" cy="23670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46D0728-05D0-C0EE-8EB6-72EEE79802ED}"/>
              </a:ext>
            </a:extLst>
          </p:cNvPr>
          <p:cNvCxnSpPr>
            <a:cxnSpLocks/>
          </p:cNvCxnSpPr>
          <p:nvPr userDrawn="1"/>
        </p:nvCxnSpPr>
        <p:spPr>
          <a:xfrm>
            <a:off x="2702745" y="1833757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6ADE8D03-E6BC-0AAB-9AC5-591ED2920DCA}"/>
              </a:ext>
            </a:extLst>
          </p:cNvPr>
          <p:cNvCxnSpPr>
            <a:cxnSpLocks/>
          </p:cNvCxnSpPr>
          <p:nvPr userDrawn="1"/>
        </p:nvCxnSpPr>
        <p:spPr>
          <a:xfrm>
            <a:off x="3027639" y="1833757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1CAAB302-D5FB-5C8B-CAAF-6A68DB840FAB}"/>
              </a:ext>
            </a:extLst>
          </p:cNvPr>
          <p:cNvSpPr txBox="1"/>
          <p:nvPr userDrawn="1"/>
        </p:nvSpPr>
        <p:spPr>
          <a:xfrm>
            <a:off x="2986178" y="1852933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2028839-20F3-8438-2E6F-AAE2DE240C2A}"/>
              </a:ext>
            </a:extLst>
          </p:cNvPr>
          <p:cNvSpPr txBox="1"/>
          <p:nvPr userDrawn="1"/>
        </p:nvSpPr>
        <p:spPr>
          <a:xfrm>
            <a:off x="2633378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1B8A6B1-571D-3FAE-3819-F4B21AC8F3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341591" y="1833757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39A4B92D-79D3-8711-0F0D-B464D0577457}"/>
              </a:ext>
            </a:extLst>
          </p:cNvPr>
          <p:cNvSpPr txBox="1"/>
          <p:nvPr userDrawn="1"/>
        </p:nvSpPr>
        <p:spPr>
          <a:xfrm>
            <a:off x="3292319" y="1852933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78772260-DB3F-5D78-0D7B-4A8EF6FCD9FA}"/>
              </a:ext>
            </a:extLst>
          </p:cNvPr>
          <p:cNvSpPr txBox="1"/>
          <p:nvPr userDrawn="1"/>
        </p:nvSpPr>
        <p:spPr>
          <a:xfrm>
            <a:off x="14051463" y="8766411"/>
            <a:ext cx="28542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Tenant Network</a:t>
            </a:r>
            <a:r>
              <a:rPr lang="en-US" altLang="ja-JP" sz="1200" b="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(NSX VLAN Seg)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192.168.80.0/24, VLAN 80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12D104D1-B446-2DB3-BD8A-296D310D06E9}"/>
              </a:ext>
            </a:extLst>
          </p:cNvPr>
          <p:cNvSpPr txBox="1"/>
          <p:nvPr userDrawn="1"/>
        </p:nvSpPr>
        <p:spPr>
          <a:xfrm>
            <a:off x="1037955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5" name="直線コネクタ 224">
            <a:extLst>
              <a:ext uri="{FF2B5EF4-FFF2-40B4-BE49-F238E27FC236}">
                <a16:creationId xmlns:a16="http://schemas.microsoft.com/office/drawing/2014/main" id="{65C035CE-236D-766D-BC85-D6ABAE70A549}"/>
              </a:ext>
            </a:extLst>
          </p:cNvPr>
          <p:cNvCxnSpPr>
            <a:cxnSpLocks/>
          </p:cNvCxnSpPr>
          <p:nvPr userDrawn="1"/>
        </p:nvCxnSpPr>
        <p:spPr>
          <a:xfrm>
            <a:off x="1078275" y="1833757"/>
            <a:ext cx="0" cy="5913936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1FAC42FA-364B-1041-D1E4-48E61C6BB4AD}"/>
              </a:ext>
            </a:extLst>
          </p:cNvPr>
          <p:cNvCxnSpPr>
            <a:cxnSpLocks/>
          </p:cNvCxnSpPr>
          <p:nvPr userDrawn="1"/>
        </p:nvCxnSpPr>
        <p:spPr>
          <a:xfrm>
            <a:off x="428487" y="1833757"/>
            <a:ext cx="0" cy="694070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線コネクタ 238">
            <a:extLst>
              <a:ext uri="{FF2B5EF4-FFF2-40B4-BE49-F238E27FC236}">
                <a16:creationId xmlns:a16="http://schemas.microsoft.com/office/drawing/2014/main" id="{D2AF1B33-03B0-9711-3FF4-BE862DB91997}"/>
              </a:ext>
            </a:extLst>
          </p:cNvPr>
          <p:cNvCxnSpPr>
            <a:cxnSpLocks/>
          </p:cNvCxnSpPr>
          <p:nvPr userDrawn="1"/>
        </p:nvCxnSpPr>
        <p:spPr>
          <a:xfrm>
            <a:off x="1728063" y="1833757"/>
            <a:ext cx="0" cy="3819317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線コネクタ 241">
            <a:extLst>
              <a:ext uri="{FF2B5EF4-FFF2-40B4-BE49-F238E27FC236}">
                <a16:creationId xmlns:a16="http://schemas.microsoft.com/office/drawing/2014/main" id="{8547C667-BC04-ACEE-E638-CABC1E24BA59}"/>
              </a:ext>
            </a:extLst>
          </p:cNvPr>
          <p:cNvCxnSpPr>
            <a:cxnSpLocks/>
          </p:cNvCxnSpPr>
          <p:nvPr userDrawn="1"/>
        </p:nvCxnSpPr>
        <p:spPr>
          <a:xfrm>
            <a:off x="1403169" y="1833757"/>
            <a:ext cx="0" cy="39495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EFC1BFF5-F59B-B323-BDD7-587458D39EEA}"/>
              </a:ext>
            </a:extLst>
          </p:cNvPr>
          <p:cNvSpPr txBox="1"/>
          <p:nvPr userDrawn="1"/>
        </p:nvSpPr>
        <p:spPr>
          <a:xfrm>
            <a:off x="1672998" y="1852933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8" name="テキスト ボックス 247">
            <a:extLst>
              <a:ext uri="{FF2B5EF4-FFF2-40B4-BE49-F238E27FC236}">
                <a16:creationId xmlns:a16="http://schemas.microsoft.com/office/drawing/2014/main" id="{A3B23DB1-B828-0781-AFE8-B5519A6819F6}"/>
              </a:ext>
            </a:extLst>
          </p:cNvPr>
          <p:cNvSpPr txBox="1"/>
          <p:nvPr userDrawn="1"/>
        </p:nvSpPr>
        <p:spPr>
          <a:xfrm>
            <a:off x="1341505" y="1852933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1" name="テキスト ボックス 260">
            <a:extLst>
              <a:ext uri="{FF2B5EF4-FFF2-40B4-BE49-F238E27FC236}">
                <a16:creationId xmlns:a16="http://schemas.microsoft.com/office/drawing/2014/main" id="{75D57175-7706-1E74-0DA8-0897DD1F19B0}"/>
              </a:ext>
            </a:extLst>
          </p:cNvPr>
          <p:cNvSpPr txBox="1"/>
          <p:nvPr userDrawn="1"/>
        </p:nvSpPr>
        <p:spPr>
          <a:xfrm>
            <a:off x="11802191" y="2676856"/>
            <a:ext cx="873159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FC7DC33F-6BBF-25C6-01D3-22906D92F166}"/>
              </a:ext>
            </a:extLst>
          </p:cNvPr>
          <p:cNvCxnSpPr>
            <a:cxnSpLocks/>
          </p:cNvCxnSpPr>
          <p:nvPr userDrawn="1"/>
        </p:nvCxnSpPr>
        <p:spPr>
          <a:xfrm>
            <a:off x="12029769" y="2212171"/>
            <a:ext cx="0" cy="46468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テキスト ボックス 262">
            <a:extLst>
              <a:ext uri="{FF2B5EF4-FFF2-40B4-BE49-F238E27FC236}">
                <a16:creationId xmlns:a16="http://schemas.microsoft.com/office/drawing/2014/main" id="{41A4166B-953F-5594-55CB-B96178405278}"/>
              </a:ext>
            </a:extLst>
          </p:cNvPr>
          <p:cNvSpPr txBox="1"/>
          <p:nvPr userDrawn="1"/>
        </p:nvSpPr>
        <p:spPr>
          <a:xfrm>
            <a:off x="11978063" y="2491616"/>
            <a:ext cx="45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5" name="テキスト ボックス 264">
            <a:extLst>
              <a:ext uri="{FF2B5EF4-FFF2-40B4-BE49-F238E27FC236}">
                <a16:creationId xmlns:a16="http://schemas.microsoft.com/office/drawing/2014/main" id="{9B42A59C-4FCE-2C57-E934-11F431EB6DF1}"/>
              </a:ext>
            </a:extLst>
          </p:cNvPr>
          <p:cNvSpPr txBox="1"/>
          <p:nvPr userDrawn="1"/>
        </p:nvSpPr>
        <p:spPr>
          <a:xfrm>
            <a:off x="11964067" y="3138059"/>
            <a:ext cx="685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C6D71B78-9C3F-E384-3E4F-EB9B9B599FB9}"/>
              </a:ext>
            </a:extLst>
          </p:cNvPr>
          <p:cNvSpPr txBox="1"/>
          <p:nvPr userDrawn="1"/>
        </p:nvSpPr>
        <p:spPr>
          <a:xfrm>
            <a:off x="6061128" y="7036085"/>
            <a:ext cx="967216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Lifecycle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261D76C1-A5D1-5453-FC9B-84A485B0A9ED}"/>
              </a:ext>
            </a:extLst>
          </p:cNvPr>
          <p:cNvSpPr txBox="1"/>
          <p:nvPr userDrawn="1"/>
        </p:nvSpPr>
        <p:spPr>
          <a:xfrm>
            <a:off x="7570912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WS1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141A5D15-F5CE-DBCA-543C-389C9980E6BC}"/>
              </a:ext>
            </a:extLst>
          </p:cNvPr>
          <p:cNvSpPr txBox="1"/>
          <p:nvPr userDrawn="1"/>
        </p:nvSpPr>
        <p:spPr>
          <a:xfrm>
            <a:off x="7453601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2" name="テキスト ボックス 271">
            <a:extLst>
              <a:ext uri="{FF2B5EF4-FFF2-40B4-BE49-F238E27FC236}">
                <a16:creationId xmlns:a16="http://schemas.microsoft.com/office/drawing/2014/main" id="{1CD00FFC-BF83-051E-5A48-EA1E6B57BC6A}"/>
              </a:ext>
            </a:extLst>
          </p:cNvPr>
          <p:cNvSpPr txBox="1"/>
          <p:nvPr userDrawn="1"/>
        </p:nvSpPr>
        <p:spPr>
          <a:xfrm>
            <a:off x="9225799" y="7059582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Automation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881ACA47-5587-D375-81B0-A320DF18DA12}"/>
              </a:ext>
            </a:extLst>
          </p:cNvPr>
          <p:cNvSpPr txBox="1"/>
          <p:nvPr userDrawn="1"/>
        </p:nvSpPr>
        <p:spPr>
          <a:xfrm>
            <a:off x="9108488" y="6868314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680A92BB-0185-B869-ECC6-0B71D344CDF9}"/>
              </a:ext>
            </a:extLst>
          </p:cNvPr>
          <p:cNvCxnSpPr>
            <a:cxnSpLocks/>
          </p:cNvCxnSpPr>
          <p:nvPr userDrawn="1"/>
        </p:nvCxnSpPr>
        <p:spPr>
          <a:xfrm>
            <a:off x="6560234" y="7508683"/>
            <a:ext cx="0" cy="37554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D45E6EDA-4A40-4B2E-53D7-79CD9A6274F2}"/>
              </a:ext>
            </a:extLst>
          </p:cNvPr>
          <p:cNvCxnSpPr>
            <a:cxnSpLocks/>
          </p:cNvCxnSpPr>
          <p:nvPr userDrawn="1"/>
        </p:nvCxnSpPr>
        <p:spPr>
          <a:xfrm>
            <a:off x="8111601" y="7521935"/>
            <a:ext cx="0" cy="362294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7446C632-5B95-EC74-4EC6-627FC09B25F7}"/>
              </a:ext>
            </a:extLst>
          </p:cNvPr>
          <p:cNvCxnSpPr>
            <a:cxnSpLocks/>
          </p:cNvCxnSpPr>
          <p:nvPr userDrawn="1"/>
        </p:nvCxnSpPr>
        <p:spPr>
          <a:xfrm>
            <a:off x="9438367" y="7518323"/>
            <a:ext cx="0" cy="365906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テキスト ボックス 278">
            <a:extLst>
              <a:ext uri="{FF2B5EF4-FFF2-40B4-BE49-F238E27FC236}">
                <a16:creationId xmlns:a16="http://schemas.microsoft.com/office/drawing/2014/main" id="{A40D1B15-52EB-3A10-5B28-56700A538E01}"/>
              </a:ext>
            </a:extLst>
          </p:cNvPr>
          <p:cNvSpPr txBox="1"/>
          <p:nvPr userDrawn="1"/>
        </p:nvSpPr>
        <p:spPr>
          <a:xfrm>
            <a:off x="6524171" y="751083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0" name="テキスト ボックス 279">
            <a:extLst>
              <a:ext uri="{FF2B5EF4-FFF2-40B4-BE49-F238E27FC236}">
                <a16:creationId xmlns:a16="http://schemas.microsoft.com/office/drawing/2014/main" id="{091F0ED4-D923-12DE-F404-1AB0BAE1155F}"/>
              </a:ext>
            </a:extLst>
          </p:cNvPr>
          <p:cNvSpPr txBox="1"/>
          <p:nvPr userDrawn="1"/>
        </p:nvSpPr>
        <p:spPr>
          <a:xfrm>
            <a:off x="8089794" y="7520470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1" name="テキスト ボックス 280">
            <a:extLst>
              <a:ext uri="{FF2B5EF4-FFF2-40B4-BE49-F238E27FC236}">
                <a16:creationId xmlns:a16="http://schemas.microsoft.com/office/drawing/2014/main" id="{940277D0-B8D3-C02E-FD07-E51C906B776A}"/>
              </a:ext>
            </a:extLst>
          </p:cNvPr>
          <p:cNvSpPr txBox="1"/>
          <p:nvPr userDrawn="1"/>
        </p:nvSpPr>
        <p:spPr>
          <a:xfrm>
            <a:off x="9399997" y="7541445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4" name="テキスト ボックス 303">
            <a:extLst>
              <a:ext uri="{FF2B5EF4-FFF2-40B4-BE49-F238E27FC236}">
                <a16:creationId xmlns:a16="http://schemas.microsoft.com/office/drawing/2014/main" id="{F5091CC0-78BF-7A3F-6D69-EC6994026292}"/>
              </a:ext>
            </a:extLst>
          </p:cNvPr>
          <p:cNvSpPr txBox="1"/>
          <p:nvPr userDrawn="1"/>
        </p:nvSpPr>
        <p:spPr>
          <a:xfrm>
            <a:off x="6136809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29A028F-6208-AE07-3C49-7A819A3CB19C}"/>
              </a:ext>
            </a:extLst>
          </p:cNvPr>
          <p:cNvCxnSpPr>
            <a:cxnSpLocks/>
          </p:cNvCxnSpPr>
          <p:nvPr userDrawn="1"/>
        </p:nvCxnSpPr>
        <p:spPr>
          <a:xfrm>
            <a:off x="11020075" y="3168293"/>
            <a:ext cx="0" cy="1368326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6AA60E5-9757-DA6F-F7DB-FACA7C4A348D}"/>
              </a:ext>
            </a:extLst>
          </p:cNvPr>
          <p:cNvSpPr/>
          <p:nvPr userDrawn="1"/>
        </p:nvSpPr>
        <p:spPr>
          <a:xfrm>
            <a:off x="2493975" y="3976079"/>
            <a:ext cx="1168096" cy="623531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MTU 1700+</a:t>
            </a:r>
          </a:p>
          <a:p>
            <a:pPr algn="ctr"/>
            <a:endParaRPr kumimoji="1"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0FA62DC-E8B4-35C3-CCD8-E587EE64B30C}"/>
              </a:ext>
            </a:extLst>
          </p:cNvPr>
          <p:cNvSpPr txBox="1"/>
          <p:nvPr userDrawn="1"/>
        </p:nvSpPr>
        <p:spPr>
          <a:xfrm>
            <a:off x="2479034" y="4174057"/>
            <a:ext cx="1184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GW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vDS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B8BAB73-1B44-34AE-AE9A-EBEBF3625E03}"/>
              </a:ext>
            </a:extLst>
          </p:cNvPr>
          <p:cNvCxnSpPr>
            <a:cxnSpLocks/>
          </p:cNvCxnSpPr>
          <p:nvPr userDrawn="1"/>
        </p:nvCxnSpPr>
        <p:spPr>
          <a:xfrm>
            <a:off x="12013416" y="3156078"/>
            <a:ext cx="0" cy="1380541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C02824-86F9-6E1E-EBA3-1AC861FFD100}"/>
              </a:ext>
            </a:extLst>
          </p:cNvPr>
          <p:cNvSpPr txBox="1"/>
          <p:nvPr userDrawn="1"/>
        </p:nvSpPr>
        <p:spPr>
          <a:xfrm>
            <a:off x="14051464" y="52511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C13A197-09B3-9083-5ACA-9688D736406C}"/>
              </a:ext>
            </a:extLst>
          </p:cNvPr>
          <p:cNvSpPr txBox="1"/>
          <p:nvPr userDrawn="1"/>
        </p:nvSpPr>
        <p:spPr>
          <a:xfrm>
            <a:off x="14051464" y="1785408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7DA63D-D00E-017B-2B6B-CA33A4568D18}"/>
              </a:ext>
            </a:extLst>
          </p:cNvPr>
          <p:cNvSpPr txBox="1"/>
          <p:nvPr userDrawn="1"/>
        </p:nvSpPr>
        <p:spPr>
          <a:xfrm>
            <a:off x="14051464" y="3997227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6B4A49C-6139-05E1-D71E-C7458965F1B3}"/>
              </a:ext>
            </a:extLst>
          </p:cNvPr>
          <p:cNvSpPr txBox="1"/>
          <p:nvPr userDrawn="1"/>
        </p:nvSpPr>
        <p:spPr>
          <a:xfrm>
            <a:off x="14051464" y="451344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EE62E36-81F8-A8F9-D20C-17A14F8B1EA0}"/>
              </a:ext>
            </a:extLst>
          </p:cNvPr>
          <p:cNvSpPr txBox="1"/>
          <p:nvPr userDrawn="1"/>
        </p:nvSpPr>
        <p:spPr>
          <a:xfrm>
            <a:off x="14051464" y="2338666"/>
            <a:ext cx="251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696A4D3-0806-4773-B87B-885A3B452D8A}"/>
              </a:ext>
            </a:extLst>
          </p:cNvPr>
          <p:cNvSpPr txBox="1"/>
          <p:nvPr userDrawn="1"/>
        </p:nvSpPr>
        <p:spPr>
          <a:xfrm>
            <a:off x="14051464" y="5770167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40A9B08-B701-435A-0BF0-FD048B5AA18E}"/>
              </a:ext>
            </a:extLst>
          </p:cNvPr>
          <p:cNvSpPr txBox="1"/>
          <p:nvPr userDrawn="1"/>
        </p:nvSpPr>
        <p:spPr>
          <a:xfrm>
            <a:off x="14051464" y="3553845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278E224-9B59-F051-CEDB-2B45A9FAD026}"/>
              </a:ext>
            </a:extLst>
          </p:cNvPr>
          <p:cNvSpPr txBox="1"/>
          <p:nvPr userDrawn="1"/>
        </p:nvSpPr>
        <p:spPr>
          <a:xfrm>
            <a:off x="14051464" y="3025801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CDD24-AEB6-A822-EB9F-E4D213F6C76E}"/>
              </a:ext>
            </a:extLst>
          </p:cNvPr>
          <p:cNvSpPr txBox="1"/>
          <p:nvPr userDrawn="1"/>
        </p:nvSpPr>
        <p:spPr>
          <a:xfrm>
            <a:off x="3632652" y="7034771"/>
            <a:ext cx="1686083" cy="4698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 Suite Lifecycle</a:t>
            </a:r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E856FA7-7A7B-E2B3-446F-BE27DF07B5B8}"/>
              </a:ext>
            </a:extLst>
          </p:cNvPr>
          <p:cNvCxnSpPr>
            <a:cxnSpLocks/>
          </p:cNvCxnSpPr>
          <p:nvPr userDrawn="1"/>
        </p:nvCxnSpPr>
        <p:spPr>
          <a:xfrm>
            <a:off x="4485384" y="7509525"/>
            <a:ext cx="0" cy="38835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64FD05-5472-9896-5B86-975055FFADA7}"/>
              </a:ext>
            </a:extLst>
          </p:cNvPr>
          <p:cNvSpPr txBox="1"/>
          <p:nvPr userDrawn="1"/>
        </p:nvSpPr>
        <p:spPr>
          <a:xfrm>
            <a:off x="4427445" y="7487595"/>
            <a:ext cx="421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ACC3634-3C38-DAD4-27FE-9140D264ED00}"/>
              </a:ext>
            </a:extLst>
          </p:cNvPr>
          <p:cNvSpPr txBox="1"/>
          <p:nvPr userDrawn="1"/>
        </p:nvSpPr>
        <p:spPr>
          <a:xfrm>
            <a:off x="388003" y="1846563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47A79F3C-892C-F07C-4354-54E61EF4C5AB}"/>
              </a:ext>
            </a:extLst>
          </p:cNvPr>
          <p:cNvSpPr txBox="1"/>
          <p:nvPr userDrawn="1"/>
        </p:nvSpPr>
        <p:spPr>
          <a:xfrm>
            <a:off x="9312236" y="8237233"/>
            <a:ext cx="967216" cy="34174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Demo VM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7BB53791-65DF-D018-D3C9-1A79B2D5DC66}"/>
              </a:ext>
            </a:extLst>
          </p:cNvPr>
          <p:cNvCxnSpPr>
            <a:cxnSpLocks/>
          </p:cNvCxnSpPr>
          <p:nvPr userDrawn="1"/>
        </p:nvCxnSpPr>
        <p:spPr>
          <a:xfrm>
            <a:off x="9798090" y="8575974"/>
            <a:ext cx="0" cy="1984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AC44810-780E-1559-00CF-A9DA91A9B1E9}"/>
              </a:ext>
            </a:extLst>
          </p:cNvPr>
          <p:cNvSpPr txBox="1"/>
          <p:nvPr userDrawn="1"/>
        </p:nvSpPr>
        <p:spPr>
          <a:xfrm>
            <a:off x="9735483" y="8563369"/>
            <a:ext cx="6786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.100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～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D644EE2-BAFB-4A8C-53FE-04F162DDBFEA}"/>
              </a:ext>
            </a:extLst>
          </p:cNvPr>
          <p:cNvSpPr txBox="1"/>
          <p:nvPr userDrawn="1"/>
        </p:nvSpPr>
        <p:spPr>
          <a:xfrm>
            <a:off x="10908547" y="7056324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Operations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B4E3BFE2-8301-563F-79BE-169C995813E5}"/>
              </a:ext>
            </a:extLst>
          </p:cNvPr>
          <p:cNvSpPr txBox="1"/>
          <p:nvPr userDrawn="1"/>
        </p:nvSpPr>
        <p:spPr>
          <a:xfrm>
            <a:off x="10791236" y="6865056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F59876DD-67B9-122B-AE84-0E3425FA680D}"/>
              </a:ext>
            </a:extLst>
          </p:cNvPr>
          <p:cNvCxnSpPr>
            <a:cxnSpLocks/>
          </p:cNvCxnSpPr>
          <p:nvPr userDrawn="1"/>
        </p:nvCxnSpPr>
        <p:spPr>
          <a:xfrm>
            <a:off x="11121115" y="7528317"/>
            <a:ext cx="0" cy="355912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A54B10-CE76-0584-3139-98067C727FF5}"/>
              </a:ext>
            </a:extLst>
          </p:cNvPr>
          <p:cNvSpPr txBox="1"/>
          <p:nvPr userDrawn="1"/>
        </p:nvSpPr>
        <p:spPr>
          <a:xfrm>
            <a:off x="11069493" y="7538187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.40(.41-.42)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38F34B96-062E-907B-F789-223D2C1FC180}"/>
              </a:ext>
            </a:extLst>
          </p:cNvPr>
          <p:cNvSpPr txBox="1"/>
          <p:nvPr userDrawn="1"/>
        </p:nvSpPr>
        <p:spPr>
          <a:xfrm>
            <a:off x="7048901" y="1515734"/>
            <a:ext cx="800765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Backup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SFTP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255C0A8-3161-9E06-4498-96A534CFB18B}"/>
              </a:ext>
            </a:extLst>
          </p:cNvPr>
          <p:cNvSpPr txBox="1"/>
          <p:nvPr userDrawn="1"/>
        </p:nvSpPr>
        <p:spPr>
          <a:xfrm>
            <a:off x="9376248" y="4839474"/>
            <a:ext cx="850545" cy="4315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FA593E8-7CE2-4B90-A997-55FB1E060E91}"/>
              </a:ext>
            </a:extLst>
          </p:cNvPr>
          <p:cNvSpPr txBox="1"/>
          <p:nvPr userDrawn="1"/>
        </p:nvSpPr>
        <p:spPr>
          <a:xfrm>
            <a:off x="10339591" y="4847772"/>
            <a:ext cx="1029160" cy="4242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4C094EF-E63E-8BBB-7159-A9DA5C995CA7}"/>
              </a:ext>
            </a:extLst>
          </p:cNvPr>
          <p:cNvSpPr txBox="1"/>
          <p:nvPr userDrawn="1"/>
        </p:nvSpPr>
        <p:spPr>
          <a:xfrm>
            <a:off x="10456602" y="4660157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.22 (.23-.25)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6E9AB5E-13CD-9B78-4B5B-A115014E2680}"/>
              </a:ext>
            </a:extLst>
          </p:cNvPr>
          <p:cNvSpPr txBox="1"/>
          <p:nvPr userDrawn="1"/>
        </p:nvSpPr>
        <p:spPr>
          <a:xfrm>
            <a:off x="10246096" y="5244180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F09BEB41-4305-A6C7-2A0E-0AF675214355}"/>
              </a:ext>
            </a:extLst>
          </p:cNvPr>
          <p:cNvSpPr txBox="1"/>
          <p:nvPr userDrawn="1"/>
        </p:nvSpPr>
        <p:spPr>
          <a:xfrm>
            <a:off x="9949166" y="4660157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D82E2E5B-EF47-E897-8745-AC5199566FA0}"/>
              </a:ext>
            </a:extLst>
          </p:cNvPr>
          <p:cNvCxnSpPr>
            <a:cxnSpLocks/>
          </p:cNvCxnSpPr>
          <p:nvPr userDrawn="1"/>
        </p:nvCxnSpPr>
        <p:spPr>
          <a:xfrm>
            <a:off x="9992365" y="2206640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99267035-198E-60EC-E92B-6FCA9C05620E}"/>
              </a:ext>
            </a:extLst>
          </p:cNvPr>
          <p:cNvCxnSpPr>
            <a:cxnSpLocks/>
          </p:cNvCxnSpPr>
          <p:nvPr userDrawn="1"/>
        </p:nvCxnSpPr>
        <p:spPr>
          <a:xfrm>
            <a:off x="10496815" y="2206204"/>
            <a:ext cx="0" cy="263780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C28A5429-EBA4-7322-0239-622D2BA58BF3}"/>
              </a:ext>
            </a:extLst>
          </p:cNvPr>
          <p:cNvSpPr txBox="1"/>
          <p:nvPr userDrawn="1"/>
        </p:nvSpPr>
        <p:spPr>
          <a:xfrm>
            <a:off x="3887282" y="2685139"/>
            <a:ext cx="2357731" cy="4625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9CE38754-1670-2046-4792-966C6CDA5D36}"/>
              </a:ext>
            </a:extLst>
          </p:cNvPr>
          <p:cNvCxnSpPr>
            <a:cxnSpLocks/>
          </p:cNvCxnSpPr>
          <p:nvPr userDrawn="1"/>
        </p:nvCxnSpPr>
        <p:spPr>
          <a:xfrm flipV="1">
            <a:off x="4023903" y="2338731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69C74A0D-A0E5-54EB-5944-EA803738941F}"/>
              </a:ext>
            </a:extLst>
          </p:cNvPr>
          <p:cNvSpPr txBox="1"/>
          <p:nvPr userDrawn="1"/>
        </p:nvSpPr>
        <p:spPr>
          <a:xfrm>
            <a:off x="3979533" y="2491615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1629072C-B023-5266-2F94-ADD1BC71763B}"/>
              </a:ext>
            </a:extLst>
          </p:cNvPr>
          <p:cNvSpPr txBox="1"/>
          <p:nvPr userDrawn="1"/>
        </p:nvSpPr>
        <p:spPr>
          <a:xfrm>
            <a:off x="5516253" y="3138059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9E2AF6B6-3AEC-F832-07AC-27ECFCDCD485}"/>
              </a:ext>
            </a:extLst>
          </p:cNvPr>
          <p:cNvCxnSpPr>
            <a:cxnSpLocks/>
          </p:cNvCxnSpPr>
          <p:nvPr userDrawn="1"/>
        </p:nvCxnSpPr>
        <p:spPr>
          <a:xfrm>
            <a:off x="4023169" y="3159789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FA7C36BB-25C3-1F10-353D-AE87686669B6}"/>
              </a:ext>
            </a:extLst>
          </p:cNvPr>
          <p:cNvSpPr txBox="1"/>
          <p:nvPr userDrawn="1"/>
        </p:nvSpPr>
        <p:spPr>
          <a:xfrm>
            <a:off x="3964397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2" name="直線コネクタ 211">
            <a:extLst>
              <a:ext uri="{FF2B5EF4-FFF2-40B4-BE49-F238E27FC236}">
                <a16:creationId xmlns:a16="http://schemas.microsoft.com/office/drawing/2014/main" id="{6FC2ADBF-AD44-C0DE-2549-FAEB8A4936C2}"/>
              </a:ext>
            </a:extLst>
          </p:cNvPr>
          <p:cNvCxnSpPr>
            <a:cxnSpLocks/>
          </p:cNvCxnSpPr>
          <p:nvPr userDrawn="1"/>
        </p:nvCxnSpPr>
        <p:spPr>
          <a:xfrm>
            <a:off x="4811662" y="3159789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8AF9F265-6A67-E222-F4C4-25EE61E63DDE}"/>
              </a:ext>
            </a:extLst>
          </p:cNvPr>
          <p:cNvSpPr txBox="1"/>
          <p:nvPr userDrawn="1"/>
        </p:nvSpPr>
        <p:spPr>
          <a:xfrm>
            <a:off x="4762341" y="31380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FF99693-DA4D-0BA5-2D36-ACF6E4A26BE3}"/>
              </a:ext>
            </a:extLst>
          </p:cNvPr>
          <p:cNvCxnSpPr>
            <a:cxnSpLocks/>
          </p:cNvCxnSpPr>
          <p:nvPr userDrawn="1"/>
        </p:nvCxnSpPr>
        <p:spPr>
          <a:xfrm>
            <a:off x="5555270" y="3158212"/>
            <a:ext cx="0" cy="124570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57EEE39-B338-9290-4CB4-249E7B171895}"/>
              </a:ext>
            </a:extLst>
          </p:cNvPr>
          <p:cNvSpPr txBox="1"/>
          <p:nvPr userDrawn="1"/>
        </p:nvSpPr>
        <p:spPr>
          <a:xfrm>
            <a:off x="3942881" y="4855768"/>
            <a:ext cx="3115452" cy="428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00AB4DBA-9356-8E15-1455-30511F8D165A}"/>
              </a:ext>
            </a:extLst>
          </p:cNvPr>
          <p:cNvCxnSpPr>
            <a:cxnSpLocks/>
          </p:cNvCxnSpPr>
          <p:nvPr userDrawn="1"/>
        </p:nvCxnSpPr>
        <p:spPr>
          <a:xfrm flipV="1">
            <a:off x="6450809" y="2346105"/>
            <a:ext cx="0" cy="2514639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9CC2945-D3D6-C3DB-DAD8-6971584DD966}"/>
              </a:ext>
            </a:extLst>
          </p:cNvPr>
          <p:cNvSpPr txBox="1"/>
          <p:nvPr userDrawn="1"/>
        </p:nvSpPr>
        <p:spPr>
          <a:xfrm>
            <a:off x="6404187" y="4652122"/>
            <a:ext cx="8194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FB3693C-5F84-A0E9-DFA7-FC75EA9F0429}"/>
              </a:ext>
            </a:extLst>
          </p:cNvPr>
          <p:cNvCxnSpPr>
            <a:cxnSpLocks/>
          </p:cNvCxnSpPr>
          <p:nvPr userDrawn="1"/>
        </p:nvCxnSpPr>
        <p:spPr>
          <a:xfrm>
            <a:off x="5684924" y="4412006"/>
            <a:ext cx="0" cy="456785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3040D384-6B24-1C1F-4981-5DE7393E908E}"/>
              </a:ext>
            </a:extLst>
          </p:cNvPr>
          <p:cNvCxnSpPr>
            <a:cxnSpLocks/>
          </p:cNvCxnSpPr>
          <p:nvPr userDrawn="1"/>
        </p:nvCxnSpPr>
        <p:spPr>
          <a:xfrm>
            <a:off x="4954667" y="3422701"/>
            <a:ext cx="0" cy="1430669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75EF4139-86FB-2F01-9503-02772EBFCCAB}"/>
              </a:ext>
            </a:extLst>
          </p:cNvPr>
          <p:cNvCxnSpPr>
            <a:cxnSpLocks/>
          </p:cNvCxnSpPr>
          <p:nvPr userDrawn="1"/>
        </p:nvCxnSpPr>
        <p:spPr>
          <a:xfrm>
            <a:off x="4212192" y="3569277"/>
            <a:ext cx="0" cy="1284093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41BCCF61-DEA1-A1D9-36E7-FEB5697BEB05}"/>
              </a:ext>
            </a:extLst>
          </p:cNvPr>
          <p:cNvSpPr txBox="1"/>
          <p:nvPr userDrawn="1"/>
        </p:nvSpPr>
        <p:spPr>
          <a:xfrm>
            <a:off x="4149475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1323C7B-DBF4-4BBD-3D1D-1BE648D5592B}"/>
              </a:ext>
            </a:extLst>
          </p:cNvPr>
          <p:cNvSpPr txBox="1"/>
          <p:nvPr userDrawn="1"/>
        </p:nvSpPr>
        <p:spPr>
          <a:xfrm>
            <a:off x="4892598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E2AB53C-CF98-218B-4F04-AA1DC4D5CD21}"/>
              </a:ext>
            </a:extLst>
          </p:cNvPr>
          <p:cNvSpPr txBox="1"/>
          <p:nvPr userDrawn="1"/>
        </p:nvSpPr>
        <p:spPr>
          <a:xfrm>
            <a:off x="5621814" y="4652122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.121-.128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485280CC-AD51-6E01-84D7-5B99AF58857E}"/>
              </a:ext>
            </a:extLst>
          </p:cNvPr>
          <p:cNvSpPr txBox="1"/>
          <p:nvPr userDrawn="1"/>
        </p:nvSpPr>
        <p:spPr>
          <a:xfrm>
            <a:off x="7949532" y="1515734"/>
            <a:ext cx="661789" cy="437058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DHCP</a:t>
            </a:r>
          </a:p>
        </p:txBody>
      </p: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77C033AF-A382-9AD5-6AE9-566052D4147C}"/>
              </a:ext>
            </a:extLst>
          </p:cNvPr>
          <p:cNvCxnSpPr>
            <a:cxnSpLocks/>
            <a:stCxn id="304" idx="2"/>
          </p:cNvCxnSpPr>
          <p:nvPr userDrawn="1"/>
        </p:nvCxnSpPr>
        <p:spPr>
          <a:xfrm>
            <a:off x="6537192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B4A3F763-AE1F-99D7-E693-433CEB8B8490}"/>
              </a:ext>
            </a:extLst>
          </p:cNvPr>
          <p:cNvSpPr txBox="1"/>
          <p:nvPr userDrawn="1"/>
        </p:nvSpPr>
        <p:spPr>
          <a:xfrm>
            <a:off x="6514931" y="1956422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0BA619F4-0817-089F-86AC-DEC3B5CAAF4E}"/>
              </a:ext>
            </a:extLst>
          </p:cNvPr>
          <p:cNvCxnSpPr>
            <a:cxnSpLocks/>
            <a:stCxn id="50" idx="2"/>
          </p:cNvCxnSpPr>
          <p:nvPr userDrawn="1"/>
        </p:nvCxnSpPr>
        <p:spPr>
          <a:xfrm>
            <a:off x="7449284" y="1952792"/>
            <a:ext cx="0" cy="249851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7AFB13C6-9BE9-0741-9A9E-43522564A126}"/>
              </a:ext>
            </a:extLst>
          </p:cNvPr>
          <p:cNvSpPr txBox="1"/>
          <p:nvPr userDrawn="1"/>
        </p:nvSpPr>
        <p:spPr>
          <a:xfrm>
            <a:off x="7383303" y="195529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A046E25D-2ADD-4EC9-DF89-C8D21AE56FF6}"/>
              </a:ext>
            </a:extLst>
          </p:cNvPr>
          <p:cNvCxnSpPr>
            <a:cxnSpLocks/>
            <a:stCxn id="142" idx="2"/>
          </p:cNvCxnSpPr>
          <p:nvPr userDrawn="1"/>
        </p:nvCxnSpPr>
        <p:spPr>
          <a:xfrm>
            <a:off x="8280427" y="1952792"/>
            <a:ext cx="0" cy="25431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DD996F41-E846-E833-7A20-4ECA4211609E}"/>
              </a:ext>
            </a:extLst>
          </p:cNvPr>
          <p:cNvSpPr txBox="1"/>
          <p:nvPr userDrawn="1"/>
        </p:nvSpPr>
        <p:spPr>
          <a:xfrm>
            <a:off x="8227391" y="1946667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5480FBF-B522-023D-145E-967B7ECF83B2}"/>
              </a:ext>
            </a:extLst>
          </p:cNvPr>
          <p:cNvSpPr txBox="1"/>
          <p:nvPr userDrawn="1"/>
        </p:nvSpPr>
        <p:spPr>
          <a:xfrm>
            <a:off x="12523946" y="7037046"/>
            <a:ext cx="1064168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Aria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Logs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0ED50B5-A58C-CBC4-9016-E1D0658F2D18}"/>
              </a:ext>
            </a:extLst>
          </p:cNvPr>
          <p:cNvSpPr txBox="1"/>
          <p:nvPr userDrawn="1"/>
        </p:nvSpPr>
        <p:spPr>
          <a:xfrm>
            <a:off x="12406635" y="6845778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 Node </a:t>
            </a:r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56C3B29A-0343-E38F-AFC2-0217C99C7DE3}"/>
              </a:ext>
            </a:extLst>
          </p:cNvPr>
          <p:cNvCxnSpPr>
            <a:cxnSpLocks/>
          </p:cNvCxnSpPr>
          <p:nvPr userDrawn="1"/>
        </p:nvCxnSpPr>
        <p:spPr>
          <a:xfrm>
            <a:off x="12736514" y="7509039"/>
            <a:ext cx="0" cy="23865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BF96280-651D-2BE2-056A-897AE9564B0A}"/>
              </a:ext>
            </a:extLst>
          </p:cNvPr>
          <p:cNvSpPr txBox="1"/>
          <p:nvPr userDrawn="1"/>
        </p:nvSpPr>
        <p:spPr>
          <a:xfrm>
            <a:off x="12682273" y="7518909"/>
            <a:ext cx="10243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.50(.51-.52)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5683B095-F92B-DCB5-0270-00A828683ECB}"/>
              </a:ext>
            </a:extLst>
          </p:cNvPr>
          <p:cNvSpPr txBox="1"/>
          <p:nvPr userDrawn="1"/>
        </p:nvSpPr>
        <p:spPr>
          <a:xfrm>
            <a:off x="12873101" y="2700762"/>
            <a:ext cx="935600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Controller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EC1A066-C115-A4E4-1159-0E79592036BF}"/>
              </a:ext>
            </a:extLst>
          </p:cNvPr>
          <p:cNvCxnSpPr>
            <a:cxnSpLocks/>
          </p:cNvCxnSpPr>
          <p:nvPr userDrawn="1"/>
        </p:nvCxnSpPr>
        <p:spPr>
          <a:xfrm>
            <a:off x="12983090" y="2202643"/>
            <a:ext cx="0" cy="49811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35137C3E-9E54-69FC-1A0A-6A65646219A1}"/>
              </a:ext>
            </a:extLst>
          </p:cNvPr>
          <p:cNvSpPr txBox="1"/>
          <p:nvPr userDrawn="1"/>
        </p:nvSpPr>
        <p:spPr>
          <a:xfrm>
            <a:off x="12939447" y="2494942"/>
            <a:ext cx="101048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.30(.31-.33)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4ECF997-46EE-BCAD-7557-06B3D2F3FB82}"/>
              </a:ext>
            </a:extLst>
          </p:cNvPr>
          <p:cNvCxnSpPr>
            <a:cxnSpLocks/>
            <a:stCxn id="123" idx="2"/>
          </p:cNvCxnSpPr>
          <p:nvPr userDrawn="1"/>
        </p:nvCxnSpPr>
        <p:spPr>
          <a:xfrm>
            <a:off x="4420722" y="1940823"/>
            <a:ext cx="0" cy="25206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9F83CBA-70C8-A555-D7DD-AE824A1FE749}"/>
              </a:ext>
            </a:extLst>
          </p:cNvPr>
          <p:cNvSpPr txBox="1"/>
          <p:nvPr userDrawn="1"/>
        </p:nvSpPr>
        <p:spPr>
          <a:xfrm>
            <a:off x="4371947" y="1949530"/>
            <a:ext cx="3839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2140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85345" y="75862"/>
            <a:ext cx="16898113" cy="9444736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117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17348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5654040" y="8898892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2054840" y="8898892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9" r:id="rId4"/>
    <p:sldLayoutId id="2147483672" r:id="rId5"/>
    <p:sldLayoutId id="2147483670" r:id="rId6"/>
    <p:sldLayoutId id="2147483673" r:id="rId7"/>
    <p:sldLayoutId id="2147483674" r:id="rId8"/>
    <p:sldLayoutId id="2147483683" r:id="rId9"/>
    <p:sldLayoutId id="2147483679" r:id="rId10"/>
    <p:sldLayoutId id="2147483678" r:id="rId11"/>
    <p:sldLayoutId id="2147483677" r:id="rId12"/>
    <p:sldLayoutId id="2147483682" r:id="rId13"/>
    <p:sldLayoutId id="2147483681" r:id="rId14"/>
    <p:sldLayoutId id="2147483675" r:id="rId15"/>
    <p:sldLayoutId id="2147483671" r:id="rId16"/>
    <p:sldLayoutId id="2147483676" r:id="rId17"/>
    <p:sldLayoutId id="2147483680" r:id="rId18"/>
    <p:sldLayoutId id="2147483684" r:id="rId19"/>
    <p:sldLayoutId id="2147483664" r:id="rId20"/>
    <p:sldLayoutId id="2147483668" r:id="rId21"/>
    <p:sldLayoutId id="2147483665" r:id="rId22"/>
    <p:sldLayoutId id="2147483666" r:id="rId2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mug-jp.connpass.com/event/344780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vm.gowatana.jp/" TargetMode="External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4C82A29-78F5-D3D5-96B1-A23DE7C5E7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VCF</a:t>
            </a:r>
            <a:r>
              <a:rPr lang="ja-JP" altLang="en-US" dirty="0"/>
              <a:t> 勉強会（おまけ編）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0D5B9FE-CACA-DC29-EC41-987037E967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 Watanabe / @gowatana</a:t>
            </a:r>
          </a:p>
          <a:p>
            <a:endParaRPr lang="en-US" altLang="ja-JP" dirty="0"/>
          </a:p>
          <a:p>
            <a:r>
              <a:rPr lang="en-US" altLang="ja-JP" dirty="0" err="1"/>
              <a:t>JapanVMUG</a:t>
            </a:r>
            <a:r>
              <a:rPr lang="en-US" altLang="ja-JP" dirty="0"/>
              <a:t> Spring Meeting with NEC</a:t>
            </a:r>
          </a:p>
          <a:p>
            <a:r>
              <a:rPr lang="en-US" altLang="ja-JP" dirty="0">
                <a:hlinkClick r:id="rId2"/>
              </a:rPr>
              <a:t>https://vmug-jp.connpass.com/event/344780/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B0BA3D-90FC-AA2D-0660-63E81857FD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6610013" y="9274175"/>
            <a:ext cx="458787" cy="249238"/>
          </a:xfrm>
        </p:spPr>
        <p:txBody>
          <a:bodyPr/>
          <a:lstStyle/>
          <a:p>
            <a:fld id="{464BA096-AB6D-4531-A22E-6A98C5ED327C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2981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2977E7-2D64-7F02-27B2-9602DB7F4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極小</a:t>
            </a:r>
            <a:r>
              <a:rPr lang="en-US" altLang="ja-JP"/>
              <a:t> VCF</a:t>
            </a:r>
            <a:r>
              <a:rPr lang="ja-JP" altLang="en-US"/>
              <a:t> </a:t>
            </a:r>
            <a:r>
              <a:rPr lang="en-US" altLang="ja-JP"/>
              <a:t>5.1</a:t>
            </a:r>
            <a:r>
              <a:rPr lang="ja-JP" altLang="en-US"/>
              <a:t> ラボ構築 </a:t>
            </a:r>
            <a:r>
              <a:rPr lang="en-US" altLang="ja-JP"/>
              <a:t>| 4. VI </a:t>
            </a:r>
            <a:r>
              <a:rPr lang="ja-JP" altLang="en-US"/>
              <a:t>ドメインのデプロイ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09CD40-9BFC-0B36-7565-7FDDA028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2286AB8-97C7-0F83-634C-1FA0D2D8BA1F}"/>
              </a:ext>
            </a:extLst>
          </p:cNvPr>
          <p:cNvSpPr/>
          <p:nvPr/>
        </p:nvSpPr>
        <p:spPr>
          <a:xfrm>
            <a:off x="1054986" y="1120317"/>
            <a:ext cx="2283300" cy="525494"/>
          </a:xfrm>
          <a:prstGeom prst="wedgeRectCallout">
            <a:avLst>
              <a:gd name="adj1" fmla="val 44596"/>
              <a:gd name="adj2" fmla="val 15612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VI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 Domain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をデプロイ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E51E2E1-4DAA-8F59-5B5F-7EE2981F46AA}"/>
              </a:ext>
            </a:extLst>
          </p:cNvPr>
          <p:cNvCxnSpPr>
            <a:cxnSpLocks/>
          </p:cNvCxnSpPr>
          <p:nvPr/>
        </p:nvCxnSpPr>
        <p:spPr>
          <a:xfrm flipV="1">
            <a:off x="3338286" y="2090057"/>
            <a:ext cx="3599543" cy="7112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46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205C2-1BAC-DD69-7B2E-9E654229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A3D100AC-58E2-14B4-012F-8CB85222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ESXi / Cloud Builder </a:t>
            </a:r>
            <a:r>
              <a:rPr lang="ja-JP" altLang="en-US" dirty="0"/>
              <a:t>の準備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DCEC0C-C660-EF39-7A33-0108E685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06333F-C4E9-3AA8-0120-32A7CEB56548}"/>
              </a:ext>
            </a:extLst>
          </p:cNvPr>
          <p:cNvSpPr/>
          <p:nvPr/>
        </p:nvSpPr>
        <p:spPr>
          <a:xfrm>
            <a:off x="12833682" y="1732547"/>
            <a:ext cx="1231233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54A778C-B554-B9E6-B293-3E989493CEBE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B6DA8E5-D167-8D47-ABCC-76AFF39C7349}"/>
              </a:ext>
            </a:extLst>
          </p:cNvPr>
          <p:cNvSpPr/>
          <p:nvPr/>
        </p:nvSpPr>
        <p:spPr>
          <a:xfrm>
            <a:off x="6350000" y="2408319"/>
            <a:ext cx="4237787" cy="96748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0FDC971-5510-E008-1091-9B1D89D939D0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8AAA643-31E0-376F-58F7-436E69C8C905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2E7CA75-D1A5-70AA-FABB-A9D8EB4920D3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C683DAD-4B9B-F623-7883-DA7094ED624A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1C13337-ADF2-776A-A34B-645F5F088EE2}"/>
              </a:ext>
            </a:extLst>
          </p:cNvPr>
          <p:cNvSpPr/>
          <p:nvPr/>
        </p:nvSpPr>
        <p:spPr>
          <a:xfrm>
            <a:off x="7000874" y="1457193"/>
            <a:ext cx="1746083" cy="6744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CF043092-3BDB-2FAA-926A-B2566FFBAC28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7EF86DF-81BC-0134-FBA2-FDE650D7D66C}"/>
              </a:ext>
            </a:extLst>
          </p:cNvPr>
          <p:cNvSpPr/>
          <p:nvPr/>
        </p:nvSpPr>
        <p:spPr>
          <a:xfrm>
            <a:off x="3741822" y="3375803"/>
            <a:ext cx="10323094" cy="6744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64D2AA41-D650-0133-64E8-2BCCF8C8697C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77F9110-F471-177C-09D2-DDEFC0218008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37B59DA-DAB9-D658-15B0-A8096DC5C7EA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485F70-E4BD-A9C1-17E9-A134C25F42AE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B3FAE1B8-36AF-1689-3212-5AF00807C6FE}"/>
              </a:ext>
            </a:extLst>
          </p:cNvPr>
          <p:cNvSpPr/>
          <p:nvPr/>
        </p:nvSpPr>
        <p:spPr>
          <a:xfrm>
            <a:off x="6129705" y="1496935"/>
            <a:ext cx="818415" cy="47122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216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6B1A-69CC-32DF-CD98-49249D86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ECDD685D-A27C-D090-B492-5F8BFB3D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Management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の展開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71F0C69-0E71-B971-E034-56BAE4271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2229968-DD0A-7F67-8A48-A03C4C359D72}"/>
              </a:ext>
            </a:extLst>
          </p:cNvPr>
          <p:cNvSpPr/>
          <p:nvPr/>
        </p:nvSpPr>
        <p:spPr>
          <a:xfrm>
            <a:off x="12833683" y="1732547"/>
            <a:ext cx="1034718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4B1E47-FB24-ED62-4DF0-3E31452BCF11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5A57A67-E34A-7CF2-31D4-30B12D312938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0683CF7-E9B3-9F00-2AD1-63A2FFA134FF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AA09D39-A50A-3DE7-7688-4FE3FA319E11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929ED5F-43EB-326B-1376-5778A027FB79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CA65929-4DDF-6B2D-E468-58091FA9CDC3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A027148-9DD2-BDEA-7CB8-D784E3B88646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37BD1D2-1D06-A9A9-4DE8-42E3947C7565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A70B1F0-A302-50F3-8CBD-E61862968037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73F96D9-EEB2-2619-49B8-AB926ED1BBE7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E50506-8A53-BA2D-7E8C-277900583F71}"/>
              </a:ext>
            </a:extLst>
          </p:cNvPr>
          <p:cNvSpPr/>
          <p:nvPr/>
        </p:nvSpPr>
        <p:spPr>
          <a:xfrm>
            <a:off x="3770397" y="2458960"/>
            <a:ext cx="10174203" cy="152249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602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008E4-1880-5992-C10F-F40399243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725B6D7E-2E1E-72D7-0EAC-2DA552F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ADCS </a:t>
            </a:r>
            <a:r>
              <a:rPr lang="ja-JP" altLang="en-US" dirty="0"/>
              <a:t>構築と証明書の発行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814DD7-F931-6E5C-1B2F-244560948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13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9A0F096-367C-43D7-C27D-E11195DE1D6F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AC4BF4-A05C-85C3-1678-B12937DF1E73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0A197EF-2FAD-E03F-278C-4A23EC4F813C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1C3A960-A01A-FAC2-4C9A-9F873A490443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6BA827D-AC28-CB3A-26BF-04D9FDC13F9F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42AD21-D8CF-4C9C-EE82-F31E170BFB59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EB46832-3B04-DD2A-2D13-0D908F16C2CD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9BD31A6-706C-52BF-88A9-66FC4C1E146C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75A28C2-1576-A143-4467-38FB7DF0A40C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3DAB3DF-B9F4-4030-89CF-FCC37492B3E8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C6EAFEA-6750-1ED5-9E9C-146160FC6111}"/>
              </a:ext>
            </a:extLst>
          </p:cNvPr>
          <p:cNvSpPr/>
          <p:nvPr/>
        </p:nvSpPr>
        <p:spPr>
          <a:xfrm>
            <a:off x="5000625" y="1496935"/>
            <a:ext cx="1057275" cy="47122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858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86E7-3496-2DFE-5055-8025C07B9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ED6193-8E4D-EAA1-9B54-556EDEA8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Edge Cluster &amp;</a:t>
            </a:r>
            <a:r>
              <a:rPr lang="ja-JP" altLang="en-US" dirty="0"/>
              <a:t> </a:t>
            </a:r>
            <a:r>
              <a:rPr lang="en-US" altLang="ja-JP" dirty="0"/>
              <a:t>AVN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6A4A09-F933-116A-1FB7-D564D490B8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D83C84-AC20-7B6B-2A60-964ADD2D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490793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85ECE-D646-D979-0137-5742029D2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9F79B664-ABD9-732B-13EC-F47E6C122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en-US" altLang="ja-JP" dirty="0"/>
              <a:t>NSX Edge Cluster &amp; </a:t>
            </a:r>
            <a:r>
              <a:rPr kumimoji="1" lang="en-US" altLang="ja-JP" dirty="0"/>
              <a:t>Application Virtual Network </a:t>
            </a:r>
            <a:r>
              <a:rPr kumimoji="1" lang="ja-JP" altLang="en-US" dirty="0"/>
              <a:t>の準備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4F8739-CCAE-B322-94C8-162B8CE4F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15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25A9E85-F333-DF37-B245-17F310966A98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32736A-73CC-A48C-6F98-474AF2F49BD9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E8558F4-55DF-7933-5540-403179402062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2D0C5B3-90C1-27E1-86DE-F83334F2008E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99C0064-5B38-0928-9C23-843B98683C93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A1644B5-720E-602E-4055-DEDA0691C10A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81D35C7-DB16-6A5D-F539-0699227CF538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370A14B6-ABA8-8A8E-49E2-8E788FF582A9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91E82173-8BDD-54A3-7465-B8E17DDD2B25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8247547-F208-7FAB-3D27-C14785DB39E7}"/>
              </a:ext>
            </a:extLst>
          </p:cNvPr>
          <p:cNvSpPr/>
          <p:nvPr/>
        </p:nvSpPr>
        <p:spPr>
          <a:xfrm>
            <a:off x="10720129" y="1892590"/>
            <a:ext cx="2053518" cy="147825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DD5C08-9759-A22E-D61A-1495167332C0}"/>
              </a:ext>
            </a:extLst>
          </p:cNvPr>
          <p:cNvSpPr/>
          <p:nvPr/>
        </p:nvSpPr>
        <p:spPr>
          <a:xfrm>
            <a:off x="14057195" y="7106712"/>
            <a:ext cx="2762837" cy="1441275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FB6CF660-09AC-410C-9590-351FC572BED0}"/>
              </a:ext>
            </a:extLst>
          </p:cNvPr>
          <p:cNvSpPr/>
          <p:nvPr/>
        </p:nvSpPr>
        <p:spPr>
          <a:xfrm>
            <a:off x="1430109" y="5832849"/>
            <a:ext cx="2148384" cy="1728010"/>
          </a:xfrm>
          <a:prstGeom prst="wedgeRectCallout">
            <a:avLst>
              <a:gd name="adj1" fmla="val 380872"/>
              <a:gd name="adj2" fmla="val -191814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0761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64725-6308-1591-B2C2-E44A599D3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948108D5-2569-3E67-FA35-913724AF8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NSX Edge Cluster</a:t>
            </a:r>
            <a:r>
              <a:rPr kumimoji="1" lang="ja-JP" altLang="en-US" dirty="0"/>
              <a:t> の展開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08AABA0-1BFF-5973-98A9-DF23505C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16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DF81EB3-A353-6B18-488F-154DDF41C11B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61149D-362E-76C8-F9FB-86F0B491DCD9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6902320-93AA-8F04-D8CF-0F3F4B1CE41F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3929999-B301-40AE-3677-AC4658E000BE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09F254D-9B6E-D17A-C348-62DF0FCAA540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1A8CE86-C423-E5F4-65A6-823B1ECD5186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2CED027-4576-5585-F5E1-714C7650F3A4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5A4A7C7-6AE8-DA30-45D3-7E86248CA2F1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EED791-E2F5-6A88-1ABB-88F9C4127C86}"/>
              </a:ext>
            </a:extLst>
          </p:cNvPr>
          <p:cNvSpPr/>
          <p:nvPr/>
        </p:nvSpPr>
        <p:spPr>
          <a:xfrm>
            <a:off x="10725150" y="1892269"/>
            <a:ext cx="2038350" cy="1483533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E40DBC-D9CD-52F8-0784-C868511A2B4A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B99202D-92BC-FDBE-356E-92CE39110A1A}"/>
              </a:ext>
            </a:extLst>
          </p:cNvPr>
          <p:cNvSpPr/>
          <p:nvPr/>
        </p:nvSpPr>
        <p:spPr>
          <a:xfrm>
            <a:off x="1430109" y="5832849"/>
            <a:ext cx="2148384" cy="1728010"/>
          </a:xfrm>
          <a:prstGeom prst="wedgeRectCallout">
            <a:avLst>
              <a:gd name="adj1" fmla="val 380872"/>
              <a:gd name="adj2" fmla="val -191814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3449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C03306BB-A7DE-4F94-BA24-D663CA8117FC}"/>
              </a:ext>
            </a:extLst>
          </p:cNvPr>
          <p:cNvSpPr/>
          <p:nvPr/>
        </p:nvSpPr>
        <p:spPr>
          <a:xfrm>
            <a:off x="1864392" y="6554653"/>
            <a:ext cx="4187491" cy="1945210"/>
          </a:xfrm>
          <a:prstGeom prst="wedgeRectCallout">
            <a:avLst>
              <a:gd name="adj1" fmla="val 90913"/>
              <a:gd name="adj2" fmla="val -17627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5FC2C1F-9754-69AB-D876-401A8218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VCF 5.2</a:t>
            </a:r>
            <a:r>
              <a:rPr lang="ja-JP" altLang="en-US" dirty="0"/>
              <a:t> </a:t>
            </a:r>
            <a:r>
              <a:rPr lang="en-US" altLang="ja-JP" dirty="0"/>
              <a:t>Management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 への </a:t>
            </a:r>
            <a:r>
              <a:rPr lang="en-US" altLang="ja-JP" dirty="0"/>
              <a:t>NSX</a:t>
            </a:r>
            <a:r>
              <a:rPr lang="ja-JP" altLang="en-US" dirty="0"/>
              <a:t> </a:t>
            </a:r>
            <a:r>
              <a:rPr lang="en-US" altLang="ja-JP" dirty="0"/>
              <a:t>Edge</a:t>
            </a:r>
            <a:r>
              <a:rPr lang="ja-JP" altLang="en-US" dirty="0"/>
              <a:t> </a:t>
            </a:r>
            <a:r>
              <a:rPr lang="en-US" altLang="ja-JP" dirty="0"/>
              <a:t>Cluster</a:t>
            </a:r>
            <a:r>
              <a:rPr lang="ja-JP" altLang="en-US" dirty="0"/>
              <a:t> 展開 </a:t>
            </a:r>
            <a:r>
              <a:rPr lang="en-US" altLang="ja-JP" dirty="0"/>
              <a:t>| </a:t>
            </a:r>
            <a:r>
              <a:rPr lang="ja-JP" altLang="en-US" dirty="0"/>
              <a:t>ネットワークの準備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2790-01DF-CB4F-6D8C-0B1F8A3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17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79BBA0-199F-461D-0873-E98D6E8E321E}"/>
              </a:ext>
            </a:extLst>
          </p:cNvPr>
          <p:cNvSpPr txBox="1"/>
          <p:nvPr/>
        </p:nvSpPr>
        <p:spPr>
          <a:xfrm>
            <a:off x="2316923" y="653184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1C61EF-BCFC-71BA-62C3-591548D0CFDE}"/>
              </a:ext>
            </a:extLst>
          </p:cNvPr>
          <p:cNvSpPr txBox="1"/>
          <p:nvPr/>
        </p:nvSpPr>
        <p:spPr>
          <a:xfrm>
            <a:off x="2892107" y="6530117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7DE80F-B26F-6C61-5B2C-81BCA21F2B4D}"/>
              </a:ext>
            </a:extLst>
          </p:cNvPr>
          <p:cNvSpPr txBox="1"/>
          <p:nvPr/>
        </p:nvSpPr>
        <p:spPr>
          <a:xfrm>
            <a:off x="3445685" y="6529643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E88BB1-9F59-4915-5262-30BE7162E071}"/>
              </a:ext>
            </a:extLst>
          </p:cNvPr>
          <p:cNvSpPr txBox="1"/>
          <p:nvPr/>
        </p:nvSpPr>
        <p:spPr>
          <a:xfrm>
            <a:off x="3954609" y="6527919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595CB74-A74C-FE5D-EC51-ACF6E8BC1CC1}"/>
              </a:ext>
            </a:extLst>
          </p:cNvPr>
          <p:cNvSpPr/>
          <p:nvPr/>
        </p:nvSpPr>
        <p:spPr>
          <a:xfrm>
            <a:off x="7783823" y="2740467"/>
            <a:ext cx="2419576" cy="1455641"/>
          </a:xfrm>
          <a:prstGeom prst="roundRect">
            <a:avLst>
              <a:gd name="adj" fmla="val 580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3E58F-856D-9203-E290-2D11FD93F413}"/>
              </a:ext>
            </a:extLst>
          </p:cNvPr>
          <p:cNvCxnSpPr>
            <a:cxnSpLocks/>
          </p:cNvCxnSpPr>
          <p:nvPr/>
        </p:nvCxnSpPr>
        <p:spPr>
          <a:xfrm>
            <a:off x="1749287" y="6372350"/>
            <a:ext cx="1484144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A6E2BE9-4B18-10A1-0807-2710A9849C85}"/>
              </a:ext>
            </a:extLst>
          </p:cNvPr>
          <p:cNvCxnSpPr>
            <a:cxnSpLocks/>
          </p:cNvCxnSpPr>
          <p:nvPr/>
        </p:nvCxnSpPr>
        <p:spPr>
          <a:xfrm>
            <a:off x="3735679" y="3041354"/>
            <a:ext cx="1285505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0768234-1702-EC19-AC99-7CDEAE40C9E5}"/>
              </a:ext>
            </a:extLst>
          </p:cNvPr>
          <p:cNvCxnSpPr>
            <a:cxnSpLocks/>
          </p:cNvCxnSpPr>
          <p:nvPr/>
        </p:nvCxnSpPr>
        <p:spPr>
          <a:xfrm>
            <a:off x="2039053" y="5467927"/>
            <a:ext cx="1455167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EBAD99C-583F-8655-F412-51C400D83EA9}"/>
              </a:ext>
            </a:extLst>
          </p:cNvPr>
          <p:cNvCxnSpPr>
            <a:cxnSpLocks/>
          </p:cNvCxnSpPr>
          <p:nvPr/>
        </p:nvCxnSpPr>
        <p:spPr>
          <a:xfrm>
            <a:off x="2378162" y="5335222"/>
            <a:ext cx="1421257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779385-DFDB-B426-0516-2A0171CC411B}"/>
              </a:ext>
            </a:extLst>
          </p:cNvPr>
          <p:cNvCxnSpPr>
            <a:cxnSpLocks/>
          </p:cNvCxnSpPr>
          <p:nvPr/>
        </p:nvCxnSpPr>
        <p:spPr>
          <a:xfrm>
            <a:off x="3411877" y="3183398"/>
            <a:ext cx="1317885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61C3FF-705D-D840-634D-2B3F06621A6A}"/>
              </a:ext>
            </a:extLst>
          </p:cNvPr>
          <p:cNvCxnSpPr>
            <a:cxnSpLocks/>
          </p:cNvCxnSpPr>
          <p:nvPr/>
        </p:nvCxnSpPr>
        <p:spPr>
          <a:xfrm>
            <a:off x="1429836" y="6502614"/>
            <a:ext cx="1516089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304D200-5B2D-C77C-7D03-16B7B7251922}"/>
              </a:ext>
            </a:extLst>
          </p:cNvPr>
          <p:cNvCxnSpPr>
            <a:cxnSpLocks/>
          </p:cNvCxnSpPr>
          <p:nvPr/>
        </p:nvCxnSpPr>
        <p:spPr>
          <a:xfrm>
            <a:off x="2703443" y="4410356"/>
            <a:ext cx="1388728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CCD96E-CFCD-FB46-708B-8FC7DFB58F8E}"/>
              </a:ext>
            </a:extLst>
          </p:cNvPr>
          <p:cNvCxnSpPr>
            <a:cxnSpLocks/>
          </p:cNvCxnSpPr>
          <p:nvPr/>
        </p:nvCxnSpPr>
        <p:spPr>
          <a:xfrm>
            <a:off x="3031459" y="4277651"/>
            <a:ext cx="1355927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E7EF88A-1DD8-F7A7-0A58-F6053A5A7A7D}"/>
              </a:ext>
            </a:extLst>
          </p:cNvPr>
          <p:cNvCxnSpPr>
            <a:cxnSpLocks/>
          </p:cNvCxnSpPr>
          <p:nvPr/>
        </p:nvCxnSpPr>
        <p:spPr>
          <a:xfrm>
            <a:off x="2064789" y="7647092"/>
            <a:ext cx="376902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177251-5540-1D52-98F7-43CE9A0F38C6}"/>
              </a:ext>
            </a:extLst>
          </p:cNvPr>
          <p:cNvSpPr txBox="1"/>
          <p:nvPr/>
        </p:nvSpPr>
        <p:spPr>
          <a:xfrm>
            <a:off x="2039053" y="6932659"/>
            <a:ext cx="2301234" cy="54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14ED82-4CCF-0402-E5FB-CF92E6A38A6C}"/>
              </a:ext>
            </a:extLst>
          </p:cNvPr>
          <p:cNvSpPr txBox="1"/>
          <p:nvPr/>
        </p:nvSpPr>
        <p:spPr>
          <a:xfrm>
            <a:off x="2578405" y="7873314"/>
            <a:ext cx="1532803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BF5A721-EB62-368A-C71A-378662ED62BF}"/>
              </a:ext>
            </a:extLst>
          </p:cNvPr>
          <p:cNvSpPr txBox="1"/>
          <p:nvPr/>
        </p:nvSpPr>
        <p:spPr>
          <a:xfrm>
            <a:off x="13953529" y="5950719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9D7DCD0-003F-6A6B-E7A7-9EE9D50BCEC7}"/>
              </a:ext>
            </a:extLst>
          </p:cNvPr>
          <p:cNvSpPr txBox="1"/>
          <p:nvPr/>
        </p:nvSpPr>
        <p:spPr>
          <a:xfrm>
            <a:off x="4879065" y="3535980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3B5DA17-2E29-3732-0D43-4807BEA6F22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89670" y="7478219"/>
            <a:ext cx="0" cy="16887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DD805F3-4B27-62A4-6254-6FE76B963BF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344807" y="7647092"/>
            <a:ext cx="0" cy="22622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BA29AD-814A-93AE-DEF9-0D712418DE1F}"/>
              </a:ext>
            </a:extLst>
          </p:cNvPr>
          <p:cNvSpPr txBox="1"/>
          <p:nvPr/>
        </p:nvSpPr>
        <p:spPr>
          <a:xfrm>
            <a:off x="516834" y="2307959"/>
            <a:ext cx="345728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A01C92C-9B14-FCA2-9A3B-F9FAD964A01E}"/>
              </a:ext>
            </a:extLst>
          </p:cNvPr>
          <p:cNvSpPr txBox="1"/>
          <p:nvPr/>
        </p:nvSpPr>
        <p:spPr>
          <a:xfrm>
            <a:off x="3821375" y="2705358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FDA756-7D38-00F5-683E-FAEE302F315C}"/>
              </a:ext>
            </a:extLst>
          </p:cNvPr>
          <p:cNvSpPr txBox="1"/>
          <p:nvPr/>
        </p:nvSpPr>
        <p:spPr>
          <a:xfrm>
            <a:off x="4156252" y="2279738"/>
            <a:ext cx="91134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B5A3EE-56D6-3362-0CB8-287874CDD155}"/>
              </a:ext>
            </a:extLst>
          </p:cNvPr>
          <p:cNvSpPr txBox="1"/>
          <p:nvPr/>
        </p:nvSpPr>
        <p:spPr>
          <a:xfrm>
            <a:off x="6402343" y="3531025"/>
            <a:ext cx="1245284" cy="456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7BF924-E268-2C15-9DDB-3AEA4CA911FA}"/>
              </a:ext>
            </a:extLst>
          </p:cNvPr>
          <p:cNvSpPr txBox="1"/>
          <p:nvPr/>
        </p:nvSpPr>
        <p:spPr>
          <a:xfrm>
            <a:off x="7874848" y="3527615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823095-F1B5-5DDB-1B9C-17A92F008D06}"/>
              </a:ext>
            </a:extLst>
          </p:cNvPr>
          <p:cNvSpPr txBox="1"/>
          <p:nvPr/>
        </p:nvSpPr>
        <p:spPr>
          <a:xfrm>
            <a:off x="13953529" y="2625529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3689CC-0433-FFCF-89D2-FF2E6EAF0578}"/>
              </a:ext>
            </a:extLst>
          </p:cNvPr>
          <p:cNvCxnSpPr>
            <a:cxnSpLocks/>
          </p:cNvCxnSpPr>
          <p:nvPr/>
        </p:nvCxnSpPr>
        <p:spPr>
          <a:xfrm>
            <a:off x="3868821" y="2672301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A66BA5D-E881-461A-8710-1DE5290E8DFC}"/>
              </a:ext>
            </a:extLst>
          </p:cNvPr>
          <p:cNvCxnSpPr>
            <a:cxnSpLocks/>
          </p:cNvCxnSpPr>
          <p:nvPr/>
        </p:nvCxnSpPr>
        <p:spPr>
          <a:xfrm>
            <a:off x="5296083" y="3055445"/>
            <a:ext cx="0" cy="4565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D84284-F2B1-BC82-8458-3CB2560DE91A}"/>
              </a:ext>
            </a:extLst>
          </p:cNvPr>
          <p:cNvCxnSpPr>
            <a:cxnSpLocks/>
          </p:cNvCxnSpPr>
          <p:nvPr/>
        </p:nvCxnSpPr>
        <p:spPr>
          <a:xfrm flipH="1">
            <a:off x="6623448" y="3056284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661EC84-C9CA-C3CC-C8E1-439FCF9068FB}"/>
              </a:ext>
            </a:extLst>
          </p:cNvPr>
          <p:cNvCxnSpPr>
            <a:cxnSpLocks/>
          </p:cNvCxnSpPr>
          <p:nvPr/>
        </p:nvCxnSpPr>
        <p:spPr>
          <a:xfrm>
            <a:off x="8355928" y="3055445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D2AD8F0-5AA0-32C6-3E5C-70C648B5B0A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45474" y="2171775"/>
            <a:ext cx="0" cy="136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B0B754A-29C7-8365-82CD-7805C4624527}"/>
              </a:ext>
            </a:extLst>
          </p:cNvPr>
          <p:cNvSpPr txBox="1"/>
          <p:nvPr/>
        </p:nvSpPr>
        <p:spPr>
          <a:xfrm>
            <a:off x="10406708" y="3523683"/>
            <a:ext cx="3054637" cy="462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918430A-E255-630E-79A1-F4C42FD63619}"/>
              </a:ext>
            </a:extLst>
          </p:cNvPr>
          <p:cNvCxnSpPr>
            <a:cxnSpLocks/>
          </p:cNvCxnSpPr>
          <p:nvPr/>
        </p:nvCxnSpPr>
        <p:spPr>
          <a:xfrm flipV="1">
            <a:off x="10672774" y="3177275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965C09-AF08-41F8-56A6-4C381BF207C7}"/>
              </a:ext>
            </a:extLst>
          </p:cNvPr>
          <p:cNvSpPr txBox="1"/>
          <p:nvPr/>
        </p:nvSpPr>
        <p:spPr>
          <a:xfrm>
            <a:off x="10668160" y="33301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19077-950F-C71D-1858-892D43AE5056}"/>
              </a:ext>
            </a:extLst>
          </p:cNvPr>
          <p:cNvSpPr txBox="1"/>
          <p:nvPr/>
        </p:nvSpPr>
        <p:spPr>
          <a:xfrm>
            <a:off x="8351773" y="33301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A7DE685-49EC-55A9-1428-053BE39E69C4}"/>
              </a:ext>
            </a:extLst>
          </p:cNvPr>
          <p:cNvSpPr txBox="1"/>
          <p:nvPr/>
        </p:nvSpPr>
        <p:spPr>
          <a:xfrm>
            <a:off x="6587503" y="3330159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36B3537-5246-BB9C-DE38-1398838E462E}"/>
              </a:ext>
            </a:extLst>
          </p:cNvPr>
          <p:cNvSpPr txBox="1"/>
          <p:nvPr/>
        </p:nvSpPr>
        <p:spPr>
          <a:xfrm>
            <a:off x="6350650" y="3976603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EF971BA-8619-AAE1-0A61-89C26E91A5DF}"/>
              </a:ext>
            </a:extLst>
          </p:cNvPr>
          <p:cNvSpPr txBox="1"/>
          <p:nvPr/>
        </p:nvSpPr>
        <p:spPr>
          <a:xfrm>
            <a:off x="5260694" y="333015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7462525-37A4-B5F5-B3B2-EB93EF444AA5}"/>
              </a:ext>
            </a:extLst>
          </p:cNvPr>
          <p:cNvSpPr txBox="1"/>
          <p:nvPr/>
        </p:nvSpPr>
        <p:spPr>
          <a:xfrm>
            <a:off x="5150020" y="2272936"/>
            <a:ext cx="1610453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ADCS / 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CC17884-7F13-54A4-1788-2C7F59A182AF}"/>
              </a:ext>
            </a:extLst>
          </p:cNvPr>
          <p:cNvSpPr txBox="1"/>
          <p:nvPr/>
        </p:nvSpPr>
        <p:spPr>
          <a:xfrm>
            <a:off x="13953528" y="4919479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4D99BA-13B6-4EBC-B4DD-CB4775034FB5}"/>
              </a:ext>
            </a:extLst>
          </p:cNvPr>
          <p:cNvSpPr txBox="1"/>
          <p:nvPr/>
        </p:nvSpPr>
        <p:spPr>
          <a:xfrm>
            <a:off x="1638718" y="1894739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A8926F4-941A-9568-9880-F1493FC1F097}"/>
              </a:ext>
            </a:extLst>
          </p:cNvPr>
          <p:cNvCxnSpPr>
            <a:cxnSpLocks/>
          </p:cNvCxnSpPr>
          <p:nvPr/>
        </p:nvCxnSpPr>
        <p:spPr>
          <a:xfrm>
            <a:off x="8361193" y="3998333"/>
            <a:ext cx="0" cy="1467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65CB07E-D632-D626-480A-B84FC45771A8}"/>
              </a:ext>
            </a:extLst>
          </p:cNvPr>
          <p:cNvSpPr txBox="1"/>
          <p:nvPr/>
        </p:nvSpPr>
        <p:spPr>
          <a:xfrm>
            <a:off x="13953529" y="5458357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8CBF92B-77AC-5C29-921D-22FD81AD4E22}"/>
              </a:ext>
            </a:extLst>
          </p:cNvPr>
          <p:cNvCxnSpPr>
            <a:cxnSpLocks/>
          </p:cNvCxnSpPr>
          <p:nvPr/>
        </p:nvCxnSpPr>
        <p:spPr>
          <a:xfrm>
            <a:off x="2244351" y="2672301"/>
            <a:ext cx="0" cy="27881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C10D3B2-DDBF-E49A-87A4-3E7E4C4BF1A0}"/>
              </a:ext>
            </a:extLst>
          </p:cNvPr>
          <p:cNvCxnSpPr>
            <a:cxnSpLocks/>
          </p:cNvCxnSpPr>
          <p:nvPr/>
        </p:nvCxnSpPr>
        <p:spPr>
          <a:xfrm>
            <a:off x="2569245" y="2672301"/>
            <a:ext cx="0" cy="264984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A8249D-ED0E-D7DF-FF9A-005F8C1C297E}"/>
              </a:ext>
            </a:extLst>
          </p:cNvPr>
          <p:cNvSpPr txBox="1"/>
          <p:nvPr/>
        </p:nvSpPr>
        <p:spPr>
          <a:xfrm>
            <a:off x="2503053" y="270535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327852E-6B9C-088D-C019-7FC8E304E026}"/>
              </a:ext>
            </a:extLst>
          </p:cNvPr>
          <p:cNvSpPr txBox="1"/>
          <p:nvPr/>
        </p:nvSpPr>
        <p:spPr>
          <a:xfrm>
            <a:off x="2184812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CE3ACA3-802C-0D30-83EE-DDE6AE264C7A}"/>
              </a:ext>
            </a:extLst>
          </p:cNvPr>
          <p:cNvSpPr txBox="1"/>
          <p:nvPr/>
        </p:nvSpPr>
        <p:spPr>
          <a:xfrm>
            <a:off x="12661380" y="3976603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 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B5B18B-B6D2-56BE-043B-C7B5517CB171}"/>
              </a:ext>
            </a:extLst>
          </p:cNvPr>
          <p:cNvSpPr txBox="1"/>
          <p:nvPr/>
        </p:nvSpPr>
        <p:spPr>
          <a:xfrm>
            <a:off x="8372090" y="397660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A95521F-22AC-628B-F09E-8F6C43D2289C}"/>
              </a:ext>
            </a:extLst>
          </p:cNvPr>
          <p:cNvSpPr/>
          <p:nvPr/>
        </p:nvSpPr>
        <p:spPr>
          <a:xfrm>
            <a:off x="10536152" y="4916463"/>
            <a:ext cx="1092451" cy="661705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MTU 1700</a:t>
            </a:r>
          </a:p>
          <a:p>
            <a:pPr algn="ctr"/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C586A6A-07DB-0729-B9DF-DBB1B5B80D2B}"/>
              </a:ext>
            </a:extLst>
          </p:cNvPr>
          <p:cNvSpPr txBox="1"/>
          <p:nvPr/>
        </p:nvSpPr>
        <p:spPr>
          <a:xfrm>
            <a:off x="10531043" y="5097897"/>
            <a:ext cx="11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vDS 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 Ext GW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3FDD50F-8A05-8FE8-2658-B89DAD818BAD}"/>
              </a:ext>
            </a:extLst>
          </p:cNvPr>
          <p:cNvCxnSpPr>
            <a:cxnSpLocks/>
          </p:cNvCxnSpPr>
          <p:nvPr/>
        </p:nvCxnSpPr>
        <p:spPr>
          <a:xfrm>
            <a:off x="5967332" y="2725913"/>
            <a:ext cx="0" cy="3132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5671A83-83D6-0644-D23A-C3E22ED5BCEA}"/>
              </a:ext>
            </a:extLst>
          </p:cNvPr>
          <p:cNvSpPr txBox="1"/>
          <p:nvPr/>
        </p:nvSpPr>
        <p:spPr>
          <a:xfrm>
            <a:off x="5925768" y="2717050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D6074C6-16AF-2EEF-C23D-79E876204032}"/>
              </a:ext>
            </a:extLst>
          </p:cNvPr>
          <p:cNvSpPr/>
          <p:nvPr/>
        </p:nvSpPr>
        <p:spPr>
          <a:xfrm>
            <a:off x="3724157" y="3276801"/>
            <a:ext cx="9892691" cy="153872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97D68F-9017-A9DF-E434-AD297711DB52}"/>
              </a:ext>
            </a:extLst>
          </p:cNvPr>
          <p:cNvSpPr txBox="1"/>
          <p:nvPr/>
        </p:nvSpPr>
        <p:spPr>
          <a:xfrm>
            <a:off x="4594126" y="272052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FAAD92E-D20D-A931-58AC-2C25B531B5AE}"/>
              </a:ext>
            </a:extLst>
          </p:cNvPr>
          <p:cNvCxnSpPr>
            <a:cxnSpLocks/>
          </p:cNvCxnSpPr>
          <p:nvPr/>
        </p:nvCxnSpPr>
        <p:spPr>
          <a:xfrm>
            <a:off x="4628320" y="269147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DC87A8-6692-37DE-8F01-55139D9CC597}"/>
              </a:ext>
            </a:extLst>
          </p:cNvPr>
          <p:cNvSpPr txBox="1"/>
          <p:nvPr/>
        </p:nvSpPr>
        <p:spPr>
          <a:xfrm>
            <a:off x="3877000" y="3535980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B90797D-B550-17F7-34E0-317454DCA236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94018" y="3055445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5319D33-BED8-1476-5A61-E240961FBBE5}"/>
              </a:ext>
            </a:extLst>
          </p:cNvPr>
          <p:cNvSpPr txBox="1"/>
          <p:nvPr/>
        </p:nvSpPr>
        <p:spPr>
          <a:xfrm>
            <a:off x="4258629" y="333015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97F9694-9DC6-EE4A-4E86-108233DFC9C1}"/>
              </a:ext>
            </a:extLst>
          </p:cNvPr>
          <p:cNvSpPr txBox="1"/>
          <p:nvPr/>
        </p:nvSpPr>
        <p:spPr>
          <a:xfrm>
            <a:off x="13953529" y="3168154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5672791-8EEE-C2AE-940F-30E96CFCBD5D}"/>
              </a:ext>
            </a:extLst>
          </p:cNvPr>
          <p:cNvSpPr txBox="1"/>
          <p:nvPr/>
        </p:nvSpPr>
        <p:spPr>
          <a:xfrm>
            <a:off x="13953529" y="6462946"/>
            <a:ext cx="272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36368E05-919E-412F-9F3A-F6F1A4DCD390}"/>
              </a:ext>
            </a:extLst>
          </p:cNvPr>
          <p:cNvSpPr txBox="1"/>
          <p:nvPr/>
        </p:nvSpPr>
        <p:spPr>
          <a:xfrm>
            <a:off x="13953528" y="4393966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70C3C8A-B336-87CE-D332-AA8E4A525054}"/>
              </a:ext>
            </a:extLst>
          </p:cNvPr>
          <p:cNvSpPr txBox="1"/>
          <p:nvPr/>
        </p:nvSpPr>
        <p:spPr>
          <a:xfrm>
            <a:off x="13953529" y="3855289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5F872FA-1703-DFB0-0E26-F462580FDA5F}"/>
              </a:ext>
            </a:extLst>
          </p:cNvPr>
          <p:cNvSpPr txBox="1"/>
          <p:nvPr/>
        </p:nvSpPr>
        <p:spPr>
          <a:xfrm>
            <a:off x="2188827" y="678166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D22EEE1-09A2-CBFA-1D44-7928B34F573F}"/>
              </a:ext>
            </a:extLst>
          </p:cNvPr>
          <p:cNvSpPr txBox="1"/>
          <p:nvPr/>
        </p:nvSpPr>
        <p:spPr>
          <a:xfrm>
            <a:off x="3241529" y="677907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AA9C0C9-0519-116D-0FCC-A6436FA5808A}"/>
              </a:ext>
            </a:extLst>
          </p:cNvPr>
          <p:cNvCxnSpPr>
            <a:cxnSpLocks/>
          </p:cNvCxnSpPr>
          <p:nvPr/>
        </p:nvCxnSpPr>
        <p:spPr>
          <a:xfrm>
            <a:off x="2378162" y="637235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79DA4DA-B39E-BAFB-8848-D20BE1F60713}"/>
              </a:ext>
            </a:extLst>
          </p:cNvPr>
          <p:cNvCxnSpPr>
            <a:cxnSpLocks/>
          </p:cNvCxnSpPr>
          <p:nvPr/>
        </p:nvCxnSpPr>
        <p:spPr>
          <a:xfrm>
            <a:off x="3496889" y="637235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401F08D-B8EE-BA36-F6FC-6A1D6F318029}"/>
              </a:ext>
            </a:extLst>
          </p:cNvPr>
          <p:cNvCxnSpPr>
            <a:cxnSpLocks/>
          </p:cNvCxnSpPr>
          <p:nvPr/>
        </p:nvCxnSpPr>
        <p:spPr>
          <a:xfrm>
            <a:off x="2936374" y="650261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D7D043CB-A0EA-4A0F-C99F-6B1B13D962AD}"/>
              </a:ext>
            </a:extLst>
          </p:cNvPr>
          <p:cNvCxnSpPr>
            <a:cxnSpLocks/>
          </p:cNvCxnSpPr>
          <p:nvPr/>
        </p:nvCxnSpPr>
        <p:spPr>
          <a:xfrm>
            <a:off x="4000020" y="650261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36A63E6-4C5C-69CC-3BF0-E75D1EC2E691}"/>
              </a:ext>
            </a:extLst>
          </p:cNvPr>
          <p:cNvCxnSpPr>
            <a:cxnSpLocks/>
          </p:cNvCxnSpPr>
          <p:nvPr/>
        </p:nvCxnSpPr>
        <p:spPr>
          <a:xfrm>
            <a:off x="10672040" y="3998333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3B64F8A-0924-5ED9-4176-9661F22F80B0}"/>
              </a:ext>
            </a:extLst>
          </p:cNvPr>
          <p:cNvCxnSpPr>
            <a:cxnSpLocks/>
          </p:cNvCxnSpPr>
          <p:nvPr/>
        </p:nvCxnSpPr>
        <p:spPr>
          <a:xfrm>
            <a:off x="2894139" y="2672301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C90D31F-14F7-5E4C-9D9E-AB550F9D134C}"/>
              </a:ext>
            </a:extLst>
          </p:cNvPr>
          <p:cNvCxnSpPr>
            <a:cxnSpLocks/>
          </p:cNvCxnSpPr>
          <p:nvPr/>
        </p:nvCxnSpPr>
        <p:spPr>
          <a:xfrm>
            <a:off x="3219033" y="2672301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F51FCB8-67D3-437A-80FB-661E0E7364A3}"/>
              </a:ext>
            </a:extLst>
          </p:cNvPr>
          <p:cNvSpPr txBox="1"/>
          <p:nvPr/>
        </p:nvSpPr>
        <p:spPr>
          <a:xfrm>
            <a:off x="3177572" y="2705358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66AF4FF-78C1-6385-9C9F-814154E06D89}"/>
              </a:ext>
            </a:extLst>
          </p:cNvPr>
          <p:cNvSpPr txBox="1"/>
          <p:nvPr/>
        </p:nvSpPr>
        <p:spPr>
          <a:xfrm>
            <a:off x="2824772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2E38364-0570-5FF3-D0B9-2F099D35D72A}"/>
              </a:ext>
            </a:extLst>
          </p:cNvPr>
          <p:cNvCxnSpPr>
            <a:cxnSpLocks/>
          </p:cNvCxnSpPr>
          <p:nvPr/>
        </p:nvCxnSpPr>
        <p:spPr>
          <a:xfrm flipH="1">
            <a:off x="3532985" y="2672301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B49554F-FBBB-A491-555D-D6FC68712CCD}"/>
              </a:ext>
            </a:extLst>
          </p:cNvPr>
          <p:cNvSpPr txBox="1"/>
          <p:nvPr/>
        </p:nvSpPr>
        <p:spPr>
          <a:xfrm>
            <a:off x="3483713" y="2705557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AAE5E57-3937-0EF4-FCA4-26D9E83721F6}"/>
              </a:ext>
            </a:extLst>
          </p:cNvPr>
          <p:cNvSpPr txBox="1"/>
          <p:nvPr/>
        </p:nvSpPr>
        <p:spPr>
          <a:xfrm>
            <a:off x="10653024" y="397660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CB3517A-0DAA-C23D-97F4-E69BD3291318}"/>
              </a:ext>
            </a:extLst>
          </p:cNvPr>
          <p:cNvCxnSpPr>
            <a:cxnSpLocks/>
          </p:cNvCxnSpPr>
          <p:nvPr/>
        </p:nvCxnSpPr>
        <p:spPr>
          <a:xfrm>
            <a:off x="11725573" y="3998333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7B66917-FAB9-91C0-5609-80F053CE0D41}"/>
              </a:ext>
            </a:extLst>
          </p:cNvPr>
          <p:cNvSpPr txBox="1"/>
          <p:nvPr/>
        </p:nvSpPr>
        <p:spPr>
          <a:xfrm>
            <a:off x="11689504" y="397660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7120D1B-DE0F-57F8-7002-5CBB3FB77DAF}"/>
              </a:ext>
            </a:extLst>
          </p:cNvPr>
          <p:cNvCxnSpPr>
            <a:cxnSpLocks/>
          </p:cNvCxnSpPr>
          <p:nvPr/>
        </p:nvCxnSpPr>
        <p:spPr>
          <a:xfrm>
            <a:off x="1919457" y="2672301"/>
            <a:ext cx="0" cy="3700049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0141818-31D1-DACA-7A3B-90E238395A02}"/>
              </a:ext>
            </a:extLst>
          </p:cNvPr>
          <p:cNvCxnSpPr>
            <a:cxnSpLocks/>
          </p:cNvCxnSpPr>
          <p:nvPr/>
        </p:nvCxnSpPr>
        <p:spPr>
          <a:xfrm>
            <a:off x="1594563" y="2672301"/>
            <a:ext cx="0" cy="383031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FF7D687-9D30-593C-DA4E-C4F723022F8F}"/>
              </a:ext>
            </a:extLst>
          </p:cNvPr>
          <p:cNvSpPr txBox="1"/>
          <p:nvPr/>
        </p:nvSpPr>
        <p:spPr>
          <a:xfrm>
            <a:off x="1864392" y="270535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BCA62D-E58D-AC7F-BFF6-8330D76C1A1D}"/>
              </a:ext>
            </a:extLst>
          </p:cNvPr>
          <p:cNvSpPr txBox="1"/>
          <p:nvPr/>
        </p:nvSpPr>
        <p:spPr>
          <a:xfrm>
            <a:off x="1532899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E94A333-7AD3-C9C2-1FFF-6709199D0EAB}"/>
              </a:ext>
            </a:extLst>
          </p:cNvPr>
          <p:cNvSpPr txBox="1"/>
          <p:nvPr/>
        </p:nvSpPr>
        <p:spPr>
          <a:xfrm>
            <a:off x="9053717" y="3515400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135814E-C51B-15F2-3516-BA8D1240432E}"/>
              </a:ext>
            </a:extLst>
          </p:cNvPr>
          <p:cNvCxnSpPr>
            <a:cxnSpLocks/>
          </p:cNvCxnSpPr>
          <p:nvPr/>
        </p:nvCxnSpPr>
        <p:spPr>
          <a:xfrm>
            <a:off x="9534797" y="3043230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1886E8E-6713-04CC-2A1E-136D4714A292}"/>
              </a:ext>
            </a:extLst>
          </p:cNvPr>
          <p:cNvSpPr txBox="1"/>
          <p:nvPr/>
        </p:nvSpPr>
        <p:spPr>
          <a:xfrm>
            <a:off x="9530642" y="33301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ED84CED5-3EE5-DD33-B157-F5B422360DF6}"/>
              </a:ext>
            </a:extLst>
          </p:cNvPr>
          <p:cNvCxnSpPr>
            <a:cxnSpLocks/>
          </p:cNvCxnSpPr>
          <p:nvPr/>
        </p:nvCxnSpPr>
        <p:spPr>
          <a:xfrm>
            <a:off x="12700336" y="3996199"/>
            <a:ext cx="0" cy="134277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BBBED78-6007-08BA-80BB-BDC6BBE1120D}"/>
              </a:ext>
            </a:extLst>
          </p:cNvPr>
          <p:cNvSpPr txBox="1"/>
          <p:nvPr/>
        </p:nvSpPr>
        <p:spPr>
          <a:xfrm>
            <a:off x="9550959" y="397660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9954D93-0393-180C-2270-BEC9DCE85E90}"/>
              </a:ext>
            </a:extLst>
          </p:cNvPr>
          <p:cNvSpPr txBox="1"/>
          <p:nvPr/>
        </p:nvSpPr>
        <p:spPr>
          <a:xfrm>
            <a:off x="6859082" y="2287548"/>
            <a:ext cx="80076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43EDE51-0A9C-0E48-7B90-F780290EB913}"/>
              </a:ext>
            </a:extLst>
          </p:cNvPr>
          <p:cNvSpPr txBox="1"/>
          <p:nvPr/>
        </p:nvSpPr>
        <p:spPr>
          <a:xfrm>
            <a:off x="7228413" y="272833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E2EFD943-BB22-75A8-081B-ED263F4C8CFD}"/>
              </a:ext>
            </a:extLst>
          </p:cNvPr>
          <p:cNvCxnSpPr>
            <a:cxnSpLocks/>
          </p:cNvCxnSpPr>
          <p:nvPr/>
        </p:nvCxnSpPr>
        <p:spPr>
          <a:xfrm>
            <a:off x="7262607" y="2699287"/>
            <a:ext cx="0" cy="356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87684837-2935-A479-636B-7F0D339B2174}"/>
              </a:ext>
            </a:extLst>
          </p:cNvPr>
          <p:cNvCxnSpPr>
            <a:cxnSpLocks/>
          </p:cNvCxnSpPr>
          <p:nvPr/>
        </p:nvCxnSpPr>
        <p:spPr>
          <a:xfrm>
            <a:off x="9537173" y="4000868"/>
            <a:ext cx="0" cy="1467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2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C03306BB-A7DE-4F94-BA24-D663CA8117FC}"/>
              </a:ext>
            </a:extLst>
          </p:cNvPr>
          <p:cNvSpPr/>
          <p:nvPr/>
        </p:nvSpPr>
        <p:spPr>
          <a:xfrm>
            <a:off x="1864392" y="6554653"/>
            <a:ext cx="4187491" cy="1945210"/>
          </a:xfrm>
          <a:prstGeom prst="wedgeRectCallout">
            <a:avLst>
              <a:gd name="adj1" fmla="val 90913"/>
              <a:gd name="adj2" fmla="val -176273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5FC2C1F-9754-69AB-D876-401A82188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VCF 5.2</a:t>
            </a:r>
            <a:r>
              <a:rPr lang="ja-JP" altLang="en-US" dirty="0"/>
              <a:t> </a:t>
            </a:r>
            <a:r>
              <a:rPr lang="en-US" altLang="ja-JP" dirty="0"/>
              <a:t>Management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 への </a:t>
            </a:r>
            <a:r>
              <a:rPr lang="en-US" altLang="ja-JP" dirty="0"/>
              <a:t>NSX</a:t>
            </a:r>
            <a:r>
              <a:rPr lang="ja-JP" altLang="en-US" dirty="0"/>
              <a:t> </a:t>
            </a:r>
            <a:r>
              <a:rPr lang="en-US" altLang="ja-JP" dirty="0"/>
              <a:t>Edge</a:t>
            </a:r>
            <a:r>
              <a:rPr lang="ja-JP" altLang="en-US" dirty="0"/>
              <a:t> </a:t>
            </a:r>
            <a:r>
              <a:rPr lang="en-US" altLang="ja-JP" dirty="0"/>
              <a:t>Cluster</a:t>
            </a:r>
            <a:r>
              <a:rPr lang="ja-JP" altLang="en-US" dirty="0"/>
              <a:t> 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1D2790-01DF-CB4F-6D8C-0B1F8A34C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18</a:t>
            </a:fld>
            <a:endParaRPr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79BBA0-199F-461D-0873-E98D6E8E321E}"/>
              </a:ext>
            </a:extLst>
          </p:cNvPr>
          <p:cNvSpPr txBox="1"/>
          <p:nvPr/>
        </p:nvSpPr>
        <p:spPr>
          <a:xfrm>
            <a:off x="2316923" y="653184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61C61EF-BCFC-71BA-62C3-591548D0CFDE}"/>
              </a:ext>
            </a:extLst>
          </p:cNvPr>
          <p:cNvSpPr txBox="1"/>
          <p:nvPr/>
        </p:nvSpPr>
        <p:spPr>
          <a:xfrm>
            <a:off x="2892107" y="6530117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7DE80F-B26F-6C61-5B2C-81BCA21F2B4D}"/>
              </a:ext>
            </a:extLst>
          </p:cNvPr>
          <p:cNvSpPr txBox="1"/>
          <p:nvPr/>
        </p:nvSpPr>
        <p:spPr>
          <a:xfrm>
            <a:off x="3445685" y="6529643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0E88BB1-9F59-4915-5262-30BE7162E071}"/>
              </a:ext>
            </a:extLst>
          </p:cNvPr>
          <p:cNvSpPr txBox="1"/>
          <p:nvPr/>
        </p:nvSpPr>
        <p:spPr>
          <a:xfrm>
            <a:off x="3954609" y="6527919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D595CB74-A74C-FE5D-EC51-ACF6E8BC1CC1}"/>
              </a:ext>
            </a:extLst>
          </p:cNvPr>
          <p:cNvSpPr/>
          <p:nvPr/>
        </p:nvSpPr>
        <p:spPr>
          <a:xfrm>
            <a:off x="7783823" y="2740467"/>
            <a:ext cx="2419576" cy="1455641"/>
          </a:xfrm>
          <a:prstGeom prst="roundRect">
            <a:avLst>
              <a:gd name="adj" fmla="val 5809"/>
            </a:avLst>
          </a:prstGeom>
          <a:solidFill>
            <a:schemeClr val="accent2">
              <a:lumMod val="20000"/>
              <a:lumOff val="80000"/>
            </a:schemeClr>
          </a:solidFill>
          <a:ln w="57150">
            <a:solidFill>
              <a:srgbClr val="FF0000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923E58F-856D-9203-E290-2D11FD93F413}"/>
              </a:ext>
            </a:extLst>
          </p:cNvPr>
          <p:cNvCxnSpPr>
            <a:cxnSpLocks/>
          </p:cNvCxnSpPr>
          <p:nvPr/>
        </p:nvCxnSpPr>
        <p:spPr>
          <a:xfrm>
            <a:off x="1749287" y="6372350"/>
            <a:ext cx="1484144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A6E2BE9-4B18-10A1-0807-2710A9849C85}"/>
              </a:ext>
            </a:extLst>
          </p:cNvPr>
          <p:cNvCxnSpPr>
            <a:cxnSpLocks/>
          </p:cNvCxnSpPr>
          <p:nvPr/>
        </p:nvCxnSpPr>
        <p:spPr>
          <a:xfrm>
            <a:off x="3735679" y="3041354"/>
            <a:ext cx="1285505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0768234-1702-EC19-AC99-7CDEAE40C9E5}"/>
              </a:ext>
            </a:extLst>
          </p:cNvPr>
          <p:cNvCxnSpPr>
            <a:cxnSpLocks/>
          </p:cNvCxnSpPr>
          <p:nvPr/>
        </p:nvCxnSpPr>
        <p:spPr>
          <a:xfrm>
            <a:off x="2039053" y="5467927"/>
            <a:ext cx="1455167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EBAD99C-583F-8655-F412-51C400D83EA9}"/>
              </a:ext>
            </a:extLst>
          </p:cNvPr>
          <p:cNvCxnSpPr>
            <a:cxnSpLocks/>
          </p:cNvCxnSpPr>
          <p:nvPr/>
        </p:nvCxnSpPr>
        <p:spPr>
          <a:xfrm>
            <a:off x="2378162" y="5335222"/>
            <a:ext cx="1421257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1779385-DFDB-B426-0516-2A0171CC411B}"/>
              </a:ext>
            </a:extLst>
          </p:cNvPr>
          <p:cNvCxnSpPr>
            <a:cxnSpLocks/>
          </p:cNvCxnSpPr>
          <p:nvPr/>
        </p:nvCxnSpPr>
        <p:spPr>
          <a:xfrm>
            <a:off x="3411877" y="3183398"/>
            <a:ext cx="1317885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861C3FF-705D-D840-634D-2B3F06621A6A}"/>
              </a:ext>
            </a:extLst>
          </p:cNvPr>
          <p:cNvCxnSpPr>
            <a:cxnSpLocks/>
          </p:cNvCxnSpPr>
          <p:nvPr/>
        </p:nvCxnSpPr>
        <p:spPr>
          <a:xfrm>
            <a:off x="1429836" y="6502614"/>
            <a:ext cx="1516089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2304D200-5B2D-C77C-7D03-16B7B7251922}"/>
              </a:ext>
            </a:extLst>
          </p:cNvPr>
          <p:cNvCxnSpPr>
            <a:cxnSpLocks/>
          </p:cNvCxnSpPr>
          <p:nvPr/>
        </p:nvCxnSpPr>
        <p:spPr>
          <a:xfrm>
            <a:off x="2703443" y="4410356"/>
            <a:ext cx="1388728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2CCD96E-CFCD-FB46-708B-8FC7DFB58F8E}"/>
              </a:ext>
            </a:extLst>
          </p:cNvPr>
          <p:cNvCxnSpPr>
            <a:cxnSpLocks/>
          </p:cNvCxnSpPr>
          <p:nvPr/>
        </p:nvCxnSpPr>
        <p:spPr>
          <a:xfrm>
            <a:off x="3031459" y="4277651"/>
            <a:ext cx="1355927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E7EF88A-1DD8-F7A7-0A58-F6053A5A7A7D}"/>
              </a:ext>
            </a:extLst>
          </p:cNvPr>
          <p:cNvCxnSpPr>
            <a:cxnSpLocks/>
          </p:cNvCxnSpPr>
          <p:nvPr/>
        </p:nvCxnSpPr>
        <p:spPr>
          <a:xfrm>
            <a:off x="2064789" y="7647092"/>
            <a:ext cx="376902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177251-5540-1D52-98F7-43CE9A0F38C6}"/>
              </a:ext>
            </a:extLst>
          </p:cNvPr>
          <p:cNvSpPr txBox="1"/>
          <p:nvPr/>
        </p:nvSpPr>
        <p:spPr>
          <a:xfrm>
            <a:off x="2039053" y="6932659"/>
            <a:ext cx="2301234" cy="54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314ED82-4CCF-0402-E5FB-CF92E6A38A6C}"/>
              </a:ext>
            </a:extLst>
          </p:cNvPr>
          <p:cNvSpPr txBox="1"/>
          <p:nvPr/>
        </p:nvSpPr>
        <p:spPr>
          <a:xfrm>
            <a:off x="2578405" y="7873314"/>
            <a:ext cx="1532803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9D7DCD0-003F-6A6B-E7A7-9EE9D50BCEC7}"/>
              </a:ext>
            </a:extLst>
          </p:cNvPr>
          <p:cNvSpPr txBox="1"/>
          <p:nvPr/>
        </p:nvSpPr>
        <p:spPr>
          <a:xfrm>
            <a:off x="4879065" y="3535980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3B5DA17-2E29-3732-0D43-4807BEA6F22B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3189670" y="7478219"/>
            <a:ext cx="0" cy="16887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ADD805F3-4B27-62A4-6254-6FE76B963BF2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3344807" y="7647092"/>
            <a:ext cx="0" cy="22622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5BA29AD-814A-93AE-DEF9-0D712418DE1F}"/>
              </a:ext>
            </a:extLst>
          </p:cNvPr>
          <p:cNvSpPr txBox="1"/>
          <p:nvPr/>
        </p:nvSpPr>
        <p:spPr>
          <a:xfrm>
            <a:off x="516834" y="2307959"/>
            <a:ext cx="345728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A01C92C-9B14-FCA2-9A3B-F9FAD964A01E}"/>
              </a:ext>
            </a:extLst>
          </p:cNvPr>
          <p:cNvSpPr txBox="1"/>
          <p:nvPr/>
        </p:nvSpPr>
        <p:spPr>
          <a:xfrm>
            <a:off x="3821375" y="2705358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FDA756-7D38-00F5-683E-FAEE302F315C}"/>
              </a:ext>
            </a:extLst>
          </p:cNvPr>
          <p:cNvSpPr txBox="1"/>
          <p:nvPr/>
        </p:nvSpPr>
        <p:spPr>
          <a:xfrm>
            <a:off x="4156252" y="2279738"/>
            <a:ext cx="91134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9DB5A3EE-56D6-3362-0CB8-287874CDD155}"/>
              </a:ext>
            </a:extLst>
          </p:cNvPr>
          <p:cNvSpPr txBox="1"/>
          <p:nvPr/>
        </p:nvSpPr>
        <p:spPr>
          <a:xfrm>
            <a:off x="6402343" y="3531025"/>
            <a:ext cx="1245284" cy="456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07BF924-E268-2C15-9DDB-3AEA4CA911FA}"/>
              </a:ext>
            </a:extLst>
          </p:cNvPr>
          <p:cNvSpPr txBox="1"/>
          <p:nvPr/>
        </p:nvSpPr>
        <p:spPr>
          <a:xfrm>
            <a:off x="7874848" y="3527615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E3689CC-0433-FFCF-89D2-FF2E6EAF0578}"/>
              </a:ext>
            </a:extLst>
          </p:cNvPr>
          <p:cNvCxnSpPr>
            <a:cxnSpLocks/>
          </p:cNvCxnSpPr>
          <p:nvPr/>
        </p:nvCxnSpPr>
        <p:spPr>
          <a:xfrm>
            <a:off x="3868821" y="2672301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A66BA5D-E881-461A-8710-1DE5290E8DFC}"/>
              </a:ext>
            </a:extLst>
          </p:cNvPr>
          <p:cNvCxnSpPr>
            <a:cxnSpLocks/>
          </p:cNvCxnSpPr>
          <p:nvPr/>
        </p:nvCxnSpPr>
        <p:spPr>
          <a:xfrm>
            <a:off x="5296083" y="3055445"/>
            <a:ext cx="0" cy="4565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07D84284-F2B1-BC82-8458-3CB2560DE91A}"/>
              </a:ext>
            </a:extLst>
          </p:cNvPr>
          <p:cNvCxnSpPr>
            <a:cxnSpLocks/>
          </p:cNvCxnSpPr>
          <p:nvPr/>
        </p:nvCxnSpPr>
        <p:spPr>
          <a:xfrm flipH="1">
            <a:off x="6623448" y="3056284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B661EC84-C9CA-C3CC-C8E1-439FCF9068FB}"/>
              </a:ext>
            </a:extLst>
          </p:cNvPr>
          <p:cNvCxnSpPr>
            <a:cxnSpLocks/>
          </p:cNvCxnSpPr>
          <p:nvPr/>
        </p:nvCxnSpPr>
        <p:spPr>
          <a:xfrm>
            <a:off x="8355928" y="3055445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D2AD8F0-5AA0-32C6-3E5C-70C648B5B0A5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245474" y="2171775"/>
            <a:ext cx="0" cy="136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B0B754A-29C7-8365-82CD-7805C4624527}"/>
              </a:ext>
            </a:extLst>
          </p:cNvPr>
          <p:cNvSpPr txBox="1"/>
          <p:nvPr/>
        </p:nvSpPr>
        <p:spPr>
          <a:xfrm>
            <a:off x="10406708" y="3523683"/>
            <a:ext cx="3054637" cy="462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3918430A-E255-630E-79A1-F4C42FD63619}"/>
              </a:ext>
            </a:extLst>
          </p:cNvPr>
          <p:cNvCxnSpPr>
            <a:cxnSpLocks/>
          </p:cNvCxnSpPr>
          <p:nvPr/>
        </p:nvCxnSpPr>
        <p:spPr>
          <a:xfrm flipV="1">
            <a:off x="10672774" y="3177275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965C09-AF08-41F8-56A6-4C381BF207C7}"/>
              </a:ext>
            </a:extLst>
          </p:cNvPr>
          <p:cNvSpPr txBox="1"/>
          <p:nvPr/>
        </p:nvSpPr>
        <p:spPr>
          <a:xfrm>
            <a:off x="10668160" y="333015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2D319077-950F-C71D-1858-892D43AE5056}"/>
              </a:ext>
            </a:extLst>
          </p:cNvPr>
          <p:cNvSpPr txBox="1"/>
          <p:nvPr/>
        </p:nvSpPr>
        <p:spPr>
          <a:xfrm>
            <a:off x="8351773" y="33301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CA7DE685-49EC-55A9-1428-053BE39E69C4}"/>
              </a:ext>
            </a:extLst>
          </p:cNvPr>
          <p:cNvSpPr txBox="1"/>
          <p:nvPr/>
        </p:nvSpPr>
        <p:spPr>
          <a:xfrm>
            <a:off x="6587503" y="3330159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F36B3537-5246-BB9C-DE38-1398838E462E}"/>
              </a:ext>
            </a:extLst>
          </p:cNvPr>
          <p:cNvSpPr txBox="1"/>
          <p:nvPr/>
        </p:nvSpPr>
        <p:spPr>
          <a:xfrm>
            <a:off x="6350650" y="3976603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CEF971BA-8619-AAE1-0A61-89C26E91A5DF}"/>
              </a:ext>
            </a:extLst>
          </p:cNvPr>
          <p:cNvSpPr txBox="1"/>
          <p:nvPr/>
        </p:nvSpPr>
        <p:spPr>
          <a:xfrm>
            <a:off x="5260694" y="333015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7462525-37A4-B5F5-B3B2-EB93EF444AA5}"/>
              </a:ext>
            </a:extLst>
          </p:cNvPr>
          <p:cNvSpPr txBox="1"/>
          <p:nvPr/>
        </p:nvSpPr>
        <p:spPr>
          <a:xfrm>
            <a:off x="5150020" y="2272936"/>
            <a:ext cx="1610453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ADCS / 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64D99BA-13B6-4EBC-B4DD-CB4775034FB5}"/>
              </a:ext>
            </a:extLst>
          </p:cNvPr>
          <p:cNvSpPr txBox="1"/>
          <p:nvPr/>
        </p:nvSpPr>
        <p:spPr>
          <a:xfrm>
            <a:off x="1638718" y="1894739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8CBF92B-77AC-5C29-921D-22FD81AD4E22}"/>
              </a:ext>
            </a:extLst>
          </p:cNvPr>
          <p:cNvCxnSpPr>
            <a:cxnSpLocks/>
          </p:cNvCxnSpPr>
          <p:nvPr/>
        </p:nvCxnSpPr>
        <p:spPr>
          <a:xfrm>
            <a:off x="2244351" y="2672301"/>
            <a:ext cx="0" cy="27881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C10D3B2-DDBF-E49A-87A4-3E7E4C4BF1A0}"/>
              </a:ext>
            </a:extLst>
          </p:cNvPr>
          <p:cNvCxnSpPr>
            <a:cxnSpLocks/>
          </p:cNvCxnSpPr>
          <p:nvPr/>
        </p:nvCxnSpPr>
        <p:spPr>
          <a:xfrm>
            <a:off x="2569245" y="2672301"/>
            <a:ext cx="0" cy="264984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BA8249D-ED0E-D7DF-FF9A-005F8C1C297E}"/>
              </a:ext>
            </a:extLst>
          </p:cNvPr>
          <p:cNvSpPr txBox="1"/>
          <p:nvPr/>
        </p:nvSpPr>
        <p:spPr>
          <a:xfrm>
            <a:off x="2503053" y="270535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327852E-6B9C-088D-C019-7FC8E304E026}"/>
              </a:ext>
            </a:extLst>
          </p:cNvPr>
          <p:cNvSpPr txBox="1"/>
          <p:nvPr/>
        </p:nvSpPr>
        <p:spPr>
          <a:xfrm>
            <a:off x="2184812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4CE3ACA3-802C-0D30-83EE-DDE6AE264C7A}"/>
              </a:ext>
            </a:extLst>
          </p:cNvPr>
          <p:cNvSpPr txBox="1"/>
          <p:nvPr/>
        </p:nvSpPr>
        <p:spPr>
          <a:xfrm>
            <a:off x="12661380" y="3976603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 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9B5B18B-B6D2-56BE-043B-C7B5517CB171}"/>
              </a:ext>
            </a:extLst>
          </p:cNvPr>
          <p:cNvSpPr txBox="1"/>
          <p:nvPr/>
        </p:nvSpPr>
        <p:spPr>
          <a:xfrm>
            <a:off x="8372090" y="397660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四角形: 角を丸くする 61">
            <a:extLst>
              <a:ext uri="{FF2B5EF4-FFF2-40B4-BE49-F238E27FC236}">
                <a16:creationId xmlns:a16="http://schemas.microsoft.com/office/drawing/2014/main" id="{CA95521F-22AC-628B-F09E-8F6C43D2289C}"/>
              </a:ext>
            </a:extLst>
          </p:cNvPr>
          <p:cNvSpPr/>
          <p:nvPr/>
        </p:nvSpPr>
        <p:spPr>
          <a:xfrm>
            <a:off x="10536152" y="4916463"/>
            <a:ext cx="1092451" cy="661705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MTU 1700</a:t>
            </a:r>
          </a:p>
          <a:p>
            <a:pPr algn="ctr"/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C586A6A-07DB-0729-B9DF-DBB1B5B80D2B}"/>
              </a:ext>
            </a:extLst>
          </p:cNvPr>
          <p:cNvSpPr txBox="1"/>
          <p:nvPr/>
        </p:nvSpPr>
        <p:spPr>
          <a:xfrm>
            <a:off x="10531043" y="5097897"/>
            <a:ext cx="11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vDS 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 Ext GW</a:t>
            </a:r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3FDD50F-8A05-8FE8-2658-B89DAD818BAD}"/>
              </a:ext>
            </a:extLst>
          </p:cNvPr>
          <p:cNvCxnSpPr>
            <a:cxnSpLocks/>
          </p:cNvCxnSpPr>
          <p:nvPr/>
        </p:nvCxnSpPr>
        <p:spPr>
          <a:xfrm>
            <a:off x="5967332" y="2725913"/>
            <a:ext cx="0" cy="3132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75671A83-83D6-0644-D23A-C3E22ED5BCEA}"/>
              </a:ext>
            </a:extLst>
          </p:cNvPr>
          <p:cNvSpPr txBox="1"/>
          <p:nvPr/>
        </p:nvSpPr>
        <p:spPr>
          <a:xfrm>
            <a:off x="5925768" y="2717050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AD6074C6-16AF-2EEF-C23D-79E876204032}"/>
              </a:ext>
            </a:extLst>
          </p:cNvPr>
          <p:cNvSpPr/>
          <p:nvPr/>
        </p:nvSpPr>
        <p:spPr>
          <a:xfrm>
            <a:off x="3724157" y="3276801"/>
            <a:ext cx="9892691" cy="153872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697D68F-9017-A9DF-E434-AD297711DB52}"/>
              </a:ext>
            </a:extLst>
          </p:cNvPr>
          <p:cNvSpPr txBox="1"/>
          <p:nvPr/>
        </p:nvSpPr>
        <p:spPr>
          <a:xfrm>
            <a:off x="4594126" y="272052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0FAAD92E-D20D-A931-58AC-2C25B531B5AE}"/>
              </a:ext>
            </a:extLst>
          </p:cNvPr>
          <p:cNvCxnSpPr>
            <a:cxnSpLocks/>
          </p:cNvCxnSpPr>
          <p:nvPr/>
        </p:nvCxnSpPr>
        <p:spPr>
          <a:xfrm>
            <a:off x="4628320" y="269147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3DC87A8-6692-37DE-8F01-55139D9CC597}"/>
              </a:ext>
            </a:extLst>
          </p:cNvPr>
          <p:cNvSpPr txBox="1"/>
          <p:nvPr/>
        </p:nvSpPr>
        <p:spPr>
          <a:xfrm>
            <a:off x="3877000" y="3535980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B90797D-B550-17F7-34E0-317454DCA236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4294018" y="3055445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5319D33-BED8-1476-5A61-E240961FBBE5}"/>
              </a:ext>
            </a:extLst>
          </p:cNvPr>
          <p:cNvSpPr txBox="1"/>
          <p:nvPr/>
        </p:nvSpPr>
        <p:spPr>
          <a:xfrm>
            <a:off x="4258629" y="333015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55F872FA-1703-DFB0-0E26-F462580FDA5F}"/>
              </a:ext>
            </a:extLst>
          </p:cNvPr>
          <p:cNvSpPr txBox="1"/>
          <p:nvPr/>
        </p:nvSpPr>
        <p:spPr>
          <a:xfrm>
            <a:off x="2188827" y="678166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CD22EEE1-09A2-CBFA-1D44-7928B34F573F}"/>
              </a:ext>
            </a:extLst>
          </p:cNvPr>
          <p:cNvSpPr txBox="1"/>
          <p:nvPr/>
        </p:nvSpPr>
        <p:spPr>
          <a:xfrm>
            <a:off x="3241529" y="677907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5AA9C0C9-0519-116D-0FCC-A6436FA5808A}"/>
              </a:ext>
            </a:extLst>
          </p:cNvPr>
          <p:cNvCxnSpPr>
            <a:cxnSpLocks/>
          </p:cNvCxnSpPr>
          <p:nvPr/>
        </p:nvCxnSpPr>
        <p:spPr>
          <a:xfrm>
            <a:off x="2378162" y="637235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079DA4DA-B39E-BAFB-8848-D20BE1F60713}"/>
              </a:ext>
            </a:extLst>
          </p:cNvPr>
          <p:cNvCxnSpPr>
            <a:cxnSpLocks/>
          </p:cNvCxnSpPr>
          <p:nvPr/>
        </p:nvCxnSpPr>
        <p:spPr>
          <a:xfrm>
            <a:off x="3496889" y="637235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401F08D-B8EE-BA36-F6FC-6A1D6F318029}"/>
              </a:ext>
            </a:extLst>
          </p:cNvPr>
          <p:cNvCxnSpPr>
            <a:cxnSpLocks/>
          </p:cNvCxnSpPr>
          <p:nvPr/>
        </p:nvCxnSpPr>
        <p:spPr>
          <a:xfrm>
            <a:off x="2936374" y="650261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D7D043CB-A0EA-4A0F-C99F-6B1B13D962AD}"/>
              </a:ext>
            </a:extLst>
          </p:cNvPr>
          <p:cNvCxnSpPr>
            <a:cxnSpLocks/>
          </p:cNvCxnSpPr>
          <p:nvPr/>
        </p:nvCxnSpPr>
        <p:spPr>
          <a:xfrm>
            <a:off x="4000020" y="650261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536A63E6-4C5C-69CC-3BF0-E75D1EC2E691}"/>
              </a:ext>
            </a:extLst>
          </p:cNvPr>
          <p:cNvCxnSpPr>
            <a:cxnSpLocks/>
          </p:cNvCxnSpPr>
          <p:nvPr/>
        </p:nvCxnSpPr>
        <p:spPr>
          <a:xfrm>
            <a:off x="10672040" y="3998333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3B64F8A-0924-5ED9-4176-9661F22F80B0}"/>
              </a:ext>
            </a:extLst>
          </p:cNvPr>
          <p:cNvCxnSpPr>
            <a:cxnSpLocks/>
          </p:cNvCxnSpPr>
          <p:nvPr/>
        </p:nvCxnSpPr>
        <p:spPr>
          <a:xfrm>
            <a:off x="2894139" y="2672301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8C90D31F-14F7-5E4C-9D9E-AB550F9D134C}"/>
              </a:ext>
            </a:extLst>
          </p:cNvPr>
          <p:cNvCxnSpPr>
            <a:cxnSpLocks/>
          </p:cNvCxnSpPr>
          <p:nvPr/>
        </p:nvCxnSpPr>
        <p:spPr>
          <a:xfrm>
            <a:off x="3219033" y="2672301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FF51FCB8-67D3-437A-80FB-661E0E7364A3}"/>
              </a:ext>
            </a:extLst>
          </p:cNvPr>
          <p:cNvSpPr txBox="1"/>
          <p:nvPr/>
        </p:nvSpPr>
        <p:spPr>
          <a:xfrm>
            <a:off x="3177572" y="2705358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66AF4FF-78C1-6385-9C9F-814154E06D89}"/>
              </a:ext>
            </a:extLst>
          </p:cNvPr>
          <p:cNvSpPr txBox="1"/>
          <p:nvPr/>
        </p:nvSpPr>
        <p:spPr>
          <a:xfrm>
            <a:off x="2824772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02E38364-0570-5FF3-D0B9-2F099D35D72A}"/>
              </a:ext>
            </a:extLst>
          </p:cNvPr>
          <p:cNvCxnSpPr>
            <a:cxnSpLocks/>
          </p:cNvCxnSpPr>
          <p:nvPr/>
        </p:nvCxnSpPr>
        <p:spPr>
          <a:xfrm flipH="1">
            <a:off x="3532985" y="2672301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B49554F-FBBB-A491-555D-D6FC68712CCD}"/>
              </a:ext>
            </a:extLst>
          </p:cNvPr>
          <p:cNvSpPr txBox="1"/>
          <p:nvPr/>
        </p:nvSpPr>
        <p:spPr>
          <a:xfrm>
            <a:off x="3483713" y="2705557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AAE5E57-3937-0EF4-FCA4-26D9E83721F6}"/>
              </a:ext>
            </a:extLst>
          </p:cNvPr>
          <p:cNvSpPr txBox="1"/>
          <p:nvPr/>
        </p:nvSpPr>
        <p:spPr>
          <a:xfrm>
            <a:off x="10653024" y="397660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9CB3517A-0DAA-C23D-97F4-E69BD3291318}"/>
              </a:ext>
            </a:extLst>
          </p:cNvPr>
          <p:cNvCxnSpPr>
            <a:cxnSpLocks/>
          </p:cNvCxnSpPr>
          <p:nvPr/>
        </p:nvCxnSpPr>
        <p:spPr>
          <a:xfrm>
            <a:off x="11725573" y="3998333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7B66917-FAB9-91C0-5609-80F053CE0D41}"/>
              </a:ext>
            </a:extLst>
          </p:cNvPr>
          <p:cNvSpPr txBox="1"/>
          <p:nvPr/>
        </p:nvSpPr>
        <p:spPr>
          <a:xfrm>
            <a:off x="11689504" y="397660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7120D1B-DE0F-57F8-7002-5CBB3FB77DAF}"/>
              </a:ext>
            </a:extLst>
          </p:cNvPr>
          <p:cNvCxnSpPr>
            <a:cxnSpLocks/>
          </p:cNvCxnSpPr>
          <p:nvPr/>
        </p:nvCxnSpPr>
        <p:spPr>
          <a:xfrm>
            <a:off x="1919457" y="2672301"/>
            <a:ext cx="0" cy="3700049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E0141818-31D1-DACA-7A3B-90E238395A02}"/>
              </a:ext>
            </a:extLst>
          </p:cNvPr>
          <p:cNvCxnSpPr>
            <a:cxnSpLocks/>
          </p:cNvCxnSpPr>
          <p:nvPr/>
        </p:nvCxnSpPr>
        <p:spPr>
          <a:xfrm>
            <a:off x="1594563" y="2672301"/>
            <a:ext cx="0" cy="383031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9FF7D687-9D30-593C-DA4E-C4F723022F8F}"/>
              </a:ext>
            </a:extLst>
          </p:cNvPr>
          <p:cNvSpPr txBox="1"/>
          <p:nvPr/>
        </p:nvSpPr>
        <p:spPr>
          <a:xfrm>
            <a:off x="1864392" y="270535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1ABCA62D-E58D-AC7F-BFF6-8330D76C1A1D}"/>
              </a:ext>
            </a:extLst>
          </p:cNvPr>
          <p:cNvSpPr txBox="1"/>
          <p:nvPr/>
        </p:nvSpPr>
        <p:spPr>
          <a:xfrm>
            <a:off x="1532899" y="270535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2E94A333-7AD3-C9C2-1FFF-6709199D0EAB}"/>
              </a:ext>
            </a:extLst>
          </p:cNvPr>
          <p:cNvSpPr txBox="1"/>
          <p:nvPr/>
        </p:nvSpPr>
        <p:spPr>
          <a:xfrm>
            <a:off x="9053717" y="3515400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A135814E-C51B-15F2-3516-BA8D1240432E}"/>
              </a:ext>
            </a:extLst>
          </p:cNvPr>
          <p:cNvCxnSpPr>
            <a:cxnSpLocks/>
          </p:cNvCxnSpPr>
          <p:nvPr/>
        </p:nvCxnSpPr>
        <p:spPr>
          <a:xfrm>
            <a:off x="9534797" y="3043230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1886E8E-6713-04CC-2A1E-136D4714A292}"/>
              </a:ext>
            </a:extLst>
          </p:cNvPr>
          <p:cNvSpPr txBox="1"/>
          <p:nvPr/>
        </p:nvSpPr>
        <p:spPr>
          <a:xfrm>
            <a:off x="9530642" y="333015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BBBED78-6007-08BA-80BB-BDC6BBE1120D}"/>
              </a:ext>
            </a:extLst>
          </p:cNvPr>
          <p:cNvSpPr txBox="1"/>
          <p:nvPr/>
        </p:nvSpPr>
        <p:spPr>
          <a:xfrm>
            <a:off x="9550959" y="397660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09954D93-0393-180C-2270-BEC9DCE85E90}"/>
              </a:ext>
            </a:extLst>
          </p:cNvPr>
          <p:cNvSpPr txBox="1"/>
          <p:nvPr/>
        </p:nvSpPr>
        <p:spPr>
          <a:xfrm>
            <a:off x="6859082" y="2287548"/>
            <a:ext cx="80076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443EDE51-0A9C-0E48-7B90-F780290EB913}"/>
              </a:ext>
            </a:extLst>
          </p:cNvPr>
          <p:cNvSpPr txBox="1"/>
          <p:nvPr/>
        </p:nvSpPr>
        <p:spPr>
          <a:xfrm>
            <a:off x="7228413" y="272833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E2EFD943-BB22-75A8-081B-ED263F4C8CFD}"/>
              </a:ext>
            </a:extLst>
          </p:cNvPr>
          <p:cNvCxnSpPr>
            <a:cxnSpLocks/>
          </p:cNvCxnSpPr>
          <p:nvPr/>
        </p:nvCxnSpPr>
        <p:spPr>
          <a:xfrm>
            <a:off x="7262607" y="2699287"/>
            <a:ext cx="0" cy="356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0D7EAC71-0D16-44BB-F440-5C3439F9A882}"/>
              </a:ext>
            </a:extLst>
          </p:cNvPr>
          <p:cNvCxnSpPr>
            <a:cxnSpLocks/>
          </p:cNvCxnSpPr>
          <p:nvPr/>
        </p:nvCxnSpPr>
        <p:spPr>
          <a:xfrm>
            <a:off x="8361193" y="3998333"/>
            <a:ext cx="0" cy="1467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217CEDAD-2769-BC55-7C12-01323FC4442E}"/>
              </a:ext>
            </a:extLst>
          </p:cNvPr>
          <p:cNvCxnSpPr>
            <a:cxnSpLocks/>
          </p:cNvCxnSpPr>
          <p:nvPr/>
        </p:nvCxnSpPr>
        <p:spPr>
          <a:xfrm>
            <a:off x="12700336" y="3996199"/>
            <a:ext cx="0" cy="1342778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87931A39-C192-2124-ADD1-D29108545D19}"/>
              </a:ext>
            </a:extLst>
          </p:cNvPr>
          <p:cNvCxnSpPr>
            <a:cxnSpLocks/>
          </p:cNvCxnSpPr>
          <p:nvPr/>
        </p:nvCxnSpPr>
        <p:spPr>
          <a:xfrm>
            <a:off x="9537173" y="4000868"/>
            <a:ext cx="0" cy="1467059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65BC79D-B7C9-698F-FE12-D155DA97F4C2}"/>
              </a:ext>
            </a:extLst>
          </p:cNvPr>
          <p:cNvSpPr txBox="1"/>
          <p:nvPr/>
        </p:nvSpPr>
        <p:spPr>
          <a:xfrm>
            <a:off x="13953529" y="5950719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195946-C985-B48A-8BF5-F1E790BEF24F}"/>
              </a:ext>
            </a:extLst>
          </p:cNvPr>
          <p:cNvSpPr txBox="1"/>
          <p:nvPr/>
        </p:nvSpPr>
        <p:spPr>
          <a:xfrm>
            <a:off x="13953529" y="2625529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563DD3-FD6C-BAC8-8357-93BB893AF6EE}"/>
              </a:ext>
            </a:extLst>
          </p:cNvPr>
          <p:cNvSpPr txBox="1"/>
          <p:nvPr/>
        </p:nvSpPr>
        <p:spPr>
          <a:xfrm>
            <a:off x="13953528" y="4919479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9AF7A9-436D-F905-B992-9DB6068EF141}"/>
              </a:ext>
            </a:extLst>
          </p:cNvPr>
          <p:cNvSpPr txBox="1"/>
          <p:nvPr/>
        </p:nvSpPr>
        <p:spPr>
          <a:xfrm>
            <a:off x="13953529" y="5458357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60487E-745C-7379-C18A-0B2AADF238CF}"/>
              </a:ext>
            </a:extLst>
          </p:cNvPr>
          <p:cNvSpPr txBox="1"/>
          <p:nvPr/>
        </p:nvSpPr>
        <p:spPr>
          <a:xfrm>
            <a:off x="13953529" y="3168154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96B6329-F11D-3D10-B641-582E61C7A18E}"/>
              </a:ext>
            </a:extLst>
          </p:cNvPr>
          <p:cNvSpPr txBox="1"/>
          <p:nvPr/>
        </p:nvSpPr>
        <p:spPr>
          <a:xfrm>
            <a:off x="13953529" y="6462946"/>
            <a:ext cx="2724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7423BE4-69DF-F06E-2754-8F4C187F8EC4}"/>
              </a:ext>
            </a:extLst>
          </p:cNvPr>
          <p:cNvSpPr txBox="1"/>
          <p:nvPr/>
        </p:nvSpPr>
        <p:spPr>
          <a:xfrm>
            <a:off x="13953528" y="4393966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2FF6717-C887-F7BF-08E5-CF390ADC59B8}"/>
              </a:ext>
            </a:extLst>
          </p:cNvPr>
          <p:cNvSpPr txBox="1"/>
          <p:nvPr/>
        </p:nvSpPr>
        <p:spPr>
          <a:xfrm>
            <a:off x="13953529" y="3855289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</p:spTree>
    <p:extLst>
      <p:ext uri="{BB962C8B-B14F-4D97-AF65-F5344CB8AC3E}">
        <p14:creationId xmlns:p14="http://schemas.microsoft.com/office/powerpoint/2010/main" val="149768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2C733D-D7ED-FDEF-466F-B3BF8E76D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VCF 5.2</a:t>
            </a:r>
            <a:r>
              <a:rPr lang="ja-JP" altLang="en-US" dirty="0"/>
              <a:t> </a:t>
            </a:r>
            <a:r>
              <a:rPr lang="en-US" altLang="ja-JP" dirty="0"/>
              <a:t>Management</a:t>
            </a:r>
            <a:r>
              <a:rPr lang="ja-JP" altLang="en-US" dirty="0"/>
              <a:t> </a:t>
            </a:r>
            <a:r>
              <a:rPr lang="en-US" altLang="ja-JP" dirty="0"/>
              <a:t>Domain</a:t>
            </a:r>
            <a:r>
              <a:rPr lang="ja-JP" altLang="en-US" dirty="0"/>
              <a:t> への </a:t>
            </a:r>
            <a:r>
              <a:rPr lang="en-US" altLang="ja-JP" dirty="0"/>
              <a:t>AVN</a:t>
            </a:r>
            <a:r>
              <a:rPr lang="ja-JP" altLang="en-US" dirty="0"/>
              <a:t> 追加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DF6B682-3BE9-2373-3B8A-F6621C00B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19</a:t>
            </a:fld>
            <a:endParaRPr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C43C076-6289-E83C-6069-88214EA484CC}"/>
              </a:ext>
            </a:extLst>
          </p:cNvPr>
          <p:cNvSpPr txBox="1"/>
          <p:nvPr/>
        </p:nvSpPr>
        <p:spPr>
          <a:xfrm>
            <a:off x="2316923" y="5672031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5C919C4-4475-9A23-61B5-FF5ABFCBBB7B}"/>
              </a:ext>
            </a:extLst>
          </p:cNvPr>
          <p:cNvSpPr txBox="1"/>
          <p:nvPr/>
        </p:nvSpPr>
        <p:spPr>
          <a:xfrm>
            <a:off x="2892107" y="5670307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5734D73-BF0E-8554-4E2B-B152ABFB5E71}"/>
              </a:ext>
            </a:extLst>
          </p:cNvPr>
          <p:cNvSpPr txBox="1"/>
          <p:nvPr/>
        </p:nvSpPr>
        <p:spPr>
          <a:xfrm>
            <a:off x="3445685" y="5669833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81C769A-3B41-B571-178A-E774E0113AA6}"/>
              </a:ext>
            </a:extLst>
          </p:cNvPr>
          <p:cNvSpPr txBox="1"/>
          <p:nvPr/>
        </p:nvSpPr>
        <p:spPr>
          <a:xfrm>
            <a:off x="3954609" y="5668109"/>
            <a:ext cx="4870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DF1655D-FDE7-9249-4554-9A25A0C7B0D6}"/>
              </a:ext>
            </a:extLst>
          </p:cNvPr>
          <p:cNvSpPr/>
          <p:nvPr/>
        </p:nvSpPr>
        <p:spPr>
          <a:xfrm>
            <a:off x="7783823" y="1880657"/>
            <a:ext cx="2419576" cy="1455641"/>
          </a:xfrm>
          <a:prstGeom prst="roundRect">
            <a:avLst>
              <a:gd name="adj" fmla="val 5809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F0588E4-7D8D-4B7B-6E36-66755305C3C1}"/>
              </a:ext>
            </a:extLst>
          </p:cNvPr>
          <p:cNvCxnSpPr>
            <a:cxnSpLocks/>
          </p:cNvCxnSpPr>
          <p:nvPr/>
        </p:nvCxnSpPr>
        <p:spPr>
          <a:xfrm>
            <a:off x="1749287" y="5512540"/>
            <a:ext cx="14841445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E22F00A-9E43-75C7-FC78-8E54CE547DD3}"/>
              </a:ext>
            </a:extLst>
          </p:cNvPr>
          <p:cNvCxnSpPr>
            <a:cxnSpLocks/>
          </p:cNvCxnSpPr>
          <p:nvPr/>
        </p:nvCxnSpPr>
        <p:spPr>
          <a:xfrm>
            <a:off x="755374" y="7952658"/>
            <a:ext cx="15835358" cy="0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ADF8443-16B3-EE8F-DA40-48D87E9E4276}"/>
              </a:ext>
            </a:extLst>
          </p:cNvPr>
          <p:cNvCxnSpPr>
            <a:cxnSpLocks/>
          </p:cNvCxnSpPr>
          <p:nvPr/>
        </p:nvCxnSpPr>
        <p:spPr>
          <a:xfrm>
            <a:off x="3735679" y="2181544"/>
            <a:ext cx="1285505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40CD77D-A81A-CD79-3EFF-E666652646B3}"/>
              </a:ext>
            </a:extLst>
          </p:cNvPr>
          <p:cNvCxnSpPr>
            <a:cxnSpLocks/>
          </p:cNvCxnSpPr>
          <p:nvPr/>
        </p:nvCxnSpPr>
        <p:spPr>
          <a:xfrm>
            <a:off x="1109329" y="7789385"/>
            <a:ext cx="15481403" cy="0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41AC0C4-9FDD-FA80-D2E3-B0B38D429564}"/>
              </a:ext>
            </a:extLst>
          </p:cNvPr>
          <p:cNvCxnSpPr>
            <a:cxnSpLocks/>
          </p:cNvCxnSpPr>
          <p:nvPr/>
        </p:nvCxnSpPr>
        <p:spPr>
          <a:xfrm>
            <a:off x="2039053" y="4608117"/>
            <a:ext cx="14551679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1BD375C-9CD9-0142-4DE8-88D12A3F651F}"/>
              </a:ext>
            </a:extLst>
          </p:cNvPr>
          <p:cNvCxnSpPr>
            <a:cxnSpLocks/>
          </p:cNvCxnSpPr>
          <p:nvPr/>
        </p:nvCxnSpPr>
        <p:spPr>
          <a:xfrm>
            <a:off x="2378162" y="4475412"/>
            <a:ext cx="14212570" cy="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F09D0A9-A0AB-5FFD-F746-9C20F474BBAB}"/>
              </a:ext>
            </a:extLst>
          </p:cNvPr>
          <p:cNvCxnSpPr>
            <a:cxnSpLocks/>
          </p:cNvCxnSpPr>
          <p:nvPr/>
        </p:nvCxnSpPr>
        <p:spPr>
          <a:xfrm>
            <a:off x="3411877" y="2323588"/>
            <a:ext cx="13178855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D394ABE-2085-3150-89C3-CE31B7C1515B}"/>
              </a:ext>
            </a:extLst>
          </p:cNvPr>
          <p:cNvCxnSpPr>
            <a:cxnSpLocks/>
          </p:cNvCxnSpPr>
          <p:nvPr/>
        </p:nvCxnSpPr>
        <p:spPr>
          <a:xfrm>
            <a:off x="1429836" y="5642804"/>
            <a:ext cx="15160896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3844BF68-EB58-F94D-55CF-C359497DCA8A}"/>
              </a:ext>
            </a:extLst>
          </p:cNvPr>
          <p:cNvCxnSpPr>
            <a:cxnSpLocks/>
          </p:cNvCxnSpPr>
          <p:nvPr/>
        </p:nvCxnSpPr>
        <p:spPr>
          <a:xfrm>
            <a:off x="2703443" y="3550546"/>
            <a:ext cx="1388728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8AFF66ED-100F-7DEB-9833-722BAAC3F4CD}"/>
              </a:ext>
            </a:extLst>
          </p:cNvPr>
          <p:cNvCxnSpPr>
            <a:cxnSpLocks/>
          </p:cNvCxnSpPr>
          <p:nvPr/>
        </p:nvCxnSpPr>
        <p:spPr>
          <a:xfrm>
            <a:off x="3031459" y="3417841"/>
            <a:ext cx="13559273" cy="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778BB68E-A7CC-DDB2-B9D1-D8CBE69BE069}"/>
              </a:ext>
            </a:extLst>
          </p:cNvPr>
          <p:cNvCxnSpPr>
            <a:cxnSpLocks/>
          </p:cNvCxnSpPr>
          <p:nvPr/>
        </p:nvCxnSpPr>
        <p:spPr>
          <a:xfrm>
            <a:off x="2064789" y="6787282"/>
            <a:ext cx="3769027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39B8C0D-C6D4-A6A6-B10A-7785AE721585}"/>
              </a:ext>
            </a:extLst>
          </p:cNvPr>
          <p:cNvSpPr txBox="1"/>
          <p:nvPr/>
        </p:nvSpPr>
        <p:spPr>
          <a:xfrm>
            <a:off x="2039053" y="6072849"/>
            <a:ext cx="2301234" cy="5455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C236BB0-28D8-BE39-ADDE-3C2A25BAD7E1}"/>
              </a:ext>
            </a:extLst>
          </p:cNvPr>
          <p:cNvSpPr txBox="1"/>
          <p:nvPr/>
        </p:nvSpPr>
        <p:spPr>
          <a:xfrm>
            <a:off x="2578405" y="7013504"/>
            <a:ext cx="1532803" cy="4611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A8EB49F-ABB8-C310-31E9-B60E2C32D8B2}"/>
              </a:ext>
            </a:extLst>
          </p:cNvPr>
          <p:cNvSpPr txBox="1"/>
          <p:nvPr/>
        </p:nvSpPr>
        <p:spPr>
          <a:xfrm>
            <a:off x="4879065" y="2676170"/>
            <a:ext cx="850545" cy="4641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vCenter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87A12CE-3690-4C1A-DC67-73BB3B9B71B6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3189670" y="6618409"/>
            <a:ext cx="0" cy="16887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102EA14-6D30-F8DA-49D2-D8E11F672B2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3344807" y="6787282"/>
            <a:ext cx="0" cy="22622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E00116-E335-AB28-62F9-992B54195D34}"/>
              </a:ext>
            </a:extLst>
          </p:cNvPr>
          <p:cNvSpPr txBox="1"/>
          <p:nvPr/>
        </p:nvSpPr>
        <p:spPr>
          <a:xfrm>
            <a:off x="516834" y="1448149"/>
            <a:ext cx="3457280" cy="3693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Ext GW</a:t>
            </a:r>
            <a:endParaRPr lang="ja-JP" altLang="en-US" sz="12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CC2FFBF-601C-E940-C843-B21C66EE1A00}"/>
              </a:ext>
            </a:extLst>
          </p:cNvPr>
          <p:cNvSpPr txBox="1"/>
          <p:nvPr/>
        </p:nvSpPr>
        <p:spPr>
          <a:xfrm>
            <a:off x="3821375" y="1845548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320D89C-C588-A13B-D4FD-3F61534A0FB1}"/>
              </a:ext>
            </a:extLst>
          </p:cNvPr>
          <p:cNvSpPr txBox="1"/>
          <p:nvPr/>
        </p:nvSpPr>
        <p:spPr>
          <a:xfrm>
            <a:off x="4156252" y="1419928"/>
            <a:ext cx="91134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CE1D8B8-B389-2A38-D2EA-9C34910C9B53}"/>
              </a:ext>
            </a:extLst>
          </p:cNvPr>
          <p:cNvSpPr txBox="1"/>
          <p:nvPr/>
        </p:nvSpPr>
        <p:spPr>
          <a:xfrm>
            <a:off x="6402343" y="2671215"/>
            <a:ext cx="1245284" cy="45629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E424C9D-AF55-1BBC-F0C5-DE3714EB5338}"/>
              </a:ext>
            </a:extLst>
          </p:cNvPr>
          <p:cNvSpPr txBox="1"/>
          <p:nvPr/>
        </p:nvSpPr>
        <p:spPr>
          <a:xfrm>
            <a:off x="7874848" y="2667805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44F7887-1D87-30B6-C6FD-1BE96DD011E5}"/>
              </a:ext>
            </a:extLst>
          </p:cNvPr>
          <p:cNvCxnSpPr>
            <a:cxnSpLocks/>
          </p:cNvCxnSpPr>
          <p:nvPr/>
        </p:nvCxnSpPr>
        <p:spPr>
          <a:xfrm>
            <a:off x="3868821" y="1812491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42BC378-4E33-DB76-22E1-67B6FD9EF089}"/>
              </a:ext>
            </a:extLst>
          </p:cNvPr>
          <p:cNvCxnSpPr>
            <a:cxnSpLocks/>
          </p:cNvCxnSpPr>
          <p:nvPr/>
        </p:nvCxnSpPr>
        <p:spPr>
          <a:xfrm>
            <a:off x="944775" y="1812491"/>
            <a:ext cx="0" cy="6140167"/>
          </a:xfrm>
          <a:prstGeom prst="line">
            <a:avLst/>
          </a:prstGeom>
          <a:ln w="28575">
            <a:solidFill>
              <a:schemeClr val="bg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C571FDE-0B40-4445-7F1E-E8687684EF54}"/>
              </a:ext>
            </a:extLst>
          </p:cNvPr>
          <p:cNvCxnSpPr>
            <a:cxnSpLocks/>
          </p:cNvCxnSpPr>
          <p:nvPr/>
        </p:nvCxnSpPr>
        <p:spPr>
          <a:xfrm>
            <a:off x="5296083" y="2195635"/>
            <a:ext cx="0" cy="456587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E1C25ADD-F2FB-6706-4D40-A6A763954A52}"/>
              </a:ext>
            </a:extLst>
          </p:cNvPr>
          <p:cNvCxnSpPr>
            <a:cxnSpLocks/>
          </p:cNvCxnSpPr>
          <p:nvPr/>
        </p:nvCxnSpPr>
        <p:spPr>
          <a:xfrm flipH="1">
            <a:off x="6623448" y="2196474"/>
            <a:ext cx="0" cy="485159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A5C8949F-1ABB-2248-27AA-5A7F3EDB4619}"/>
              </a:ext>
            </a:extLst>
          </p:cNvPr>
          <p:cNvCxnSpPr>
            <a:cxnSpLocks/>
          </p:cNvCxnSpPr>
          <p:nvPr/>
        </p:nvCxnSpPr>
        <p:spPr>
          <a:xfrm>
            <a:off x="8355928" y="2195635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DD6DFF5B-9669-ECA0-FD0E-48FD2BFB581D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245474" y="1311965"/>
            <a:ext cx="0" cy="13618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BEF43BC-4DD5-B6E5-E865-FD677C80B58F}"/>
              </a:ext>
            </a:extLst>
          </p:cNvPr>
          <p:cNvSpPr txBox="1"/>
          <p:nvPr/>
        </p:nvSpPr>
        <p:spPr>
          <a:xfrm>
            <a:off x="13953529" y="7179187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Region A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192.168.78.0/24, VLAN 78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E16E24E-4280-D5C5-AB55-D5FB370D31B8}"/>
              </a:ext>
            </a:extLst>
          </p:cNvPr>
          <p:cNvSpPr txBox="1"/>
          <p:nvPr/>
        </p:nvSpPr>
        <p:spPr>
          <a:xfrm>
            <a:off x="10406708" y="2663873"/>
            <a:ext cx="3054637" cy="46258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MGMT (vmk0)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B9EAD56-21C8-E517-5220-775667F7AF18}"/>
              </a:ext>
            </a:extLst>
          </p:cNvPr>
          <p:cNvCxnSpPr>
            <a:cxnSpLocks/>
          </p:cNvCxnSpPr>
          <p:nvPr/>
        </p:nvCxnSpPr>
        <p:spPr>
          <a:xfrm flipV="1">
            <a:off x="10672774" y="2317465"/>
            <a:ext cx="0" cy="34609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9AB498A-979A-D2A3-BDE7-828299E8C855}"/>
              </a:ext>
            </a:extLst>
          </p:cNvPr>
          <p:cNvSpPr txBox="1"/>
          <p:nvPr/>
        </p:nvSpPr>
        <p:spPr>
          <a:xfrm>
            <a:off x="10668160" y="2470349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F5282C-B883-E7E4-A21A-77E6BB886031}"/>
              </a:ext>
            </a:extLst>
          </p:cNvPr>
          <p:cNvSpPr txBox="1"/>
          <p:nvPr/>
        </p:nvSpPr>
        <p:spPr>
          <a:xfrm>
            <a:off x="8351773" y="247034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297C185-35DB-9F8B-A207-08F76F4FBDB8}"/>
              </a:ext>
            </a:extLst>
          </p:cNvPr>
          <p:cNvSpPr txBox="1"/>
          <p:nvPr/>
        </p:nvSpPr>
        <p:spPr>
          <a:xfrm>
            <a:off x="6587503" y="2470349"/>
            <a:ext cx="10480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.12 (.13-.15)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4FB5049-8C21-6782-46B7-8719BD07C116}"/>
              </a:ext>
            </a:extLst>
          </p:cNvPr>
          <p:cNvSpPr txBox="1"/>
          <p:nvPr/>
        </p:nvSpPr>
        <p:spPr>
          <a:xfrm>
            <a:off x="6350650" y="3116793"/>
            <a:ext cx="10688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本来は 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 Node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684C895-7D17-3305-0457-E4AEAD6A1531}"/>
              </a:ext>
            </a:extLst>
          </p:cNvPr>
          <p:cNvSpPr txBox="1"/>
          <p:nvPr/>
        </p:nvSpPr>
        <p:spPr>
          <a:xfrm>
            <a:off x="5260694" y="247034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50CD62DA-6378-1333-502D-6ED3028791D9}"/>
              </a:ext>
            </a:extLst>
          </p:cNvPr>
          <p:cNvSpPr txBox="1"/>
          <p:nvPr/>
        </p:nvSpPr>
        <p:spPr>
          <a:xfrm>
            <a:off x="890323" y="1845548"/>
            <a:ext cx="361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CCE4825-8F5C-3AF3-5DE1-A8254C1BD581}"/>
              </a:ext>
            </a:extLst>
          </p:cNvPr>
          <p:cNvSpPr txBox="1"/>
          <p:nvPr/>
        </p:nvSpPr>
        <p:spPr>
          <a:xfrm>
            <a:off x="5150020" y="1413126"/>
            <a:ext cx="1610453" cy="437059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ADCS / DNS / NTP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2138EF4F-232C-A120-4F1E-915854CEA026}"/>
              </a:ext>
            </a:extLst>
          </p:cNvPr>
          <p:cNvSpPr txBox="1"/>
          <p:nvPr/>
        </p:nvSpPr>
        <p:spPr>
          <a:xfrm>
            <a:off x="1638718" y="1034929"/>
            <a:ext cx="121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C714F8E-9A84-E7A0-D255-DB19C47A3E86}"/>
              </a:ext>
            </a:extLst>
          </p:cNvPr>
          <p:cNvCxnSpPr>
            <a:cxnSpLocks/>
          </p:cNvCxnSpPr>
          <p:nvPr/>
        </p:nvCxnSpPr>
        <p:spPr>
          <a:xfrm>
            <a:off x="2244351" y="1812491"/>
            <a:ext cx="0" cy="27881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87E92072-259A-FAAD-86EF-0EAF2F5BB189}"/>
              </a:ext>
            </a:extLst>
          </p:cNvPr>
          <p:cNvCxnSpPr>
            <a:cxnSpLocks/>
          </p:cNvCxnSpPr>
          <p:nvPr/>
        </p:nvCxnSpPr>
        <p:spPr>
          <a:xfrm>
            <a:off x="2569245" y="1812491"/>
            <a:ext cx="0" cy="2649842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DBB8053-3833-2338-64CF-C654B32116D4}"/>
              </a:ext>
            </a:extLst>
          </p:cNvPr>
          <p:cNvSpPr txBox="1"/>
          <p:nvPr/>
        </p:nvSpPr>
        <p:spPr>
          <a:xfrm>
            <a:off x="2503053" y="184554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1B20123-34B5-FD4A-8EC0-55A69734A309}"/>
              </a:ext>
            </a:extLst>
          </p:cNvPr>
          <p:cNvSpPr txBox="1"/>
          <p:nvPr/>
        </p:nvSpPr>
        <p:spPr>
          <a:xfrm>
            <a:off x="2184812" y="184554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FBDD9AE7-9911-FCF5-7A98-A0448197A312}"/>
              </a:ext>
            </a:extLst>
          </p:cNvPr>
          <p:cNvSpPr txBox="1"/>
          <p:nvPr/>
        </p:nvSpPr>
        <p:spPr>
          <a:xfrm>
            <a:off x="12661380" y="3116793"/>
            <a:ext cx="9035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.111- .118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507B6B7A-962E-EA8F-C725-812D8CD5BEF9}"/>
              </a:ext>
            </a:extLst>
          </p:cNvPr>
          <p:cNvSpPr txBox="1"/>
          <p:nvPr/>
        </p:nvSpPr>
        <p:spPr>
          <a:xfrm>
            <a:off x="8372090" y="311679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.16,.18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3648A4D-7A05-8DC0-3518-9964166DF6CE}"/>
              </a:ext>
            </a:extLst>
          </p:cNvPr>
          <p:cNvCxnSpPr>
            <a:cxnSpLocks/>
          </p:cNvCxnSpPr>
          <p:nvPr/>
        </p:nvCxnSpPr>
        <p:spPr>
          <a:xfrm>
            <a:off x="5967332" y="1866103"/>
            <a:ext cx="0" cy="3132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9E0C302-500C-4467-F0FF-A275350C4741}"/>
              </a:ext>
            </a:extLst>
          </p:cNvPr>
          <p:cNvSpPr txBox="1"/>
          <p:nvPr/>
        </p:nvSpPr>
        <p:spPr>
          <a:xfrm>
            <a:off x="5925768" y="1857240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.3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14397C5D-2D93-C4D0-14A4-BF434254B6E6}"/>
              </a:ext>
            </a:extLst>
          </p:cNvPr>
          <p:cNvSpPr/>
          <p:nvPr/>
        </p:nvSpPr>
        <p:spPr>
          <a:xfrm>
            <a:off x="3724157" y="2416991"/>
            <a:ext cx="9892691" cy="1538727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b"/>
          <a:lstStyle/>
          <a:p>
            <a:pPr algn="l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Workload Domain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D5336E15-4438-E08B-F931-7A331A9CD088}"/>
              </a:ext>
            </a:extLst>
          </p:cNvPr>
          <p:cNvSpPr txBox="1"/>
          <p:nvPr/>
        </p:nvSpPr>
        <p:spPr>
          <a:xfrm>
            <a:off x="4594126" y="186071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FB62AB8-761B-8F31-46BE-136B14988A6A}"/>
              </a:ext>
            </a:extLst>
          </p:cNvPr>
          <p:cNvCxnSpPr>
            <a:cxnSpLocks/>
          </p:cNvCxnSpPr>
          <p:nvPr/>
        </p:nvCxnSpPr>
        <p:spPr>
          <a:xfrm>
            <a:off x="4628320" y="183166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DAE9087-8282-FFAC-8744-CBE45B8B9558}"/>
              </a:ext>
            </a:extLst>
          </p:cNvPr>
          <p:cNvSpPr txBox="1"/>
          <p:nvPr/>
        </p:nvSpPr>
        <p:spPr>
          <a:xfrm>
            <a:off x="3877000" y="2676170"/>
            <a:ext cx="850545" cy="46235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E327121-FD0C-931D-2CD9-44D79492A95C}"/>
              </a:ext>
            </a:extLst>
          </p:cNvPr>
          <p:cNvCxnSpPr>
            <a:cxnSpLocks/>
            <a:endCxn id="62" idx="0"/>
          </p:cNvCxnSpPr>
          <p:nvPr/>
        </p:nvCxnSpPr>
        <p:spPr>
          <a:xfrm>
            <a:off x="4294018" y="2195635"/>
            <a:ext cx="8255" cy="480535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D50462C-E9CA-27F9-5754-78EC821A543A}"/>
              </a:ext>
            </a:extLst>
          </p:cNvPr>
          <p:cNvSpPr txBox="1"/>
          <p:nvPr/>
        </p:nvSpPr>
        <p:spPr>
          <a:xfrm>
            <a:off x="4258629" y="2470349"/>
            <a:ext cx="5110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.10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3C82703-AC62-57BB-DD11-215DA2B86F7B}"/>
              </a:ext>
            </a:extLst>
          </p:cNvPr>
          <p:cNvSpPr txBox="1"/>
          <p:nvPr/>
        </p:nvSpPr>
        <p:spPr>
          <a:xfrm>
            <a:off x="13953529" y="7931145"/>
            <a:ext cx="267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App Virtualization Network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Cross Region (XR)</a:t>
            </a:r>
          </a:p>
          <a:p>
            <a:r>
              <a:rPr lang="en-US" altLang="ja-JP" sz="12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192.168.79.0/24, VLAN 79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BC0AEDD3-03F8-DD6D-C813-8A1D9AE44048}"/>
              </a:ext>
            </a:extLst>
          </p:cNvPr>
          <p:cNvSpPr txBox="1"/>
          <p:nvPr/>
        </p:nvSpPr>
        <p:spPr>
          <a:xfrm>
            <a:off x="2188827" y="592185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#1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B1E245B-38AF-6119-1808-3E277AA35973}"/>
              </a:ext>
            </a:extLst>
          </p:cNvPr>
          <p:cNvSpPr txBox="1"/>
          <p:nvPr/>
        </p:nvSpPr>
        <p:spPr>
          <a:xfrm>
            <a:off x="3241529" y="5919263"/>
            <a:ext cx="973013" cy="2527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54D4E52-FC71-713F-7913-FEFC89498DAC}"/>
              </a:ext>
            </a:extLst>
          </p:cNvPr>
          <p:cNvCxnSpPr>
            <a:cxnSpLocks/>
          </p:cNvCxnSpPr>
          <p:nvPr/>
        </p:nvCxnSpPr>
        <p:spPr>
          <a:xfrm>
            <a:off x="2378162" y="551254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F1F9F9C-0AEA-6ACC-61C4-74C01A572B26}"/>
              </a:ext>
            </a:extLst>
          </p:cNvPr>
          <p:cNvCxnSpPr>
            <a:cxnSpLocks/>
          </p:cNvCxnSpPr>
          <p:nvPr/>
        </p:nvCxnSpPr>
        <p:spPr>
          <a:xfrm>
            <a:off x="3496889" y="5512540"/>
            <a:ext cx="0" cy="409313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C90DE581-7B73-DC7C-D26F-D52B777C8BBD}"/>
              </a:ext>
            </a:extLst>
          </p:cNvPr>
          <p:cNvCxnSpPr>
            <a:cxnSpLocks/>
          </p:cNvCxnSpPr>
          <p:nvPr/>
        </p:nvCxnSpPr>
        <p:spPr>
          <a:xfrm>
            <a:off x="2936374" y="564280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9B121C5-86B3-D74A-38D6-697F9F9D99EA}"/>
              </a:ext>
            </a:extLst>
          </p:cNvPr>
          <p:cNvCxnSpPr>
            <a:cxnSpLocks/>
          </p:cNvCxnSpPr>
          <p:nvPr/>
        </p:nvCxnSpPr>
        <p:spPr>
          <a:xfrm>
            <a:off x="4000020" y="5642804"/>
            <a:ext cx="0" cy="27904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FA6E76DF-5E44-CF93-2437-22DB44631BD2}"/>
              </a:ext>
            </a:extLst>
          </p:cNvPr>
          <p:cNvCxnSpPr>
            <a:cxnSpLocks/>
          </p:cNvCxnSpPr>
          <p:nvPr/>
        </p:nvCxnSpPr>
        <p:spPr>
          <a:xfrm>
            <a:off x="10672040" y="3138523"/>
            <a:ext cx="0" cy="4094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6653C382-86BC-C759-607F-E56BA078798E}"/>
              </a:ext>
            </a:extLst>
          </p:cNvPr>
          <p:cNvCxnSpPr>
            <a:cxnSpLocks/>
          </p:cNvCxnSpPr>
          <p:nvPr/>
        </p:nvCxnSpPr>
        <p:spPr>
          <a:xfrm>
            <a:off x="2894139" y="1812491"/>
            <a:ext cx="0" cy="1719114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65A27649-C7F1-FFA6-85EB-C140EE90ABFB}"/>
              </a:ext>
            </a:extLst>
          </p:cNvPr>
          <p:cNvCxnSpPr>
            <a:cxnSpLocks/>
          </p:cNvCxnSpPr>
          <p:nvPr/>
        </p:nvCxnSpPr>
        <p:spPr>
          <a:xfrm>
            <a:off x="3219033" y="1812491"/>
            <a:ext cx="0" cy="1588944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375E55C-78E6-A5A3-2E01-C177D43B7187}"/>
              </a:ext>
            </a:extLst>
          </p:cNvPr>
          <p:cNvSpPr txBox="1"/>
          <p:nvPr/>
        </p:nvSpPr>
        <p:spPr>
          <a:xfrm>
            <a:off x="3177572" y="1845548"/>
            <a:ext cx="5297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CA09EF70-61B3-F4E7-91E8-9AC36445B3AC}"/>
              </a:ext>
            </a:extLst>
          </p:cNvPr>
          <p:cNvSpPr txBox="1"/>
          <p:nvPr/>
        </p:nvSpPr>
        <p:spPr>
          <a:xfrm>
            <a:off x="2824772" y="184554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7F09C3F5-79BE-CA10-77F2-29B38CD5EFEE}"/>
              </a:ext>
            </a:extLst>
          </p:cNvPr>
          <p:cNvCxnSpPr>
            <a:cxnSpLocks/>
          </p:cNvCxnSpPr>
          <p:nvPr/>
        </p:nvCxnSpPr>
        <p:spPr>
          <a:xfrm flipH="1">
            <a:off x="3532985" y="1812491"/>
            <a:ext cx="0" cy="504974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91459D25-1C3C-C188-D7D6-D9B7FF37DD7E}"/>
              </a:ext>
            </a:extLst>
          </p:cNvPr>
          <p:cNvSpPr txBox="1"/>
          <p:nvPr/>
        </p:nvSpPr>
        <p:spPr>
          <a:xfrm>
            <a:off x="3483713" y="1845747"/>
            <a:ext cx="3822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24C1CC7B-7037-8626-CF2A-94D40CB270F6}"/>
              </a:ext>
            </a:extLst>
          </p:cNvPr>
          <p:cNvSpPr txBox="1"/>
          <p:nvPr/>
        </p:nvSpPr>
        <p:spPr>
          <a:xfrm>
            <a:off x="10653024" y="311679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5A9C7C7B-04D0-1D49-C1F6-597CEB01540D}"/>
              </a:ext>
            </a:extLst>
          </p:cNvPr>
          <p:cNvCxnSpPr>
            <a:cxnSpLocks/>
          </p:cNvCxnSpPr>
          <p:nvPr/>
        </p:nvCxnSpPr>
        <p:spPr>
          <a:xfrm>
            <a:off x="11725573" y="3138523"/>
            <a:ext cx="0" cy="27931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87EFDC7-44D9-ADDF-A501-27380FC504E0}"/>
              </a:ext>
            </a:extLst>
          </p:cNvPr>
          <p:cNvSpPr txBox="1"/>
          <p:nvPr/>
        </p:nvSpPr>
        <p:spPr>
          <a:xfrm>
            <a:off x="11689504" y="3116793"/>
            <a:ext cx="991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.111 - .114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6F2A3B02-C833-3DA4-4927-FB3ADA796FD7}"/>
              </a:ext>
            </a:extLst>
          </p:cNvPr>
          <p:cNvSpPr txBox="1"/>
          <p:nvPr/>
        </p:nvSpPr>
        <p:spPr>
          <a:xfrm>
            <a:off x="1229349" y="184554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18A2CF20-2809-312F-FBE0-12DBEAAC7728}"/>
              </a:ext>
            </a:extLst>
          </p:cNvPr>
          <p:cNvCxnSpPr>
            <a:cxnSpLocks/>
          </p:cNvCxnSpPr>
          <p:nvPr/>
        </p:nvCxnSpPr>
        <p:spPr>
          <a:xfrm>
            <a:off x="1269669" y="1812491"/>
            <a:ext cx="0" cy="5976894"/>
          </a:xfrm>
          <a:prstGeom prst="line">
            <a:avLst/>
          </a:prstGeom>
          <a:ln w="28575">
            <a:solidFill>
              <a:schemeClr val="bg2">
                <a:lumMod val="9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C0EB8270-F766-5238-32FF-852BD761E2DC}"/>
              </a:ext>
            </a:extLst>
          </p:cNvPr>
          <p:cNvCxnSpPr>
            <a:cxnSpLocks/>
          </p:cNvCxnSpPr>
          <p:nvPr/>
        </p:nvCxnSpPr>
        <p:spPr>
          <a:xfrm>
            <a:off x="1919457" y="1812491"/>
            <a:ext cx="0" cy="3700049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5AA2D001-3AF6-5602-66DA-4F451224BE6D}"/>
              </a:ext>
            </a:extLst>
          </p:cNvPr>
          <p:cNvCxnSpPr>
            <a:cxnSpLocks/>
          </p:cNvCxnSpPr>
          <p:nvPr/>
        </p:nvCxnSpPr>
        <p:spPr>
          <a:xfrm>
            <a:off x="1594563" y="1812491"/>
            <a:ext cx="0" cy="383031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93F5DDF-8A21-D8B5-1632-7251EA48E50A}"/>
              </a:ext>
            </a:extLst>
          </p:cNvPr>
          <p:cNvSpPr txBox="1"/>
          <p:nvPr/>
        </p:nvSpPr>
        <p:spPr>
          <a:xfrm>
            <a:off x="1864392" y="1845548"/>
            <a:ext cx="328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AB93A6B4-C136-6292-EC6F-EA29E2DD1BF9}"/>
              </a:ext>
            </a:extLst>
          </p:cNvPr>
          <p:cNvSpPr txBox="1"/>
          <p:nvPr/>
        </p:nvSpPr>
        <p:spPr>
          <a:xfrm>
            <a:off x="1532899" y="1845548"/>
            <a:ext cx="3475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52525A1-76A0-8E5E-FBD5-1C2733B75F9E}"/>
              </a:ext>
            </a:extLst>
          </p:cNvPr>
          <p:cNvSpPr txBox="1"/>
          <p:nvPr/>
        </p:nvSpPr>
        <p:spPr>
          <a:xfrm>
            <a:off x="9053717" y="2655590"/>
            <a:ext cx="1056522" cy="45629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#2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D8A39AA-4DD0-5E58-DC90-9E228DF462AF}"/>
              </a:ext>
            </a:extLst>
          </p:cNvPr>
          <p:cNvCxnSpPr>
            <a:cxnSpLocks/>
          </p:cNvCxnSpPr>
          <p:nvPr/>
        </p:nvCxnSpPr>
        <p:spPr>
          <a:xfrm>
            <a:off x="9534797" y="2183420"/>
            <a:ext cx="0" cy="45443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D5DCB29-92A0-77F0-143A-2F35F3863A09}"/>
              </a:ext>
            </a:extLst>
          </p:cNvPr>
          <p:cNvSpPr txBox="1"/>
          <p:nvPr/>
        </p:nvSpPr>
        <p:spPr>
          <a:xfrm>
            <a:off x="9530642" y="2470349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E5DAD430-7B84-82A7-3F27-8CF6D4BFDA9D}"/>
              </a:ext>
            </a:extLst>
          </p:cNvPr>
          <p:cNvSpPr txBox="1"/>
          <p:nvPr/>
        </p:nvSpPr>
        <p:spPr>
          <a:xfrm>
            <a:off x="9550959" y="3116793"/>
            <a:ext cx="848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.17,.19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3D35A4BC-9882-25BA-9E08-E902FBAB357D}"/>
              </a:ext>
            </a:extLst>
          </p:cNvPr>
          <p:cNvSpPr txBox="1"/>
          <p:nvPr/>
        </p:nvSpPr>
        <p:spPr>
          <a:xfrm>
            <a:off x="6859082" y="1427738"/>
            <a:ext cx="800765" cy="420430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Cloud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Builder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245FBFF9-CC70-36A9-F78A-020AADAE5F27}"/>
              </a:ext>
            </a:extLst>
          </p:cNvPr>
          <p:cNvSpPr txBox="1"/>
          <p:nvPr/>
        </p:nvSpPr>
        <p:spPr>
          <a:xfrm>
            <a:off x="7228413" y="1868522"/>
            <a:ext cx="361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.9</a:t>
            </a:r>
            <a:endParaRPr lang="ja-JP" altLang="en-US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20F9DC55-F55F-411F-F9D1-8CCCB6643EC9}"/>
              </a:ext>
            </a:extLst>
          </p:cNvPr>
          <p:cNvCxnSpPr>
            <a:cxnSpLocks/>
          </p:cNvCxnSpPr>
          <p:nvPr/>
        </p:nvCxnSpPr>
        <p:spPr>
          <a:xfrm>
            <a:off x="7262607" y="1839477"/>
            <a:ext cx="0" cy="35615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1ADA276A-2D80-9A7B-C67D-1F15A6029C24}"/>
              </a:ext>
            </a:extLst>
          </p:cNvPr>
          <p:cNvCxnSpPr>
            <a:cxnSpLocks/>
          </p:cNvCxnSpPr>
          <p:nvPr/>
        </p:nvCxnSpPr>
        <p:spPr>
          <a:xfrm>
            <a:off x="12673893" y="3136946"/>
            <a:ext cx="0" cy="132538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495986BC-7F5D-83CD-DBB9-562A99F73002}"/>
              </a:ext>
            </a:extLst>
          </p:cNvPr>
          <p:cNvCxnSpPr>
            <a:cxnSpLocks/>
          </p:cNvCxnSpPr>
          <p:nvPr/>
        </p:nvCxnSpPr>
        <p:spPr>
          <a:xfrm>
            <a:off x="8355179" y="3147027"/>
            <a:ext cx="0" cy="1456978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B144F09D-3C87-5946-77CE-B0F664EFAE26}"/>
              </a:ext>
            </a:extLst>
          </p:cNvPr>
          <p:cNvSpPr/>
          <p:nvPr/>
        </p:nvSpPr>
        <p:spPr>
          <a:xfrm>
            <a:off x="10536152" y="4055076"/>
            <a:ext cx="1092451" cy="661705"/>
          </a:xfrm>
          <a:prstGeom prst="roundRect">
            <a:avLst>
              <a:gd name="adj" fmla="val 6636"/>
            </a:avLst>
          </a:prstGeom>
          <a:noFill/>
          <a:ln w="28575">
            <a:solidFill>
              <a:schemeClr val="accent5"/>
            </a:solidFill>
            <a:prstDash val="sysDot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MTU 1700</a:t>
            </a:r>
          </a:p>
          <a:p>
            <a:pPr algn="ctr"/>
            <a:endParaRPr kumimoji="1" lang="ja-JP" altLang="en-US" sz="10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82B0EE4-8BD2-D611-E121-7AA44F5E3AED}"/>
              </a:ext>
            </a:extLst>
          </p:cNvPr>
          <p:cNvSpPr txBox="1"/>
          <p:nvPr/>
        </p:nvSpPr>
        <p:spPr>
          <a:xfrm>
            <a:off x="10531043" y="4236510"/>
            <a:ext cx="1135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vDS </a:t>
            </a:r>
            <a:r>
              <a:rPr lang="ja-JP" altLang="en-US" sz="1000"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000">
                <a:latin typeface="メイリオ" panose="020B0604030504040204" pitchFamily="50" charset="-128"/>
                <a:ea typeface="メイリオ" panose="020B0604030504040204" pitchFamily="50" charset="-128"/>
              </a:rPr>
              <a:t> Ext GW</a:t>
            </a: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DBC9895-84D9-CA23-FA5B-1934BE9B24C6}"/>
              </a:ext>
            </a:extLst>
          </p:cNvPr>
          <p:cNvCxnSpPr>
            <a:cxnSpLocks/>
          </p:cNvCxnSpPr>
          <p:nvPr/>
        </p:nvCxnSpPr>
        <p:spPr>
          <a:xfrm>
            <a:off x="9534048" y="3134812"/>
            <a:ext cx="0" cy="1469193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FC95DB5-3664-3949-2520-2051A9B68004}"/>
              </a:ext>
            </a:extLst>
          </p:cNvPr>
          <p:cNvSpPr txBox="1"/>
          <p:nvPr/>
        </p:nvSpPr>
        <p:spPr>
          <a:xfrm>
            <a:off x="13953529" y="5089332"/>
            <a:ext cx="231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4F190BDE-C0B2-CAFA-AF6A-51AE3BDE15A2}"/>
              </a:ext>
            </a:extLst>
          </p:cNvPr>
          <p:cNvSpPr txBox="1"/>
          <p:nvPr/>
        </p:nvSpPr>
        <p:spPr>
          <a:xfrm>
            <a:off x="13953529" y="1764142"/>
            <a:ext cx="23137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AD1210D3-3ECD-55C5-6B86-755794E6DF2F}"/>
              </a:ext>
            </a:extLst>
          </p:cNvPr>
          <p:cNvSpPr txBox="1"/>
          <p:nvPr/>
        </p:nvSpPr>
        <p:spPr>
          <a:xfrm>
            <a:off x="13953528" y="4058092"/>
            <a:ext cx="23666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192.168.74.0/24, VLAN 74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7D1B934-AD07-05C2-AB6E-7131D8F0C18B}"/>
              </a:ext>
            </a:extLst>
          </p:cNvPr>
          <p:cNvSpPr txBox="1"/>
          <p:nvPr/>
        </p:nvSpPr>
        <p:spPr>
          <a:xfrm>
            <a:off x="13953529" y="4596970"/>
            <a:ext cx="2366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TEP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192.168.75.0/24, VLAN 75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BC505BC-2B34-E7A2-F3B8-80A9E9FFF70C}"/>
              </a:ext>
            </a:extLst>
          </p:cNvPr>
          <p:cNvSpPr txBox="1"/>
          <p:nvPr/>
        </p:nvSpPr>
        <p:spPr>
          <a:xfrm>
            <a:off x="13953529" y="2306767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ESXi Management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192.168.71.0/24, VLAN 71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BC41A1CA-E939-6D8A-49E1-33EA789B1816}"/>
              </a:ext>
            </a:extLst>
          </p:cNvPr>
          <p:cNvSpPr txBox="1"/>
          <p:nvPr/>
        </p:nvSpPr>
        <p:spPr>
          <a:xfrm>
            <a:off x="13953529" y="5601559"/>
            <a:ext cx="236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2E60BE54-F12C-230E-FC90-3909473C6511}"/>
              </a:ext>
            </a:extLst>
          </p:cNvPr>
          <p:cNvSpPr txBox="1"/>
          <p:nvPr/>
        </p:nvSpPr>
        <p:spPr>
          <a:xfrm>
            <a:off x="13953528" y="3532579"/>
            <a:ext cx="22273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vSAN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192.168.73.0/24, VLAN 73</a:t>
            </a: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FDE55BA-950B-5E7C-379E-966164266175}"/>
              </a:ext>
            </a:extLst>
          </p:cNvPr>
          <p:cNvSpPr txBox="1"/>
          <p:nvPr/>
        </p:nvSpPr>
        <p:spPr>
          <a:xfrm>
            <a:off x="13953529" y="2993902"/>
            <a:ext cx="2313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vMotion Network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192.168.72.0/24, VLAN 72</a:t>
            </a:r>
          </a:p>
        </p:txBody>
      </p:sp>
      <p:sp>
        <p:nvSpPr>
          <p:cNvPr id="124" name="吹き出し: 四角形 123">
            <a:extLst>
              <a:ext uri="{FF2B5EF4-FFF2-40B4-BE49-F238E27FC236}">
                <a16:creationId xmlns:a16="http://schemas.microsoft.com/office/drawing/2014/main" id="{A60A1B21-99CA-29DD-EBBB-6A4033D89611}"/>
              </a:ext>
            </a:extLst>
          </p:cNvPr>
          <p:cNvSpPr/>
          <p:nvPr/>
        </p:nvSpPr>
        <p:spPr>
          <a:xfrm>
            <a:off x="9256225" y="6458985"/>
            <a:ext cx="4259917" cy="721026"/>
          </a:xfrm>
          <a:prstGeom prst="wedgeRectCallout">
            <a:avLst>
              <a:gd name="adj1" fmla="val 54173"/>
              <a:gd name="adj2" fmla="val 129181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VLAN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Segment: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avn-vlan-78</a:t>
            </a:r>
          </a:p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(AVN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追加により作成される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5" name="吹き出し: 四角形 124">
            <a:extLst>
              <a:ext uri="{FF2B5EF4-FFF2-40B4-BE49-F238E27FC236}">
                <a16:creationId xmlns:a16="http://schemas.microsoft.com/office/drawing/2014/main" id="{38091A81-82F6-BE4A-315B-99072FE562F5}"/>
              </a:ext>
            </a:extLst>
          </p:cNvPr>
          <p:cNvSpPr/>
          <p:nvPr/>
        </p:nvSpPr>
        <p:spPr>
          <a:xfrm>
            <a:off x="9256225" y="8414186"/>
            <a:ext cx="4259917" cy="721026"/>
          </a:xfrm>
          <a:prstGeom prst="wedgeRectCallout">
            <a:avLst>
              <a:gd name="adj1" fmla="val 55302"/>
              <a:gd name="adj2" fmla="val -113333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VLAN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Segment: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avn-vlan-79-xr</a:t>
            </a:r>
          </a:p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(AVN 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追加により作成される</a:t>
            </a:r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6" name="吹き出し: 四角形 125">
            <a:extLst>
              <a:ext uri="{FF2B5EF4-FFF2-40B4-BE49-F238E27FC236}">
                <a16:creationId xmlns:a16="http://schemas.microsoft.com/office/drawing/2014/main" id="{C75BC80A-6A90-9942-1BCA-B3AD1DE33BA4}"/>
              </a:ext>
            </a:extLst>
          </p:cNvPr>
          <p:cNvSpPr/>
          <p:nvPr/>
        </p:nvSpPr>
        <p:spPr>
          <a:xfrm>
            <a:off x="573484" y="8438844"/>
            <a:ext cx="4259917" cy="721026"/>
          </a:xfrm>
          <a:prstGeom prst="wedgeRectCallout">
            <a:avLst>
              <a:gd name="adj1" fmla="val -37714"/>
              <a:gd name="adj2" fmla="val -111109"/>
            </a:avLst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外部ネットワーク機器（ルータ）で</a:t>
            </a:r>
            <a:endParaRPr kumimoji="1"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ゲートウェイを事前準備しておく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173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A24B38-D96F-4376-AA53-16B9867E5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C7D24F4-4B8A-42A1-A8B3-700971B3F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6C742-954C-477C-8F28-2562BDFA44EC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6B7481-2ED3-483F-9E3F-99D3D4CC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自己紹介</a:t>
            </a:r>
            <a:endParaRPr lang="en-US" altLang="ja-JP" dirty="0"/>
          </a:p>
          <a:p>
            <a:pPr lvl="1"/>
            <a:r>
              <a:rPr lang="en-US" altLang="ja-JP" dirty="0"/>
              <a:t>Go Watanabe</a:t>
            </a:r>
            <a:r>
              <a:rPr lang="ja-JP" altLang="en-US" dirty="0"/>
              <a:t> </a:t>
            </a:r>
            <a:r>
              <a:rPr lang="en-US" altLang="ja-JP" dirty="0"/>
              <a:t>/ @gowatana</a:t>
            </a:r>
          </a:p>
          <a:p>
            <a:pPr lvl="1"/>
            <a:r>
              <a:rPr lang="en-US" altLang="ja-JP" dirty="0"/>
              <a:t>vExpert 2014 </a:t>
            </a:r>
            <a:r>
              <a:rPr lang="ja-JP" altLang="en-US" dirty="0"/>
              <a:t>～</a:t>
            </a:r>
            <a:r>
              <a:rPr lang="en-US" altLang="ja-JP" dirty="0"/>
              <a:t> 2025</a:t>
            </a:r>
          </a:p>
          <a:p>
            <a:pPr lvl="1"/>
            <a:r>
              <a:rPr lang="en-US" altLang="ja-JP" dirty="0"/>
              <a:t>VMware by Broadcom Community </a:t>
            </a:r>
            <a:r>
              <a:rPr lang="ja-JP" altLang="en-US" dirty="0"/>
              <a:t>モデレータ？（旧 </a:t>
            </a:r>
            <a:r>
              <a:rPr lang="en-US" altLang="ja-JP" dirty="0"/>
              <a:t>VMTN</a:t>
            </a:r>
            <a:r>
              <a:rPr lang="ja-JP" altLang="en-US" dirty="0"/>
              <a:t>）</a:t>
            </a:r>
            <a:endParaRPr lang="en-US" altLang="ja-JP" dirty="0"/>
          </a:p>
          <a:p>
            <a:pPr lvl="1"/>
            <a:r>
              <a:rPr lang="ja-JP" altLang="en-US" dirty="0"/>
              <a:t>趣味ブログ： </a:t>
            </a:r>
            <a:r>
              <a:rPr lang="en-US" altLang="ja-JP" dirty="0">
                <a:hlinkClick r:id="rId2"/>
              </a:rPr>
              <a:t>https://vm.gowatana.jp/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44474E5-D166-4FA1-B333-F3F55AC8B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4438" y="6636752"/>
            <a:ext cx="5037234" cy="2570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4F063598-A7DF-48C5-894B-070A34A36952}"/>
              </a:ext>
            </a:extLst>
          </p:cNvPr>
          <p:cNvSpPr/>
          <p:nvPr/>
        </p:nvSpPr>
        <p:spPr>
          <a:xfrm>
            <a:off x="9758270" y="5120641"/>
            <a:ext cx="4901322" cy="973643"/>
          </a:xfrm>
          <a:prstGeom prst="wedgeRectCallout">
            <a:avLst>
              <a:gd name="adj1" fmla="val -4263"/>
              <a:gd name="adj2" fmla="val 11054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964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お絵描き用</a:t>
            </a:r>
            <a:endParaRPr lang="en-US" altLang="ja-JP" sz="2964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0465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7981B-D811-CEF3-076D-F00ECEC70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44B1D79C-90E2-BD96-34DF-6AA615244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VI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の展開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B2F3B60-CFB9-06F1-BBDF-423C4E0AF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20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0E5F282-F19F-61AA-5FB1-499D306C85BB}"/>
              </a:ext>
            </a:extLst>
          </p:cNvPr>
          <p:cNvSpPr/>
          <p:nvPr/>
        </p:nvSpPr>
        <p:spPr>
          <a:xfrm>
            <a:off x="12833683" y="1732547"/>
            <a:ext cx="1034718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2A171B3-5EE3-B533-06F4-4D7CC9CB12C6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A4E3E6-1B89-6D91-57C4-3E5F02B28A1C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BCF10E1-C38E-9914-00AD-7DD5ECD418ED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D943786-5667-D1C6-12D3-A9E0D9A4461D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89A5343-2A76-A201-137C-28D946470648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8B5F957-10F6-9146-6E46-E3B088EFA5E2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B88699E2-8149-BCBB-56BC-7883B96697CC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79A6A69-C098-7EC9-D185-040BE002E56E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A1E24EC-54E3-5571-C349-CC7818843294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E987F1F3-0802-612B-1E08-FC9F9FAB370F}"/>
              </a:ext>
            </a:extLst>
          </p:cNvPr>
          <p:cNvSpPr/>
          <p:nvPr/>
        </p:nvSpPr>
        <p:spPr>
          <a:xfrm>
            <a:off x="3770398" y="4648199"/>
            <a:ext cx="10174203" cy="851209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672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2736B1E-E3E8-D850-CAC4-6765644C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VI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の展開準備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CE814E-A9B0-114F-6CC5-FF98E9A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B7C30A-F08B-0E51-A17B-A0D1E73DF4E9}"/>
              </a:ext>
            </a:extLst>
          </p:cNvPr>
          <p:cNvSpPr/>
          <p:nvPr/>
        </p:nvSpPr>
        <p:spPr>
          <a:xfrm>
            <a:off x="10414000" y="1161205"/>
            <a:ext cx="6223000" cy="392889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6A58D2-A510-CEE9-8D2D-4B0D0D5F6D96}"/>
              </a:ext>
            </a:extLst>
          </p:cNvPr>
          <p:cNvSpPr/>
          <p:nvPr/>
        </p:nvSpPr>
        <p:spPr>
          <a:xfrm>
            <a:off x="6836735" y="1161205"/>
            <a:ext cx="3577264" cy="26487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5C9CABF-6503-CCD5-5048-A72D20FF54E1}"/>
              </a:ext>
            </a:extLst>
          </p:cNvPr>
          <p:cNvSpPr/>
          <p:nvPr/>
        </p:nvSpPr>
        <p:spPr>
          <a:xfrm>
            <a:off x="10413999" y="7211434"/>
            <a:ext cx="6223000" cy="64460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1A891D5-8473-7CA2-A93D-A347BAF7C1E4}"/>
              </a:ext>
            </a:extLst>
          </p:cNvPr>
          <p:cNvSpPr/>
          <p:nvPr/>
        </p:nvSpPr>
        <p:spPr>
          <a:xfrm>
            <a:off x="10413999" y="5167620"/>
            <a:ext cx="6223000" cy="1966298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237A5F-D37B-2139-829A-B729800EF1E6}"/>
              </a:ext>
            </a:extLst>
          </p:cNvPr>
          <p:cNvSpPr/>
          <p:nvPr/>
        </p:nvSpPr>
        <p:spPr>
          <a:xfrm>
            <a:off x="8534097" y="1868942"/>
            <a:ext cx="1608153" cy="14743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315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2736B1E-E3E8-D850-CAC4-6765644C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VI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の展開</a:t>
            </a:r>
            <a:r>
              <a:rPr lang="ja-JP" altLang="en-US" dirty="0"/>
              <a:t>（</a:t>
            </a:r>
            <a:r>
              <a:rPr lang="en-US" altLang="ja-JP" dirty="0"/>
              <a:t>vSphere </a:t>
            </a:r>
            <a:r>
              <a:rPr lang="ja-JP" altLang="en-US" dirty="0"/>
              <a:t>ネットワーク </a:t>
            </a:r>
            <a:r>
              <a:rPr lang="en-US" altLang="ja-JP" dirty="0"/>
              <a:t>/ NSX </a:t>
            </a:r>
            <a:r>
              <a:rPr lang="ja-JP" altLang="en-US" dirty="0"/>
              <a:t>なし）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CE814E-A9B0-114F-6CC5-FF98E9A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22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7237A5F-D37B-2139-829A-B729800EF1E6}"/>
              </a:ext>
            </a:extLst>
          </p:cNvPr>
          <p:cNvSpPr/>
          <p:nvPr/>
        </p:nvSpPr>
        <p:spPr>
          <a:xfrm>
            <a:off x="8534097" y="1868942"/>
            <a:ext cx="1608153" cy="14743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1A891D5-8473-7CA2-A93D-A347BAF7C1E4}"/>
              </a:ext>
            </a:extLst>
          </p:cNvPr>
          <p:cNvSpPr/>
          <p:nvPr/>
        </p:nvSpPr>
        <p:spPr>
          <a:xfrm>
            <a:off x="10358438" y="3557587"/>
            <a:ext cx="6278561" cy="430053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15E47A3-8379-D816-1CF0-97B419318092}"/>
              </a:ext>
            </a:extLst>
          </p:cNvPr>
          <p:cNvSpPr/>
          <p:nvPr/>
        </p:nvSpPr>
        <p:spPr>
          <a:xfrm>
            <a:off x="6904624" y="1430727"/>
            <a:ext cx="3302415" cy="19748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38499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2736B1E-E3E8-D850-CAC4-6765644C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VI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の展開</a:t>
            </a:r>
            <a:r>
              <a:rPr lang="ja-JP" altLang="en-US" dirty="0"/>
              <a:t>（</a:t>
            </a:r>
            <a:r>
              <a:rPr lang="en-US" altLang="ja-JP" dirty="0"/>
              <a:t>NSX </a:t>
            </a:r>
            <a:r>
              <a:rPr lang="ja-JP" altLang="en-US" dirty="0"/>
              <a:t>あり）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CE814E-A9B0-114F-6CC5-FF98E9A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23</a:t>
            </a:fld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F1A891D5-8473-7CA2-A93D-A347BAF7C1E4}"/>
              </a:ext>
            </a:extLst>
          </p:cNvPr>
          <p:cNvSpPr/>
          <p:nvPr/>
        </p:nvSpPr>
        <p:spPr>
          <a:xfrm>
            <a:off x="10358438" y="3557587"/>
            <a:ext cx="6278561" cy="430053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C15E47A3-8379-D816-1CF0-97B419318092}"/>
              </a:ext>
            </a:extLst>
          </p:cNvPr>
          <p:cNvSpPr/>
          <p:nvPr/>
        </p:nvSpPr>
        <p:spPr>
          <a:xfrm>
            <a:off x="6904624" y="1430727"/>
            <a:ext cx="3302415" cy="19748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173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D72D4D7-9F10-7BE3-CCBA-BC233EE9D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Aria Automation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97E84-8F9C-F88A-2364-1709B3D52F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02C6066-4089-F79D-7F30-039B9C02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393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6C789-E2E8-A36D-A7F7-C70AEC845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197D34E1-B43B-2CF8-F0CB-5C265E52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ja-JP" altLang="en-US" dirty="0"/>
              <a:t>全体</a:t>
            </a:r>
            <a:r>
              <a:rPr kumimoji="1" lang="ja-JP" altLang="en-US" dirty="0"/>
              <a:t>イメージ（今回は </a:t>
            </a:r>
            <a:r>
              <a:rPr kumimoji="1" lang="en-US" altLang="ja-JP" dirty="0"/>
              <a:t>Management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のみ）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009B907-4A8D-9899-D240-ED68B2ECC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25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A94AC74-FAD3-7BE9-6197-1C56763A311B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8E50CE1-1DFC-F78F-2BC9-DB905A15E438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BD7E61A7-13F3-A179-2AE6-CE5CBD76951C}"/>
              </a:ext>
            </a:extLst>
          </p:cNvPr>
          <p:cNvSpPr/>
          <p:nvPr/>
        </p:nvSpPr>
        <p:spPr>
          <a:xfrm>
            <a:off x="10621210" y="6291617"/>
            <a:ext cx="1623041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7ED3BED-669C-299F-5EF6-CEC6AB6E1E84}"/>
              </a:ext>
            </a:extLst>
          </p:cNvPr>
          <p:cNvSpPr/>
          <p:nvPr/>
        </p:nvSpPr>
        <p:spPr>
          <a:xfrm>
            <a:off x="12244251" y="6291617"/>
            <a:ext cx="1635522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4347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2736B1E-E3E8-D850-CAC4-6765644C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kumimoji="1" lang="ja-JP" altLang="en-US" dirty="0"/>
              <a:t>開始時点の構成（今回は </a:t>
            </a:r>
            <a:r>
              <a:rPr kumimoji="1" lang="en-US" altLang="ja-JP" dirty="0"/>
              <a:t>Management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のみ）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5CE814E-A9B0-114F-6CC5-FF98E9A11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26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7B7C30A-F08B-0E51-A17B-A0D1E73DF4E9}"/>
              </a:ext>
            </a:extLst>
          </p:cNvPr>
          <p:cNvSpPr/>
          <p:nvPr/>
        </p:nvSpPr>
        <p:spPr>
          <a:xfrm>
            <a:off x="10414000" y="1161204"/>
            <a:ext cx="6223000" cy="675089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6A58D2-A510-CEE9-8D2D-4B0D0D5F6D96}"/>
              </a:ext>
            </a:extLst>
          </p:cNvPr>
          <p:cNvSpPr/>
          <p:nvPr/>
        </p:nvSpPr>
        <p:spPr>
          <a:xfrm>
            <a:off x="6836735" y="1161205"/>
            <a:ext cx="3577264" cy="264879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247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58E2A-AEE1-C861-E855-E2810FE69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398A3F63-C3F5-EC57-03C0-AF9EF96C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kumimoji="1" lang="en-US" altLang="ja-JP" dirty="0"/>
              <a:t>Aria Automation </a:t>
            </a:r>
            <a:r>
              <a:rPr kumimoji="1" lang="ja-JP" altLang="en-US" dirty="0"/>
              <a:t>のデプロイ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B3241E-5B19-FBCE-CC4A-8FE17C4ED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27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E325256-FF26-BDF3-87B8-5BF0522C9745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0BF1875-7722-B572-4CA7-B4BC9750A0C5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96079D8-A7F6-C007-0A76-5F6910D32B68}"/>
              </a:ext>
            </a:extLst>
          </p:cNvPr>
          <p:cNvSpPr/>
          <p:nvPr/>
        </p:nvSpPr>
        <p:spPr>
          <a:xfrm>
            <a:off x="5773047" y="6019900"/>
            <a:ext cx="8154673" cy="205846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42649A5-6511-9E2A-6C43-3686A791E01A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AE249BA-A910-73FB-54AA-87DD9CC6A776}"/>
              </a:ext>
            </a:extLst>
          </p:cNvPr>
          <p:cNvSpPr/>
          <p:nvPr/>
        </p:nvSpPr>
        <p:spPr>
          <a:xfrm>
            <a:off x="10621210" y="6291617"/>
            <a:ext cx="1623041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931B5B-447A-E3E1-B07D-AA149520BE82}"/>
              </a:ext>
            </a:extLst>
          </p:cNvPr>
          <p:cNvSpPr/>
          <p:nvPr/>
        </p:nvSpPr>
        <p:spPr>
          <a:xfrm>
            <a:off x="12244251" y="6291617"/>
            <a:ext cx="1635522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0528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F5947-C7C3-C8A6-F019-0C9D711E2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7B5AFE14-B282-4C92-6A7E-BB3B99D9C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lang="ja-JP" altLang="en-US" dirty="0"/>
              <a:t> </a:t>
            </a:r>
            <a:r>
              <a:rPr lang="en-US" altLang="ja-JP" dirty="0"/>
              <a:t>Aria Suite Lifecycle</a:t>
            </a:r>
            <a:r>
              <a:rPr lang="ja-JP" altLang="en-US" dirty="0"/>
              <a:t> 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EB52512-30C7-D22B-8D9C-050EEDFE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28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0B1BBF3-0D9F-ED73-ED1D-2974F294A2A6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FD9FF7C-FA03-DBA0-B229-99736EEF1AB7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036B1DB-6FA2-EC33-35E2-25C6E5256757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190D75B9-C30B-C48A-2411-F01DA0EEBBD8}"/>
              </a:ext>
            </a:extLst>
          </p:cNvPr>
          <p:cNvSpPr/>
          <p:nvPr/>
        </p:nvSpPr>
        <p:spPr>
          <a:xfrm>
            <a:off x="7243009" y="6277969"/>
            <a:ext cx="1689100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EAD25C-17E0-72A3-B99A-0F83DB458D78}"/>
              </a:ext>
            </a:extLst>
          </p:cNvPr>
          <p:cNvSpPr/>
          <p:nvPr/>
        </p:nvSpPr>
        <p:spPr>
          <a:xfrm>
            <a:off x="8932109" y="6277969"/>
            <a:ext cx="168910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72E72DA-B197-5B9D-F5E8-8415DECD4765}"/>
              </a:ext>
            </a:extLst>
          </p:cNvPr>
          <p:cNvSpPr/>
          <p:nvPr/>
        </p:nvSpPr>
        <p:spPr>
          <a:xfrm>
            <a:off x="10621210" y="6277969"/>
            <a:ext cx="162304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F4707DEE-263B-799B-E7EF-208A0FD65431}"/>
              </a:ext>
            </a:extLst>
          </p:cNvPr>
          <p:cNvSpPr/>
          <p:nvPr/>
        </p:nvSpPr>
        <p:spPr>
          <a:xfrm>
            <a:off x="12244251" y="6277969"/>
            <a:ext cx="162304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E1DBB36-BB7A-38A4-4C86-B35722BF3370}"/>
              </a:ext>
            </a:extLst>
          </p:cNvPr>
          <p:cNvSpPr/>
          <p:nvPr/>
        </p:nvSpPr>
        <p:spPr>
          <a:xfrm>
            <a:off x="5939761" y="6376080"/>
            <a:ext cx="1206700" cy="158540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29A7254-E91B-B7D3-7829-59F9271A077D}"/>
              </a:ext>
            </a:extLst>
          </p:cNvPr>
          <p:cNvSpPr/>
          <p:nvPr/>
        </p:nvSpPr>
        <p:spPr>
          <a:xfrm>
            <a:off x="3647309" y="7019799"/>
            <a:ext cx="1675317" cy="47282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68720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8339B-29A1-193B-12A2-E296F769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E07584CF-ED64-4A0F-4F01-1DA5D352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lang="ja-JP" altLang="en-US" dirty="0"/>
              <a:t> </a:t>
            </a:r>
            <a:r>
              <a:rPr lang="en-US" altLang="ja-JP" dirty="0"/>
              <a:t>Workspace ONE Access</a:t>
            </a:r>
            <a:r>
              <a:rPr lang="ja-JP" altLang="en-US" dirty="0"/>
              <a:t> 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8B2002D-B157-6886-4228-9E97025C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29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CB08A4-C5D1-7CFE-7FEC-09C948EBFD35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551B000-E2FC-0EE7-F04F-5EA34660F1F0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5E378D0-0629-168E-A19C-687B9512751E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FD8D84B-BAFE-A314-7D93-2F7774660AC0}"/>
              </a:ext>
            </a:extLst>
          </p:cNvPr>
          <p:cNvSpPr/>
          <p:nvPr/>
        </p:nvSpPr>
        <p:spPr>
          <a:xfrm>
            <a:off x="8932109" y="6277969"/>
            <a:ext cx="168910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816D989-B6F6-71E5-E229-F23942A907C1}"/>
              </a:ext>
            </a:extLst>
          </p:cNvPr>
          <p:cNvSpPr/>
          <p:nvPr/>
        </p:nvSpPr>
        <p:spPr>
          <a:xfrm>
            <a:off x="10621210" y="6277969"/>
            <a:ext cx="162304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8BAE140-D2E7-D9F2-BB28-A3C3EAAC7E89}"/>
              </a:ext>
            </a:extLst>
          </p:cNvPr>
          <p:cNvSpPr/>
          <p:nvPr/>
        </p:nvSpPr>
        <p:spPr>
          <a:xfrm>
            <a:off x="12244251" y="6277969"/>
            <a:ext cx="1635522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7B0F671-56DA-D2E8-2A80-E59453337D17}"/>
              </a:ext>
            </a:extLst>
          </p:cNvPr>
          <p:cNvSpPr/>
          <p:nvPr/>
        </p:nvSpPr>
        <p:spPr>
          <a:xfrm>
            <a:off x="7360432" y="6376080"/>
            <a:ext cx="1504350" cy="1585404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3878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E867638-1907-F444-782F-3CD0CE668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ja-JP" altLang="en-US" dirty="0"/>
              <a:t>全体</a:t>
            </a:r>
            <a:r>
              <a:rPr kumimoji="1" lang="ja-JP" altLang="en-US" dirty="0"/>
              <a:t>イメージ（</a:t>
            </a:r>
            <a:r>
              <a:rPr kumimoji="1" lang="en-US" altLang="ja-JP" dirty="0"/>
              <a:t>Management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</a:t>
            </a:r>
            <a:r>
              <a:rPr kumimoji="1" lang="en-US" altLang="ja-JP" dirty="0"/>
              <a:t>+ VI Domain + Aria Suite + Avi</a:t>
            </a:r>
            <a:r>
              <a:rPr kumimoji="1" lang="ja-JP" altLang="en-US" dirty="0"/>
              <a:t>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B5E375B-3F68-94F2-1C4A-D229BCEAA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12251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8B075-E077-BD08-D004-B6C7ADD43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F0ABD53E-EB4C-655B-3AA6-E8F4D54F2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lang="ja-JP" altLang="en-US" dirty="0"/>
              <a:t> </a:t>
            </a:r>
            <a:r>
              <a:rPr lang="en-US" altLang="ja-JP" dirty="0"/>
              <a:t>Aria Automation</a:t>
            </a:r>
            <a:r>
              <a:rPr lang="ja-JP" altLang="en-US" dirty="0"/>
              <a:t> 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77D89AC-F454-7FCB-3901-0C85F4A0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30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77B4654-B3AF-A244-E3D1-A2D56082CFA6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E6DD0B-1F4E-B1E9-C146-189F723B1A91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CB22F1E-B45B-CDAB-4C54-0129E131D39D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0394137-496D-DA49-5F6B-27D86CE907A4}"/>
              </a:ext>
            </a:extLst>
          </p:cNvPr>
          <p:cNvSpPr/>
          <p:nvPr/>
        </p:nvSpPr>
        <p:spPr>
          <a:xfrm>
            <a:off x="10621210" y="6277969"/>
            <a:ext cx="1623041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8EBAA19-3432-BC74-BFF7-0311ACAD8CB3}"/>
              </a:ext>
            </a:extLst>
          </p:cNvPr>
          <p:cNvSpPr/>
          <p:nvPr/>
        </p:nvSpPr>
        <p:spPr>
          <a:xfrm>
            <a:off x="12244251" y="6277969"/>
            <a:ext cx="1635522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3CD44B-8724-086F-D937-6019D7FE73D4}"/>
              </a:ext>
            </a:extLst>
          </p:cNvPr>
          <p:cNvSpPr/>
          <p:nvPr/>
        </p:nvSpPr>
        <p:spPr>
          <a:xfrm>
            <a:off x="9026635" y="6373795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5BC5DBF-1F8E-BE0A-9338-9F641532E4D1}"/>
              </a:ext>
            </a:extLst>
          </p:cNvPr>
          <p:cNvSpPr/>
          <p:nvPr/>
        </p:nvSpPr>
        <p:spPr>
          <a:xfrm>
            <a:off x="6963239" y="8225354"/>
            <a:ext cx="1568984" cy="322376"/>
          </a:xfrm>
          <a:prstGeom prst="wedgeRectCallout">
            <a:avLst>
              <a:gd name="adj1" fmla="val 105894"/>
              <a:gd name="adj2" fmla="val -224913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LB VIP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1EA2D0BC-5CA9-7ED3-3C4F-77CF56398A55}"/>
              </a:ext>
            </a:extLst>
          </p:cNvPr>
          <p:cNvSpPr/>
          <p:nvPr/>
        </p:nvSpPr>
        <p:spPr>
          <a:xfrm>
            <a:off x="3647309" y="7019799"/>
            <a:ext cx="1675317" cy="47282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496915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BF7CF-0263-142C-1244-CA44D149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75F9088B-280D-58AA-3989-C777EC5A7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lang="ja-JP" altLang="en-US" dirty="0"/>
              <a:t> </a:t>
            </a:r>
            <a:r>
              <a:rPr lang="en-US" altLang="ja-JP" dirty="0"/>
              <a:t>Aria Operations</a:t>
            </a:r>
            <a:r>
              <a:rPr lang="ja-JP" altLang="en-US" dirty="0"/>
              <a:t> 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CB8494-97E3-7490-4431-43065FA1D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31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D1C98D-3445-6C77-06C7-16EA08555993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BBEB3F-3917-B1A0-9111-323EF2A2A85B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A4FD40AC-1C16-A551-E651-70250FFF8E3D}"/>
              </a:ext>
            </a:extLst>
          </p:cNvPr>
          <p:cNvSpPr/>
          <p:nvPr/>
        </p:nvSpPr>
        <p:spPr>
          <a:xfrm>
            <a:off x="12244251" y="6277969"/>
            <a:ext cx="1635522" cy="143096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CDCB23D-A3DA-EBE0-15FA-7E23C44884F0}"/>
              </a:ext>
            </a:extLst>
          </p:cNvPr>
          <p:cNvSpPr/>
          <p:nvPr/>
        </p:nvSpPr>
        <p:spPr>
          <a:xfrm>
            <a:off x="10705315" y="6373795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77087D38-1FB0-BE94-DE87-E9458E0CA02C}"/>
              </a:ext>
            </a:extLst>
          </p:cNvPr>
          <p:cNvSpPr/>
          <p:nvPr/>
        </p:nvSpPr>
        <p:spPr>
          <a:xfrm>
            <a:off x="11200450" y="8239207"/>
            <a:ext cx="1568984" cy="322376"/>
          </a:xfrm>
          <a:prstGeom prst="wedgeRectCallout">
            <a:avLst>
              <a:gd name="adj1" fmla="val -40240"/>
              <a:gd name="adj2" fmla="val -191045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LB VIP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187334E-A69E-5C42-B019-1D95A53923CC}"/>
              </a:ext>
            </a:extLst>
          </p:cNvPr>
          <p:cNvSpPr/>
          <p:nvPr/>
        </p:nvSpPr>
        <p:spPr>
          <a:xfrm>
            <a:off x="3647309" y="7019799"/>
            <a:ext cx="1675317" cy="47282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1244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F0F35-9398-7B07-CA38-58C2E9F65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3EB194A5-4D9B-67C2-90F9-7604F7DE2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lang="ja-JP" altLang="en-US" dirty="0"/>
              <a:t> </a:t>
            </a:r>
            <a:r>
              <a:rPr lang="en-US" altLang="ja-JP" dirty="0"/>
              <a:t>Aria Operations</a:t>
            </a:r>
            <a:r>
              <a:rPr lang="ja-JP" altLang="en-US" dirty="0"/>
              <a:t> </a:t>
            </a:r>
            <a:r>
              <a:rPr lang="en-US" altLang="ja-JP" dirty="0"/>
              <a:t>for Logs </a:t>
            </a:r>
            <a:r>
              <a:rPr lang="ja-JP" altLang="en-US" dirty="0"/>
              <a:t>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60DD94-EA1D-5699-1167-D5622FAE9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32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E623618-5E51-5E6F-8B1F-998454630DD0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514F1F3-CABE-8B1E-382F-C92D03D9D3ED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5B8A6CF-3572-AB28-A2AA-DB84EB1DC5D0}"/>
              </a:ext>
            </a:extLst>
          </p:cNvPr>
          <p:cNvSpPr/>
          <p:nvPr/>
        </p:nvSpPr>
        <p:spPr>
          <a:xfrm>
            <a:off x="12343049" y="6373795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D8BD772C-166C-5065-1FA7-048876EB2076}"/>
              </a:ext>
            </a:extLst>
          </p:cNvPr>
          <p:cNvSpPr/>
          <p:nvPr/>
        </p:nvSpPr>
        <p:spPr>
          <a:xfrm>
            <a:off x="12892776" y="8239207"/>
            <a:ext cx="924981" cy="265509"/>
          </a:xfrm>
          <a:prstGeom prst="wedgeRectCallout">
            <a:avLst>
              <a:gd name="adj1" fmla="val -41716"/>
              <a:gd name="adj2" fmla="val -22702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ILB</a:t>
            </a:r>
          </a:p>
        </p:txBody>
      </p:sp>
    </p:spTree>
    <p:extLst>
      <p:ext uri="{BB962C8B-B14F-4D97-AF65-F5344CB8AC3E}">
        <p14:creationId xmlns:p14="http://schemas.microsoft.com/office/powerpoint/2010/main" val="9366776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9861E-EC63-95A0-EFD1-9E15283D4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51A8483-08E5-F88D-41FA-B51B1340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Aria Automation</a:t>
            </a:r>
            <a:r>
              <a:rPr lang="ja-JP" altLang="en-US" dirty="0"/>
              <a:t> 動作確認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A8FE41-26B8-E303-DA29-C4B5E0BC4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8617541-95AD-DC86-86FF-C69C69EC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0202518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434AC-5EA5-4A61-5666-2EBF79465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F5915361-6B35-8BD7-1818-66995A8A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kumimoji="1" lang="en-US" altLang="ja-JP" dirty="0"/>
              <a:t>Aria Automation </a:t>
            </a:r>
            <a:r>
              <a:rPr kumimoji="1" lang="ja-JP" altLang="en-US" dirty="0"/>
              <a:t>の動作確認（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→ クラウド テンプレートの展開）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926A77-FD84-F306-C4D2-5A881F869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34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1ECA88-180B-0374-20F9-4AC97B3C4CE2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EC97BC-295A-9213-6677-72CB88D6114C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A9BE07B-1C45-110F-DC8B-E3543DE384CC}"/>
              </a:ext>
            </a:extLst>
          </p:cNvPr>
          <p:cNvSpPr/>
          <p:nvPr/>
        </p:nvSpPr>
        <p:spPr>
          <a:xfrm>
            <a:off x="8936804" y="6289462"/>
            <a:ext cx="1636990" cy="308546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008253-7073-1FA5-3600-1B51E6136C74}"/>
              </a:ext>
            </a:extLst>
          </p:cNvPr>
          <p:cNvSpPr/>
          <p:nvPr/>
        </p:nvSpPr>
        <p:spPr>
          <a:xfrm>
            <a:off x="13828428" y="8693264"/>
            <a:ext cx="2991603" cy="580199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BA1616-8504-6182-D4BB-17154C89C9BF}"/>
              </a:ext>
            </a:extLst>
          </p:cNvPr>
          <p:cNvSpPr/>
          <p:nvPr/>
        </p:nvSpPr>
        <p:spPr>
          <a:xfrm>
            <a:off x="10677525" y="6291617"/>
            <a:ext cx="1566726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0AD6E3E-8550-80D4-0D67-426A79A707EE}"/>
              </a:ext>
            </a:extLst>
          </p:cNvPr>
          <p:cNvSpPr/>
          <p:nvPr/>
        </p:nvSpPr>
        <p:spPr>
          <a:xfrm>
            <a:off x="12244251" y="6291617"/>
            <a:ext cx="1635522" cy="141731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003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4EED104-7F7F-6AD5-E9FD-306AB7C07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Quick Start </a:t>
            </a:r>
            <a:r>
              <a:rPr kumimoji="1" lang="ja-JP" altLang="en-US" dirty="0"/>
              <a:t>→</a:t>
            </a:r>
            <a:r>
              <a:rPr kumimoji="1" lang="en-US" altLang="ja-JP" dirty="0"/>
              <a:t> Cloud Template </a:t>
            </a:r>
            <a:r>
              <a:rPr kumimoji="1" lang="ja-JP" altLang="en-US" dirty="0"/>
              <a:t>展開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BF613E4-A209-2599-1907-34AFD446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49720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BC90-3049-2A35-DFB5-78CE3914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ja-JP" altLang="en-US" dirty="0"/>
              <a:t>動作確認 </a:t>
            </a:r>
            <a:r>
              <a:rPr kumimoji="1" lang="en-US" altLang="ja-JP" dirty="0"/>
              <a:t>1</a:t>
            </a:r>
            <a:r>
              <a:rPr lang="en-US" altLang="ja-JP" dirty="0"/>
              <a:t> -</a:t>
            </a:r>
            <a:r>
              <a:rPr kumimoji="1" lang="en-US" altLang="ja-JP" dirty="0"/>
              <a:t> vSphere / NSX </a:t>
            </a:r>
            <a:r>
              <a:rPr kumimoji="1" lang="ja-JP" altLang="en-US" dirty="0"/>
              <a:t>での準備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72A35-B731-0719-711A-216928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36</a:t>
            </a:fld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D48AC55-780A-586C-3D73-8710E9E959DB}"/>
              </a:ext>
            </a:extLst>
          </p:cNvPr>
          <p:cNvSpPr/>
          <p:nvPr/>
        </p:nvSpPr>
        <p:spPr>
          <a:xfrm>
            <a:off x="7904747" y="8133346"/>
            <a:ext cx="6436895" cy="91440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6428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BC90-3049-2A35-DFB5-78CE3914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ja-JP" altLang="en-US" dirty="0"/>
              <a:t>動作確認 </a:t>
            </a:r>
            <a:r>
              <a:rPr lang="en-US" altLang="ja-JP" dirty="0"/>
              <a:t>2 -</a:t>
            </a:r>
            <a:r>
              <a:rPr kumimoji="1" lang="en-US" altLang="ja-JP" dirty="0"/>
              <a:t> Quick Start </a:t>
            </a:r>
            <a:r>
              <a:rPr kumimoji="1" lang="ja-JP" altLang="en-US" dirty="0"/>
              <a:t>の実行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72A35-B731-0719-711A-216928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37</a:t>
            </a:fld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C602FF-31A3-63FE-A801-EF2280A3799C}"/>
              </a:ext>
            </a:extLst>
          </p:cNvPr>
          <p:cNvSpPr/>
          <p:nvPr/>
        </p:nvSpPr>
        <p:spPr>
          <a:xfrm>
            <a:off x="589547" y="1323474"/>
            <a:ext cx="7303169" cy="558265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D48AC55-780A-586C-3D73-8710E9E959DB}"/>
              </a:ext>
            </a:extLst>
          </p:cNvPr>
          <p:cNvSpPr/>
          <p:nvPr/>
        </p:nvSpPr>
        <p:spPr>
          <a:xfrm>
            <a:off x="922422" y="7796463"/>
            <a:ext cx="3216442" cy="1138988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1441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09BC90-3049-2A35-DFB5-78CE3914D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ja-JP" altLang="en-US" dirty="0"/>
              <a:t>動作確認 </a:t>
            </a:r>
            <a:r>
              <a:rPr lang="en-US" altLang="ja-JP" dirty="0"/>
              <a:t>3 -</a:t>
            </a:r>
            <a:r>
              <a:rPr kumimoji="1" lang="en-US" altLang="ja-JP" dirty="0"/>
              <a:t> Assembler</a:t>
            </a:r>
            <a:r>
              <a:rPr kumimoji="1" lang="ja-JP" altLang="en-US" dirty="0"/>
              <a:t> での設定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BA72A35-B731-0719-711A-2169280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38</a:t>
            </a:fld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C602FF-31A3-63FE-A801-EF2280A3799C}"/>
              </a:ext>
            </a:extLst>
          </p:cNvPr>
          <p:cNvSpPr/>
          <p:nvPr/>
        </p:nvSpPr>
        <p:spPr>
          <a:xfrm>
            <a:off x="998620" y="2839453"/>
            <a:ext cx="3104148" cy="196114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F746252-EE21-B3B3-C293-4012088550EA}"/>
              </a:ext>
            </a:extLst>
          </p:cNvPr>
          <p:cNvSpPr/>
          <p:nvPr/>
        </p:nvSpPr>
        <p:spPr>
          <a:xfrm>
            <a:off x="986588" y="4904872"/>
            <a:ext cx="3104148" cy="1810413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1C5BFA9-8C2C-38CA-0BB0-FE6E54F9C3D7}"/>
              </a:ext>
            </a:extLst>
          </p:cNvPr>
          <p:cNvSpPr/>
          <p:nvPr/>
        </p:nvSpPr>
        <p:spPr>
          <a:xfrm>
            <a:off x="998620" y="1830806"/>
            <a:ext cx="3104148" cy="91640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973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2BDC5-C985-EFFB-2D39-533910FB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ja-JP" altLang="en-US" dirty="0"/>
              <a:t>動作確認 </a:t>
            </a:r>
            <a:r>
              <a:rPr lang="en-US" altLang="ja-JP" dirty="0"/>
              <a:t>4 -</a:t>
            </a:r>
            <a:r>
              <a:rPr kumimoji="1" lang="en-US" altLang="ja-JP" dirty="0"/>
              <a:t> </a:t>
            </a:r>
            <a:r>
              <a:rPr kumimoji="1" lang="ja-JP" altLang="en-US" dirty="0"/>
              <a:t>クラウド テンプレートの作成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1E6458-9739-3B66-0C9D-2972945A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39</a:t>
            </a:fld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6714C75-2EFC-E41C-A863-FB3FD8C07033}"/>
              </a:ext>
            </a:extLst>
          </p:cNvPr>
          <p:cNvSpPr/>
          <p:nvPr/>
        </p:nvSpPr>
        <p:spPr>
          <a:xfrm>
            <a:off x="8710862" y="2021306"/>
            <a:ext cx="2454443" cy="352525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16130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7DE1C25D-B6B1-7883-1E23-B80A2D26A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ja-JP" altLang="en-US" dirty="0"/>
              <a:t>全体</a:t>
            </a:r>
            <a:r>
              <a:rPr kumimoji="1" lang="ja-JP" altLang="en-US" dirty="0"/>
              <a:t>イメージ</a:t>
            </a:r>
            <a:r>
              <a:rPr lang="ja-JP" altLang="en-US" dirty="0"/>
              <a:t>（初期状態）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EFB7BB2-A685-0D61-89B9-A2DCB6676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FAA0C56-E523-9738-4BDA-06B3D15E3B63}"/>
              </a:ext>
            </a:extLst>
          </p:cNvPr>
          <p:cNvSpPr/>
          <p:nvPr/>
        </p:nvSpPr>
        <p:spPr>
          <a:xfrm>
            <a:off x="12833682" y="1732547"/>
            <a:ext cx="1231233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5965B9-DFA9-0C73-7B6C-34021F4A6645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DEB114D-9C6C-961D-534D-7BA4D11938A2}"/>
              </a:ext>
            </a:extLst>
          </p:cNvPr>
          <p:cNvSpPr/>
          <p:nvPr/>
        </p:nvSpPr>
        <p:spPr>
          <a:xfrm>
            <a:off x="3741822" y="2408321"/>
            <a:ext cx="2608178" cy="96748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343754-CAAF-529C-3F7E-ACF2BC175129}"/>
              </a:ext>
            </a:extLst>
          </p:cNvPr>
          <p:cNvSpPr/>
          <p:nvPr/>
        </p:nvSpPr>
        <p:spPr>
          <a:xfrm>
            <a:off x="6350000" y="2408319"/>
            <a:ext cx="4237787" cy="96748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D33A3755-DAAC-F505-5CC2-1356AECDF344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9E299A7-4966-D65C-9F41-8CEA4F44202F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B4516BA-F886-2FA6-3C03-DF3938E9C5BC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60B3AFA-5740-685D-2B37-09D5DEF225AE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6A75B-7731-251E-99A8-4E04B6879DF0}"/>
              </a:ext>
            </a:extLst>
          </p:cNvPr>
          <p:cNvSpPr/>
          <p:nvPr/>
        </p:nvSpPr>
        <p:spPr>
          <a:xfrm>
            <a:off x="6103500" y="1457193"/>
            <a:ext cx="2643458" cy="6744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06DE441-0957-E5B3-2326-E3713348999F}"/>
              </a:ext>
            </a:extLst>
          </p:cNvPr>
          <p:cNvSpPr/>
          <p:nvPr/>
        </p:nvSpPr>
        <p:spPr>
          <a:xfrm>
            <a:off x="4923631" y="1457193"/>
            <a:ext cx="1179869" cy="67673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326FB10-55C0-CED6-B2E0-3EF79C753B04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8578C62-12EE-AC47-0B99-27439966B2C9}"/>
              </a:ext>
            </a:extLst>
          </p:cNvPr>
          <p:cNvSpPr/>
          <p:nvPr/>
        </p:nvSpPr>
        <p:spPr>
          <a:xfrm>
            <a:off x="3741822" y="3375803"/>
            <a:ext cx="10323094" cy="674434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FB30EF4-2F5C-A4BC-21FA-361FAA5D2868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9E784E5-9730-4F3B-1346-412FF6343C10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4DE63B2E-DE0C-EDE5-3EB0-4FEC5CD23596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69D0586-B390-8D7D-0C82-15393D4DD540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650536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5E130-70A6-F48A-0F8F-C4820318F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ja-JP" altLang="en-US" dirty="0"/>
              <a:t>動作確認 </a:t>
            </a:r>
            <a:r>
              <a:rPr lang="en-US" altLang="ja-JP" dirty="0"/>
              <a:t>5 -</a:t>
            </a:r>
            <a:r>
              <a:rPr kumimoji="1" lang="en-US" altLang="ja-JP" dirty="0"/>
              <a:t> </a:t>
            </a:r>
            <a:r>
              <a:rPr kumimoji="1" lang="ja-JP" altLang="en-US" dirty="0"/>
              <a:t>クラウド テンプレート（仮想マシン）の展開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A40B08-116A-054B-0BB1-9E3A79CC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40</a:t>
            </a:fld>
            <a:endParaRPr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9682E85-B4ED-69D5-3297-61ED365BFED4}"/>
              </a:ext>
            </a:extLst>
          </p:cNvPr>
          <p:cNvSpPr/>
          <p:nvPr/>
        </p:nvSpPr>
        <p:spPr>
          <a:xfrm>
            <a:off x="13294894" y="4547938"/>
            <a:ext cx="2454443" cy="78205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AEA9FC9-9B39-FB2C-6DF2-D79206D6C9A9}"/>
              </a:ext>
            </a:extLst>
          </p:cNvPr>
          <p:cNvSpPr/>
          <p:nvPr/>
        </p:nvSpPr>
        <p:spPr>
          <a:xfrm>
            <a:off x="14263983" y="8231268"/>
            <a:ext cx="1414623" cy="78205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67116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5A379FC-BC01-820D-63F9-C0BD86DE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VCF + Aria </a:t>
            </a:r>
            <a:r>
              <a:rPr lang="ja-JP" altLang="en-US" dirty="0"/>
              <a:t>の </a:t>
            </a:r>
            <a:r>
              <a:rPr lang="en-US" altLang="ja-JP" dirty="0"/>
              <a:t>ID</a:t>
            </a:r>
            <a:r>
              <a:rPr lang="ja-JP" altLang="en-US" dirty="0"/>
              <a:t> 管理 </a:t>
            </a:r>
            <a:r>
              <a:rPr lang="en-US" altLang="ja-JP" dirty="0"/>
              <a:t>&amp; </a:t>
            </a:r>
            <a:r>
              <a:rPr lang="ja-JP" altLang="en-US" dirty="0"/>
              <a:t>アクセス管理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798911-E197-3DE8-32A6-74E99F171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4C02E70-4E69-A38B-6A32-DFC6BE0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46219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FB7FF30-ECFE-A2E0-FAA1-D7BE3E98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ラボの構成 </a:t>
            </a:r>
            <a:r>
              <a:rPr kumimoji="1" lang="en-US" altLang="ja-JP" dirty="0"/>
              <a:t>| ID</a:t>
            </a:r>
            <a:r>
              <a:rPr kumimoji="1" lang="ja-JP" altLang="en-US" dirty="0"/>
              <a:t> </a:t>
            </a:r>
            <a:r>
              <a:rPr kumimoji="1" lang="en-US" altLang="ja-JP" dirty="0"/>
              <a:t>Provider </a:t>
            </a:r>
            <a:r>
              <a:rPr kumimoji="1" lang="ja-JP" altLang="en-US" dirty="0"/>
              <a:t>追加 </a:t>
            </a:r>
            <a:r>
              <a:rPr kumimoji="1" lang="en-US" altLang="ja-JP" dirty="0"/>
              <a:t>/ Role</a:t>
            </a:r>
            <a:r>
              <a:rPr kumimoji="1" lang="ja-JP" altLang="en-US" dirty="0"/>
              <a:t> 割り当て（</a:t>
            </a:r>
            <a:r>
              <a:rPr kumimoji="1" lang="en-US" altLang="ja-JP" dirty="0"/>
              <a:t>SDDC</a:t>
            </a:r>
            <a:r>
              <a:rPr kumimoji="1" lang="ja-JP" altLang="en-US" dirty="0"/>
              <a:t> </a:t>
            </a:r>
            <a:r>
              <a:rPr kumimoji="1" lang="en-US" altLang="ja-JP" dirty="0"/>
              <a:t>Manger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vCenter / NSX</a:t>
            </a:r>
            <a:r>
              <a:rPr kumimoji="1" lang="ja-JP" altLang="en-US" dirty="0"/>
              <a:t>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162762A-063C-80F3-B3FB-FA8D1140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42</a:t>
            </a:fld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BDADB8D-06A1-A9B4-C4D1-61C9B5587F9C}"/>
              </a:ext>
            </a:extLst>
          </p:cNvPr>
          <p:cNvSpPr/>
          <p:nvPr/>
        </p:nvSpPr>
        <p:spPr>
          <a:xfrm>
            <a:off x="465812" y="973836"/>
            <a:ext cx="15464746" cy="4535015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80630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B596A2F-9C64-80DA-1FF4-93B099E2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Aria Automation </a:t>
            </a:r>
            <a:r>
              <a:rPr kumimoji="1" lang="ja-JP" altLang="en-US" dirty="0"/>
              <a:t>ラボの構成 </a:t>
            </a:r>
            <a:r>
              <a:rPr kumimoji="1" lang="en-US" altLang="ja-JP" dirty="0"/>
              <a:t>| ID</a:t>
            </a:r>
            <a:r>
              <a:rPr kumimoji="1" lang="ja-JP" altLang="en-US" dirty="0"/>
              <a:t> </a:t>
            </a:r>
            <a:r>
              <a:rPr kumimoji="1" lang="en-US" altLang="ja-JP" dirty="0"/>
              <a:t>Provider </a:t>
            </a:r>
            <a:r>
              <a:rPr kumimoji="1" lang="ja-JP" altLang="en-US" dirty="0"/>
              <a:t>追加 </a:t>
            </a:r>
            <a:r>
              <a:rPr kumimoji="1" lang="en-US" altLang="ja-JP" dirty="0"/>
              <a:t>/ Role</a:t>
            </a:r>
            <a:r>
              <a:rPr kumimoji="1" lang="ja-JP" altLang="en-US" dirty="0"/>
              <a:t> 割り当て（</a:t>
            </a:r>
            <a:r>
              <a:rPr kumimoji="1" lang="en-US" altLang="ja-JP" dirty="0"/>
              <a:t>Aria</a:t>
            </a:r>
            <a:r>
              <a:rPr kumimoji="1" lang="ja-JP" altLang="en-US" dirty="0"/>
              <a:t> 関連コンポーネント）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02A7EEF-87B2-5F80-C12E-DC2CC265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43</a:t>
            </a:fld>
            <a:endParaRPr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ED2B16-4B60-604A-D1E0-F2EBB5DB1875}"/>
              </a:ext>
            </a:extLst>
          </p:cNvPr>
          <p:cNvSpPr/>
          <p:nvPr/>
        </p:nvSpPr>
        <p:spPr>
          <a:xfrm>
            <a:off x="465812" y="5568287"/>
            <a:ext cx="13577734" cy="3674649"/>
          </a:xfrm>
          <a:prstGeom prst="roundRect">
            <a:avLst>
              <a:gd name="adj" fmla="val 0"/>
            </a:avLst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4692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C7FD88B-2352-6A7F-E336-B0F4B1578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Avi Load Balancer</a:t>
            </a:r>
            <a:r>
              <a:rPr lang="ja-JP" altLang="en-US" dirty="0"/>
              <a:t>（</a:t>
            </a:r>
            <a:r>
              <a:rPr lang="en-US" altLang="ja-JP" dirty="0"/>
              <a:t>with NSX</a:t>
            </a:r>
            <a:r>
              <a:rPr lang="ja-JP" altLang="en-US" dirty="0"/>
              <a:t> </a:t>
            </a:r>
            <a:r>
              <a:rPr lang="en-US" altLang="ja-JP" dirty="0"/>
              <a:t>VLAN</a:t>
            </a:r>
            <a:r>
              <a:rPr lang="ja-JP" altLang="en-US" dirty="0"/>
              <a:t> </a:t>
            </a:r>
            <a:r>
              <a:rPr lang="en-US" altLang="ja-JP" dirty="0"/>
              <a:t>Segment</a:t>
            </a:r>
            <a:r>
              <a:rPr lang="ja-JP" altLang="en-US" dirty="0"/>
              <a:t>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3766238-5FE0-F4AE-09EE-0CF6722AF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8D4FBF1-3B26-5F18-E1C8-AAD7E9771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574709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E532-CA6D-3400-85A2-2979DD886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0B12F556-26A2-729A-574F-68AA65C46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のデプロイ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97EF5C0-5785-122A-1E1D-5388F151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45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1EFCAE2-9A64-6022-1DCB-24D452016C76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A0BB6FB-188D-334C-B737-557B693E099A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BC3BED4-AD6F-F303-B15F-1588BDBAE46D}"/>
              </a:ext>
            </a:extLst>
          </p:cNvPr>
          <p:cNvSpPr/>
          <p:nvPr/>
        </p:nvSpPr>
        <p:spPr>
          <a:xfrm>
            <a:off x="1308100" y="5860145"/>
            <a:ext cx="2253248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87901EF-15D0-91C9-CE85-BF26F9863537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2120C51-6688-07E0-9C93-808128D46D54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CC3A638-41E7-552C-59B3-3A587C20D6A8}"/>
              </a:ext>
            </a:extLst>
          </p:cNvPr>
          <p:cNvSpPr/>
          <p:nvPr/>
        </p:nvSpPr>
        <p:spPr>
          <a:xfrm>
            <a:off x="10587788" y="1732547"/>
            <a:ext cx="2245895" cy="164325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4BCDF67F-CA2C-2834-1E80-0903A3AA90AD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E0EF66B-DD3E-7A91-CA2F-78750AF65982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7454994-5DDF-68E0-B945-6434A441F884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63F41EC9-71FC-3E47-7B32-BCA9649357EE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E6B9-5675-ABA6-C0A7-F2AF3B3AF066}"/>
              </a:ext>
            </a:extLst>
          </p:cNvPr>
          <p:cNvSpPr/>
          <p:nvPr/>
        </p:nvSpPr>
        <p:spPr>
          <a:xfrm>
            <a:off x="12825831" y="2494271"/>
            <a:ext cx="1047330" cy="741877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83971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0788AA26-E105-CB4C-9D1B-0D56D57FF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～ 動作確認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EF9B080-6A23-438D-ACE3-D35E5F3A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209931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BD08F2-34B6-BF14-1107-9981DD66F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Part-01: vSphere / NSX </a:t>
            </a:r>
            <a:r>
              <a:rPr lang="ja-JP" altLang="en-US" dirty="0"/>
              <a:t>の準備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12A6C1-D026-75DF-1D72-8628F201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47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45BBABF-3E32-4345-3C3B-4CDF6AEA38C7}"/>
              </a:ext>
            </a:extLst>
          </p:cNvPr>
          <p:cNvSpPr/>
          <p:nvPr/>
        </p:nvSpPr>
        <p:spPr>
          <a:xfrm>
            <a:off x="9730854" y="2074461"/>
            <a:ext cx="1978925" cy="25521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3E9AF14-712C-50DC-772C-377487DF02FB}"/>
              </a:ext>
            </a:extLst>
          </p:cNvPr>
          <p:cNvSpPr/>
          <p:nvPr/>
        </p:nvSpPr>
        <p:spPr>
          <a:xfrm>
            <a:off x="3209499" y="6648093"/>
            <a:ext cx="4010166" cy="7303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3DF70C21-E0E8-A60A-0130-27D061285791}"/>
              </a:ext>
            </a:extLst>
          </p:cNvPr>
          <p:cNvSpPr/>
          <p:nvPr/>
        </p:nvSpPr>
        <p:spPr>
          <a:xfrm>
            <a:off x="9348714" y="1027469"/>
            <a:ext cx="2975212" cy="557384"/>
          </a:xfrm>
          <a:prstGeom prst="wedgeRectCallout">
            <a:avLst>
              <a:gd name="adj1" fmla="val -32760"/>
              <a:gd name="adj2" fmla="val 135000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Manager 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で作成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5DE1456F-45E2-A2A2-F76D-C19443A1D35E}"/>
              </a:ext>
            </a:extLst>
          </p:cNvPr>
          <p:cNvSpPr/>
          <p:nvPr/>
        </p:nvSpPr>
        <p:spPr>
          <a:xfrm>
            <a:off x="2827363" y="7758090"/>
            <a:ext cx="2975212" cy="557384"/>
          </a:xfrm>
          <a:prstGeom prst="wedgeRectCallout">
            <a:avLst>
              <a:gd name="adj1" fmla="val -33677"/>
              <a:gd name="adj2" fmla="val -11475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Client 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で作成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7867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7D5771-2487-4D22-31CA-E251F3301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Part-02: NSX</a:t>
            </a:r>
            <a:r>
              <a:rPr lang="ja-JP" altLang="en-US" dirty="0"/>
              <a:t> </a:t>
            </a:r>
            <a:r>
              <a:rPr lang="en-US" altLang="ja-JP" dirty="0"/>
              <a:t>Cloud</a:t>
            </a:r>
            <a:r>
              <a:rPr lang="ja-JP" altLang="en-US" dirty="0"/>
              <a:t> の作成（</a:t>
            </a:r>
            <a:r>
              <a:rPr lang="en-US" altLang="ja-JP" dirty="0"/>
              <a:t>NSX-T Cloud Connector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9918ADD-FCCF-BF0A-3246-27972640C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48</a:t>
            </a:fld>
            <a:endParaRPr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2DF710-4DE5-A58F-2FC1-088A4B6D04A2}"/>
              </a:ext>
            </a:extLst>
          </p:cNvPr>
          <p:cNvSpPr txBox="1"/>
          <p:nvPr/>
        </p:nvSpPr>
        <p:spPr>
          <a:xfrm>
            <a:off x="317473" y="1165580"/>
            <a:ext cx="16346261" cy="6362880"/>
          </a:xfrm>
          <a:custGeom>
            <a:avLst/>
            <a:gdLst>
              <a:gd name="connsiteX0" fmla="*/ 0 w 16346261"/>
              <a:gd name="connsiteY0" fmla="*/ 0 h 6362880"/>
              <a:gd name="connsiteX1" fmla="*/ 16346261 w 16346261"/>
              <a:gd name="connsiteY1" fmla="*/ 0 h 6362880"/>
              <a:gd name="connsiteX2" fmla="*/ 16346261 w 16346261"/>
              <a:gd name="connsiteY2" fmla="*/ 3702105 h 6362880"/>
              <a:gd name="connsiteX3" fmla="*/ 7354332 w 16346261"/>
              <a:gd name="connsiteY3" fmla="*/ 3702105 h 6362880"/>
              <a:gd name="connsiteX4" fmla="*/ 7354332 w 16346261"/>
              <a:gd name="connsiteY4" fmla="*/ 6362880 h 6362880"/>
              <a:gd name="connsiteX5" fmla="*/ 1 w 16346261"/>
              <a:gd name="connsiteY5" fmla="*/ 6362880 h 6362880"/>
              <a:gd name="connsiteX6" fmla="*/ 1 w 16346261"/>
              <a:gd name="connsiteY6" fmla="*/ 3702105 h 6362880"/>
              <a:gd name="connsiteX7" fmla="*/ 0 w 16346261"/>
              <a:gd name="connsiteY7" fmla="*/ 3702105 h 636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46261" h="6362880">
                <a:moveTo>
                  <a:pt x="0" y="0"/>
                </a:moveTo>
                <a:lnTo>
                  <a:pt x="16346261" y="0"/>
                </a:lnTo>
                <a:lnTo>
                  <a:pt x="16346261" y="3702105"/>
                </a:lnTo>
                <a:lnTo>
                  <a:pt x="7354332" y="3702105"/>
                </a:lnTo>
                <a:lnTo>
                  <a:pt x="7354332" y="6362880"/>
                </a:lnTo>
                <a:lnTo>
                  <a:pt x="1" y="6362880"/>
                </a:lnTo>
                <a:lnTo>
                  <a:pt x="1" y="3702105"/>
                </a:lnTo>
                <a:lnTo>
                  <a:pt x="0" y="3702105"/>
                </a:ln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l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4EDE181-AA03-5AC6-40FE-367173628E10}"/>
              </a:ext>
            </a:extLst>
          </p:cNvPr>
          <p:cNvSpPr/>
          <p:nvPr/>
        </p:nvSpPr>
        <p:spPr>
          <a:xfrm>
            <a:off x="8072299" y="4942766"/>
            <a:ext cx="8665379" cy="41875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4A242C-115A-6606-8D25-8CE305536488}"/>
              </a:ext>
            </a:extLst>
          </p:cNvPr>
          <p:cNvSpPr/>
          <p:nvPr/>
        </p:nvSpPr>
        <p:spPr>
          <a:xfrm>
            <a:off x="11928143" y="1248781"/>
            <a:ext cx="4591189" cy="349722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32379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20CB8E-27D5-D463-1278-4D798E9BD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Part-02: </a:t>
            </a:r>
            <a:r>
              <a:rPr lang="ja-JP" altLang="en-US" dirty="0"/>
              <a:t>ネットワーク プロファイルの設定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F471231-0DA2-9218-D076-84239AF27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49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C321D48-53BD-08BD-F7A0-70F86E14B217}"/>
              </a:ext>
            </a:extLst>
          </p:cNvPr>
          <p:cNvSpPr/>
          <p:nvPr/>
        </p:nvSpPr>
        <p:spPr>
          <a:xfrm>
            <a:off x="8072299" y="4942766"/>
            <a:ext cx="8665379" cy="41875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7554754-C3F6-6CE6-7D10-58E6C95F8FED}"/>
              </a:ext>
            </a:extLst>
          </p:cNvPr>
          <p:cNvSpPr/>
          <p:nvPr/>
        </p:nvSpPr>
        <p:spPr>
          <a:xfrm>
            <a:off x="9771797" y="1897037"/>
            <a:ext cx="5227092" cy="2855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900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614BF-0196-103E-FC6A-4E34F802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E93DC04-C34B-9729-2E32-38D48E996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構成イメージ</a:t>
            </a:r>
            <a:r>
              <a:rPr lang="ja-JP" altLang="en-US" dirty="0"/>
              <a:t>（</a:t>
            </a:r>
            <a:r>
              <a:rPr lang="en-US" altLang="ja-JP" dirty="0"/>
              <a:t>+ Aria Automation</a:t>
            </a:r>
            <a:r>
              <a:rPr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FEE00ED-673F-21A8-99DF-C09AC60D6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78345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14720-A847-98B5-143A-3BF59871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Part-02: IPAM</a:t>
            </a:r>
            <a:r>
              <a:rPr lang="ja-JP" altLang="en-US" dirty="0"/>
              <a:t> プロファイルの準備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AFC1918-0D3C-2344-64FB-562B9C49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50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2BEBC06-0AE3-FB22-87DE-852D3A33843B}"/>
              </a:ext>
            </a:extLst>
          </p:cNvPr>
          <p:cNvSpPr/>
          <p:nvPr/>
        </p:nvSpPr>
        <p:spPr>
          <a:xfrm>
            <a:off x="11914495" y="1364776"/>
            <a:ext cx="4604837" cy="338737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4315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0CF2A-9F78-8A4A-FB5B-D791A287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Part-02: Service Engine Group</a:t>
            </a:r>
            <a:r>
              <a:rPr lang="ja-JP" altLang="en-US" dirty="0"/>
              <a:t> 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9F70BEF-8F51-12FD-BA35-62ADDC8C0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EBB2F98-9737-823F-CF45-B4AF66A08C4A}"/>
              </a:ext>
            </a:extLst>
          </p:cNvPr>
          <p:cNvSpPr/>
          <p:nvPr/>
        </p:nvSpPr>
        <p:spPr>
          <a:xfrm>
            <a:off x="8134066" y="4967787"/>
            <a:ext cx="8529850" cy="15967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BBFDEA5-C4FB-3818-0101-8E974A399DAD}"/>
              </a:ext>
            </a:extLst>
          </p:cNvPr>
          <p:cNvSpPr/>
          <p:nvPr/>
        </p:nvSpPr>
        <p:spPr>
          <a:xfrm>
            <a:off x="8072299" y="6687402"/>
            <a:ext cx="8665379" cy="244294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FE4446E-5DEF-9767-2318-CAA72F72D318}"/>
              </a:ext>
            </a:extLst>
          </p:cNvPr>
          <p:cNvSpPr/>
          <p:nvPr/>
        </p:nvSpPr>
        <p:spPr>
          <a:xfrm>
            <a:off x="14098137" y="5234847"/>
            <a:ext cx="2014019" cy="1201417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5014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D5E79-1A65-F5F2-355B-B98AEF07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 </a:t>
            </a:r>
            <a:r>
              <a:rPr lang="en-US" altLang="ja-JP" dirty="0"/>
              <a:t>Part-03:</a:t>
            </a:r>
            <a:r>
              <a:rPr lang="ja-JP" altLang="en-US" dirty="0"/>
              <a:t> </a:t>
            </a:r>
            <a:r>
              <a:rPr lang="en-US" altLang="ja-JP" dirty="0"/>
              <a:t>Virtual Service</a:t>
            </a:r>
            <a:r>
              <a:rPr lang="ja-JP" altLang="en-US" dirty="0"/>
              <a:t> の作成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735AC1C-D749-CCEE-FBE4-5847B926B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52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C7EB61-ED77-321A-6BB7-B594494A7C7E}"/>
              </a:ext>
            </a:extLst>
          </p:cNvPr>
          <p:cNvSpPr/>
          <p:nvPr/>
        </p:nvSpPr>
        <p:spPr>
          <a:xfrm>
            <a:off x="8134066" y="6687403"/>
            <a:ext cx="8529850" cy="24156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A6CB91B-D955-E946-96BE-0DE1A417246E}"/>
              </a:ext>
            </a:extLst>
          </p:cNvPr>
          <p:cNvSpPr/>
          <p:nvPr/>
        </p:nvSpPr>
        <p:spPr>
          <a:xfrm>
            <a:off x="14098137" y="7598807"/>
            <a:ext cx="1953904" cy="14223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BCA709AD-86E4-4468-49F4-54BA39ADFA6A}"/>
              </a:ext>
            </a:extLst>
          </p:cNvPr>
          <p:cNvSpPr/>
          <p:nvPr/>
        </p:nvSpPr>
        <p:spPr>
          <a:xfrm>
            <a:off x="10745343" y="8685552"/>
            <a:ext cx="2975212" cy="557384"/>
          </a:xfrm>
          <a:prstGeom prst="wedgeRectCallout">
            <a:avLst>
              <a:gd name="adj1" fmla="val 60360"/>
              <a:gd name="adj2" fmla="val -3150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vSphere Client 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で作成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B6EC6A85-87CE-2DDA-3418-C781BE9A7FE3}"/>
              </a:ext>
            </a:extLst>
          </p:cNvPr>
          <p:cNvSpPr/>
          <p:nvPr/>
        </p:nvSpPr>
        <p:spPr>
          <a:xfrm>
            <a:off x="4781272" y="8685552"/>
            <a:ext cx="2975212" cy="557384"/>
          </a:xfrm>
          <a:prstGeom prst="wedgeRectCallout">
            <a:avLst>
              <a:gd name="adj1" fmla="val 60360"/>
              <a:gd name="adj2" fmla="val -31501"/>
            </a:avLst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Avi UI 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で作成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93763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9152-F400-E0A7-F4BC-A96B68619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CEAFE32-D562-3B33-DD9F-7DDF22CA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Avi Load Balancer</a:t>
            </a:r>
            <a:r>
              <a:rPr lang="ja-JP" altLang="en-US" dirty="0"/>
              <a:t>（</a:t>
            </a:r>
            <a:r>
              <a:rPr lang="en-US" altLang="ja-JP" dirty="0"/>
              <a:t>with NSX</a:t>
            </a:r>
            <a:r>
              <a:rPr lang="ja-JP" altLang="en-US" dirty="0"/>
              <a:t> </a:t>
            </a:r>
            <a:r>
              <a:rPr lang="en-US" altLang="ja-JP" dirty="0"/>
              <a:t>Overlay Segment</a:t>
            </a:r>
            <a:r>
              <a:rPr lang="ja-JP" altLang="en-US" dirty="0"/>
              <a:t>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8D1F5D5-843A-C5DE-14D4-C421045C84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2D60008-D4EB-3840-618D-1F9DAABF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210801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C96B5-450A-C44C-2FA3-3488E28F8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</a:t>
            </a:r>
            <a:r>
              <a:rPr lang="ja-JP" altLang="en-US" dirty="0"/>
              <a:t>（</a:t>
            </a:r>
            <a:r>
              <a:rPr lang="en-US" altLang="ja-JP" dirty="0" err="1"/>
              <a:t>Management:VLAN</a:t>
            </a:r>
            <a:r>
              <a:rPr lang="en-US" altLang="ja-JP" dirty="0"/>
              <a:t> / </a:t>
            </a:r>
            <a:r>
              <a:rPr lang="en-US" altLang="ja-JP" dirty="0" err="1"/>
              <a:t>Data:Overlay</a:t>
            </a:r>
            <a:r>
              <a:rPr lang="ja-JP" altLang="en-US" dirty="0"/>
              <a:t>）ネットワーク構成イメージ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8A561CB-9B6B-A950-FC19-34380298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446872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3C266-A99E-3B69-553A-828FF233D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D0820DB7-677E-203C-05FD-8DC739386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</a:t>
            </a:r>
            <a:r>
              <a:rPr lang="ja-JP" altLang="en-US" dirty="0"/>
              <a:t>（</a:t>
            </a:r>
            <a:r>
              <a:rPr lang="en-US" altLang="ja-JP" dirty="0" err="1"/>
              <a:t>Management:VLAN</a:t>
            </a:r>
            <a:r>
              <a:rPr lang="en-US" altLang="ja-JP" dirty="0"/>
              <a:t> / </a:t>
            </a:r>
            <a:r>
              <a:rPr lang="en-US" altLang="ja-JP" dirty="0" err="1"/>
              <a:t>Data:Overlay</a:t>
            </a:r>
            <a:r>
              <a:rPr lang="ja-JP" altLang="en-US" dirty="0"/>
              <a:t>）通信イメージ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378DF0D-990A-41DA-7DF5-ED38A7D45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55</a:t>
            </a:fld>
            <a:endParaRPr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29BAE7C-4EA6-C3AA-B40D-52531E7F0B45}"/>
              </a:ext>
            </a:extLst>
          </p:cNvPr>
          <p:cNvCxnSpPr>
            <a:cxnSpLocks/>
          </p:cNvCxnSpPr>
          <p:nvPr/>
        </p:nvCxnSpPr>
        <p:spPr>
          <a:xfrm>
            <a:off x="1263535" y="1230284"/>
            <a:ext cx="0" cy="42561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80EEE252-07A4-C7CA-0DE8-047ECC364675}"/>
              </a:ext>
            </a:extLst>
          </p:cNvPr>
          <p:cNvCxnSpPr>
            <a:cxnSpLocks/>
          </p:cNvCxnSpPr>
          <p:nvPr/>
        </p:nvCxnSpPr>
        <p:spPr>
          <a:xfrm>
            <a:off x="3228109" y="5453157"/>
            <a:ext cx="0" cy="25132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59BEDEB-A28D-C659-FD54-D91E19C1F49A}"/>
              </a:ext>
            </a:extLst>
          </p:cNvPr>
          <p:cNvCxnSpPr>
            <a:cxnSpLocks/>
          </p:cNvCxnSpPr>
          <p:nvPr/>
        </p:nvCxnSpPr>
        <p:spPr>
          <a:xfrm>
            <a:off x="1231054" y="5486407"/>
            <a:ext cx="20069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BF5E893-A672-D70B-953D-17E6147A32F2}"/>
              </a:ext>
            </a:extLst>
          </p:cNvPr>
          <p:cNvCxnSpPr>
            <a:cxnSpLocks/>
          </p:cNvCxnSpPr>
          <p:nvPr/>
        </p:nvCxnSpPr>
        <p:spPr>
          <a:xfrm>
            <a:off x="3200032" y="7999615"/>
            <a:ext cx="76844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0EF4076-8136-19B0-FAFE-B72859305C78}"/>
              </a:ext>
            </a:extLst>
          </p:cNvPr>
          <p:cNvCxnSpPr>
            <a:cxnSpLocks/>
          </p:cNvCxnSpPr>
          <p:nvPr/>
        </p:nvCxnSpPr>
        <p:spPr>
          <a:xfrm flipV="1">
            <a:off x="10839797" y="5260570"/>
            <a:ext cx="0" cy="273904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25A4DA2-74EF-CAB2-D226-6918EDAA76A2}"/>
              </a:ext>
            </a:extLst>
          </p:cNvPr>
          <p:cNvCxnSpPr>
            <a:cxnSpLocks/>
          </p:cNvCxnSpPr>
          <p:nvPr/>
        </p:nvCxnSpPr>
        <p:spPr>
          <a:xfrm flipV="1">
            <a:off x="12239106" y="8512235"/>
            <a:ext cx="0" cy="44888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A6BE2D8-F3C3-07B3-3067-8DCB170568FF}"/>
              </a:ext>
            </a:extLst>
          </p:cNvPr>
          <p:cNvCxnSpPr>
            <a:cxnSpLocks/>
          </p:cNvCxnSpPr>
          <p:nvPr/>
        </p:nvCxnSpPr>
        <p:spPr>
          <a:xfrm>
            <a:off x="11141832" y="5203764"/>
            <a:ext cx="0" cy="30923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1556B87-CAEA-9B03-929E-45CBF21FF1CF}"/>
              </a:ext>
            </a:extLst>
          </p:cNvPr>
          <p:cNvCxnSpPr>
            <a:cxnSpLocks/>
          </p:cNvCxnSpPr>
          <p:nvPr/>
        </p:nvCxnSpPr>
        <p:spPr>
          <a:xfrm>
            <a:off x="2816628" y="8930643"/>
            <a:ext cx="93987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FADD84-0E6B-5CDF-C1BC-F0C983567162}"/>
              </a:ext>
            </a:extLst>
          </p:cNvPr>
          <p:cNvCxnSpPr>
            <a:cxnSpLocks/>
          </p:cNvCxnSpPr>
          <p:nvPr/>
        </p:nvCxnSpPr>
        <p:spPr>
          <a:xfrm flipH="1">
            <a:off x="3059084" y="8279477"/>
            <a:ext cx="81159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CCF444B-06F6-A0B3-50FF-D7922F2A7B2B}"/>
              </a:ext>
            </a:extLst>
          </p:cNvPr>
          <p:cNvCxnSpPr>
            <a:cxnSpLocks/>
          </p:cNvCxnSpPr>
          <p:nvPr/>
        </p:nvCxnSpPr>
        <p:spPr>
          <a:xfrm flipV="1">
            <a:off x="3059084" y="7467167"/>
            <a:ext cx="0" cy="8312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9640BB2-03AF-4B03-7FEE-7EFFAE5012EC}"/>
              </a:ext>
            </a:extLst>
          </p:cNvPr>
          <p:cNvCxnSpPr>
            <a:cxnSpLocks/>
          </p:cNvCxnSpPr>
          <p:nvPr/>
        </p:nvCxnSpPr>
        <p:spPr>
          <a:xfrm flipH="1">
            <a:off x="2833253" y="7450085"/>
            <a:ext cx="0" cy="15135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0329D535-A6D4-2A9C-A9AA-142B87F3052A}"/>
              </a:ext>
            </a:extLst>
          </p:cNvPr>
          <p:cNvCxnSpPr>
            <a:cxnSpLocks/>
          </p:cNvCxnSpPr>
          <p:nvPr/>
        </p:nvCxnSpPr>
        <p:spPr>
          <a:xfrm flipH="1">
            <a:off x="2803444" y="7450085"/>
            <a:ext cx="2865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0507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C3E39DCC-39D5-40D4-C822-6CDF1D67E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</a:t>
            </a:r>
            <a:r>
              <a:rPr lang="ja-JP" altLang="en-US" dirty="0"/>
              <a:t>（</a:t>
            </a:r>
            <a:r>
              <a:rPr lang="en-US" altLang="ja-JP" dirty="0" err="1"/>
              <a:t>Management:Overlay</a:t>
            </a:r>
            <a:r>
              <a:rPr lang="en-US" altLang="ja-JP" dirty="0"/>
              <a:t> / </a:t>
            </a:r>
            <a:r>
              <a:rPr lang="en-US" altLang="ja-JP" dirty="0" err="1"/>
              <a:t>Data:Overlay</a:t>
            </a:r>
            <a:r>
              <a:rPr lang="ja-JP" altLang="en-US" dirty="0"/>
              <a:t>）ネットワーク構成イメージ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6F9956E-706E-D46C-C229-413BA9F89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448839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007318D-819F-EFF2-34E7-2ADA0C433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</a:t>
            </a:r>
            <a:r>
              <a:rPr lang="en-US" altLang="ja-JP" dirty="0"/>
              <a:t>Avi Load Balancer </a:t>
            </a:r>
            <a:r>
              <a:rPr lang="ja-JP" altLang="en-US" dirty="0"/>
              <a:t>の設定（</a:t>
            </a:r>
            <a:r>
              <a:rPr lang="en-US" altLang="ja-JP" dirty="0"/>
              <a:t>NSX Overlay</a:t>
            </a:r>
            <a:r>
              <a:rPr lang="ja-JP" altLang="en-US" dirty="0"/>
              <a:t> </a:t>
            </a:r>
            <a:r>
              <a:rPr lang="en-US" altLang="ja-JP" dirty="0"/>
              <a:t>Segment</a:t>
            </a:r>
            <a:r>
              <a:rPr lang="ja-JP" altLang="en-US" dirty="0"/>
              <a:t>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5D99B8-21B9-4565-EABD-BF44B3B4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57</a:t>
            </a:fld>
            <a:endParaRPr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587DD10E-EAFF-37C4-7E42-FE4DB47F1E22}"/>
              </a:ext>
            </a:extLst>
          </p:cNvPr>
          <p:cNvSpPr/>
          <p:nvPr/>
        </p:nvSpPr>
        <p:spPr>
          <a:xfrm>
            <a:off x="7193280" y="6904999"/>
            <a:ext cx="2682240" cy="424325"/>
          </a:xfrm>
          <a:prstGeom prst="wedgeRectCallout">
            <a:avLst>
              <a:gd name="adj1" fmla="val 102887"/>
              <a:gd name="adj2" fmla="val -427015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Static Route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(VRF: vcf-m01-t1)</a:t>
            </a:r>
          </a:p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0.0.0.0/0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10.0.11.1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F6F4D0F6-C9B8-A341-CC8C-262DF351F2AD}"/>
              </a:ext>
            </a:extLst>
          </p:cNvPr>
          <p:cNvSpPr/>
          <p:nvPr/>
        </p:nvSpPr>
        <p:spPr>
          <a:xfrm>
            <a:off x="7015941" y="5893348"/>
            <a:ext cx="1665317" cy="424325"/>
          </a:xfrm>
          <a:prstGeom prst="wedgeRectCallout">
            <a:avLst>
              <a:gd name="adj1" fmla="val 129061"/>
              <a:gd name="adj2" fmla="val -201399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VLAN 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にする？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B9625F55-6E2D-030D-E64C-D2BFA1C29241}"/>
              </a:ext>
            </a:extLst>
          </p:cNvPr>
          <p:cNvSpPr/>
          <p:nvPr/>
        </p:nvSpPr>
        <p:spPr>
          <a:xfrm>
            <a:off x="12122728" y="6230565"/>
            <a:ext cx="1665317" cy="674434"/>
          </a:xfrm>
          <a:prstGeom prst="wedgeRectCallout">
            <a:avLst>
              <a:gd name="adj1" fmla="val -32459"/>
              <a:gd name="adj2" fmla="val -18793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NIC 3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なし。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NW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折り返し</a:t>
            </a: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4DE7CE31-96B5-FB2E-566D-AFD6F63533F2}"/>
              </a:ext>
            </a:extLst>
          </p:cNvPr>
          <p:cNvSpPr/>
          <p:nvPr/>
        </p:nvSpPr>
        <p:spPr>
          <a:xfrm>
            <a:off x="12122727" y="7117161"/>
            <a:ext cx="1665317" cy="462272"/>
          </a:xfrm>
          <a:prstGeom prst="wedgeRectCallout">
            <a:avLst>
              <a:gd name="adj1" fmla="val 66377"/>
              <a:gd name="adj2" fmla="val -1428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IPAM Profile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は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この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セグのみ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40D2AC1-7623-F618-0E70-30A624D1D294}"/>
              </a:ext>
            </a:extLst>
          </p:cNvPr>
          <p:cNvSpPr txBox="1"/>
          <p:nvPr/>
        </p:nvSpPr>
        <p:spPr>
          <a:xfrm>
            <a:off x="12995623" y="23013"/>
            <a:ext cx="4050875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ブログでは未使用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91278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7E0AA-A104-3ED3-1D17-FA601984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AD41542-439A-9D3F-7C20-DE4F332B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58</a:t>
            </a:fld>
            <a:endParaRPr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2B7F2BD-CA4E-4598-3D57-B79B9113075B}"/>
              </a:ext>
            </a:extLst>
          </p:cNvPr>
          <p:cNvCxnSpPr>
            <a:cxnSpLocks/>
          </p:cNvCxnSpPr>
          <p:nvPr/>
        </p:nvCxnSpPr>
        <p:spPr>
          <a:xfrm>
            <a:off x="1263535" y="1230284"/>
            <a:ext cx="0" cy="425612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9487B26-E9C0-2489-F908-FE8628CFBA2B}"/>
              </a:ext>
            </a:extLst>
          </p:cNvPr>
          <p:cNvCxnSpPr>
            <a:cxnSpLocks/>
          </p:cNvCxnSpPr>
          <p:nvPr/>
        </p:nvCxnSpPr>
        <p:spPr>
          <a:xfrm>
            <a:off x="3228109" y="5453157"/>
            <a:ext cx="0" cy="251320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01FBAF9-BB07-EACC-E5D2-B1F687C7ED74}"/>
              </a:ext>
            </a:extLst>
          </p:cNvPr>
          <p:cNvCxnSpPr>
            <a:cxnSpLocks/>
          </p:cNvCxnSpPr>
          <p:nvPr/>
        </p:nvCxnSpPr>
        <p:spPr>
          <a:xfrm>
            <a:off x="1231054" y="5486407"/>
            <a:ext cx="200699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8F0F343-7AA7-0E6B-C131-9E956BBFBCD1}"/>
              </a:ext>
            </a:extLst>
          </p:cNvPr>
          <p:cNvCxnSpPr>
            <a:cxnSpLocks/>
          </p:cNvCxnSpPr>
          <p:nvPr/>
        </p:nvCxnSpPr>
        <p:spPr>
          <a:xfrm>
            <a:off x="3200032" y="7999615"/>
            <a:ext cx="768447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79D0935-CCE6-AA66-7D7B-4549B1ECD2E1}"/>
              </a:ext>
            </a:extLst>
          </p:cNvPr>
          <p:cNvCxnSpPr>
            <a:cxnSpLocks/>
          </p:cNvCxnSpPr>
          <p:nvPr/>
        </p:nvCxnSpPr>
        <p:spPr>
          <a:xfrm flipV="1">
            <a:off x="10839797" y="5260570"/>
            <a:ext cx="0" cy="2739045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ED1FE94-CFD0-9E8D-C287-A89536989920}"/>
              </a:ext>
            </a:extLst>
          </p:cNvPr>
          <p:cNvCxnSpPr>
            <a:cxnSpLocks/>
          </p:cNvCxnSpPr>
          <p:nvPr/>
        </p:nvCxnSpPr>
        <p:spPr>
          <a:xfrm flipV="1">
            <a:off x="12239106" y="8512235"/>
            <a:ext cx="0" cy="448887"/>
          </a:xfrm>
          <a:prstGeom prst="line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7885878-A036-027F-C6F8-795D94FA9F0B}"/>
              </a:ext>
            </a:extLst>
          </p:cNvPr>
          <p:cNvCxnSpPr>
            <a:cxnSpLocks/>
          </p:cNvCxnSpPr>
          <p:nvPr/>
        </p:nvCxnSpPr>
        <p:spPr>
          <a:xfrm>
            <a:off x="11141832" y="5203764"/>
            <a:ext cx="0" cy="30923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B4E3005B-75EA-85A3-9432-E2B7F860A6DD}"/>
              </a:ext>
            </a:extLst>
          </p:cNvPr>
          <p:cNvCxnSpPr>
            <a:cxnSpLocks/>
          </p:cNvCxnSpPr>
          <p:nvPr/>
        </p:nvCxnSpPr>
        <p:spPr>
          <a:xfrm>
            <a:off x="2816628" y="8930643"/>
            <a:ext cx="93987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C77AC96-64E1-6192-8AB0-CB06B69279A0}"/>
              </a:ext>
            </a:extLst>
          </p:cNvPr>
          <p:cNvCxnSpPr>
            <a:cxnSpLocks/>
          </p:cNvCxnSpPr>
          <p:nvPr/>
        </p:nvCxnSpPr>
        <p:spPr>
          <a:xfrm flipH="1">
            <a:off x="3059084" y="8279477"/>
            <a:ext cx="8115998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9696C56-7697-E660-9841-26D6595CBB67}"/>
              </a:ext>
            </a:extLst>
          </p:cNvPr>
          <p:cNvCxnSpPr>
            <a:cxnSpLocks/>
          </p:cNvCxnSpPr>
          <p:nvPr/>
        </p:nvCxnSpPr>
        <p:spPr>
          <a:xfrm flipV="1">
            <a:off x="3059084" y="7481455"/>
            <a:ext cx="0" cy="83127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A51BA136-6FFE-E043-CEFE-B2A4863B1E0E}"/>
              </a:ext>
            </a:extLst>
          </p:cNvPr>
          <p:cNvCxnSpPr>
            <a:cxnSpLocks/>
          </p:cNvCxnSpPr>
          <p:nvPr/>
        </p:nvCxnSpPr>
        <p:spPr>
          <a:xfrm flipH="1">
            <a:off x="2833253" y="7450085"/>
            <a:ext cx="0" cy="151355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B3D04B4-CEE7-877C-9773-F2B0CF666E7D}"/>
              </a:ext>
            </a:extLst>
          </p:cNvPr>
          <p:cNvCxnSpPr>
            <a:cxnSpLocks/>
          </p:cNvCxnSpPr>
          <p:nvPr/>
        </p:nvCxnSpPr>
        <p:spPr>
          <a:xfrm flipH="1">
            <a:off x="2789156" y="7450085"/>
            <a:ext cx="286553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2823BC4-3BC3-9EB6-AEBD-E3D1FAC2EEA7}"/>
              </a:ext>
            </a:extLst>
          </p:cNvPr>
          <p:cNvSpPr txBox="1"/>
          <p:nvPr/>
        </p:nvSpPr>
        <p:spPr>
          <a:xfrm>
            <a:off x="12995623" y="-10440"/>
            <a:ext cx="4050875" cy="4001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ブログでは未使用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48842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91516-88EA-2E79-0C56-37E71B0B6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C36B5-657D-F311-B39D-421BD99CB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Aria Operations </a:t>
            </a:r>
            <a:r>
              <a:rPr lang="ja-JP" altLang="en-US" dirty="0"/>
              <a:t>デプロイ </a:t>
            </a:r>
            <a:r>
              <a:rPr lang="en-US" altLang="ja-JP" dirty="0"/>
              <a:t>/ </a:t>
            </a:r>
            <a:r>
              <a:rPr lang="ja-JP" altLang="en-US" dirty="0"/>
              <a:t>アカウント追加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0991F0-8374-B3F2-BB5E-6D24E9CD3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B01B10-1C30-905A-D5C9-F7E628E5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59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994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245DA3-CF39-3F86-536E-0F598CEA4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 </a:t>
            </a:r>
            <a:r>
              <a:rPr kumimoji="1" lang="en-US" altLang="ja-JP" dirty="0"/>
              <a:t>/ Management Domain / VI Domain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7786BF-47EF-E32D-DDC3-E930F4E93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3AA911-171A-8A3E-68F5-E6EEE7AC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598990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473B87-C4CD-82AA-3901-F33BA1A17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Suite Lifecycle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Aria Operations</a:t>
            </a:r>
            <a:r>
              <a:rPr kumimoji="1" lang="ja-JP" altLang="en-US" dirty="0"/>
              <a:t> デプロイ </a:t>
            </a:r>
            <a:r>
              <a:rPr kumimoji="1" lang="en-US" altLang="ja-JP" dirty="0"/>
              <a:t>/ </a:t>
            </a:r>
            <a:r>
              <a:rPr kumimoji="1" lang="ja-JP" altLang="en-US" dirty="0"/>
              <a:t>アカウント追加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CE22495-94ED-7D08-9949-665BA3912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60</a:t>
            </a:fld>
            <a:endParaRPr lang="ja-JP" altLang="en-US"/>
          </a:p>
        </p:txBody>
      </p:sp>
      <p:sp>
        <p:nvSpPr>
          <p:cNvPr id="4" name="吹き出し: 四角形 3">
            <a:extLst>
              <a:ext uri="{FF2B5EF4-FFF2-40B4-BE49-F238E27FC236}">
                <a16:creationId xmlns:a16="http://schemas.microsoft.com/office/drawing/2014/main" id="{15A4CB25-C17F-3711-2589-13334EB7F959}"/>
              </a:ext>
            </a:extLst>
          </p:cNvPr>
          <p:cNvSpPr/>
          <p:nvPr/>
        </p:nvSpPr>
        <p:spPr>
          <a:xfrm>
            <a:off x="3000776" y="1108707"/>
            <a:ext cx="1197735" cy="411001"/>
          </a:xfrm>
          <a:prstGeom prst="wedgeRectCallout">
            <a:avLst>
              <a:gd name="adj1" fmla="val 8641"/>
              <a:gd name="adj2" fmla="val 10897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Part-02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58DDE3DB-1635-BBAB-355D-854B69F80173}"/>
              </a:ext>
            </a:extLst>
          </p:cNvPr>
          <p:cNvSpPr/>
          <p:nvPr/>
        </p:nvSpPr>
        <p:spPr>
          <a:xfrm>
            <a:off x="9553976" y="1057191"/>
            <a:ext cx="1197735" cy="411001"/>
          </a:xfrm>
          <a:prstGeom prst="wedgeRectCallout">
            <a:avLst>
              <a:gd name="adj1" fmla="val -32219"/>
              <a:gd name="adj2" fmla="val 9330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Part-03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4052B16-6A40-034E-40B7-0768A8B2F3E3}"/>
              </a:ext>
            </a:extLst>
          </p:cNvPr>
          <p:cNvSpPr/>
          <p:nvPr/>
        </p:nvSpPr>
        <p:spPr>
          <a:xfrm>
            <a:off x="3490176" y="3143567"/>
            <a:ext cx="1197735" cy="411001"/>
          </a:xfrm>
          <a:prstGeom prst="wedgeRectCallout">
            <a:avLst>
              <a:gd name="adj1" fmla="val -32219"/>
              <a:gd name="adj2" fmla="val 9330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Part-04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E0240987-A594-E093-A328-3C6CCB3512E7}"/>
              </a:ext>
            </a:extLst>
          </p:cNvPr>
          <p:cNvSpPr/>
          <p:nvPr/>
        </p:nvSpPr>
        <p:spPr>
          <a:xfrm>
            <a:off x="9450944" y="3554568"/>
            <a:ext cx="1197735" cy="411001"/>
          </a:xfrm>
          <a:prstGeom prst="wedgeRectCallout">
            <a:avLst>
              <a:gd name="adj1" fmla="val -32219"/>
              <a:gd name="adj2" fmla="val 9644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Part-05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F225F337-E047-926F-6A16-3D58BE12CA66}"/>
              </a:ext>
            </a:extLst>
          </p:cNvPr>
          <p:cNvSpPr/>
          <p:nvPr/>
        </p:nvSpPr>
        <p:spPr>
          <a:xfrm>
            <a:off x="11782020" y="5556134"/>
            <a:ext cx="1197735" cy="373637"/>
          </a:xfrm>
          <a:prstGeom prst="wedgeRectCallout">
            <a:avLst>
              <a:gd name="adj1" fmla="val 95738"/>
              <a:gd name="adj2" fmla="val -35167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Part-06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E6978F02-D078-4E4F-0EC6-2E76B268C391}"/>
              </a:ext>
            </a:extLst>
          </p:cNvPr>
          <p:cNvSpPr/>
          <p:nvPr/>
        </p:nvSpPr>
        <p:spPr>
          <a:xfrm>
            <a:off x="643942" y="1108707"/>
            <a:ext cx="1571224" cy="411001"/>
          </a:xfrm>
          <a:prstGeom prst="wedgeRectCallout">
            <a:avLst>
              <a:gd name="adj1" fmla="val 7821"/>
              <a:gd name="adj2" fmla="val 134044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Part-01(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準備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95944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910ED1D-18D2-5B99-E0EB-42DF6D22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Suite Lifecycle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Aria Operations</a:t>
            </a:r>
            <a:r>
              <a:rPr kumimoji="1" lang="ja-JP" altLang="en-US" dirty="0"/>
              <a:t> デプロイ（</a:t>
            </a:r>
            <a:r>
              <a:rPr kumimoji="1" lang="en-US" altLang="ja-JP" dirty="0"/>
              <a:t>Workspace ONE</a:t>
            </a:r>
            <a:r>
              <a:rPr kumimoji="1" lang="ja-JP" altLang="en-US" dirty="0"/>
              <a:t> </a:t>
            </a:r>
            <a:r>
              <a:rPr kumimoji="1" lang="en-US" altLang="ja-JP" dirty="0"/>
              <a:t>Access</a:t>
            </a:r>
            <a:r>
              <a:rPr kumimoji="1" lang="ja-JP" altLang="en-US" dirty="0"/>
              <a:t> </a:t>
            </a:r>
            <a:r>
              <a:rPr lang="ja-JP" altLang="en-US" dirty="0"/>
              <a:t>なし</a:t>
            </a:r>
            <a:r>
              <a:rPr kumimoji="1" lang="ja-JP" altLang="en-US" dirty="0"/>
              <a:t>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F17112E-2928-30F6-C719-E3753EBF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61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88ADE3-E8A9-0716-242D-170258951DB1}"/>
              </a:ext>
            </a:extLst>
          </p:cNvPr>
          <p:cNvSpPr/>
          <p:nvPr/>
        </p:nvSpPr>
        <p:spPr>
          <a:xfrm>
            <a:off x="356839" y="1098787"/>
            <a:ext cx="9132849" cy="1811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68720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1C5E62-1A12-F865-686C-74764735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Operations</a:t>
            </a:r>
            <a:r>
              <a:rPr kumimoji="1" lang="ja-JP" altLang="en-US" dirty="0"/>
              <a:t> への </a:t>
            </a:r>
            <a:r>
              <a:rPr kumimoji="1" lang="en-US" altLang="ja-JP" dirty="0"/>
              <a:t>NSX</a:t>
            </a:r>
            <a:r>
              <a:rPr kumimoji="1" lang="ja-JP" altLang="en-US" dirty="0"/>
              <a:t> アカウント追加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2E3AC4-36CB-392A-A6E7-8B81DC97B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62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8B3135B-47C7-1A5D-197F-9DE02812AE02}"/>
              </a:ext>
            </a:extLst>
          </p:cNvPr>
          <p:cNvSpPr/>
          <p:nvPr/>
        </p:nvSpPr>
        <p:spPr>
          <a:xfrm>
            <a:off x="4314424" y="1121962"/>
            <a:ext cx="12296232" cy="178634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E62ED4-AB6C-7A4D-DD19-6485F2C1C0EA}"/>
              </a:ext>
            </a:extLst>
          </p:cNvPr>
          <p:cNvSpPr/>
          <p:nvPr/>
        </p:nvSpPr>
        <p:spPr>
          <a:xfrm>
            <a:off x="14681915" y="2066652"/>
            <a:ext cx="1403798" cy="667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61426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8E3C9-C2E3-644D-8E84-681982F7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Suite Lifecycle </a:t>
            </a:r>
            <a:r>
              <a:rPr kumimoji="1" lang="ja-JP" altLang="en-US" dirty="0"/>
              <a:t>での </a:t>
            </a:r>
            <a:r>
              <a:rPr kumimoji="1" lang="en-US" altLang="ja-JP" dirty="0"/>
              <a:t>Aria Operations</a:t>
            </a:r>
            <a:r>
              <a:rPr kumimoji="1" lang="ja-JP" altLang="en-US" dirty="0"/>
              <a:t> デプロイ（</a:t>
            </a:r>
            <a:r>
              <a:rPr kumimoji="1" lang="en-US" altLang="ja-JP" dirty="0"/>
              <a:t>Workspace ONE</a:t>
            </a:r>
            <a:r>
              <a:rPr kumimoji="1" lang="ja-JP" altLang="en-US" dirty="0"/>
              <a:t> </a:t>
            </a:r>
            <a:r>
              <a:rPr kumimoji="1" lang="en-US" altLang="ja-JP" dirty="0"/>
              <a:t>Access</a:t>
            </a:r>
            <a:r>
              <a:rPr kumimoji="1" lang="ja-JP" altLang="en-US" dirty="0"/>
              <a:t> あり）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C07C123-BFE1-8A22-83B4-7F6BDB0C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63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FC08D5-5743-F5DC-751E-972EED5EA7FC}"/>
              </a:ext>
            </a:extLst>
          </p:cNvPr>
          <p:cNvSpPr/>
          <p:nvPr/>
        </p:nvSpPr>
        <p:spPr>
          <a:xfrm>
            <a:off x="367991" y="3724507"/>
            <a:ext cx="9132849" cy="3657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2678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F158E-D6FE-0B78-4D26-3D4976F4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Operations</a:t>
            </a:r>
            <a:r>
              <a:rPr kumimoji="1" lang="ja-JP" altLang="en-US" dirty="0"/>
              <a:t> への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アカウント追加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1B9DD58-AF79-06DE-3646-76ED19560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64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EE233A-05DF-AC32-F472-76AE77047738}"/>
              </a:ext>
            </a:extLst>
          </p:cNvPr>
          <p:cNvSpPr/>
          <p:nvPr/>
        </p:nvSpPr>
        <p:spPr>
          <a:xfrm>
            <a:off x="9478851" y="3309871"/>
            <a:ext cx="7144683" cy="2244732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2900481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F5485-DACB-D5FD-9867-652AAF1A6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9ADC90-74D9-1EE7-35E1-D815FC81C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Aria Operations</a:t>
            </a:r>
            <a:r>
              <a:rPr kumimoji="1" lang="ja-JP" altLang="en-US" dirty="0"/>
              <a:t> </a:t>
            </a:r>
            <a:r>
              <a:rPr kumimoji="1" lang="en-US" altLang="ja-JP" dirty="0"/>
              <a:t>VCF</a:t>
            </a:r>
            <a:r>
              <a:rPr kumimoji="1" lang="ja-JP" altLang="en-US" dirty="0"/>
              <a:t> アカウントへの </a:t>
            </a:r>
            <a:r>
              <a:rPr kumimoji="1" lang="en-US" altLang="ja-JP" dirty="0"/>
              <a:t>VI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Workload</a:t>
            </a:r>
            <a:r>
              <a:rPr kumimoji="1" lang="ja-JP" altLang="en-US" dirty="0"/>
              <a:t> </a:t>
            </a:r>
            <a:r>
              <a:rPr kumimoji="1" lang="en-US" altLang="ja-JP" dirty="0"/>
              <a:t>Domain</a:t>
            </a:r>
            <a:r>
              <a:rPr kumimoji="1" lang="ja-JP" altLang="en-US" dirty="0"/>
              <a:t> 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5A9E1D-3DBB-B074-E332-C10EE5D1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65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D71A75-CD70-5919-3BCD-D0F628CC0B87}"/>
              </a:ext>
            </a:extLst>
          </p:cNvPr>
          <p:cNvSpPr/>
          <p:nvPr/>
        </p:nvSpPr>
        <p:spPr>
          <a:xfrm>
            <a:off x="10869768" y="5550794"/>
            <a:ext cx="5740887" cy="36227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9DDB40E-EF85-26CA-90D6-5B5B4934A27F}"/>
              </a:ext>
            </a:extLst>
          </p:cNvPr>
          <p:cNvSpPr/>
          <p:nvPr/>
        </p:nvSpPr>
        <p:spPr>
          <a:xfrm>
            <a:off x="11642501" y="7997780"/>
            <a:ext cx="4340181" cy="667514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243144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38A4B-419F-67DD-C792-92B1A2D3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Aria Operations / Aria Logs</a:t>
            </a:r>
            <a:br>
              <a:rPr kumimoji="1" lang="en-US" altLang="ja-JP" dirty="0"/>
            </a:br>
            <a:r>
              <a:rPr kumimoji="1" lang="ja-JP" altLang="en-US" dirty="0"/>
              <a:t>（</a:t>
            </a:r>
            <a:r>
              <a:rPr kumimoji="1" lang="en-US" altLang="ja-JP" dirty="0"/>
              <a:t>Workspace</a:t>
            </a:r>
            <a:r>
              <a:rPr kumimoji="1" lang="ja-JP" altLang="en-US" dirty="0"/>
              <a:t> </a:t>
            </a:r>
            <a:r>
              <a:rPr kumimoji="1" lang="en-US" altLang="ja-JP" dirty="0"/>
              <a:t>ONE Access</a:t>
            </a:r>
            <a:r>
              <a:rPr kumimoji="1" lang="ja-JP" altLang="en-US" dirty="0"/>
              <a:t> なし）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E2CA64-4C1C-21E9-67D7-DEC008C97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308274-01F3-577A-4403-8B4CE81F8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136523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55E1F-4107-58FF-230C-084C93FC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5EE663C8-06E7-33CE-8328-E1749934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en-US" altLang="ja-JP" dirty="0"/>
              <a:t>Aria Operations / Aria Operations for Logs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84D7D43-6235-7722-E3E9-00CE34520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67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08FFC8-E9C1-A4E9-1A8C-79E340562468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2A1D14F-2394-A076-E4BD-DEC5168FD960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6E0F2F4-BB5C-C67B-D73A-FFD325C6DC12}"/>
              </a:ext>
            </a:extLst>
          </p:cNvPr>
          <p:cNvSpPr/>
          <p:nvPr/>
        </p:nvSpPr>
        <p:spPr>
          <a:xfrm>
            <a:off x="7243009" y="6209731"/>
            <a:ext cx="1689100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4A79F60-678C-5948-5CD7-AE115B68E002}"/>
              </a:ext>
            </a:extLst>
          </p:cNvPr>
          <p:cNvSpPr/>
          <p:nvPr/>
        </p:nvSpPr>
        <p:spPr>
          <a:xfrm>
            <a:off x="8932109" y="6209731"/>
            <a:ext cx="1689101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26E83B6B-2B81-12A1-E2B4-39F3BA01FFF4}"/>
              </a:ext>
            </a:extLst>
          </p:cNvPr>
          <p:cNvSpPr/>
          <p:nvPr/>
        </p:nvSpPr>
        <p:spPr>
          <a:xfrm>
            <a:off x="10705315" y="6373795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EBEDD283-B032-2759-C775-7D3F4CCE9E28}"/>
              </a:ext>
            </a:extLst>
          </p:cNvPr>
          <p:cNvSpPr/>
          <p:nvPr/>
        </p:nvSpPr>
        <p:spPr>
          <a:xfrm>
            <a:off x="12331673" y="6376067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E60458D-DBFD-38D9-5FFC-C7B2F92FD3D7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50715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7730E-F8FB-023E-D42B-D4F3D943F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B4786808-B92E-029A-A2FB-9C2DE6450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en-US" altLang="ja-JP" dirty="0"/>
              <a:t>Aria Operations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226D2F2-AE71-0AAE-5822-633E44A7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68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64E288-33F6-E1C7-3AFF-C3DA63E68836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E807CD1-2839-3E5A-2342-129AA2EA3851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0742164-7007-9F61-3575-974993E9E01A}"/>
              </a:ext>
            </a:extLst>
          </p:cNvPr>
          <p:cNvSpPr/>
          <p:nvPr/>
        </p:nvSpPr>
        <p:spPr>
          <a:xfrm>
            <a:off x="7243009" y="6209731"/>
            <a:ext cx="1689100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BF348DF-FFE8-598E-9370-7F172C3AF470}"/>
              </a:ext>
            </a:extLst>
          </p:cNvPr>
          <p:cNvSpPr/>
          <p:nvPr/>
        </p:nvSpPr>
        <p:spPr>
          <a:xfrm>
            <a:off x="8932109" y="6209731"/>
            <a:ext cx="1689101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8A56DCA-6112-99CE-02E0-3FB4DB0D5AFD}"/>
              </a:ext>
            </a:extLst>
          </p:cNvPr>
          <p:cNvSpPr/>
          <p:nvPr/>
        </p:nvSpPr>
        <p:spPr>
          <a:xfrm>
            <a:off x="10705315" y="6373795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16761AF-F60A-5DE5-40F6-E2A1FB64AB46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292254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07043-C724-4D63-5A0E-6B47893B6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E35EDF19-5CE8-6718-E881-E27905F0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</a:t>
            </a:r>
            <a:r>
              <a:rPr kumimoji="1" lang="ja-JP" altLang="en-US" dirty="0"/>
              <a:t> </a:t>
            </a:r>
            <a:r>
              <a:rPr lang="en-US" altLang="ja-JP" dirty="0"/>
              <a:t>Aria Operations for Logs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62687E2-9E89-6210-D918-3A487003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69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D7A254A-B25E-07DF-738A-41F0BE3291C3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4243CBC-7465-F452-A12C-89C2C86305A4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DC28923-D9AF-540D-C1FF-9A8668F03420}"/>
              </a:ext>
            </a:extLst>
          </p:cNvPr>
          <p:cNvSpPr/>
          <p:nvPr/>
        </p:nvSpPr>
        <p:spPr>
          <a:xfrm>
            <a:off x="7243009" y="6209731"/>
            <a:ext cx="1689100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5EB68B1-0702-D513-3E65-6707E7CFDB41}"/>
              </a:ext>
            </a:extLst>
          </p:cNvPr>
          <p:cNvSpPr/>
          <p:nvPr/>
        </p:nvSpPr>
        <p:spPr>
          <a:xfrm>
            <a:off x="8932109" y="6209731"/>
            <a:ext cx="1689101" cy="14992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BB1E85E-A16C-9961-61AF-6E4C1B55869B}"/>
              </a:ext>
            </a:extLst>
          </p:cNvPr>
          <p:cNvSpPr/>
          <p:nvPr/>
        </p:nvSpPr>
        <p:spPr>
          <a:xfrm>
            <a:off x="12331673" y="6376067"/>
            <a:ext cx="1474708" cy="1617271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FA6663D-E1A0-6A1B-A62E-0A3B5799012F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81004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991B9-F43E-74BD-F08D-BDDEBD0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極小</a:t>
            </a:r>
            <a:r>
              <a:rPr lang="en-US" altLang="ja-JP"/>
              <a:t> VCF</a:t>
            </a:r>
            <a:r>
              <a:rPr lang="ja-JP" altLang="en-US"/>
              <a:t> </a:t>
            </a:r>
            <a:r>
              <a:rPr lang="en-US" altLang="ja-JP"/>
              <a:t>5.1</a:t>
            </a:r>
            <a:r>
              <a:rPr lang="ja-JP" altLang="en-US"/>
              <a:t> ラボ構築 </a:t>
            </a:r>
            <a:r>
              <a:rPr lang="en-US" altLang="ja-JP"/>
              <a:t>| 1. </a:t>
            </a:r>
            <a:r>
              <a:rPr lang="ja-JP" altLang="en-US"/>
              <a:t>事前準備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48AA15-1D62-DE6B-05BD-7DA9924FC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3D04FC1-75F8-7B16-F196-270A079750B6}"/>
              </a:ext>
            </a:extLst>
          </p:cNvPr>
          <p:cNvSpPr/>
          <p:nvPr/>
        </p:nvSpPr>
        <p:spPr>
          <a:xfrm>
            <a:off x="10447881" y="7200733"/>
            <a:ext cx="6344854" cy="6431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1B56BDF-70DB-2D0A-A459-101BC9169F41}"/>
              </a:ext>
            </a:extLst>
          </p:cNvPr>
          <p:cNvSpPr/>
          <p:nvPr/>
        </p:nvSpPr>
        <p:spPr>
          <a:xfrm>
            <a:off x="2047249" y="1161205"/>
            <a:ext cx="14745487" cy="39331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FE9120-A734-A62D-008A-25CCFADD883D}"/>
              </a:ext>
            </a:extLst>
          </p:cNvPr>
          <p:cNvSpPr/>
          <p:nvPr/>
        </p:nvSpPr>
        <p:spPr>
          <a:xfrm>
            <a:off x="271710" y="1161205"/>
            <a:ext cx="1775539" cy="39331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16CF3D8-F81F-3DB0-7B84-2E37EF426D47}"/>
              </a:ext>
            </a:extLst>
          </p:cNvPr>
          <p:cNvSpPr/>
          <p:nvPr/>
        </p:nvSpPr>
        <p:spPr>
          <a:xfrm>
            <a:off x="2057631" y="7200910"/>
            <a:ext cx="8397986" cy="6431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60432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D408A-38FC-159E-6D0D-903111B3C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C9670-52A3-E7A3-8CBB-2B894C1D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vSphere Supervisor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5ACCE8-BD42-F2E0-F619-7CDF5FF52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B97162-1F79-0B63-50A8-8E32AC65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70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9771849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F2B6C-9645-7335-ED6B-D263A586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71EE347E-9537-AC7F-5513-4B35840D3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構成イメージ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5E734DF-CF72-6517-20FC-62745DB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3746405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B3FFA64C-D8BA-04D5-9981-73D8E53A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構成イメージ</a:t>
            </a:r>
            <a:r>
              <a:rPr lang="ja-JP" altLang="en-US" dirty="0"/>
              <a:t>（</a:t>
            </a:r>
            <a:r>
              <a:rPr lang="en-US" altLang="ja-JP" dirty="0"/>
              <a:t>+ Aria Automation</a:t>
            </a:r>
            <a:r>
              <a:rPr lang="ja-JP" altLang="en-US" dirty="0"/>
              <a:t>）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AFE244D-36A7-7AE1-D9CC-3029CC29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771649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64B0E0-863D-A4CE-D319-C8CFF7122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外部ルーターの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設定変更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DEE035-34B9-63D9-A726-11CDDA74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73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3D40A98-53D0-0AD5-C80C-18DA371A884B}"/>
              </a:ext>
            </a:extLst>
          </p:cNvPr>
          <p:cNvSpPr/>
          <p:nvPr/>
        </p:nvSpPr>
        <p:spPr>
          <a:xfrm>
            <a:off x="8871045" y="4606726"/>
            <a:ext cx="5193870" cy="90697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79509973-1676-9646-193B-DDC4D61639FC}"/>
              </a:ext>
            </a:extLst>
          </p:cNvPr>
          <p:cNvSpPr/>
          <p:nvPr/>
        </p:nvSpPr>
        <p:spPr>
          <a:xfrm>
            <a:off x="2795659" y="978723"/>
            <a:ext cx="2461432" cy="317814"/>
          </a:xfrm>
          <a:prstGeom prst="wedgeRectCallout">
            <a:avLst>
              <a:gd name="adj1" fmla="val -32960"/>
              <a:gd name="adj2" fmla="val 11190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 BGP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設定変更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9476EB-6681-1BF5-E9C3-BED8FCEA31E8}"/>
              </a:ext>
            </a:extLst>
          </p:cNvPr>
          <p:cNvSpPr/>
          <p:nvPr/>
        </p:nvSpPr>
        <p:spPr>
          <a:xfrm>
            <a:off x="10399595" y="5513695"/>
            <a:ext cx="3665320" cy="27568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AC6C7BF-A64F-51F4-A842-77B77819AAAA}"/>
              </a:ext>
            </a:extLst>
          </p:cNvPr>
          <p:cNvSpPr/>
          <p:nvPr/>
        </p:nvSpPr>
        <p:spPr>
          <a:xfrm>
            <a:off x="10399594" y="8270542"/>
            <a:ext cx="6119737" cy="122209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624205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13B3-3FA4-7BFC-0AA3-286F2C264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67E53F6-2C1A-88D7-BDC8-09C41959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外部ルーターの</a:t>
            </a:r>
            <a:r>
              <a:rPr kumimoji="1" lang="en-US" altLang="ja-JP" dirty="0"/>
              <a:t> BPG </a:t>
            </a:r>
            <a:r>
              <a:rPr kumimoji="1" lang="ja-JP" altLang="en-US" dirty="0"/>
              <a:t>設定変更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9A7A5C-B915-0CE2-0890-72F1F780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74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BA859E7-F1BB-6019-D80C-A16BA4ECB531}"/>
              </a:ext>
            </a:extLst>
          </p:cNvPr>
          <p:cNvSpPr txBox="1"/>
          <p:nvPr/>
        </p:nvSpPr>
        <p:spPr>
          <a:xfrm>
            <a:off x="2489727" y="5104504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4DBDF5-C4B4-AF41-71CE-AE13A72E02C1}"/>
              </a:ext>
            </a:extLst>
          </p:cNvPr>
          <p:cNvSpPr txBox="1"/>
          <p:nvPr/>
        </p:nvSpPr>
        <p:spPr>
          <a:xfrm>
            <a:off x="3393530" y="5102780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FAA473-9A4A-487B-A032-83F6D3B3C281}"/>
              </a:ext>
            </a:extLst>
          </p:cNvPr>
          <p:cNvSpPr txBox="1"/>
          <p:nvPr/>
        </p:nvSpPr>
        <p:spPr>
          <a:xfrm>
            <a:off x="5060449" y="5102306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6FDC489-02AA-2764-6C80-C323AB9390F7}"/>
              </a:ext>
            </a:extLst>
          </p:cNvPr>
          <p:cNvSpPr txBox="1"/>
          <p:nvPr/>
        </p:nvSpPr>
        <p:spPr>
          <a:xfrm>
            <a:off x="6212317" y="5100582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6220C96-5EDB-1332-2408-EAC48662F324}"/>
              </a:ext>
            </a:extLst>
          </p:cNvPr>
          <p:cNvCxnSpPr>
            <a:cxnSpLocks/>
          </p:cNvCxnSpPr>
          <p:nvPr/>
        </p:nvCxnSpPr>
        <p:spPr>
          <a:xfrm>
            <a:off x="1589430" y="4831243"/>
            <a:ext cx="14764501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EE64DC1-8D44-0620-B9E1-79A0F59647BD}"/>
              </a:ext>
            </a:extLst>
          </p:cNvPr>
          <p:cNvCxnSpPr>
            <a:cxnSpLocks/>
          </p:cNvCxnSpPr>
          <p:nvPr/>
        </p:nvCxnSpPr>
        <p:spPr>
          <a:xfrm>
            <a:off x="5411015" y="3886300"/>
            <a:ext cx="1094291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B5248AA-A6B1-A89C-8A27-0136E56F496E}"/>
              </a:ext>
            </a:extLst>
          </p:cNvPr>
          <p:cNvCxnSpPr>
            <a:cxnSpLocks/>
          </p:cNvCxnSpPr>
          <p:nvPr/>
        </p:nvCxnSpPr>
        <p:spPr>
          <a:xfrm>
            <a:off x="820388" y="4961507"/>
            <a:ext cx="1553354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F4123CD-E6C6-7166-A7AC-F39468313331}"/>
              </a:ext>
            </a:extLst>
          </p:cNvPr>
          <p:cNvCxnSpPr>
            <a:cxnSpLocks/>
          </p:cNvCxnSpPr>
          <p:nvPr/>
        </p:nvCxnSpPr>
        <p:spPr>
          <a:xfrm>
            <a:off x="1836863" y="7220432"/>
            <a:ext cx="49486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69F5207-9D4E-2788-6A89-93284E0ED040}"/>
              </a:ext>
            </a:extLst>
          </p:cNvPr>
          <p:cNvSpPr txBox="1"/>
          <p:nvPr/>
        </p:nvSpPr>
        <p:spPr>
          <a:xfrm>
            <a:off x="1803909" y="5534431"/>
            <a:ext cx="4982860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0C3D4E-D515-8E59-9B01-C74B1402561E}"/>
              </a:ext>
            </a:extLst>
          </p:cNvPr>
          <p:cNvSpPr txBox="1"/>
          <p:nvPr/>
        </p:nvSpPr>
        <p:spPr>
          <a:xfrm>
            <a:off x="1803909" y="7503800"/>
            <a:ext cx="4982860" cy="59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A45C77F-02A5-0585-57FB-FD6A2DB76AA5}"/>
              </a:ext>
            </a:extLst>
          </p:cNvPr>
          <p:cNvCxnSpPr>
            <a:cxnSpLocks/>
          </p:cNvCxnSpPr>
          <p:nvPr/>
        </p:nvCxnSpPr>
        <p:spPr>
          <a:xfrm>
            <a:off x="3836125" y="6896779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B417B9-0E49-74BF-D980-2FE861D4ED03}"/>
              </a:ext>
            </a:extLst>
          </p:cNvPr>
          <p:cNvCxnSpPr>
            <a:cxnSpLocks/>
          </p:cNvCxnSpPr>
          <p:nvPr/>
        </p:nvCxnSpPr>
        <p:spPr>
          <a:xfrm>
            <a:off x="3977968" y="7220432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25EC24B-9809-2E45-CE6D-7BC954A47FB0}"/>
              </a:ext>
            </a:extLst>
          </p:cNvPr>
          <p:cNvSpPr txBox="1"/>
          <p:nvPr/>
        </p:nvSpPr>
        <p:spPr>
          <a:xfrm>
            <a:off x="820388" y="1843337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85C4CA1-C53D-48D1-312A-36E37A8A0831}"/>
              </a:ext>
            </a:extLst>
          </p:cNvPr>
          <p:cNvSpPr txBox="1"/>
          <p:nvPr/>
        </p:nvSpPr>
        <p:spPr>
          <a:xfrm>
            <a:off x="5566631" y="3550304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7BD16BB-CE32-B5CE-9A85-7AD6C65D7197}"/>
              </a:ext>
            </a:extLst>
          </p:cNvPr>
          <p:cNvSpPr txBox="1"/>
          <p:nvPr/>
        </p:nvSpPr>
        <p:spPr>
          <a:xfrm>
            <a:off x="6305737" y="2929865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8417366-840F-2221-BE0E-162A005262D0}"/>
              </a:ext>
            </a:extLst>
          </p:cNvPr>
          <p:cNvCxnSpPr>
            <a:cxnSpLocks/>
          </p:cNvCxnSpPr>
          <p:nvPr/>
        </p:nvCxnSpPr>
        <p:spPr>
          <a:xfrm>
            <a:off x="5629710" y="351724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6A69C54-5E1D-D883-3DD1-7D0C58D6C88A}"/>
              </a:ext>
            </a:extLst>
          </p:cNvPr>
          <p:cNvCxnSpPr>
            <a:cxnSpLocks/>
          </p:cNvCxnSpPr>
          <p:nvPr/>
        </p:nvCxnSpPr>
        <p:spPr>
          <a:xfrm>
            <a:off x="3948088" y="3517247"/>
            <a:ext cx="0" cy="864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D3904A7-47C9-828A-59EF-6BF7E9A45065}"/>
              </a:ext>
            </a:extLst>
          </p:cNvPr>
          <p:cNvCxnSpPr>
            <a:cxnSpLocks/>
          </p:cNvCxnSpPr>
          <p:nvPr/>
        </p:nvCxnSpPr>
        <p:spPr>
          <a:xfrm>
            <a:off x="4272982" y="3517247"/>
            <a:ext cx="0" cy="864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BA1B819-8EBA-95B4-9948-CC94687B745E}"/>
              </a:ext>
            </a:extLst>
          </p:cNvPr>
          <p:cNvSpPr txBox="1"/>
          <p:nvPr/>
        </p:nvSpPr>
        <p:spPr>
          <a:xfrm>
            <a:off x="6996606" y="3565468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FDDA88B-414D-D8BD-F15B-248A24F959E2}"/>
              </a:ext>
            </a:extLst>
          </p:cNvPr>
          <p:cNvCxnSpPr>
            <a:cxnSpLocks/>
          </p:cNvCxnSpPr>
          <p:nvPr/>
        </p:nvCxnSpPr>
        <p:spPr>
          <a:xfrm>
            <a:off x="7046433" y="3536423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CBD31EAE-DB6B-1175-1BD6-16FF913DB2BB}"/>
              </a:ext>
            </a:extLst>
          </p:cNvPr>
          <p:cNvSpPr txBox="1"/>
          <p:nvPr/>
        </p:nvSpPr>
        <p:spPr>
          <a:xfrm>
            <a:off x="1930252" y="5396591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CCC4B6-71CF-B8F0-D90A-37F7CE6451B6}"/>
              </a:ext>
            </a:extLst>
          </p:cNvPr>
          <p:cNvSpPr txBox="1"/>
          <p:nvPr/>
        </p:nvSpPr>
        <p:spPr>
          <a:xfrm>
            <a:off x="4611279" y="5408289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CFDCDF9-A7B2-D842-AB02-FD0FCEE59D6C}"/>
              </a:ext>
            </a:extLst>
          </p:cNvPr>
          <p:cNvCxnSpPr>
            <a:cxnSpLocks/>
          </p:cNvCxnSpPr>
          <p:nvPr/>
        </p:nvCxnSpPr>
        <p:spPr>
          <a:xfrm>
            <a:off x="2510259" y="4831243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B6A3226-2C6E-4672-4B5B-036D93751396}"/>
              </a:ext>
            </a:extLst>
          </p:cNvPr>
          <p:cNvCxnSpPr>
            <a:cxnSpLocks/>
          </p:cNvCxnSpPr>
          <p:nvPr/>
        </p:nvCxnSpPr>
        <p:spPr>
          <a:xfrm>
            <a:off x="5070946" y="4831243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1975AF02-7F4A-5DBE-8791-52F6A9A90E01}"/>
              </a:ext>
            </a:extLst>
          </p:cNvPr>
          <p:cNvCxnSpPr>
            <a:cxnSpLocks/>
          </p:cNvCxnSpPr>
          <p:nvPr/>
        </p:nvCxnSpPr>
        <p:spPr>
          <a:xfrm>
            <a:off x="3397090" y="4961507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BB73B088-88FE-536C-DAEB-8E776EC7CC9E}"/>
              </a:ext>
            </a:extLst>
          </p:cNvPr>
          <p:cNvCxnSpPr>
            <a:cxnSpLocks/>
          </p:cNvCxnSpPr>
          <p:nvPr/>
        </p:nvCxnSpPr>
        <p:spPr>
          <a:xfrm>
            <a:off x="6217021" y="4961507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4E50BFA-3B85-D0CC-7AAA-7052BAE0DDEF}"/>
              </a:ext>
            </a:extLst>
          </p:cNvPr>
          <p:cNvCxnSpPr>
            <a:cxnSpLocks/>
          </p:cNvCxnSpPr>
          <p:nvPr/>
        </p:nvCxnSpPr>
        <p:spPr>
          <a:xfrm>
            <a:off x="4597876" y="3517247"/>
            <a:ext cx="0" cy="864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BCDF36F-9472-90AC-22A9-C7F67EDCAAE7}"/>
              </a:ext>
            </a:extLst>
          </p:cNvPr>
          <p:cNvCxnSpPr>
            <a:cxnSpLocks/>
          </p:cNvCxnSpPr>
          <p:nvPr/>
        </p:nvCxnSpPr>
        <p:spPr>
          <a:xfrm>
            <a:off x="4922770" y="3517247"/>
            <a:ext cx="0" cy="864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A96B988-D26C-4C22-D20B-4AC8EEF65EE0}"/>
              </a:ext>
            </a:extLst>
          </p:cNvPr>
          <p:cNvCxnSpPr>
            <a:cxnSpLocks/>
          </p:cNvCxnSpPr>
          <p:nvPr/>
        </p:nvCxnSpPr>
        <p:spPr>
          <a:xfrm>
            <a:off x="5236722" y="3517247"/>
            <a:ext cx="0" cy="864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233FB74C-DB81-B38F-67A0-4E5E3A5472C7}"/>
              </a:ext>
            </a:extLst>
          </p:cNvPr>
          <p:cNvSpPr txBox="1"/>
          <p:nvPr/>
        </p:nvSpPr>
        <p:spPr>
          <a:xfrm>
            <a:off x="13034318" y="4307616"/>
            <a:ext cx="316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0A6633C4-44BB-3258-8B74-92D5B1D3071C}"/>
              </a:ext>
            </a:extLst>
          </p:cNvPr>
          <p:cNvSpPr txBox="1"/>
          <p:nvPr/>
        </p:nvSpPr>
        <p:spPr>
          <a:xfrm>
            <a:off x="13034318" y="3354632"/>
            <a:ext cx="314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0D510B57-72FB-690C-5F43-25EBC80B18B8}"/>
              </a:ext>
            </a:extLst>
          </p:cNvPr>
          <p:cNvSpPr txBox="1"/>
          <p:nvPr/>
        </p:nvSpPr>
        <p:spPr>
          <a:xfrm>
            <a:off x="13034318" y="4964705"/>
            <a:ext cx="314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DB7D063-8E21-E50F-94D7-5C8A17C13487}"/>
              </a:ext>
            </a:extLst>
          </p:cNvPr>
          <p:cNvSpPr txBox="1"/>
          <p:nvPr/>
        </p:nvSpPr>
        <p:spPr>
          <a:xfrm>
            <a:off x="1500232" y="5984930"/>
            <a:ext cx="557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466005F-F2E6-1955-8808-43F3A686FEF5}"/>
              </a:ext>
            </a:extLst>
          </p:cNvPr>
          <p:cNvSpPr txBox="1"/>
          <p:nvPr/>
        </p:nvSpPr>
        <p:spPr>
          <a:xfrm>
            <a:off x="2150829" y="1898903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48572C4-36FA-9D71-4302-6E0AE32CA2E7}"/>
              </a:ext>
            </a:extLst>
          </p:cNvPr>
          <p:cNvSpPr txBox="1"/>
          <p:nvPr/>
        </p:nvSpPr>
        <p:spPr>
          <a:xfrm>
            <a:off x="924990" y="2904181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4376E63-14DB-801B-9AA3-D6DDD1EE6BFD}"/>
              </a:ext>
            </a:extLst>
          </p:cNvPr>
          <p:cNvSpPr txBox="1"/>
          <p:nvPr/>
        </p:nvSpPr>
        <p:spPr>
          <a:xfrm>
            <a:off x="3167178" y="4430717"/>
            <a:ext cx="28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85B9145-34E2-F867-5444-76C706FD1B08}"/>
              </a:ext>
            </a:extLst>
          </p:cNvPr>
          <p:cNvSpPr txBox="1"/>
          <p:nvPr/>
        </p:nvSpPr>
        <p:spPr>
          <a:xfrm>
            <a:off x="3021674" y="1592400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3113C8A-3011-9102-4A35-D841C5C478BF}"/>
              </a:ext>
            </a:extLst>
          </p:cNvPr>
          <p:cNvSpPr txBox="1"/>
          <p:nvPr/>
        </p:nvSpPr>
        <p:spPr>
          <a:xfrm>
            <a:off x="959883" y="3492407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3ED88BC-3D1D-F8E5-C235-33D333F226AD}"/>
              </a:ext>
            </a:extLst>
          </p:cNvPr>
          <p:cNvSpPr txBox="1"/>
          <p:nvPr/>
        </p:nvSpPr>
        <p:spPr>
          <a:xfrm>
            <a:off x="1899014" y="3491014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011D3C39-9725-5EC5-FBB0-F9003C14F7D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339020" y="3752655"/>
            <a:ext cx="0" cy="1078588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65B4A25B-3506-7FBD-70D3-A2588D584FF8}"/>
              </a:ext>
            </a:extLst>
          </p:cNvPr>
          <p:cNvCxnSpPr>
            <a:cxnSpLocks/>
          </p:cNvCxnSpPr>
          <p:nvPr/>
        </p:nvCxnSpPr>
        <p:spPr>
          <a:xfrm>
            <a:off x="1435104" y="3754048"/>
            <a:ext cx="0" cy="120745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7226A82-6CC0-463C-6B25-8809FFD26C34}"/>
              </a:ext>
            </a:extLst>
          </p:cNvPr>
          <p:cNvSpPr txBox="1"/>
          <p:nvPr/>
        </p:nvSpPr>
        <p:spPr>
          <a:xfrm>
            <a:off x="2296153" y="3749800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7F8E964-273C-ED5F-4F83-8BFEFFFC3509}"/>
              </a:ext>
            </a:extLst>
          </p:cNvPr>
          <p:cNvSpPr txBox="1"/>
          <p:nvPr/>
        </p:nvSpPr>
        <p:spPr>
          <a:xfrm>
            <a:off x="1390596" y="3759233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3C3E115-3ECF-5743-B653-F307E86E75CF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461680" y="1377875"/>
            <a:ext cx="0" cy="214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52E1A8E-3E45-44C9-8D1A-BE12572D65D3}"/>
              </a:ext>
            </a:extLst>
          </p:cNvPr>
          <p:cNvSpPr txBox="1"/>
          <p:nvPr/>
        </p:nvSpPr>
        <p:spPr>
          <a:xfrm>
            <a:off x="2484494" y="1039321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426C5B9-1E74-4CE8-014F-D1B7305F53C0}"/>
              </a:ext>
            </a:extLst>
          </p:cNvPr>
          <p:cNvSpPr txBox="1"/>
          <p:nvPr/>
        </p:nvSpPr>
        <p:spPr>
          <a:xfrm>
            <a:off x="9816186" y="8775767"/>
            <a:ext cx="2860188" cy="576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 Service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(type: LoadBalancer)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7A0FF1BE-987F-528B-690B-AF3E4BDE2F81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246280" y="8372630"/>
            <a:ext cx="0" cy="4031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333827-D393-A4EE-B0D0-65D1AC4C714E}"/>
              </a:ext>
            </a:extLst>
          </p:cNvPr>
          <p:cNvSpPr txBox="1"/>
          <p:nvPr/>
        </p:nvSpPr>
        <p:spPr>
          <a:xfrm>
            <a:off x="13034318" y="7832336"/>
            <a:ext cx="339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Ingress (NSX LB)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192.168.82.0/24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46171DFA-2CFA-7076-36E1-187DED5E0A61}"/>
              </a:ext>
            </a:extLst>
          </p:cNvPr>
          <p:cNvSpPr/>
          <p:nvPr/>
        </p:nvSpPr>
        <p:spPr>
          <a:xfrm>
            <a:off x="4983215" y="1148918"/>
            <a:ext cx="5124883" cy="475594"/>
          </a:xfrm>
          <a:prstGeom prst="wedgeRectCallout">
            <a:avLst>
              <a:gd name="adj1" fmla="val -39251"/>
              <a:gd name="adj2" fmla="val 12237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追加予定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の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設定を追加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107A0F5B-B356-DDF5-372E-68C3535B97EC}"/>
              </a:ext>
            </a:extLst>
          </p:cNvPr>
          <p:cNvCxnSpPr>
            <a:cxnSpLocks/>
          </p:cNvCxnSpPr>
          <p:nvPr/>
        </p:nvCxnSpPr>
        <p:spPr>
          <a:xfrm>
            <a:off x="7046433" y="2229777"/>
            <a:ext cx="0" cy="688692"/>
          </a:xfrm>
          <a:prstGeom prst="line">
            <a:avLst/>
          </a:prstGeom>
          <a:ln w="28575">
            <a:solidFill>
              <a:schemeClr val="tx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C5B257A7-D56C-C806-37CC-163883B78FDF}"/>
              </a:ext>
            </a:extLst>
          </p:cNvPr>
          <p:cNvSpPr txBox="1"/>
          <p:nvPr/>
        </p:nvSpPr>
        <p:spPr>
          <a:xfrm>
            <a:off x="6080181" y="1852680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検証環境外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84F16F83-551C-0790-0DCD-C817DFEA4E16}"/>
              </a:ext>
            </a:extLst>
          </p:cNvPr>
          <p:cNvGrpSpPr/>
          <p:nvPr/>
        </p:nvGrpSpPr>
        <p:grpSpPr>
          <a:xfrm>
            <a:off x="7333334" y="8386698"/>
            <a:ext cx="9020597" cy="162600"/>
            <a:chOff x="820388" y="8386697"/>
            <a:chExt cx="15533543" cy="166297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76D1BC20-3C07-7D12-16E9-E6346E4FD597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8" y="8386697"/>
              <a:ext cx="1553354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AB752DE8-5F6E-AC52-7323-FA0627EF5C86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8" y="8552994"/>
              <a:ext cx="1553354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052EC5E-C485-0FF5-AEC9-DDBD93543242}"/>
              </a:ext>
            </a:extLst>
          </p:cNvPr>
          <p:cNvSpPr txBox="1"/>
          <p:nvPr/>
        </p:nvSpPr>
        <p:spPr>
          <a:xfrm>
            <a:off x="11244374" y="8528482"/>
            <a:ext cx="512019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2E7C393-2AAB-EEBA-6CC0-40D35C6B649A}"/>
              </a:ext>
            </a:extLst>
          </p:cNvPr>
          <p:cNvSpPr txBox="1"/>
          <p:nvPr/>
        </p:nvSpPr>
        <p:spPr>
          <a:xfrm>
            <a:off x="13034318" y="8549298"/>
            <a:ext cx="348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Egress (NSX SNAT)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192.168.83.0/24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657CE10-981B-9390-8182-57DCEC334E0A}"/>
              </a:ext>
            </a:extLst>
          </p:cNvPr>
          <p:cNvSpPr txBox="1"/>
          <p:nvPr/>
        </p:nvSpPr>
        <p:spPr>
          <a:xfrm>
            <a:off x="8322829" y="5116428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6047D98-B8BB-B138-57F3-29F78A7F7E8A}"/>
              </a:ext>
            </a:extLst>
          </p:cNvPr>
          <p:cNvSpPr txBox="1"/>
          <p:nvPr/>
        </p:nvSpPr>
        <p:spPr>
          <a:xfrm>
            <a:off x="9226632" y="5114704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8C443E0-3C1D-7F9F-3309-8289D5CF7268}"/>
              </a:ext>
            </a:extLst>
          </p:cNvPr>
          <p:cNvSpPr txBox="1"/>
          <p:nvPr/>
        </p:nvSpPr>
        <p:spPr>
          <a:xfrm>
            <a:off x="10893551" y="5114230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47AB4A00-C423-FFFA-404C-C439598C5347}"/>
              </a:ext>
            </a:extLst>
          </p:cNvPr>
          <p:cNvSpPr txBox="1"/>
          <p:nvPr/>
        </p:nvSpPr>
        <p:spPr>
          <a:xfrm>
            <a:off x="12045419" y="5112506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4BA4FB6-B1AD-AD6A-3094-A69A042DC183}"/>
              </a:ext>
            </a:extLst>
          </p:cNvPr>
          <p:cNvSpPr txBox="1"/>
          <p:nvPr/>
        </p:nvSpPr>
        <p:spPr>
          <a:xfrm>
            <a:off x="7637011" y="5546355"/>
            <a:ext cx="4982860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vcf-w01-t0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9C6DF0F-00A8-4E79-44FC-DC3E93D54126}"/>
              </a:ext>
            </a:extLst>
          </p:cNvPr>
          <p:cNvSpPr txBox="1"/>
          <p:nvPr/>
        </p:nvSpPr>
        <p:spPr>
          <a:xfrm>
            <a:off x="7637011" y="7515724"/>
            <a:ext cx="4982860" cy="59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vcf-w01-t1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25E1AF4-8A9F-4734-D96F-4E3D4364C96D}"/>
              </a:ext>
            </a:extLst>
          </p:cNvPr>
          <p:cNvCxnSpPr>
            <a:cxnSpLocks/>
          </p:cNvCxnSpPr>
          <p:nvPr/>
        </p:nvCxnSpPr>
        <p:spPr>
          <a:xfrm>
            <a:off x="9669227" y="6908703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437037BD-AD4D-2909-79B3-C161C3BF9130}"/>
              </a:ext>
            </a:extLst>
          </p:cNvPr>
          <p:cNvCxnSpPr>
            <a:cxnSpLocks/>
          </p:cNvCxnSpPr>
          <p:nvPr/>
        </p:nvCxnSpPr>
        <p:spPr>
          <a:xfrm>
            <a:off x="9811070" y="7232356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92CED2A3-D557-2205-75C9-9B102B23FEB3}"/>
              </a:ext>
            </a:extLst>
          </p:cNvPr>
          <p:cNvSpPr txBox="1"/>
          <p:nvPr/>
        </p:nvSpPr>
        <p:spPr>
          <a:xfrm>
            <a:off x="7763354" y="5408515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vcf-w01-edge-01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FC78A9F-16B4-350B-8EB2-9E66854FB1B4}"/>
              </a:ext>
            </a:extLst>
          </p:cNvPr>
          <p:cNvSpPr txBox="1"/>
          <p:nvPr/>
        </p:nvSpPr>
        <p:spPr>
          <a:xfrm>
            <a:off x="10444381" y="5420213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vcf-w01-edge-02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9070CDAF-2933-9607-CEA4-DCA556CE5406}"/>
              </a:ext>
            </a:extLst>
          </p:cNvPr>
          <p:cNvCxnSpPr>
            <a:cxnSpLocks/>
          </p:cNvCxnSpPr>
          <p:nvPr/>
        </p:nvCxnSpPr>
        <p:spPr>
          <a:xfrm>
            <a:off x="8343361" y="4843167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67256FB-8160-02A8-158B-E5ADC586FF1E}"/>
              </a:ext>
            </a:extLst>
          </p:cNvPr>
          <p:cNvCxnSpPr>
            <a:cxnSpLocks/>
          </p:cNvCxnSpPr>
          <p:nvPr/>
        </p:nvCxnSpPr>
        <p:spPr>
          <a:xfrm>
            <a:off x="10904048" y="4843167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D624615A-727E-108F-9350-25E263A42A42}"/>
              </a:ext>
            </a:extLst>
          </p:cNvPr>
          <p:cNvCxnSpPr>
            <a:cxnSpLocks/>
          </p:cNvCxnSpPr>
          <p:nvPr/>
        </p:nvCxnSpPr>
        <p:spPr>
          <a:xfrm>
            <a:off x="9230192" y="4959363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A38616A-FE5B-1132-68A3-D76B1FF6967F}"/>
              </a:ext>
            </a:extLst>
          </p:cNvPr>
          <p:cNvCxnSpPr>
            <a:cxnSpLocks/>
          </p:cNvCxnSpPr>
          <p:nvPr/>
        </p:nvCxnSpPr>
        <p:spPr>
          <a:xfrm>
            <a:off x="12050123" y="4959363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3E546430-78EA-D25D-022F-4A17CA4F5F10}"/>
              </a:ext>
            </a:extLst>
          </p:cNvPr>
          <p:cNvSpPr txBox="1"/>
          <p:nvPr/>
        </p:nvSpPr>
        <p:spPr>
          <a:xfrm>
            <a:off x="7333334" y="5996854"/>
            <a:ext cx="557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65003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E9CE2ED-F78B-7493-72AC-A157CAB1B59D}"/>
              </a:ext>
            </a:extLst>
          </p:cNvPr>
          <p:cNvSpPr txBox="1"/>
          <p:nvPr/>
        </p:nvSpPr>
        <p:spPr>
          <a:xfrm>
            <a:off x="10037802" y="8067458"/>
            <a:ext cx="59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DE100282-B027-30EC-0467-93503819F907}"/>
              </a:ext>
            </a:extLst>
          </p:cNvPr>
          <p:cNvCxnSpPr>
            <a:cxnSpLocks/>
          </p:cNvCxnSpPr>
          <p:nvPr/>
        </p:nvCxnSpPr>
        <p:spPr>
          <a:xfrm>
            <a:off x="10052090" y="8093855"/>
            <a:ext cx="3560" cy="3017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7B85594E-254E-35C2-5345-B6F8BF5636CC}"/>
              </a:ext>
            </a:extLst>
          </p:cNvPr>
          <p:cNvCxnSpPr>
            <a:cxnSpLocks/>
          </p:cNvCxnSpPr>
          <p:nvPr/>
        </p:nvCxnSpPr>
        <p:spPr>
          <a:xfrm>
            <a:off x="9734148" y="8093855"/>
            <a:ext cx="0" cy="4606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98DD50C-CA4F-1DB3-0916-0BBDD6E0AA80}"/>
              </a:ext>
            </a:extLst>
          </p:cNvPr>
          <p:cNvSpPr txBox="1"/>
          <p:nvPr/>
        </p:nvSpPr>
        <p:spPr>
          <a:xfrm>
            <a:off x="9663203" y="8067458"/>
            <a:ext cx="59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E8092658-8E2D-864A-EE4E-7786C5058C93}"/>
              </a:ext>
            </a:extLst>
          </p:cNvPr>
          <p:cNvCxnSpPr>
            <a:cxnSpLocks/>
          </p:cNvCxnSpPr>
          <p:nvPr/>
        </p:nvCxnSpPr>
        <p:spPr>
          <a:xfrm>
            <a:off x="7639165" y="7232356"/>
            <a:ext cx="498080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FEB7028-FBDD-B752-63DC-FAC927374B07}"/>
              </a:ext>
            </a:extLst>
          </p:cNvPr>
          <p:cNvSpPr/>
          <p:nvPr/>
        </p:nvSpPr>
        <p:spPr>
          <a:xfrm>
            <a:off x="7210913" y="5151403"/>
            <a:ext cx="5695144" cy="425082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51163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E6D58-E60B-EE92-9552-774F69F90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3211D6-9A60-6E7A-7D94-B4ECF872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NSX Edge Cluster</a:t>
            </a:r>
            <a:r>
              <a:rPr kumimoji="1" lang="ja-JP" altLang="en-US" dirty="0"/>
              <a:t> の追加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2B01F15-ED14-B2A7-6FBC-2DAC05BC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75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3A3F0C2-D035-850B-C341-BD08DE5BAEAA}"/>
              </a:ext>
            </a:extLst>
          </p:cNvPr>
          <p:cNvSpPr/>
          <p:nvPr/>
        </p:nvSpPr>
        <p:spPr>
          <a:xfrm>
            <a:off x="8871045" y="4606726"/>
            <a:ext cx="1910686" cy="90697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8EF63C-0355-0F21-C896-2073A9B67705}"/>
              </a:ext>
            </a:extLst>
          </p:cNvPr>
          <p:cNvSpPr/>
          <p:nvPr/>
        </p:nvSpPr>
        <p:spPr>
          <a:xfrm>
            <a:off x="10399595" y="5513695"/>
            <a:ext cx="382136" cy="2756845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90ED0EE-CFA6-20A1-3D7B-64B8E4315C59}"/>
              </a:ext>
            </a:extLst>
          </p:cNvPr>
          <p:cNvSpPr/>
          <p:nvPr/>
        </p:nvSpPr>
        <p:spPr>
          <a:xfrm>
            <a:off x="10399594" y="8270542"/>
            <a:ext cx="6119737" cy="1222099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0CCED81-D3FB-F951-153F-C93B17F5002C}"/>
              </a:ext>
            </a:extLst>
          </p:cNvPr>
          <p:cNvSpPr/>
          <p:nvPr/>
        </p:nvSpPr>
        <p:spPr>
          <a:xfrm>
            <a:off x="10768083" y="4312693"/>
            <a:ext cx="3283184" cy="3289109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80026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C0C0-43FD-836F-060A-ECB6D4F8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110A853D-C12B-26BC-4326-89D3A7C84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NSX Edge Cluster</a:t>
            </a:r>
            <a:r>
              <a:rPr kumimoji="1" lang="ja-JP" altLang="en-US" dirty="0"/>
              <a:t> の追加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0574515-0BC1-962F-42C6-96A9EAAC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76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B20CB8-3FDD-FEA4-BD94-4215E858831A}"/>
              </a:ext>
            </a:extLst>
          </p:cNvPr>
          <p:cNvSpPr txBox="1"/>
          <p:nvPr/>
        </p:nvSpPr>
        <p:spPr>
          <a:xfrm>
            <a:off x="2489727" y="5104504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A2F933F-E64A-E5EB-6208-58B24CAF4BC3}"/>
              </a:ext>
            </a:extLst>
          </p:cNvPr>
          <p:cNvSpPr txBox="1"/>
          <p:nvPr/>
        </p:nvSpPr>
        <p:spPr>
          <a:xfrm>
            <a:off x="3393530" y="5102780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DC3C1F-08F5-90A3-B6A1-28B5E0E73334}"/>
              </a:ext>
            </a:extLst>
          </p:cNvPr>
          <p:cNvSpPr txBox="1"/>
          <p:nvPr/>
        </p:nvSpPr>
        <p:spPr>
          <a:xfrm>
            <a:off x="5060449" y="5102306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C7B10B2-10BB-18D4-EF06-513E79942E2C}"/>
              </a:ext>
            </a:extLst>
          </p:cNvPr>
          <p:cNvSpPr txBox="1"/>
          <p:nvPr/>
        </p:nvSpPr>
        <p:spPr>
          <a:xfrm>
            <a:off x="6212317" y="5100582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A29C8D4-E847-3EE3-811D-B05C276A0920}"/>
              </a:ext>
            </a:extLst>
          </p:cNvPr>
          <p:cNvCxnSpPr>
            <a:cxnSpLocks/>
          </p:cNvCxnSpPr>
          <p:nvPr/>
        </p:nvCxnSpPr>
        <p:spPr>
          <a:xfrm>
            <a:off x="1589430" y="4831243"/>
            <a:ext cx="14764501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C9FA49E-AA93-601C-D3B1-AE8E3D54E44C}"/>
              </a:ext>
            </a:extLst>
          </p:cNvPr>
          <p:cNvCxnSpPr>
            <a:cxnSpLocks/>
          </p:cNvCxnSpPr>
          <p:nvPr/>
        </p:nvCxnSpPr>
        <p:spPr>
          <a:xfrm>
            <a:off x="5411015" y="3886300"/>
            <a:ext cx="10942916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CDA9210-E77E-8AA7-1015-8FC32E55E2B9}"/>
              </a:ext>
            </a:extLst>
          </p:cNvPr>
          <p:cNvCxnSpPr>
            <a:cxnSpLocks/>
          </p:cNvCxnSpPr>
          <p:nvPr/>
        </p:nvCxnSpPr>
        <p:spPr>
          <a:xfrm>
            <a:off x="820388" y="4961507"/>
            <a:ext cx="15533543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FCB917-47B1-AE65-170F-7864CD2C97F6}"/>
              </a:ext>
            </a:extLst>
          </p:cNvPr>
          <p:cNvCxnSpPr>
            <a:cxnSpLocks/>
          </p:cNvCxnSpPr>
          <p:nvPr/>
        </p:nvCxnSpPr>
        <p:spPr>
          <a:xfrm>
            <a:off x="1836863" y="7220432"/>
            <a:ext cx="49486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400F49-8CEB-76F7-CF59-C9A7FD81CC76}"/>
              </a:ext>
            </a:extLst>
          </p:cNvPr>
          <p:cNvSpPr txBox="1"/>
          <p:nvPr/>
        </p:nvSpPr>
        <p:spPr>
          <a:xfrm>
            <a:off x="1803909" y="5534431"/>
            <a:ext cx="4982860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0716E1B-6F2F-1D8C-1C04-9CE2FD6F5BEB}"/>
              </a:ext>
            </a:extLst>
          </p:cNvPr>
          <p:cNvSpPr txBox="1"/>
          <p:nvPr/>
        </p:nvSpPr>
        <p:spPr>
          <a:xfrm>
            <a:off x="1803909" y="7503800"/>
            <a:ext cx="4982860" cy="59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E6BE2B2F-CEB4-F5A6-4235-1E701E367079}"/>
              </a:ext>
            </a:extLst>
          </p:cNvPr>
          <p:cNvCxnSpPr>
            <a:cxnSpLocks/>
          </p:cNvCxnSpPr>
          <p:nvPr/>
        </p:nvCxnSpPr>
        <p:spPr>
          <a:xfrm>
            <a:off x="3836125" y="6896779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525D985-55F8-E643-FA36-01EF52683B27}"/>
              </a:ext>
            </a:extLst>
          </p:cNvPr>
          <p:cNvCxnSpPr>
            <a:cxnSpLocks/>
          </p:cNvCxnSpPr>
          <p:nvPr/>
        </p:nvCxnSpPr>
        <p:spPr>
          <a:xfrm>
            <a:off x="3977968" y="7220432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EB2B6BC-21D5-233C-D287-969ED1B1A85F}"/>
              </a:ext>
            </a:extLst>
          </p:cNvPr>
          <p:cNvSpPr txBox="1"/>
          <p:nvPr/>
        </p:nvSpPr>
        <p:spPr>
          <a:xfrm>
            <a:off x="820388" y="1843337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AAC9A48-3673-2127-51CF-20FC9C35250A}"/>
              </a:ext>
            </a:extLst>
          </p:cNvPr>
          <p:cNvSpPr txBox="1"/>
          <p:nvPr/>
        </p:nvSpPr>
        <p:spPr>
          <a:xfrm>
            <a:off x="5566631" y="3550304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BE7C95E-02ED-C9C2-888D-169E74E917CC}"/>
              </a:ext>
            </a:extLst>
          </p:cNvPr>
          <p:cNvSpPr txBox="1"/>
          <p:nvPr/>
        </p:nvSpPr>
        <p:spPr>
          <a:xfrm>
            <a:off x="6305737" y="2929865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D737CDA-D1C7-DF83-D25D-C40368803555}"/>
              </a:ext>
            </a:extLst>
          </p:cNvPr>
          <p:cNvCxnSpPr>
            <a:cxnSpLocks/>
          </p:cNvCxnSpPr>
          <p:nvPr/>
        </p:nvCxnSpPr>
        <p:spPr>
          <a:xfrm>
            <a:off x="5629710" y="3517247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A34F3DF4-1B28-6538-1A03-886F5DEB4495}"/>
              </a:ext>
            </a:extLst>
          </p:cNvPr>
          <p:cNvCxnSpPr>
            <a:cxnSpLocks/>
          </p:cNvCxnSpPr>
          <p:nvPr/>
        </p:nvCxnSpPr>
        <p:spPr>
          <a:xfrm>
            <a:off x="3948088" y="3517247"/>
            <a:ext cx="0" cy="864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542F91B1-853B-458C-44C9-0BCADA62A3D9}"/>
              </a:ext>
            </a:extLst>
          </p:cNvPr>
          <p:cNvCxnSpPr>
            <a:cxnSpLocks/>
          </p:cNvCxnSpPr>
          <p:nvPr/>
        </p:nvCxnSpPr>
        <p:spPr>
          <a:xfrm>
            <a:off x="4272982" y="3517247"/>
            <a:ext cx="0" cy="864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FC502E3D-1A5B-8A1D-DCB7-93F14B2C7079}"/>
              </a:ext>
            </a:extLst>
          </p:cNvPr>
          <p:cNvSpPr txBox="1"/>
          <p:nvPr/>
        </p:nvSpPr>
        <p:spPr>
          <a:xfrm>
            <a:off x="6996606" y="3565468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25B3785-4561-EFCD-2B5A-C89A2C2E1BF6}"/>
              </a:ext>
            </a:extLst>
          </p:cNvPr>
          <p:cNvCxnSpPr>
            <a:cxnSpLocks/>
          </p:cNvCxnSpPr>
          <p:nvPr/>
        </p:nvCxnSpPr>
        <p:spPr>
          <a:xfrm>
            <a:off x="7046433" y="3536423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9C1AE32-F072-DA36-B7D7-1F488887242C}"/>
              </a:ext>
            </a:extLst>
          </p:cNvPr>
          <p:cNvSpPr txBox="1"/>
          <p:nvPr/>
        </p:nvSpPr>
        <p:spPr>
          <a:xfrm>
            <a:off x="1930252" y="5396591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5564335-30D4-3C02-0F89-4AFFFD67077C}"/>
              </a:ext>
            </a:extLst>
          </p:cNvPr>
          <p:cNvSpPr txBox="1"/>
          <p:nvPr/>
        </p:nvSpPr>
        <p:spPr>
          <a:xfrm>
            <a:off x="4611279" y="5408289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557B56D-EB05-4A11-EBCD-C305EA5D94A8}"/>
              </a:ext>
            </a:extLst>
          </p:cNvPr>
          <p:cNvCxnSpPr>
            <a:cxnSpLocks/>
          </p:cNvCxnSpPr>
          <p:nvPr/>
        </p:nvCxnSpPr>
        <p:spPr>
          <a:xfrm>
            <a:off x="2510259" y="4831243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EB9DC3CD-C390-B16A-1712-F9B545322836}"/>
              </a:ext>
            </a:extLst>
          </p:cNvPr>
          <p:cNvCxnSpPr>
            <a:cxnSpLocks/>
          </p:cNvCxnSpPr>
          <p:nvPr/>
        </p:nvCxnSpPr>
        <p:spPr>
          <a:xfrm>
            <a:off x="5070946" y="4831243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5F93E00-8391-D45E-4462-D29A64BE3CF6}"/>
              </a:ext>
            </a:extLst>
          </p:cNvPr>
          <p:cNvCxnSpPr>
            <a:cxnSpLocks/>
          </p:cNvCxnSpPr>
          <p:nvPr/>
        </p:nvCxnSpPr>
        <p:spPr>
          <a:xfrm>
            <a:off x="3397090" y="4961507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8E3E528D-F8D5-9ECA-C18D-7F5FEFAA9B0C}"/>
              </a:ext>
            </a:extLst>
          </p:cNvPr>
          <p:cNvCxnSpPr>
            <a:cxnSpLocks/>
          </p:cNvCxnSpPr>
          <p:nvPr/>
        </p:nvCxnSpPr>
        <p:spPr>
          <a:xfrm>
            <a:off x="6217021" y="4961507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755503B-DCED-8DAE-5422-82E755143FA1}"/>
              </a:ext>
            </a:extLst>
          </p:cNvPr>
          <p:cNvCxnSpPr>
            <a:cxnSpLocks/>
          </p:cNvCxnSpPr>
          <p:nvPr/>
        </p:nvCxnSpPr>
        <p:spPr>
          <a:xfrm>
            <a:off x="4597876" y="3517247"/>
            <a:ext cx="0" cy="864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7E8EA846-D4B2-B5ED-0FC3-D5CFD3862442}"/>
              </a:ext>
            </a:extLst>
          </p:cNvPr>
          <p:cNvCxnSpPr>
            <a:cxnSpLocks/>
          </p:cNvCxnSpPr>
          <p:nvPr/>
        </p:nvCxnSpPr>
        <p:spPr>
          <a:xfrm>
            <a:off x="4922770" y="3517247"/>
            <a:ext cx="0" cy="864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DE01D9B5-1B33-CE67-8BF2-3466A1954DE2}"/>
              </a:ext>
            </a:extLst>
          </p:cNvPr>
          <p:cNvCxnSpPr>
            <a:cxnSpLocks/>
          </p:cNvCxnSpPr>
          <p:nvPr/>
        </p:nvCxnSpPr>
        <p:spPr>
          <a:xfrm>
            <a:off x="5236722" y="3517247"/>
            <a:ext cx="0" cy="864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E783FC36-9717-7986-D326-A019BDE6262D}"/>
              </a:ext>
            </a:extLst>
          </p:cNvPr>
          <p:cNvSpPr txBox="1"/>
          <p:nvPr/>
        </p:nvSpPr>
        <p:spPr>
          <a:xfrm>
            <a:off x="13034318" y="4307616"/>
            <a:ext cx="31619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9B2F5D0-C7B1-F82C-7C33-ECA681E12D7A}"/>
              </a:ext>
            </a:extLst>
          </p:cNvPr>
          <p:cNvSpPr txBox="1"/>
          <p:nvPr/>
        </p:nvSpPr>
        <p:spPr>
          <a:xfrm>
            <a:off x="13034318" y="3354632"/>
            <a:ext cx="3149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EBE4FBD1-0F02-2EB3-2C0B-683AF61BC9FA}"/>
              </a:ext>
            </a:extLst>
          </p:cNvPr>
          <p:cNvSpPr txBox="1"/>
          <p:nvPr/>
        </p:nvSpPr>
        <p:spPr>
          <a:xfrm>
            <a:off x="13034318" y="4964705"/>
            <a:ext cx="31492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30447A3-C7D9-9F6E-711D-25E4694850C4}"/>
              </a:ext>
            </a:extLst>
          </p:cNvPr>
          <p:cNvSpPr txBox="1"/>
          <p:nvPr/>
        </p:nvSpPr>
        <p:spPr>
          <a:xfrm>
            <a:off x="1500232" y="5984930"/>
            <a:ext cx="557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C319AD-1A10-0125-D977-4F2819E6114E}"/>
              </a:ext>
            </a:extLst>
          </p:cNvPr>
          <p:cNvSpPr txBox="1"/>
          <p:nvPr/>
        </p:nvSpPr>
        <p:spPr>
          <a:xfrm>
            <a:off x="2150829" y="1898903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9C7792B-D251-627E-51F3-3A9C969C869F}"/>
              </a:ext>
            </a:extLst>
          </p:cNvPr>
          <p:cNvSpPr txBox="1"/>
          <p:nvPr/>
        </p:nvSpPr>
        <p:spPr>
          <a:xfrm>
            <a:off x="924990" y="2904181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052F799C-AFC9-AA45-BD34-E1EBB870B970}"/>
              </a:ext>
            </a:extLst>
          </p:cNvPr>
          <p:cNvSpPr txBox="1"/>
          <p:nvPr/>
        </p:nvSpPr>
        <p:spPr>
          <a:xfrm>
            <a:off x="3167178" y="4430717"/>
            <a:ext cx="28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3450B4E0-2DA0-0FE7-2263-75787697C121}"/>
              </a:ext>
            </a:extLst>
          </p:cNvPr>
          <p:cNvSpPr txBox="1"/>
          <p:nvPr/>
        </p:nvSpPr>
        <p:spPr>
          <a:xfrm>
            <a:off x="3021674" y="1592400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DE0C15EE-C91F-E0F5-F984-8B46550B0F7A}"/>
              </a:ext>
            </a:extLst>
          </p:cNvPr>
          <p:cNvSpPr txBox="1"/>
          <p:nvPr/>
        </p:nvSpPr>
        <p:spPr>
          <a:xfrm>
            <a:off x="959883" y="3492407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A99D8770-57D5-3E9F-1D24-52B9E2BAEFEF}"/>
              </a:ext>
            </a:extLst>
          </p:cNvPr>
          <p:cNvSpPr txBox="1"/>
          <p:nvPr/>
        </p:nvSpPr>
        <p:spPr>
          <a:xfrm>
            <a:off x="1899014" y="3491014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C2F243FA-511B-8F91-B76E-7917B03AB21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339020" y="3752655"/>
            <a:ext cx="0" cy="1078588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67CDA770-DA4F-5270-F42C-6D039745AA03}"/>
              </a:ext>
            </a:extLst>
          </p:cNvPr>
          <p:cNvCxnSpPr>
            <a:cxnSpLocks/>
          </p:cNvCxnSpPr>
          <p:nvPr/>
        </p:nvCxnSpPr>
        <p:spPr>
          <a:xfrm>
            <a:off x="1435104" y="3754048"/>
            <a:ext cx="0" cy="120745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CEDAE6A-B8C7-3D57-A941-AE9A16E6A924}"/>
              </a:ext>
            </a:extLst>
          </p:cNvPr>
          <p:cNvSpPr txBox="1"/>
          <p:nvPr/>
        </p:nvSpPr>
        <p:spPr>
          <a:xfrm>
            <a:off x="2296153" y="3749800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CBFBF74B-AD73-7E85-49E7-F3D7B444F94B}"/>
              </a:ext>
            </a:extLst>
          </p:cNvPr>
          <p:cNvSpPr txBox="1"/>
          <p:nvPr/>
        </p:nvSpPr>
        <p:spPr>
          <a:xfrm>
            <a:off x="1390596" y="3759233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2BECF228-4B2B-2F42-4F44-D4B9D091E7A7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461680" y="1377875"/>
            <a:ext cx="0" cy="214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699F212-33AE-285B-54F5-73BD22D1B24C}"/>
              </a:ext>
            </a:extLst>
          </p:cNvPr>
          <p:cNvSpPr txBox="1"/>
          <p:nvPr/>
        </p:nvSpPr>
        <p:spPr>
          <a:xfrm>
            <a:off x="2484494" y="1039321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A2166C59-7AB7-6837-73AB-13268D30C4D6}"/>
              </a:ext>
            </a:extLst>
          </p:cNvPr>
          <p:cNvSpPr txBox="1"/>
          <p:nvPr/>
        </p:nvSpPr>
        <p:spPr>
          <a:xfrm>
            <a:off x="9816186" y="8775767"/>
            <a:ext cx="2860188" cy="5767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Kubernetes Service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(type: LoadBalancer)</a:t>
            </a: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C7F90F5-FF56-CFCE-4E96-CBCD80097978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1246280" y="8372630"/>
            <a:ext cx="0" cy="40313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A66862D-ADCD-FA3C-2573-69884556C97C}"/>
              </a:ext>
            </a:extLst>
          </p:cNvPr>
          <p:cNvSpPr txBox="1"/>
          <p:nvPr/>
        </p:nvSpPr>
        <p:spPr>
          <a:xfrm>
            <a:off x="13034318" y="7832336"/>
            <a:ext cx="3390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Ingress (NSX LB)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192.168.82.0/24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3AD707D6-3DFD-B1EC-EF99-3EB2E7D55C9B}"/>
              </a:ext>
            </a:extLst>
          </p:cNvPr>
          <p:cNvSpPr/>
          <p:nvPr/>
        </p:nvSpPr>
        <p:spPr>
          <a:xfrm>
            <a:off x="8147594" y="2609981"/>
            <a:ext cx="3237455" cy="770624"/>
          </a:xfrm>
          <a:prstGeom prst="wedgeRectCallout">
            <a:avLst>
              <a:gd name="adj1" fmla="val -33029"/>
              <a:gd name="adj2" fmla="val 223688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VI Workload Domain </a:t>
            </a:r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</a:t>
            </a:r>
            <a:endParaRPr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クラスタを追加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42827879-7A9F-B4C0-072F-BD5E7B7B0F2A}"/>
              </a:ext>
            </a:extLst>
          </p:cNvPr>
          <p:cNvCxnSpPr>
            <a:cxnSpLocks/>
          </p:cNvCxnSpPr>
          <p:nvPr/>
        </p:nvCxnSpPr>
        <p:spPr>
          <a:xfrm>
            <a:off x="7046433" y="2229777"/>
            <a:ext cx="0" cy="688692"/>
          </a:xfrm>
          <a:prstGeom prst="line">
            <a:avLst/>
          </a:prstGeom>
          <a:ln w="28575">
            <a:solidFill>
              <a:schemeClr val="tx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E101179C-7093-4262-6BED-FFBCD2A375E7}"/>
              </a:ext>
            </a:extLst>
          </p:cNvPr>
          <p:cNvSpPr txBox="1"/>
          <p:nvPr/>
        </p:nvSpPr>
        <p:spPr>
          <a:xfrm>
            <a:off x="6080181" y="1852680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検証環境外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BEDF439-0AC5-EAFA-75FF-1716BF7BDF71}"/>
              </a:ext>
            </a:extLst>
          </p:cNvPr>
          <p:cNvGrpSpPr/>
          <p:nvPr/>
        </p:nvGrpSpPr>
        <p:grpSpPr>
          <a:xfrm>
            <a:off x="7333334" y="8386698"/>
            <a:ext cx="9020597" cy="162600"/>
            <a:chOff x="820388" y="8386697"/>
            <a:chExt cx="15533543" cy="166297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B2F9DFFB-F242-12B4-E69F-020C3B9028A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8" y="8386697"/>
              <a:ext cx="15533543" cy="0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620D6B91-2739-9CE1-B66F-771C3F3847AB}"/>
                </a:ext>
              </a:extLst>
            </p:cNvPr>
            <p:cNvCxnSpPr>
              <a:cxnSpLocks/>
            </p:cNvCxnSpPr>
            <p:nvPr/>
          </p:nvCxnSpPr>
          <p:spPr>
            <a:xfrm>
              <a:off x="820388" y="8552994"/>
              <a:ext cx="15533543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9E65F2-DC71-87A2-4D0D-4C594A895D62}"/>
              </a:ext>
            </a:extLst>
          </p:cNvPr>
          <p:cNvSpPr txBox="1"/>
          <p:nvPr/>
        </p:nvSpPr>
        <p:spPr>
          <a:xfrm>
            <a:off x="11244374" y="8528482"/>
            <a:ext cx="512019" cy="372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C12B68FC-2B2D-6CB1-451E-8D87D7E08580}"/>
              </a:ext>
            </a:extLst>
          </p:cNvPr>
          <p:cNvSpPr txBox="1"/>
          <p:nvPr/>
        </p:nvSpPr>
        <p:spPr>
          <a:xfrm>
            <a:off x="13034318" y="8549298"/>
            <a:ext cx="348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Supervisor Egress (NSX SNAT)</a:t>
            </a:r>
          </a:p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192.168.83.0/24</a:t>
            </a: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58228FD-AFA0-C107-6544-FE395761AB21}"/>
              </a:ext>
            </a:extLst>
          </p:cNvPr>
          <p:cNvSpPr txBox="1"/>
          <p:nvPr/>
        </p:nvSpPr>
        <p:spPr>
          <a:xfrm>
            <a:off x="8322829" y="5116428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0E7D907-16A6-8168-0D11-70E584ABD5D3}"/>
              </a:ext>
            </a:extLst>
          </p:cNvPr>
          <p:cNvSpPr txBox="1"/>
          <p:nvPr/>
        </p:nvSpPr>
        <p:spPr>
          <a:xfrm>
            <a:off x="9226632" y="5114704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453C9AC8-23FF-31C7-A1E4-9603C1E0BAF1}"/>
              </a:ext>
            </a:extLst>
          </p:cNvPr>
          <p:cNvSpPr txBox="1"/>
          <p:nvPr/>
        </p:nvSpPr>
        <p:spPr>
          <a:xfrm>
            <a:off x="10893551" y="5114230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F3F56F3-4349-BE26-7528-E3C6AF8EFFE1}"/>
              </a:ext>
            </a:extLst>
          </p:cNvPr>
          <p:cNvSpPr txBox="1"/>
          <p:nvPr/>
        </p:nvSpPr>
        <p:spPr>
          <a:xfrm>
            <a:off x="12045419" y="5112506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915C6C9-8356-E4AC-C257-0EC2B7099946}"/>
              </a:ext>
            </a:extLst>
          </p:cNvPr>
          <p:cNvSpPr txBox="1"/>
          <p:nvPr/>
        </p:nvSpPr>
        <p:spPr>
          <a:xfrm>
            <a:off x="7637011" y="5546355"/>
            <a:ext cx="4982860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vcf-w01-t0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8FE807F-79B0-8AB2-D53C-049D43892FAF}"/>
              </a:ext>
            </a:extLst>
          </p:cNvPr>
          <p:cNvSpPr txBox="1"/>
          <p:nvPr/>
        </p:nvSpPr>
        <p:spPr>
          <a:xfrm>
            <a:off x="7637011" y="7515724"/>
            <a:ext cx="4982860" cy="59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vcf-w01-t1</a:t>
            </a:r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7C4053B4-B884-7584-3082-31CEADE949E7}"/>
              </a:ext>
            </a:extLst>
          </p:cNvPr>
          <p:cNvCxnSpPr>
            <a:cxnSpLocks/>
          </p:cNvCxnSpPr>
          <p:nvPr/>
        </p:nvCxnSpPr>
        <p:spPr>
          <a:xfrm>
            <a:off x="9669227" y="6908703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F1B33FF2-0305-7CE3-EE35-44EEE9D0AC94}"/>
              </a:ext>
            </a:extLst>
          </p:cNvPr>
          <p:cNvCxnSpPr>
            <a:cxnSpLocks/>
          </p:cNvCxnSpPr>
          <p:nvPr/>
        </p:nvCxnSpPr>
        <p:spPr>
          <a:xfrm>
            <a:off x="9811070" y="7232356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C7F0E405-F13F-C9B2-7B3C-4FA72C6C367A}"/>
              </a:ext>
            </a:extLst>
          </p:cNvPr>
          <p:cNvSpPr txBox="1"/>
          <p:nvPr/>
        </p:nvSpPr>
        <p:spPr>
          <a:xfrm>
            <a:off x="7763354" y="5408515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vcf-w01-edge-01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64C620A-D327-885F-6AC1-F8DC6ACD6C2D}"/>
              </a:ext>
            </a:extLst>
          </p:cNvPr>
          <p:cNvSpPr txBox="1"/>
          <p:nvPr/>
        </p:nvSpPr>
        <p:spPr>
          <a:xfrm>
            <a:off x="10444381" y="5420213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vcf-w01-edge-02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AFBAB039-2916-455A-F734-7950FFEC093F}"/>
              </a:ext>
            </a:extLst>
          </p:cNvPr>
          <p:cNvCxnSpPr>
            <a:cxnSpLocks/>
          </p:cNvCxnSpPr>
          <p:nvPr/>
        </p:nvCxnSpPr>
        <p:spPr>
          <a:xfrm>
            <a:off x="8343361" y="4843167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998AFD8C-0B40-0F89-3395-7B880B2EC150}"/>
              </a:ext>
            </a:extLst>
          </p:cNvPr>
          <p:cNvCxnSpPr>
            <a:cxnSpLocks/>
          </p:cNvCxnSpPr>
          <p:nvPr/>
        </p:nvCxnSpPr>
        <p:spPr>
          <a:xfrm>
            <a:off x="10904048" y="4843167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C2DD2306-307C-A9A7-3206-94950AB87A2B}"/>
              </a:ext>
            </a:extLst>
          </p:cNvPr>
          <p:cNvCxnSpPr>
            <a:cxnSpLocks/>
          </p:cNvCxnSpPr>
          <p:nvPr/>
        </p:nvCxnSpPr>
        <p:spPr>
          <a:xfrm>
            <a:off x="9230192" y="4959363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0E685149-79C3-65EB-429F-F24385B34F87}"/>
              </a:ext>
            </a:extLst>
          </p:cNvPr>
          <p:cNvCxnSpPr>
            <a:cxnSpLocks/>
          </p:cNvCxnSpPr>
          <p:nvPr/>
        </p:nvCxnSpPr>
        <p:spPr>
          <a:xfrm>
            <a:off x="12050123" y="4959363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F86507F-4620-1599-32D8-F72D505F87E4}"/>
              </a:ext>
            </a:extLst>
          </p:cNvPr>
          <p:cNvSpPr txBox="1"/>
          <p:nvPr/>
        </p:nvSpPr>
        <p:spPr>
          <a:xfrm>
            <a:off x="7333334" y="5996854"/>
            <a:ext cx="5572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65003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38420967-08C6-3001-A817-405B36EE70D7}"/>
              </a:ext>
            </a:extLst>
          </p:cNvPr>
          <p:cNvSpPr txBox="1"/>
          <p:nvPr/>
        </p:nvSpPr>
        <p:spPr>
          <a:xfrm>
            <a:off x="10037802" y="8067458"/>
            <a:ext cx="59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F1B97B66-92CE-9D27-4FA8-3B54D16090EE}"/>
              </a:ext>
            </a:extLst>
          </p:cNvPr>
          <p:cNvCxnSpPr>
            <a:cxnSpLocks/>
          </p:cNvCxnSpPr>
          <p:nvPr/>
        </p:nvCxnSpPr>
        <p:spPr>
          <a:xfrm>
            <a:off x="10052090" y="8093855"/>
            <a:ext cx="3560" cy="3017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861581D-9EF6-C395-5FCD-791A91B44FBD}"/>
              </a:ext>
            </a:extLst>
          </p:cNvPr>
          <p:cNvCxnSpPr>
            <a:cxnSpLocks/>
          </p:cNvCxnSpPr>
          <p:nvPr/>
        </p:nvCxnSpPr>
        <p:spPr>
          <a:xfrm>
            <a:off x="9734148" y="8093855"/>
            <a:ext cx="0" cy="460692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EC3AC0BC-73CD-3A70-54B5-7BCCE8FE1790}"/>
              </a:ext>
            </a:extLst>
          </p:cNvPr>
          <p:cNvSpPr txBox="1"/>
          <p:nvPr/>
        </p:nvSpPr>
        <p:spPr>
          <a:xfrm>
            <a:off x="9663203" y="8067458"/>
            <a:ext cx="5913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7EE79496-4F83-C338-3451-C9DA794FF59B}"/>
              </a:ext>
            </a:extLst>
          </p:cNvPr>
          <p:cNvCxnSpPr>
            <a:cxnSpLocks/>
          </p:cNvCxnSpPr>
          <p:nvPr/>
        </p:nvCxnSpPr>
        <p:spPr>
          <a:xfrm>
            <a:off x="7639165" y="7232356"/>
            <a:ext cx="4980808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580EF4-DF27-D547-5BDD-16A46118B80B}"/>
              </a:ext>
            </a:extLst>
          </p:cNvPr>
          <p:cNvSpPr/>
          <p:nvPr/>
        </p:nvSpPr>
        <p:spPr>
          <a:xfrm>
            <a:off x="7421868" y="5089883"/>
            <a:ext cx="5442081" cy="3120148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81515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96825-91D6-8DE9-1F6A-00C034329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FE5C81-B211-5228-7229-36DD2BAA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5.2.1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vSphere Supervisor: </a:t>
            </a:r>
            <a:r>
              <a:rPr kumimoji="1" lang="ja-JP" altLang="en-US" dirty="0"/>
              <a:t>ワークロード管理の有効化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32E2BAA-878A-BE74-DAD7-9D1530446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77</a:t>
            </a:fld>
            <a:endParaRPr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7FD1259-7589-521E-F2A8-44C0E0F6F778}"/>
              </a:ext>
            </a:extLst>
          </p:cNvPr>
          <p:cNvSpPr/>
          <p:nvPr/>
        </p:nvSpPr>
        <p:spPr>
          <a:xfrm>
            <a:off x="8789157" y="4621823"/>
            <a:ext cx="2009809" cy="850930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337D880-B4C3-4D92-AB88-7054009EEFA9}"/>
              </a:ext>
            </a:extLst>
          </p:cNvPr>
          <p:cNvSpPr/>
          <p:nvPr/>
        </p:nvSpPr>
        <p:spPr>
          <a:xfrm>
            <a:off x="10317708" y="8288072"/>
            <a:ext cx="6322500" cy="1168622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444788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D335687-9CAE-2C8F-B380-23A4DDA4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NSX Edge Cluster</a:t>
            </a:r>
            <a:r>
              <a:rPr kumimoji="1" lang="ja-JP" altLang="en-US" dirty="0"/>
              <a:t> の展開（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構成）</a:t>
            </a:r>
            <a:endParaRPr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5772778-BB90-EDAF-94E5-88518CB60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482BF25-3C18-BF02-87CE-1C29DD34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3744098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376D1-282F-8A05-8F32-48CD5904C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991B0C51-07D3-6697-5A44-61C1DAE8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NSX Edge Cluster</a:t>
            </a:r>
            <a:r>
              <a:rPr kumimoji="1" lang="ja-JP" altLang="en-US" dirty="0"/>
              <a:t> の展開（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構成）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9DCF744-E116-304D-1113-5F3623B05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79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2F59236-CBF8-B9C6-B99B-5CD078242646}"/>
              </a:ext>
            </a:extLst>
          </p:cNvPr>
          <p:cNvSpPr/>
          <p:nvPr/>
        </p:nvSpPr>
        <p:spPr>
          <a:xfrm>
            <a:off x="3741822" y="4606726"/>
            <a:ext cx="10323093" cy="93016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6B1B3DF-6A82-AB5E-963F-7E8F3C4967D0}"/>
              </a:ext>
            </a:extLst>
          </p:cNvPr>
          <p:cNvSpPr/>
          <p:nvPr/>
        </p:nvSpPr>
        <p:spPr>
          <a:xfrm>
            <a:off x="5402178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BF306C8-974D-E14D-D4AF-B2B21C84EE84}"/>
              </a:ext>
            </a:extLst>
          </p:cNvPr>
          <p:cNvSpPr/>
          <p:nvPr/>
        </p:nvSpPr>
        <p:spPr>
          <a:xfrm>
            <a:off x="3561347" y="5860145"/>
            <a:ext cx="184083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75F40E7-4261-9CBE-28A2-195BC163EBBD}"/>
              </a:ext>
            </a:extLst>
          </p:cNvPr>
          <p:cNvSpPr/>
          <p:nvPr/>
        </p:nvSpPr>
        <p:spPr>
          <a:xfrm>
            <a:off x="8932109" y="8136342"/>
            <a:ext cx="1655678" cy="120472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9D476364-8989-B153-E40E-38A116E57C2E}"/>
              </a:ext>
            </a:extLst>
          </p:cNvPr>
          <p:cNvSpPr/>
          <p:nvPr/>
        </p:nvSpPr>
        <p:spPr>
          <a:xfrm>
            <a:off x="7243009" y="5860145"/>
            <a:ext cx="1689100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4B9C4FD-6E1D-6200-11E3-379D52407DA6}"/>
              </a:ext>
            </a:extLst>
          </p:cNvPr>
          <p:cNvSpPr/>
          <p:nvPr/>
        </p:nvSpPr>
        <p:spPr>
          <a:xfrm>
            <a:off x="8932109" y="5860145"/>
            <a:ext cx="168910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0B37EA-ED77-AF07-FB0D-4912CDFB30AB}"/>
              </a:ext>
            </a:extLst>
          </p:cNvPr>
          <p:cNvSpPr/>
          <p:nvPr/>
        </p:nvSpPr>
        <p:spPr>
          <a:xfrm>
            <a:off x="10621210" y="5860145"/>
            <a:ext cx="1623041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292F6B5-CE80-A482-D148-098DB1132BDD}"/>
              </a:ext>
            </a:extLst>
          </p:cNvPr>
          <p:cNvSpPr/>
          <p:nvPr/>
        </p:nvSpPr>
        <p:spPr>
          <a:xfrm>
            <a:off x="12244251" y="5860145"/>
            <a:ext cx="1820664" cy="1848786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80BBC2D-95C5-87E6-891F-D7A48B0A9509}"/>
              </a:ext>
            </a:extLst>
          </p:cNvPr>
          <p:cNvSpPr/>
          <p:nvPr/>
        </p:nvSpPr>
        <p:spPr>
          <a:xfrm>
            <a:off x="12833682" y="2507295"/>
            <a:ext cx="1046091" cy="858753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D5BB0C52-25E4-6287-E35F-1AA65D2CEABE}"/>
              </a:ext>
            </a:extLst>
          </p:cNvPr>
          <p:cNvSpPr/>
          <p:nvPr/>
        </p:nvSpPr>
        <p:spPr>
          <a:xfrm>
            <a:off x="1430109" y="5832849"/>
            <a:ext cx="2148384" cy="1728010"/>
          </a:xfrm>
          <a:prstGeom prst="wedgeRectCallout">
            <a:avLst>
              <a:gd name="adj1" fmla="val 380872"/>
              <a:gd name="adj2" fmla="val -191814"/>
            </a:avLst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A14C7E6-D443-25DC-5E76-9784A6B7EB74}"/>
              </a:ext>
            </a:extLst>
          </p:cNvPr>
          <p:cNvSpPr/>
          <p:nvPr/>
        </p:nvSpPr>
        <p:spPr>
          <a:xfrm>
            <a:off x="10725150" y="1892269"/>
            <a:ext cx="2038350" cy="1483533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72E337C-3BCE-4D8B-DF06-ADDE682937E6}"/>
              </a:ext>
            </a:extLst>
          </p:cNvPr>
          <p:cNvSpPr/>
          <p:nvPr/>
        </p:nvSpPr>
        <p:spPr>
          <a:xfrm>
            <a:off x="257422" y="1467426"/>
            <a:ext cx="3628778" cy="587203"/>
          </a:xfrm>
          <a:prstGeom prst="roundRect">
            <a:avLst>
              <a:gd name="adj" fmla="val 0"/>
            </a:avLst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522E826A-72C9-4818-F84D-1F90D587497A}"/>
              </a:ext>
            </a:extLst>
          </p:cNvPr>
          <p:cNvSpPr/>
          <p:nvPr/>
        </p:nvSpPr>
        <p:spPr>
          <a:xfrm>
            <a:off x="2812007" y="978724"/>
            <a:ext cx="1574255" cy="292260"/>
          </a:xfrm>
          <a:prstGeom prst="wedgeRectCallout">
            <a:avLst>
              <a:gd name="adj1" fmla="val -32960"/>
              <a:gd name="adj2" fmla="val 11190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kumimoji="1"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 BGP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5318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2E73DAB-6F20-7FED-A84A-16AD5B83A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極小</a:t>
            </a:r>
            <a:r>
              <a:rPr lang="en-US" altLang="ja-JP" dirty="0"/>
              <a:t> VCF</a:t>
            </a:r>
            <a:r>
              <a:rPr lang="ja-JP" altLang="en-US" dirty="0"/>
              <a:t> </a:t>
            </a:r>
            <a:r>
              <a:rPr lang="en-US" altLang="ja-JP" dirty="0"/>
              <a:t>5.1</a:t>
            </a:r>
            <a:r>
              <a:rPr lang="ja-JP" altLang="en-US" dirty="0"/>
              <a:t> ラボ構築 </a:t>
            </a:r>
            <a:r>
              <a:rPr lang="en-US" altLang="ja-JP" dirty="0"/>
              <a:t>| 2. Cloud Builder </a:t>
            </a:r>
            <a:r>
              <a:rPr lang="ja-JP" altLang="en-US" dirty="0"/>
              <a:t>をデプロイ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E05C603-E41A-2ABC-D24A-3F882D16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FE3C3CF-D358-A6A0-DF24-A1790F184D3E}"/>
              </a:ext>
            </a:extLst>
          </p:cNvPr>
          <p:cNvSpPr/>
          <p:nvPr/>
        </p:nvSpPr>
        <p:spPr>
          <a:xfrm>
            <a:off x="2047249" y="1161205"/>
            <a:ext cx="14745487" cy="39331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BF1161B-B78D-4E1A-18C9-FC84E0504649}"/>
              </a:ext>
            </a:extLst>
          </p:cNvPr>
          <p:cNvSpPr/>
          <p:nvPr/>
        </p:nvSpPr>
        <p:spPr>
          <a:xfrm>
            <a:off x="10447881" y="7200733"/>
            <a:ext cx="6344854" cy="6431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F657A16-F73D-E885-A58A-03FC41EA3C75}"/>
              </a:ext>
            </a:extLst>
          </p:cNvPr>
          <p:cNvSpPr/>
          <p:nvPr/>
        </p:nvSpPr>
        <p:spPr>
          <a:xfrm>
            <a:off x="2057631" y="7200910"/>
            <a:ext cx="8397986" cy="6431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E9F805D-FEB7-2E6B-E838-C658DA918AE5}"/>
              </a:ext>
            </a:extLst>
          </p:cNvPr>
          <p:cNvSpPr/>
          <p:nvPr/>
        </p:nvSpPr>
        <p:spPr>
          <a:xfrm>
            <a:off x="406399" y="3504559"/>
            <a:ext cx="1567543" cy="1394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93111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04DA2-F54C-9600-2E75-75F94E7B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46E7F70-BFC5-858D-D35B-D13C038C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Ext GW</a:t>
            </a:r>
            <a:r>
              <a:rPr kumimoji="1" lang="ja-JP" altLang="en-US" dirty="0"/>
              <a:t> </a:t>
            </a:r>
            <a:r>
              <a:rPr lang="ja-JP" altLang="en-US" dirty="0"/>
              <a:t>と</a:t>
            </a:r>
            <a:r>
              <a:rPr kumimoji="1" lang="en-US" altLang="ja-JP" dirty="0"/>
              <a:t> NSX Edge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構成：</a:t>
            </a:r>
            <a:r>
              <a:rPr kumimoji="1" lang="en-US" altLang="ja-JP" dirty="0"/>
              <a:t>Linux</a:t>
            </a:r>
            <a:r>
              <a:rPr kumimoji="1" lang="ja-JP" altLang="en-US" dirty="0"/>
              <a:t>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</a:t>
            </a:r>
            <a:r>
              <a:rPr kumimoji="1" lang="en-US" altLang="ja-JP" dirty="0"/>
              <a:t>Router</a:t>
            </a:r>
            <a:r>
              <a:rPr kumimoji="1" lang="ja-JP" altLang="en-US" dirty="0"/>
              <a:t> の用意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1C9B590-9896-0F90-BCBB-473D4A917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80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991A1-157E-064C-01F8-B04888C24341}"/>
              </a:ext>
            </a:extLst>
          </p:cNvPr>
          <p:cNvSpPr txBox="1"/>
          <p:nvPr/>
        </p:nvSpPr>
        <p:spPr>
          <a:xfrm>
            <a:off x="2714810" y="5559740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82A275-EF9C-8D97-2D39-48258E9DFED4}"/>
              </a:ext>
            </a:extLst>
          </p:cNvPr>
          <p:cNvSpPr txBox="1"/>
          <p:nvPr/>
        </p:nvSpPr>
        <p:spPr>
          <a:xfrm>
            <a:off x="3618613" y="5558016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D00EE5B-A7A0-DCCB-B0F6-A002E256BB86}"/>
              </a:ext>
            </a:extLst>
          </p:cNvPr>
          <p:cNvSpPr txBox="1"/>
          <p:nvPr/>
        </p:nvSpPr>
        <p:spPr>
          <a:xfrm>
            <a:off x="5215192" y="5557542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DC94D3-C3A5-1D30-0A94-F5C0CAFC73A6}"/>
              </a:ext>
            </a:extLst>
          </p:cNvPr>
          <p:cNvSpPr txBox="1"/>
          <p:nvPr/>
        </p:nvSpPr>
        <p:spPr>
          <a:xfrm>
            <a:off x="6367060" y="5555818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90E72C6-307D-2556-3791-298417221571}"/>
              </a:ext>
            </a:extLst>
          </p:cNvPr>
          <p:cNvCxnSpPr>
            <a:cxnSpLocks/>
          </p:cNvCxnSpPr>
          <p:nvPr/>
        </p:nvCxnSpPr>
        <p:spPr>
          <a:xfrm>
            <a:off x="1814513" y="5286479"/>
            <a:ext cx="10587037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BF152E4-03E8-ABF5-1D14-481DF8D147D6}"/>
              </a:ext>
            </a:extLst>
          </p:cNvPr>
          <p:cNvCxnSpPr>
            <a:cxnSpLocks/>
          </p:cNvCxnSpPr>
          <p:nvPr/>
        </p:nvCxnSpPr>
        <p:spPr>
          <a:xfrm>
            <a:off x="5636098" y="4012912"/>
            <a:ext cx="676545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329BA44-4FB2-84A4-4949-10A3808DE026}"/>
              </a:ext>
            </a:extLst>
          </p:cNvPr>
          <p:cNvCxnSpPr>
            <a:cxnSpLocks/>
          </p:cNvCxnSpPr>
          <p:nvPr/>
        </p:nvCxnSpPr>
        <p:spPr>
          <a:xfrm>
            <a:off x="1045471" y="5416743"/>
            <a:ext cx="1135607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888588E-B2F1-A18D-DBF4-6EFC8EDF0F50}"/>
              </a:ext>
            </a:extLst>
          </p:cNvPr>
          <p:cNvCxnSpPr>
            <a:cxnSpLocks/>
          </p:cNvCxnSpPr>
          <p:nvPr/>
        </p:nvCxnSpPr>
        <p:spPr>
          <a:xfrm>
            <a:off x="1148058" y="7675668"/>
            <a:ext cx="610998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2635236-B036-7126-E62A-383CC1619AE6}"/>
              </a:ext>
            </a:extLst>
          </p:cNvPr>
          <p:cNvSpPr txBox="1"/>
          <p:nvPr/>
        </p:nvSpPr>
        <p:spPr>
          <a:xfrm>
            <a:off x="1148057" y="5989667"/>
            <a:ext cx="6632187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265445-3AA9-48ED-B92B-5F04F36F4C9C}"/>
              </a:ext>
            </a:extLst>
          </p:cNvPr>
          <p:cNvSpPr txBox="1"/>
          <p:nvPr/>
        </p:nvSpPr>
        <p:spPr>
          <a:xfrm>
            <a:off x="1148057" y="7959036"/>
            <a:ext cx="6632187" cy="69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3AA9E24-B6DE-0042-6769-83875DCD8043}"/>
              </a:ext>
            </a:extLst>
          </p:cNvPr>
          <p:cNvCxnSpPr>
            <a:cxnSpLocks/>
          </p:cNvCxnSpPr>
          <p:nvPr/>
        </p:nvCxnSpPr>
        <p:spPr>
          <a:xfrm>
            <a:off x="4061208" y="7352015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26A00306-444B-C552-F593-315CFF5F5D61}"/>
              </a:ext>
            </a:extLst>
          </p:cNvPr>
          <p:cNvCxnSpPr>
            <a:cxnSpLocks/>
          </p:cNvCxnSpPr>
          <p:nvPr/>
        </p:nvCxnSpPr>
        <p:spPr>
          <a:xfrm>
            <a:off x="4203051" y="7675668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A646BA7-3E7E-99AE-439B-D342D3E08764}"/>
              </a:ext>
            </a:extLst>
          </p:cNvPr>
          <p:cNvSpPr txBox="1"/>
          <p:nvPr/>
        </p:nvSpPr>
        <p:spPr>
          <a:xfrm>
            <a:off x="1045471" y="1969949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E6A81D5-F7C1-AD6A-E2B3-B931C2F2076F}"/>
              </a:ext>
            </a:extLst>
          </p:cNvPr>
          <p:cNvSpPr txBox="1"/>
          <p:nvPr/>
        </p:nvSpPr>
        <p:spPr>
          <a:xfrm>
            <a:off x="5791714" y="3676916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E3D6BA47-EC82-AE34-2B53-C09B096DD1C5}"/>
              </a:ext>
            </a:extLst>
          </p:cNvPr>
          <p:cNvSpPr txBox="1"/>
          <p:nvPr/>
        </p:nvSpPr>
        <p:spPr>
          <a:xfrm>
            <a:off x="6530820" y="3056477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3E95B1DA-E171-D37C-FA1D-96FF68A53398}"/>
              </a:ext>
            </a:extLst>
          </p:cNvPr>
          <p:cNvCxnSpPr>
            <a:cxnSpLocks/>
          </p:cNvCxnSpPr>
          <p:nvPr/>
        </p:nvCxnSpPr>
        <p:spPr>
          <a:xfrm>
            <a:off x="5854793" y="3643859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CEA44F4E-7A3B-4242-39B8-FBB336BEEEDB}"/>
              </a:ext>
            </a:extLst>
          </p:cNvPr>
          <p:cNvCxnSpPr>
            <a:cxnSpLocks/>
          </p:cNvCxnSpPr>
          <p:nvPr/>
        </p:nvCxnSpPr>
        <p:spPr>
          <a:xfrm>
            <a:off x="4173171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B021102E-E309-F030-751D-F24CC5D8BEA2}"/>
              </a:ext>
            </a:extLst>
          </p:cNvPr>
          <p:cNvCxnSpPr>
            <a:cxnSpLocks/>
          </p:cNvCxnSpPr>
          <p:nvPr/>
        </p:nvCxnSpPr>
        <p:spPr>
          <a:xfrm>
            <a:off x="4498065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1286DBC8-F3B6-0411-0EA2-F773C97A486D}"/>
              </a:ext>
            </a:extLst>
          </p:cNvPr>
          <p:cNvSpPr txBox="1"/>
          <p:nvPr/>
        </p:nvSpPr>
        <p:spPr>
          <a:xfrm>
            <a:off x="7221689" y="3692080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35A4684-83D5-197A-6275-A4C60765938C}"/>
              </a:ext>
            </a:extLst>
          </p:cNvPr>
          <p:cNvCxnSpPr>
            <a:cxnSpLocks/>
          </p:cNvCxnSpPr>
          <p:nvPr/>
        </p:nvCxnSpPr>
        <p:spPr>
          <a:xfrm>
            <a:off x="7271516" y="3663035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3627CFEB-F5B7-1E50-9F91-72088D008616}"/>
              </a:ext>
            </a:extLst>
          </p:cNvPr>
          <p:cNvSpPr txBox="1"/>
          <p:nvPr/>
        </p:nvSpPr>
        <p:spPr>
          <a:xfrm>
            <a:off x="2155335" y="5851827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AB09155A-4A93-4218-B925-E36903BBA3D0}"/>
              </a:ext>
            </a:extLst>
          </p:cNvPr>
          <p:cNvSpPr txBox="1"/>
          <p:nvPr/>
        </p:nvSpPr>
        <p:spPr>
          <a:xfrm>
            <a:off x="4836362" y="5863525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AB6856C0-3DAB-B0AB-932B-62EFBFED108F}"/>
              </a:ext>
            </a:extLst>
          </p:cNvPr>
          <p:cNvCxnSpPr>
            <a:cxnSpLocks/>
          </p:cNvCxnSpPr>
          <p:nvPr/>
        </p:nvCxnSpPr>
        <p:spPr>
          <a:xfrm>
            <a:off x="2735342" y="528647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CB53AABC-12F7-9E42-C223-5EE422EA2966}"/>
              </a:ext>
            </a:extLst>
          </p:cNvPr>
          <p:cNvCxnSpPr>
            <a:cxnSpLocks/>
          </p:cNvCxnSpPr>
          <p:nvPr/>
        </p:nvCxnSpPr>
        <p:spPr>
          <a:xfrm>
            <a:off x="5225689" y="528647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93D2D228-20CB-F624-5E60-680A5BF066E9}"/>
              </a:ext>
            </a:extLst>
          </p:cNvPr>
          <p:cNvCxnSpPr>
            <a:cxnSpLocks/>
          </p:cNvCxnSpPr>
          <p:nvPr/>
        </p:nvCxnSpPr>
        <p:spPr>
          <a:xfrm>
            <a:off x="3622173" y="5416743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C2B0560-5867-B25A-C599-329E887177A5}"/>
              </a:ext>
            </a:extLst>
          </p:cNvPr>
          <p:cNvCxnSpPr>
            <a:cxnSpLocks/>
          </p:cNvCxnSpPr>
          <p:nvPr/>
        </p:nvCxnSpPr>
        <p:spPr>
          <a:xfrm>
            <a:off x="6371764" y="5416743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EE6F4E6-7B0A-3C5F-C429-A36B3B8188E1}"/>
              </a:ext>
            </a:extLst>
          </p:cNvPr>
          <p:cNvCxnSpPr>
            <a:cxnSpLocks/>
          </p:cNvCxnSpPr>
          <p:nvPr/>
        </p:nvCxnSpPr>
        <p:spPr>
          <a:xfrm>
            <a:off x="4822959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C6F6245-6F67-FAFC-2DCF-4D3E7E23D9B0}"/>
              </a:ext>
            </a:extLst>
          </p:cNvPr>
          <p:cNvCxnSpPr>
            <a:cxnSpLocks/>
          </p:cNvCxnSpPr>
          <p:nvPr/>
        </p:nvCxnSpPr>
        <p:spPr>
          <a:xfrm>
            <a:off x="5147853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AB3E4A56-2C6F-9CF1-A2ED-FE97F25C9A6B}"/>
              </a:ext>
            </a:extLst>
          </p:cNvPr>
          <p:cNvCxnSpPr>
            <a:cxnSpLocks/>
          </p:cNvCxnSpPr>
          <p:nvPr/>
        </p:nvCxnSpPr>
        <p:spPr>
          <a:xfrm>
            <a:off x="5461805" y="3643859"/>
            <a:ext cx="0" cy="864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93DB1752-4665-800C-D547-97EC2E634641}"/>
              </a:ext>
            </a:extLst>
          </p:cNvPr>
          <p:cNvSpPr txBox="1"/>
          <p:nvPr/>
        </p:nvSpPr>
        <p:spPr>
          <a:xfrm>
            <a:off x="8438545" y="4636240"/>
            <a:ext cx="413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922BEA-5605-F5BD-CFAF-5393B6BFDB93}"/>
              </a:ext>
            </a:extLst>
          </p:cNvPr>
          <p:cNvSpPr txBox="1"/>
          <p:nvPr/>
        </p:nvSpPr>
        <p:spPr>
          <a:xfrm>
            <a:off x="8438544" y="3382768"/>
            <a:ext cx="427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B4228BFC-5379-2B52-968B-A2B9F175A846}"/>
              </a:ext>
            </a:extLst>
          </p:cNvPr>
          <p:cNvSpPr txBox="1"/>
          <p:nvPr/>
        </p:nvSpPr>
        <p:spPr>
          <a:xfrm>
            <a:off x="8438545" y="5419941"/>
            <a:ext cx="42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693D1CA-F18D-084E-63FA-290CFD73919C}"/>
              </a:ext>
            </a:extLst>
          </p:cNvPr>
          <p:cNvSpPr txBox="1"/>
          <p:nvPr/>
        </p:nvSpPr>
        <p:spPr>
          <a:xfrm>
            <a:off x="1446679" y="6440166"/>
            <a:ext cx="612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B5C173-566B-8B63-4E93-E1E66C2235A0}"/>
              </a:ext>
            </a:extLst>
          </p:cNvPr>
          <p:cNvSpPr txBox="1"/>
          <p:nvPr/>
        </p:nvSpPr>
        <p:spPr>
          <a:xfrm>
            <a:off x="2375912" y="2025515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A55F00D-CA3A-5783-3E04-A7E140CBA986}"/>
              </a:ext>
            </a:extLst>
          </p:cNvPr>
          <p:cNvSpPr txBox="1"/>
          <p:nvPr/>
        </p:nvSpPr>
        <p:spPr>
          <a:xfrm>
            <a:off x="1150073" y="3030793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A9C8BB2-AD71-FFF4-2787-6D01A8B98E99}"/>
              </a:ext>
            </a:extLst>
          </p:cNvPr>
          <p:cNvSpPr txBox="1"/>
          <p:nvPr/>
        </p:nvSpPr>
        <p:spPr>
          <a:xfrm>
            <a:off x="3392261" y="4557329"/>
            <a:ext cx="28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D647A6E4-599D-697C-2C79-6A9C4B0ABEB7}"/>
              </a:ext>
            </a:extLst>
          </p:cNvPr>
          <p:cNvSpPr/>
          <p:nvPr/>
        </p:nvSpPr>
        <p:spPr>
          <a:xfrm>
            <a:off x="7271515" y="1404111"/>
            <a:ext cx="6301609" cy="1217284"/>
          </a:xfrm>
          <a:prstGeom prst="wedgeRectCallout">
            <a:avLst>
              <a:gd name="adj1" fmla="val -67318"/>
              <a:gd name="adj2" fmla="val 3639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OS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CentOS Stream 8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：</a:t>
            </a:r>
            <a:r>
              <a:rPr kumimoji="1" lang="en-US" altLang="ja-JP" sz="2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FRRouting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7.5.1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台のみ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一般的には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台以上で構成する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44E2EF4-3AAE-FC30-D2D6-CE2E550474E9}"/>
              </a:ext>
            </a:extLst>
          </p:cNvPr>
          <p:cNvSpPr txBox="1"/>
          <p:nvPr/>
        </p:nvSpPr>
        <p:spPr>
          <a:xfrm>
            <a:off x="3246757" y="1719012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E2FFEB1B-F9B1-EA68-A4B7-1A41E0865E6D}"/>
              </a:ext>
            </a:extLst>
          </p:cNvPr>
          <p:cNvSpPr txBox="1"/>
          <p:nvPr/>
        </p:nvSpPr>
        <p:spPr>
          <a:xfrm>
            <a:off x="1184966" y="3619019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E0782DD-BE74-B8FC-16A7-48E47C1AEA2B}"/>
              </a:ext>
            </a:extLst>
          </p:cNvPr>
          <p:cNvSpPr txBox="1"/>
          <p:nvPr/>
        </p:nvSpPr>
        <p:spPr>
          <a:xfrm>
            <a:off x="2124097" y="3617626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1FF0DD37-F970-3B95-973A-DE3506C715DE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64103" y="3879267"/>
            <a:ext cx="0" cy="139448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CE471CE1-2E84-CE18-923C-DD402E3559AA}"/>
              </a:ext>
            </a:extLst>
          </p:cNvPr>
          <p:cNvCxnSpPr>
            <a:cxnSpLocks/>
          </p:cNvCxnSpPr>
          <p:nvPr/>
        </p:nvCxnSpPr>
        <p:spPr>
          <a:xfrm>
            <a:off x="1660187" y="3880660"/>
            <a:ext cx="0" cy="153608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5F496A2-A7F3-B198-14D3-94C6DB833A5B}"/>
              </a:ext>
            </a:extLst>
          </p:cNvPr>
          <p:cNvSpPr txBox="1"/>
          <p:nvPr/>
        </p:nvSpPr>
        <p:spPr>
          <a:xfrm>
            <a:off x="2521236" y="3876412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D727D4EF-151C-0952-5F07-360C0AB43152}"/>
              </a:ext>
            </a:extLst>
          </p:cNvPr>
          <p:cNvSpPr txBox="1"/>
          <p:nvPr/>
        </p:nvSpPr>
        <p:spPr>
          <a:xfrm>
            <a:off x="1615679" y="3885845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6EBB41E3-CF5A-1A5E-9BCD-606767DB0953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686763" y="1504487"/>
            <a:ext cx="0" cy="214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89FFB23F-FF91-9DBA-5067-40A543587198}"/>
              </a:ext>
            </a:extLst>
          </p:cNvPr>
          <p:cNvSpPr txBox="1"/>
          <p:nvPr/>
        </p:nvSpPr>
        <p:spPr>
          <a:xfrm>
            <a:off x="2709577" y="1165933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AA1E0D1-FF5A-6641-EA35-6629CC0CE754}"/>
              </a:ext>
            </a:extLst>
          </p:cNvPr>
          <p:cNvSpPr txBox="1"/>
          <p:nvPr/>
        </p:nvSpPr>
        <p:spPr>
          <a:xfrm>
            <a:off x="12573000" y="209544"/>
            <a:ext cx="427984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パーツが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増えていくスライド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51284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49B2C-CED7-376E-54C2-F70E89C15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FEC0521-9529-A986-3BCB-BAFCF845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Ext GW</a:t>
            </a:r>
            <a:r>
              <a:rPr kumimoji="1" lang="ja-JP" altLang="en-US" dirty="0"/>
              <a:t> </a:t>
            </a:r>
            <a:r>
              <a:rPr lang="ja-JP" altLang="en-US" dirty="0"/>
              <a:t>と</a:t>
            </a:r>
            <a:r>
              <a:rPr kumimoji="1" lang="en-US" altLang="ja-JP" dirty="0"/>
              <a:t> NSX Edge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構成：</a:t>
            </a:r>
            <a:r>
              <a:rPr kumimoji="1" lang="en-US" altLang="ja-JP" dirty="0"/>
              <a:t>Edge</a:t>
            </a:r>
            <a:r>
              <a:rPr kumimoji="1" lang="ja-JP" altLang="en-US" dirty="0"/>
              <a:t> </a:t>
            </a:r>
            <a:r>
              <a:rPr kumimoji="1" lang="en-US" altLang="ja-JP" dirty="0"/>
              <a:t>Cluster</a:t>
            </a:r>
            <a:r>
              <a:rPr kumimoji="1" lang="ja-JP" altLang="en-US" dirty="0"/>
              <a:t> の追加</a:t>
            </a:r>
            <a:endParaRPr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30C72C-7506-D8D2-E4E4-466120AD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81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F402A6-9DEE-8DB5-EAE1-5ACAB674147A}"/>
              </a:ext>
            </a:extLst>
          </p:cNvPr>
          <p:cNvSpPr txBox="1"/>
          <p:nvPr/>
        </p:nvSpPr>
        <p:spPr>
          <a:xfrm>
            <a:off x="2714810" y="5559740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FB91E7-902A-3245-7F49-184B92AE986C}"/>
              </a:ext>
            </a:extLst>
          </p:cNvPr>
          <p:cNvSpPr txBox="1"/>
          <p:nvPr/>
        </p:nvSpPr>
        <p:spPr>
          <a:xfrm>
            <a:off x="3618613" y="5558016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3CAEF3-59EC-E0EF-A5E4-EAD87292AE33}"/>
              </a:ext>
            </a:extLst>
          </p:cNvPr>
          <p:cNvSpPr txBox="1"/>
          <p:nvPr/>
        </p:nvSpPr>
        <p:spPr>
          <a:xfrm>
            <a:off x="5215192" y="5557542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5AFD0D-7B1D-418F-D18E-117FE7F81A8E}"/>
              </a:ext>
            </a:extLst>
          </p:cNvPr>
          <p:cNvSpPr txBox="1"/>
          <p:nvPr/>
        </p:nvSpPr>
        <p:spPr>
          <a:xfrm>
            <a:off x="6367060" y="5555818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E042993-441F-2E2F-25EB-627A905D3648}"/>
              </a:ext>
            </a:extLst>
          </p:cNvPr>
          <p:cNvCxnSpPr>
            <a:cxnSpLocks/>
          </p:cNvCxnSpPr>
          <p:nvPr/>
        </p:nvCxnSpPr>
        <p:spPr>
          <a:xfrm>
            <a:off x="1814513" y="5286479"/>
            <a:ext cx="10587037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F1F197A-E270-D2AE-2654-E4487268EBAA}"/>
              </a:ext>
            </a:extLst>
          </p:cNvPr>
          <p:cNvCxnSpPr>
            <a:cxnSpLocks/>
          </p:cNvCxnSpPr>
          <p:nvPr/>
        </p:nvCxnSpPr>
        <p:spPr>
          <a:xfrm>
            <a:off x="5636098" y="4012912"/>
            <a:ext cx="676545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3B47B6A-4357-6156-3E71-4C81AE35FDA7}"/>
              </a:ext>
            </a:extLst>
          </p:cNvPr>
          <p:cNvCxnSpPr>
            <a:cxnSpLocks/>
          </p:cNvCxnSpPr>
          <p:nvPr/>
        </p:nvCxnSpPr>
        <p:spPr>
          <a:xfrm>
            <a:off x="1045471" y="5416743"/>
            <a:ext cx="1135607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D0318D45-CE8C-5F58-9A65-F3B677B6AED8}"/>
              </a:ext>
            </a:extLst>
          </p:cNvPr>
          <p:cNvCxnSpPr>
            <a:cxnSpLocks/>
          </p:cNvCxnSpPr>
          <p:nvPr/>
        </p:nvCxnSpPr>
        <p:spPr>
          <a:xfrm>
            <a:off x="1148058" y="7675668"/>
            <a:ext cx="610998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482047A-01E8-F462-AEEB-57E08567736F}"/>
              </a:ext>
            </a:extLst>
          </p:cNvPr>
          <p:cNvSpPr txBox="1"/>
          <p:nvPr/>
        </p:nvSpPr>
        <p:spPr>
          <a:xfrm>
            <a:off x="1148057" y="5989667"/>
            <a:ext cx="6632187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35FBD18-9C6D-C9B5-1C14-32F82C780821}"/>
              </a:ext>
            </a:extLst>
          </p:cNvPr>
          <p:cNvSpPr txBox="1"/>
          <p:nvPr/>
        </p:nvSpPr>
        <p:spPr>
          <a:xfrm>
            <a:off x="1148057" y="7959036"/>
            <a:ext cx="6632187" cy="6955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C56046F2-879B-483A-B6F2-748F51DAF717}"/>
              </a:ext>
            </a:extLst>
          </p:cNvPr>
          <p:cNvCxnSpPr>
            <a:cxnSpLocks/>
          </p:cNvCxnSpPr>
          <p:nvPr/>
        </p:nvCxnSpPr>
        <p:spPr>
          <a:xfrm>
            <a:off x="4061208" y="7352015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160DAE9-BC0A-3FE3-9CC9-494D045DC3FD}"/>
              </a:ext>
            </a:extLst>
          </p:cNvPr>
          <p:cNvCxnSpPr>
            <a:cxnSpLocks/>
          </p:cNvCxnSpPr>
          <p:nvPr/>
        </p:nvCxnSpPr>
        <p:spPr>
          <a:xfrm>
            <a:off x="4203051" y="7675668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5DD5F3B-46F9-42F4-7F32-B0010230BEF9}"/>
              </a:ext>
            </a:extLst>
          </p:cNvPr>
          <p:cNvSpPr txBox="1"/>
          <p:nvPr/>
        </p:nvSpPr>
        <p:spPr>
          <a:xfrm>
            <a:off x="1045471" y="1969949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1825A63-DF1F-5BF1-1463-D4BE5AF5D31F}"/>
              </a:ext>
            </a:extLst>
          </p:cNvPr>
          <p:cNvSpPr txBox="1"/>
          <p:nvPr/>
        </p:nvSpPr>
        <p:spPr>
          <a:xfrm>
            <a:off x="5791714" y="3676916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93E77B1-36B9-DD14-E650-0EDAFECB8865}"/>
              </a:ext>
            </a:extLst>
          </p:cNvPr>
          <p:cNvSpPr txBox="1"/>
          <p:nvPr/>
        </p:nvSpPr>
        <p:spPr>
          <a:xfrm>
            <a:off x="6530820" y="3056477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8D3C9FD3-47B1-3AB4-9C4F-EE6032A67AF9}"/>
              </a:ext>
            </a:extLst>
          </p:cNvPr>
          <p:cNvCxnSpPr>
            <a:cxnSpLocks/>
          </p:cNvCxnSpPr>
          <p:nvPr/>
        </p:nvCxnSpPr>
        <p:spPr>
          <a:xfrm>
            <a:off x="5854793" y="3643859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FDD9369E-D5BB-4A07-3134-9CCABA10C5BE}"/>
              </a:ext>
            </a:extLst>
          </p:cNvPr>
          <p:cNvCxnSpPr>
            <a:cxnSpLocks/>
          </p:cNvCxnSpPr>
          <p:nvPr/>
        </p:nvCxnSpPr>
        <p:spPr>
          <a:xfrm>
            <a:off x="4173171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A01DCFB-055E-AFF7-1683-C0C2E8C539A6}"/>
              </a:ext>
            </a:extLst>
          </p:cNvPr>
          <p:cNvCxnSpPr>
            <a:cxnSpLocks/>
          </p:cNvCxnSpPr>
          <p:nvPr/>
        </p:nvCxnSpPr>
        <p:spPr>
          <a:xfrm>
            <a:off x="4498065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9FD887D-9CEE-5EF9-3473-2F3720B2B7F5}"/>
              </a:ext>
            </a:extLst>
          </p:cNvPr>
          <p:cNvSpPr txBox="1"/>
          <p:nvPr/>
        </p:nvSpPr>
        <p:spPr>
          <a:xfrm>
            <a:off x="7221689" y="3692080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7DF3FF1-C2E4-2865-183C-32EB345EC69A}"/>
              </a:ext>
            </a:extLst>
          </p:cNvPr>
          <p:cNvCxnSpPr>
            <a:cxnSpLocks/>
          </p:cNvCxnSpPr>
          <p:nvPr/>
        </p:nvCxnSpPr>
        <p:spPr>
          <a:xfrm>
            <a:off x="7271516" y="3663035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AB4CA90-D0DF-A761-A79E-7EBD6ABA5CA0}"/>
              </a:ext>
            </a:extLst>
          </p:cNvPr>
          <p:cNvSpPr txBox="1"/>
          <p:nvPr/>
        </p:nvSpPr>
        <p:spPr>
          <a:xfrm>
            <a:off x="2155335" y="5851827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8C27758-B1C3-77BE-C689-99A65760C355}"/>
              </a:ext>
            </a:extLst>
          </p:cNvPr>
          <p:cNvSpPr txBox="1"/>
          <p:nvPr/>
        </p:nvSpPr>
        <p:spPr>
          <a:xfrm>
            <a:off x="4836362" y="5863525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91DC819E-2391-E9E4-7499-BE3E9A7A6BAE}"/>
              </a:ext>
            </a:extLst>
          </p:cNvPr>
          <p:cNvCxnSpPr>
            <a:cxnSpLocks/>
          </p:cNvCxnSpPr>
          <p:nvPr/>
        </p:nvCxnSpPr>
        <p:spPr>
          <a:xfrm>
            <a:off x="2735342" y="528647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3D48C26-BB73-845E-A9BD-BCF93F4565FA}"/>
              </a:ext>
            </a:extLst>
          </p:cNvPr>
          <p:cNvCxnSpPr>
            <a:cxnSpLocks/>
          </p:cNvCxnSpPr>
          <p:nvPr/>
        </p:nvCxnSpPr>
        <p:spPr>
          <a:xfrm>
            <a:off x="5225689" y="528647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6FBFCE5-8178-316C-67F3-163B09AEBB24}"/>
              </a:ext>
            </a:extLst>
          </p:cNvPr>
          <p:cNvCxnSpPr>
            <a:cxnSpLocks/>
          </p:cNvCxnSpPr>
          <p:nvPr/>
        </p:nvCxnSpPr>
        <p:spPr>
          <a:xfrm>
            <a:off x="3622173" y="5416743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288DB282-A9B8-325F-DBE3-4E980D2CE951}"/>
              </a:ext>
            </a:extLst>
          </p:cNvPr>
          <p:cNvCxnSpPr>
            <a:cxnSpLocks/>
          </p:cNvCxnSpPr>
          <p:nvPr/>
        </p:nvCxnSpPr>
        <p:spPr>
          <a:xfrm>
            <a:off x="6371764" y="5416743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DE79F01F-F45A-FB65-95E0-785D86965D72}"/>
              </a:ext>
            </a:extLst>
          </p:cNvPr>
          <p:cNvCxnSpPr>
            <a:cxnSpLocks/>
          </p:cNvCxnSpPr>
          <p:nvPr/>
        </p:nvCxnSpPr>
        <p:spPr>
          <a:xfrm>
            <a:off x="4822959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2C8E9733-81C4-F05D-18A0-119E79162C7F}"/>
              </a:ext>
            </a:extLst>
          </p:cNvPr>
          <p:cNvCxnSpPr>
            <a:cxnSpLocks/>
          </p:cNvCxnSpPr>
          <p:nvPr/>
        </p:nvCxnSpPr>
        <p:spPr>
          <a:xfrm>
            <a:off x="5147853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89369EDB-9881-10F9-9712-C4EBD61A9246}"/>
              </a:ext>
            </a:extLst>
          </p:cNvPr>
          <p:cNvCxnSpPr>
            <a:cxnSpLocks/>
          </p:cNvCxnSpPr>
          <p:nvPr/>
        </p:nvCxnSpPr>
        <p:spPr>
          <a:xfrm>
            <a:off x="5461805" y="3643859"/>
            <a:ext cx="0" cy="864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9DE4D50-1260-2B67-AC6F-3F489281A38E}"/>
              </a:ext>
            </a:extLst>
          </p:cNvPr>
          <p:cNvSpPr txBox="1"/>
          <p:nvPr/>
        </p:nvSpPr>
        <p:spPr>
          <a:xfrm>
            <a:off x="8438545" y="4636240"/>
            <a:ext cx="413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59007D-F758-7B97-419D-38B6C780DCBF}"/>
              </a:ext>
            </a:extLst>
          </p:cNvPr>
          <p:cNvSpPr txBox="1"/>
          <p:nvPr/>
        </p:nvSpPr>
        <p:spPr>
          <a:xfrm>
            <a:off x="8438544" y="3382768"/>
            <a:ext cx="427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99C66C36-62B2-C88D-B867-91F6E472CBE1}"/>
              </a:ext>
            </a:extLst>
          </p:cNvPr>
          <p:cNvSpPr txBox="1"/>
          <p:nvPr/>
        </p:nvSpPr>
        <p:spPr>
          <a:xfrm>
            <a:off x="8438545" y="5419941"/>
            <a:ext cx="42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1422505-2EA7-5B75-0071-88EB5D1A4020}"/>
              </a:ext>
            </a:extLst>
          </p:cNvPr>
          <p:cNvSpPr txBox="1"/>
          <p:nvPr/>
        </p:nvSpPr>
        <p:spPr>
          <a:xfrm>
            <a:off x="1446679" y="6440166"/>
            <a:ext cx="612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6BDC98-7D16-CA4A-12DB-E20E975EECB8}"/>
              </a:ext>
            </a:extLst>
          </p:cNvPr>
          <p:cNvSpPr txBox="1"/>
          <p:nvPr/>
        </p:nvSpPr>
        <p:spPr>
          <a:xfrm>
            <a:off x="2375912" y="2025515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FAD0155-85D1-5576-3FA5-E74DC48A20E0}"/>
              </a:ext>
            </a:extLst>
          </p:cNvPr>
          <p:cNvSpPr txBox="1"/>
          <p:nvPr/>
        </p:nvSpPr>
        <p:spPr>
          <a:xfrm>
            <a:off x="1150073" y="3030793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93BA0E7-CC9A-25FF-3593-31F536CA9C80}"/>
              </a:ext>
            </a:extLst>
          </p:cNvPr>
          <p:cNvSpPr txBox="1"/>
          <p:nvPr/>
        </p:nvSpPr>
        <p:spPr>
          <a:xfrm>
            <a:off x="3392261" y="4557329"/>
            <a:ext cx="28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8" name="吹き出し: 四角形 107">
            <a:extLst>
              <a:ext uri="{FF2B5EF4-FFF2-40B4-BE49-F238E27FC236}">
                <a16:creationId xmlns:a16="http://schemas.microsoft.com/office/drawing/2014/main" id="{95A8F2C6-A57D-AF4F-4524-58B6D417CC63}"/>
              </a:ext>
            </a:extLst>
          </p:cNvPr>
          <p:cNvSpPr/>
          <p:nvPr/>
        </p:nvSpPr>
        <p:spPr>
          <a:xfrm>
            <a:off x="8438544" y="6765490"/>
            <a:ext cx="7820630" cy="1377181"/>
          </a:xfrm>
          <a:prstGeom prst="wedgeRectCallout">
            <a:avLst>
              <a:gd name="adj1" fmla="val -57253"/>
              <a:gd name="adj2" fmla="val -30782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 / Tier-1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 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Cluster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追加処理のなかで自動的に作成される。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ASN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は、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Cluster</a:t>
            </a:r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追加時に指定する。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C73A3BA-AF43-EE83-D08E-C21347AA41BF}"/>
              </a:ext>
            </a:extLst>
          </p:cNvPr>
          <p:cNvSpPr txBox="1"/>
          <p:nvPr/>
        </p:nvSpPr>
        <p:spPr>
          <a:xfrm>
            <a:off x="3246757" y="1719012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C3C50A0F-75CE-A216-BB18-6D5B690DE5CD}"/>
              </a:ext>
            </a:extLst>
          </p:cNvPr>
          <p:cNvSpPr txBox="1"/>
          <p:nvPr/>
        </p:nvSpPr>
        <p:spPr>
          <a:xfrm>
            <a:off x="1184966" y="3619019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066EF18C-373F-492E-BFD1-8CC4AF12610D}"/>
              </a:ext>
            </a:extLst>
          </p:cNvPr>
          <p:cNvSpPr txBox="1"/>
          <p:nvPr/>
        </p:nvSpPr>
        <p:spPr>
          <a:xfrm>
            <a:off x="2124097" y="3617626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D1A40C3-8DD3-04FF-FF72-24C4EF088432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64103" y="3879267"/>
            <a:ext cx="0" cy="139448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4D1D352B-E863-EB31-FB88-CE65F029BB82}"/>
              </a:ext>
            </a:extLst>
          </p:cNvPr>
          <p:cNvCxnSpPr>
            <a:cxnSpLocks/>
          </p:cNvCxnSpPr>
          <p:nvPr/>
        </p:nvCxnSpPr>
        <p:spPr>
          <a:xfrm>
            <a:off x="1660187" y="3880660"/>
            <a:ext cx="0" cy="153608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5B75FE72-7159-BA2C-7153-96D038E05F9D}"/>
              </a:ext>
            </a:extLst>
          </p:cNvPr>
          <p:cNvSpPr txBox="1"/>
          <p:nvPr/>
        </p:nvSpPr>
        <p:spPr>
          <a:xfrm>
            <a:off x="2521236" y="3876412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6A74725C-B483-DE85-5298-FDB805D3D23A}"/>
              </a:ext>
            </a:extLst>
          </p:cNvPr>
          <p:cNvSpPr txBox="1"/>
          <p:nvPr/>
        </p:nvSpPr>
        <p:spPr>
          <a:xfrm>
            <a:off x="1615679" y="3885845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E951D708-672E-43CC-AB14-FB1EE2E578D5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686763" y="1504487"/>
            <a:ext cx="0" cy="214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DE9802A3-09DE-3E79-275B-1725E9BBA9A5}"/>
              </a:ext>
            </a:extLst>
          </p:cNvPr>
          <p:cNvSpPr txBox="1"/>
          <p:nvPr/>
        </p:nvSpPr>
        <p:spPr>
          <a:xfrm>
            <a:off x="2709577" y="1165933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94999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E2450-17CA-0C6A-4250-9A2356EB3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A247D203-C87B-B33D-C875-4F39F03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Ext GW</a:t>
            </a:r>
            <a:r>
              <a:rPr kumimoji="1" lang="ja-JP" altLang="en-US" dirty="0"/>
              <a:t> </a:t>
            </a:r>
            <a:r>
              <a:rPr lang="ja-JP" altLang="en-US" dirty="0"/>
              <a:t>と</a:t>
            </a:r>
            <a:r>
              <a:rPr kumimoji="1" lang="en-US" altLang="ja-JP" dirty="0"/>
              <a:t> NSX Edge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構成：</a:t>
            </a:r>
            <a:r>
              <a:rPr lang="ja-JP" altLang="en-US" dirty="0"/>
              <a:t>動作確認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35BC26E-8553-605D-F7AF-7B8A5B619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82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07BC45-3D0E-868B-09B3-22AC7AC7D72D}"/>
              </a:ext>
            </a:extLst>
          </p:cNvPr>
          <p:cNvSpPr txBox="1"/>
          <p:nvPr/>
        </p:nvSpPr>
        <p:spPr>
          <a:xfrm>
            <a:off x="2714810" y="5231116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19A8B1-4E8F-789B-F1BC-89D1C9948CCE}"/>
              </a:ext>
            </a:extLst>
          </p:cNvPr>
          <p:cNvSpPr txBox="1"/>
          <p:nvPr/>
        </p:nvSpPr>
        <p:spPr>
          <a:xfrm>
            <a:off x="3618613" y="5229392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FD0B2A6-1A8E-B5D5-1D47-899177393320}"/>
              </a:ext>
            </a:extLst>
          </p:cNvPr>
          <p:cNvSpPr txBox="1"/>
          <p:nvPr/>
        </p:nvSpPr>
        <p:spPr>
          <a:xfrm>
            <a:off x="5215192" y="5228918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EE2102F-C704-EAAC-30CB-AAF49A101F0A}"/>
              </a:ext>
            </a:extLst>
          </p:cNvPr>
          <p:cNvSpPr txBox="1"/>
          <p:nvPr/>
        </p:nvSpPr>
        <p:spPr>
          <a:xfrm>
            <a:off x="6367060" y="5227194"/>
            <a:ext cx="86284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3645881-BECF-54F9-27E8-C16EE046CED8}"/>
              </a:ext>
            </a:extLst>
          </p:cNvPr>
          <p:cNvCxnSpPr>
            <a:cxnSpLocks/>
          </p:cNvCxnSpPr>
          <p:nvPr/>
        </p:nvCxnSpPr>
        <p:spPr>
          <a:xfrm>
            <a:off x="1814513" y="4957855"/>
            <a:ext cx="10587037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3377E0-BFF1-EC41-6766-10216847AD2A}"/>
              </a:ext>
            </a:extLst>
          </p:cNvPr>
          <p:cNvCxnSpPr>
            <a:cxnSpLocks/>
          </p:cNvCxnSpPr>
          <p:nvPr/>
        </p:nvCxnSpPr>
        <p:spPr>
          <a:xfrm>
            <a:off x="5636098" y="4012912"/>
            <a:ext cx="6765452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5E60B82-6FDA-BC74-E816-F53C46CFBC97}"/>
              </a:ext>
            </a:extLst>
          </p:cNvPr>
          <p:cNvCxnSpPr>
            <a:cxnSpLocks/>
          </p:cNvCxnSpPr>
          <p:nvPr/>
        </p:nvCxnSpPr>
        <p:spPr>
          <a:xfrm>
            <a:off x="1045471" y="5088119"/>
            <a:ext cx="11356079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05AF716-553F-A05F-004A-97280CC7C9F5}"/>
              </a:ext>
            </a:extLst>
          </p:cNvPr>
          <p:cNvCxnSpPr>
            <a:cxnSpLocks/>
          </p:cNvCxnSpPr>
          <p:nvPr/>
        </p:nvCxnSpPr>
        <p:spPr>
          <a:xfrm>
            <a:off x="1148058" y="7347044"/>
            <a:ext cx="6109986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2265F7-6639-BBE6-5C26-C2546E0B4FFA}"/>
              </a:ext>
            </a:extLst>
          </p:cNvPr>
          <p:cNvSpPr txBox="1"/>
          <p:nvPr/>
        </p:nvSpPr>
        <p:spPr>
          <a:xfrm>
            <a:off x="1148057" y="5661043"/>
            <a:ext cx="6632187" cy="1384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6776C3-40E7-36CC-EC88-62091246D1CB}"/>
              </a:ext>
            </a:extLst>
          </p:cNvPr>
          <p:cNvSpPr txBox="1"/>
          <p:nvPr/>
        </p:nvSpPr>
        <p:spPr>
          <a:xfrm>
            <a:off x="1148057" y="7630412"/>
            <a:ext cx="6632187" cy="5910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ABE4372-5DF1-A0CA-B6A9-76F51B1B7D0E}"/>
              </a:ext>
            </a:extLst>
          </p:cNvPr>
          <p:cNvCxnSpPr>
            <a:cxnSpLocks/>
          </p:cNvCxnSpPr>
          <p:nvPr/>
        </p:nvCxnSpPr>
        <p:spPr>
          <a:xfrm>
            <a:off x="4061208" y="7023391"/>
            <a:ext cx="0" cy="323653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FFDF783-DB76-5678-A853-3B622523A561}"/>
              </a:ext>
            </a:extLst>
          </p:cNvPr>
          <p:cNvCxnSpPr>
            <a:cxnSpLocks/>
          </p:cNvCxnSpPr>
          <p:nvPr/>
        </p:nvCxnSpPr>
        <p:spPr>
          <a:xfrm>
            <a:off x="4203051" y="7347044"/>
            <a:ext cx="0" cy="29766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AB9282-BFF5-99CC-351E-A150E694B192}"/>
              </a:ext>
            </a:extLst>
          </p:cNvPr>
          <p:cNvSpPr txBox="1"/>
          <p:nvPr/>
        </p:nvSpPr>
        <p:spPr>
          <a:xfrm>
            <a:off x="1045471" y="1969949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65F6C9-212A-7F70-9BE2-17F11F24ECF8}"/>
              </a:ext>
            </a:extLst>
          </p:cNvPr>
          <p:cNvSpPr txBox="1"/>
          <p:nvPr/>
        </p:nvSpPr>
        <p:spPr>
          <a:xfrm>
            <a:off x="5791714" y="3676916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EC81213-14C3-8030-203C-6ECE3B4CF7C2}"/>
              </a:ext>
            </a:extLst>
          </p:cNvPr>
          <p:cNvSpPr txBox="1"/>
          <p:nvPr/>
        </p:nvSpPr>
        <p:spPr>
          <a:xfrm>
            <a:off x="6530820" y="3056477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E60F76E-9077-682B-D4E8-3BE5C70513D6}"/>
              </a:ext>
            </a:extLst>
          </p:cNvPr>
          <p:cNvCxnSpPr>
            <a:cxnSpLocks/>
          </p:cNvCxnSpPr>
          <p:nvPr/>
        </p:nvCxnSpPr>
        <p:spPr>
          <a:xfrm>
            <a:off x="5854793" y="3643859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0CA0736F-C6C4-5043-6538-9226894CFAD0}"/>
              </a:ext>
            </a:extLst>
          </p:cNvPr>
          <p:cNvCxnSpPr>
            <a:cxnSpLocks/>
          </p:cNvCxnSpPr>
          <p:nvPr/>
        </p:nvCxnSpPr>
        <p:spPr>
          <a:xfrm>
            <a:off x="4173171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091B28F-5E0F-57E8-EFD5-64DF8B633BE6}"/>
              </a:ext>
            </a:extLst>
          </p:cNvPr>
          <p:cNvCxnSpPr>
            <a:cxnSpLocks/>
          </p:cNvCxnSpPr>
          <p:nvPr/>
        </p:nvCxnSpPr>
        <p:spPr>
          <a:xfrm>
            <a:off x="4498065" y="3643859"/>
            <a:ext cx="0" cy="864000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FFDF154-DC92-78A5-E4A3-BF018ECA1466}"/>
              </a:ext>
            </a:extLst>
          </p:cNvPr>
          <p:cNvSpPr txBox="1"/>
          <p:nvPr/>
        </p:nvSpPr>
        <p:spPr>
          <a:xfrm>
            <a:off x="7221689" y="3692080"/>
            <a:ext cx="4815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0609F6F4-6A93-FD4B-42D0-C3809738D199}"/>
              </a:ext>
            </a:extLst>
          </p:cNvPr>
          <p:cNvCxnSpPr>
            <a:cxnSpLocks/>
          </p:cNvCxnSpPr>
          <p:nvPr/>
        </p:nvCxnSpPr>
        <p:spPr>
          <a:xfrm>
            <a:off x="7271516" y="3663035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426EFAA-7DEC-79FF-3FDF-99878EB74D33}"/>
              </a:ext>
            </a:extLst>
          </p:cNvPr>
          <p:cNvSpPr txBox="1"/>
          <p:nvPr/>
        </p:nvSpPr>
        <p:spPr>
          <a:xfrm>
            <a:off x="2155335" y="5523203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FCD9022-DD2A-4801-7CC6-6B6C64F0D5A2}"/>
              </a:ext>
            </a:extLst>
          </p:cNvPr>
          <p:cNvSpPr txBox="1"/>
          <p:nvPr/>
        </p:nvSpPr>
        <p:spPr>
          <a:xfrm>
            <a:off x="4836362" y="5534901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B67D3F36-84EE-35BF-BA2F-2C9EC3F54A14}"/>
              </a:ext>
            </a:extLst>
          </p:cNvPr>
          <p:cNvCxnSpPr>
            <a:cxnSpLocks/>
          </p:cNvCxnSpPr>
          <p:nvPr/>
        </p:nvCxnSpPr>
        <p:spPr>
          <a:xfrm>
            <a:off x="2735342" y="4957855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70873BAE-A0B8-3F32-02DC-BB1FD65C262F}"/>
              </a:ext>
            </a:extLst>
          </p:cNvPr>
          <p:cNvCxnSpPr>
            <a:cxnSpLocks/>
          </p:cNvCxnSpPr>
          <p:nvPr/>
        </p:nvCxnSpPr>
        <p:spPr>
          <a:xfrm>
            <a:off x="5225689" y="4957855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977EC41-CDB9-895E-0529-696E406E442D}"/>
              </a:ext>
            </a:extLst>
          </p:cNvPr>
          <p:cNvCxnSpPr>
            <a:cxnSpLocks/>
          </p:cNvCxnSpPr>
          <p:nvPr/>
        </p:nvCxnSpPr>
        <p:spPr>
          <a:xfrm>
            <a:off x="3622173" y="5088119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A309D578-984A-25BF-F0E8-4C2CD28A6D55}"/>
              </a:ext>
            </a:extLst>
          </p:cNvPr>
          <p:cNvCxnSpPr>
            <a:cxnSpLocks/>
          </p:cNvCxnSpPr>
          <p:nvPr/>
        </p:nvCxnSpPr>
        <p:spPr>
          <a:xfrm>
            <a:off x="6371764" y="5088119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48C34C-AA89-6635-6C28-474AA58105AE}"/>
              </a:ext>
            </a:extLst>
          </p:cNvPr>
          <p:cNvCxnSpPr>
            <a:cxnSpLocks/>
          </p:cNvCxnSpPr>
          <p:nvPr/>
        </p:nvCxnSpPr>
        <p:spPr>
          <a:xfrm>
            <a:off x="4822959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46A6D64B-8CCC-B531-390A-6C6242649160}"/>
              </a:ext>
            </a:extLst>
          </p:cNvPr>
          <p:cNvCxnSpPr>
            <a:cxnSpLocks/>
          </p:cNvCxnSpPr>
          <p:nvPr/>
        </p:nvCxnSpPr>
        <p:spPr>
          <a:xfrm>
            <a:off x="5147853" y="3643859"/>
            <a:ext cx="0" cy="864000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B4E2FF3C-48B3-9714-5F4F-11DA8DFC38FC}"/>
              </a:ext>
            </a:extLst>
          </p:cNvPr>
          <p:cNvCxnSpPr>
            <a:cxnSpLocks/>
          </p:cNvCxnSpPr>
          <p:nvPr/>
        </p:nvCxnSpPr>
        <p:spPr>
          <a:xfrm>
            <a:off x="5461805" y="3643859"/>
            <a:ext cx="0" cy="86400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B5C2651-755C-B6B5-4FE1-78558A9116B3}"/>
              </a:ext>
            </a:extLst>
          </p:cNvPr>
          <p:cNvSpPr txBox="1"/>
          <p:nvPr/>
        </p:nvSpPr>
        <p:spPr>
          <a:xfrm>
            <a:off x="8438545" y="4307616"/>
            <a:ext cx="413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3F4DFAD-B6DB-873B-1634-22AE07852D05}"/>
              </a:ext>
            </a:extLst>
          </p:cNvPr>
          <p:cNvSpPr txBox="1"/>
          <p:nvPr/>
        </p:nvSpPr>
        <p:spPr>
          <a:xfrm>
            <a:off x="8438544" y="3382768"/>
            <a:ext cx="4278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8179658-3035-D598-9C7C-5E7C2B3191DC}"/>
              </a:ext>
            </a:extLst>
          </p:cNvPr>
          <p:cNvSpPr txBox="1"/>
          <p:nvPr/>
        </p:nvSpPr>
        <p:spPr>
          <a:xfrm>
            <a:off x="8438545" y="5091317"/>
            <a:ext cx="42788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FA6D42-E487-EB88-6740-361DC814543F}"/>
              </a:ext>
            </a:extLst>
          </p:cNvPr>
          <p:cNvSpPr txBox="1"/>
          <p:nvPr/>
        </p:nvSpPr>
        <p:spPr>
          <a:xfrm>
            <a:off x="1446679" y="6111542"/>
            <a:ext cx="61299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6C24BB-4816-07D6-A35C-59A1E2B45F13}"/>
              </a:ext>
            </a:extLst>
          </p:cNvPr>
          <p:cNvSpPr txBox="1"/>
          <p:nvPr/>
        </p:nvSpPr>
        <p:spPr>
          <a:xfrm>
            <a:off x="2375912" y="2025515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C7B77C3-66ED-969C-A0D0-087A5C6E5778}"/>
              </a:ext>
            </a:extLst>
          </p:cNvPr>
          <p:cNvSpPr txBox="1"/>
          <p:nvPr/>
        </p:nvSpPr>
        <p:spPr>
          <a:xfrm>
            <a:off x="1150073" y="3030793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48915C6-2F33-2D83-C006-38C63F33A734}"/>
              </a:ext>
            </a:extLst>
          </p:cNvPr>
          <p:cNvSpPr txBox="1"/>
          <p:nvPr/>
        </p:nvSpPr>
        <p:spPr>
          <a:xfrm>
            <a:off x="3392261" y="4557329"/>
            <a:ext cx="28613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01F4294-78F7-0856-C543-4E4A1ECDCA4E}"/>
              </a:ext>
            </a:extLst>
          </p:cNvPr>
          <p:cNvSpPr txBox="1"/>
          <p:nvPr/>
        </p:nvSpPr>
        <p:spPr>
          <a:xfrm>
            <a:off x="3246757" y="1719012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6DE4DAD-A170-6180-93FA-E41834A086D0}"/>
              </a:ext>
            </a:extLst>
          </p:cNvPr>
          <p:cNvSpPr txBox="1"/>
          <p:nvPr/>
        </p:nvSpPr>
        <p:spPr>
          <a:xfrm>
            <a:off x="1184966" y="3619019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D3B4CC1-0F5D-3CAD-677B-155052F7C6BF}"/>
              </a:ext>
            </a:extLst>
          </p:cNvPr>
          <p:cNvSpPr txBox="1"/>
          <p:nvPr/>
        </p:nvSpPr>
        <p:spPr>
          <a:xfrm>
            <a:off x="2124097" y="3617626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21F6B578-B909-592C-52B6-A3232E7566A8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64103" y="3879267"/>
            <a:ext cx="0" cy="1078588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834E2606-BA6B-4E37-D679-C03B27926FD5}"/>
              </a:ext>
            </a:extLst>
          </p:cNvPr>
          <p:cNvCxnSpPr>
            <a:cxnSpLocks/>
          </p:cNvCxnSpPr>
          <p:nvPr/>
        </p:nvCxnSpPr>
        <p:spPr>
          <a:xfrm>
            <a:off x="1660187" y="3880660"/>
            <a:ext cx="0" cy="1207459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AC2F9F76-8BBA-0418-6F2D-7149FDD8982F}"/>
              </a:ext>
            </a:extLst>
          </p:cNvPr>
          <p:cNvSpPr txBox="1"/>
          <p:nvPr/>
        </p:nvSpPr>
        <p:spPr>
          <a:xfrm>
            <a:off x="2521236" y="3876412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22C9428C-38F5-499B-B5D4-307D6B96140E}"/>
              </a:ext>
            </a:extLst>
          </p:cNvPr>
          <p:cNvSpPr txBox="1"/>
          <p:nvPr/>
        </p:nvSpPr>
        <p:spPr>
          <a:xfrm>
            <a:off x="1615679" y="3885845"/>
            <a:ext cx="5297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CB11BC75-02DE-2732-F307-A80247782A49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686763" y="1504487"/>
            <a:ext cx="0" cy="21452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3C09E3A9-FCE3-4AC6-8C7B-AAA29A14F89A}"/>
              </a:ext>
            </a:extLst>
          </p:cNvPr>
          <p:cNvSpPr txBox="1"/>
          <p:nvPr/>
        </p:nvSpPr>
        <p:spPr>
          <a:xfrm>
            <a:off x="2709577" y="1165933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20DA887-3F22-0E73-1840-E0963516EE0C}"/>
              </a:ext>
            </a:extLst>
          </p:cNvPr>
          <p:cNvSpPr/>
          <p:nvPr/>
        </p:nvSpPr>
        <p:spPr>
          <a:xfrm>
            <a:off x="10348916" y="2225475"/>
            <a:ext cx="5843355" cy="725154"/>
          </a:xfrm>
          <a:prstGeom prst="wedgeRectCallout">
            <a:avLst>
              <a:gd name="adj1" fmla="val -91974"/>
              <a:gd name="adj2" fmla="val 72022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スタティック ルート追加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10.0.0.0/16 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192.168.70.1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AF74353-D3D5-137C-AC3C-66363A9BE9C1}"/>
              </a:ext>
            </a:extLst>
          </p:cNvPr>
          <p:cNvCxnSpPr>
            <a:cxnSpLocks/>
          </p:cNvCxnSpPr>
          <p:nvPr/>
        </p:nvCxnSpPr>
        <p:spPr>
          <a:xfrm>
            <a:off x="1045471" y="8513309"/>
            <a:ext cx="14027842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890AF16-257A-A957-73B5-AF80D66580BB}"/>
              </a:ext>
            </a:extLst>
          </p:cNvPr>
          <p:cNvSpPr txBox="1"/>
          <p:nvPr/>
        </p:nvSpPr>
        <p:spPr>
          <a:xfrm>
            <a:off x="6357060" y="8182146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96D6AF78-120C-96DD-E50C-F950E2879F7B}"/>
              </a:ext>
            </a:extLst>
          </p:cNvPr>
          <p:cNvCxnSpPr>
            <a:cxnSpLocks/>
          </p:cNvCxnSpPr>
          <p:nvPr/>
        </p:nvCxnSpPr>
        <p:spPr>
          <a:xfrm>
            <a:off x="6371348" y="8208543"/>
            <a:ext cx="3560" cy="3017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D765659-A195-C6B7-ED62-A74C6246A00B}"/>
              </a:ext>
            </a:extLst>
          </p:cNvPr>
          <p:cNvSpPr txBox="1"/>
          <p:nvPr/>
        </p:nvSpPr>
        <p:spPr>
          <a:xfrm>
            <a:off x="8286097" y="8784114"/>
            <a:ext cx="1334299" cy="4831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vm01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F380468-A28D-005B-78B1-5FBC4739F941}"/>
              </a:ext>
            </a:extLst>
          </p:cNvPr>
          <p:cNvSpPr txBox="1"/>
          <p:nvPr/>
        </p:nvSpPr>
        <p:spPr>
          <a:xfrm>
            <a:off x="8953246" y="8510329"/>
            <a:ext cx="862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CA2C26F7-C557-F63C-ABD1-AD4C40D383FC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8953246" y="8510329"/>
            <a:ext cx="1" cy="2737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324F8641-10A0-BA1F-F1D7-FE2AD9CF9C6E}"/>
              </a:ext>
            </a:extLst>
          </p:cNvPr>
          <p:cNvSpPr/>
          <p:nvPr/>
        </p:nvSpPr>
        <p:spPr>
          <a:xfrm>
            <a:off x="10348917" y="8768357"/>
            <a:ext cx="5843355" cy="514655"/>
          </a:xfrm>
          <a:prstGeom prst="wedgeRectCallout">
            <a:avLst>
              <a:gd name="adj1" fmla="val -61899"/>
              <a:gd name="adj2" fmla="val -31951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デフォルト ゲートウェイ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10.0.1.1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4745851-2368-61B2-4C80-B1A802F076F5}"/>
              </a:ext>
            </a:extLst>
          </p:cNvPr>
          <p:cNvSpPr txBox="1"/>
          <p:nvPr/>
        </p:nvSpPr>
        <p:spPr>
          <a:xfrm>
            <a:off x="11381777" y="7860472"/>
            <a:ext cx="41344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Overlay Segment</a:t>
            </a:r>
          </a:p>
          <a:p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10.0.1.0/24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E58B6993-4813-759A-8A34-F79B2C71F7A8}"/>
              </a:ext>
            </a:extLst>
          </p:cNvPr>
          <p:cNvSpPr/>
          <p:nvPr/>
        </p:nvSpPr>
        <p:spPr>
          <a:xfrm>
            <a:off x="11927733" y="7039081"/>
            <a:ext cx="4278827" cy="514655"/>
          </a:xfrm>
          <a:prstGeom prst="wedgeRectCallout">
            <a:avLst>
              <a:gd name="adj1" fmla="val 8275"/>
              <a:gd name="adj2" fmla="val 10685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オーバーレイ セグメント追加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A857EE1-F6BD-8FC8-1D26-6CC663DD96D9}"/>
              </a:ext>
            </a:extLst>
          </p:cNvPr>
          <p:cNvCxnSpPr>
            <a:cxnSpLocks/>
          </p:cNvCxnSpPr>
          <p:nvPr/>
        </p:nvCxnSpPr>
        <p:spPr>
          <a:xfrm>
            <a:off x="7271516" y="2356389"/>
            <a:ext cx="0" cy="688692"/>
          </a:xfrm>
          <a:prstGeom prst="line">
            <a:avLst/>
          </a:prstGeom>
          <a:ln w="28575">
            <a:solidFill>
              <a:schemeClr val="tx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22DABA6-C2D6-5772-DB87-CC9A43E29193}"/>
              </a:ext>
            </a:extLst>
          </p:cNvPr>
          <p:cNvSpPr txBox="1"/>
          <p:nvPr/>
        </p:nvSpPr>
        <p:spPr>
          <a:xfrm>
            <a:off x="6305264" y="1979292"/>
            <a:ext cx="19543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検証環境外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6564EF3-D482-F99E-87EB-9F583B903661}"/>
              </a:ext>
            </a:extLst>
          </p:cNvPr>
          <p:cNvSpPr txBox="1"/>
          <p:nvPr/>
        </p:nvSpPr>
        <p:spPr>
          <a:xfrm>
            <a:off x="12573000" y="209544"/>
            <a:ext cx="4279840" cy="70788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例：</a:t>
            </a:r>
            <a:endParaRPr kumimoji="1"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/>
            <a:r>
              <a:rPr kumimoji="1" lang="ja-JP" altLang="en-US" sz="2000">
                <a:latin typeface="メイリオ" panose="020B0604030504040204" pitchFamily="50" charset="-128"/>
                <a:ea typeface="メイリオ" panose="020B0604030504040204" pitchFamily="50" charset="-128"/>
              </a:rPr>
              <a:t>パーツが出そろったスライド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8417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2C4F3-BC4A-9F17-040C-DA9F71E2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51429FDF-9713-0A97-F2DC-4657775D5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VCF 5.2 </a:t>
            </a:r>
            <a:r>
              <a:rPr kumimoji="1" lang="ja-JP" altLang="en-US" dirty="0"/>
              <a:t>ラボ </a:t>
            </a:r>
            <a:r>
              <a:rPr kumimoji="1" lang="en-US" altLang="ja-JP" dirty="0"/>
              <a:t>| Ext GW</a:t>
            </a:r>
            <a:r>
              <a:rPr kumimoji="1" lang="ja-JP" altLang="en-US" dirty="0"/>
              <a:t> </a:t>
            </a:r>
            <a:r>
              <a:rPr lang="ja-JP" altLang="en-US" dirty="0"/>
              <a:t>と</a:t>
            </a:r>
            <a:r>
              <a:rPr kumimoji="1" lang="en-US" altLang="ja-JP" dirty="0"/>
              <a:t> NSX Edge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BGP</a:t>
            </a:r>
            <a:r>
              <a:rPr kumimoji="1" lang="ja-JP" altLang="en-US" dirty="0"/>
              <a:t> 構成：</a:t>
            </a:r>
            <a:r>
              <a:rPr lang="ja-JP" altLang="en-US" dirty="0"/>
              <a:t>動作確認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6D934A4-5CF1-7E9B-C97C-13782281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83</a:t>
            </a:fld>
            <a:endParaRPr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186C10-91C1-C5E7-9469-68D445D927B5}"/>
              </a:ext>
            </a:extLst>
          </p:cNvPr>
          <p:cNvSpPr txBox="1"/>
          <p:nvPr/>
        </p:nvSpPr>
        <p:spPr>
          <a:xfrm>
            <a:off x="2714810" y="5057690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160C2D-F99A-2AB7-BEAE-D87E3FD0DEE5}"/>
              </a:ext>
            </a:extLst>
          </p:cNvPr>
          <p:cNvSpPr txBox="1"/>
          <p:nvPr/>
        </p:nvSpPr>
        <p:spPr>
          <a:xfrm>
            <a:off x="3618613" y="5055966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.16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829B40-E805-6A25-660E-5AEDBA87E86D}"/>
              </a:ext>
            </a:extLst>
          </p:cNvPr>
          <p:cNvSpPr txBox="1"/>
          <p:nvPr/>
        </p:nvSpPr>
        <p:spPr>
          <a:xfrm>
            <a:off x="5215192" y="5055492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30893D-C2B6-BA47-3137-C46B360EEF20}"/>
              </a:ext>
            </a:extLst>
          </p:cNvPr>
          <p:cNvSpPr txBox="1"/>
          <p:nvPr/>
        </p:nvSpPr>
        <p:spPr>
          <a:xfrm>
            <a:off x="6367060" y="5053768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.17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629D23F-1271-9DED-217F-4768E0C534C3}"/>
              </a:ext>
            </a:extLst>
          </p:cNvPr>
          <p:cNvCxnSpPr>
            <a:cxnSpLocks/>
          </p:cNvCxnSpPr>
          <p:nvPr/>
        </p:nvCxnSpPr>
        <p:spPr>
          <a:xfrm>
            <a:off x="1814513" y="4784429"/>
            <a:ext cx="13701718" cy="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A398018-A764-E1AF-E77A-C6245FE7662F}"/>
              </a:ext>
            </a:extLst>
          </p:cNvPr>
          <p:cNvCxnSpPr>
            <a:cxnSpLocks/>
          </p:cNvCxnSpPr>
          <p:nvPr/>
        </p:nvCxnSpPr>
        <p:spPr>
          <a:xfrm>
            <a:off x="5636098" y="4012912"/>
            <a:ext cx="9880133" cy="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E505E5A-E79D-2148-6980-DAFC3A793EF1}"/>
              </a:ext>
            </a:extLst>
          </p:cNvPr>
          <p:cNvCxnSpPr>
            <a:cxnSpLocks/>
          </p:cNvCxnSpPr>
          <p:nvPr/>
        </p:nvCxnSpPr>
        <p:spPr>
          <a:xfrm>
            <a:off x="1045471" y="4914693"/>
            <a:ext cx="14470760" cy="0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8DA138C-64C4-C6EB-95A2-313CD35412E0}"/>
              </a:ext>
            </a:extLst>
          </p:cNvPr>
          <p:cNvCxnSpPr>
            <a:cxnSpLocks/>
          </p:cNvCxnSpPr>
          <p:nvPr/>
        </p:nvCxnSpPr>
        <p:spPr>
          <a:xfrm>
            <a:off x="1615679" y="7031724"/>
            <a:ext cx="5642365" cy="0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90C58D-70AA-B57B-7056-8E8A4F704CF7}"/>
              </a:ext>
            </a:extLst>
          </p:cNvPr>
          <p:cNvSpPr txBox="1"/>
          <p:nvPr/>
        </p:nvSpPr>
        <p:spPr>
          <a:xfrm>
            <a:off x="1148057" y="5487617"/>
            <a:ext cx="6632187" cy="12368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b">
            <a:no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Tier-0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vcf-m01-t0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408B38A-A3DC-0C68-6B98-934F5F5905C6}"/>
              </a:ext>
            </a:extLst>
          </p:cNvPr>
          <p:cNvSpPr txBox="1"/>
          <p:nvPr/>
        </p:nvSpPr>
        <p:spPr>
          <a:xfrm>
            <a:off x="1148057" y="7236456"/>
            <a:ext cx="6632187" cy="811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Tier-1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Gateway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vcf-m01-t1</a:t>
            </a: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4F71ABFD-7AC7-BEA1-B052-554F1D776D93}"/>
              </a:ext>
            </a:extLst>
          </p:cNvPr>
          <p:cNvCxnSpPr>
            <a:cxnSpLocks/>
          </p:cNvCxnSpPr>
          <p:nvPr/>
        </p:nvCxnSpPr>
        <p:spPr>
          <a:xfrm>
            <a:off x="4061208" y="6724468"/>
            <a:ext cx="0" cy="307256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E3165B8-7A54-F468-A843-B442FEA27CA8}"/>
              </a:ext>
            </a:extLst>
          </p:cNvPr>
          <p:cNvCxnSpPr>
            <a:cxnSpLocks/>
          </p:cNvCxnSpPr>
          <p:nvPr/>
        </p:nvCxnSpPr>
        <p:spPr>
          <a:xfrm>
            <a:off x="4203051" y="7031724"/>
            <a:ext cx="0" cy="204732"/>
          </a:xfrm>
          <a:prstGeom prst="line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6A6E2D7-1DC4-747D-4878-F1484B27D1AC}"/>
              </a:ext>
            </a:extLst>
          </p:cNvPr>
          <p:cNvSpPr txBox="1"/>
          <p:nvPr/>
        </p:nvSpPr>
        <p:spPr>
          <a:xfrm>
            <a:off x="1045471" y="1969949"/>
            <a:ext cx="5124885" cy="16789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 Gateway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vcf-gw-01</a:t>
            </a:r>
          </a:p>
          <a:p>
            <a:pPr algn="ctr"/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04ED63D-8F6A-7CB3-7A5D-859F28D40C07}"/>
              </a:ext>
            </a:extLst>
          </p:cNvPr>
          <p:cNvSpPr txBox="1"/>
          <p:nvPr/>
        </p:nvSpPr>
        <p:spPr>
          <a:xfrm>
            <a:off x="5791714" y="3676916"/>
            <a:ext cx="48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2C85B4-3956-4DA1-81D2-4450F90974AD}"/>
              </a:ext>
            </a:extLst>
          </p:cNvPr>
          <p:cNvSpPr txBox="1"/>
          <p:nvPr/>
        </p:nvSpPr>
        <p:spPr>
          <a:xfrm>
            <a:off x="6615300" y="1969949"/>
            <a:ext cx="1334299" cy="60096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作業用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Windows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817A382-7179-CEFC-5F64-C6A761D18550}"/>
              </a:ext>
            </a:extLst>
          </p:cNvPr>
          <p:cNvCxnSpPr>
            <a:cxnSpLocks/>
          </p:cNvCxnSpPr>
          <p:nvPr/>
        </p:nvCxnSpPr>
        <p:spPr>
          <a:xfrm>
            <a:off x="5854793" y="3643859"/>
            <a:ext cx="0" cy="363968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71959251-883F-65D3-75A7-E1D6A6C5F140}"/>
              </a:ext>
            </a:extLst>
          </p:cNvPr>
          <p:cNvSpPr txBox="1"/>
          <p:nvPr/>
        </p:nvSpPr>
        <p:spPr>
          <a:xfrm>
            <a:off x="7221689" y="3692080"/>
            <a:ext cx="481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.2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131531A7-0B4B-50DD-48EF-B6E355F036F7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271516" y="2570910"/>
            <a:ext cx="0" cy="1456093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81C309C3-1536-BB28-9D46-66747740E320}"/>
              </a:ext>
            </a:extLst>
          </p:cNvPr>
          <p:cNvSpPr txBox="1"/>
          <p:nvPr/>
        </p:nvSpPr>
        <p:spPr>
          <a:xfrm>
            <a:off x="2155335" y="5349777"/>
            <a:ext cx="2112091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#1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vcf-m01-edge-01</a:t>
            </a: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180FBC08-2577-122A-F3F6-CEB6D609F60E}"/>
              </a:ext>
            </a:extLst>
          </p:cNvPr>
          <p:cNvSpPr txBox="1"/>
          <p:nvPr/>
        </p:nvSpPr>
        <p:spPr>
          <a:xfrm>
            <a:off x="4836362" y="5361475"/>
            <a:ext cx="2112089" cy="5488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Node #2</a:t>
            </a:r>
          </a:p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vcf-m01-edge-02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02F2937-8B39-640F-290B-3F89EE5970CB}"/>
              </a:ext>
            </a:extLst>
          </p:cNvPr>
          <p:cNvCxnSpPr>
            <a:cxnSpLocks/>
          </p:cNvCxnSpPr>
          <p:nvPr/>
        </p:nvCxnSpPr>
        <p:spPr>
          <a:xfrm>
            <a:off x="2735342" y="478442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1B9DF8D-99BA-337B-B3BB-29751A89C265}"/>
              </a:ext>
            </a:extLst>
          </p:cNvPr>
          <p:cNvCxnSpPr>
            <a:cxnSpLocks/>
          </p:cNvCxnSpPr>
          <p:nvPr/>
        </p:nvCxnSpPr>
        <p:spPr>
          <a:xfrm>
            <a:off x="5225689" y="4784429"/>
            <a:ext cx="0" cy="563890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B2494D6-9534-0732-245F-B0A88C5F028A}"/>
              </a:ext>
            </a:extLst>
          </p:cNvPr>
          <p:cNvCxnSpPr>
            <a:cxnSpLocks/>
          </p:cNvCxnSpPr>
          <p:nvPr/>
        </p:nvCxnSpPr>
        <p:spPr>
          <a:xfrm>
            <a:off x="3622173" y="4914693"/>
            <a:ext cx="0" cy="440881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EEAC47AB-B623-0375-36C1-705952DF9DC5}"/>
              </a:ext>
            </a:extLst>
          </p:cNvPr>
          <p:cNvCxnSpPr>
            <a:cxnSpLocks/>
          </p:cNvCxnSpPr>
          <p:nvPr/>
        </p:nvCxnSpPr>
        <p:spPr>
          <a:xfrm>
            <a:off x="6371764" y="4914693"/>
            <a:ext cx="0" cy="433626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4455EC0F-098B-14FA-81F2-52E6B57B4602}"/>
              </a:ext>
            </a:extLst>
          </p:cNvPr>
          <p:cNvCxnSpPr>
            <a:cxnSpLocks/>
          </p:cNvCxnSpPr>
          <p:nvPr/>
        </p:nvCxnSpPr>
        <p:spPr>
          <a:xfrm>
            <a:off x="4173171" y="3643859"/>
            <a:ext cx="0" cy="6637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D8F7D10-80A9-6D7D-0D97-CA8914E2D2EB}"/>
              </a:ext>
            </a:extLst>
          </p:cNvPr>
          <p:cNvCxnSpPr>
            <a:cxnSpLocks/>
          </p:cNvCxnSpPr>
          <p:nvPr/>
        </p:nvCxnSpPr>
        <p:spPr>
          <a:xfrm>
            <a:off x="4498065" y="3643859"/>
            <a:ext cx="0" cy="663757"/>
          </a:xfrm>
          <a:prstGeom prst="line">
            <a:avLst/>
          </a:prstGeom>
          <a:ln w="28575">
            <a:solidFill>
              <a:schemeClr val="accent5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22697B03-5C11-9550-E9F6-AAFED8DE0429}"/>
              </a:ext>
            </a:extLst>
          </p:cNvPr>
          <p:cNvCxnSpPr>
            <a:cxnSpLocks/>
          </p:cNvCxnSpPr>
          <p:nvPr/>
        </p:nvCxnSpPr>
        <p:spPr>
          <a:xfrm>
            <a:off x="4822959" y="3643859"/>
            <a:ext cx="0" cy="66375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F32226F-7DE9-2131-BC0D-3BDB10C7A771}"/>
              </a:ext>
            </a:extLst>
          </p:cNvPr>
          <p:cNvCxnSpPr>
            <a:cxnSpLocks/>
          </p:cNvCxnSpPr>
          <p:nvPr/>
        </p:nvCxnSpPr>
        <p:spPr>
          <a:xfrm>
            <a:off x="5147853" y="3643859"/>
            <a:ext cx="0" cy="663757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55D1B5D-D57D-FD58-04C2-F38B7AD8190C}"/>
              </a:ext>
            </a:extLst>
          </p:cNvPr>
          <p:cNvCxnSpPr>
            <a:cxnSpLocks/>
          </p:cNvCxnSpPr>
          <p:nvPr/>
        </p:nvCxnSpPr>
        <p:spPr>
          <a:xfrm>
            <a:off x="5461805" y="3643859"/>
            <a:ext cx="0" cy="66375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C91A76B-9C31-722A-7CFD-334F190D8E2B}"/>
              </a:ext>
            </a:extLst>
          </p:cNvPr>
          <p:cNvSpPr txBox="1"/>
          <p:nvPr/>
        </p:nvSpPr>
        <p:spPr>
          <a:xfrm>
            <a:off x="12974104" y="4307616"/>
            <a:ext cx="277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1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192.168.76.0/24, VLAN 76</a:t>
            </a: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90061A8F-9EA4-3DCA-5A76-F48E80BE2F6E}"/>
              </a:ext>
            </a:extLst>
          </p:cNvPr>
          <p:cNvSpPr txBox="1"/>
          <p:nvPr/>
        </p:nvSpPr>
        <p:spPr>
          <a:xfrm>
            <a:off x="12974105" y="3556194"/>
            <a:ext cx="287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 Management Network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192.168.70.0/24, VLAN 70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04290C8-31B1-4038-09F7-A0CD1BF6A257}"/>
              </a:ext>
            </a:extLst>
          </p:cNvPr>
          <p:cNvSpPr txBox="1"/>
          <p:nvPr/>
        </p:nvSpPr>
        <p:spPr>
          <a:xfrm>
            <a:off x="12974104" y="4902125"/>
            <a:ext cx="28702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Edge Uplink Network 2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192.168.77.0/24, VLAN 77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734C45D-9EAA-073B-2103-903802058E26}"/>
              </a:ext>
            </a:extLst>
          </p:cNvPr>
          <p:cNvSpPr txBox="1"/>
          <p:nvPr/>
        </p:nvSpPr>
        <p:spPr>
          <a:xfrm>
            <a:off x="1446679" y="5938116"/>
            <a:ext cx="6129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</a:t>
            </a:r>
            <a:r>
              <a:rPr lang="ja-JP" altLang="en-US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65002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D57E9BF-BBB0-7CF0-3685-E7E1BC626655}"/>
              </a:ext>
            </a:extLst>
          </p:cNvPr>
          <p:cNvSpPr txBox="1"/>
          <p:nvPr/>
        </p:nvSpPr>
        <p:spPr>
          <a:xfrm>
            <a:off x="2375912" y="2025515"/>
            <a:ext cx="2510777" cy="3165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SNAT (masquerade)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1EEB8E6-D70E-E245-6DDA-AF5F000E8574}"/>
              </a:ext>
            </a:extLst>
          </p:cNvPr>
          <p:cNvSpPr txBox="1"/>
          <p:nvPr/>
        </p:nvSpPr>
        <p:spPr>
          <a:xfrm>
            <a:off x="1150073" y="3030793"/>
            <a:ext cx="2155985" cy="5352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FRR</a:t>
            </a:r>
          </a:p>
          <a:p>
            <a:pPr algn="ctr"/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BGP ASN: 65001</a:t>
            </a:r>
            <a:endParaRPr lang="ja-JP" altLang="en-US" sz="1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CC36CF47-E2C3-04FF-F611-C7C1BE7F6F56}"/>
              </a:ext>
            </a:extLst>
          </p:cNvPr>
          <p:cNvSpPr txBox="1"/>
          <p:nvPr/>
        </p:nvSpPr>
        <p:spPr>
          <a:xfrm>
            <a:off x="3392261" y="4336609"/>
            <a:ext cx="2861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(VCF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関連ネットワーク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6A5D9C2B-C83A-CBB3-0A0A-2CEBEE27107E}"/>
              </a:ext>
            </a:extLst>
          </p:cNvPr>
          <p:cNvSpPr txBox="1"/>
          <p:nvPr/>
        </p:nvSpPr>
        <p:spPr>
          <a:xfrm>
            <a:off x="3246757" y="1719012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B9FAADE0-50C2-C0C1-0ECA-4FDC5DAB52A2}"/>
              </a:ext>
            </a:extLst>
          </p:cNvPr>
          <p:cNvSpPr txBox="1"/>
          <p:nvPr/>
        </p:nvSpPr>
        <p:spPr>
          <a:xfrm>
            <a:off x="1184966" y="3614811"/>
            <a:ext cx="880012" cy="2658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ens162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EDDB06-9EC4-5268-6B69-099A9EB47B31}"/>
              </a:ext>
            </a:extLst>
          </p:cNvPr>
          <p:cNvSpPr txBox="1"/>
          <p:nvPr/>
        </p:nvSpPr>
        <p:spPr>
          <a:xfrm>
            <a:off x="2124097" y="3617626"/>
            <a:ext cx="880012" cy="26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ens194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7" name="直線コネクタ 116">
            <a:extLst>
              <a:ext uri="{FF2B5EF4-FFF2-40B4-BE49-F238E27FC236}">
                <a16:creationId xmlns:a16="http://schemas.microsoft.com/office/drawing/2014/main" id="{D97A6BAC-7D2D-BE15-041A-646C5C41D764}"/>
              </a:ext>
            </a:extLst>
          </p:cNvPr>
          <p:cNvCxnSpPr>
            <a:cxnSpLocks/>
            <a:stCxn id="112" idx="2"/>
          </p:cNvCxnSpPr>
          <p:nvPr/>
        </p:nvCxnSpPr>
        <p:spPr>
          <a:xfrm>
            <a:off x="2564103" y="3879267"/>
            <a:ext cx="0" cy="905162"/>
          </a:xfrm>
          <a:prstGeom prst="line">
            <a:avLst/>
          </a:prstGeom>
          <a:ln w="28575">
            <a:solidFill>
              <a:schemeClr val="accent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235444C9-818D-6667-127C-7D1366242B9A}"/>
              </a:ext>
            </a:extLst>
          </p:cNvPr>
          <p:cNvCxnSpPr>
            <a:cxnSpLocks/>
          </p:cNvCxnSpPr>
          <p:nvPr/>
        </p:nvCxnSpPr>
        <p:spPr>
          <a:xfrm>
            <a:off x="1660187" y="3880660"/>
            <a:ext cx="0" cy="1034033"/>
          </a:xfrm>
          <a:prstGeom prst="line">
            <a:avLst/>
          </a:prstGeom>
          <a:ln w="28575">
            <a:solidFill>
              <a:schemeClr val="accent2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B76C3C38-FA6C-67AB-9EAA-6B2E9F9FEEDF}"/>
              </a:ext>
            </a:extLst>
          </p:cNvPr>
          <p:cNvSpPr txBox="1"/>
          <p:nvPr/>
        </p:nvSpPr>
        <p:spPr>
          <a:xfrm>
            <a:off x="2521236" y="3876412"/>
            <a:ext cx="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0A436159-B44C-E636-B564-145980032420}"/>
              </a:ext>
            </a:extLst>
          </p:cNvPr>
          <p:cNvSpPr txBox="1"/>
          <p:nvPr/>
        </p:nvSpPr>
        <p:spPr>
          <a:xfrm>
            <a:off x="1615679" y="3885845"/>
            <a:ext cx="529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C1D52C7C-6B32-0465-206E-844A9D20B142}"/>
              </a:ext>
            </a:extLst>
          </p:cNvPr>
          <p:cNvCxnSpPr>
            <a:cxnSpLocks/>
            <a:stCxn id="125" idx="2"/>
            <a:endCxn id="109" idx="0"/>
          </p:cNvCxnSpPr>
          <p:nvPr/>
        </p:nvCxnSpPr>
        <p:spPr>
          <a:xfrm>
            <a:off x="3686763" y="1451495"/>
            <a:ext cx="0" cy="267517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832D8E3-B867-7CD8-CA6D-E1A7E9CEE43F}"/>
              </a:ext>
            </a:extLst>
          </p:cNvPr>
          <p:cNvSpPr txBox="1"/>
          <p:nvPr/>
        </p:nvSpPr>
        <p:spPr>
          <a:xfrm>
            <a:off x="2709577" y="1143718"/>
            <a:ext cx="195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FF5A9DC8-A197-67A2-4019-66847605619A}"/>
              </a:ext>
            </a:extLst>
          </p:cNvPr>
          <p:cNvSpPr/>
          <p:nvPr/>
        </p:nvSpPr>
        <p:spPr>
          <a:xfrm>
            <a:off x="9326036" y="1715503"/>
            <a:ext cx="3648067" cy="842467"/>
          </a:xfrm>
          <a:prstGeom prst="wedgeRectCallout">
            <a:avLst>
              <a:gd name="adj1" fmla="val -87105"/>
              <a:gd name="adj2" fmla="val 36466"/>
            </a:avLst>
          </a:prstGeom>
          <a:solidFill>
            <a:schemeClr val="bg1"/>
          </a:solidFill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スタティック ルート追加</a:t>
            </a:r>
            <a:endParaRPr kumimoji="1" lang="en-US" altLang="ja-JP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10.0.0.0/16 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192.168.70.1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2B4D045C-EA59-BE36-C1B8-E196E2DD312B}"/>
              </a:ext>
            </a:extLst>
          </p:cNvPr>
          <p:cNvCxnSpPr>
            <a:cxnSpLocks/>
          </p:cNvCxnSpPr>
          <p:nvPr/>
        </p:nvCxnSpPr>
        <p:spPr>
          <a:xfrm>
            <a:off x="1045471" y="8339883"/>
            <a:ext cx="14470760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CEBAC98-8CA8-2CB2-0339-6AB187739086}"/>
              </a:ext>
            </a:extLst>
          </p:cNvPr>
          <p:cNvSpPr txBox="1"/>
          <p:nvPr/>
        </p:nvSpPr>
        <p:spPr>
          <a:xfrm>
            <a:off x="4228706" y="8008720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3AB2368-987E-91F4-4B56-6B00EBE34B94}"/>
              </a:ext>
            </a:extLst>
          </p:cNvPr>
          <p:cNvCxnSpPr>
            <a:cxnSpLocks/>
          </p:cNvCxnSpPr>
          <p:nvPr/>
        </p:nvCxnSpPr>
        <p:spPr>
          <a:xfrm>
            <a:off x="4242994" y="8035117"/>
            <a:ext cx="3560" cy="301786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C384934-8715-E5A3-340A-9819FDEA2170}"/>
              </a:ext>
            </a:extLst>
          </p:cNvPr>
          <p:cNvSpPr txBox="1"/>
          <p:nvPr/>
        </p:nvSpPr>
        <p:spPr>
          <a:xfrm>
            <a:off x="6157743" y="8610688"/>
            <a:ext cx="1334299" cy="48314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vm01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990C475-6419-1CEE-9712-5D9368E9D108}"/>
              </a:ext>
            </a:extLst>
          </p:cNvPr>
          <p:cNvSpPr txBox="1"/>
          <p:nvPr/>
        </p:nvSpPr>
        <p:spPr>
          <a:xfrm>
            <a:off x="6824892" y="8336903"/>
            <a:ext cx="862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.11</a:t>
            </a:r>
            <a:endParaRPr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933A4AA-4F3D-D45F-37C5-33D9BFD4118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6824892" y="8336903"/>
            <a:ext cx="1" cy="273785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F18795A8-53BB-2B43-5077-49436BAF739D}"/>
              </a:ext>
            </a:extLst>
          </p:cNvPr>
          <p:cNvSpPr/>
          <p:nvPr/>
        </p:nvSpPr>
        <p:spPr>
          <a:xfrm>
            <a:off x="8478472" y="8631759"/>
            <a:ext cx="4287599" cy="557383"/>
          </a:xfrm>
          <a:prstGeom prst="wedgeRectCallout">
            <a:avLst>
              <a:gd name="adj1" fmla="val -71309"/>
              <a:gd name="adj2" fmla="val -32420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デフォルト ゲートウェイ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→ </a:t>
            </a:r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10.0.1.1</a:t>
            </a:r>
            <a:endParaRPr kumimoji="1" lang="ja-JP" altLang="en-US" sz="1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4DD65F5-D0A6-D156-5341-3CC96D70C208}"/>
              </a:ext>
            </a:extLst>
          </p:cNvPr>
          <p:cNvSpPr txBox="1"/>
          <p:nvPr/>
        </p:nvSpPr>
        <p:spPr>
          <a:xfrm>
            <a:off x="12974104" y="8333436"/>
            <a:ext cx="2773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 Overlay Segment</a:t>
            </a:r>
          </a:p>
          <a:p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10.0.1.0/24</a:t>
            </a:r>
          </a:p>
        </p:txBody>
      </p:sp>
      <p:sp>
        <p:nvSpPr>
          <p:cNvPr id="46" name="吹き出し: 四角形 45">
            <a:extLst>
              <a:ext uri="{FF2B5EF4-FFF2-40B4-BE49-F238E27FC236}">
                <a16:creationId xmlns:a16="http://schemas.microsoft.com/office/drawing/2014/main" id="{05F3AE9A-FE3B-1756-5A9C-651A422AF40D}"/>
              </a:ext>
            </a:extLst>
          </p:cNvPr>
          <p:cNvSpPr/>
          <p:nvPr/>
        </p:nvSpPr>
        <p:spPr>
          <a:xfrm>
            <a:off x="10666111" y="7454943"/>
            <a:ext cx="4278827" cy="514655"/>
          </a:xfrm>
          <a:prstGeom prst="wedgeRectCallout">
            <a:avLst>
              <a:gd name="adj1" fmla="val 8275"/>
              <a:gd name="adj2" fmla="val 106856"/>
            </a:avLst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NSX</a:t>
            </a:r>
            <a:r>
              <a:rPr kumimoji="1" lang="ja-JP" altLang="en-US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オーバーレイ セグメント追加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B8B7403C-8AAA-A13C-B341-B95CCE6872E3}"/>
              </a:ext>
            </a:extLst>
          </p:cNvPr>
          <p:cNvCxnSpPr>
            <a:cxnSpLocks/>
            <a:stCxn id="50" idx="2"/>
            <a:endCxn id="27" idx="0"/>
          </p:cNvCxnSpPr>
          <p:nvPr/>
        </p:nvCxnSpPr>
        <p:spPr>
          <a:xfrm>
            <a:off x="7282450" y="1451495"/>
            <a:ext cx="0" cy="518454"/>
          </a:xfrm>
          <a:prstGeom prst="line">
            <a:avLst/>
          </a:prstGeom>
          <a:ln w="28575">
            <a:solidFill>
              <a:schemeClr val="tx2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C325047-2963-5590-9310-E79B3A8951A4}"/>
              </a:ext>
            </a:extLst>
          </p:cNvPr>
          <p:cNvSpPr txBox="1"/>
          <p:nvPr/>
        </p:nvSpPr>
        <p:spPr>
          <a:xfrm>
            <a:off x="6305264" y="1143718"/>
            <a:ext cx="19543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検証環境外</a:t>
            </a:r>
            <a:r>
              <a:rPr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DD0CEA8-6456-F574-D9B7-EA9D6615E992}"/>
              </a:ext>
            </a:extLst>
          </p:cNvPr>
          <p:cNvSpPr txBox="1"/>
          <p:nvPr/>
        </p:nvSpPr>
        <p:spPr>
          <a:xfrm>
            <a:off x="12573000" y="209544"/>
            <a:ext cx="4279840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修正版</a:t>
            </a:r>
          </a:p>
        </p:txBody>
      </p:sp>
    </p:spTree>
    <p:extLst>
      <p:ext uri="{BB962C8B-B14F-4D97-AF65-F5344CB8AC3E}">
        <p14:creationId xmlns:p14="http://schemas.microsoft.com/office/powerpoint/2010/main" val="812857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7BF823-05C9-EC68-5A34-7579FB161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極小</a:t>
            </a:r>
            <a:r>
              <a:rPr lang="en-US" altLang="ja-JP"/>
              <a:t> VCF</a:t>
            </a:r>
            <a:r>
              <a:rPr lang="ja-JP" altLang="en-US"/>
              <a:t> </a:t>
            </a:r>
            <a:r>
              <a:rPr lang="en-US" altLang="ja-JP"/>
              <a:t>5.1</a:t>
            </a:r>
            <a:r>
              <a:rPr lang="ja-JP" altLang="en-US"/>
              <a:t> ラボ構築 </a:t>
            </a:r>
            <a:r>
              <a:rPr lang="en-US" altLang="ja-JP"/>
              <a:t>| 3. Management Domain</a:t>
            </a:r>
            <a:r>
              <a:rPr lang="ja-JP" altLang="en-US"/>
              <a:t> のデプロイ</a:t>
            </a:r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1245340-0733-A64C-0E88-129C764E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B52876-E65B-56F3-18B4-49B19FE6A612}"/>
              </a:ext>
            </a:extLst>
          </p:cNvPr>
          <p:cNvSpPr/>
          <p:nvPr/>
        </p:nvSpPr>
        <p:spPr>
          <a:xfrm>
            <a:off x="10445436" y="1161205"/>
            <a:ext cx="6347300" cy="3933192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8143B6-E903-CF4F-3B33-1F229F17C184}"/>
              </a:ext>
            </a:extLst>
          </p:cNvPr>
          <p:cNvSpPr/>
          <p:nvPr/>
        </p:nvSpPr>
        <p:spPr>
          <a:xfrm>
            <a:off x="6836229" y="1161206"/>
            <a:ext cx="3609207" cy="253416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EDBB323-FDF8-DE9C-C82B-682AC891CD59}"/>
              </a:ext>
            </a:extLst>
          </p:cNvPr>
          <p:cNvSpPr/>
          <p:nvPr/>
        </p:nvSpPr>
        <p:spPr>
          <a:xfrm>
            <a:off x="10447881" y="7200733"/>
            <a:ext cx="6344854" cy="643171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A3538D7-B963-9D55-8703-EE341DA06C78}"/>
              </a:ext>
            </a:extLst>
          </p:cNvPr>
          <p:cNvCxnSpPr>
            <a:cxnSpLocks/>
          </p:cNvCxnSpPr>
          <p:nvPr/>
        </p:nvCxnSpPr>
        <p:spPr>
          <a:xfrm flipV="1">
            <a:off x="1480457" y="3172852"/>
            <a:ext cx="595086" cy="5225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0EF7AC8-245A-C202-8C95-CC7A203309FD}"/>
              </a:ext>
            </a:extLst>
          </p:cNvPr>
          <p:cNvSpPr/>
          <p:nvPr/>
        </p:nvSpPr>
        <p:spPr>
          <a:xfrm>
            <a:off x="353322" y="1509486"/>
            <a:ext cx="2486500" cy="674435"/>
          </a:xfrm>
          <a:prstGeom prst="wedgeRectCallout">
            <a:avLst>
              <a:gd name="adj1" fmla="val -2154"/>
              <a:gd name="adj2" fmla="val 245425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Management Domain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と</a:t>
            </a:r>
            <a:b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SDDC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Manager</a:t>
            </a:r>
            <a:r>
              <a:rPr kumimoji="1" lang="ja-JP" altLang="en-US" sz="1200">
                <a:latin typeface="メイリオ" panose="020B0604030504040204" pitchFamily="50" charset="-128"/>
                <a:ea typeface="メイリオ" panose="020B0604030504040204" pitchFamily="50" charset="-128"/>
              </a:rPr>
              <a:t> をデプロイ</a:t>
            </a:r>
          </a:p>
        </p:txBody>
      </p:sp>
    </p:spTree>
    <p:extLst>
      <p:ext uri="{BB962C8B-B14F-4D97-AF65-F5344CB8AC3E}">
        <p14:creationId xmlns:p14="http://schemas.microsoft.com/office/powerpoint/2010/main" val="1909054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800" dirty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txDef>
      <a:spPr/>
      <a:bodyPr wrap="square" rtlCol="0">
        <a:sp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NTNX日記-Template.pptx" id="{3C5E8021-48B0-450C-BC48-10B5A9F7F71D}" vid="{EAE148EB-3A01-41BE-A346-5A7341739BCC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gowatana-Template-Small-v01</Template>
  <TotalTime>88620</TotalTime>
  <Words>2606</Words>
  <Application>Microsoft Office PowerPoint</Application>
  <PresentationFormat>ユーザー設定</PresentationFormat>
  <Paragraphs>720</Paragraphs>
  <Slides>83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83</vt:i4>
      </vt:variant>
    </vt:vector>
  </HeadingPairs>
  <TitlesOfParts>
    <vt:vector size="90" baseType="lpstr">
      <vt:lpstr>Meiryo UI</vt:lpstr>
      <vt:lpstr>メイリオ</vt:lpstr>
      <vt:lpstr>Arial</vt:lpstr>
      <vt:lpstr>Calibri</vt:lpstr>
      <vt:lpstr>Calibri Light</vt:lpstr>
      <vt:lpstr>Wingdings</vt:lpstr>
      <vt:lpstr>Office テーマ</vt:lpstr>
      <vt:lpstr>VCF 勉強会（おまけ編）</vt:lpstr>
      <vt:lpstr>はじめに</vt:lpstr>
      <vt:lpstr>VCF 5.2 ラボ | 全体イメージ（Management Domain + VI Domain + Aria Suite + Avi）</vt:lpstr>
      <vt:lpstr>VCF 5.2 ラボ | 全体イメージ（初期状態）</vt:lpstr>
      <vt:lpstr>VCF 5.2.1 ラボ | vSphere Supervisor: 構成イメージ（+ Aria Automation）</vt:lpstr>
      <vt:lpstr>準備 / Management Domain / VI Domain</vt:lpstr>
      <vt:lpstr>極小 VCF 5.1 ラボ構築 | 1. 事前準備</vt:lpstr>
      <vt:lpstr>極小 VCF 5.1 ラボ構築 | 2. Cloud Builder をデプロイ</vt:lpstr>
      <vt:lpstr>極小 VCF 5.1 ラボ構築 | 3. Management Domain のデプロイ</vt:lpstr>
      <vt:lpstr>極小 VCF 5.1 ラボ構築 | 4. VI ドメインのデプロイ</vt:lpstr>
      <vt:lpstr>VCF 5.2 ラボ | ESXi / Cloud Builder の準備</vt:lpstr>
      <vt:lpstr>VCF 5.2 ラボ | Management Domain の展開</vt:lpstr>
      <vt:lpstr>VCF 5.2 ラボ | ADCS 構築と証明書の発行</vt:lpstr>
      <vt:lpstr>Edge Cluster &amp; AVN</vt:lpstr>
      <vt:lpstr>VCF 5.2 ラボ | NSX Edge Cluster &amp; Application Virtual Network の準備</vt:lpstr>
      <vt:lpstr>VCF 5.2 ラボ | NSX Edge Cluster の展開</vt:lpstr>
      <vt:lpstr>VCF 5.2 Management Domain への NSX Edge Cluster 展開 | ネットワークの準備</vt:lpstr>
      <vt:lpstr>VCF 5.2 Management Domain への NSX Edge Cluster 展開</vt:lpstr>
      <vt:lpstr>VCF 5.2 Management Domain への AVN 追加</vt:lpstr>
      <vt:lpstr>VCF 5.2 ラボ | VI Domain の展開</vt:lpstr>
      <vt:lpstr>VCF 5.2 ラボ | VI Domain の展開準備</vt:lpstr>
      <vt:lpstr>VCF 5.2 ラボ | VI Domain の展開（vSphere ネットワーク / NSX なし）</vt:lpstr>
      <vt:lpstr>VCF 5.2 ラボ | VI Domain の展開（NSX あり）</vt:lpstr>
      <vt:lpstr>Aria Automation</vt:lpstr>
      <vt:lpstr>VCF 5.2 Aria Automation ラボ | 全体イメージ（今回は Management Domain のみ）</vt:lpstr>
      <vt:lpstr>VCF 5.2 Aria Automation ラボ | 開始時点の構成（今回は Management Domain のみ）</vt:lpstr>
      <vt:lpstr>VCF 5.2 Aria Automation ラボ | Aria Automation のデプロイ</vt:lpstr>
      <vt:lpstr>VCF 5.2 Aria Automation ラボ | Aria Suite Lifecycle の展開</vt:lpstr>
      <vt:lpstr>VCF 5.2 Aria Automation ラボ | Workspace ONE Access の展開</vt:lpstr>
      <vt:lpstr>VCF 5.2 Aria Automation ラボ | Aria Automation の展開</vt:lpstr>
      <vt:lpstr>VCF 5.2 Aria Automation ラボ | Aria Operations の展開</vt:lpstr>
      <vt:lpstr>VCF 5.2 Aria Automation ラボ | Aria Operations for Logs の展開</vt:lpstr>
      <vt:lpstr>Aria Automation 動作確認</vt:lpstr>
      <vt:lpstr>VCF 5.2 Aria Automation ラボ | Aria Automation の動作確認（Quick Start → クラウド テンプレートの展開）</vt:lpstr>
      <vt:lpstr>VCF 5.2 Aria Automation ラボ | Quick Start → Cloud Template 展開</vt:lpstr>
      <vt:lpstr>VCF 5.2 Aria Automation ラボ | 動作確認 1 - vSphere / NSX での準備</vt:lpstr>
      <vt:lpstr>VCF 5.2 Aria Automation ラボ | 動作確認 2 - Quick Start の実行</vt:lpstr>
      <vt:lpstr>VCF 5.2 Aria Automation ラボ | 動作確認 3 - Assembler での設定</vt:lpstr>
      <vt:lpstr>VCF 5.2 Aria Automation ラボ | 動作確認 4 - クラウド テンプレートの作成</vt:lpstr>
      <vt:lpstr>VCF 5.2 Aria Automation ラボ | 動作確認 5 - クラウド テンプレート（仮想マシン）の展開</vt:lpstr>
      <vt:lpstr>VCF + Aria の ID 管理 &amp; アクセス管理</vt:lpstr>
      <vt:lpstr>VCF 5.2 Aria Automation ラボの構成 | ID Provider 追加 / Role 割り当て（SDDC Manger / vCenter / NSX）</vt:lpstr>
      <vt:lpstr>VCF 5.2 Aria Automation ラボの構成 | ID Provider 追加 / Role 割り当て（Aria 関連コンポーネント）</vt:lpstr>
      <vt:lpstr>Avi Load Balancer（with NSX VLAN Segment）</vt:lpstr>
      <vt:lpstr>VCF 5.2 ラボ | Avi Load Balancer のデプロイ</vt:lpstr>
      <vt:lpstr>VCF 5.2 ラボ | Avi Load Balancer の設定 ～ 動作確認</vt:lpstr>
      <vt:lpstr>VCF 5.2 ラボ | Avi Load Balancer の設定 Part-01: vSphere / NSX の準備</vt:lpstr>
      <vt:lpstr>VCF 5.2 ラボ | Avi Load Balancer の設定 Part-02: NSX Cloud の作成（NSX-T Cloud Connector）</vt:lpstr>
      <vt:lpstr>VCF 5.2 ラボ | Avi Load Balancer の設定 Part-02: ネットワーク プロファイルの設定</vt:lpstr>
      <vt:lpstr>VCF 5.2 ラボ | Avi Load Balancer の設定 Part-02: IPAM プロファイルの準備</vt:lpstr>
      <vt:lpstr>VCF 5.2 ラボ | Avi Load Balancer の設定 Part-02: Service Engine Group の作成</vt:lpstr>
      <vt:lpstr>VCF 5.2 ラボ | Avi Load Balancer の設定 Part-03: Virtual Service の作成</vt:lpstr>
      <vt:lpstr>Avi Load Balancer（with NSX Overlay Segment）</vt:lpstr>
      <vt:lpstr>VCF 5.2 ラボ | Avi Load Balancer（Management:VLAN / Data:Overlay）ネットワーク構成イメージ</vt:lpstr>
      <vt:lpstr>VCF 5.2 ラボ | Avi Load Balancer（Management:VLAN / Data:Overlay）通信イメージ</vt:lpstr>
      <vt:lpstr>VCF 5.2 ラボ | Avi Load Balancer（Management:Overlay / Data:Overlay）ネットワーク構成イメージ</vt:lpstr>
      <vt:lpstr>VCF 5.2 ラボ | Avi Load Balancer の設定（NSX Overlay Segment）</vt:lpstr>
      <vt:lpstr>PowerPoint プレゼンテーション</vt:lpstr>
      <vt:lpstr>Aria Operations デプロイ / アカウント追加</vt:lpstr>
      <vt:lpstr>VCF 5.2 ラボ | Aria Suite Lifecycle での Aria Operations デプロイ / アカウント追加</vt:lpstr>
      <vt:lpstr>VCF 5.2 ラボ | Aria Suite Lifecycle での Aria Operations デプロイ（Workspace ONE Access なし）</vt:lpstr>
      <vt:lpstr>VCF 5.2 ラボ | Aria Operations への NSX アカウント追加</vt:lpstr>
      <vt:lpstr>VCF 5.2 ラボ | Aria Suite Lifecycle での Aria Operations デプロイ（Workspace ONE Access あり）</vt:lpstr>
      <vt:lpstr>VCF 5.2 ラボ | Aria Operations への VCF アカウント追加</vt:lpstr>
      <vt:lpstr>VCF 5.2 ラボ | Aria Operations VCF アカウントへの VI Workload Domain 追加</vt:lpstr>
      <vt:lpstr>Aria Operations / Aria Logs （Workspace ONE Access なし）</vt:lpstr>
      <vt:lpstr>VCF 5.2 ラボ | Aria Operations / Aria Operations for Logs</vt:lpstr>
      <vt:lpstr>VCF 5.2 ラボ | Aria Operations</vt:lpstr>
      <vt:lpstr>VCF 5.2 ラボ | Aria Operations for Logs</vt:lpstr>
      <vt:lpstr>vSphere Supervisor</vt:lpstr>
      <vt:lpstr>VCF 5.2.1 ラボ | vSphere Supervisor: 構成イメージ</vt:lpstr>
      <vt:lpstr>VCF 5.2.1 ラボ | vSphere Supervisor: 構成イメージ（+ Aria Automation）</vt:lpstr>
      <vt:lpstr>VCF 5.2.1 ラボ | vSphere Supervisor: 外部ルーターの BGP 設定変更</vt:lpstr>
      <vt:lpstr>VCF 5.2.1 ラボ | vSphere Supervisor: 外部ルーターの BPG 設定変更</vt:lpstr>
      <vt:lpstr>VCF 5.2.1 ラボ | vSphere Supervisor: NSX Edge Cluster の追加</vt:lpstr>
      <vt:lpstr>VCF 5.2.1 ラボ | vSphere Supervisor: NSX Edge Cluster の追加</vt:lpstr>
      <vt:lpstr>VCF 5.2.1 ラボ | vSphere Supervisor: ワークロード管理の有効化</vt:lpstr>
      <vt:lpstr>NSX Edge Cluster の展開（BGP 構成）</vt:lpstr>
      <vt:lpstr>VCF 5.2 ラボ | NSX Edge Cluster の展開（BGP 構成）</vt:lpstr>
      <vt:lpstr>VCF 5.2 ラボ | Ext GW と NSX Edge の BGP 構成：Linux BGP Router の用意</vt:lpstr>
      <vt:lpstr>VCF 5.2 ラボ | Ext GW と NSX Edge の BGP 構成：Edge Cluster の追加</vt:lpstr>
      <vt:lpstr>VCF 5.2 ラボ | Ext GW と NSX Edge の BGP 構成：動作確認</vt:lpstr>
      <vt:lpstr>VCF 5.2 ラボ | Ext GW と NSX Edge の BGP 構成：動作確認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 Watanabe</dc:creator>
  <cp:lastModifiedBy>Go Watanabe</cp:lastModifiedBy>
  <cp:revision>3</cp:revision>
  <dcterms:created xsi:type="dcterms:W3CDTF">2016-11-30T12:14:48Z</dcterms:created>
  <dcterms:modified xsi:type="dcterms:W3CDTF">2025-03-07T03:11:53Z</dcterms:modified>
</cp:coreProperties>
</file>