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702" r:id="rId2"/>
    <p:sldId id="486" r:id="rId3"/>
    <p:sldId id="719" r:id="rId4"/>
    <p:sldId id="718" r:id="rId5"/>
    <p:sldId id="720" r:id="rId6"/>
    <p:sldId id="728" r:id="rId7"/>
    <p:sldId id="727" r:id="rId8"/>
    <p:sldId id="729" r:id="rId9"/>
  </p:sldIdLst>
  <p:sldSz cx="17068800" cy="9601200"/>
  <p:notesSz cx="6858000" cy="9144000"/>
  <p:defaultTextStyle>
    <a:defPPr>
      <a:defRPr lang="ja-JP"/>
    </a:defPPr>
    <a:lvl1pPr marL="0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215D06-DB56-49C5-B410-4CBE4BD1AD60}" v="1" dt="2025-03-06T12:32:36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1" autoAdjust="0"/>
    <p:restoredTop sz="94660"/>
  </p:normalViewPr>
  <p:slideViewPr>
    <p:cSldViewPr snapToGrid="0">
      <p:cViewPr varScale="1">
        <p:scale>
          <a:sx n="61" d="100"/>
          <a:sy n="61" d="100"/>
        </p:scale>
        <p:origin x="25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8226"/>
    </p:cViewPr>
  </p:sorterViewPr>
  <p:notesViewPr>
    <p:cSldViewPr snapToGrid="0">
      <p:cViewPr varScale="1">
        <p:scale>
          <a:sx n="80" d="100"/>
          <a:sy n="80" d="100"/>
        </p:scale>
        <p:origin x="16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 Watanabe" userId="eca159047afb4479" providerId="LiveId" clId="{0DACAA4D-EFAD-4941-9DC8-53514522FC24}"/>
    <pc:docChg chg="undo custSel addSld delSld modSld sldOrd delSection modSection">
      <pc:chgData name="Go Watanabe" userId="eca159047afb4479" providerId="LiveId" clId="{0DACAA4D-EFAD-4941-9DC8-53514522FC24}" dt="2025-02-19T02:56:35.432" v="1183"/>
      <pc:docMkLst>
        <pc:docMk/>
      </pc:docMkLst>
      <pc:sldChg chg="modSp mod">
        <pc:chgData name="Go Watanabe" userId="eca159047afb4479" providerId="LiveId" clId="{0DACAA4D-EFAD-4941-9DC8-53514522FC24}" dt="2025-02-12T06:11:33.149" v="49" actId="20577"/>
        <pc:sldMkLst>
          <pc:docMk/>
          <pc:sldMk cId="200465851" sldId="486"/>
        </pc:sldMkLst>
        <pc:spChg chg="mod">
          <ac:chgData name="Go Watanabe" userId="eca159047afb4479" providerId="LiveId" clId="{0DACAA4D-EFAD-4941-9DC8-53514522FC24}" dt="2025-02-12T06:11:33.149" v="49" actId="20577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179931114" sldId="595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1909054316" sldId="596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3536043224" sldId="597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1627460196" sldId="598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1497686927" sldId="603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382432538" sldId="605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1801731944" sldId="607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212251400" sldId="630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3465053637" sldId="631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4060528666" sldId="637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3436872016" sldId="639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038780892" sldId="640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349691555" sldId="641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3471244370" sldId="642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936677647" sldId="643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314347393" sldId="645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72165486" sldId="647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52602990" sldId="648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313930553" sldId="654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3065989906" sldId="655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449079364" sldId="659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719594457" sldId="692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4112355647" sldId="694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4277608478" sldId="695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1958002692" sldId="696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1304447881" sldId="697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3977184904" sldId="699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734604985" sldId="700"/>
        </pc:sldMkLst>
      </pc:sldChg>
      <pc:sldChg chg="modSp mod">
        <pc:chgData name="Go Watanabe" userId="eca159047afb4479" providerId="LiveId" clId="{0DACAA4D-EFAD-4941-9DC8-53514522FC24}" dt="2025-02-12T06:39:39.234" v="248" actId="20577"/>
        <pc:sldMkLst>
          <pc:docMk/>
          <pc:sldMk cId="1759292026" sldId="701"/>
        </pc:sldMkLst>
      </pc:sldChg>
      <pc:sldChg chg="modSp mod">
        <pc:chgData name="Go Watanabe" userId="eca159047afb4479" providerId="LiveId" clId="{0DACAA4D-EFAD-4941-9DC8-53514522FC24}" dt="2025-02-12T06:11:17.941" v="37" actId="20577"/>
        <pc:sldMkLst>
          <pc:docMk/>
          <pc:sldMk cId="92981876" sldId="702"/>
        </pc:sldMkLst>
        <pc:spChg chg="mod">
          <ac:chgData name="Go Watanabe" userId="eca159047afb4479" providerId="LiveId" clId="{0DACAA4D-EFAD-4941-9DC8-53514522FC24}" dt="2025-02-12T06:11:09.806" v="29" actId="20577"/>
          <ac:spMkLst>
            <pc:docMk/>
            <pc:sldMk cId="92981876" sldId="702"/>
            <ac:spMk id="5" creationId="{24C82A29-78F5-D3D5-96B1-A23DE7C5E715}"/>
          </ac:spMkLst>
        </pc:spChg>
        <pc:spChg chg="mod">
          <ac:chgData name="Go Watanabe" userId="eca159047afb4479" providerId="LiveId" clId="{0DACAA4D-EFAD-4941-9DC8-53514522FC24}" dt="2025-02-12T06:11:17.941" v="37" actId="20577"/>
          <ac:spMkLst>
            <pc:docMk/>
            <pc:sldMk cId="92981876" sldId="702"/>
            <ac:spMk id="6" creationId="{70D5B9FE-CACA-DC29-EC41-987037E967A0}"/>
          </ac:spMkLst>
        </pc:spChg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235669623" sldId="703"/>
        </pc:sldMkLst>
      </pc:sldChg>
      <pc:sldChg chg="addSp modSp new mod">
        <pc:chgData name="Go Watanabe" userId="eca159047afb4479" providerId="LiveId" clId="{0DACAA4D-EFAD-4941-9DC8-53514522FC24}" dt="2025-02-12T06:37:28.801" v="180" actId="14100"/>
        <pc:sldMkLst>
          <pc:docMk/>
          <pc:sldMk cId="3533436682" sldId="703"/>
        </pc:sldMkLst>
      </pc:sldChg>
      <pc:sldChg chg="addSp delSp modSp new mod">
        <pc:chgData name="Go Watanabe" userId="eca159047afb4479" providerId="LiveId" clId="{0DACAA4D-EFAD-4941-9DC8-53514522FC24}" dt="2025-02-12T06:36:14.426" v="166" actId="21"/>
        <pc:sldMkLst>
          <pc:docMk/>
          <pc:sldMk cId="279561688" sldId="704"/>
        </pc:sldMkLst>
      </pc:sldChg>
      <pc:sldChg chg="modSp new mod">
        <pc:chgData name="Go Watanabe" userId="eca159047afb4479" providerId="LiveId" clId="{0DACAA4D-EFAD-4941-9DC8-53514522FC24}" dt="2025-02-12T06:19:47.188" v="62"/>
        <pc:sldMkLst>
          <pc:docMk/>
          <pc:sldMk cId="2457382207" sldId="705"/>
        </pc:sldMkLst>
      </pc:sldChg>
      <pc:sldChg chg="modSp new mod">
        <pc:chgData name="Go Watanabe" userId="eca159047afb4479" providerId="LiveId" clId="{0DACAA4D-EFAD-4941-9DC8-53514522FC24}" dt="2025-02-12T06:19:58.039" v="64"/>
        <pc:sldMkLst>
          <pc:docMk/>
          <pc:sldMk cId="401566998" sldId="706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1494864743" sldId="706"/>
        </pc:sldMkLst>
      </pc:sldChg>
      <pc:sldChg chg="modSp new mod">
        <pc:chgData name="Go Watanabe" userId="eca159047afb4479" providerId="LiveId" clId="{0DACAA4D-EFAD-4941-9DC8-53514522FC24}" dt="2025-02-12T06:20:11.638" v="69" actId="27636"/>
        <pc:sldMkLst>
          <pc:docMk/>
          <pc:sldMk cId="7050860" sldId="707"/>
        </pc:sldMkLst>
      </pc:sldChg>
      <pc:sldChg chg="modSp new mod">
        <pc:chgData name="Go Watanabe" userId="eca159047afb4479" providerId="LiveId" clId="{0DACAA4D-EFAD-4941-9DC8-53514522FC24}" dt="2025-02-12T06:20:21.447" v="71"/>
        <pc:sldMkLst>
          <pc:docMk/>
          <pc:sldMk cId="3741175524" sldId="708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739765986" sldId="709"/>
        </pc:sldMkLst>
      </pc:sldChg>
      <pc:sldChg chg="modSp new mod">
        <pc:chgData name="Go Watanabe" userId="eca159047afb4479" providerId="LiveId" clId="{0DACAA4D-EFAD-4941-9DC8-53514522FC24}" dt="2025-02-12T06:20:32.413" v="73"/>
        <pc:sldMkLst>
          <pc:docMk/>
          <pc:sldMk cId="1262021932" sldId="709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929732448" sldId="710"/>
        </pc:sldMkLst>
      </pc:sldChg>
      <pc:sldChg chg="modSp new mod">
        <pc:chgData name="Go Watanabe" userId="eca159047afb4479" providerId="LiveId" clId="{0DACAA4D-EFAD-4941-9DC8-53514522FC24}" dt="2025-02-12T06:20:44.075" v="75"/>
        <pc:sldMkLst>
          <pc:docMk/>
          <pc:sldMk cId="2504201750" sldId="710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441101289" sldId="711"/>
        </pc:sldMkLst>
      </pc:sldChg>
      <pc:sldChg chg="modSp new mod">
        <pc:chgData name="Go Watanabe" userId="eca159047afb4479" providerId="LiveId" clId="{0DACAA4D-EFAD-4941-9DC8-53514522FC24}" dt="2025-02-12T06:21:00.207" v="77"/>
        <pc:sldMkLst>
          <pc:docMk/>
          <pc:sldMk cId="611163346" sldId="711"/>
        </pc:sldMkLst>
      </pc:sldChg>
      <pc:sldChg chg="modSp new mod">
        <pc:chgData name="Go Watanabe" userId="eca159047afb4479" providerId="LiveId" clId="{0DACAA4D-EFAD-4941-9DC8-53514522FC24}" dt="2025-02-12T06:21:10" v="79"/>
        <pc:sldMkLst>
          <pc:docMk/>
          <pc:sldMk cId="2532290674" sldId="712"/>
        </pc:sldMkLst>
      </pc:sldChg>
      <pc:sldChg chg="modSp new mod">
        <pc:chgData name="Go Watanabe" userId="eca159047afb4479" providerId="LiveId" clId="{0DACAA4D-EFAD-4941-9DC8-53514522FC24}" dt="2025-02-12T06:21:19.967" v="81"/>
        <pc:sldMkLst>
          <pc:docMk/>
          <pc:sldMk cId="413217023" sldId="713"/>
        </pc:sldMkLst>
      </pc:sldChg>
      <pc:sldChg chg="modSp new mod">
        <pc:chgData name="Go Watanabe" userId="eca159047afb4479" providerId="LiveId" clId="{0DACAA4D-EFAD-4941-9DC8-53514522FC24}" dt="2025-02-12T06:21:30.818" v="83"/>
        <pc:sldMkLst>
          <pc:docMk/>
          <pc:sldMk cId="66970858" sldId="714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310542554" sldId="714"/>
        </pc:sldMkLst>
      </pc:sldChg>
      <pc:sldChg chg="modSp new mod">
        <pc:chgData name="Go Watanabe" userId="eca159047afb4479" providerId="LiveId" clId="{0DACAA4D-EFAD-4941-9DC8-53514522FC24}" dt="2025-02-12T06:21:41.584" v="85"/>
        <pc:sldMkLst>
          <pc:docMk/>
          <pc:sldMk cId="822554942" sldId="715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396820021" sldId="715"/>
        </pc:sldMkLst>
      </pc:sldChg>
      <pc:sldChg chg="addSp delSp modSp new mod ord modClrScheme chgLayout">
        <pc:chgData name="Go Watanabe" userId="eca159047afb4479" providerId="LiveId" clId="{0DACAA4D-EFAD-4941-9DC8-53514522FC24}" dt="2025-02-17T04:33:25.744" v="976" actId="1037"/>
        <pc:sldMkLst>
          <pc:docMk/>
          <pc:sldMk cId="800995998" sldId="716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599718708" sldId="716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582461589" sldId="717"/>
        </pc:sldMkLst>
      </pc:sldChg>
      <pc:sldChg chg="addSp modSp add mod">
        <pc:chgData name="Go Watanabe" userId="eca159047afb4479" providerId="LiveId" clId="{0DACAA4D-EFAD-4941-9DC8-53514522FC24}" dt="2025-02-17T03:19:31.330" v="264" actId="571"/>
        <pc:sldMkLst>
          <pc:docMk/>
          <pc:sldMk cId="2657544660" sldId="717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08668070" sldId="718"/>
        </pc:sldMkLst>
      </pc:sldChg>
      <pc:sldChg chg="new ord">
        <pc:chgData name="Go Watanabe" userId="eca159047afb4479" providerId="LiveId" clId="{0DACAA4D-EFAD-4941-9DC8-53514522FC24}" dt="2025-02-18T15:34:29.132" v="979"/>
        <pc:sldMkLst>
          <pc:docMk/>
          <pc:sldMk cId="3093149092" sldId="718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1027330057" sldId="719"/>
        </pc:sldMkLst>
      </pc:sldChg>
      <pc:sldChg chg="modSp new mod">
        <pc:chgData name="Go Watanabe" userId="eca159047afb4479" providerId="LiveId" clId="{0DACAA4D-EFAD-4941-9DC8-53514522FC24}" dt="2025-02-18T16:25:54.451" v="1142" actId="20577"/>
        <pc:sldMkLst>
          <pc:docMk/>
          <pc:sldMk cId="1451338075" sldId="719"/>
        </pc:sldMkLst>
        <pc:spChg chg="mod">
          <ac:chgData name="Go Watanabe" userId="eca159047afb4479" providerId="LiveId" clId="{0DACAA4D-EFAD-4941-9DC8-53514522FC24}" dt="2025-02-18T15:34:34.763" v="991" actId="20577"/>
          <ac:spMkLst>
            <pc:docMk/>
            <pc:sldMk cId="1451338075" sldId="719"/>
            <ac:spMk id="2" creationId="{72B19AF6-0754-EFAC-965A-283C81DC8D47}"/>
          </ac:spMkLst>
        </pc:spChg>
        <pc:spChg chg="mod">
          <ac:chgData name="Go Watanabe" userId="eca159047afb4479" providerId="LiveId" clId="{0DACAA4D-EFAD-4941-9DC8-53514522FC24}" dt="2025-02-18T16:25:54.451" v="1142" actId="20577"/>
          <ac:spMkLst>
            <pc:docMk/>
            <pc:sldMk cId="1451338075" sldId="719"/>
            <ac:spMk id="4" creationId="{A3D29E1F-C5AC-04EC-3818-6943E90426A6}"/>
          </ac:spMkLst>
        </pc:spChg>
      </pc:sldChg>
      <pc:sldChg chg="modSp new mod">
        <pc:chgData name="Go Watanabe" userId="eca159047afb4479" providerId="LiveId" clId="{0DACAA4D-EFAD-4941-9DC8-53514522FC24}" dt="2025-02-19T02:54:28.030" v="1162" actId="20577"/>
        <pc:sldMkLst>
          <pc:docMk/>
          <pc:sldMk cId="1182002857" sldId="720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1595017941" sldId="720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1382987917" sldId="721"/>
        </pc:sldMkLst>
      </pc:sldChg>
      <pc:sldChg chg="modSp new mod">
        <pc:chgData name="Go Watanabe" userId="eca159047afb4479" providerId="LiveId" clId="{0DACAA4D-EFAD-4941-9DC8-53514522FC24}" dt="2025-02-19T02:55:19.071" v="1175"/>
        <pc:sldMkLst>
          <pc:docMk/>
          <pc:sldMk cId="1668834241" sldId="721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1959700824" sldId="722"/>
        </pc:sldMkLst>
      </pc:sldChg>
      <pc:sldChg chg="modSp new mod">
        <pc:chgData name="Go Watanabe" userId="eca159047afb4479" providerId="LiveId" clId="{0DACAA4D-EFAD-4941-9DC8-53514522FC24}" dt="2025-02-19T02:56:35.432" v="1183"/>
        <pc:sldMkLst>
          <pc:docMk/>
          <pc:sldMk cId="2109328274" sldId="722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607737685" sldId="723"/>
        </pc:sldMkLst>
      </pc:sldChg>
    </pc:docChg>
  </pc:docChgLst>
  <pc:docChgLst>
    <pc:chgData name="Go Watanabe" userId="eca159047afb4479" providerId="LiveId" clId="{9501793D-4977-402A-BBD1-BE5076AF1667}"/>
    <pc:docChg chg="undo custSel addSld delSld modSld sldOrd modMainMaster addSection delSection modSection">
      <pc:chgData name="Go Watanabe" userId="eca159047afb4479" providerId="LiveId" clId="{9501793D-4977-402A-BBD1-BE5076AF1667}" dt="2025-01-08T11:00:12.247" v="9010" actId="1076"/>
      <pc:docMkLst>
        <pc:docMk/>
      </pc:docMkLst>
      <pc:sldChg chg="modSp add mod modClrScheme chgLayout">
        <pc:chgData name="Go Watanabe" userId="eca159047afb4479" providerId="LiveId" clId="{9501793D-4977-402A-BBD1-BE5076AF1667}" dt="2025-01-08T09:16:20.783" v="8689" actId="700"/>
        <pc:sldMkLst>
          <pc:docMk/>
          <pc:sldMk cId="200465851" sldId="486"/>
        </pc:sldMkLst>
        <pc:spChg chg="mod ord">
          <ac:chgData name="Go Watanabe" userId="eca159047afb4479" providerId="LiveId" clId="{9501793D-4977-402A-BBD1-BE5076AF1667}" dt="2025-01-08T09:16:20.783" v="8689" actId="700"/>
          <ac:spMkLst>
            <pc:docMk/>
            <pc:sldMk cId="200465851" sldId="486"/>
            <ac:spMk id="2" creationId="{21A24B38-D96F-4376-AA53-16B9867E570E}"/>
          </ac:spMkLst>
        </pc:spChg>
        <pc:spChg chg="mod ord">
          <ac:chgData name="Go Watanabe" userId="eca159047afb4479" providerId="LiveId" clId="{9501793D-4977-402A-BBD1-BE5076AF1667}" dt="2025-01-08T09:16:20.783" v="8689" actId="700"/>
          <ac:spMkLst>
            <pc:docMk/>
            <pc:sldMk cId="200465851" sldId="486"/>
            <ac:spMk id="3" creationId="{EC7D24F4-4B8A-42A1-A8B3-700971B3F43F}"/>
          </ac:spMkLst>
        </pc:spChg>
        <pc:spChg chg="mod ord">
          <ac:chgData name="Go Watanabe" userId="eca159047afb4479" providerId="LiveId" clId="{9501793D-4977-402A-BBD1-BE5076AF1667}" dt="2025-01-08T09:16:20.783" v="8689" actId="700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Go Watanabe" userId="eca159047afb4479" providerId="LiveId" clId="{9501793D-4977-402A-BBD1-BE5076AF1667}" dt="2025-01-08T09:08:12.056" v="8576" actId="20577"/>
          <ac:spMkLst>
            <pc:docMk/>
            <pc:sldMk cId="200465851" sldId="486"/>
            <ac:spMk id="7" creationId="{4F063598-A7DF-48C5-894B-070A34A36952}"/>
          </ac:spMkLst>
        </pc:spChg>
      </pc:sldChg>
      <pc:sldChg chg="addSp modSp mod ord">
        <pc:chgData name="Go Watanabe" userId="eca159047afb4479" providerId="LiveId" clId="{9501793D-4977-402A-BBD1-BE5076AF1667}" dt="2025-01-08T08:33:18.980" v="8081"/>
        <pc:sldMkLst>
          <pc:docMk/>
          <pc:sldMk cId="179931114" sldId="595"/>
        </pc:sldMkLst>
      </pc:sldChg>
      <pc:sldChg chg="addSp delSp modSp mod ord">
        <pc:chgData name="Go Watanabe" userId="eca159047afb4479" providerId="LiveId" clId="{9501793D-4977-402A-BBD1-BE5076AF1667}" dt="2025-01-08T08:33:18.980" v="8081"/>
        <pc:sldMkLst>
          <pc:docMk/>
          <pc:sldMk cId="1909054316" sldId="596"/>
        </pc:sldMkLst>
      </pc:sldChg>
      <pc:sldChg chg="addSp delSp modSp mod ord">
        <pc:chgData name="Go Watanabe" userId="eca159047afb4479" providerId="LiveId" clId="{9501793D-4977-402A-BBD1-BE5076AF1667}" dt="2025-01-08T08:33:18.980" v="8081"/>
        <pc:sldMkLst>
          <pc:docMk/>
          <pc:sldMk cId="3536043224" sldId="597"/>
        </pc:sldMkLst>
      </pc:sldChg>
      <pc:sldChg chg="addSp modSp ord">
        <pc:chgData name="Go Watanabe" userId="eca159047afb4479" providerId="LiveId" clId="{9501793D-4977-402A-BBD1-BE5076AF1667}" dt="2025-01-08T08:33:18.980" v="8081"/>
        <pc:sldMkLst>
          <pc:docMk/>
          <pc:sldMk cId="1627460196" sldId="598"/>
        </pc:sldMkLst>
      </pc:sldChg>
      <pc:sldChg chg="del">
        <pc:chgData name="Go Watanabe" userId="eca159047afb4479" providerId="LiveId" clId="{9501793D-4977-402A-BBD1-BE5076AF1667}" dt="2025-01-07T08:14:21.383" v="2569" actId="47"/>
        <pc:sldMkLst>
          <pc:docMk/>
          <pc:sldMk cId="2042942861" sldId="599"/>
        </pc:sldMkLst>
      </pc:sldChg>
      <pc:sldChg chg="del">
        <pc:chgData name="Go Watanabe" userId="eca159047afb4479" providerId="LiveId" clId="{9501793D-4977-402A-BBD1-BE5076AF1667}" dt="2025-01-07T08:14:28.359" v="2570" actId="47"/>
        <pc:sldMkLst>
          <pc:docMk/>
          <pc:sldMk cId="4124451414" sldId="601"/>
        </pc:sldMkLst>
      </pc:sldChg>
      <pc:sldChg chg="del">
        <pc:chgData name="Go Watanabe" userId="eca159047afb4479" providerId="LiveId" clId="{9501793D-4977-402A-BBD1-BE5076AF1667}" dt="2025-01-07T08:14:35.236" v="2571" actId="47"/>
        <pc:sldMkLst>
          <pc:docMk/>
          <pc:sldMk cId="2728181652" sldId="602"/>
        </pc:sldMkLst>
      </pc:sldChg>
      <pc:sldChg chg="del">
        <pc:chgData name="Go Watanabe" userId="eca159047afb4479" providerId="LiveId" clId="{9501793D-4977-402A-BBD1-BE5076AF1667}" dt="2025-01-07T08:14:37.990" v="2572" actId="47"/>
        <pc:sldMkLst>
          <pc:docMk/>
          <pc:sldMk cId="3475553795" sldId="606"/>
        </pc:sldMkLst>
      </pc:sldChg>
      <pc:sldChg chg="del">
        <pc:chgData name="Go Watanabe" userId="eca159047afb4479" providerId="LiveId" clId="{9501793D-4977-402A-BBD1-BE5076AF1667}" dt="2025-01-07T08:05:51.140" v="2561" actId="47"/>
        <pc:sldMkLst>
          <pc:docMk/>
          <pc:sldMk cId="4154972077" sldId="613"/>
        </pc:sldMkLst>
      </pc:sldChg>
      <pc:sldChg chg="del">
        <pc:chgData name="Go Watanabe" userId="eca159047afb4479" providerId="LiveId" clId="{9501793D-4977-402A-BBD1-BE5076AF1667}" dt="2025-01-07T08:14:39.419" v="2573" actId="47"/>
        <pc:sldMkLst>
          <pc:docMk/>
          <pc:sldMk cId="3099733202" sldId="615"/>
        </pc:sldMkLst>
      </pc:sldChg>
      <pc:sldChg chg="del">
        <pc:chgData name="Go Watanabe" userId="eca159047afb4479" providerId="LiveId" clId="{9501793D-4977-402A-BBD1-BE5076AF1667}" dt="2025-01-08T08:45:38.048" v="8284" actId="47"/>
        <pc:sldMkLst>
          <pc:docMk/>
          <pc:sldMk cId="1634247921" sldId="616"/>
        </pc:sldMkLst>
      </pc:sldChg>
      <pc:sldChg chg="del">
        <pc:chgData name="Go Watanabe" userId="eca159047afb4479" providerId="LiveId" clId="{9501793D-4977-402A-BBD1-BE5076AF1667}" dt="2025-01-07T08:05:51.140" v="2561" actId="47"/>
        <pc:sldMkLst>
          <pc:docMk/>
          <pc:sldMk cId="3331441604" sldId="622"/>
        </pc:sldMkLst>
      </pc:sldChg>
      <pc:sldChg chg="del">
        <pc:chgData name="Go Watanabe" userId="eca159047afb4479" providerId="LiveId" clId="{9501793D-4977-402A-BBD1-BE5076AF1667}" dt="2025-01-07T08:05:51.140" v="2561" actId="47"/>
        <pc:sldMkLst>
          <pc:docMk/>
          <pc:sldMk cId="2544642855" sldId="623"/>
        </pc:sldMkLst>
      </pc:sldChg>
      <pc:sldChg chg="del">
        <pc:chgData name="Go Watanabe" userId="eca159047afb4479" providerId="LiveId" clId="{9501793D-4977-402A-BBD1-BE5076AF1667}" dt="2025-01-07T08:05:51.140" v="2561" actId="47"/>
        <pc:sldMkLst>
          <pc:docMk/>
          <pc:sldMk cId="3374973127" sldId="624"/>
        </pc:sldMkLst>
      </pc:sldChg>
      <pc:sldChg chg="del">
        <pc:chgData name="Go Watanabe" userId="eca159047afb4479" providerId="LiveId" clId="{9501793D-4977-402A-BBD1-BE5076AF1667}" dt="2025-01-07T08:05:51.140" v="2561" actId="47"/>
        <pc:sldMkLst>
          <pc:docMk/>
          <pc:sldMk cId="2616130989" sldId="625"/>
        </pc:sldMkLst>
      </pc:sldChg>
      <pc:sldChg chg="del">
        <pc:chgData name="Go Watanabe" userId="eca159047afb4479" providerId="LiveId" clId="{9501793D-4977-402A-BBD1-BE5076AF1667}" dt="2025-01-07T08:05:51.140" v="2561" actId="47"/>
        <pc:sldMkLst>
          <pc:docMk/>
          <pc:sldMk cId="4196711652" sldId="626"/>
        </pc:sldMkLst>
      </pc:sldChg>
      <pc:sldChg chg="addSp modSp del ord">
        <pc:chgData name="Go Watanabe" userId="eca159047afb4479" providerId="LiveId" clId="{9501793D-4977-402A-BBD1-BE5076AF1667}" dt="2025-01-08T08:43:55.151" v="8225" actId="47"/>
        <pc:sldMkLst>
          <pc:docMk/>
          <pc:sldMk cId="2883156526" sldId="627"/>
        </pc:sldMkLst>
      </pc:sldChg>
      <pc:sldChg chg="addSp modSp del ord">
        <pc:chgData name="Go Watanabe" userId="eca159047afb4479" providerId="LiveId" clId="{9501793D-4977-402A-BBD1-BE5076AF1667}" dt="2025-01-08T08:44:20.309" v="8255" actId="47"/>
        <pc:sldMkLst>
          <pc:docMk/>
          <pc:sldMk cId="1833849905" sldId="628"/>
        </pc:sldMkLst>
      </pc:sldChg>
      <pc:sldChg chg="addSp modSp del ord">
        <pc:chgData name="Go Watanabe" userId="eca159047afb4479" providerId="LiveId" clId="{9501793D-4977-402A-BBD1-BE5076AF1667}" dt="2025-01-08T08:44:23.863" v="8256" actId="47"/>
        <pc:sldMkLst>
          <pc:docMk/>
          <pc:sldMk cId="2524173987" sldId="629"/>
        </pc:sldMkLst>
      </pc:sldChg>
      <pc:sldChg chg="addSp modSp mod modClrScheme chgLayout">
        <pc:chgData name="Go Watanabe" userId="eca159047afb4479" providerId="LiveId" clId="{9501793D-4977-402A-BBD1-BE5076AF1667}" dt="2025-01-08T07:41:41.208" v="6942" actId="700"/>
        <pc:sldMkLst>
          <pc:docMk/>
          <pc:sldMk cId="2212251400" sldId="630"/>
        </pc:sldMkLst>
      </pc:sldChg>
      <pc:sldChg chg="modSp mod ord modClrScheme chgLayout">
        <pc:chgData name="Go Watanabe" userId="eca159047afb4479" providerId="LiveId" clId="{9501793D-4977-402A-BBD1-BE5076AF1667}" dt="2025-01-08T07:41:36.370" v="6941" actId="700"/>
        <pc:sldMkLst>
          <pc:docMk/>
          <pc:sldMk cId="3465053637" sldId="631"/>
        </pc:sldMkLst>
      </pc:sldChg>
      <pc:sldChg chg="del">
        <pc:chgData name="Go Watanabe" userId="eca159047afb4479" providerId="LiveId" clId="{9501793D-4977-402A-BBD1-BE5076AF1667}" dt="2025-01-07T08:36:25.380" v="2904" actId="47"/>
        <pc:sldMkLst>
          <pc:docMk/>
          <pc:sldMk cId="3794692753" sldId="633"/>
        </pc:sldMkLst>
      </pc:sldChg>
      <pc:sldChg chg="del">
        <pc:chgData name="Go Watanabe" userId="eca159047afb4479" providerId="LiveId" clId="{9501793D-4977-402A-BBD1-BE5076AF1667}" dt="2025-01-07T08:36:24.655" v="2903" actId="47"/>
        <pc:sldMkLst>
          <pc:docMk/>
          <pc:sldMk cId="3398063009" sldId="634"/>
        </pc:sldMkLst>
      </pc:sldChg>
      <pc:sldChg chg="del">
        <pc:chgData name="Go Watanabe" userId="eca159047afb4479" providerId="LiveId" clId="{9501793D-4977-402A-BBD1-BE5076AF1667}" dt="2025-01-08T08:39:04.577" v="8124" actId="47"/>
        <pc:sldMkLst>
          <pc:docMk/>
          <pc:sldMk cId="3670761253" sldId="636"/>
        </pc:sldMkLst>
      </pc:sldChg>
      <pc:sldChg chg="del">
        <pc:chgData name="Go Watanabe" userId="eca159047afb4479" providerId="LiveId" clId="{9501793D-4977-402A-BBD1-BE5076AF1667}" dt="2025-01-07T08:05:51.140" v="2561" actId="47"/>
        <pc:sldMkLst>
          <pc:docMk/>
          <pc:sldMk cId="1852800369" sldId="638"/>
        </pc:sldMkLst>
      </pc:sldChg>
      <pc:sldChg chg="del">
        <pc:chgData name="Go Watanabe" userId="eca159047afb4479" providerId="LiveId" clId="{9501793D-4977-402A-BBD1-BE5076AF1667}" dt="2025-01-07T08:06:15.975" v="2564" actId="47"/>
        <pc:sldMkLst>
          <pc:docMk/>
          <pc:sldMk cId="1183971766" sldId="644"/>
        </pc:sldMkLst>
      </pc:sldChg>
      <pc:sldChg chg="addSp modSp del mod">
        <pc:chgData name="Go Watanabe" userId="eca159047afb4479" providerId="LiveId" clId="{9501793D-4977-402A-BBD1-BE5076AF1667}" dt="2025-01-07T05:07:56.643" v="1406" actId="47"/>
        <pc:sldMkLst>
          <pc:docMk/>
          <pc:sldMk cId="1338858607" sldId="646"/>
        </pc:sldMkLst>
      </pc:sldChg>
      <pc:sldChg chg="addSp modSp mod modClrScheme chgLayout">
        <pc:chgData name="Go Watanabe" userId="eca159047afb4479" providerId="LiveId" clId="{9501793D-4977-402A-BBD1-BE5076AF1667}" dt="2025-01-08T08:43:28.566" v="8221" actId="700"/>
        <pc:sldMkLst>
          <pc:docMk/>
          <pc:sldMk cId="72165486" sldId="647"/>
        </pc:sldMkLst>
      </pc:sldChg>
      <pc:sldChg chg="delSp modSp mod ord modClrScheme chgLayout">
        <pc:chgData name="Go Watanabe" userId="eca159047afb4479" providerId="LiveId" clId="{9501793D-4977-402A-BBD1-BE5076AF1667}" dt="2025-01-08T09:11:44.226" v="8622" actId="1036"/>
        <pc:sldMkLst>
          <pc:docMk/>
          <pc:sldMk cId="52602990" sldId="648"/>
        </pc:sldMkLst>
      </pc:sldChg>
      <pc:sldChg chg="del ord">
        <pc:chgData name="Go Watanabe" userId="eca159047afb4479" providerId="LiveId" clId="{9501793D-4977-402A-BBD1-BE5076AF1667}" dt="2025-01-08T08:39:56.669" v="8127" actId="47"/>
        <pc:sldMkLst>
          <pc:docMk/>
          <pc:sldMk cId="3496367267" sldId="649"/>
        </pc:sldMkLst>
      </pc:sldChg>
      <pc:sldChg chg="del">
        <pc:chgData name="Go Watanabe" userId="eca159047afb4479" providerId="LiveId" clId="{9501793D-4977-402A-BBD1-BE5076AF1667}" dt="2025-01-08T08:39:05.800" v="8125" actId="47"/>
        <pc:sldMkLst>
          <pc:docMk/>
          <pc:sldMk cId="2863449642" sldId="650"/>
        </pc:sldMkLst>
      </pc:sldChg>
      <pc:sldChg chg="del">
        <pc:chgData name="Go Watanabe" userId="eca159047afb4479" providerId="LiveId" clId="{9501793D-4977-402A-BBD1-BE5076AF1667}" dt="2025-01-08T08:44:58.434" v="8258" actId="47"/>
        <pc:sldMkLst>
          <pc:docMk/>
          <pc:sldMk cId="1445071500" sldId="651"/>
        </pc:sldMkLst>
      </pc:sldChg>
      <pc:sldChg chg="del">
        <pc:chgData name="Go Watanabe" userId="eca159047afb4479" providerId="LiveId" clId="{9501793D-4977-402A-BBD1-BE5076AF1667}" dt="2025-01-08T08:45:00.254" v="8259" actId="47"/>
        <pc:sldMkLst>
          <pc:docMk/>
          <pc:sldMk cId="3982922549" sldId="652"/>
        </pc:sldMkLst>
      </pc:sldChg>
      <pc:sldChg chg="del">
        <pc:chgData name="Go Watanabe" userId="eca159047afb4479" providerId="LiveId" clId="{9501793D-4977-402A-BBD1-BE5076AF1667}" dt="2025-01-08T08:45:03.968" v="8260" actId="47"/>
        <pc:sldMkLst>
          <pc:docMk/>
          <pc:sldMk cId="2381004517" sldId="653"/>
        </pc:sldMkLst>
      </pc:sldChg>
      <pc:sldChg chg="modSp mod">
        <pc:chgData name="Go Watanabe" userId="eca159047afb4479" providerId="LiveId" clId="{9501793D-4977-402A-BBD1-BE5076AF1667}" dt="2025-01-08T08:45:29.682" v="8283" actId="20577"/>
        <pc:sldMkLst>
          <pc:docMk/>
          <pc:sldMk cId="2313930553" sldId="654"/>
        </pc:sldMkLst>
      </pc:sldChg>
      <pc:sldChg chg="addSp delSp modSp mod ord chgLayout">
        <pc:chgData name="Go Watanabe" userId="eca159047afb4479" providerId="LiveId" clId="{9501793D-4977-402A-BBD1-BE5076AF1667}" dt="2025-01-08T09:37:04.174" v="8711" actId="6264"/>
        <pc:sldMkLst>
          <pc:docMk/>
          <pc:sldMk cId="3065989906" sldId="655"/>
        </pc:sldMkLst>
      </pc:sldChg>
      <pc:sldChg chg="del">
        <pc:chgData name="Go Watanabe" userId="eca159047afb4479" providerId="LiveId" clId="{9501793D-4977-402A-BBD1-BE5076AF1667}" dt="2025-01-07T08:36:28.078" v="2905" actId="47"/>
        <pc:sldMkLst>
          <pc:docMk/>
          <pc:sldMk cId="1824621960" sldId="656"/>
        </pc:sldMkLst>
      </pc:sldChg>
      <pc:sldChg chg="del">
        <pc:chgData name="Go Watanabe" userId="eca159047afb4479" providerId="LiveId" clId="{9501793D-4977-402A-BBD1-BE5076AF1667}" dt="2025-01-07T08:05:56.045" v="2562" actId="47"/>
        <pc:sldMkLst>
          <pc:docMk/>
          <pc:sldMk cId="2020251886" sldId="657"/>
        </pc:sldMkLst>
      </pc:sldChg>
      <pc:sldChg chg="del">
        <pc:chgData name="Go Watanabe" userId="eca159047afb4479" providerId="LiveId" clId="{9501793D-4977-402A-BBD1-BE5076AF1667}" dt="2025-01-07T08:06:15.975" v="2564" actId="47"/>
        <pc:sldMkLst>
          <pc:docMk/>
          <pc:sldMk cId="4057470939" sldId="658"/>
        </pc:sldMkLst>
      </pc:sldChg>
      <pc:sldChg chg="modSp mod">
        <pc:chgData name="Go Watanabe" userId="eca159047afb4479" providerId="LiveId" clId="{9501793D-4977-402A-BBD1-BE5076AF1667}" dt="2025-01-08T09:12:05.465" v="8634" actId="20577"/>
        <pc:sldMkLst>
          <pc:docMk/>
          <pc:sldMk cId="2449079364" sldId="659"/>
        </pc:sldMkLst>
      </pc:sldChg>
      <pc:sldChg chg="del">
        <pc:chgData name="Go Watanabe" userId="eca159047afb4479" providerId="LiveId" clId="{9501793D-4977-402A-BBD1-BE5076AF1667}" dt="2025-01-08T08:44:57" v="8257" actId="47"/>
        <pc:sldMkLst>
          <pc:docMk/>
          <pc:sldMk cId="1513652393" sldId="660"/>
        </pc:sldMkLst>
      </pc:sldChg>
      <pc:sldChg chg="del">
        <pc:chgData name="Go Watanabe" userId="eca159047afb4479" providerId="LiveId" clId="{9501793D-4977-402A-BBD1-BE5076AF1667}" dt="2025-01-07T08:06:15.975" v="2564" actId="47"/>
        <pc:sldMkLst>
          <pc:docMk/>
          <pc:sldMk cId="1920993157" sldId="663"/>
        </pc:sldMkLst>
      </pc:sldChg>
      <pc:sldChg chg="del">
        <pc:chgData name="Go Watanabe" userId="eca159047afb4479" providerId="LiveId" clId="{9501793D-4977-402A-BBD1-BE5076AF1667}" dt="2025-01-07T08:06:15.975" v="2564" actId="47"/>
        <pc:sldMkLst>
          <pc:docMk/>
          <pc:sldMk cId="361501423" sldId="664"/>
        </pc:sldMkLst>
      </pc:sldChg>
      <pc:sldChg chg="del">
        <pc:chgData name="Go Watanabe" userId="eca159047afb4479" providerId="LiveId" clId="{9501793D-4977-402A-BBD1-BE5076AF1667}" dt="2025-01-07T08:06:15.975" v="2564" actId="47"/>
        <pc:sldMkLst>
          <pc:docMk/>
          <pc:sldMk cId="3019376345" sldId="665"/>
        </pc:sldMkLst>
      </pc:sldChg>
      <pc:sldChg chg="del">
        <pc:chgData name="Go Watanabe" userId="eca159047afb4479" providerId="LiveId" clId="{9501793D-4977-402A-BBD1-BE5076AF1667}" dt="2025-01-07T08:06:15.975" v="2564" actId="47"/>
        <pc:sldMkLst>
          <pc:docMk/>
          <pc:sldMk cId="3078678606" sldId="666"/>
        </pc:sldMkLst>
      </pc:sldChg>
      <pc:sldChg chg="del">
        <pc:chgData name="Go Watanabe" userId="eca159047afb4479" providerId="LiveId" clId="{9501793D-4977-402A-BBD1-BE5076AF1667}" dt="2025-01-07T08:06:15.975" v="2564" actId="47"/>
        <pc:sldMkLst>
          <pc:docMk/>
          <pc:sldMk cId="513237974" sldId="667"/>
        </pc:sldMkLst>
      </pc:sldChg>
      <pc:sldChg chg="del">
        <pc:chgData name="Go Watanabe" userId="eca159047afb4479" providerId="LiveId" clId="{9501793D-4977-402A-BBD1-BE5076AF1667}" dt="2025-01-07T08:06:15.975" v="2564" actId="47"/>
        <pc:sldMkLst>
          <pc:docMk/>
          <pc:sldMk cId="339008667" sldId="668"/>
        </pc:sldMkLst>
      </pc:sldChg>
      <pc:sldChg chg="del">
        <pc:chgData name="Go Watanabe" userId="eca159047afb4479" providerId="LiveId" clId="{9501793D-4977-402A-BBD1-BE5076AF1667}" dt="2025-01-07T08:06:15.975" v="2564" actId="47"/>
        <pc:sldMkLst>
          <pc:docMk/>
          <pc:sldMk cId="3554315990" sldId="669"/>
        </pc:sldMkLst>
      </pc:sldChg>
      <pc:sldChg chg="del ord">
        <pc:chgData name="Go Watanabe" userId="eca159047afb4479" providerId="LiveId" clId="{9501793D-4977-402A-BBD1-BE5076AF1667}" dt="2025-01-08T08:37:27.741" v="8097" actId="47"/>
        <pc:sldMkLst>
          <pc:docMk/>
          <pc:sldMk cId="1045318829" sldId="670"/>
        </pc:sldMkLst>
      </pc:sldChg>
      <pc:sldChg chg="del ord">
        <pc:chgData name="Go Watanabe" userId="eca159047afb4479" providerId="LiveId" clId="{9501793D-4977-402A-BBD1-BE5076AF1667}" dt="2025-01-08T08:37:25.938" v="8096" actId="47"/>
        <pc:sldMkLst>
          <pc:docMk/>
          <pc:sldMk cId="2337440986" sldId="671"/>
        </pc:sldMkLst>
      </pc:sldChg>
      <pc:sldChg chg="del ord">
        <pc:chgData name="Go Watanabe" userId="eca159047afb4479" providerId="LiveId" clId="{9501793D-4977-402A-BBD1-BE5076AF1667}" dt="2025-01-08T08:37:29.536" v="8099" actId="47"/>
        <pc:sldMkLst>
          <pc:docMk/>
          <pc:sldMk cId="1329499967" sldId="673"/>
        </pc:sldMkLst>
      </pc:sldChg>
      <pc:sldChg chg="del ord">
        <pc:chgData name="Go Watanabe" userId="eca159047afb4479" providerId="LiveId" clId="{9501793D-4977-402A-BBD1-BE5076AF1667}" dt="2025-01-08T08:37:28.607" v="8098" actId="47"/>
        <pc:sldMkLst>
          <pc:docMk/>
          <pc:sldMk cId="2745128487" sldId="674"/>
        </pc:sldMkLst>
      </pc:sldChg>
      <pc:sldChg chg="del">
        <pc:chgData name="Go Watanabe" userId="eca159047afb4479" providerId="LiveId" clId="{9501793D-4977-402A-BBD1-BE5076AF1667}" dt="2025-01-07T08:06:42.038" v="2567" actId="47"/>
        <pc:sldMkLst>
          <pc:docMk/>
          <pc:sldMk cId="832695914" sldId="675"/>
        </pc:sldMkLst>
      </pc:sldChg>
      <pc:sldChg chg="del ord">
        <pc:chgData name="Go Watanabe" userId="eca159047afb4479" providerId="LiveId" clId="{9501793D-4977-402A-BBD1-BE5076AF1667}" dt="2025-01-08T08:37:30.194" v="8100" actId="47"/>
        <pc:sldMkLst>
          <pc:docMk/>
          <pc:sldMk cId="390841705" sldId="676"/>
        </pc:sldMkLst>
      </pc:sldChg>
      <pc:sldChg chg="del">
        <pc:chgData name="Go Watanabe" userId="eca159047afb4479" providerId="LiveId" clId="{9501793D-4977-402A-BBD1-BE5076AF1667}" dt="2025-01-07T08:06:22.319" v="2565" actId="47"/>
        <pc:sldMkLst>
          <pc:docMk/>
          <pc:sldMk cId="2921080114" sldId="677"/>
        </pc:sldMkLst>
      </pc:sldChg>
      <pc:sldChg chg="del">
        <pc:chgData name="Go Watanabe" userId="eca159047afb4479" providerId="LiveId" clId="{9501793D-4977-402A-BBD1-BE5076AF1667}" dt="2025-01-07T08:06:22.319" v="2565" actId="47"/>
        <pc:sldMkLst>
          <pc:docMk/>
          <pc:sldMk cId="589127820" sldId="678"/>
        </pc:sldMkLst>
      </pc:sldChg>
      <pc:sldChg chg="del">
        <pc:chgData name="Go Watanabe" userId="eca159047afb4479" providerId="LiveId" clId="{9501793D-4977-402A-BBD1-BE5076AF1667}" dt="2025-01-07T08:06:22.319" v="2565" actId="47"/>
        <pc:sldMkLst>
          <pc:docMk/>
          <pc:sldMk cId="4221050738" sldId="680"/>
        </pc:sldMkLst>
      </pc:sldChg>
      <pc:sldChg chg="del">
        <pc:chgData name="Go Watanabe" userId="eca159047afb4479" providerId="LiveId" clId="{9501793D-4977-402A-BBD1-BE5076AF1667}" dt="2025-01-07T08:06:22.319" v="2565" actId="47"/>
        <pc:sldMkLst>
          <pc:docMk/>
          <pc:sldMk cId="1064884252" sldId="681"/>
        </pc:sldMkLst>
      </pc:sldChg>
      <pc:sldChg chg="del">
        <pc:chgData name="Go Watanabe" userId="eca159047afb4479" providerId="LiveId" clId="{9501793D-4977-402A-BBD1-BE5076AF1667}" dt="2025-01-07T08:06:22.319" v="2565" actId="47"/>
        <pc:sldMkLst>
          <pc:docMk/>
          <pc:sldMk cId="1644883965" sldId="682"/>
        </pc:sldMkLst>
      </pc:sldChg>
      <pc:sldChg chg="del">
        <pc:chgData name="Go Watanabe" userId="eca159047afb4479" providerId="LiveId" clId="{9501793D-4977-402A-BBD1-BE5076AF1667}" dt="2025-01-07T08:06:22.319" v="2565" actId="47"/>
        <pc:sldMkLst>
          <pc:docMk/>
          <pc:sldMk cId="2144687206" sldId="683"/>
        </pc:sldMkLst>
      </pc:sldChg>
      <pc:sldChg chg="del">
        <pc:chgData name="Go Watanabe" userId="eca159047afb4479" providerId="LiveId" clId="{9501793D-4977-402A-BBD1-BE5076AF1667}" dt="2025-01-07T08:06:42.038" v="2567" actId="47"/>
        <pc:sldMkLst>
          <pc:docMk/>
          <pc:sldMk cId="2133180833" sldId="684"/>
        </pc:sldMkLst>
      </pc:sldChg>
      <pc:sldChg chg="del">
        <pc:chgData name="Go Watanabe" userId="eca159047afb4479" providerId="LiveId" clId="{9501793D-4977-402A-BBD1-BE5076AF1667}" dt="2025-01-08T08:11:07.695" v="7870" actId="47"/>
        <pc:sldMkLst>
          <pc:docMk/>
          <pc:sldMk cId="1249948141" sldId="686"/>
        </pc:sldMkLst>
      </pc:sldChg>
      <pc:sldChg chg="del">
        <pc:chgData name="Go Watanabe" userId="eca159047afb4479" providerId="LiveId" clId="{9501793D-4977-402A-BBD1-BE5076AF1667}" dt="2025-01-07T08:07:58.486" v="2568" actId="47"/>
        <pc:sldMkLst>
          <pc:docMk/>
          <pc:sldMk cId="2776872026" sldId="687"/>
        </pc:sldMkLst>
      </pc:sldChg>
      <pc:sldChg chg="del">
        <pc:chgData name="Go Watanabe" userId="eca159047afb4479" providerId="LiveId" clId="{9501793D-4977-402A-BBD1-BE5076AF1667}" dt="2025-01-07T08:07:58.486" v="2568" actId="47"/>
        <pc:sldMkLst>
          <pc:docMk/>
          <pc:sldMk cId="1426142688" sldId="688"/>
        </pc:sldMkLst>
      </pc:sldChg>
      <pc:sldChg chg="del">
        <pc:chgData name="Go Watanabe" userId="eca159047afb4479" providerId="LiveId" clId="{9501793D-4977-402A-BBD1-BE5076AF1667}" dt="2025-01-07T08:07:58.486" v="2568" actId="47"/>
        <pc:sldMkLst>
          <pc:docMk/>
          <pc:sldMk cId="3509267894" sldId="689"/>
        </pc:sldMkLst>
      </pc:sldChg>
      <pc:sldChg chg="del">
        <pc:chgData name="Go Watanabe" userId="eca159047afb4479" providerId="LiveId" clId="{9501793D-4977-402A-BBD1-BE5076AF1667}" dt="2025-01-07T08:07:58.486" v="2568" actId="47"/>
        <pc:sldMkLst>
          <pc:docMk/>
          <pc:sldMk cId="1429004811" sldId="690"/>
        </pc:sldMkLst>
      </pc:sldChg>
      <pc:sldChg chg="del">
        <pc:chgData name="Go Watanabe" userId="eca159047afb4479" providerId="LiveId" clId="{9501793D-4977-402A-BBD1-BE5076AF1667}" dt="2025-01-07T08:07:58.486" v="2568" actId="47"/>
        <pc:sldMkLst>
          <pc:docMk/>
          <pc:sldMk cId="1724314492" sldId="691"/>
        </pc:sldMkLst>
      </pc:sldChg>
      <pc:sldChg chg="addSp delSp modSp mod ord">
        <pc:chgData name="Go Watanabe" userId="eca159047afb4479" providerId="LiveId" clId="{9501793D-4977-402A-BBD1-BE5076AF1667}" dt="2025-01-08T10:10:05.096" v="8987" actId="20577"/>
        <pc:sldMkLst>
          <pc:docMk/>
          <pc:sldMk cId="719594457" sldId="692"/>
        </pc:sldMkLst>
      </pc:sldChg>
      <pc:sldChg chg="del">
        <pc:chgData name="Go Watanabe" userId="eca159047afb4479" providerId="LiveId" clId="{9501793D-4977-402A-BBD1-BE5076AF1667}" dt="2025-01-08T08:47:14.844" v="8289" actId="47"/>
        <pc:sldMkLst>
          <pc:docMk/>
          <pc:sldMk cId="2455116302" sldId="693"/>
        </pc:sldMkLst>
      </pc:sldChg>
      <pc:sldChg chg="del">
        <pc:chgData name="Go Watanabe" userId="eca159047afb4479" providerId="LiveId" clId="{9501793D-4977-402A-BBD1-BE5076AF1667}" dt="2025-01-08T07:28:44.616" v="6911" actId="2696"/>
        <pc:sldMkLst>
          <pc:docMk/>
          <pc:sldMk cId="1877164997" sldId="694"/>
        </pc:sldMkLst>
      </pc:sldChg>
      <pc:sldChg chg="add ord">
        <pc:chgData name="Go Watanabe" userId="eca159047afb4479" providerId="LiveId" clId="{9501793D-4977-402A-BBD1-BE5076AF1667}" dt="2025-01-08T07:29:41.855" v="6922"/>
        <pc:sldMkLst>
          <pc:docMk/>
          <pc:sldMk cId="4112355647" sldId="694"/>
        </pc:sldMkLst>
      </pc:sldChg>
      <pc:sldChg chg="add del ord">
        <pc:chgData name="Go Watanabe" userId="eca159047afb4479" providerId="LiveId" clId="{9501793D-4977-402A-BBD1-BE5076AF1667}" dt="2025-01-08T07:29:05.152" v="6915" actId="2696"/>
        <pc:sldMkLst>
          <pc:docMk/>
          <pc:sldMk cId="58461334" sldId="695"/>
        </pc:sldMkLst>
      </pc:sldChg>
      <pc:sldChg chg="del">
        <pc:chgData name="Go Watanabe" userId="eca159047afb4479" providerId="LiveId" clId="{9501793D-4977-402A-BBD1-BE5076AF1667}" dt="2025-01-08T07:28:44.616" v="6911" actId="2696"/>
        <pc:sldMkLst>
          <pc:docMk/>
          <pc:sldMk cId="2926242054" sldId="695"/>
        </pc:sldMkLst>
      </pc:sldChg>
      <pc:sldChg chg="modSp add mod">
        <pc:chgData name="Go Watanabe" userId="eca159047afb4479" providerId="LiveId" clId="{9501793D-4977-402A-BBD1-BE5076AF1667}" dt="2025-01-08T08:47:25.565" v="8301" actId="20577"/>
        <pc:sldMkLst>
          <pc:docMk/>
          <pc:sldMk cId="4277608478" sldId="695"/>
        </pc:sldMkLst>
      </pc:sldChg>
      <pc:sldChg chg="del">
        <pc:chgData name="Go Watanabe" userId="eca159047afb4479" providerId="LiveId" clId="{9501793D-4977-402A-BBD1-BE5076AF1667}" dt="2025-01-08T08:47:38.384" v="8302" actId="47"/>
        <pc:sldMkLst>
          <pc:docMk/>
          <pc:sldMk cId="3058151557" sldId="698"/>
        </pc:sldMkLst>
      </pc:sldChg>
      <pc:sldChg chg="modSp mod">
        <pc:chgData name="Go Watanabe" userId="eca159047afb4479" providerId="LiveId" clId="{9501793D-4977-402A-BBD1-BE5076AF1667}" dt="2025-01-08T09:12:22.343" v="8646" actId="20577"/>
        <pc:sldMkLst>
          <pc:docMk/>
          <pc:sldMk cId="3977184904" sldId="699"/>
        </pc:sldMkLst>
      </pc:sldChg>
      <pc:sldChg chg="add ord">
        <pc:chgData name="Go Watanabe" userId="eca159047afb4479" providerId="LiveId" clId="{9501793D-4977-402A-BBD1-BE5076AF1667}" dt="2025-01-08T07:29:36.776" v="6920"/>
        <pc:sldMkLst>
          <pc:docMk/>
          <pc:sldMk cId="734604985" sldId="700"/>
        </pc:sldMkLst>
      </pc:sldChg>
      <pc:sldChg chg="del">
        <pc:chgData name="Go Watanabe" userId="eca159047afb4479" providerId="LiveId" clId="{9501793D-4977-402A-BBD1-BE5076AF1667}" dt="2025-01-08T07:29:27.378" v="6917" actId="2696"/>
        <pc:sldMkLst>
          <pc:docMk/>
          <pc:sldMk cId="937464059" sldId="700"/>
        </pc:sldMkLst>
      </pc:sldChg>
      <pc:sldChg chg="addSp delSp modSp new mod modClrScheme chgLayout">
        <pc:chgData name="Go Watanabe" userId="eca159047afb4479" providerId="LiveId" clId="{9501793D-4977-402A-BBD1-BE5076AF1667}" dt="2025-01-08T10:40:08.225" v="8993" actId="20577"/>
        <pc:sldMkLst>
          <pc:docMk/>
          <pc:sldMk cId="1759292026" sldId="701"/>
        </pc:sldMkLst>
      </pc:sldChg>
      <pc:sldChg chg="addSp delSp modSp new mod ord modClrScheme chgLayout">
        <pc:chgData name="Go Watanabe" userId="eca159047afb4479" providerId="LiveId" clId="{9501793D-4977-402A-BBD1-BE5076AF1667}" dt="2025-01-08T08:54:17.654" v="8303" actId="478"/>
        <pc:sldMkLst>
          <pc:docMk/>
          <pc:sldMk cId="92981876" sldId="702"/>
        </pc:sldMkLst>
        <pc:spChg chg="mod ord">
          <ac:chgData name="Go Watanabe" userId="eca159047afb4479" providerId="LiveId" clId="{9501793D-4977-402A-BBD1-BE5076AF1667}" dt="2025-01-07T04:07:46.841" v="28" actId="700"/>
          <ac:spMkLst>
            <pc:docMk/>
            <pc:sldMk cId="92981876" sldId="702"/>
            <ac:spMk id="3" creationId="{C0B0BA3D-90FC-AA2D-0660-63E81857FD54}"/>
          </ac:spMkLst>
        </pc:spChg>
        <pc:spChg chg="add mod ord">
          <ac:chgData name="Go Watanabe" userId="eca159047afb4479" providerId="LiveId" clId="{9501793D-4977-402A-BBD1-BE5076AF1667}" dt="2025-01-07T15:44:27.923" v="2976" actId="20577"/>
          <ac:spMkLst>
            <pc:docMk/>
            <pc:sldMk cId="92981876" sldId="702"/>
            <ac:spMk id="5" creationId="{24C82A29-78F5-D3D5-96B1-A23DE7C5E715}"/>
          </ac:spMkLst>
        </pc:spChg>
        <pc:spChg chg="add mod ord">
          <ac:chgData name="Go Watanabe" userId="eca159047afb4479" providerId="LiveId" clId="{9501793D-4977-402A-BBD1-BE5076AF1667}" dt="2025-01-07T06:09:45.112" v="2266" actId="20577"/>
          <ac:spMkLst>
            <pc:docMk/>
            <pc:sldMk cId="92981876" sldId="702"/>
            <ac:spMk id="6" creationId="{70D5B9FE-CACA-DC29-EC41-987037E967A0}"/>
          </ac:spMkLst>
        </pc:spChg>
      </pc:sldChg>
      <pc:sldChg chg="modSp add mod">
        <pc:chgData name="Go Watanabe" userId="eca159047afb4479" providerId="LiveId" clId="{9501793D-4977-402A-BBD1-BE5076AF1667}" dt="2025-01-08T08:44:11.018" v="8254" actId="20577"/>
        <pc:sldMkLst>
          <pc:docMk/>
          <pc:sldMk cId="2235669623" sldId="703"/>
        </pc:sldMkLst>
      </pc:sldChg>
      <pc:sldChg chg="delSp modSp add del mod ord">
        <pc:chgData name="Go Watanabe" userId="eca159047afb4479" providerId="LiveId" clId="{9501793D-4977-402A-BBD1-BE5076AF1667}" dt="2025-01-08T08:39:55.832" v="8126" actId="47"/>
        <pc:sldMkLst>
          <pc:docMk/>
          <pc:sldMk cId="2408598985" sldId="704"/>
        </pc:sldMkLst>
      </pc:sldChg>
      <pc:sldChg chg="addSp delSp modSp new del mod modClrScheme chgLayout">
        <pc:chgData name="Go Watanabe" userId="eca159047afb4479" providerId="LiveId" clId="{9501793D-4977-402A-BBD1-BE5076AF1667}" dt="2025-01-08T08:27:46.304" v="7877" actId="47"/>
        <pc:sldMkLst>
          <pc:docMk/>
          <pc:sldMk cId="3904025474" sldId="705"/>
        </pc:sldMkLst>
      </pc:sldChg>
      <pc:sldChg chg="addSp delSp modSp new mod ord modClrScheme chgLayout">
        <pc:chgData name="Go Watanabe" userId="eca159047afb4479" providerId="LiveId" clId="{9501793D-4977-402A-BBD1-BE5076AF1667}" dt="2025-01-08T08:03:08.578" v="7491" actId="207"/>
        <pc:sldMkLst>
          <pc:docMk/>
          <pc:sldMk cId="1494864743" sldId="706"/>
        </pc:sldMkLst>
      </pc:sldChg>
      <pc:sldChg chg="modSp add del mod">
        <pc:chgData name="Go Watanabe" userId="eca159047afb4479" providerId="LiveId" clId="{9501793D-4977-402A-BBD1-BE5076AF1667}" dt="2025-01-08T08:43:54.113" v="8224" actId="47"/>
        <pc:sldMkLst>
          <pc:docMk/>
          <pc:sldMk cId="1236676726" sldId="707"/>
        </pc:sldMkLst>
      </pc:sldChg>
      <pc:sldChg chg="modSp new del mod">
        <pc:chgData name="Go Watanabe" userId="eca159047afb4479" providerId="LiveId" clId="{9501793D-4977-402A-BBD1-BE5076AF1667}" dt="2025-01-08T02:26:57.509" v="4021" actId="47"/>
        <pc:sldMkLst>
          <pc:docMk/>
          <pc:sldMk cId="62141807" sldId="708"/>
        </pc:sldMkLst>
      </pc:sldChg>
      <pc:sldChg chg="addSp delSp modSp new mod modClrScheme chgLayout">
        <pc:chgData name="Go Watanabe" userId="eca159047afb4479" providerId="LiveId" clId="{9501793D-4977-402A-BBD1-BE5076AF1667}" dt="2025-01-08T10:41:34.918" v="8996" actId="1038"/>
        <pc:sldMkLst>
          <pc:docMk/>
          <pc:sldMk cId="739765986" sldId="709"/>
        </pc:sldMkLst>
      </pc:sldChg>
      <pc:sldChg chg="addSp delSp modSp new mod chgLayout">
        <pc:chgData name="Go Watanabe" userId="eca159047afb4479" providerId="LiveId" clId="{9501793D-4977-402A-BBD1-BE5076AF1667}" dt="2025-01-08T08:29:46.012" v="8017" actId="20577"/>
        <pc:sldMkLst>
          <pc:docMk/>
          <pc:sldMk cId="929732448" sldId="710"/>
        </pc:sldMkLst>
      </pc:sldChg>
      <pc:sldChg chg="addSp delSp modSp new mod">
        <pc:chgData name="Go Watanabe" userId="eca159047afb4479" providerId="LiveId" clId="{9501793D-4977-402A-BBD1-BE5076AF1667}" dt="2025-01-08T10:54:05.909" v="9004" actId="1076"/>
        <pc:sldMkLst>
          <pc:docMk/>
          <pc:sldMk cId="441101289" sldId="711"/>
        </pc:sldMkLst>
      </pc:sldChg>
      <pc:sldChg chg="modSp new del mod">
        <pc:chgData name="Go Watanabe" userId="eca159047afb4479" providerId="LiveId" clId="{9501793D-4977-402A-BBD1-BE5076AF1667}" dt="2025-01-08T06:23:26.614" v="5573" actId="47"/>
        <pc:sldMkLst>
          <pc:docMk/>
          <pc:sldMk cId="1369022585" sldId="712"/>
        </pc:sldMkLst>
      </pc:sldChg>
      <pc:sldChg chg="modSp add del mod">
        <pc:chgData name="Go Watanabe" userId="eca159047afb4479" providerId="LiveId" clId="{9501793D-4977-402A-BBD1-BE5076AF1667}" dt="2025-01-08T02:31:50.672" v="4173" actId="47"/>
        <pc:sldMkLst>
          <pc:docMk/>
          <pc:sldMk cId="1858093700" sldId="712"/>
        </pc:sldMkLst>
      </pc:sldChg>
      <pc:sldChg chg="modSp new del mod">
        <pc:chgData name="Go Watanabe" userId="eca159047afb4479" providerId="LiveId" clId="{9501793D-4977-402A-BBD1-BE5076AF1667}" dt="2025-01-08T06:44:17.130" v="6306" actId="47"/>
        <pc:sldMkLst>
          <pc:docMk/>
          <pc:sldMk cId="3476999302" sldId="713"/>
        </pc:sldMkLst>
      </pc:sldChg>
      <pc:sldChg chg="addSp delSp modSp add mod">
        <pc:chgData name="Go Watanabe" userId="eca159047afb4479" providerId="LiveId" clId="{9501793D-4977-402A-BBD1-BE5076AF1667}" dt="2025-01-08T08:30:08.609" v="8019"/>
        <pc:sldMkLst>
          <pc:docMk/>
          <pc:sldMk cId="2310542554" sldId="714"/>
        </pc:sldMkLst>
      </pc:sldChg>
      <pc:sldChg chg="addSp delSp modSp add mod ord">
        <pc:chgData name="Go Watanabe" userId="eca159047afb4479" providerId="LiveId" clId="{9501793D-4977-402A-BBD1-BE5076AF1667}" dt="2025-01-08T10:58:16.928" v="9008" actId="1076"/>
        <pc:sldMkLst>
          <pc:docMk/>
          <pc:sldMk cId="2396820021" sldId="715"/>
        </pc:sldMkLst>
      </pc:sldChg>
      <pc:sldChg chg="addSp delSp modSp add mod">
        <pc:chgData name="Go Watanabe" userId="eca159047afb4479" providerId="LiveId" clId="{9501793D-4977-402A-BBD1-BE5076AF1667}" dt="2025-01-08T11:00:12.247" v="9010" actId="1076"/>
        <pc:sldMkLst>
          <pc:docMk/>
          <pc:sldMk cId="2599718708" sldId="716"/>
        </pc:sldMkLst>
      </pc:sldChg>
      <pc:sldChg chg="addSp delSp modSp add mod">
        <pc:chgData name="Go Watanabe" userId="eca159047afb4479" providerId="LiveId" clId="{9501793D-4977-402A-BBD1-BE5076AF1667}" dt="2025-01-08T10:09:26.012" v="8966" actId="20577"/>
        <pc:sldMkLst>
          <pc:docMk/>
          <pc:sldMk cId="2582461589" sldId="717"/>
        </pc:sldMkLst>
      </pc:sldChg>
      <pc:sldChg chg="addSp delSp modSp new mod modClrScheme chgLayout">
        <pc:chgData name="Go Watanabe" userId="eca159047afb4479" providerId="LiveId" clId="{9501793D-4977-402A-BBD1-BE5076AF1667}" dt="2025-01-08T08:41:43.839" v="8179"/>
        <pc:sldMkLst>
          <pc:docMk/>
          <pc:sldMk cId="208668070" sldId="718"/>
        </pc:sldMkLst>
      </pc:sldChg>
      <pc:sldChg chg="modSp add mod modClrScheme chgLayout">
        <pc:chgData name="Go Watanabe" userId="eca159047afb4479" providerId="LiveId" clId="{9501793D-4977-402A-BBD1-BE5076AF1667}" dt="2025-01-08T09:11:02.989" v="8600" actId="700"/>
        <pc:sldMkLst>
          <pc:docMk/>
          <pc:sldMk cId="1027330057" sldId="719"/>
        </pc:sldMkLst>
      </pc:sldChg>
      <pc:sldChg chg="delSp modSp add mod">
        <pc:chgData name="Go Watanabe" userId="eca159047afb4479" providerId="LiveId" clId="{9501793D-4977-402A-BBD1-BE5076AF1667}" dt="2025-01-08T08:46:51.396" v="8288" actId="14100"/>
        <pc:sldMkLst>
          <pc:docMk/>
          <pc:sldMk cId="1595017941" sldId="720"/>
        </pc:sldMkLst>
      </pc:sldChg>
      <pc:sldChg chg="addSp delSp modSp new mod modClrScheme chgLayout">
        <pc:chgData name="Go Watanabe" userId="eca159047afb4479" providerId="LiveId" clId="{9501793D-4977-402A-BBD1-BE5076AF1667}" dt="2025-01-08T08:58:08.148" v="8526" actId="20577"/>
        <pc:sldMkLst>
          <pc:docMk/>
          <pc:sldMk cId="1382987917" sldId="721"/>
        </pc:sldMkLst>
      </pc:sldChg>
      <pc:sldChg chg="addSp delSp modSp new mod modClrScheme chgLayout">
        <pc:chgData name="Go Watanabe" userId="eca159047afb4479" providerId="LiveId" clId="{9501793D-4977-402A-BBD1-BE5076AF1667}" dt="2025-01-08T09:14:42.726" v="8688" actId="20577"/>
        <pc:sldMkLst>
          <pc:docMk/>
          <pc:sldMk cId="1959700824" sldId="722"/>
        </pc:sldMkLst>
      </pc:sldChg>
      <pc:sldChg chg="add">
        <pc:chgData name="Go Watanabe" userId="eca159047afb4479" providerId="LiveId" clId="{9501793D-4977-402A-BBD1-BE5076AF1667}" dt="2025-01-08T09:14:32.305" v="8684"/>
        <pc:sldMkLst>
          <pc:docMk/>
          <pc:sldMk cId="2607737685" sldId="723"/>
        </pc:sldMkLst>
      </pc:sldChg>
      <pc:sldMasterChg chg="modSldLayout sldLayoutOrd">
        <pc:chgData name="Go Watanabe" userId="eca159047afb4479" providerId="LiveId" clId="{9501793D-4977-402A-BBD1-BE5076AF1667}" dt="2025-01-08T07:40:52.587" v="6940" actId="2085"/>
        <pc:sldMasterMkLst>
          <pc:docMk/>
          <pc:sldMasterMk cId="3407688336" sldId="2147483648"/>
        </pc:sldMasterMkLst>
        <pc:sldLayoutChg chg="ord">
          <pc:chgData name="Go Watanabe" userId="eca159047afb4479" providerId="LiveId" clId="{9501793D-4977-402A-BBD1-BE5076AF1667}" dt="2025-01-08T07:36:55.024" v="6923" actId="20578"/>
          <pc:sldLayoutMkLst>
            <pc:docMk/>
            <pc:sldMasterMk cId="3407688336" sldId="2147483648"/>
            <pc:sldLayoutMk cId="916104133" sldId="2147483672"/>
          </pc:sldLayoutMkLst>
        </pc:sldLayoutChg>
        <pc:sldLayoutChg chg="modSp mod">
          <pc:chgData name="Go Watanabe" userId="eca159047afb4479" providerId="LiveId" clId="{9501793D-4977-402A-BBD1-BE5076AF1667}" dt="2025-01-08T07:40:52.587" v="6940" actId="2085"/>
          <pc:sldLayoutMkLst>
            <pc:docMk/>
            <pc:sldMasterMk cId="3407688336" sldId="2147483648"/>
            <pc:sldLayoutMk cId="3654649833" sldId="2147483683"/>
          </pc:sldLayoutMkLst>
        </pc:sldLayoutChg>
      </pc:sldMasterChg>
    </pc:docChg>
  </pc:docChgLst>
  <pc:docChgLst>
    <pc:chgData name="Go Watanabe" userId="eca159047afb4479" providerId="LiveId" clId="{6B215D06-DB56-49C5-B410-4CBE4BD1AD60}"/>
    <pc:docChg chg="undo custSel addSld delSld modSld sldOrd">
      <pc:chgData name="Go Watanabe" userId="eca159047afb4479" providerId="LiveId" clId="{6B215D06-DB56-49C5-B410-4CBE4BD1AD60}" dt="2025-03-07T04:27:44.875" v="3197" actId="20577"/>
      <pc:docMkLst>
        <pc:docMk/>
      </pc:docMkLst>
      <pc:sldChg chg="modSp mod">
        <pc:chgData name="Go Watanabe" userId="eca159047afb4479" providerId="LiveId" clId="{6B215D06-DB56-49C5-B410-4CBE4BD1AD60}" dt="2025-03-06T18:36:09.357" v="2590" actId="20577"/>
        <pc:sldMkLst>
          <pc:docMk/>
          <pc:sldMk cId="200465851" sldId="486"/>
        </pc:sldMkLst>
        <pc:spChg chg="mod">
          <ac:chgData name="Go Watanabe" userId="eca159047afb4479" providerId="LiveId" clId="{6B215D06-DB56-49C5-B410-4CBE4BD1AD60}" dt="2025-03-06T12:32:53.651" v="40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Go Watanabe" userId="eca159047afb4479" providerId="LiveId" clId="{6B215D06-DB56-49C5-B410-4CBE4BD1AD60}" dt="2025-03-06T18:36:09.357" v="2590" actId="20577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1759292026" sldId="701"/>
        </pc:sldMkLst>
      </pc:sldChg>
      <pc:sldChg chg="modSp mod">
        <pc:chgData name="Go Watanabe" userId="eca159047afb4479" providerId="LiveId" clId="{6B215D06-DB56-49C5-B410-4CBE4BD1AD60}" dt="2025-03-06T12:32:38.923" v="36" actId="20577"/>
        <pc:sldMkLst>
          <pc:docMk/>
          <pc:sldMk cId="92981876" sldId="702"/>
        </pc:sldMkLst>
        <pc:spChg chg="mod">
          <ac:chgData name="Go Watanabe" userId="eca159047afb4479" providerId="LiveId" clId="{6B215D06-DB56-49C5-B410-4CBE4BD1AD60}" dt="2025-03-06T12:31:55.352" v="30" actId="20577"/>
          <ac:spMkLst>
            <pc:docMk/>
            <pc:sldMk cId="92981876" sldId="702"/>
            <ac:spMk id="5" creationId="{24C82A29-78F5-D3D5-96B1-A23DE7C5E715}"/>
          </ac:spMkLst>
        </pc:spChg>
        <pc:spChg chg="mod">
          <ac:chgData name="Go Watanabe" userId="eca159047afb4479" providerId="LiveId" clId="{6B215D06-DB56-49C5-B410-4CBE4BD1AD60}" dt="2025-03-06T12:32:38.923" v="36" actId="20577"/>
          <ac:spMkLst>
            <pc:docMk/>
            <pc:sldMk cId="92981876" sldId="702"/>
            <ac:spMk id="6" creationId="{70D5B9FE-CACA-DC29-EC41-987037E967A0}"/>
          </ac:spMkLst>
        </pc:spChg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3533436682" sldId="703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279561688" sldId="704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2457382207" sldId="705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401566998" sldId="706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7050860" sldId="707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3741175524" sldId="708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1262021932" sldId="709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2504201750" sldId="710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611163346" sldId="711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2532290674" sldId="712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413217023" sldId="713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66970858" sldId="714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822554942" sldId="715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800995998" sldId="716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2657544660" sldId="717"/>
        </pc:sldMkLst>
      </pc:sldChg>
      <pc:sldChg chg="modSp mod">
        <pc:chgData name="Go Watanabe" userId="eca159047afb4479" providerId="LiveId" clId="{6B215D06-DB56-49C5-B410-4CBE4BD1AD60}" dt="2025-03-06T18:29:47.579" v="2411" actId="20577"/>
        <pc:sldMkLst>
          <pc:docMk/>
          <pc:sldMk cId="3093149092" sldId="718"/>
        </pc:sldMkLst>
        <pc:spChg chg="mod">
          <ac:chgData name="Go Watanabe" userId="eca159047afb4479" providerId="LiveId" clId="{6B215D06-DB56-49C5-B410-4CBE4BD1AD60}" dt="2025-03-06T18:20:35.990" v="2007" actId="20577"/>
          <ac:spMkLst>
            <pc:docMk/>
            <pc:sldMk cId="3093149092" sldId="718"/>
            <ac:spMk id="2" creationId="{5459F8C3-22D9-C950-7105-26376E078E08}"/>
          </ac:spMkLst>
        </pc:spChg>
        <pc:spChg chg="mod">
          <ac:chgData name="Go Watanabe" userId="eca159047afb4479" providerId="LiveId" clId="{6B215D06-DB56-49C5-B410-4CBE4BD1AD60}" dt="2025-03-06T18:29:47.579" v="2411" actId="20577"/>
          <ac:spMkLst>
            <pc:docMk/>
            <pc:sldMk cId="3093149092" sldId="718"/>
            <ac:spMk id="4" creationId="{7D14B00D-2220-ABB6-11E8-E41E29EB392A}"/>
          </ac:spMkLst>
        </pc:spChg>
      </pc:sldChg>
      <pc:sldChg chg="modSp mod ord">
        <pc:chgData name="Go Watanabe" userId="eca159047afb4479" providerId="LiveId" clId="{6B215D06-DB56-49C5-B410-4CBE4BD1AD60}" dt="2025-03-07T04:27:44.875" v="3197" actId="20577"/>
        <pc:sldMkLst>
          <pc:docMk/>
          <pc:sldMk cId="1451338075" sldId="719"/>
        </pc:sldMkLst>
        <pc:spChg chg="mod">
          <ac:chgData name="Go Watanabe" userId="eca159047afb4479" providerId="LiveId" clId="{6B215D06-DB56-49C5-B410-4CBE4BD1AD60}" dt="2025-03-06T18:39:49.208" v="2749" actId="20577"/>
          <ac:spMkLst>
            <pc:docMk/>
            <pc:sldMk cId="1451338075" sldId="719"/>
            <ac:spMk id="2" creationId="{72B19AF6-0754-EFAC-965A-283C81DC8D47}"/>
          </ac:spMkLst>
        </pc:spChg>
        <pc:spChg chg="mod">
          <ac:chgData name="Go Watanabe" userId="eca159047afb4479" providerId="LiveId" clId="{6B215D06-DB56-49C5-B410-4CBE4BD1AD60}" dt="2025-03-07T04:27:44.875" v="3197" actId="20577"/>
          <ac:spMkLst>
            <pc:docMk/>
            <pc:sldMk cId="1451338075" sldId="719"/>
            <ac:spMk id="4" creationId="{A3D29E1F-C5AC-04EC-3818-6943E90426A6}"/>
          </ac:spMkLst>
        </pc:spChg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1182002857" sldId="720"/>
        </pc:sldMkLst>
      </pc:sldChg>
      <pc:sldChg chg="modSp new mod ord">
        <pc:chgData name="Go Watanabe" userId="eca159047afb4479" providerId="LiveId" clId="{6B215D06-DB56-49C5-B410-4CBE4BD1AD60}" dt="2025-03-06T18:35:41.053" v="2558"/>
        <pc:sldMkLst>
          <pc:docMk/>
          <pc:sldMk cId="2123211017" sldId="720"/>
        </pc:sldMkLst>
        <pc:spChg chg="mod">
          <ac:chgData name="Go Watanabe" userId="eca159047afb4479" providerId="LiveId" clId="{6B215D06-DB56-49C5-B410-4CBE4BD1AD60}" dt="2025-03-06T12:39:42.868" v="180" actId="20577"/>
          <ac:spMkLst>
            <pc:docMk/>
            <pc:sldMk cId="2123211017" sldId="720"/>
            <ac:spMk id="2" creationId="{137F88CF-C767-254F-EA5B-484B33E1A115}"/>
          </ac:spMkLst>
        </pc:spChg>
        <pc:spChg chg="mod">
          <ac:chgData name="Go Watanabe" userId="eca159047afb4479" providerId="LiveId" clId="{6B215D06-DB56-49C5-B410-4CBE4BD1AD60}" dt="2025-03-06T18:35:41.053" v="2558"/>
          <ac:spMkLst>
            <pc:docMk/>
            <pc:sldMk cId="2123211017" sldId="720"/>
            <ac:spMk id="4" creationId="{551796BE-5CEB-A930-2A0B-D8ACE5CFE468}"/>
          </ac:spMkLst>
        </pc:spChg>
      </pc:sldChg>
      <pc:sldChg chg="modSp new del mod">
        <pc:chgData name="Go Watanabe" userId="eca159047afb4479" providerId="LiveId" clId="{6B215D06-DB56-49C5-B410-4CBE4BD1AD60}" dt="2025-03-06T17:46:11.147" v="933" actId="47"/>
        <pc:sldMkLst>
          <pc:docMk/>
          <pc:sldMk cId="1473307105" sldId="721"/>
        </pc:sldMkLst>
        <pc:spChg chg="mod">
          <ac:chgData name="Go Watanabe" userId="eca159047afb4479" providerId="LiveId" clId="{6B215D06-DB56-49C5-B410-4CBE4BD1AD60}" dt="2025-03-06T17:45:57.113" v="928" actId="21"/>
          <ac:spMkLst>
            <pc:docMk/>
            <pc:sldMk cId="1473307105" sldId="721"/>
            <ac:spMk id="2" creationId="{70E395F6-070A-B06C-D6D3-E701FEE3BE8E}"/>
          </ac:spMkLst>
        </pc:spChg>
        <pc:spChg chg="mod">
          <ac:chgData name="Go Watanabe" userId="eca159047afb4479" providerId="LiveId" clId="{6B215D06-DB56-49C5-B410-4CBE4BD1AD60}" dt="2025-03-06T17:46:00.442" v="930" actId="21"/>
          <ac:spMkLst>
            <pc:docMk/>
            <pc:sldMk cId="1473307105" sldId="721"/>
            <ac:spMk id="4" creationId="{5F285A2F-897A-CFF3-252A-79F5B213B339}"/>
          </ac:spMkLst>
        </pc:spChg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1668834241" sldId="721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2109328274" sldId="722"/>
        </pc:sldMkLst>
      </pc:sldChg>
      <pc:sldChg chg="modSp new del mod">
        <pc:chgData name="Go Watanabe" userId="eca159047afb4479" providerId="LiveId" clId="{6B215D06-DB56-49C5-B410-4CBE4BD1AD60}" dt="2025-03-06T17:46:49.827" v="948" actId="47"/>
        <pc:sldMkLst>
          <pc:docMk/>
          <pc:sldMk cId="4193735056" sldId="722"/>
        </pc:sldMkLst>
        <pc:spChg chg="mod">
          <ac:chgData name="Go Watanabe" userId="eca159047afb4479" providerId="LiveId" clId="{6B215D06-DB56-49C5-B410-4CBE4BD1AD60}" dt="2025-03-06T12:49:58.867" v="625" actId="20577"/>
          <ac:spMkLst>
            <pc:docMk/>
            <pc:sldMk cId="4193735056" sldId="722"/>
            <ac:spMk id="2" creationId="{4F470255-5AAB-382C-6289-1BFD38F56254}"/>
          </ac:spMkLst>
        </pc:spChg>
        <pc:spChg chg="mod">
          <ac:chgData name="Go Watanabe" userId="eca159047afb4479" providerId="LiveId" clId="{6B215D06-DB56-49C5-B410-4CBE4BD1AD60}" dt="2025-03-06T17:46:15.780" v="934" actId="21"/>
          <ac:spMkLst>
            <pc:docMk/>
            <pc:sldMk cId="4193735056" sldId="722"/>
            <ac:spMk id="4" creationId="{6C839606-CCF7-E91D-A330-3B000A35124E}"/>
          </ac:spMkLst>
        </pc:spChg>
      </pc:sldChg>
      <pc:sldChg chg="modSp new del mod">
        <pc:chgData name="Go Watanabe" userId="eca159047afb4479" providerId="LiveId" clId="{6B215D06-DB56-49C5-B410-4CBE4BD1AD60}" dt="2025-03-06T17:47:45.177" v="974" actId="47"/>
        <pc:sldMkLst>
          <pc:docMk/>
          <pc:sldMk cId="2439147721" sldId="723"/>
        </pc:sldMkLst>
        <pc:spChg chg="mod">
          <ac:chgData name="Go Watanabe" userId="eca159047afb4479" providerId="LiveId" clId="{6B215D06-DB56-49C5-B410-4CBE4BD1AD60}" dt="2025-03-06T17:46:54.016" v="949" actId="21"/>
          <ac:spMkLst>
            <pc:docMk/>
            <pc:sldMk cId="2439147721" sldId="723"/>
            <ac:spMk id="2" creationId="{9AF1B9E7-232F-A892-04E0-F79320330D1D}"/>
          </ac:spMkLst>
        </pc:spChg>
        <pc:spChg chg="mod">
          <ac:chgData name="Go Watanabe" userId="eca159047afb4479" providerId="LiveId" clId="{6B215D06-DB56-49C5-B410-4CBE4BD1AD60}" dt="2025-03-06T17:46:58.436" v="951" actId="21"/>
          <ac:spMkLst>
            <pc:docMk/>
            <pc:sldMk cId="2439147721" sldId="723"/>
            <ac:spMk id="4" creationId="{FA1A5EED-1628-F607-4C8C-73EC71E5FD8D}"/>
          </ac:spMkLst>
        </pc:spChg>
      </pc:sldChg>
      <pc:sldChg chg="modSp new del mod">
        <pc:chgData name="Go Watanabe" userId="eca159047afb4479" providerId="LiveId" clId="{6B215D06-DB56-49C5-B410-4CBE4BD1AD60}" dt="2025-03-06T17:47:32.791" v="970" actId="47"/>
        <pc:sldMkLst>
          <pc:docMk/>
          <pc:sldMk cId="1906734549" sldId="724"/>
        </pc:sldMkLst>
        <pc:spChg chg="mod">
          <ac:chgData name="Go Watanabe" userId="eca159047afb4479" providerId="LiveId" clId="{6B215D06-DB56-49C5-B410-4CBE4BD1AD60}" dt="2025-03-06T12:52:25.224" v="757" actId="20577"/>
          <ac:spMkLst>
            <pc:docMk/>
            <pc:sldMk cId="1906734549" sldId="724"/>
            <ac:spMk id="2" creationId="{A318F428-E489-7764-7706-133317DC3532}"/>
          </ac:spMkLst>
        </pc:spChg>
        <pc:spChg chg="mod">
          <ac:chgData name="Go Watanabe" userId="eca159047afb4479" providerId="LiveId" clId="{6B215D06-DB56-49C5-B410-4CBE4BD1AD60}" dt="2025-03-06T17:47:08.896" v="954" actId="21"/>
          <ac:spMkLst>
            <pc:docMk/>
            <pc:sldMk cId="1906734549" sldId="724"/>
            <ac:spMk id="4" creationId="{E477173D-40EF-7FD0-1307-1765FC9D7591}"/>
          </ac:spMkLst>
        </pc:spChg>
      </pc:sldChg>
      <pc:sldChg chg="modSp new del mod">
        <pc:chgData name="Go Watanabe" userId="eca159047afb4479" providerId="LiveId" clId="{6B215D06-DB56-49C5-B410-4CBE4BD1AD60}" dt="2025-03-06T17:48:29.233" v="978" actId="47"/>
        <pc:sldMkLst>
          <pc:docMk/>
          <pc:sldMk cId="3624302763" sldId="725"/>
        </pc:sldMkLst>
        <pc:spChg chg="mod">
          <ac:chgData name="Go Watanabe" userId="eca159047afb4479" providerId="LiveId" clId="{6B215D06-DB56-49C5-B410-4CBE4BD1AD60}" dt="2025-03-06T17:47:49.051" v="975" actId="21"/>
          <ac:spMkLst>
            <pc:docMk/>
            <pc:sldMk cId="3624302763" sldId="725"/>
            <ac:spMk id="2" creationId="{F55A875C-E44F-1043-E6A0-7F47641EE6E1}"/>
          </ac:spMkLst>
        </pc:spChg>
        <pc:spChg chg="mod">
          <ac:chgData name="Go Watanabe" userId="eca159047afb4479" providerId="LiveId" clId="{6B215D06-DB56-49C5-B410-4CBE4BD1AD60}" dt="2025-03-06T17:47:36.318" v="971" actId="21"/>
          <ac:spMkLst>
            <pc:docMk/>
            <pc:sldMk cId="3624302763" sldId="725"/>
            <ac:spMk id="4" creationId="{5E33010C-F41F-423F-F791-3E85888FEA5C}"/>
          </ac:spMkLst>
        </pc:spChg>
      </pc:sldChg>
      <pc:sldChg chg="modSp new del mod">
        <pc:chgData name="Go Watanabe" userId="eca159047afb4479" providerId="LiveId" clId="{6B215D06-DB56-49C5-B410-4CBE4BD1AD60}" dt="2025-03-06T17:49:00.079" v="994" actId="47"/>
        <pc:sldMkLst>
          <pc:docMk/>
          <pc:sldMk cId="568343896" sldId="726"/>
        </pc:sldMkLst>
        <pc:spChg chg="mod">
          <ac:chgData name="Go Watanabe" userId="eca159047afb4479" providerId="LiveId" clId="{6B215D06-DB56-49C5-B410-4CBE4BD1AD60}" dt="2025-03-06T12:55:20.878" v="870" actId="20577"/>
          <ac:spMkLst>
            <pc:docMk/>
            <pc:sldMk cId="568343896" sldId="726"/>
            <ac:spMk id="2" creationId="{AAE0B0B9-AD68-3DBD-D0B8-7380316F4975}"/>
          </ac:spMkLst>
        </pc:spChg>
        <pc:spChg chg="mod">
          <ac:chgData name="Go Watanabe" userId="eca159047afb4479" providerId="LiveId" clId="{6B215D06-DB56-49C5-B410-4CBE4BD1AD60}" dt="2025-03-06T17:48:36.161" v="979" actId="21"/>
          <ac:spMkLst>
            <pc:docMk/>
            <pc:sldMk cId="568343896" sldId="726"/>
            <ac:spMk id="4" creationId="{29A710EC-7823-A9C2-69E8-E7809F5F7A4E}"/>
          </ac:spMkLst>
        </pc:spChg>
      </pc:sldChg>
      <pc:sldChg chg="modSp new mod">
        <pc:chgData name="Go Watanabe" userId="eca159047afb4479" providerId="LiveId" clId="{6B215D06-DB56-49C5-B410-4CBE4BD1AD60}" dt="2025-03-07T03:14:59.319" v="3182" actId="20577"/>
        <pc:sldMkLst>
          <pc:docMk/>
          <pc:sldMk cId="2358300969" sldId="727"/>
        </pc:sldMkLst>
        <pc:spChg chg="mod">
          <ac:chgData name="Go Watanabe" userId="eca159047afb4479" providerId="LiveId" clId="{6B215D06-DB56-49C5-B410-4CBE4BD1AD60}" dt="2025-03-07T03:14:59.319" v="3182" actId="20577"/>
          <ac:spMkLst>
            <pc:docMk/>
            <pc:sldMk cId="2358300969" sldId="727"/>
            <ac:spMk id="2" creationId="{7D6A62A7-9885-2D8A-FBF1-6108E1033D69}"/>
          </ac:spMkLst>
        </pc:spChg>
        <pc:spChg chg="mod">
          <ac:chgData name="Go Watanabe" userId="eca159047afb4479" providerId="LiveId" clId="{6B215D06-DB56-49C5-B410-4CBE4BD1AD60}" dt="2025-03-06T18:40:48.698" v="2752" actId="21"/>
          <ac:spMkLst>
            <pc:docMk/>
            <pc:sldMk cId="2358300969" sldId="727"/>
            <ac:spMk id="4" creationId="{66AA5938-7607-5766-0313-345B48CC3318}"/>
          </ac:spMkLst>
        </pc:spChg>
      </pc:sldChg>
      <pc:sldChg chg="modSp new mod">
        <pc:chgData name="Go Watanabe" userId="eca159047afb4479" providerId="LiveId" clId="{6B215D06-DB56-49C5-B410-4CBE4BD1AD60}" dt="2025-03-06T18:33:24.612" v="2501" actId="20577"/>
        <pc:sldMkLst>
          <pc:docMk/>
          <pc:sldMk cId="1178326434" sldId="728"/>
        </pc:sldMkLst>
        <pc:spChg chg="mod">
          <ac:chgData name="Go Watanabe" userId="eca159047afb4479" providerId="LiveId" clId="{6B215D06-DB56-49C5-B410-4CBE4BD1AD60}" dt="2025-03-06T18:30:34.049" v="2435" actId="20577"/>
          <ac:spMkLst>
            <pc:docMk/>
            <pc:sldMk cId="1178326434" sldId="728"/>
            <ac:spMk id="2" creationId="{BAEC57A4-3A22-D33D-970D-1FA29EB63B4A}"/>
          </ac:spMkLst>
        </pc:spChg>
        <pc:spChg chg="mod">
          <ac:chgData name="Go Watanabe" userId="eca159047afb4479" providerId="LiveId" clId="{6B215D06-DB56-49C5-B410-4CBE4BD1AD60}" dt="2025-03-06T18:33:24.612" v="2501" actId="20577"/>
          <ac:spMkLst>
            <pc:docMk/>
            <pc:sldMk cId="1178326434" sldId="728"/>
            <ac:spMk id="4" creationId="{E0654782-EF8C-9F61-4F5C-1B79BBC97B52}"/>
          </ac:spMkLst>
        </pc:spChg>
      </pc:sldChg>
      <pc:sldChg chg="modSp new mod">
        <pc:chgData name="Go Watanabe" userId="eca159047afb4479" providerId="LiveId" clId="{6B215D06-DB56-49C5-B410-4CBE4BD1AD60}" dt="2025-03-07T03:15:02.661" v="3184" actId="20577"/>
        <pc:sldMkLst>
          <pc:docMk/>
          <pc:sldMk cId="4250671852" sldId="729"/>
        </pc:sldMkLst>
        <pc:spChg chg="mod">
          <ac:chgData name="Go Watanabe" userId="eca159047afb4479" providerId="LiveId" clId="{6B215D06-DB56-49C5-B410-4CBE4BD1AD60}" dt="2025-03-07T03:15:02.661" v="3184" actId="20577"/>
          <ac:spMkLst>
            <pc:docMk/>
            <pc:sldMk cId="4250671852" sldId="729"/>
            <ac:spMk id="2" creationId="{376DC538-DEFB-BC48-33EA-F2516B169F9B}"/>
          </ac:spMkLst>
        </pc:spChg>
        <pc:spChg chg="mod">
          <ac:chgData name="Go Watanabe" userId="eca159047afb4479" providerId="LiveId" clId="{6B215D06-DB56-49C5-B410-4CBE4BD1AD60}" dt="2025-03-07T02:27:43.799" v="3178" actId="20577"/>
          <ac:spMkLst>
            <pc:docMk/>
            <pc:sldMk cId="4250671852" sldId="729"/>
            <ac:spMk id="4" creationId="{4BE3B935-3C22-6AD2-5B11-3C07D4802997}"/>
          </ac:spMkLst>
        </pc:spChg>
      </pc:sldChg>
    </pc:docChg>
  </pc:docChgLst>
  <pc:docChgLst>
    <pc:chgData name="Go Watanabe" userId="eca159047afb4479" providerId="LiveId" clId="{F9E2D752-785F-4161-B0B3-EB438F6D889F}"/>
    <pc:docChg chg="undo custSel addSld delSld modSld sldOrd modMainMaster addSection modSection">
      <pc:chgData name="Go Watanabe" userId="eca159047afb4479" providerId="LiveId" clId="{F9E2D752-785F-4161-B0B3-EB438F6D889F}" dt="2024-11-20T23:21:23.199" v="1011" actId="478"/>
      <pc:docMkLst>
        <pc:docMk/>
      </pc:docMkLst>
      <pc:sldChg chg="del">
        <pc:chgData name="Go Watanabe" userId="eca159047afb4479" providerId="LiveId" clId="{F9E2D752-785F-4161-B0B3-EB438F6D889F}" dt="2024-11-20T07:25:47.751" v="611" actId="47"/>
        <pc:sldMkLst>
          <pc:docMk/>
          <pc:sldMk cId="4047843628" sldId="685"/>
        </pc:sldMkLst>
      </pc:sldChg>
      <pc:sldChg chg="modSp mod">
        <pc:chgData name="Go Watanabe" userId="eca159047afb4479" providerId="LiveId" clId="{F9E2D752-785F-4161-B0B3-EB438F6D889F}" dt="2024-11-20T07:18:23.272" v="600" actId="20577"/>
        <pc:sldMkLst>
          <pc:docMk/>
          <pc:sldMk cId="1249948141" sldId="686"/>
        </pc:sldMkLst>
      </pc:sldChg>
      <pc:sldChg chg="modSp mod">
        <pc:chgData name="Go Watanabe" userId="eca159047afb4479" providerId="LiveId" clId="{F9E2D752-785F-4161-B0B3-EB438F6D889F}" dt="2024-11-20T22:59:38.757" v="1010" actId="20577"/>
        <pc:sldMkLst>
          <pc:docMk/>
          <pc:sldMk cId="2776872026" sldId="687"/>
        </pc:sldMkLst>
      </pc:sldChg>
      <pc:sldChg chg="addSp modSp mod ord">
        <pc:chgData name="Go Watanabe" userId="eca159047afb4479" providerId="LiveId" clId="{F9E2D752-785F-4161-B0B3-EB438F6D889F}" dt="2024-11-20T07:19:58.343" v="604" actId="1582"/>
        <pc:sldMkLst>
          <pc:docMk/>
          <pc:sldMk cId="1426142688" sldId="688"/>
        </pc:sldMkLst>
      </pc:sldChg>
      <pc:sldChg chg="addSp delSp modSp mod">
        <pc:chgData name="Go Watanabe" userId="eca159047afb4479" providerId="LiveId" clId="{F9E2D752-785F-4161-B0B3-EB438F6D889F}" dt="2024-11-20T07:20:10.197" v="605" actId="1582"/>
        <pc:sldMkLst>
          <pc:docMk/>
          <pc:sldMk cId="3509267894" sldId="689"/>
        </pc:sldMkLst>
      </pc:sldChg>
      <pc:sldChg chg="addSp delSp modSp new mod">
        <pc:chgData name="Go Watanabe" userId="eca159047afb4479" providerId="LiveId" clId="{F9E2D752-785F-4161-B0B3-EB438F6D889F}" dt="2024-11-20T23:21:23.199" v="1011" actId="478"/>
        <pc:sldMkLst>
          <pc:docMk/>
          <pc:sldMk cId="1429004811" sldId="690"/>
        </pc:sldMkLst>
      </pc:sldChg>
      <pc:sldChg chg="addSp modSp add mod">
        <pc:chgData name="Go Watanabe" userId="eca159047afb4479" providerId="LiveId" clId="{F9E2D752-785F-4161-B0B3-EB438F6D889F}" dt="2024-11-20T07:23:47.927" v="608" actId="14100"/>
        <pc:sldMkLst>
          <pc:docMk/>
          <pc:sldMk cId="1724314492" sldId="691"/>
        </pc:sldMkLst>
      </pc:sldChg>
      <pc:sldChg chg="addSp delSp modSp new mod ord">
        <pc:chgData name="Go Watanabe" userId="eca159047afb4479" providerId="LiveId" clId="{F9E2D752-785F-4161-B0B3-EB438F6D889F}" dt="2024-11-20T08:05:12.122" v="1001" actId="14100"/>
        <pc:sldMkLst>
          <pc:docMk/>
          <pc:sldMk cId="719594457" sldId="692"/>
        </pc:sldMkLst>
      </pc:sldChg>
      <pc:sldMasterChg chg="modSldLayout">
        <pc:chgData name="Go Watanabe" userId="eca159047afb4479" providerId="LiveId" clId="{F9E2D752-785F-4161-B0B3-EB438F6D889F}" dt="2024-11-20T07:58:12.879" v="958" actId="1035"/>
        <pc:sldMasterMkLst>
          <pc:docMk/>
          <pc:sldMasterMk cId="3407688336" sldId="2147483648"/>
        </pc:sldMasterMkLst>
        <pc:sldLayoutChg chg="addSp delSp modSp mod">
          <pc:chgData name="Go Watanabe" userId="eca159047afb4479" providerId="LiveId" clId="{F9E2D752-785F-4161-B0B3-EB438F6D889F}" dt="2024-11-20T07:58:12.879" v="958" actId="1035"/>
          <pc:sldLayoutMkLst>
            <pc:docMk/>
            <pc:sldMasterMk cId="3407688336" sldId="2147483648"/>
            <pc:sldLayoutMk cId="2397029986" sldId="2147483680"/>
          </pc:sldLayoutMkLst>
        </pc:sldLayoutChg>
      </pc:sldMasterChg>
    </pc:docChg>
  </pc:docChgLst>
  <pc:docChgLst>
    <pc:chgData name="Go Watanabe" userId="eca159047afb4479" providerId="LiveId" clId="{4083EC9B-A83F-401F-A85E-C62BE0E1EA64}"/>
    <pc:docChg chg="delSld modSld">
      <pc:chgData name="Go Watanabe" userId="eca159047afb4479" providerId="LiveId" clId="{4083EC9B-A83F-401F-A85E-C62BE0E1EA64}" dt="2024-10-20T02:05:38.032" v="3" actId="47"/>
      <pc:docMkLst>
        <pc:docMk/>
      </pc:docMkLst>
      <pc:sldChg chg="del">
        <pc:chgData name="Go Watanabe" userId="eca159047afb4479" providerId="LiveId" clId="{4083EC9B-A83F-401F-A85E-C62BE0E1EA64}" dt="2024-10-20T02:05:38.032" v="3" actId="47"/>
        <pc:sldMkLst>
          <pc:docMk/>
          <pc:sldMk cId="2644197305" sldId="617"/>
        </pc:sldMkLst>
      </pc:sldChg>
      <pc:sldChg chg="modSp mod">
        <pc:chgData name="Go Watanabe" userId="eca159047afb4479" providerId="LiveId" clId="{4083EC9B-A83F-401F-A85E-C62BE0E1EA64}" dt="2024-10-20T01:42:34.123" v="2" actId="20577"/>
        <pc:sldMkLst>
          <pc:docMk/>
          <pc:sldMk cId="3670761253" sldId="636"/>
        </pc:sldMkLst>
      </pc:sldChg>
    </pc:docChg>
  </pc:docChgLst>
  <pc:docChgLst>
    <pc:chgData name="Go Watanabe" userId="eca159047afb4479" providerId="LiveId" clId="{0DB4C018-2CC8-409F-A405-8AA9DA8E185B}"/>
    <pc:docChg chg="undo custSel addSld modSld sldOrd modMainMaster addSection modSection">
      <pc:chgData name="Go Watanabe" userId="eca159047afb4479" providerId="LiveId" clId="{0DB4C018-2CC8-409F-A405-8AA9DA8E185B}" dt="2024-12-10T14:35:49.423" v="2512" actId="478"/>
      <pc:docMkLst>
        <pc:docMk/>
      </pc:docMkLst>
      <pc:sldChg chg="addSp delSp modSp add mod">
        <pc:chgData name="Go Watanabe" userId="eca159047afb4479" providerId="LiveId" clId="{0DB4C018-2CC8-409F-A405-8AA9DA8E185B}" dt="2024-12-01T23:42:38.650" v="2437" actId="20577"/>
        <pc:sldMkLst>
          <pc:docMk/>
          <pc:sldMk cId="2455116302" sldId="693"/>
        </pc:sldMkLst>
      </pc:sldChg>
      <pc:sldChg chg="addSp delSp modSp new mod ord modClrScheme chgLayout">
        <pc:chgData name="Go Watanabe" userId="eca159047afb4479" providerId="LiveId" clId="{0DB4C018-2CC8-409F-A405-8AA9DA8E185B}" dt="2024-12-10T14:32:13.951" v="2497" actId="20577"/>
        <pc:sldMkLst>
          <pc:docMk/>
          <pc:sldMk cId="1877164997" sldId="694"/>
        </pc:sldMkLst>
      </pc:sldChg>
      <pc:sldChg chg="addSp delSp modSp new mod ord">
        <pc:chgData name="Go Watanabe" userId="eca159047afb4479" providerId="LiveId" clId="{0DB4C018-2CC8-409F-A405-8AA9DA8E185B}" dt="2024-12-01T23:42:34.764" v="2436" actId="20577"/>
        <pc:sldMkLst>
          <pc:docMk/>
          <pc:sldMk cId="2926242054" sldId="695"/>
        </pc:sldMkLst>
      </pc:sldChg>
      <pc:sldChg chg="addSp modSp add mod">
        <pc:chgData name="Go Watanabe" userId="eca159047afb4479" providerId="LiveId" clId="{0DB4C018-2CC8-409F-A405-8AA9DA8E185B}" dt="2024-12-01T19:40:59.424" v="2139" actId="20577"/>
        <pc:sldMkLst>
          <pc:docMk/>
          <pc:sldMk cId="1958002692" sldId="696"/>
        </pc:sldMkLst>
      </pc:sldChg>
      <pc:sldChg chg="addSp delSp modSp add mod">
        <pc:chgData name="Go Watanabe" userId="eca159047afb4479" providerId="LiveId" clId="{0DB4C018-2CC8-409F-A405-8AA9DA8E185B}" dt="2024-12-01T19:41:11.062" v="2171" actId="20577"/>
        <pc:sldMkLst>
          <pc:docMk/>
          <pc:sldMk cId="1304447881" sldId="697"/>
        </pc:sldMkLst>
      </pc:sldChg>
      <pc:sldChg chg="addSp modSp add mod ord">
        <pc:chgData name="Go Watanabe" userId="eca159047afb4479" providerId="LiveId" clId="{0DB4C018-2CC8-409F-A405-8AA9DA8E185B}" dt="2024-12-01T23:41:43.199" v="2385" actId="20577"/>
        <pc:sldMkLst>
          <pc:docMk/>
          <pc:sldMk cId="3058151557" sldId="698"/>
        </pc:sldMkLst>
      </pc:sldChg>
      <pc:sldChg chg="modSp add mod">
        <pc:chgData name="Go Watanabe" userId="eca159047afb4479" providerId="LiveId" clId="{0DB4C018-2CC8-409F-A405-8AA9DA8E185B}" dt="2024-12-02T02:04:01.961" v="2463" actId="20577"/>
        <pc:sldMkLst>
          <pc:docMk/>
          <pc:sldMk cId="3977184904" sldId="699"/>
        </pc:sldMkLst>
      </pc:sldChg>
      <pc:sldChg chg="modSp add mod modClrScheme chgLayout">
        <pc:chgData name="Go Watanabe" userId="eca159047afb4479" providerId="LiveId" clId="{0DB4C018-2CC8-409F-A405-8AA9DA8E185B}" dt="2024-12-10T14:34:33.225" v="2507" actId="700"/>
        <pc:sldMkLst>
          <pc:docMk/>
          <pc:sldMk cId="937464059" sldId="700"/>
        </pc:sldMkLst>
      </pc:sldChg>
      <pc:sldMasterChg chg="modSldLayout sldLayoutOrd">
        <pc:chgData name="Go Watanabe" userId="eca159047afb4479" providerId="LiveId" clId="{0DB4C018-2CC8-409F-A405-8AA9DA8E185B}" dt="2024-12-10T14:35:49.423" v="2512" actId="478"/>
        <pc:sldMasterMkLst>
          <pc:docMk/>
          <pc:sldMasterMk cId="3407688336" sldId="2147483648"/>
        </pc:sldMasterMkLst>
        <pc:sldLayoutChg chg="addSp delSp modSp mod ord">
          <pc:chgData name="Go Watanabe" userId="eca159047afb4479" providerId="LiveId" clId="{0DB4C018-2CC8-409F-A405-8AA9DA8E185B}" dt="2024-12-10T14:34:20.502" v="2506" actId="20578"/>
          <pc:sldLayoutMkLst>
            <pc:docMk/>
            <pc:sldMasterMk cId="3407688336" sldId="2147483648"/>
            <pc:sldLayoutMk cId="919535157" sldId="2147483681"/>
          </pc:sldLayoutMkLst>
        </pc:sldLayoutChg>
        <pc:sldLayoutChg chg="delSp modSp mod">
          <pc:chgData name="Go Watanabe" userId="eca159047afb4479" providerId="LiveId" clId="{0DB4C018-2CC8-409F-A405-8AA9DA8E185B}" dt="2024-12-10T14:35:49.423" v="2512" actId="478"/>
          <pc:sldLayoutMkLst>
            <pc:docMk/>
            <pc:sldMasterMk cId="3407688336" sldId="2147483648"/>
            <pc:sldLayoutMk cId="3868111762" sldId="2147483682"/>
          </pc:sldLayoutMkLst>
        </pc:sldLayoutChg>
      </pc:sldMasterChg>
    </pc:docChg>
  </pc:docChgLst>
  <pc:docChgLst>
    <pc:chgData name="Go Watanabe" userId="eca159047afb4479" providerId="LiveId" clId="{EF24DB3C-58D9-4945-8138-DDDCCF6837AA}"/>
    <pc:docChg chg="undo redo custSel addSld delSld modSld sldOrd addMainMaster delMainMaster modMainMaster addSection modSection">
      <pc:chgData name="Go Watanabe" userId="eca159047afb4479" providerId="LiveId" clId="{EF24DB3C-58D9-4945-8138-DDDCCF6837AA}" dt="2024-11-19T23:48:39.313" v="16067"/>
      <pc:docMkLst>
        <pc:docMk/>
      </pc:docMkLst>
      <pc:sldChg chg="ord">
        <pc:chgData name="Go Watanabe" userId="eca159047afb4479" providerId="LiveId" clId="{EF24DB3C-58D9-4945-8138-DDDCCF6837AA}" dt="2024-10-23T10:52:57.608" v="346"/>
        <pc:sldMkLst>
          <pc:docMk/>
          <pc:sldMk cId="179931114" sldId="595"/>
        </pc:sldMkLst>
      </pc:sldChg>
      <pc:sldChg chg="ord">
        <pc:chgData name="Go Watanabe" userId="eca159047afb4479" providerId="LiveId" clId="{EF24DB3C-58D9-4945-8138-DDDCCF6837AA}" dt="2024-10-23T10:52:57.608" v="346"/>
        <pc:sldMkLst>
          <pc:docMk/>
          <pc:sldMk cId="1909054316" sldId="596"/>
        </pc:sldMkLst>
      </pc:sldChg>
      <pc:sldChg chg="ord">
        <pc:chgData name="Go Watanabe" userId="eca159047afb4479" providerId="LiveId" clId="{EF24DB3C-58D9-4945-8138-DDDCCF6837AA}" dt="2024-10-23T10:52:57.608" v="346"/>
        <pc:sldMkLst>
          <pc:docMk/>
          <pc:sldMk cId="3536043224" sldId="597"/>
        </pc:sldMkLst>
      </pc:sldChg>
      <pc:sldChg chg="ord">
        <pc:chgData name="Go Watanabe" userId="eca159047afb4479" providerId="LiveId" clId="{EF24DB3C-58D9-4945-8138-DDDCCF6837AA}" dt="2024-10-23T10:52:57.608" v="346"/>
        <pc:sldMkLst>
          <pc:docMk/>
          <pc:sldMk cId="1627460196" sldId="598"/>
        </pc:sldMkLst>
      </pc:sldChg>
      <pc:sldChg chg="ord">
        <pc:chgData name="Go Watanabe" userId="eca159047afb4479" providerId="LiveId" clId="{EF24DB3C-58D9-4945-8138-DDDCCF6837AA}" dt="2024-10-23T10:50:38.255" v="340"/>
        <pc:sldMkLst>
          <pc:docMk/>
          <pc:sldMk cId="1497686927" sldId="603"/>
        </pc:sldMkLst>
      </pc:sldChg>
      <pc:sldChg chg="ord">
        <pc:chgData name="Go Watanabe" userId="eca159047afb4479" providerId="LiveId" clId="{EF24DB3C-58D9-4945-8138-DDDCCF6837AA}" dt="2024-10-23T10:50:50.622" v="342"/>
        <pc:sldMkLst>
          <pc:docMk/>
          <pc:sldMk cId="382432538" sldId="605"/>
        </pc:sldMkLst>
      </pc:sldChg>
      <pc:sldChg chg="ord">
        <pc:chgData name="Go Watanabe" userId="eca159047afb4479" providerId="LiveId" clId="{EF24DB3C-58D9-4945-8138-DDDCCF6837AA}" dt="2024-10-23T10:52:30.163" v="344"/>
        <pc:sldMkLst>
          <pc:docMk/>
          <pc:sldMk cId="3475553795" sldId="606"/>
        </pc:sldMkLst>
      </pc:sldChg>
      <pc:sldChg chg="ord">
        <pc:chgData name="Go Watanabe" userId="eca159047afb4479" providerId="LiveId" clId="{EF24DB3C-58D9-4945-8138-DDDCCF6837AA}" dt="2024-10-23T10:50:38.255" v="340"/>
        <pc:sldMkLst>
          <pc:docMk/>
          <pc:sldMk cId="1801731944" sldId="607"/>
        </pc:sldMkLst>
      </pc:sldChg>
      <pc:sldChg chg="addSp delSp modSp mod">
        <pc:chgData name="Go Watanabe" userId="eca159047afb4479" providerId="LiveId" clId="{EF24DB3C-58D9-4945-8138-DDDCCF6837AA}" dt="2024-10-27T05:40:41.193" v="5209" actId="21"/>
        <pc:sldMkLst>
          <pc:docMk/>
          <pc:sldMk cId="3099733202" sldId="615"/>
        </pc:sldMkLst>
      </pc:sldChg>
      <pc:sldChg chg="ord">
        <pc:chgData name="Go Watanabe" userId="eca159047afb4479" providerId="LiveId" clId="{EF24DB3C-58D9-4945-8138-DDDCCF6837AA}" dt="2024-10-23T10:44:12.451" v="325"/>
        <pc:sldMkLst>
          <pc:docMk/>
          <pc:sldMk cId="2883156526" sldId="627"/>
        </pc:sldMkLst>
      </pc:sldChg>
      <pc:sldChg chg="ord">
        <pc:chgData name="Go Watanabe" userId="eca159047afb4479" providerId="LiveId" clId="{EF24DB3C-58D9-4945-8138-DDDCCF6837AA}" dt="2024-10-23T10:44:12.451" v="325"/>
        <pc:sldMkLst>
          <pc:docMk/>
          <pc:sldMk cId="1833849905" sldId="628"/>
        </pc:sldMkLst>
      </pc:sldChg>
      <pc:sldChg chg="ord">
        <pc:chgData name="Go Watanabe" userId="eca159047afb4479" providerId="LiveId" clId="{EF24DB3C-58D9-4945-8138-DDDCCF6837AA}" dt="2024-10-23T10:44:12.451" v="325"/>
        <pc:sldMkLst>
          <pc:docMk/>
          <pc:sldMk cId="2524173987" sldId="629"/>
        </pc:sldMkLst>
      </pc:sldChg>
      <pc:sldChg chg="modSp mod ord">
        <pc:chgData name="Go Watanabe" userId="eca159047afb4479" providerId="LiveId" clId="{EF24DB3C-58D9-4945-8138-DDDCCF6837AA}" dt="2024-10-23T10:32:30.190" v="77"/>
        <pc:sldMkLst>
          <pc:docMk/>
          <pc:sldMk cId="2212251400" sldId="630"/>
        </pc:sldMkLst>
      </pc:sldChg>
      <pc:sldChg chg="ord">
        <pc:chgData name="Go Watanabe" userId="eca159047afb4479" providerId="LiveId" clId="{EF24DB3C-58D9-4945-8138-DDDCCF6837AA}" dt="2024-10-23T10:37:48.339" v="309"/>
        <pc:sldMkLst>
          <pc:docMk/>
          <pc:sldMk cId="3465053637" sldId="631"/>
        </pc:sldMkLst>
      </pc:sldChg>
      <pc:sldChg chg="ord">
        <pc:chgData name="Go Watanabe" userId="eca159047afb4479" providerId="LiveId" clId="{EF24DB3C-58D9-4945-8138-DDDCCF6837AA}" dt="2024-10-23T10:44:05.582" v="323"/>
        <pc:sldMkLst>
          <pc:docMk/>
          <pc:sldMk cId="3794692753" sldId="633"/>
        </pc:sldMkLst>
      </pc:sldChg>
      <pc:sldChg chg="ord">
        <pc:chgData name="Go Watanabe" userId="eca159047afb4479" providerId="LiveId" clId="{EF24DB3C-58D9-4945-8138-DDDCCF6837AA}" dt="2024-10-23T10:44:05.582" v="323"/>
        <pc:sldMkLst>
          <pc:docMk/>
          <pc:sldMk cId="3398063009" sldId="634"/>
        </pc:sldMkLst>
      </pc:sldChg>
      <pc:sldChg chg="modSp mod ord">
        <pc:chgData name="Go Watanabe" userId="eca159047afb4479" providerId="LiveId" clId="{EF24DB3C-58D9-4945-8138-DDDCCF6837AA}" dt="2024-10-23T10:58:33.623" v="408"/>
        <pc:sldMkLst>
          <pc:docMk/>
          <pc:sldMk cId="3670761253" sldId="636"/>
        </pc:sldMkLst>
      </pc:sldChg>
      <pc:sldChg chg="ord">
        <pc:chgData name="Go Watanabe" userId="eca159047afb4479" providerId="LiveId" clId="{EF24DB3C-58D9-4945-8138-DDDCCF6837AA}" dt="2024-10-23T10:42:17.724" v="317"/>
        <pc:sldMkLst>
          <pc:docMk/>
          <pc:sldMk cId="1852800369" sldId="638"/>
        </pc:sldMkLst>
      </pc:sldChg>
      <pc:sldChg chg="modSp mod ord">
        <pc:chgData name="Go Watanabe" userId="eca159047afb4479" providerId="LiveId" clId="{EF24DB3C-58D9-4945-8138-DDDCCF6837AA}" dt="2024-10-23T12:11:02.561" v="482" actId="1038"/>
        <pc:sldMkLst>
          <pc:docMk/>
          <pc:sldMk cId="1183971766" sldId="644"/>
        </pc:sldMkLst>
      </pc:sldChg>
      <pc:sldChg chg="ord">
        <pc:chgData name="Go Watanabe" userId="eca159047afb4479" providerId="LiveId" clId="{EF24DB3C-58D9-4945-8138-DDDCCF6837AA}" dt="2024-10-23T10:45:54.243" v="334"/>
        <pc:sldMkLst>
          <pc:docMk/>
          <pc:sldMk cId="1338858607" sldId="646"/>
        </pc:sldMkLst>
      </pc:sldChg>
      <pc:sldChg chg="ord">
        <pc:chgData name="Go Watanabe" userId="eca159047afb4479" providerId="LiveId" clId="{EF24DB3C-58D9-4945-8138-DDDCCF6837AA}" dt="2024-10-23T10:44:17.533" v="327"/>
        <pc:sldMkLst>
          <pc:docMk/>
          <pc:sldMk cId="72165486" sldId="647"/>
        </pc:sldMkLst>
      </pc:sldChg>
      <pc:sldChg chg="ord">
        <pc:chgData name="Go Watanabe" userId="eca159047afb4479" providerId="LiveId" clId="{EF24DB3C-58D9-4945-8138-DDDCCF6837AA}" dt="2024-10-23T10:44:17.533" v="327"/>
        <pc:sldMkLst>
          <pc:docMk/>
          <pc:sldMk cId="52602990" sldId="648"/>
        </pc:sldMkLst>
      </pc:sldChg>
      <pc:sldChg chg="ord">
        <pc:chgData name="Go Watanabe" userId="eca159047afb4479" providerId="LiveId" clId="{EF24DB3C-58D9-4945-8138-DDDCCF6837AA}" dt="2024-10-23T10:46:56.598" v="338"/>
        <pc:sldMkLst>
          <pc:docMk/>
          <pc:sldMk cId="3496367267" sldId="649"/>
        </pc:sldMkLst>
      </pc:sldChg>
      <pc:sldChg chg="ord">
        <pc:chgData name="Go Watanabe" userId="eca159047afb4479" providerId="LiveId" clId="{EF24DB3C-58D9-4945-8138-DDDCCF6837AA}" dt="2024-10-23T10:44:17.533" v="327"/>
        <pc:sldMkLst>
          <pc:docMk/>
          <pc:sldMk cId="2863449642" sldId="650"/>
        </pc:sldMkLst>
      </pc:sldChg>
      <pc:sldChg chg="ord">
        <pc:chgData name="Go Watanabe" userId="eca159047afb4479" providerId="LiveId" clId="{EF24DB3C-58D9-4945-8138-DDDCCF6837AA}" dt="2024-10-23T10:44:24.676" v="329"/>
        <pc:sldMkLst>
          <pc:docMk/>
          <pc:sldMk cId="1445071500" sldId="651"/>
        </pc:sldMkLst>
      </pc:sldChg>
      <pc:sldChg chg="ord">
        <pc:chgData name="Go Watanabe" userId="eca159047afb4479" providerId="LiveId" clId="{EF24DB3C-58D9-4945-8138-DDDCCF6837AA}" dt="2024-10-23T10:44:24.676" v="329"/>
        <pc:sldMkLst>
          <pc:docMk/>
          <pc:sldMk cId="3982922549" sldId="652"/>
        </pc:sldMkLst>
      </pc:sldChg>
      <pc:sldChg chg="ord">
        <pc:chgData name="Go Watanabe" userId="eca159047afb4479" providerId="LiveId" clId="{EF24DB3C-58D9-4945-8138-DDDCCF6837AA}" dt="2024-10-23T10:44:24.676" v="329"/>
        <pc:sldMkLst>
          <pc:docMk/>
          <pc:sldMk cId="2381004517" sldId="653"/>
        </pc:sldMkLst>
      </pc:sldChg>
      <pc:sldChg chg="addSp delSp modSp new mod modClrScheme chgLayout">
        <pc:chgData name="Go Watanabe" userId="eca159047afb4479" providerId="LiveId" clId="{EF24DB3C-58D9-4945-8138-DDDCCF6837AA}" dt="2024-10-23T10:32:51.596" v="104" actId="20577"/>
        <pc:sldMkLst>
          <pc:docMk/>
          <pc:sldMk cId="2313930553" sldId="654"/>
        </pc:sldMkLst>
      </pc:sldChg>
      <pc:sldChg chg="modSp new mod ord">
        <pc:chgData name="Go Watanabe" userId="eca159047afb4479" providerId="LiveId" clId="{EF24DB3C-58D9-4945-8138-DDDCCF6837AA}" dt="2024-10-23T10:33:21.163" v="150" actId="20577"/>
        <pc:sldMkLst>
          <pc:docMk/>
          <pc:sldMk cId="3065989906" sldId="655"/>
        </pc:sldMkLst>
      </pc:sldChg>
      <pc:sldChg chg="addSp delSp modSp new mod ord modClrScheme chgLayout">
        <pc:chgData name="Go Watanabe" userId="eca159047afb4479" providerId="LiveId" clId="{EF24DB3C-58D9-4945-8138-DDDCCF6837AA}" dt="2024-10-23T10:44:05.582" v="323"/>
        <pc:sldMkLst>
          <pc:docMk/>
          <pc:sldMk cId="1824621960" sldId="656"/>
        </pc:sldMkLst>
      </pc:sldChg>
      <pc:sldChg chg="new del">
        <pc:chgData name="Go Watanabe" userId="eca159047afb4479" providerId="LiveId" clId="{EF24DB3C-58D9-4945-8138-DDDCCF6837AA}" dt="2024-10-23T10:34:33.217" v="232" actId="680"/>
        <pc:sldMkLst>
          <pc:docMk/>
          <pc:sldMk cId="1667533624" sldId="657"/>
        </pc:sldMkLst>
      </pc:sldChg>
      <pc:sldChg chg="modSp add mod">
        <pc:chgData name="Go Watanabe" userId="eca159047afb4479" providerId="LiveId" clId="{EF24DB3C-58D9-4945-8138-DDDCCF6837AA}" dt="2024-10-23T10:34:46.540" v="273" actId="20577"/>
        <pc:sldMkLst>
          <pc:docMk/>
          <pc:sldMk cId="2020251886" sldId="657"/>
        </pc:sldMkLst>
      </pc:sldChg>
      <pc:sldChg chg="addSp delSp modSp new mod ord modClrScheme chgLayout">
        <pc:chgData name="Go Watanabe" userId="eca159047afb4479" providerId="LiveId" clId="{EF24DB3C-58D9-4945-8138-DDDCCF6837AA}" dt="2024-11-19T14:59:32.194" v="12427" actId="20577"/>
        <pc:sldMkLst>
          <pc:docMk/>
          <pc:sldMk cId="4057470939" sldId="658"/>
        </pc:sldMkLst>
      </pc:sldChg>
      <pc:sldChg chg="modSp add mod">
        <pc:chgData name="Go Watanabe" userId="eca159047afb4479" providerId="LiveId" clId="{EF24DB3C-58D9-4945-8138-DDDCCF6837AA}" dt="2024-10-23T10:57:36.954" v="383" actId="20577"/>
        <pc:sldMkLst>
          <pc:docMk/>
          <pc:sldMk cId="2449079364" sldId="659"/>
        </pc:sldMkLst>
      </pc:sldChg>
      <pc:sldChg chg="modSp new mod">
        <pc:chgData name="Go Watanabe" userId="eca159047afb4479" providerId="LiveId" clId="{EF24DB3C-58D9-4945-8138-DDDCCF6837AA}" dt="2024-10-23T10:59:40.469" v="468" actId="20577"/>
        <pc:sldMkLst>
          <pc:docMk/>
          <pc:sldMk cId="1513652393" sldId="660"/>
        </pc:sldMkLst>
      </pc:sldChg>
      <pc:sldChg chg="addSp delSp modSp new del mod">
        <pc:chgData name="Go Watanabe" userId="eca159047afb4479" providerId="LiveId" clId="{EF24DB3C-58D9-4945-8138-DDDCCF6837AA}" dt="2024-11-19T15:00:33.248" v="12428" actId="47"/>
        <pc:sldMkLst>
          <pc:docMk/>
          <pc:sldMk cId="3268172628" sldId="661"/>
        </pc:sldMkLst>
      </pc:sldChg>
      <pc:sldChg chg="addSp delSp modSp new del mod modClrScheme chgLayout">
        <pc:chgData name="Go Watanabe" userId="eca159047afb4479" providerId="LiveId" clId="{EF24DB3C-58D9-4945-8138-DDDCCF6837AA}" dt="2024-10-27T03:55:52.978" v="4714" actId="47"/>
        <pc:sldMkLst>
          <pc:docMk/>
          <pc:sldMk cId="2445793828" sldId="662"/>
        </pc:sldMkLst>
      </pc:sldChg>
      <pc:sldChg chg="addSp delSp modSp new mod modClrScheme chgLayout">
        <pc:chgData name="Go Watanabe" userId="eca159047afb4479" providerId="LiveId" clId="{EF24DB3C-58D9-4945-8138-DDDCCF6837AA}" dt="2024-10-27T03:56:15.667" v="4737" actId="20577"/>
        <pc:sldMkLst>
          <pc:docMk/>
          <pc:sldMk cId="1920993157" sldId="663"/>
        </pc:sldMkLst>
      </pc:sldChg>
      <pc:sldChg chg="addSp delSp modSp new mod">
        <pc:chgData name="Go Watanabe" userId="eca159047afb4479" providerId="LiveId" clId="{EF24DB3C-58D9-4945-8138-DDDCCF6837AA}" dt="2024-10-27T06:06:16.457" v="5602" actId="1036"/>
        <pc:sldMkLst>
          <pc:docMk/>
          <pc:sldMk cId="361501423" sldId="664"/>
        </pc:sldMkLst>
      </pc:sldChg>
      <pc:sldChg chg="addSp modSp new mod">
        <pc:chgData name="Go Watanabe" userId="eca159047afb4479" providerId="LiveId" clId="{EF24DB3C-58D9-4945-8138-DDDCCF6837AA}" dt="2024-10-27T12:41:51.505" v="5720" actId="20577"/>
        <pc:sldMkLst>
          <pc:docMk/>
          <pc:sldMk cId="3019376345" sldId="665"/>
        </pc:sldMkLst>
      </pc:sldChg>
      <pc:sldChg chg="addSp delSp modSp new mod ord">
        <pc:chgData name="Go Watanabe" userId="eca159047afb4479" providerId="LiveId" clId="{EF24DB3C-58D9-4945-8138-DDDCCF6837AA}" dt="2024-10-27T06:57:25.079" v="5699" actId="21"/>
        <pc:sldMkLst>
          <pc:docMk/>
          <pc:sldMk cId="3078678606" sldId="666"/>
        </pc:sldMkLst>
      </pc:sldChg>
      <pc:sldChg chg="addSp modSp new mod ord">
        <pc:chgData name="Go Watanabe" userId="eca159047afb4479" providerId="LiveId" clId="{EF24DB3C-58D9-4945-8138-DDDCCF6837AA}" dt="2024-10-27T12:51:28.972" v="5866" actId="1035"/>
        <pc:sldMkLst>
          <pc:docMk/>
          <pc:sldMk cId="513237974" sldId="667"/>
        </pc:sldMkLst>
      </pc:sldChg>
      <pc:sldChg chg="addSp modSp new mod">
        <pc:chgData name="Go Watanabe" userId="eca159047afb4479" providerId="LiveId" clId="{EF24DB3C-58D9-4945-8138-DDDCCF6837AA}" dt="2024-10-27T12:49:52.008" v="5778" actId="1035"/>
        <pc:sldMkLst>
          <pc:docMk/>
          <pc:sldMk cId="339008667" sldId="668"/>
        </pc:sldMkLst>
      </pc:sldChg>
      <pc:sldChg chg="addSp modSp new mod">
        <pc:chgData name="Go Watanabe" userId="eca159047afb4479" providerId="LiveId" clId="{EF24DB3C-58D9-4945-8138-DDDCCF6837AA}" dt="2024-10-27T12:50:51.354" v="5859" actId="14100"/>
        <pc:sldMkLst>
          <pc:docMk/>
          <pc:sldMk cId="3554315990" sldId="669"/>
        </pc:sldMkLst>
      </pc:sldChg>
      <pc:sldChg chg="addSp delSp modSp add mod">
        <pc:chgData name="Go Watanabe" userId="eca159047afb4479" providerId="LiveId" clId="{EF24DB3C-58D9-4945-8138-DDDCCF6837AA}" dt="2024-11-04T11:05:55.496" v="6005" actId="14100"/>
        <pc:sldMkLst>
          <pc:docMk/>
          <pc:sldMk cId="1045318829" sldId="670"/>
        </pc:sldMkLst>
      </pc:sldChg>
      <pc:sldChg chg="addSp delSp modSp new mod modClrScheme chgLayout">
        <pc:chgData name="Go Watanabe" userId="eca159047afb4479" providerId="LiveId" clId="{EF24DB3C-58D9-4945-8138-DDDCCF6837AA}" dt="2024-11-04T11:02:50.445" v="5901" actId="20577"/>
        <pc:sldMkLst>
          <pc:docMk/>
          <pc:sldMk cId="2337440986" sldId="671"/>
        </pc:sldMkLst>
      </pc:sldChg>
      <pc:sldChg chg="addSp delSp modSp new del mod modClrScheme chgLayout">
        <pc:chgData name="Go Watanabe" userId="eca159047afb4479" providerId="LiveId" clId="{EF24DB3C-58D9-4945-8138-DDDCCF6837AA}" dt="2024-11-04T12:09:15.069" v="8143" actId="47"/>
        <pc:sldMkLst>
          <pc:docMk/>
          <pc:sldMk cId="717107281" sldId="672"/>
        </pc:sldMkLst>
      </pc:sldChg>
      <pc:sldChg chg="addSp delSp modSp add mod">
        <pc:chgData name="Go Watanabe" userId="eca159047afb4479" providerId="LiveId" clId="{EF24DB3C-58D9-4945-8138-DDDCCF6837AA}" dt="2024-11-04T14:06:47.071" v="8274" actId="478"/>
        <pc:sldMkLst>
          <pc:docMk/>
          <pc:sldMk cId="1329499967" sldId="673"/>
        </pc:sldMkLst>
      </pc:sldChg>
      <pc:sldChg chg="new del">
        <pc:chgData name="Go Watanabe" userId="eca159047afb4479" providerId="LiveId" clId="{EF24DB3C-58D9-4945-8138-DDDCCF6837AA}" dt="2024-11-04T14:05:14.706" v="8200" actId="47"/>
        <pc:sldMkLst>
          <pc:docMk/>
          <pc:sldMk cId="1237849843" sldId="674"/>
        </pc:sldMkLst>
      </pc:sldChg>
      <pc:sldChg chg="delSp modSp add mod ord">
        <pc:chgData name="Go Watanabe" userId="eca159047afb4479" providerId="LiveId" clId="{EF24DB3C-58D9-4945-8138-DDDCCF6837AA}" dt="2024-11-04T14:06:43.288" v="8273" actId="478"/>
        <pc:sldMkLst>
          <pc:docMk/>
          <pc:sldMk cId="2745128487" sldId="674"/>
        </pc:sldMkLst>
      </pc:sldChg>
      <pc:sldChg chg="addSp delSp modSp new mod">
        <pc:chgData name="Go Watanabe" userId="eca159047afb4479" providerId="LiveId" clId="{EF24DB3C-58D9-4945-8138-DDDCCF6837AA}" dt="2024-11-05T12:45:58.617" v="8738" actId="20577"/>
        <pc:sldMkLst>
          <pc:docMk/>
          <pc:sldMk cId="832695914" sldId="675"/>
        </pc:sldMkLst>
      </pc:sldChg>
      <pc:sldChg chg="addSp delSp modSp add mod">
        <pc:chgData name="Go Watanabe" userId="eca159047afb4479" providerId="LiveId" clId="{EF24DB3C-58D9-4945-8138-DDDCCF6837AA}" dt="2024-11-05T23:24:43.612" v="9608" actId="208"/>
        <pc:sldMkLst>
          <pc:docMk/>
          <pc:sldMk cId="390841705" sldId="676"/>
        </pc:sldMkLst>
      </pc:sldChg>
      <pc:sldChg chg="add del">
        <pc:chgData name="Go Watanabe" userId="eca159047afb4479" providerId="LiveId" clId="{EF24DB3C-58D9-4945-8138-DDDCCF6837AA}" dt="2024-11-07T14:50:28.339" v="11125" actId="47"/>
        <pc:sldMkLst>
          <pc:docMk/>
          <pc:sldMk cId="964289399" sldId="677"/>
        </pc:sldMkLst>
      </pc:sldChg>
      <pc:sldChg chg="modSp add mod">
        <pc:chgData name="Go Watanabe" userId="eca159047afb4479" providerId="LiveId" clId="{EF24DB3C-58D9-4945-8138-DDDCCF6837AA}" dt="2024-11-08T12:22:45.348" v="12136" actId="20577"/>
        <pc:sldMkLst>
          <pc:docMk/>
          <pc:sldMk cId="2921080114" sldId="677"/>
        </pc:sldMkLst>
      </pc:sldChg>
      <pc:sldChg chg="addSp delSp modSp new mod modClrScheme chgLayout">
        <pc:chgData name="Go Watanabe" userId="eca159047afb4479" providerId="LiveId" clId="{EF24DB3C-58D9-4945-8138-DDDCCF6837AA}" dt="2024-11-19T14:55:10.971" v="12374" actId="122"/>
        <pc:sldMkLst>
          <pc:docMk/>
          <pc:sldMk cId="589127820" sldId="678"/>
        </pc:sldMkLst>
      </pc:sldChg>
      <pc:sldChg chg="addSp modSp new del mod ord">
        <pc:chgData name="Go Watanabe" userId="eca159047afb4479" providerId="LiveId" clId="{EF24DB3C-58D9-4945-8138-DDDCCF6837AA}" dt="2024-11-19T14:55:42.296" v="12381" actId="47"/>
        <pc:sldMkLst>
          <pc:docMk/>
          <pc:sldMk cId="565450391" sldId="679"/>
        </pc:sldMkLst>
      </pc:sldChg>
      <pc:sldChg chg="new del">
        <pc:chgData name="Go Watanabe" userId="eca159047afb4479" providerId="LiveId" clId="{EF24DB3C-58D9-4945-8138-DDDCCF6837AA}" dt="2024-11-07T18:16:25.513" v="11738" actId="680"/>
        <pc:sldMkLst>
          <pc:docMk/>
          <pc:sldMk cId="1814854790" sldId="680"/>
        </pc:sldMkLst>
      </pc:sldChg>
      <pc:sldChg chg="addSp delSp modSp add mod ord modClrScheme chgLayout">
        <pc:chgData name="Go Watanabe" userId="eca159047afb4479" providerId="LiveId" clId="{EF24DB3C-58D9-4945-8138-DDDCCF6837AA}" dt="2024-11-08T12:29:19.620" v="12316" actId="1038"/>
        <pc:sldMkLst>
          <pc:docMk/>
          <pc:sldMk cId="4221050738" sldId="680"/>
        </pc:sldMkLst>
      </pc:sldChg>
      <pc:sldChg chg="addSp modSp new mod ord">
        <pc:chgData name="Go Watanabe" userId="eca159047afb4479" providerId="LiveId" clId="{EF24DB3C-58D9-4945-8138-DDDCCF6837AA}" dt="2024-11-19T14:55:35.181" v="12380" actId="1035"/>
        <pc:sldMkLst>
          <pc:docMk/>
          <pc:sldMk cId="1064884252" sldId="681"/>
        </pc:sldMkLst>
      </pc:sldChg>
      <pc:sldChg chg="addSp delSp modSp new mod ord modClrScheme chgLayout">
        <pc:chgData name="Go Watanabe" userId="eca159047afb4479" providerId="LiveId" clId="{EF24DB3C-58D9-4945-8138-DDDCCF6837AA}" dt="2024-11-19T14:55:29.691" v="12377" actId="21"/>
        <pc:sldMkLst>
          <pc:docMk/>
          <pc:sldMk cId="1644883965" sldId="682"/>
        </pc:sldMkLst>
      </pc:sldChg>
      <pc:sldChg chg="modSp new mod ord">
        <pc:chgData name="Go Watanabe" userId="eca159047afb4479" providerId="LiveId" clId="{EF24DB3C-58D9-4945-8138-DDDCCF6837AA}" dt="2024-11-08T12:26:39.276" v="12305" actId="20577"/>
        <pc:sldMkLst>
          <pc:docMk/>
          <pc:sldMk cId="2144687206" sldId="683"/>
        </pc:sldMkLst>
      </pc:sldChg>
      <pc:sldChg chg="modSp new mod ord">
        <pc:chgData name="Go Watanabe" userId="eca159047afb4479" providerId="LiveId" clId="{EF24DB3C-58D9-4945-8138-DDDCCF6837AA}" dt="2024-11-19T14:56:19.921" v="12403" actId="20577"/>
        <pc:sldMkLst>
          <pc:docMk/>
          <pc:sldMk cId="2133180833" sldId="684"/>
        </pc:sldMkLst>
      </pc:sldChg>
      <pc:sldChg chg="addSp delSp modSp new mod ord">
        <pc:chgData name="Go Watanabe" userId="eca159047afb4479" providerId="LiveId" clId="{EF24DB3C-58D9-4945-8138-DDDCCF6837AA}" dt="2024-11-19T23:43:07.739" v="16052" actId="20577"/>
        <pc:sldMkLst>
          <pc:docMk/>
          <pc:sldMk cId="4047843628" sldId="685"/>
        </pc:sldMkLst>
      </pc:sldChg>
      <pc:sldChg chg="modSp add mod">
        <pc:chgData name="Go Watanabe" userId="eca159047afb4479" providerId="LiveId" clId="{EF24DB3C-58D9-4945-8138-DDDCCF6837AA}" dt="2024-11-19T14:56:32.751" v="12409" actId="20577"/>
        <pc:sldMkLst>
          <pc:docMk/>
          <pc:sldMk cId="1249948141" sldId="686"/>
        </pc:sldMkLst>
      </pc:sldChg>
      <pc:sldChg chg="addSp delSp modSp new mod ord modClrScheme chgLayout">
        <pc:chgData name="Go Watanabe" userId="eca159047afb4479" providerId="LiveId" clId="{EF24DB3C-58D9-4945-8138-DDDCCF6837AA}" dt="2024-11-19T23:48:39.313" v="16067"/>
        <pc:sldMkLst>
          <pc:docMk/>
          <pc:sldMk cId="2776872026" sldId="687"/>
        </pc:sldMkLst>
      </pc:sldChg>
      <pc:sldChg chg="new">
        <pc:chgData name="Go Watanabe" userId="eca159047afb4479" providerId="LiveId" clId="{EF24DB3C-58D9-4945-8138-DDDCCF6837AA}" dt="2024-11-19T23:43:10.224" v="16053" actId="680"/>
        <pc:sldMkLst>
          <pc:docMk/>
          <pc:sldMk cId="1426142688" sldId="688"/>
        </pc:sldMkLst>
      </pc:sldChg>
      <pc:sldChg chg="addSp modSp new mod ord">
        <pc:chgData name="Go Watanabe" userId="eca159047afb4479" providerId="LiveId" clId="{EF24DB3C-58D9-4945-8138-DDDCCF6837AA}" dt="2024-11-19T23:47:00.433" v="16065"/>
        <pc:sldMkLst>
          <pc:docMk/>
          <pc:sldMk cId="3509267894" sldId="689"/>
        </pc:sldMkLst>
      </pc:sldChg>
      <pc:sldMasterChg chg="addSldLayout modSldLayout sldLayoutOrd">
        <pc:chgData name="Go Watanabe" userId="eca159047afb4479" providerId="LiveId" clId="{EF24DB3C-58D9-4945-8138-DDDCCF6837AA}" dt="2024-11-19T23:40:39.322" v="16026" actId="20577"/>
        <pc:sldMasterMkLst>
          <pc:docMk/>
          <pc:sldMasterMk cId="3407688336" sldId="2147483648"/>
        </pc:sldMasterMkLst>
        <pc:sldLayoutChg chg="modSp mod">
          <pc:chgData name="Go Watanabe" userId="eca159047afb4479" providerId="LiveId" clId="{EF24DB3C-58D9-4945-8138-DDDCCF6837AA}" dt="2024-11-05T12:34:33.149" v="8279" actId="1036"/>
          <pc:sldLayoutMkLst>
            <pc:docMk/>
            <pc:sldMasterMk cId="3407688336" sldId="2147483648"/>
            <pc:sldLayoutMk cId="3945010450" sldId="2147483669"/>
          </pc:sldLayoutMkLst>
        </pc:sldLayoutChg>
        <pc:sldLayoutChg chg="modSp mod">
          <pc:chgData name="Go Watanabe" userId="eca159047afb4479" providerId="LiveId" clId="{EF24DB3C-58D9-4945-8138-DDDCCF6837AA}" dt="2024-10-22T22:21:51.672" v="49" actId="14100"/>
          <pc:sldLayoutMkLst>
            <pc:docMk/>
            <pc:sldMasterMk cId="3407688336" sldId="2147483648"/>
            <pc:sldLayoutMk cId="327014167" sldId="2147483674"/>
          </pc:sldLayoutMkLst>
        </pc:sldLayoutChg>
        <pc:sldLayoutChg chg="addSp delSp modSp add mod ord modTransition">
          <pc:chgData name="Go Watanabe" userId="eca159047afb4479" providerId="LiveId" clId="{EF24DB3C-58D9-4945-8138-DDDCCF6837AA}" dt="2024-10-27T04:15:12.853" v="5111" actId="14100"/>
          <pc:sldLayoutMkLst>
            <pc:docMk/>
            <pc:sldMasterMk cId="3407688336" sldId="2147483648"/>
            <pc:sldLayoutMk cId="2011943814" sldId="2147483676"/>
          </pc:sldLayoutMkLst>
        </pc:sldLayoutChg>
        <pc:sldLayoutChg chg="addSp delSp modSp mod ord">
          <pc:chgData name="Go Watanabe" userId="eca159047afb4479" providerId="LiveId" clId="{EF24DB3C-58D9-4945-8138-DDDCCF6837AA}" dt="2024-11-08T00:11:24.760" v="12034" actId="20577"/>
          <pc:sldLayoutMkLst>
            <pc:docMk/>
            <pc:sldMasterMk cId="3407688336" sldId="2147483648"/>
            <pc:sldLayoutMk cId="3267897462" sldId="2147483677"/>
          </pc:sldLayoutMkLst>
        </pc:sldLayoutChg>
        <pc:sldLayoutChg chg="addSp delSp modSp mod">
          <pc:chgData name="Go Watanabe" userId="eca159047afb4479" providerId="LiveId" clId="{EF24DB3C-58D9-4945-8138-DDDCCF6837AA}" dt="2024-11-08T12:21:48.469" v="12122" actId="1035"/>
          <pc:sldLayoutMkLst>
            <pc:docMk/>
            <pc:sldMasterMk cId="3407688336" sldId="2147483648"/>
            <pc:sldLayoutMk cId="942639840" sldId="2147483678"/>
          </pc:sldLayoutMkLst>
        </pc:sldLayoutChg>
        <pc:sldLayoutChg chg="addSp delSp modSp mod ord">
          <pc:chgData name="Go Watanabe" userId="eca159047afb4479" providerId="LiveId" clId="{EF24DB3C-58D9-4945-8138-DDDCCF6837AA}" dt="2024-11-08T12:27:12.484" v="12307" actId="1036"/>
          <pc:sldLayoutMkLst>
            <pc:docMk/>
            <pc:sldMasterMk cId="3407688336" sldId="2147483648"/>
            <pc:sldLayoutMk cId="1342048094" sldId="2147483679"/>
          </pc:sldLayoutMkLst>
        </pc:sldLayoutChg>
        <pc:sldLayoutChg chg="addSp modSp add mod ord modTransition">
          <pc:chgData name="Go Watanabe" userId="eca159047afb4479" providerId="LiveId" clId="{EF24DB3C-58D9-4945-8138-DDDCCF6837AA}" dt="2024-11-19T23:40:39.322" v="16026" actId="20577"/>
          <pc:sldLayoutMkLst>
            <pc:docMk/>
            <pc:sldMasterMk cId="3407688336" sldId="2147483648"/>
            <pc:sldLayoutMk cId="2397029986" sldId="2147483680"/>
          </pc:sldLayoutMkLst>
        </pc:sldLayoutChg>
      </pc:sldMasterChg>
      <pc:sldMasterChg chg="new del mod addSldLayout delSldLayout">
        <pc:chgData name="Go Watanabe" userId="eca159047afb4479" providerId="LiveId" clId="{EF24DB3C-58D9-4945-8138-DDDCCF6837AA}" dt="2024-10-26T05:59:03.394" v="1097" actId="6938"/>
        <pc:sldMasterMkLst>
          <pc:docMk/>
          <pc:sldMasterMk cId="1788473846" sldId="2147483676"/>
        </pc:sldMasterMkLst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3629106290" sldId="2147483677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2068473308" sldId="2147483678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1396636020" sldId="2147483679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4289166473" sldId="2147483680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2892440195" sldId="2147483681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2290626567" sldId="2147483682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576856111" sldId="2147483683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1712722618" sldId="2147483684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3070558411" sldId="2147483685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2816135961" sldId="2147483686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3832543389" sldId="2147483687"/>
          </pc:sldLayoutMkLst>
        </pc:sldLayoutChg>
      </pc:sldMasterChg>
      <pc:sldMasterChg chg="new del mod addSldLayout delSldLayout">
        <pc:chgData name="Go Watanabe" userId="eca159047afb4479" providerId="LiveId" clId="{EF24DB3C-58D9-4945-8138-DDDCCF6837AA}" dt="2024-11-19T23:39:28.051" v="15993" actId="6938"/>
        <pc:sldMasterMkLst>
          <pc:docMk/>
          <pc:sldMasterMk cId="1360816795" sldId="2147483680"/>
        </pc:sldMasterMkLst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3831039578" sldId="2147483681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1535178057" sldId="2147483682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875394208" sldId="2147483683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748812276" sldId="2147483684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1539009321" sldId="2147483685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2395741686" sldId="2147483686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556350425" sldId="2147483687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745668128" sldId="2147483688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2091676003" sldId="2147483689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4032307744" sldId="2147483690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328732891" sldId="214748369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05E0-040C-4348-8053-51D3266D1C9C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729F-EF90-4135-A0C2-416C870881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>
            <a:normAutofit/>
          </a:bodyPr>
          <a:lstStyle>
            <a:lvl1pPr algn="ctr">
              <a:defRPr sz="4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33600" y="5042854"/>
            <a:ext cx="12801600" cy="2318067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7533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64591" y="2393634"/>
            <a:ext cx="14721840" cy="3993832"/>
          </a:xfrm>
        </p:spPr>
        <p:txBody>
          <a:bodyPr anchor="b">
            <a:normAutofit/>
          </a:bodyPr>
          <a:lstStyle>
            <a:lvl1pPr>
              <a:defRPr sz="4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64591" y="6425249"/>
            <a:ext cx="14721840" cy="2100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035767" y="6261147"/>
            <a:ext cx="15036060" cy="12631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17"/>
          </a:p>
        </p:txBody>
      </p:sp>
      <p:sp>
        <p:nvSpPr>
          <p:cNvPr id="4" name="スライド番号プレースホルダー 4">
            <a:extLst>
              <a:ext uri="{FF2B5EF4-FFF2-40B4-BE49-F238E27FC236}">
                <a16:creationId xmlns:a16="http://schemas.microsoft.com/office/drawing/2014/main" id="{1CB735CD-E12E-64A4-7F87-071A9276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19332" y="9242936"/>
            <a:ext cx="458613" cy="249706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64BA096-AB6D-4531-A22E-6A98C5ED327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20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X-Lab-4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963B6-C07C-8D61-DD2B-C143D722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10" y="226270"/>
            <a:ext cx="16521026" cy="674434"/>
          </a:xfrm>
        </p:spPr>
        <p:txBody>
          <a:bodyPr>
            <a:normAutofit/>
          </a:bodyPr>
          <a:lstStyle>
            <a:lvl1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4">
            <a:extLst>
              <a:ext uri="{FF2B5EF4-FFF2-40B4-BE49-F238E27FC236}">
                <a16:creationId xmlns:a16="http://schemas.microsoft.com/office/drawing/2014/main" id="{FADA2A88-2113-A438-A502-755F0878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19332" y="9242936"/>
            <a:ext cx="458613" cy="249706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64BA096-AB6D-4531-A22E-6A98C5ED327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7994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SX-Lab-4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963B6-C07C-8D61-DD2B-C143D722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10" y="226270"/>
            <a:ext cx="16521026" cy="674434"/>
          </a:xfrm>
        </p:spPr>
        <p:txBody>
          <a:bodyPr>
            <a:normAutofit/>
          </a:bodyPr>
          <a:lstStyle>
            <a:lvl1pPr>
              <a:defRPr sz="3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11BFE3-E927-0702-D55E-AF8A3A61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19332" y="9273932"/>
            <a:ext cx="458613" cy="249706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64BA096-AB6D-4531-A22E-6A98C5ED327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C35149-D377-FD08-5401-354C71AA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710" y="1316037"/>
            <a:ext cx="16521026" cy="7765970"/>
          </a:xfrm>
        </p:spPr>
        <p:txBody>
          <a:bodyPr>
            <a:normAutofit/>
          </a:bodyPr>
          <a:lstStyle>
            <a:lvl1pPr marL="449263" indent="-449263">
              <a:buFont typeface="Wingdings" panose="05000000000000000000" pitchFamily="2" charset="2"/>
              <a:buChar char="n"/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898525" indent="-441325">
              <a:buFont typeface="Wingdings" panose="05000000000000000000" pitchFamily="2" charset="2"/>
              <a:buChar char="l"/>
              <a:defRPr sz="32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1255713" indent="-341313">
              <a:buFont typeface="Wingdings" panose="05000000000000000000" pitchFamily="2" charset="2"/>
              <a:buChar char="Ø"/>
              <a:defRPr sz="28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611313" indent="-239713"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2052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85345" y="75862"/>
            <a:ext cx="16898113" cy="9444736"/>
          </a:xfrm>
          <a:prstGeom prst="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117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73480" y="2555876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173480" y="8898892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96E7E-12F7-4D68-84E7-F435D69892BD}" type="datetime1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5654040" y="8898892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2054840" y="8898892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68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vmug-jp.connpass.com/event/344780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m.gowatana.jp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24C82A29-78F5-D3D5-96B1-A23DE7C5E7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VCF</a:t>
            </a:r>
            <a:r>
              <a:rPr lang="ja-JP" altLang="en-US" dirty="0"/>
              <a:t> 勉強会（スペシャル版）</a:t>
            </a:r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70D5B9FE-CACA-DC29-EC41-987037E96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Go Watanabe / @gowatana</a:t>
            </a:r>
          </a:p>
          <a:p>
            <a:endParaRPr lang="en-US" altLang="ja-JP" dirty="0"/>
          </a:p>
          <a:p>
            <a:r>
              <a:rPr lang="en-US" altLang="ja-JP" dirty="0" err="1"/>
              <a:t>JapanVMUG</a:t>
            </a:r>
            <a:r>
              <a:rPr lang="en-US" altLang="ja-JP" dirty="0"/>
              <a:t> Spring Meeting with NEC</a:t>
            </a:r>
          </a:p>
          <a:p>
            <a:r>
              <a:rPr lang="en-US" altLang="ja-JP" dirty="0">
                <a:hlinkClick r:id="rId2"/>
              </a:rPr>
              <a:t>https://vmug-jp.connpass.com/event/344780/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0B0BA3D-90FC-AA2D-0660-63E81857FD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6610013" y="9274175"/>
            <a:ext cx="458787" cy="249238"/>
          </a:xfrm>
        </p:spPr>
        <p:txBody>
          <a:bodyPr/>
          <a:lstStyle/>
          <a:p>
            <a:fld id="{464BA096-AB6D-4531-A22E-6A98C5ED327C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298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24B38-D96F-4376-AA53-16B9867E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C7D24F4-4B8A-42A1-A8B3-700971B3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6B7481-2ED3-483F-9E3F-99D3D4CCF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自己紹介</a:t>
            </a:r>
            <a:endParaRPr lang="en-US" altLang="ja-JP" dirty="0"/>
          </a:p>
          <a:p>
            <a:pPr lvl="1"/>
            <a:r>
              <a:rPr lang="en-US" altLang="ja-JP" dirty="0"/>
              <a:t>Go Watanabe</a:t>
            </a:r>
            <a:r>
              <a:rPr lang="ja-JP" altLang="en-US" dirty="0"/>
              <a:t> </a:t>
            </a:r>
            <a:r>
              <a:rPr lang="en-US" altLang="ja-JP" dirty="0"/>
              <a:t>/ @gowatana</a:t>
            </a:r>
          </a:p>
          <a:p>
            <a:pPr lvl="1"/>
            <a:r>
              <a:rPr lang="en-US" altLang="ja-JP" dirty="0"/>
              <a:t>vExpert 2014 </a:t>
            </a:r>
            <a:r>
              <a:rPr lang="ja-JP" altLang="en-US" dirty="0"/>
              <a:t>～</a:t>
            </a:r>
            <a:r>
              <a:rPr lang="en-US" altLang="ja-JP" dirty="0"/>
              <a:t> 2025</a:t>
            </a:r>
          </a:p>
          <a:p>
            <a:pPr lvl="1"/>
            <a:r>
              <a:rPr lang="en-US" altLang="ja-JP" dirty="0"/>
              <a:t>VMware by Broadcom Community </a:t>
            </a:r>
            <a:r>
              <a:rPr lang="ja-JP" altLang="en-US" dirty="0"/>
              <a:t>モデレータ？（旧 </a:t>
            </a:r>
            <a:r>
              <a:rPr lang="en-US" altLang="ja-JP" dirty="0"/>
              <a:t>VMTN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趣味ブログ： </a:t>
            </a:r>
            <a:r>
              <a:rPr lang="en-US" altLang="ja-JP" dirty="0">
                <a:hlinkClick r:id="rId2"/>
              </a:rPr>
              <a:t>https://vm.gowatana.jp/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44474E5-D166-4FA1-B333-F3F55AC8B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438" y="6636752"/>
            <a:ext cx="5037234" cy="25700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4F063598-A7DF-48C5-894B-070A34A36952}"/>
              </a:ext>
            </a:extLst>
          </p:cNvPr>
          <p:cNvSpPr/>
          <p:nvPr/>
        </p:nvSpPr>
        <p:spPr>
          <a:xfrm>
            <a:off x="10183592" y="5120641"/>
            <a:ext cx="4050679" cy="973643"/>
          </a:xfrm>
          <a:prstGeom prst="wedgeRectCallout">
            <a:avLst>
              <a:gd name="adj1" fmla="val -4263"/>
              <a:gd name="adj2" fmla="val 11054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964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</a:t>
            </a:r>
            <a:r>
              <a:rPr lang="ja-JP" altLang="en-US" sz="2964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で勉強会</a:t>
            </a:r>
            <a:endParaRPr lang="en-US" altLang="ja-JP" sz="2964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46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B19AF6-0754-EFAC-965A-283C81DC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</a:t>
            </a:r>
            <a:r>
              <a:rPr kumimoji="1" lang="ja-JP" altLang="en-US" dirty="0"/>
              <a:t> で勉強会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354DA2F-DDAA-1A45-4047-AE8B1127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D29E1F-C5AC-04EC-3818-6943E9042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おもな </a:t>
            </a:r>
            <a:r>
              <a:rPr lang="en-US" altLang="ja-JP" dirty="0"/>
              <a:t>VCF</a:t>
            </a:r>
            <a:r>
              <a:rPr lang="ja-JP" altLang="en-US" dirty="0"/>
              <a:t> 投稿の紹介</a:t>
            </a:r>
            <a:endParaRPr lang="en-US" altLang="ja-JP" dirty="0"/>
          </a:p>
          <a:p>
            <a:pPr lvl="1"/>
            <a:r>
              <a:rPr lang="ja-JP" altLang="en-US" dirty="0"/>
              <a:t>これまでの </a:t>
            </a:r>
            <a:r>
              <a:rPr lang="en-US" altLang="ja-JP" dirty="0"/>
              <a:t>VCF</a:t>
            </a:r>
            <a:r>
              <a:rPr lang="ja-JP" altLang="en-US" dirty="0"/>
              <a:t> ブログ投稿のふりかえり、これからの予定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手順</a:t>
            </a:r>
            <a:r>
              <a:rPr lang="ja-JP" altLang="en-US" dirty="0"/>
              <a:t>まとめ </a:t>
            </a:r>
            <a:r>
              <a:rPr kumimoji="1" lang="en-US" altLang="ja-JP" dirty="0"/>
              <a:t>/</a:t>
            </a:r>
            <a:r>
              <a:rPr kumimoji="1" lang="ja-JP" altLang="en-US" dirty="0"/>
              <a:t> ブログ構成について</a:t>
            </a:r>
            <a:endParaRPr lang="en-US" altLang="ja-JP" dirty="0"/>
          </a:p>
          <a:p>
            <a:pPr lvl="1"/>
            <a:r>
              <a:rPr kumimoji="1" lang="ja-JP" altLang="en-US" dirty="0"/>
              <a:t>これは </a:t>
            </a:r>
            <a:r>
              <a:rPr kumimoji="1" lang="en-US" altLang="ja-JP" dirty="0"/>
              <a:t>VCF</a:t>
            </a:r>
            <a:r>
              <a:rPr kumimoji="1" lang="ja-JP" altLang="en-US" dirty="0"/>
              <a:t> にかぎらず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 dirty="0"/>
              <a:t>図を描く工夫</a:t>
            </a:r>
            <a:endParaRPr kumimoji="1" lang="en-US" altLang="ja-JP" dirty="0"/>
          </a:p>
          <a:p>
            <a:pPr lvl="1"/>
            <a:r>
              <a:rPr lang="en-US" altLang="ja-JP" dirty="0"/>
              <a:t>PowerPoint</a:t>
            </a:r>
            <a:r>
              <a:rPr lang="ja-JP" altLang="en-US" dirty="0"/>
              <a:t> はともだち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133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59F8C3-22D9-C950-7105-26376E07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1) </a:t>
            </a:r>
            <a:r>
              <a:rPr kumimoji="1" lang="ja-JP" altLang="en-US" dirty="0"/>
              <a:t>おもな </a:t>
            </a:r>
            <a:r>
              <a:rPr kumimoji="1" lang="en-US" altLang="ja-JP" dirty="0"/>
              <a:t>VCF</a:t>
            </a:r>
            <a:r>
              <a:rPr kumimoji="1" lang="ja-JP" altLang="en-US" dirty="0"/>
              <a:t> 投稿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2C83B5C-417D-7500-32B9-DEA71E93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14B00D-2220-ABB6-11E8-E41E29EB3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2023</a:t>
            </a:r>
            <a:r>
              <a:rPr kumimoji="1" lang="ja-JP" altLang="en-US" dirty="0"/>
              <a:t>年後半 ～ </a:t>
            </a:r>
            <a:r>
              <a:rPr lang="en-US" altLang="ja-JP" dirty="0"/>
              <a:t>SDDC</a:t>
            </a:r>
            <a:r>
              <a:rPr lang="ja-JP" altLang="en-US" dirty="0"/>
              <a:t> デプロイ（管理 </a:t>
            </a:r>
            <a:r>
              <a:rPr lang="en-US" altLang="ja-JP" dirty="0"/>
              <a:t>/ VI </a:t>
            </a:r>
            <a:r>
              <a:rPr lang="ja-JP" altLang="en-US" dirty="0"/>
              <a:t>ドメイン）</a:t>
            </a:r>
            <a:endParaRPr lang="en-US" altLang="ja-JP" dirty="0"/>
          </a:p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8</a:t>
            </a:r>
            <a:r>
              <a:rPr kumimoji="1" lang="ja-JP" altLang="en-US" dirty="0"/>
              <a:t>月ごろ ～</a:t>
            </a:r>
            <a:r>
              <a:rPr kumimoji="1" lang="en-US" altLang="ja-JP" dirty="0"/>
              <a:t> Aria Automation </a:t>
            </a:r>
            <a:r>
              <a:rPr kumimoji="1" lang="ja-JP" altLang="en-US" dirty="0"/>
              <a:t>デプロイ</a:t>
            </a:r>
            <a:endParaRPr kumimoji="1" lang="en-US" altLang="ja-JP" dirty="0"/>
          </a:p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9</a:t>
            </a:r>
            <a:r>
              <a:rPr kumimoji="1" lang="ja-JP" altLang="en-US" dirty="0"/>
              <a:t>月ごろ ～</a:t>
            </a:r>
            <a:r>
              <a:rPr lang="ja-JP" altLang="en-US" dirty="0"/>
              <a:t> </a:t>
            </a:r>
            <a:r>
              <a:rPr lang="en-US" altLang="ja-JP" dirty="0" err="1"/>
              <a:t>PowerVCF</a:t>
            </a:r>
            <a:endParaRPr lang="en-US" altLang="ja-JP" dirty="0"/>
          </a:p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10</a:t>
            </a:r>
            <a:r>
              <a:rPr kumimoji="1" lang="ja-JP" altLang="en-US" dirty="0"/>
              <a:t>月ごろ ～</a:t>
            </a:r>
            <a:r>
              <a:rPr kumimoji="1" lang="en-US" altLang="ja-JP" dirty="0"/>
              <a:t> Aria Operations</a:t>
            </a:r>
            <a:r>
              <a:rPr kumimoji="1" lang="ja-JP" altLang="en-US" dirty="0"/>
              <a:t> と </a:t>
            </a:r>
            <a:r>
              <a:rPr kumimoji="1" lang="en-US" altLang="ja-JP" dirty="0"/>
              <a:t>Logs</a:t>
            </a:r>
          </a:p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10</a:t>
            </a:r>
            <a:r>
              <a:rPr kumimoji="1" lang="ja-JP" altLang="en-US" dirty="0"/>
              <a:t>月末ごろ ～</a:t>
            </a:r>
            <a:r>
              <a:rPr lang="ja-JP" altLang="en-US" dirty="0"/>
              <a:t> </a:t>
            </a:r>
            <a:r>
              <a:rPr lang="en-US" altLang="ja-JP" dirty="0"/>
              <a:t>Avi</a:t>
            </a:r>
            <a:r>
              <a:rPr lang="ja-JP" altLang="en-US" dirty="0"/>
              <a:t> も</a:t>
            </a:r>
            <a:endParaRPr lang="en-US" altLang="ja-JP" dirty="0"/>
          </a:p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11</a:t>
            </a:r>
            <a:r>
              <a:rPr kumimoji="1" lang="ja-JP" altLang="en-US" dirty="0"/>
              <a:t>月ごろ ～</a:t>
            </a:r>
            <a:r>
              <a:rPr kumimoji="1" lang="en-US" altLang="ja-JP" dirty="0"/>
              <a:t> vSphere Supervisor</a:t>
            </a:r>
            <a:r>
              <a:rPr kumimoji="1" lang="ja-JP" altLang="en-US" dirty="0"/>
              <a:t>（クリスマスなので）</a:t>
            </a:r>
            <a:endParaRPr kumimoji="1" lang="en-US" altLang="ja-JP" dirty="0"/>
          </a:p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12</a:t>
            </a:r>
            <a:r>
              <a:rPr kumimoji="1" lang="ja-JP" altLang="en-US" dirty="0"/>
              <a:t>月ごろ ～</a:t>
            </a:r>
            <a:r>
              <a:rPr lang="ja-JP" altLang="en-US" dirty="0"/>
              <a:t> </a:t>
            </a:r>
            <a:r>
              <a:rPr kumimoji="1" lang="en-US" altLang="ja-JP" dirty="0"/>
              <a:t>Aria Automation</a:t>
            </a:r>
            <a:r>
              <a:rPr kumimoji="1" lang="ja-JP" altLang="en-US" dirty="0"/>
              <a:t> 再開</a:t>
            </a:r>
          </a:p>
        </p:txBody>
      </p:sp>
    </p:spTree>
    <p:extLst>
      <p:ext uri="{BB962C8B-B14F-4D97-AF65-F5344CB8AC3E}">
        <p14:creationId xmlns:p14="http://schemas.microsoft.com/office/powerpoint/2010/main" val="309314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7F88CF-C767-254F-EA5B-484B33E1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これからの予定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B5C02EF-887F-BA4B-9319-8E6CEAE3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1796BE-5CEB-A930-2A0B-D8ACE5CF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ドキュメント リンク修正</a:t>
            </a:r>
            <a:endParaRPr lang="en-US" altLang="ja-JP" dirty="0"/>
          </a:p>
          <a:p>
            <a:r>
              <a:rPr lang="en-US" altLang="ja-JP" dirty="0"/>
              <a:t>vSphere Validated Solutions </a:t>
            </a:r>
            <a:r>
              <a:rPr lang="ja-JP" altLang="en-US" dirty="0"/>
              <a:t>読み解く</a:t>
            </a:r>
            <a:endParaRPr lang="en-US" altLang="ja-JP" dirty="0"/>
          </a:p>
          <a:p>
            <a:r>
              <a:rPr lang="en-US" altLang="ja-JP" dirty="0"/>
              <a:t>vSphere Supervisor + Aria Automation</a:t>
            </a:r>
            <a:r>
              <a:rPr lang="ja-JP" altLang="en-US" dirty="0"/>
              <a:t>（</a:t>
            </a:r>
            <a:r>
              <a:rPr lang="en-US" altLang="ja-JP" dirty="0"/>
              <a:t>CCI</a:t>
            </a:r>
            <a:r>
              <a:rPr lang="ja-JP" altLang="en-US" dirty="0"/>
              <a:t>）</a:t>
            </a:r>
            <a:endParaRPr kumimoji="1" lang="en-US" altLang="ja-JP" dirty="0"/>
          </a:p>
          <a:p>
            <a:r>
              <a:rPr kumimoji="1" lang="en-US" altLang="ja-JP" dirty="0"/>
              <a:t>VCF9</a:t>
            </a:r>
            <a:r>
              <a:rPr kumimoji="1" lang="ja-JP" altLang="en-US" dirty="0"/>
              <a:t> が出たらまたがんばる（かもしれない）</a:t>
            </a:r>
            <a:endParaRPr kumimoji="1" lang="en-US" altLang="ja-JP" dirty="0"/>
          </a:p>
          <a:p>
            <a:r>
              <a:rPr lang="en-US" altLang="ja-JP" dirty="0"/>
              <a:t>Photon OS</a:t>
            </a:r>
            <a:r>
              <a:rPr lang="ja-JP" altLang="en-US" dirty="0"/>
              <a:t> </a:t>
            </a:r>
            <a:r>
              <a:rPr lang="en-US" altLang="ja-JP" dirty="0"/>
              <a:t>5.0 </a:t>
            </a:r>
            <a:r>
              <a:rPr lang="ja-JP" altLang="en-US" dirty="0"/>
              <a:t>を使いこなす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321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C57A4-3A22-D33D-970D-1FA29EB6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2) </a:t>
            </a:r>
            <a:r>
              <a:rPr kumimoji="1" lang="ja-JP" altLang="en-US" dirty="0"/>
              <a:t>手順</a:t>
            </a:r>
            <a:r>
              <a:rPr lang="ja-JP" altLang="en-US" dirty="0"/>
              <a:t>まとめ </a:t>
            </a:r>
            <a:r>
              <a:rPr kumimoji="1" lang="en-US" altLang="ja-JP" dirty="0"/>
              <a:t>/</a:t>
            </a:r>
            <a:r>
              <a:rPr kumimoji="1" lang="ja-JP" altLang="en-US" dirty="0"/>
              <a:t> ブログ構成について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379D7CA-2FBF-A287-B0D4-417B979F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654782-EF8C-9F61-4F5C-1B79BBC97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  <a:r>
              <a:rPr kumimoji="1" lang="en-US" altLang="ja-JP" dirty="0"/>
              <a:t>/</a:t>
            </a:r>
            <a:r>
              <a:rPr kumimoji="1" lang="ja-JP" altLang="en-US" dirty="0"/>
              <a:t>まとめページ</a:t>
            </a:r>
            <a:r>
              <a:rPr lang="ja-JP" altLang="en-US" dirty="0"/>
              <a:t>を用意する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例： </a:t>
            </a:r>
            <a:r>
              <a:rPr kumimoji="1" lang="en-US" altLang="ja-JP" dirty="0"/>
              <a:t>Lab-Entrance</a:t>
            </a:r>
            <a:r>
              <a:rPr kumimoji="1" lang="ja-JP" altLang="en-US" dirty="0"/>
              <a:t> タグ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 dirty="0"/>
              <a:t>投稿順序を気にしない</a:t>
            </a:r>
            <a:endParaRPr kumimoji="1" lang="en-US" altLang="ja-JP" dirty="0"/>
          </a:p>
          <a:p>
            <a:pPr lvl="1"/>
            <a:r>
              <a:rPr lang="ja-JP" altLang="en-US" dirty="0"/>
              <a:t>整理しやすい、書きやすいところから書く。</a:t>
            </a:r>
            <a:endParaRPr lang="en-US" altLang="ja-JP" dirty="0"/>
          </a:p>
          <a:p>
            <a:pPr lvl="1"/>
            <a:r>
              <a:rPr lang="ja-JP" altLang="en-US" dirty="0"/>
              <a:t>例： </a:t>
            </a:r>
            <a:r>
              <a:rPr lang="en-US" altLang="ja-JP" dirty="0"/>
              <a:t>Aria Automation</a:t>
            </a:r>
            <a:r>
              <a:rPr lang="ja-JP" altLang="en-US" dirty="0"/>
              <a:t> まとめ、</a:t>
            </a:r>
            <a:r>
              <a:rPr lang="en-US" altLang="ja-JP" dirty="0"/>
              <a:t>Aria Ops </a:t>
            </a:r>
            <a:r>
              <a:rPr lang="ja-JP" altLang="en-US" dirty="0"/>
              <a:t>の一連のブログ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作業単位で、見出しを付ける、投稿を分ける。</a:t>
            </a:r>
            <a:endParaRPr lang="en-US" altLang="ja-JP" dirty="0"/>
          </a:p>
          <a:p>
            <a:pPr lvl="1"/>
            <a:r>
              <a:rPr lang="ja-JP" altLang="en-US" dirty="0"/>
              <a:t>見落としそうな手順には見出しを付ける。 項番も。</a:t>
            </a:r>
            <a:endParaRPr lang="en-US" altLang="ja-JP" dirty="0"/>
          </a:p>
          <a:p>
            <a:pPr lvl="1"/>
            <a:r>
              <a:rPr lang="en-US" altLang="ja-JP" dirty="0"/>
              <a:t>URL</a:t>
            </a:r>
            <a:r>
              <a:rPr lang="ja-JP" altLang="en-US" dirty="0"/>
              <a:t> を渡しやすい投稿か？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更新する（修正する）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時間を空けてから見直す（数時間～</a:t>
            </a:r>
            <a:r>
              <a:rPr kumimoji="1" lang="en-US" altLang="ja-JP" dirty="0"/>
              <a:t>1</a:t>
            </a:r>
            <a:r>
              <a:rPr kumimoji="1" lang="ja-JP" altLang="en-US" dirty="0"/>
              <a:t>日後でも、</a:t>
            </a:r>
            <a:r>
              <a:rPr kumimoji="1" lang="en-US" altLang="ja-JP" dirty="0"/>
              <a:t>1</a:t>
            </a:r>
            <a:r>
              <a:rPr kumimoji="1" lang="ja-JP" altLang="en-US" dirty="0"/>
              <a:t>か月後でも）</a:t>
            </a:r>
          </a:p>
        </p:txBody>
      </p:sp>
    </p:spTree>
    <p:extLst>
      <p:ext uri="{BB962C8B-B14F-4D97-AF65-F5344CB8AC3E}">
        <p14:creationId xmlns:p14="http://schemas.microsoft.com/office/powerpoint/2010/main" val="117832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6A62A7-9885-2D8A-FBF1-6108E103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3-1) </a:t>
            </a:r>
            <a:r>
              <a:rPr kumimoji="1" lang="ja-JP" altLang="en-US" dirty="0"/>
              <a:t>図を描く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3929649-4A40-B628-64A0-D96BE1E9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AA5938-7607-5766-0313-345B48CC3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着色は、必要な部品を並べてから。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テキストを付記する。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部品の配置を調整する。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コンポーネントの関係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構築の流れ</a:t>
            </a:r>
            <a:endParaRPr kumimoji="1" lang="en-US" altLang="ja-JP" dirty="0"/>
          </a:p>
          <a:p>
            <a:pPr lvl="1"/>
            <a:r>
              <a:rPr lang="ja-JP" altLang="en-US" dirty="0"/>
              <a:t>整列（コンポーネント間隔や上下位置、前後の絵とも）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830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6DC538-DEFB-BC48-33EA-F2516B16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3-2) </a:t>
            </a:r>
            <a:r>
              <a:rPr kumimoji="1" lang="ja-JP" altLang="en-US" dirty="0"/>
              <a:t>図を描く </a:t>
            </a:r>
            <a:r>
              <a:rPr kumimoji="1" lang="en-US" altLang="ja-JP" dirty="0"/>
              <a:t>- </a:t>
            </a:r>
            <a:r>
              <a:rPr kumimoji="1" lang="ja-JP" altLang="en-US" dirty="0"/>
              <a:t>作図の例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A25FD5A-251A-2A5C-B90E-9F3DE9EF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E3B935-3C22-6AD2-5B11-3C07D4802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増えていくコンポーネント </a:t>
            </a:r>
            <a:r>
              <a:rPr kumimoji="1" lang="en-US" altLang="ja-JP" dirty="0"/>
              <a:t>/ </a:t>
            </a:r>
            <a:r>
              <a:rPr lang="ja-JP" altLang="en-US" dirty="0"/>
              <a:t>表示されていくコンポーネント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図の調整：</a:t>
            </a:r>
            <a:r>
              <a:rPr kumimoji="1" lang="en-US" altLang="ja-JP" dirty="0"/>
              <a:t>VKS</a:t>
            </a:r>
            <a:r>
              <a:rPr kumimoji="1" lang="ja-JP" altLang="en-US" dirty="0"/>
              <a:t> で </a:t>
            </a:r>
            <a:r>
              <a:rPr kumimoji="1" lang="en-US" altLang="ja-JP" dirty="0"/>
              <a:t>VI</a:t>
            </a:r>
            <a:r>
              <a:rPr lang="ja-JP" altLang="en-US" dirty="0"/>
              <a:t> ドメインに</a:t>
            </a:r>
            <a:r>
              <a:rPr kumimoji="1" lang="ja-JP" altLang="en-US" dirty="0"/>
              <a:t>再会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PPT</a:t>
            </a:r>
            <a:r>
              <a:rPr lang="ja-JP" altLang="en-US" dirty="0"/>
              <a:t> であれば、スライドマスターを利用したり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図の調整の様子：</a:t>
            </a:r>
            <a:r>
              <a:rPr lang="en-US" altLang="ja-JP" dirty="0"/>
              <a:t>VCF-Auto-2024-0926-01</a:t>
            </a:r>
            <a:r>
              <a:rPr lang="ja-JP" altLang="en-US" dirty="0"/>
              <a:t>（</a:t>
            </a:r>
            <a:r>
              <a:rPr lang="en-US" altLang="ja-JP" dirty="0"/>
              <a:t>v1 </a:t>
            </a:r>
            <a:r>
              <a:rPr lang="ja-JP" altLang="en-US" dirty="0"/>
              <a:t>～ </a:t>
            </a:r>
            <a:r>
              <a:rPr lang="en-US" altLang="ja-JP" dirty="0"/>
              <a:t>v4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en-US" altLang="ja-JP" dirty="0"/>
              <a:t>VI</a:t>
            </a:r>
            <a:r>
              <a:rPr lang="ja-JP" altLang="en-US" dirty="0"/>
              <a:t> ドメイン追加</a:t>
            </a:r>
            <a:endParaRPr lang="en-US" altLang="ja-JP" dirty="0"/>
          </a:p>
          <a:p>
            <a:pPr lvl="1"/>
            <a:r>
              <a:rPr lang="ja-JP" altLang="en-US" dirty="0"/>
              <a:t>構築の流れに合わせて配置調整「→」「↓」</a:t>
            </a:r>
            <a:endParaRPr lang="en-US" altLang="ja-JP" dirty="0"/>
          </a:p>
          <a:p>
            <a:pPr lvl="1"/>
            <a:r>
              <a:rPr lang="ja-JP" altLang="en-US" dirty="0"/>
              <a:t>後続手順にあわせて色の調整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5067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ysClr val="window" lastClr="FFFFFF"/>
      </a:lt1>
      <a:dk2>
        <a:srgbClr val="7F7F7F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800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txDef>
      <a:spPr/>
      <a:bodyPr wrap="square" rtlCol="0">
        <a:noAutofit/>
      </a:bodyPr>
      <a:lstStyle>
        <a:defPPr algn="l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NTNX日記-Template.pptx" id="{3C5E8021-48B0-450C-BC48-10B5A9F7F71D}" vid="{EAE148EB-3A01-41BE-A346-5A7341739BC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gowatana-Template-Small-v01</Template>
  <TotalTime>104593</TotalTime>
  <Words>428</Words>
  <Application>Microsoft Office PowerPoint</Application>
  <PresentationFormat>ユーザー設定</PresentationFormat>
  <Paragraphs>77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Meiryo UI</vt:lpstr>
      <vt:lpstr>メイリオ</vt:lpstr>
      <vt:lpstr>Arial</vt:lpstr>
      <vt:lpstr>Calibri</vt:lpstr>
      <vt:lpstr>Calibri Light</vt:lpstr>
      <vt:lpstr>Wingdings</vt:lpstr>
      <vt:lpstr>Office テーマ</vt:lpstr>
      <vt:lpstr>VCF 勉強会（スペシャル版）</vt:lpstr>
      <vt:lpstr>はじめに</vt:lpstr>
      <vt:lpstr>VCF で勉強会</vt:lpstr>
      <vt:lpstr>1) おもな VCF 投稿</vt:lpstr>
      <vt:lpstr>これからの予定</vt:lpstr>
      <vt:lpstr>2) 手順まとめ / ブログ構成について</vt:lpstr>
      <vt:lpstr>3-1) 図を描く</vt:lpstr>
      <vt:lpstr>3-2) 図を描く - 作図の例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 Watanabe</dc:creator>
  <cp:lastModifiedBy>Go Watanabe</cp:lastModifiedBy>
  <cp:revision>3</cp:revision>
  <dcterms:created xsi:type="dcterms:W3CDTF">2016-11-30T12:14:48Z</dcterms:created>
  <dcterms:modified xsi:type="dcterms:W3CDTF">2025-03-07T04:27:51Z</dcterms:modified>
</cp:coreProperties>
</file>