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323" r:id="rId2"/>
    <p:sldId id="333" r:id="rId3"/>
    <p:sldId id="380" r:id="rId4"/>
    <p:sldId id="338" r:id="rId5"/>
    <p:sldId id="344" r:id="rId6"/>
    <p:sldId id="345" r:id="rId7"/>
    <p:sldId id="346" r:id="rId8"/>
    <p:sldId id="343" r:id="rId9"/>
    <p:sldId id="356" r:id="rId10"/>
    <p:sldId id="381" r:id="rId11"/>
    <p:sldId id="358" r:id="rId12"/>
    <p:sldId id="350" r:id="rId13"/>
    <p:sldId id="351" r:id="rId14"/>
    <p:sldId id="352" r:id="rId15"/>
    <p:sldId id="382" r:id="rId16"/>
    <p:sldId id="339" r:id="rId17"/>
    <p:sldId id="355" r:id="rId18"/>
    <p:sldId id="353" r:id="rId19"/>
    <p:sldId id="359" r:id="rId20"/>
    <p:sldId id="385" r:id="rId21"/>
    <p:sldId id="360" r:id="rId22"/>
    <p:sldId id="361" r:id="rId23"/>
    <p:sldId id="362" r:id="rId24"/>
    <p:sldId id="363" r:id="rId25"/>
    <p:sldId id="364" r:id="rId26"/>
    <p:sldId id="365" r:id="rId27"/>
    <p:sldId id="383" r:id="rId28"/>
    <p:sldId id="366" r:id="rId29"/>
    <p:sldId id="367" r:id="rId30"/>
    <p:sldId id="368" r:id="rId31"/>
    <p:sldId id="384" r:id="rId32"/>
    <p:sldId id="369" r:id="rId33"/>
    <p:sldId id="370" r:id="rId34"/>
    <p:sldId id="371" r:id="rId35"/>
    <p:sldId id="372" r:id="rId36"/>
    <p:sldId id="341" r:id="rId37"/>
    <p:sldId id="354" r:id="rId38"/>
    <p:sldId id="386" r:id="rId39"/>
    <p:sldId id="340" r:id="rId40"/>
    <p:sldId id="347" r:id="rId41"/>
    <p:sldId id="349" r:id="rId42"/>
    <p:sldId id="348" r:id="rId43"/>
    <p:sldId id="373" r:id="rId44"/>
    <p:sldId id="374" r:id="rId45"/>
    <p:sldId id="375" r:id="rId46"/>
    <p:sldId id="376" r:id="rId47"/>
    <p:sldId id="377" r:id="rId48"/>
    <p:sldId id="378" r:id="rId49"/>
    <p:sldId id="342" r:id="rId5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6C1EC41A-A511-46D1-A9C6-ADCDEFADDD82}">
          <p14:sldIdLst>
            <p14:sldId id="323"/>
            <p14:sldId id="333"/>
          </p14:sldIdLst>
        </p14:section>
        <p14:section name="VMとvDisk" id="{8EA6F9C5-CDAA-45A8-8472-C7B841DABDE1}">
          <p14:sldIdLst>
            <p14:sldId id="380"/>
            <p14:sldId id="338"/>
            <p14:sldId id="344"/>
            <p14:sldId id="345"/>
            <p14:sldId id="346"/>
            <p14:sldId id="343"/>
            <p14:sldId id="356"/>
          </p14:sldIdLst>
        </p14:section>
        <p14:section name="Snapshotとは" id="{7D4EFF34-2FB0-47E0-B4DE-BE3CB1C798E8}">
          <p14:sldIdLst>
            <p14:sldId id="381"/>
            <p14:sldId id="358"/>
            <p14:sldId id="350"/>
            <p14:sldId id="351"/>
            <p14:sldId id="352"/>
          </p14:sldIdLst>
        </p14:section>
        <p14:section name="NutanixでのSnapshot" id="{32C88A0E-54B5-40D9-94D2-BA8C15BDD947}">
          <p14:sldIdLst>
            <p14:sldId id="382"/>
            <p14:sldId id="339"/>
            <p14:sldId id="355"/>
            <p14:sldId id="353"/>
            <p14:sldId id="359"/>
            <p14:sldId id="385"/>
            <p14:sldId id="360"/>
            <p14:sldId id="361"/>
            <p14:sldId id="362"/>
            <p14:sldId id="363"/>
            <p14:sldId id="364"/>
            <p14:sldId id="365"/>
            <p14:sldId id="383"/>
            <p14:sldId id="366"/>
            <p14:sldId id="367"/>
            <p14:sldId id="368"/>
            <p14:sldId id="384"/>
            <p14:sldId id="369"/>
            <p14:sldId id="370"/>
            <p14:sldId id="371"/>
            <p14:sldId id="372"/>
            <p14:sldId id="341"/>
            <p14:sldId id="354"/>
          </p14:sldIdLst>
        </p14:section>
        <p14:section name="Snapshotとバックアップ" id="{11B52045-1CDA-4960-A064-FE898F174B84}">
          <p14:sldIdLst>
            <p14:sldId id="386"/>
            <p14:sldId id="340"/>
            <p14:sldId id="347"/>
            <p14:sldId id="349"/>
            <p14:sldId id="348"/>
            <p14:sldId id="373"/>
            <p14:sldId id="374"/>
            <p14:sldId id="375"/>
            <p14:sldId id="376"/>
            <p14:sldId id="377"/>
            <p14:sldId id="378"/>
          </p14:sldIdLst>
        </p14:section>
        <p14:section name="NutanixのSnapshot（操作）" id="{042B42F5-AB8A-4CDC-BA77-2612D2EF2AE1}">
          <p14:sldIdLst/>
        </p14:section>
        <p14:section name="まとめ" id="{8A3054C2-FBFA-4F98-AD6E-804D3311CC92}">
          <p14:sldIdLst>
            <p14:sldId id="3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59417-3747-477A-A48B-F3200BB5D7E3}" v="2004" dt="2019-03-15T13:31:02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74" autoAdjust="0"/>
    <p:restoredTop sz="76228" autoAdjust="0"/>
  </p:normalViewPr>
  <p:slideViewPr>
    <p:cSldViewPr snapToGrid="0">
      <p:cViewPr varScale="1">
        <p:scale>
          <a:sx n="80" d="100"/>
          <a:sy n="80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2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 Watanabe" userId="eca159047afb4479" providerId="LiveId" clId="{C07090C1-95D4-40A6-955A-103D3268FBE4}"/>
  </pc:docChgLst>
  <pc:docChgLst>
    <pc:chgData name="Go Watanabe" userId="eca159047afb4479" providerId="LiveId" clId="{66C59417-3747-477A-A48B-F3200BB5D7E3}"/>
    <pc:docChg chg="undo custSel addSld delSld modSld sldOrd modSection">
      <pc:chgData name="Go Watanabe" userId="eca159047afb4479" providerId="LiveId" clId="{66C59417-3747-477A-A48B-F3200BB5D7E3}" dt="2019-03-15T13:31:02.913" v="13336"/>
      <pc:docMkLst>
        <pc:docMk/>
      </pc:docMkLst>
      <pc:sldChg chg="delSp modSp">
        <pc:chgData name="Go Watanabe" userId="eca159047afb4479" providerId="LiveId" clId="{66C59417-3747-477A-A48B-F3200BB5D7E3}" dt="2019-02-28T09:44:11.168" v="13290" actId="14100"/>
        <pc:sldMkLst>
          <pc:docMk/>
          <pc:sldMk cId="1090849531" sldId="323"/>
        </pc:sldMkLst>
        <pc:spChg chg="mod">
          <ac:chgData name="Go Watanabe" userId="eca159047afb4479" providerId="LiveId" clId="{66C59417-3747-477A-A48B-F3200BB5D7E3}" dt="2019-02-24T10:46:53.455" v="2" actId="20577"/>
          <ac:spMkLst>
            <pc:docMk/>
            <pc:sldMk cId="1090849531" sldId="323"/>
            <ac:spMk id="5" creationId="{00000000-0000-0000-0000-000000000000}"/>
          </ac:spMkLst>
        </pc:spChg>
        <pc:spChg chg="mod">
          <ac:chgData name="Go Watanabe" userId="eca159047afb4479" providerId="LiveId" clId="{66C59417-3747-477A-A48B-F3200BB5D7E3}" dt="2019-02-28T09:44:11.168" v="13290" actId="14100"/>
          <ac:spMkLst>
            <pc:docMk/>
            <pc:sldMk cId="1090849531" sldId="323"/>
            <ac:spMk id="7" creationId="{8B19E1E5-AB85-48E7-9C24-8510039FD51C}"/>
          </ac:spMkLst>
        </pc:spChg>
        <pc:picChg chg="del">
          <ac:chgData name="Go Watanabe" userId="eca159047afb4479" providerId="LiveId" clId="{66C59417-3747-477A-A48B-F3200BB5D7E3}" dt="2019-02-28T09:43:44.194" v="13267" actId="478"/>
          <ac:picMkLst>
            <pc:docMk/>
            <pc:sldMk cId="1090849531" sldId="323"/>
            <ac:picMk id="3" creationId="{461DDB87-AC48-4B0A-B82E-70EB496B88A6}"/>
          </ac:picMkLst>
        </pc:picChg>
      </pc:sldChg>
      <pc:sldChg chg="modSp">
        <pc:chgData name="Go Watanabe" userId="eca159047afb4479" providerId="LiveId" clId="{66C59417-3747-477A-A48B-F3200BB5D7E3}" dt="2019-02-28T09:44:27.382" v="13294" actId="20577"/>
        <pc:sldMkLst>
          <pc:docMk/>
          <pc:sldMk cId="1012464722" sldId="333"/>
        </pc:sldMkLst>
        <pc:spChg chg="mod">
          <ac:chgData name="Go Watanabe" userId="eca159047afb4479" providerId="LiveId" clId="{66C59417-3747-477A-A48B-F3200BB5D7E3}" dt="2019-02-28T09:44:27.382" v="13294" actId="20577"/>
          <ac:spMkLst>
            <pc:docMk/>
            <pc:sldMk cId="1012464722" sldId="333"/>
            <ac:spMk id="3" creationId="{00000000-0000-0000-0000-000000000000}"/>
          </ac:spMkLst>
        </pc:spChg>
      </pc:sldChg>
      <pc:sldChg chg="modSp add">
        <pc:chgData name="Go Watanabe" userId="eca159047afb4479" providerId="LiveId" clId="{66C59417-3747-477A-A48B-F3200BB5D7E3}" dt="2019-02-24T11:03:06.504" v="1586" actId="20577"/>
        <pc:sldMkLst>
          <pc:docMk/>
          <pc:sldMk cId="3030712225" sldId="338"/>
        </pc:sldMkLst>
        <pc:spChg chg="mod">
          <ac:chgData name="Go Watanabe" userId="eca159047afb4479" providerId="LiveId" clId="{66C59417-3747-477A-A48B-F3200BB5D7E3}" dt="2019-02-24T11:03:06.504" v="1586" actId="20577"/>
          <ac:spMkLst>
            <pc:docMk/>
            <pc:sldMk cId="3030712225" sldId="338"/>
            <ac:spMk id="2" creationId="{C381DDC4-2CFE-4FAE-876C-25BCCB9C4913}"/>
          </ac:spMkLst>
        </pc:spChg>
        <pc:spChg chg="mod">
          <ac:chgData name="Go Watanabe" userId="eca159047afb4479" providerId="LiveId" clId="{66C59417-3747-477A-A48B-F3200BB5D7E3}" dt="2019-02-24T10:52:23.209" v="301" actId="20577"/>
          <ac:spMkLst>
            <pc:docMk/>
            <pc:sldMk cId="3030712225" sldId="338"/>
            <ac:spMk id="3" creationId="{D182D5D7-D809-48B2-AABB-6CB381185895}"/>
          </ac:spMkLst>
        </pc:spChg>
      </pc:sldChg>
      <pc:sldChg chg="addSp delSp modSp add">
        <pc:chgData name="Go Watanabe" userId="eca159047afb4479" providerId="LiveId" clId="{66C59417-3747-477A-A48B-F3200BB5D7E3}" dt="2019-02-28T09:45:40.559" v="13321" actId="20577"/>
        <pc:sldMkLst>
          <pc:docMk/>
          <pc:sldMk cId="888636507" sldId="339"/>
        </pc:sldMkLst>
        <pc:spChg chg="mod">
          <ac:chgData name="Go Watanabe" userId="eca159047afb4479" providerId="LiveId" clId="{66C59417-3747-477A-A48B-F3200BB5D7E3}" dt="2019-02-28T09:45:40.559" v="13321" actId="20577"/>
          <ac:spMkLst>
            <pc:docMk/>
            <pc:sldMk cId="888636507" sldId="339"/>
            <ac:spMk id="2" creationId="{3727CC12-D0E7-44F0-AFB5-99EAF58700D5}"/>
          </ac:spMkLst>
        </pc:spChg>
        <pc:spChg chg="mod">
          <ac:chgData name="Go Watanabe" userId="eca159047afb4479" providerId="LiveId" clId="{66C59417-3747-477A-A48B-F3200BB5D7E3}" dt="2019-02-28T09:04:27.746" v="12265"/>
          <ac:spMkLst>
            <pc:docMk/>
            <pc:sldMk cId="888636507" sldId="339"/>
            <ac:spMk id="3" creationId="{4160F18A-6866-4851-B8BB-8519CF5A29F3}"/>
          </ac:spMkLst>
        </pc:spChg>
        <pc:spChg chg="add del mod">
          <ac:chgData name="Go Watanabe" userId="eca159047afb4479" providerId="LiveId" clId="{66C59417-3747-477A-A48B-F3200BB5D7E3}" dt="2019-02-28T07:35:04.114" v="10629"/>
          <ac:spMkLst>
            <pc:docMk/>
            <pc:sldMk cId="888636507" sldId="339"/>
            <ac:spMk id="5" creationId="{B5F615E3-4759-43C1-9AF9-F07AADAF308B}"/>
          </ac:spMkLst>
        </pc:spChg>
        <pc:spChg chg="add del">
          <ac:chgData name="Go Watanabe" userId="eca159047afb4479" providerId="LiveId" clId="{66C59417-3747-477A-A48B-F3200BB5D7E3}" dt="2019-02-28T07:32:57.808" v="10579"/>
          <ac:spMkLst>
            <pc:docMk/>
            <pc:sldMk cId="888636507" sldId="339"/>
            <ac:spMk id="6" creationId="{E69871DF-5B48-43B1-A21E-D0F0B4CB3784}"/>
          </ac:spMkLst>
        </pc:spChg>
        <pc:spChg chg="add del">
          <ac:chgData name="Go Watanabe" userId="eca159047afb4479" providerId="LiveId" clId="{66C59417-3747-477A-A48B-F3200BB5D7E3}" dt="2019-02-28T07:32:57.808" v="10579"/>
          <ac:spMkLst>
            <pc:docMk/>
            <pc:sldMk cId="888636507" sldId="339"/>
            <ac:spMk id="7" creationId="{F10613F7-78C2-4F57-8A27-3E6A8DEF432C}"/>
          </ac:spMkLst>
        </pc:spChg>
        <pc:spChg chg="add del">
          <ac:chgData name="Go Watanabe" userId="eca159047afb4479" providerId="LiveId" clId="{66C59417-3747-477A-A48B-F3200BB5D7E3}" dt="2019-02-28T07:32:57.808" v="10579"/>
          <ac:spMkLst>
            <pc:docMk/>
            <pc:sldMk cId="888636507" sldId="339"/>
            <ac:spMk id="8" creationId="{4C016727-C31B-41BE-BBD4-850D67AA27DD}"/>
          </ac:spMkLst>
        </pc:spChg>
        <pc:spChg chg="add del">
          <ac:chgData name="Go Watanabe" userId="eca159047afb4479" providerId="LiveId" clId="{66C59417-3747-477A-A48B-F3200BB5D7E3}" dt="2019-02-28T07:32:57.808" v="10579"/>
          <ac:spMkLst>
            <pc:docMk/>
            <pc:sldMk cId="888636507" sldId="339"/>
            <ac:spMk id="9" creationId="{7D39D09B-86A0-439C-8B46-DE5A7479CAAB}"/>
          </ac:spMkLst>
        </pc:spChg>
        <pc:spChg chg="add del mod">
          <ac:chgData name="Go Watanabe" userId="eca159047afb4479" providerId="LiveId" clId="{66C59417-3747-477A-A48B-F3200BB5D7E3}" dt="2019-02-28T07:35:04.114" v="10629"/>
          <ac:spMkLst>
            <pc:docMk/>
            <pc:sldMk cId="888636507" sldId="339"/>
            <ac:spMk id="11" creationId="{7527BD44-1DA1-4B5A-9A42-BCA79499A268}"/>
          </ac:spMkLst>
        </pc:spChg>
        <pc:spChg chg="add del mod">
          <ac:chgData name="Go Watanabe" userId="eca159047afb4479" providerId="LiveId" clId="{66C59417-3747-477A-A48B-F3200BB5D7E3}" dt="2019-02-28T07:35:04.114" v="10629"/>
          <ac:spMkLst>
            <pc:docMk/>
            <pc:sldMk cId="888636507" sldId="339"/>
            <ac:spMk id="12" creationId="{E45C5523-96DE-48D8-AADB-6F1A177CE638}"/>
          </ac:spMkLst>
        </pc:spChg>
        <pc:spChg chg="add del mod">
          <ac:chgData name="Go Watanabe" userId="eca159047afb4479" providerId="LiveId" clId="{66C59417-3747-477A-A48B-F3200BB5D7E3}" dt="2019-02-28T07:35:04.114" v="10629"/>
          <ac:spMkLst>
            <pc:docMk/>
            <pc:sldMk cId="888636507" sldId="339"/>
            <ac:spMk id="13" creationId="{BE989E7D-42BC-44B6-921D-7FFC48F36D3A}"/>
          </ac:spMkLst>
        </pc:spChg>
        <pc:spChg chg="add del mod">
          <ac:chgData name="Go Watanabe" userId="eca159047afb4479" providerId="LiveId" clId="{66C59417-3747-477A-A48B-F3200BB5D7E3}" dt="2019-02-28T07:35:04.114" v="10629"/>
          <ac:spMkLst>
            <pc:docMk/>
            <pc:sldMk cId="888636507" sldId="339"/>
            <ac:spMk id="14" creationId="{5493C3FE-1353-4005-BFD5-8E335CE83578}"/>
          </ac:spMkLst>
        </pc:spChg>
        <pc:spChg chg="add del mod">
          <ac:chgData name="Go Watanabe" userId="eca159047afb4479" providerId="LiveId" clId="{66C59417-3747-477A-A48B-F3200BB5D7E3}" dt="2019-02-28T07:35:04.114" v="10629"/>
          <ac:spMkLst>
            <pc:docMk/>
            <pc:sldMk cId="888636507" sldId="339"/>
            <ac:spMk id="15" creationId="{A8F0CB3E-015F-4B4C-9E0E-76E693214039}"/>
          </ac:spMkLst>
        </pc:spChg>
        <pc:spChg chg="add del mod">
          <ac:chgData name="Go Watanabe" userId="eca159047afb4479" providerId="LiveId" clId="{66C59417-3747-477A-A48B-F3200BB5D7E3}" dt="2019-02-28T07:35:04.114" v="10629"/>
          <ac:spMkLst>
            <pc:docMk/>
            <pc:sldMk cId="888636507" sldId="339"/>
            <ac:spMk id="17" creationId="{72E1F187-5BBE-4B4A-A6D7-D87F7851EDF7}"/>
          </ac:spMkLst>
        </pc:spChg>
        <pc:cxnChg chg="add del">
          <ac:chgData name="Go Watanabe" userId="eca159047afb4479" providerId="LiveId" clId="{66C59417-3747-477A-A48B-F3200BB5D7E3}" dt="2019-02-28T07:32:57.808" v="10579"/>
          <ac:cxnSpMkLst>
            <pc:docMk/>
            <pc:sldMk cId="888636507" sldId="339"/>
            <ac:cxnSpMk id="10" creationId="{05435F5F-DA64-4CA3-9022-56C31627F909}"/>
          </ac:cxnSpMkLst>
        </pc:cxnChg>
        <pc:cxnChg chg="add del mod">
          <ac:chgData name="Go Watanabe" userId="eca159047afb4479" providerId="LiveId" clId="{66C59417-3747-477A-A48B-F3200BB5D7E3}" dt="2019-02-28T07:35:04.114" v="10629"/>
          <ac:cxnSpMkLst>
            <pc:docMk/>
            <pc:sldMk cId="888636507" sldId="339"/>
            <ac:cxnSpMk id="16" creationId="{7F40FC83-D726-4B62-86D7-98DF21DF900F}"/>
          </ac:cxnSpMkLst>
        </pc:cxnChg>
      </pc:sldChg>
      <pc:sldChg chg="modSp add">
        <pc:chgData name="Go Watanabe" userId="eca159047afb4479" providerId="LiveId" clId="{66C59417-3747-477A-A48B-F3200BB5D7E3}" dt="2019-02-28T09:42:25.800" v="13188" actId="20577"/>
        <pc:sldMkLst>
          <pc:docMk/>
          <pc:sldMk cId="975242236" sldId="340"/>
        </pc:sldMkLst>
        <pc:spChg chg="mod">
          <ac:chgData name="Go Watanabe" userId="eca159047afb4479" providerId="LiveId" clId="{66C59417-3747-477A-A48B-F3200BB5D7E3}" dt="2019-02-28T09:42:25.800" v="13188" actId="20577"/>
          <ac:spMkLst>
            <pc:docMk/>
            <pc:sldMk cId="975242236" sldId="340"/>
            <ac:spMk id="2" creationId="{8B34FB5F-1314-4504-BDE2-00062EC0BF39}"/>
          </ac:spMkLst>
        </pc:spChg>
        <pc:spChg chg="mod">
          <ac:chgData name="Go Watanabe" userId="eca159047afb4479" providerId="LiveId" clId="{66C59417-3747-477A-A48B-F3200BB5D7E3}" dt="2019-02-28T09:06:41.425" v="12345"/>
          <ac:spMkLst>
            <pc:docMk/>
            <pc:sldMk cId="975242236" sldId="340"/>
            <ac:spMk id="3" creationId="{4F693A46-1870-4E1E-887D-D251141D349C}"/>
          </ac:spMkLst>
        </pc:spChg>
      </pc:sldChg>
      <pc:sldChg chg="add">
        <pc:chgData name="Go Watanabe" userId="eca159047afb4479" providerId="LiveId" clId="{66C59417-3747-477A-A48B-F3200BB5D7E3}" dt="2019-02-28T09:39:40.406" v="13016"/>
        <pc:sldMkLst>
          <pc:docMk/>
          <pc:sldMk cId="235155883" sldId="341"/>
        </pc:sldMkLst>
      </pc:sldChg>
      <pc:sldChg chg="modSp add">
        <pc:chgData name="Go Watanabe" userId="eca159047afb4479" providerId="LiveId" clId="{66C59417-3747-477A-A48B-F3200BB5D7E3}" dt="2019-02-28T09:04:27.746" v="12265"/>
        <pc:sldMkLst>
          <pc:docMk/>
          <pc:sldMk cId="2333592186" sldId="342"/>
        </pc:sldMkLst>
        <pc:spChg chg="mod">
          <ac:chgData name="Go Watanabe" userId="eca159047afb4479" providerId="LiveId" clId="{66C59417-3747-477A-A48B-F3200BB5D7E3}" dt="2019-02-24T11:04:28.860" v="1621"/>
          <ac:spMkLst>
            <pc:docMk/>
            <pc:sldMk cId="2333592186" sldId="342"/>
            <ac:spMk id="2" creationId="{E36F9EC0-B415-4D10-A512-D3DDA4205B40}"/>
          </ac:spMkLst>
        </pc:spChg>
        <pc:spChg chg="mod">
          <ac:chgData name="Go Watanabe" userId="eca159047afb4479" providerId="LiveId" clId="{66C59417-3747-477A-A48B-F3200BB5D7E3}" dt="2019-02-28T09:04:27.746" v="12265"/>
          <ac:spMkLst>
            <pc:docMk/>
            <pc:sldMk cId="2333592186" sldId="342"/>
            <ac:spMk id="3" creationId="{27670BDD-00F4-4769-8500-5FF60E6D2296}"/>
          </ac:spMkLst>
        </pc:spChg>
      </pc:sldChg>
      <pc:sldChg chg="addSp delSp modSp add">
        <pc:chgData name="Go Watanabe" userId="eca159047afb4479" providerId="LiveId" clId="{66C59417-3747-477A-A48B-F3200BB5D7E3}" dt="2019-02-26T04:09:24.190" v="8187" actId="207"/>
        <pc:sldMkLst>
          <pc:docMk/>
          <pc:sldMk cId="1463100470" sldId="343"/>
        </pc:sldMkLst>
        <pc:spChg chg="mod">
          <ac:chgData name="Go Watanabe" userId="eca159047afb4479" providerId="LiveId" clId="{66C59417-3747-477A-A48B-F3200BB5D7E3}" dt="2019-02-24T12:07:14.619" v="2576" actId="20577"/>
          <ac:spMkLst>
            <pc:docMk/>
            <pc:sldMk cId="1463100470" sldId="343"/>
            <ac:spMk id="2" creationId="{3525E222-1DB3-4DDF-BD7C-1F6EEF3C7A63}"/>
          </ac:spMkLst>
        </pc:spChg>
        <pc:spChg chg="mod">
          <ac:chgData name="Go Watanabe" userId="eca159047afb4479" providerId="LiveId" clId="{66C59417-3747-477A-A48B-F3200BB5D7E3}" dt="2019-02-24T12:10:02.167" v="2804"/>
          <ac:spMkLst>
            <pc:docMk/>
            <pc:sldMk cId="1463100470" sldId="343"/>
            <ac:spMk id="3" creationId="{EF2AD38B-937D-4A70-AAF8-5A75B6A2CC2E}"/>
          </ac:spMkLst>
        </pc:spChg>
        <pc:spChg chg="mod">
          <ac:chgData name="Go Watanabe" userId="eca159047afb4479" providerId="LiveId" clId="{66C59417-3747-477A-A48B-F3200BB5D7E3}" dt="2019-02-24T12:07:51.459" v="2580" actId="14100"/>
          <ac:spMkLst>
            <pc:docMk/>
            <pc:sldMk cId="1463100470" sldId="343"/>
            <ac:spMk id="4" creationId="{5279CA2B-8CA3-470B-9EE0-1B8F5CC5E4B7}"/>
          </ac:spMkLst>
        </pc:spChg>
        <pc:spChg chg="add mod">
          <ac:chgData name="Go Watanabe" userId="eca159047afb4479" providerId="LiveId" clId="{66C59417-3747-477A-A48B-F3200BB5D7E3}" dt="2019-02-26T04:09:24.190" v="8187" actId="207"/>
          <ac:spMkLst>
            <pc:docMk/>
            <pc:sldMk cId="1463100470" sldId="343"/>
            <ac:spMk id="5" creationId="{5F431743-ECB4-4EBC-A6BA-026677939B52}"/>
          </ac:spMkLst>
        </pc:spChg>
        <pc:spChg chg="add del mod">
          <ac:chgData name="Go Watanabe" userId="eca159047afb4479" providerId="LiveId" clId="{66C59417-3747-477A-A48B-F3200BB5D7E3}" dt="2019-02-24T12:04:34.903" v="2497" actId="1037"/>
          <ac:spMkLst>
            <pc:docMk/>
            <pc:sldMk cId="1463100470" sldId="343"/>
            <ac:spMk id="6" creationId="{0F40F836-C03F-4197-8E8C-22AF8C23CD91}"/>
          </ac:spMkLst>
        </pc:spChg>
        <pc:spChg chg="add mod">
          <ac:chgData name="Go Watanabe" userId="eca159047afb4479" providerId="LiveId" clId="{66C59417-3747-477A-A48B-F3200BB5D7E3}" dt="2019-02-26T04:09:24.190" v="8187" actId="207"/>
          <ac:spMkLst>
            <pc:docMk/>
            <pc:sldMk cId="1463100470" sldId="343"/>
            <ac:spMk id="14" creationId="{9ED8AFAC-0C38-486A-8A35-6FBCD1A1AC48}"/>
          </ac:spMkLst>
        </pc:spChg>
        <pc:spChg chg="add del mod">
          <ac:chgData name="Go Watanabe" userId="eca159047afb4479" providerId="LiveId" clId="{66C59417-3747-477A-A48B-F3200BB5D7E3}" dt="2019-02-24T12:04:20.030" v="2481" actId="478"/>
          <ac:spMkLst>
            <pc:docMk/>
            <pc:sldMk cId="1463100470" sldId="343"/>
            <ac:spMk id="18" creationId="{A01B9044-F355-4EB0-9D19-57929F19D540}"/>
          </ac:spMkLst>
        </pc:spChg>
        <pc:spChg chg="add del mod">
          <ac:chgData name="Go Watanabe" userId="eca159047afb4479" providerId="LiveId" clId="{66C59417-3747-477A-A48B-F3200BB5D7E3}" dt="2019-02-24T12:04:20.030" v="2481" actId="478"/>
          <ac:spMkLst>
            <pc:docMk/>
            <pc:sldMk cId="1463100470" sldId="343"/>
            <ac:spMk id="19" creationId="{BDC5A20F-83C0-4B73-83A3-3BB9C2718206}"/>
          </ac:spMkLst>
        </pc:spChg>
        <pc:spChg chg="add del mod">
          <ac:chgData name="Go Watanabe" userId="eca159047afb4479" providerId="LiveId" clId="{66C59417-3747-477A-A48B-F3200BB5D7E3}" dt="2019-02-24T12:04:20.030" v="2481" actId="478"/>
          <ac:spMkLst>
            <pc:docMk/>
            <pc:sldMk cId="1463100470" sldId="343"/>
            <ac:spMk id="21" creationId="{193BF6A8-B678-4345-8A54-40230458EC17}"/>
          </ac:spMkLst>
        </pc:spChg>
        <pc:spChg chg="add mod ord">
          <ac:chgData name="Go Watanabe" userId="eca159047afb4479" providerId="LiveId" clId="{66C59417-3747-477A-A48B-F3200BB5D7E3}" dt="2019-02-24T12:09:18.063" v="2695"/>
          <ac:spMkLst>
            <pc:docMk/>
            <pc:sldMk cId="1463100470" sldId="343"/>
            <ac:spMk id="22" creationId="{4EB62094-04DA-4D90-9D6D-52D42676885F}"/>
          </ac:spMkLst>
        </pc:spChg>
        <pc:spChg chg="add mod ord">
          <ac:chgData name="Go Watanabe" userId="eca159047afb4479" providerId="LiveId" clId="{66C59417-3747-477A-A48B-F3200BB5D7E3}" dt="2019-02-26T04:08:02.963" v="8185" actId="313"/>
          <ac:spMkLst>
            <pc:docMk/>
            <pc:sldMk cId="1463100470" sldId="343"/>
            <ac:spMk id="23" creationId="{CA847303-E31A-49B0-8762-DD04C840F740}"/>
          </ac:spMkLst>
        </pc:spChg>
        <pc:spChg chg="add mod">
          <ac:chgData name="Go Watanabe" userId="eca159047afb4479" providerId="LiveId" clId="{66C59417-3747-477A-A48B-F3200BB5D7E3}" dt="2019-02-24T12:04:34.903" v="2497" actId="1037"/>
          <ac:spMkLst>
            <pc:docMk/>
            <pc:sldMk cId="1463100470" sldId="343"/>
            <ac:spMk id="25" creationId="{DDE5EA81-79D3-46B4-8E6F-2DF9750A2B6E}"/>
          </ac:spMkLst>
        </pc:spChg>
        <pc:spChg chg="add mod">
          <ac:chgData name="Go Watanabe" userId="eca159047afb4479" providerId="LiveId" clId="{66C59417-3747-477A-A48B-F3200BB5D7E3}" dt="2019-02-24T12:04:55.057" v="2514" actId="1076"/>
          <ac:spMkLst>
            <pc:docMk/>
            <pc:sldMk cId="1463100470" sldId="343"/>
            <ac:spMk id="26" creationId="{388A82CE-0521-4CB2-B7B0-3960D413FB11}"/>
          </ac:spMkLst>
        </pc:spChg>
        <pc:spChg chg="add del mod">
          <ac:chgData name="Go Watanabe" userId="eca159047afb4479" providerId="LiveId" clId="{66C59417-3747-477A-A48B-F3200BB5D7E3}" dt="2019-02-24T12:04:20.030" v="2481" actId="478"/>
          <ac:spMkLst>
            <pc:docMk/>
            <pc:sldMk cId="1463100470" sldId="343"/>
            <ac:spMk id="27" creationId="{49224772-F667-4DDD-904B-55F1C0AFFEBE}"/>
          </ac:spMkLst>
        </pc:spChg>
        <pc:spChg chg="add mod">
          <ac:chgData name="Go Watanabe" userId="eca159047afb4479" providerId="LiveId" clId="{66C59417-3747-477A-A48B-F3200BB5D7E3}" dt="2019-02-26T04:09:24.190" v="8187" actId="207"/>
          <ac:spMkLst>
            <pc:docMk/>
            <pc:sldMk cId="1463100470" sldId="343"/>
            <ac:spMk id="28" creationId="{785D520B-1B54-41B0-B788-F174ADBB814F}"/>
          </ac:spMkLst>
        </pc:spChg>
        <pc:spChg chg="add mod">
          <ac:chgData name="Go Watanabe" userId="eca159047afb4479" providerId="LiveId" clId="{66C59417-3747-477A-A48B-F3200BB5D7E3}" dt="2019-02-25T22:31:55.954" v="5320" actId="1037"/>
          <ac:spMkLst>
            <pc:docMk/>
            <pc:sldMk cId="1463100470" sldId="343"/>
            <ac:spMk id="29" creationId="{E5861E79-B081-4552-A920-8643F7FD04B2}"/>
          </ac:spMkLst>
        </pc:spChg>
        <pc:spChg chg="add mod">
          <ac:chgData name="Go Watanabe" userId="eca159047afb4479" providerId="LiveId" clId="{66C59417-3747-477A-A48B-F3200BB5D7E3}" dt="2019-02-26T04:09:24.190" v="8187" actId="207"/>
          <ac:spMkLst>
            <pc:docMk/>
            <pc:sldMk cId="1463100470" sldId="343"/>
            <ac:spMk id="31" creationId="{86BE4EA6-35D6-415B-A70E-1CD14F0EF9D4}"/>
          </ac:spMkLst>
        </pc:spChg>
        <pc:spChg chg="add mod">
          <ac:chgData name="Go Watanabe" userId="eca159047afb4479" providerId="LiveId" clId="{66C59417-3747-477A-A48B-F3200BB5D7E3}" dt="2019-02-24T12:06:18.775" v="2536" actId="1076"/>
          <ac:spMkLst>
            <pc:docMk/>
            <pc:sldMk cId="1463100470" sldId="343"/>
            <ac:spMk id="32" creationId="{99BD9A20-D914-4B98-A547-10614E3945EF}"/>
          </ac:spMkLst>
        </pc:spChg>
        <pc:spChg chg="add mod">
          <ac:chgData name="Go Watanabe" userId="eca159047afb4479" providerId="LiveId" clId="{66C59417-3747-477A-A48B-F3200BB5D7E3}" dt="2019-02-24T12:06:18.775" v="2536" actId="1076"/>
          <ac:spMkLst>
            <pc:docMk/>
            <pc:sldMk cId="1463100470" sldId="343"/>
            <ac:spMk id="33" creationId="{B53C5873-257A-41A7-9C71-062C5548EC48}"/>
          </ac:spMkLst>
        </pc:spChg>
        <pc:cxnChg chg="add mod">
          <ac:chgData name="Go Watanabe" userId="eca159047afb4479" providerId="LiveId" clId="{66C59417-3747-477A-A48B-F3200BB5D7E3}" dt="2019-02-24T12:07:59.088" v="2590" actId="1036"/>
          <ac:cxnSpMkLst>
            <pc:docMk/>
            <pc:sldMk cId="1463100470" sldId="343"/>
            <ac:cxnSpMk id="8" creationId="{EBEAD424-A342-4626-8A8C-2B6EEAE89BE1}"/>
          </ac:cxnSpMkLst>
        </pc:cxnChg>
        <pc:cxnChg chg="add del mod">
          <ac:chgData name="Go Watanabe" userId="eca159047afb4479" providerId="LiveId" clId="{66C59417-3747-477A-A48B-F3200BB5D7E3}" dt="2019-02-24T12:04:20.030" v="2481" actId="478"/>
          <ac:cxnSpMkLst>
            <pc:docMk/>
            <pc:sldMk cId="1463100470" sldId="343"/>
            <ac:cxnSpMk id="20" creationId="{6AC7C75E-AA92-4363-966D-E11940B03F8C}"/>
          </ac:cxnSpMkLst>
        </pc:cxnChg>
        <pc:cxnChg chg="add mod">
          <ac:chgData name="Go Watanabe" userId="eca159047afb4479" providerId="LiveId" clId="{66C59417-3747-477A-A48B-F3200BB5D7E3}" dt="2019-02-25T22:31:55.954" v="5320" actId="1037"/>
          <ac:cxnSpMkLst>
            <pc:docMk/>
            <pc:sldMk cId="1463100470" sldId="343"/>
            <ac:cxnSpMk id="30" creationId="{9AD52035-40C6-4913-B09B-FF44B9FEEEFC}"/>
          </ac:cxnSpMkLst>
        </pc:cxnChg>
      </pc:sldChg>
      <pc:sldChg chg="delSp modSp add">
        <pc:chgData name="Go Watanabe" userId="eca159047afb4479" providerId="LiveId" clId="{66C59417-3747-477A-A48B-F3200BB5D7E3}" dt="2019-02-26T04:06:01.565" v="8151" actId="207"/>
        <pc:sldMkLst>
          <pc:docMk/>
          <pc:sldMk cId="286607364" sldId="344"/>
        </pc:sldMkLst>
        <pc:spChg chg="mod">
          <ac:chgData name="Go Watanabe" userId="eca159047afb4479" providerId="LiveId" clId="{66C59417-3747-477A-A48B-F3200BB5D7E3}" dt="2019-02-24T12:10:45.355" v="2866"/>
          <ac:spMkLst>
            <pc:docMk/>
            <pc:sldMk cId="286607364" sldId="344"/>
            <ac:spMk id="3" creationId="{EF2AD38B-937D-4A70-AAF8-5A75B6A2CC2E}"/>
          </ac:spMkLst>
        </pc:spChg>
        <pc:spChg chg="mod">
          <ac:chgData name="Go Watanabe" userId="eca159047afb4479" providerId="LiveId" clId="{66C59417-3747-477A-A48B-F3200BB5D7E3}" dt="2019-02-26T04:06:01.565" v="8151" actId="207"/>
          <ac:spMkLst>
            <pc:docMk/>
            <pc:sldMk cId="286607364" sldId="344"/>
            <ac:spMk id="5" creationId="{5F431743-ECB4-4EBC-A6BA-026677939B52}"/>
          </ac:spMkLst>
        </pc:spChg>
        <pc:spChg chg="mod">
          <ac:chgData name="Go Watanabe" userId="eca159047afb4479" providerId="LiveId" clId="{66C59417-3747-477A-A48B-F3200BB5D7E3}" dt="2019-02-26T04:05:40.612" v="8149" actId="14100"/>
          <ac:spMkLst>
            <pc:docMk/>
            <pc:sldMk cId="286607364" sldId="344"/>
            <ac:spMk id="6" creationId="{0F40F836-C03F-4197-8E8C-22AF8C23CD91}"/>
          </ac:spMkLst>
        </pc:spChg>
        <pc:spChg chg="del">
          <ac:chgData name="Go Watanabe" userId="eca159047afb4479" providerId="LiveId" clId="{66C59417-3747-477A-A48B-F3200BB5D7E3}" dt="2019-02-24T12:11:10.091" v="2874" actId="478"/>
          <ac:spMkLst>
            <pc:docMk/>
            <pc:sldMk cId="286607364" sldId="344"/>
            <ac:spMk id="14" creationId="{9ED8AFAC-0C38-486A-8A35-6FBCD1A1AC48}"/>
          </ac:spMkLst>
        </pc:spChg>
        <pc:spChg chg="del">
          <ac:chgData name="Go Watanabe" userId="eca159047afb4479" providerId="LiveId" clId="{66C59417-3747-477A-A48B-F3200BB5D7E3}" dt="2019-02-24T12:10:57.324" v="2869" actId="478"/>
          <ac:spMkLst>
            <pc:docMk/>
            <pc:sldMk cId="286607364" sldId="344"/>
            <ac:spMk id="22" creationId="{4EB62094-04DA-4D90-9D6D-52D42676885F}"/>
          </ac:spMkLst>
        </pc:spChg>
        <pc:spChg chg="del">
          <ac:chgData name="Go Watanabe" userId="eca159047afb4479" providerId="LiveId" clId="{66C59417-3747-477A-A48B-F3200BB5D7E3}" dt="2019-02-24T12:10:55.334" v="2868" actId="478"/>
          <ac:spMkLst>
            <pc:docMk/>
            <pc:sldMk cId="286607364" sldId="344"/>
            <ac:spMk id="23" creationId="{CA847303-E31A-49B0-8762-DD04C840F740}"/>
          </ac:spMkLst>
        </pc:spChg>
        <pc:spChg chg="mod">
          <ac:chgData name="Go Watanabe" userId="eca159047afb4479" providerId="LiveId" clId="{66C59417-3747-477A-A48B-F3200BB5D7E3}" dt="2019-02-26T04:05:43.048" v="8150" actId="1076"/>
          <ac:spMkLst>
            <pc:docMk/>
            <pc:sldMk cId="286607364" sldId="344"/>
            <ac:spMk id="25" creationId="{DDE5EA81-79D3-46B4-8E6F-2DF9750A2B6E}"/>
          </ac:spMkLst>
        </pc:spChg>
        <pc:spChg chg="del">
          <ac:chgData name="Go Watanabe" userId="eca159047afb4479" providerId="LiveId" clId="{66C59417-3747-477A-A48B-F3200BB5D7E3}" dt="2019-02-24T12:10:53.030" v="2867" actId="478"/>
          <ac:spMkLst>
            <pc:docMk/>
            <pc:sldMk cId="286607364" sldId="344"/>
            <ac:spMk id="26" creationId="{388A82CE-0521-4CB2-B7B0-3960D413FB11}"/>
          </ac:spMkLst>
        </pc:spChg>
        <pc:spChg chg="del">
          <ac:chgData name="Go Watanabe" userId="eca159047afb4479" providerId="LiveId" clId="{66C59417-3747-477A-A48B-F3200BB5D7E3}" dt="2019-02-24T12:11:00.891" v="2870" actId="478"/>
          <ac:spMkLst>
            <pc:docMk/>
            <pc:sldMk cId="286607364" sldId="344"/>
            <ac:spMk id="28" creationId="{785D520B-1B54-41B0-B788-F174ADBB814F}"/>
          </ac:spMkLst>
        </pc:spChg>
        <pc:spChg chg="del">
          <ac:chgData name="Go Watanabe" userId="eca159047afb4479" providerId="LiveId" clId="{66C59417-3747-477A-A48B-F3200BB5D7E3}" dt="2019-02-24T12:11:00.891" v="2870" actId="478"/>
          <ac:spMkLst>
            <pc:docMk/>
            <pc:sldMk cId="286607364" sldId="344"/>
            <ac:spMk id="29" creationId="{E5861E79-B081-4552-A920-8643F7FD04B2}"/>
          </ac:spMkLst>
        </pc:spChg>
        <pc:spChg chg="del">
          <ac:chgData name="Go Watanabe" userId="eca159047afb4479" providerId="LiveId" clId="{66C59417-3747-477A-A48B-F3200BB5D7E3}" dt="2019-02-24T12:11:00.891" v="2870" actId="478"/>
          <ac:spMkLst>
            <pc:docMk/>
            <pc:sldMk cId="286607364" sldId="344"/>
            <ac:spMk id="31" creationId="{86BE4EA6-35D6-415B-A70E-1CD14F0EF9D4}"/>
          </ac:spMkLst>
        </pc:spChg>
        <pc:spChg chg="del">
          <ac:chgData name="Go Watanabe" userId="eca159047afb4479" providerId="LiveId" clId="{66C59417-3747-477A-A48B-F3200BB5D7E3}" dt="2019-02-24T12:11:00.891" v="2870" actId="478"/>
          <ac:spMkLst>
            <pc:docMk/>
            <pc:sldMk cId="286607364" sldId="344"/>
            <ac:spMk id="32" creationId="{99BD9A20-D914-4B98-A547-10614E3945EF}"/>
          </ac:spMkLst>
        </pc:spChg>
        <pc:spChg chg="del">
          <ac:chgData name="Go Watanabe" userId="eca159047afb4479" providerId="LiveId" clId="{66C59417-3747-477A-A48B-F3200BB5D7E3}" dt="2019-02-24T12:10:53.030" v="2867" actId="478"/>
          <ac:spMkLst>
            <pc:docMk/>
            <pc:sldMk cId="286607364" sldId="344"/>
            <ac:spMk id="33" creationId="{B53C5873-257A-41A7-9C71-062C5548EC48}"/>
          </ac:spMkLst>
        </pc:spChg>
        <pc:cxnChg chg="mod">
          <ac:chgData name="Go Watanabe" userId="eca159047afb4479" providerId="LiveId" clId="{66C59417-3747-477A-A48B-F3200BB5D7E3}" dt="2019-02-26T04:05:40.612" v="8149" actId="14100"/>
          <ac:cxnSpMkLst>
            <pc:docMk/>
            <pc:sldMk cId="286607364" sldId="344"/>
            <ac:cxnSpMk id="8" creationId="{EBEAD424-A342-4626-8A8C-2B6EEAE89BE1}"/>
          </ac:cxnSpMkLst>
        </pc:cxnChg>
        <pc:cxnChg chg="del mod">
          <ac:chgData name="Go Watanabe" userId="eca159047afb4479" providerId="LiveId" clId="{66C59417-3747-477A-A48B-F3200BB5D7E3}" dt="2019-02-24T12:11:00.891" v="2870" actId="478"/>
          <ac:cxnSpMkLst>
            <pc:docMk/>
            <pc:sldMk cId="286607364" sldId="344"/>
            <ac:cxnSpMk id="30" creationId="{9AD52035-40C6-4913-B09B-FF44B9FEEEFC}"/>
          </ac:cxnSpMkLst>
        </pc:cxnChg>
      </pc:sldChg>
      <pc:sldChg chg="addSp delSp modSp add">
        <pc:chgData name="Go Watanabe" userId="eca159047afb4479" providerId="LiveId" clId="{66C59417-3747-477A-A48B-F3200BB5D7E3}" dt="2019-02-26T04:07:49.618" v="8183" actId="313"/>
        <pc:sldMkLst>
          <pc:docMk/>
          <pc:sldMk cId="487224885" sldId="345"/>
        </pc:sldMkLst>
        <pc:spChg chg="mod">
          <ac:chgData name="Go Watanabe" userId="eca159047afb4479" providerId="LiveId" clId="{66C59417-3747-477A-A48B-F3200BB5D7E3}" dt="2019-02-26T04:01:01.512" v="7993" actId="20577"/>
          <ac:spMkLst>
            <pc:docMk/>
            <pc:sldMk cId="487224885" sldId="345"/>
            <ac:spMk id="3" creationId="{EF2AD38B-937D-4A70-AAF8-5A75B6A2CC2E}"/>
          </ac:spMkLst>
        </pc:spChg>
        <pc:spChg chg="del mod">
          <ac:chgData name="Go Watanabe" userId="eca159047afb4479" providerId="LiveId" clId="{66C59417-3747-477A-A48B-F3200BB5D7E3}" dt="2019-02-26T04:06:12.688" v="8152" actId="478"/>
          <ac:spMkLst>
            <pc:docMk/>
            <pc:sldMk cId="487224885" sldId="345"/>
            <ac:spMk id="5" creationId="{5F431743-ECB4-4EBC-A6BA-026677939B52}"/>
          </ac:spMkLst>
        </pc:spChg>
        <pc:spChg chg="del mod">
          <ac:chgData name="Go Watanabe" userId="eca159047afb4479" providerId="LiveId" clId="{66C59417-3747-477A-A48B-F3200BB5D7E3}" dt="2019-02-26T04:06:12.688" v="8152" actId="478"/>
          <ac:spMkLst>
            <pc:docMk/>
            <pc:sldMk cId="487224885" sldId="345"/>
            <ac:spMk id="6" creationId="{0F40F836-C03F-4197-8E8C-22AF8C23CD91}"/>
          </ac:spMkLst>
        </pc:spChg>
        <pc:spChg chg="add">
          <ac:chgData name="Go Watanabe" userId="eca159047afb4479" providerId="LiveId" clId="{66C59417-3747-477A-A48B-F3200BB5D7E3}" dt="2019-02-26T04:06:21.740" v="8153"/>
          <ac:spMkLst>
            <pc:docMk/>
            <pc:sldMk cId="487224885" sldId="345"/>
            <ac:spMk id="11" creationId="{8DF3DEBE-71CE-4A85-82FD-E03E5484D288}"/>
          </ac:spMkLst>
        </pc:spChg>
        <pc:spChg chg="add">
          <ac:chgData name="Go Watanabe" userId="eca159047afb4479" providerId="LiveId" clId="{66C59417-3747-477A-A48B-F3200BB5D7E3}" dt="2019-02-26T04:06:21.740" v="8153"/>
          <ac:spMkLst>
            <pc:docMk/>
            <pc:sldMk cId="487224885" sldId="345"/>
            <ac:spMk id="12" creationId="{541172F7-D852-4A35-B97A-52D83D5672C1}"/>
          </ac:spMkLst>
        </pc:spChg>
        <pc:spChg chg="add">
          <ac:chgData name="Go Watanabe" userId="eca159047afb4479" providerId="LiveId" clId="{66C59417-3747-477A-A48B-F3200BB5D7E3}" dt="2019-02-26T04:06:21.740" v="8153"/>
          <ac:spMkLst>
            <pc:docMk/>
            <pc:sldMk cId="487224885" sldId="345"/>
            <ac:spMk id="14" creationId="{816914E2-B9E7-47B3-AF2A-5AFB5D205189}"/>
          </ac:spMkLst>
        </pc:spChg>
        <pc:spChg chg="del">
          <ac:chgData name="Go Watanabe" userId="eca159047afb4479" providerId="LiveId" clId="{66C59417-3747-477A-A48B-F3200BB5D7E3}" dt="2019-02-24T12:12:31.988" v="2962" actId="478"/>
          <ac:spMkLst>
            <pc:docMk/>
            <pc:sldMk cId="487224885" sldId="345"/>
            <ac:spMk id="14" creationId="{9ED8AFAC-0C38-486A-8A35-6FBCD1A1AC48}"/>
          </ac:spMkLst>
        </pc:spChg>
        <pc:spChg chg="mod">
          <ac:chgData name="Go Watanabe" userId="eca159047afb4479" providerId="LiveId" clId="{66C59417-3747-477A-A48B-F3200BB5D7E3}" dt="2019-02-24T12:12:25.253" v="2960" actId="14100"/>
          <ac:spMkLst>
            <pc:docMk/>
            <pc:sldMk cId="487224885" sldId="345"/>
            <ac:spMk id="22" creationId="{4EB62094-04DA-4D90-9D6D-52D42676885F}"/>
          </ac:spMkLst>
        </pc:spChg>
        <pc:spChg chg="mod">
          <ac:chgData name="Go Watanabe" userId="eca159047afb4479" providerId="LiveId" clId="{66C59417-3747-477A-A48B-F3200BB5D7E3}" dt="2019-02-26T04:07:49.618" v="8183" actId="313"/>
          <ac:spMkLst>
            <pc:docMk/>
            <pc:sldMk cId="487224885" sldId="345"/>
            <ac:spMk id="23" creationId="{CA847303-E31A-49B0-8762-DD04C840F740}"/>
          </ac:spMkLst>
        </pc:spChg>
        <pc:spChg chg="del mod">
          <ac:chgData name="Go Watanabe" userId="eca159047afb4479" providerId="LiveId" clId="{66C59417-3747-477A-A48B-F3200BB5D7E3}" dt="2019-02-26T04:06:12.688" v="8152" actId="478"/>
          <ac:spMkLst>
            <pc:docMk/>
            <pc:sldMk cId="487224885" sldId="345"/>
            <ac:spMk id="25" creationId="{DDE5EA81-79D3-46B4-8E6F-2DF9750A2B6E}"/>
          </ac:spMkLst>
        </pc:spChg>
        <pc:spChg chg="del">
          <ac:chgData name="Go Watanabe" userId="eca159047afb4479" providerId="LiveId" clId="{66C59417-3747-477A-A48B-F3200BB5D7E3}" dt="2019-02-24T12:12:06.104" v="2955" actId="478"/>
          <ac:spMkLst>
            <pc:docMk/>
            <pc:sldMk cId="487224885" sldId="345"/>
            <ac:spMk id="26" creationId="{388A82CE-0521-4CB2-B7B0-3960D413FB11}"/>
          </ac:spMkLst>
        </pc:spChg>
        <pc:spChg chg="del">
          <ac:chgData name="Go Watanabe" userId="eca159047afb4479" providerId="LiveId" clId="{66C59417-3747-477A-A48B-F3200BB5D7E3}" dt="2019-02-24T12:12:02.514" v="2954" actId="478"/>
          <ac:spMkLst>
            <pc:docMk/>
            <pc:sldMk cId="487224885" sldId="345"/>
            <ac:spMk id="28" creationId="{785D520B-1B54-41B0-B788-F174ADBB814F}"/>
          </ac:spMkLst>
        </pc:spChg>
        <pc:spChg chg="del">
          <ac:chgData name="Go Watanabe" userId="eca159047afb4479" providerId="LiveId" clId="{66C59417-3747-477A-A48B-F3200BB5D7E3}" dt="2019-02-24T12:12:29.809" v="2961" actId="478"/>
          <ac:spMkLst>
            <pc:docMk/>
            <pc:sldMk cId="487224885" sldId="345"/>
            <ac:spMk id="29" creationId="{E5861E79-B081-4552-A920-8643F7FD04B2}"/>
          </ac:spMkLst>
        </pc:spChg>
        <pc:spChg chg="del">
          <ac:chgData name="Go Watanabe" userId="eca159047afb4479" providerId="LiveId" clId="{66C59417-3747-477A-A48B-F3200BB5D7E3}" dt="2019-02-24T12:12:02.514" v="2954" actId="478"/>
          <ac:spMkLst>
            <pc:docMk/>
            <pc:sldMk cId="487224885" sldId="345"/>
            <ac:spMk id="31" creationId="{86BE4EA6-35D6-415B-A70E-1CD14F0EF9D4}"/>
          </ac:spMkLst>
        </pc:spChg>
        <pc:spChg chg="del">
          <ac:chgData name="Go Watanabe" userId="eca159047afb4479" providerId="LiveId" clId="{66C59417-3747-477A-A48B-F3200BB5D7E3}" dt="2019-02-24T12:12:29.809" v="2961" actId="478"/>
          <ac:spMkLst>
            <pc:docMk/>
            <pc:sldMk cId="487224885" sldId="345"/>
            <ac:spMk id="32" creationId="{99BD9A20-D914-4B98-A547-10614E3945EF}"/>
          </ac:spMkLst>
        </pc:spChg>
        <pc:spChg chg="del">
          <ac:chgData name="Go Watanabe" userId="eca159047afb4479" providerId="LiveId" clId="{66C59417-3747-477A-A48B-F3200BB5D7E3}" dt="2019-02-24T12:12:02.514" v="2954" actId="478"/>
          <ac:spMkLst>
            <pc:docMk/>
            <pc:sldMk cId="487224885" sldId="345"/>
            <ac:spMk id="33" creationId="{B53C5873-257A-41A7-9C71-062C5548EC48}"/>
          </ac:spMkLst>
        </pc:spChg>
        <pc:cxnChg chg="del mod">
          <ac:chgData name="Go Watanabe" userId="eca159047afb4479" providerId="LiveId" clId="{66C59417-3747-477A-A48B-F3200BB5D7E3}" dt="2019-02-26T04:06:12.688" v="8152" actId="478"/>
          <ac:cxnSpMkLst>
            <pc:docMk/>
            <pc:sldMk cId="487224885" sldId="345"/>
            <ac:cxnSpMk id="8" creationId="{EBEAD424-A342-4626-8A8C-2B6EEAE89BE1}"/>
          </ac:cxnSpMkLst>
        </pc:cxnChg>
        <pc:cxnChg chg="add">
          <ac:chgData name="Go Watanabe" userId="eca159047afb4479" providerId="LiveId" clId="{66C59417-3747-477A-A48B-F3200BB5D7E3}" dt="2019-02-26T04:06:21.740" v="8153"/>
          <ac:cxnSpMkLst>
            <pc:docMk/>
            <pc:sldMk cId="487224885" sldId="345"/>
            <ac:cxnSpMk id="13" creationId="{3006B06B-60AF-4597-A883-724BA53FF657}"/>
          </ac:cxnSpMkLst>
        </pc:cxnChg>
        <pc:cxnChg chg="del mod">
          <ac:chgData name="Go Watanabe" userId="eca159047afb4479" providerId="LiveId" clId="{66C59417-3747-477A-A48B-F3200BB5D7E3}" dt="2019-02-24T12:12:02.514" v="2954" actId="478"/>
          <ac:cxnSpMkLst>
            <pc:docMk/>
            <pc:sldMk cId="487224885" sldId="345"/>
            <ac:cxnSpMk id="30" creationId="{9AD52035-40C6-4913-B09B-FF44B9FEEEFC}"/>
          </ac:cxnSpMkLst>
        </pc:cxnChg>
      </pc:sldChg>
      <pc:sldChg chg="addSp modSp add">
        <pc:chgData name="Go Watanabe" userId="eca159047afb4479" providerId="LiveId" clId="{66C59417-3747-477A-A48B-F3200BB5D7E3}" dt="2019-02-26T04:07:59.202" v="8184" actId="313"/>
        <pc:sldMkLst>
          <pc:docMk/>
          <pc:sldMk cId="411528406" sldId="346"/>
        </pc:sldMkLst>
        <pc:spChg chg="mod">
          <ac:chgData name="Go Watanabe" userId="eca159047afb4479" providerId="LiveId" clId="{66C59417-3747-477A-A48B-F3200BB5D7E3}" dt="2019-02-24T12:13:13.516" v="3007" actId="20577"/>
          <ac:spMkLst>
            <pc:docMk/>
            <pc:sldMk cId="411528406" sldId="346"/>
            <ac:spMk id="3" creationId="{EF2AD38B-937D-4A70-AAF8-5A75B6A2CC2E}"/>
          </ac:spMkLst>
        </pc:spChg>
        <pc:spChg chg="mod">
          <ac:chgData name="Go Watanabe" userId="eca159047afb4479" providerId="LiveId" clId="{66C59417-3747-477A-A48B-F3200BB5D7E3}" dt="2019-02-26T04:03:08.779" v="8139" actId="1037"/>
          <ac:spMkLst>
            <pc:docMk/>
            <pc:sldMk cId="411528406" sldId="346"/>
            <ac:spMk id="5" creationId="{5F431743-ECB4-4EBC-A6BA-026677939B52}"/>
          </ac:spMkLst>
        </pc:spChg>
        <pc:spChg chg="mod">
          <ac:chgData name="Go Watanabe" userId="eca159047afb4479" providerId="LiveId" clId="{66C59417-3747-477A-A48B-F3200BB5D7E3}" dt="2019-02-26T04:04:09.737" v="8148" actId="122"/>
          <ac:spMkLst>
            <pc:docMk/>
            <pc:sldMk cId="411528406" sldId="346"/>
            <ac:spMk id="6" creationId="{0F40F836-C03F-4197-8E8C-22AF8C23CD91}"/>
          </ac:spMkLst>
        </pc:spChg>
        <pc:spChg chg="add mod">
          <ac:chgData name="Go Watanabe" userId="eca159047afb4479" providerId="LiveId" clId="{66C59417-3747-477A-A48B-F3200BB5D7E3}" dt="2019-02-26T04:03:08.779" v="8139" actId="1037"/>
          <ac:spMkLst>
            <pc:docMk/>
            <pc:sldMk cId="411528406" sldId="346"/>
            <ac:spMk id="11" creationId="{C8E205B8-3C70-4F5B-BBEE-704D103D9C5B}"/>
          </ac:spMkLst>
        </pc:spChg>
        <pc:spChg chg="add mod">
          <ac:chgData name="Go Watanabe" userId="eca159047afb4479" providerId="LiveId" clId="{66C59417-3747-477A-A48B-F3200BB5D7E3}" dt="2019-02-26T04:02:10.139" v="8012" actId="1037"/>
          <ac:spMkLst>
            <pc:docMk/>
            <pc:sldMk cId="411528406" sldId="346"/>
            <ac:spMk id="12" creationId="{52B3368B-C0C3-44F6-BC9F-D303938F6C50}"/>
          </ac:spMkLst>
        </pc:spChg>
        <pc:spChg chg="add mod">
          <ac:chgData name="Go Watanabe" userId="eca159047afb4479" providerId="LiveId" clId="{66C59417-3747-477A-A48B-F3200BB5D7E3}" dt="2019-02-26T04:02:10.139" v="8012" actId="1037"/>
          <ac:spMkLst>
            <pc:docMk/>
            <pc:sldMk cId="411528406" sldId="346"/>
            <ac:spMk id="13" creationId="{D9CCF1CA-086B-46BE-8DF8-EBD74284474A}"/>
          </ac:spMkLst>
        </pc:spChg>
        <pc:spChg chg="add mod">
          <ac:chgData name="Go Watanabe" userId="eca159047afb4479" providerId="LiveId" clId="{66C59417-3747-477A-A48B-F3200BB5D7E3}" dt="2019-02-26T04:02:10.139" v="8012" actId="1037"/>
          <ac:spMkLst>
            <pc:docMk/>
            <pc:sldMk cId="411528406" sldId="346"/>
            <ac:spMk id="14" creationId="{E5024CD6-F6C9-4E04-B745-E5BAE257EDB7}"/>
          </ac:spMkLst>
        </pc:spChg>
        <pc:spChg chg="add mod">
          <ac:chgData name="Go Watanabe" userId="eca159047afb4479" providerId="LiveId" clId="{66C59417-3747-477A-A48B-F3200BB5D7E3}" dt="2019-02-26T04:04:09.737" v="8148" actId="122"/>
          <ac:spMkLst>
            <pc:docMk/>
            <pc:sldMk cId="411528406" sldId="346"/>
            <ac:spMk id="15" creationId="{5D23FDFB-05F8-4CA5-A1D8-55E4D6A51ABF}"/>
          </ac:spMkLst>
        </pc:spChg>
        <pc:spChg chg="add mod">
          <ac:chgData name="Go Watanabe" userId="eca159047afb4479" providerId="LiveId" clId="{66C59417-3747-477A-A48B-F3200BB5D7E3}" dt="2019-02-26T04:02:10.139" v="8012" actId="1037"/>
          <ac:spMkLst>
            <pc:docMk/>
            <pc:sldMk cId="411528406" sldId="346"/>
            <ac:spMk id="17" creationId="{6994825C-D196-45E2-8C56-F19253E5B4E8}"/>
          </ac:spMkLst>
        </pc:spChg>
        <pc:spChg chg="add mod">
          <ac:chgData name="Go Watanabe" userId="eca159047afb4479" providerId="LiveId" clId="{66C59417-3747-477A-A48B-F3200BB5D7E3}" dt="2019-02-26T04:02:10.139" v="8012" actId="1037"/>
          <ac:spMkLst>
            <pc:docMk/>
            <pc:sldMk cId="411528406" sldId="346"/>
            <ac:spMk id="18" creationId="{9F7603EB-09EE-472D-AB72-96DC29234BA9}"/>
          </ac:spMkLst>
        </pc:spChg>
        <pc:spChg chg="add mod">
          <ac:chgData name="Go Watanabe" userId="eca159047afb4479" providerId="LiveId" clId="{66C59417-3747-477A-A48B-F3200BB5D7E3}" dt="2019-02-26T04:02:10.139" v="8012" actId="1037"/>
          <ac:spMkLst>
            <pc:docMk/>
            <pc:sldMk cId="411528406" sldId="346"/>
            <ac:spMk id="20" creationId="{53F92F9C-C8B5-4CF8-AB59-7675AD1823D7}"/>
          </ac:spMkLst>
        </pc:spChg>
        <pc:spChg chg="add mod">
          <ac:chgData name="Go Watanabe" userId="eca159047afb4479" providerId="LiveId" clId="{66C59417-3747-477A-A48B-F3200BB5D7E3}" dt="2019-02-26T04:02:10.139" v="8012" actId="1037"/>
          <ac:spMkLst>
            <pc:docMk/>
            <pc:sldMk cId="411528406" sldId="346"/>
            <ac:spMk id="21" creationId="{74F51FAA-7A8F-448A-903B-97A2B68390AF}"/>
          </ac:spMkLst>
        </pc:spChg>
        <pc:spChg chg="mod">
          <ac:chgData name="Go Watanabe" userId="eca159047afb4479" providerId="LiveId" clId="{66C59417-3747-477A-A48B-F3200BB5D7E3}" dt="2019-02-26T04:03:08.779" v="8139" actId="1037"/>
          <ac:spMkLst>
            <pc:docMk/>
            <pc:sldMk cId="411528406" sldId="346"/>
            <ac:spMk id="22" creationId="{4EB62094-04DA-4D90-9D6D-52D42676885F}"/>
          </ac:spMkLst>
        </pc:spChg>
        <pc:spChg chg="mod">
          <ac:chgData name="Go Watanabe" userId="eca159047afb4479" providerId="LiveId" clId="{66C59417-3747-477A-A48B-F3200BB5D7E3}" dt="2019-02-26T04:07:59.202" v="8184" actId="313"/>
          <ac:spMkLst>
            <pc:docMk/>
            <pc:sldMk cId="411528406" sldId="346"/>
            <ac:spMk id="23" creationId="{CA847303-E31A-49B0-8762-DD04C840F740}"/>
          </ac:spMkLst>
        </pc:spChg>
        <pc:spChg chg="add mod">
          <ac:chgData name="Go Watanabe" userId="eca159047afb4479" providerId="LiveId" clId="{66C59417-3747-477A-A48B-F3200BB5D7E3}" dt="2019-02-26T04:03:21.260" v="8141" actId="14100"/>
          <ac:spMkLst>
            <pc:docMk/>
            <pc:sldMk cId="411528406" sldId="346"/>
            <ac:spMk id="24" creationId="{FDB0035E-B949-42CC-B54D-A1E29B22E517}"/>
          </ac:spMkLst>
        </pc:spChg>
        <pc:spChg chg="mod">
          <ac:chgData name="Go Watanabe" userId="eca159047afb4479" providerId="LiveId" clId="{66C59417-3747-477A-A48B-F3200BB5D7E3}" dt="2019-02-26T04:03:08.779" v="8139" actId="1037"/>
          <ac:spMkLst>
            <pc:docMk/>
            <pc:sldMk cId="411528406" sldId="346"/>
            <ac:spMk id="25" creationId="{DDE5EA81-79D3-46B4-8E6F-2DF9750A2B6E}"/>
          </ac:spMkLst>
        </pc:spChg>
        <pc:spChg chg="add mod">
          <ac:chgData name="Go Watanabe" userId="eca159047afb4479" providerId="LiveId" clId="{66C59417-3747-477A-A48B-F3200BB5D7E3}" dt="2019-02-26T04:03:24.353" v="8142" actId="14100"/>
          <ac:spMkLst>
            <pc:docMk/>
            <pc:sldMk cId="411528406" sldId="346"/>
            <ac:spMk id="26" creationId="{E7B81C75-87D6-4766-A290-58B6D87E7AB7}"/>
          </ac:spMkLst>
        </pc:spChg>
        <pc:cxnChg chg="mod">
          <ac:chgData name="Go Watanabe" userId="eca159047afb4479" providerId="LiveId" clId="{66C59417-3747-477A-A48B-F3200BB5D7E3}" dt="2019-02-26T04:03:08.779" v="8139" actId="1037"/>
          <ac:cxnSpMkLst>
            <pc:docMk/>
            <pc:sldMk cId="411528406" sldId="346"/>
            <ac:cxnSpMk id="8" creationId="{EBEAD424-A342-4626-8A8C-2B6EEAE89BE1}"/>
          </ac:cxnSpMkLst>
        </pc:cxnChg>
        <pc:cxnChg chg="add mod">
          <ac:chgData name="Go Watanabe" userId="eca159047afb4479" providerId="LiveId" clId="{66C59417-3747-477A-A48B-F3200BB5D7E3}" dt="2019-02-26T04:02:10.139" v="8012" actId="1037"/>
          <ac:cxnSpMkLst>
            <pc:docMk/>
            <pc:sldMk cId="411528406" sldId="346"/>
            <ac:cxnSpMk id="16" creationId="{E89DF078-27CA-4E55-81F7-4A4C7C1644E6}"/>
          </ac:cxnSpMkLst>
        </pc:cxnChg>
        <pc:cxnChg chg="add mod">
          <ac:chgData name="Go Watanabe" userId="eca159047afb4479" providerId="LiveId" clId="{66C59417-3747-477A-A48B-F3200BB5D7E3}" dt="2019-02-26T04:02:10.139" v="8012" actId="1037"/>
          <ac:cxnSpMkLst>
            <pc:docMk/>
            <pc:sldMk cId="411528406" sldId="346"/>
            <ac:cxnSpMk id="19" creationId="{D129B459-B78B-4D0B-BF03-4059C56F22B4}"/>
          </ac:cxnSpMkLst>
        </pc:cxnChg>
      </pc:sldChg>
      <pc:sldChg chg="addSp delSp modSp add ord">
        <pc:chgData name="Go Watanabe" userId="eca159047afb4479" providerId="LiveId" clId="{66C59417-3747-477A-A48B-F3200BB5D7E3}" dt="2019-02-28T09:04:27.746" v="12265"/>
        <pc:sldMkLst>
          <pc:docMk/>
          <pc:sldMk cId="4092373886" sldId="347"/>
        </pc:sldMkLst>
        <pc:spChg chg="mod">
          <ac:chgData name="Go Watanabe" userId="eca159047afb4479" providerId="LiveId" clId="{66C59417-3747-477A-A48B-F3200BB5D7E3}" dt="2019-02-28T09:04:27.746" v="12265"/>
          <ac:spMkLst>
            <pc:docMk/>
            <pc:sldMk cId="4092373886" sldId="347"/>
            <ac:spMk id="2" creationId="{3525E222-1DB3-4DDF-BD7C-1F6EEF3C7A63}"/>
          </ac:spMkLst>
        </pc:spChg>
        <pc:spChg chg="mod">
          <ac:chgData name="Go Watanabe" userId="eca159047afb4479" providerId="LiveId" clId="{66C59417-3747-477A-A48B-F3200BB5D7E3}" dt="2019-02-28T09:04:27.746" v="12265"/>
          <ac:spMkLst>
            <pc:docMk/>
            <pc:sldMk cId="4092373886" sldId="347"/>
            <ac:spMk id="3" creationId="{EF2AD38B-937D-4A70-AAF8-5A75B6A2CC2E}"/>
          </ac:spMkLst>
        </pc:spChg>
        <pc:spChg chg="del mod">
          <ac:chgData name="Go Watanabe" userId="eca159047afb4479" providerId="LiveId" clId="{66C59417-3747-477A-A48B-F3200BB5D7E3}" dt="2019-02-24T12:51:21.183" v="4692"/>
          <ac:spMkLst>
            <pc:docMk/>
            <pc:sldMk cId="4092373886" sldId="347"/>
            <ac:spMk id="5" creationId="{5F431743-ECB4-4EBC-A6BA-026677939B52}"/>
          </ac:spMkLst>
        </pc:spChg>
        <pc:spChg chg="mod">
          <ac:chgData name="Go Watanabe" userId="eca159047afb4479" providerId="LiveId" clId="{66C59417-3747-477A-A48B-F3200BB5D7E3}" dt="2019-02-25T23:02:54.435" v="6442" actId="14100"/>
          <ac:spMkLst>
            <pc:docMk/>
            <pc:sldMk cId="4092373886" sldId="347"/>
            <ac:spMk id="6" creationId="{0F40F836-C03F-4197-8E8C-22AF8C23CD91}"/>
          </ac:spMkLst>
        </pc:spChg>
        <pc:spChg chg="add mod">
          <ac:chgData name="Go Watanabe" userId="eca159047afb4479" providerId="LiveId" clId="{66C59417-3747-477A-A48B-F3200BB5D7E3}" dt="2019-02-24T12:31:56.724" v="3850" actId="1076"/>
          <ac:spMkLst>
            <pc:docMk/>
            <pc:sldMk cId="4092373886" sldId="347"/>
            <ac:spMk id="11" creationId="{CABF5617-8A03-498B-96F5-DAF34F685AB3}"/>
          </ac:spMkLst>
        </pc:spChg>
        <pc:spChg chg="del">
          <ac:chgData name="Go Watanabe" userId="eca159047afb4479" providerId="LiveId" clId="{66C59417-3747-477A-A48B-F3200BB5D7E3}" dt="2019-02-24T12:28:01.214" v="3650" actId="478"/>
          <ac:spMkLst>
            <pc:docMk/>
            <pc:sldMk cId="4092373886" sldId="347"/>
            <ac:spMk id="14" creationId="{9ED8AFAC-0C38-486A-8A35-6FBCD1A1AC48}"/>
          </ac:spMkLst>
        </pc:spChg>
        <pc:spChg chg="add mod">
          <ac:chgData name="Go Watanabe" userId="eca159047afb4479" providerId="LiveId" clId="{66C59417-3747-477A-A48B-F3200BB5D7E3}" dt="2019-02-25T23:50:25.579" v="6748" actId="14100"/>
          <ac:spMkLst>
            <pc:docMk/>
            <pc:sldMk cId="4092373886" sldId="347"/>
            <ac:spMk id="15" creationId="{8E0642EA-DC0B-4A21-AB2E-050E35AD1243}"/>
          </ac:spMkLst>
        </pc:spChg>
        <pc:spChg chg="add mod">
          <ac:chgData name="Go Watanabe" userId="eca159047afb4479" providerId="LiveId" clId="{66C59417-3747-477A-A48B-F3200BB5D7E3}" dt="2019-02-25T23:04:02.094" v="6451" actId="1038"/>
          <ac:spMkLst>
            <pc:docMk/>
            <pc:sldMk cId="4092373886" sldId="347"/>
            <ac:spMk id="17" creationId="{74079ED0-7A76-465C-9194-5AC5D9447EED}"/>
          </ac:spMkLst>
        </pc:spChg>
        <pc:spChg chg="add del mod">
          <ac:chgData name="Go Watanabe" userId="eca159047afb4479" providerId="LiveId" clId="{66C59417-3747-477A-A48B-F3200BB5D7E3}" dt="2019-02-24T12:51:21.183" v="4692"/>
          <ac:spMkLst>
            <pc:docMk/>
            <pc:sldMk cId="4092373886" sldId="347"/>
            <ac:spMk id="19" creationId="{EED1C0B4-9F6E-45FF-97F8-74E7373CD741}"/>
          </ac:spMkLst>
        </pc:spChg>
        <pc:spChg chg="add mod">
          <ac:chgData name="Go Watanabe" userId="eca159047afb4479" providerId="LiveId" clId="{66C59417-3747-477A-A48B-F3200BB5D7E3}" dt="2019-02-24T12:28:17.268" v="3659" actId="1076"/>
          <ac:spMkLst>
            <pc:docMk/>
            <pc:sldMk cId="4092373886" sldId="347"/>
            <ac:spMk id="20" creationId="{34266101-F8B8-4069-AA5D-EB2E3FF80576}"/>
          </ac:spMkLst>
        </pc:spChg>
        <pc:spChg chg="del">
          <ac:chgData name="Go Watanabe" userId="eca159047afb4479" providerId="LiveId" clId="{66C59417-3747-477A-A48B-F3200BB5D7E3}" dt="2019-02-24T12:26:54.638" v="3606" actId="478"/>
          <ac:spMkLst>
            <pc:docMk/>
            <pc:sldMk cId="4092373886" sldId="347"/>
            <ac:spMk id="22" creationId="{4EB62094-04DA-4D90-9D6D-52D42676885F}"/>
          </ac:spMkLst>
        </pc:spChg>
        <pc:spChg chg="add mod">
          <ac:chgData name="Go Watanabe" userId="eca159047afb4479" providerId="LiveId" clId="{66C59417-3747-477A-A48B-F3200BB5D7E3}" dt="2019-02-28T09:04:27.746" v="12265"/>
          <ac:spMkLst>
            <pc:docMk/>
            <pc:sldMk cId="4092373886" sldId="347"/>
            <ac:spMk id="22" creationId="{727D2BB7-9785-4C5D-BC04-3940CF7EB851}"/>
          </ac:spMkLst>
        </pc:spChg>
        <pc:spChg chg="del">
          <ac:chgData name="Go Watanabe" userId="eca159047afb4479" providerId="LiveId" clId="{66C59417-3747-477A-A48B-F3200BB5D7E3}" dt="2019-02-24T12:26:51.936" v="3605" actId="478"/>
          <ac:spMkLst>
            <pc:docMk/>
            <pc:sldMk cId="4092373886" sldId="347"/>
            <ac:spMk id="23" creationId="{CA847303-E31A-49B0-8762-DD04C840F740}"/>
          </ac:spMkLst>
        </pc:spChg>
        <pc:spChg chg="add mod">
          <ac:chgData name="Go Watanabe" userId="eca159047afb4479" providerId="LiveId" clId="{66C59417-3747-477A-A48B-F3200BB5D7E3}" dt="2019-02-25T23:52:26.971" v="6864" actId="1076"/>
          <ac:spMkLst>
            <pc:docMk/>
            <pc:sldMk cId="4092373886" sldId="347"/>
            <ac:spMk id="23" creationId="{DC1FD84F-D0B7-4D9A-B92D-DECCCA01347F}"/>
          </ac:spMkLst>
        </pc:spChg>
        <pc:spChg chg="mod">
          <ac:chgData name="Go Watanabe" userId="eca159047afb4479" providerId="LiveId" clId="{66C59417-3747-477A-A48B-F3200BB5D7E3}" dt="2019-02-25T23:02:57.040" v="6443" actId="1076"/>
          <ac:spMkLst>
            <pc:docMk/>
            <pc:sldMk cId="4092373886" sldId="347"/>
            <ac:spMk id="25" creationId="{DDE5EA81-79D3-46B4-8E6F-2DF9750A2B6E}"/>
          </ac:spMkLst>
        </pc:spChg>
        <pc:spChg chg="del">
          <ac:chgData name="Go Watanabe" userId="eca159047afb4479" providerId="LiveId" clId="{66C59417-3747-477A-A48B-F3200BB5D7E3}" dt="2019-02-24T12:26:49.641" v="3604" actId="478"/>
          <ac:spMkLst>
            <pc:docMk/>
            <pc:sldMk cId="4092373886" sldId="347"/>
            <ac:spMk id="26" creationId="{388A82CE-0521-4CB2-B7B0-3960D413FB11}"/>
          </ac:spMkLst>
        </pc:spChg>
        <pc:spChg chg="add del mod">
          <ac:chgData name="Go Watanabe" userId="eca159047afb4479" providerId="LiveId" clId="{66C59417-3747-477A-A48B-F3200BB5D7E3}" dt="2019-02-24T12:51:17.388" v="4691" actId="478"/>
          <ac:spMkLst>
            <pc:docMk/>
            <pc:sldMk cId="4092373886" sldId="347"/>
            <ac:spMk id="27" creationId="{78E95F55-6A75-45E3-8506-0DC5986E7A1A}"/>
          </ac:spMkLst>
        </pc:spChg>
        <pc:spChg chg="del">
          <ac:chgData name="Go Watanabe" userId="eca159047afb4479" providerId="LiveId" clId="{66C59417-3747-477A-A48B-F3200BB5D7E3}" dt="2019-02-24T12:26:45.938" v="3603" actId="478"/>
          <ac:spMkLst>
            <pc:docMk/>
            <pc:sldMk cId="4092373886" sldId="347"/>
            <ac:spMk id="28" creationId="{785D520B-1B54-41B0-B788-F174ADBB814F}"/>
          </ac:spMkLst>
        </pc:spChg>
        <pc:spChg chg="del">
          <ac:chgData name="Go Watanabe" userId="eca159047afb4479" providerId="LiveId" clId="{66C59417-3747-477A-A48B-F3200BB5D7E3}" dt="2019-02-24T12:26:45.938" v="3603" actId="478"/>
          <ac:spMkLst>
            <pc:docMk/>
            <pc:sldMk cId="4092373886" sldId="347"/>
            <ac:spMk id="29" creationId="{E5861E79-B081-4552-A920-8643F7FD04B2}"/>
          </ac:spMkLst>
        </pc:spChg>
        <pc:spChg chg="del">
          <ac:chgData name="Go Watanabe" userId="eca159047afb4479" providerId="LiveId" clId="{66C59417-3747-477A-A48B-F3200BB5D7E3}" dt="2019-02-24T12:26:45.938" v="3603" actId="478"/>
          <ac:spMkLst>
            <pc:docMk/>
            <pc:sldMk cId="4092373886" sldId="347"/>
            <ac:spMk id="31" creationId="{86BE4EA6-35D6-415B-A70E-1CD14F0EF9D4}"/>
          </ac:spMkLst>
        </pc:spChg>
        <pc:spChg chg="del">
          <ac:chgData name="Go Watanabe" userId="eca159047afb4479" providerId="LiveId" clId="{66C59417-3747-477A-A48B-F3200BB5D7E3}" dt="2019-02-24T12:26:45.938" v="3603" actId="478"/>
          <ac:spMkLst>
            <pc:docMk/>
            <pc:sldMk cId="4092373886" sldId="347"/>
            <ac:spMk id="32" creationId="{99BD9A20-D914-4B98-A547-10614E3945EF}"/>
          </ac:spMkLst>
        </pc:spChg>
        <pc:spChg chg="del">
          <ac:chgData name="Go Watanabe" userId="eca159047afb4479" providerId="LiveId" clId="{66C59417-3747-477A-A48B-F3200BB5D7E3}" dt="2019-02-24T12:26:45.938" v="3603" actId="478"/>
          <ac:spMkLst>
            <pc:docMk/>
            <pc:sldMk cId="4092373886" sldId="347"/>
            <ac:spMk id="33" creationId="{B53C5873-257A-41A7-9C71-062C5548EC48}"/>
          </ac:spMkLst>
        </pc:spChg>
        <pc:spChg chg="add del mod">
          <ac:chgData name="Go Watanabe" userId="eca159047afb4479" providerId="LiveId" clId="{66C59417-3747-477A-A48B-F3200BB5D7E3}" dt="2019-02-24T12:51:17.388" v="4691" actId="478"/>
          <ac:spMkLst>
            <pc:docMk/>
            <pc:sldMk cId="4092373886" sldId="347"/>
            <ac:spMk id="34" creationId="{A455493E-640D-4721-924B-AA17D958526E}"/>
          </ac:spMkLst>
        </pc:spChg>
        <pc:spChg chg="add mod">
          <ac:chgData name="Go Watanabe" userId="eca159047afb4479" providerId="LiveId" clId="{66C59417-3747-477A-A48B-F3200BB5D7E3}" dt="2019-02-25T23:10:44.641" v="6711" actId="1076"/>
          <ac:spMkLst>
            <pc:docMk/>
            <pc:sldMk cId="4092373886" sldId="347"/>
            <ac:spMk id="35" creationId="{ECA2C73B-3D1D-4565-AE6C-3C14EABD62DB}"/>
          </ac:spMkLst>
        </pc:spChg>
        <pc:spChg chg="add del mod">
          <ac:chgData name="Go Watanabe" userId="eca159047afb4479" providerId="LiveId" clId="{66C59417-3747-477A-A48B-F3200BB5D7E3}" dt="2019-02-24T12:33:08.495" v="3891" actId="478"/>
          <ac:spMkLst>
            <pc:docMk/>
            <pc:sldMk cId="4092373886" sldId="347"/>
            <ac:spMk id="36" creationId="{2AC9A2B0-1A8E-4A94-A5EE-CE75F49EAB88}"/>
          </ac:spMkLst>
        </pc:spChg>
        <pc:spChg chg="add mod">
          <ac:chgData name="Go Watanabe" userId="eca159047afb4479" providerId="LiveId" clId="{66C59417-3747-477A-A48B-F3200BB5D7E3}" dt="2019-02-25T23:50:28.776" v="6749" actId="14100"/>
          <ac:spMkLst>
            <pc:docMk/>
            <pc:sldMk cId="4092373886" sldId="347"/>
            <ac:spMk id="37" creationId="{C90389D6-1ADB-4B49-9DCB-65C57756AEC8}"/>
          </ac:spMkLst>
        </pc:spChg>
        <pc:spChg chg="add del">
          <ac:chgData name="Go Watanabe" userId="eca159047afb4479" providerId="LiveId" clId="{66C59417-3747-477A-A48B-F3200BB5D7E3}" dt="2019-02-24T12:51:24.541" v="4694"/>
          <ac:spMkLst>
            <pc:docMk/>
            <pc:sldMk cId="4092373886" sldId="347"/>
            <ac:spMk id="38" creationId="{7448C14C-7614-4403-B0F5-25938DE6232F}"/>
          </ac:spMkLst>
        </pc:spChg>
        <pc:spChg chg="add mod">
          <ac:chgData name="Go Watanabe" userId="eca159047afb4479" providerId="LiveId" clId="{66C59417-3747-477A-A48B-F3200BB5D7E3}" dt="2019-02-25T23:14:58.761" v="6743"/>
          <ac:spMkLst>
            <pc:docMk/>
            <pc:sldMk cId="4092373886" sldId="347"/>
            <ac:spMk id="39" creationId="{57BB47C9-D1E0-4C66-B502-EDF941C0A0B0}"/>
          </ac:spMkLst>
        </pc:spChg>
        <pc:spChg chg="add mod">
          <ac:chgData name="Go Watanabe" userId="eca159047afb4479" providerId="LiveId" clId="{66C59417-3747-477A-A48B-F3200BB5D7E3}" dt="2019-02-25T23:14:54.924" v="6735"/>
          <ac:spMkLst>
            <pc:docMk/>
            <pc:sldMk cId="4092373886" sldId="347"/>
            <ac:spMk id="40" creationId="{CE878F7F-A71D-4A3B-BDF0-54B19293AE09}"/>
          </ac:spMkLst>
        </pc:spChg>
        <pc:cxnChg chg="mod">
          <ac:chgData name="Go Watanabe" userId="eca159047afb4479" providerId="LiveId" clId="{66C59417-3747-477A-A48B-F3200BB5D7E3}" dt="2019-02-25T23:04:02.094" v="6451" actId="1038"/>
          <ac:cxnSpMkLst>
            <pc:docMk/>
            <pc:sldMk cId="4092373886" sldId="347"/>
            <ac:cxnSpMk id="8" creationId="{EBEAD424-A342-4626-8A8C-2B6EEAE89BE1}"/>
          </ac:cxnSpMkLst>
        </pc:cxnChg>
        <pc:cxnChg chg="add mod">
          <ac:chgData name="Go Watanabe" userId="eca159047afb4479" providerId="LiveId" clId="{66C59417-3747-477A-A48B-F3200BB5D7E3}" dt="2019-02-24T12:31:53.938" v="3849" actId="1076"/>
          <ac:cxnSpMkLst>
            <pc:docMk/>
            <pc:sldMk cId="4092373886" sldId="347"/>
            <ac:cxnSpMk id="9" creationId="{00F2CC0C-28A0-42D2-A64D-40A7ADFA35AB}"/>
          </ac:cxnSpMkLst>
        </pc:cxnChg>
        <pc:cxnChg chg="add mod">
          <ac:chgData name="Go Watanabe" userId="eca159047afb4479" providerId="LiveId" clId="{66C59417-3747-477A-A48B-F3200BB5D7E3}" dt="2019-02-25T23:04:14.392" v="6456" actId="1038"/>
          <ac:cxnSpMkLst>
            <pc:docMk/>
            <pc:sldMk cId="4092373886" sldId="347"/>
            <ac:cxnSpMk id="19" creationId="{6610F06D-3953-4203-B926-65426D8B8FE4}"/>
          </ac:cxnSpMkLst>
        </pc:cxnChg>
        <pc:cxnChg chg="del mod">
          <ac:chgData name="Go Watanabe" userId="eca159047afb4479" providerId="LiveId" clId="{66C59417-3747-477A-A48B-F3200BB5D7E3}" dt="2019-02-24T12:26:45.938" v="3603" actId="478"/>
          <ac:cxnSpMkLst>
            <pc:docMk/>
            <pc:sldMk cId="4092373886" sldId="347"/>
            <ac:cxnSpMk id="30" creationId="{9AD52035-40C6-4913-B09B-FF44B9FEEEFC}"/>
          </ac:cxnSpMkLst>
        </pc:cxnChg>
      </pc:sldChg>
      <pc:sldChg chg="addSp delSp modSp add">
        <pc:chgData name="Go Watanabe" userId="eca159047afb4479" providerId="LiveId" clId="{66C59417-3747-477A-A48B-F3200BB5D7E3}" dt="2019-02-28T09:38:06.909" v="12966" actId="1076"/>
        <pc:sldMkLst>
          <pc:docMk/>
          <pc:sldMk cId="2713514750" sldId="348"/>
        </pc:sldMkLst>
        <pc:spChg chg="mod">
          <ac:chgData name="Go Watanabe" userId="eca159047afb4479" providerId="LiveId" clId="{66C59417-3747-477A-A48B-F3200BB5D7E3}" dt="2019-02-28T09:04:27.746" v="12265"/>
          <ac:spMkLst>
            <pc:docMk/>
            <pc:sldMk cId="2713514750" sldId="348"/>
            <ac:spMk id="2" creationId="{3525E222-1DB3-4DDF-BD7C-1F6EEF3C7A63}"/>
          </ac:spMkLst>
        </pc:spChg>
        <pc:spChg chg="mod">
          <ac:chgData name="Go Watanabe" userId="eca159047afb4479" providerId="LiveId" clId="{66C59417-3747-477A-A48B-F3200BB5D7E3}" dt="2019-02-28T09:04:27.746" v="12265"/>
          <ac:spMkLst>
            <pc:docMk/>
            <pc:sldMk cId="2713514750" sldId="348"/>
            <ac:spMk id="3" creationId="{EF2AD38B-937D-4A70-AAF8-5A75B6A2CC2E}"/>
          </ac:spMkLst>
        </pc:spChg>
        <pc:spChg chg="del mod">
          <ac:chgData name="Go Watanabe" userId="eca159047afb4479" providerId="LiveId" clId="{66C59417-3747-477A-A48B-F3200BB5D7E3}" dt="2019-02-27T17:39:35.735" v="10057"/>
          <ac:spMkLst>
            <pc:docMk/>
            <pc:sldMk cId="2713514750" sldId="348"/>
            <ac:spMk id="5" creationId="{5F431743-ECB4-4EBC-A6BA-026677939B52}"/>
          </ac:spMkLst>
        </pc:spChg>
        <pc:spChg chg="del mod">
          <ac:chgData name="Go Watanabe" userId="eca159047afb4479" providerId="LiveId" clId="{66C59417-3747-477A-A48B-F3200BB5D7E3}" dt="2019-02-24T12:41:50.777" v="4206" actId="478"/>
          <ac:spMkLst>
            <pc:docMk/>
            <pc:sldMk cId="2713514750" sldId="348"/>
            <ac:spMk id="6" creationId="{0F40F836-C03F-4197-8E8C-22AF8C23CD91}"/>
          </ac:spMkLst>
        </pc:spChg>
        <pc:spChg chg="del mod">
          <ac:chgData name="Go Watanabe" userId="eca159047afb4479" providerId="LiveId" clId="{66C59417-3747-477A-A48B-F3200BB5D7E3}" dt="2019-02-24T12:41:08.981" v="4183" actId="478"/>
          <ac:spMkLst>
            <pc:docMk/>
            <pc:sldMk cId="2713514750" sldId="348"/>
            <ac:spMk id="11" creationId="{CABF5617-8A03-498B-96F5-DAF34F685AB3}"/>
          </ac:spMkLst>
        </pc:spChg>
        <pc:spChg chg="add mod">
          <ac:chgData name="Go Watanabe" userId="eca159047afb4479" providerId="LiveId" clId="{66C59417-3747-477A-A48B-F3200BB5D7E3}" dt="2019-02-28T09:04:27.746" v="12265"/>
          <ac:spMkLst>
            <pc:docMk/>
            <pc:sldMk cId="2713514750" sldId="348"/>
            <ac:spMk id="13" creationId="{5A7B952E-FF37-41BC-87B5-D7C07946B540}"/>
          </ac:spMkLst>
        </pc:spChg>
        <pc:spChg chg="del">
          <ac:chgData name="Go Watanabe" userId="eca159047afb4479" providerId="LiveId" clId="{66C59417-3747-477A-A48B-F3200BB5D7E3}" dt="2019-02-24T12:38:49.076" v="4124" actId="478"/>
          <ac:spMkLst>
            <pc:docMk/>
            <pc:sldMk cId="2713514750" sldId="348"/>
            <ac:spMk id="15" creationId="{8E0642EA-DC0B-4A21-AB2E-050E35AD1243}"/>
          </ac:spMkLst>
        </pc:spChg>
        <pc:spChg chg="del mod">
          <ac:chgData name="Go Watanabe" userId="eca159047afb4479" providerId="LiveId" clId="{66C59417-3747-477A-A48B-F3200BB5D7E3}" dt="2019-02-24T12:48:34.045" v="4582" actId="478"/>
          <ac:spMkLst>
            <pc:docMk/>
            <pc:sldMk cId="2713514750" sldId="348"/>
            <ac:spMk id="19" creationId="{EED1C0B4-9F6E-45FF-97F8-74E7373CD741}"/>
          </ac:spMkLst>
        </pc:spChg>
        <pc:spChg chg="del mod">
          <ac:chgData name="Go Watanabe" userId="eca159047afb4479" providerId="LiveId" clId="{66C59417-3747-477A-A48B-F3200BB5D7E3}" dt="2019-02-27T17:39:35.735" v="10057"/>
          <ac:spMkLst>
            <pc:docMk/>
            <pc:sldMk cId="2713514750" sldId="348"/>
            <ac:spMk id="20" creationId="{34266101-F8B8-4069-AA5D-EB2E3FF80576}"/>
          </ac:spMkLst>
        </pc:spChg>
        <pc:spChg chg="add del mod">
          <ac:chgData name="Go Watanabe" userId="eca159047afb4479" providerId="LiveId" clId="{66C59417-3747-477A-A48B-F3200BB5D7E3}" dt="2019-02-24T12:39:25.795" v="4130" actId="478"/>
          <ac:spMkLst>
            <pc:docMk/>
            <pc:sldMk cId="2713514750" sldId="348"/>
            <ac:spMk id="21" creationId="{9039DD01-4E44-4585-9C67-5EAA83ECA047}"/>
          </ac:spMkLst>
        </pc:spChg>
        <pc:spChg chg="add mod">
          <ac:chgData name="Go Watanabe" userId="eca159047afb4479" providerId="LiveId" clId="{66C59417-3747-477A-A48B-F3200BB5D7E3}" dt="2019-02-24T12:43:15.386" v="4276" actId="14100"/>
          <ac:spMkLst>
            <pc:docMk/>
            <pc:sldMk cId="2713514750" sldId="348"/>
            <ac:spMk id="22" creationId="{B7C45755-E4C8-408A-81CD-D64BFA3B4DD5}"/>
          </ac:spMkLst>
        </pc:spChg>
        <pc:spChg chg="add mod">
          <ac:chgData name="Go Watanabe" userId="eca159047afb4479" providerId="LiveId" clId="{66C59417-3747-477A-A48B-F3200BB5D7E3}" dt="2019-02-24T12:43:15.386" v="4276" actId="14100"/>
          <ac:spMkLst>
            <pc:docMk/>
            <pc:sldMk cId="2713514750" sldId="348"/>
            <ac:spMk id="23" creationId="{F0CBC06D-19D9-4138-9CE0-A6859FFDF878}"/>
          </ac:spMkLst>
        </pc:spChg>
        <pc:spChg chg="add mod">
          <ac:chgData name="Go Watanabe" userId="eca159047afb4479" providerId="LiveId" clId="{66C59417-3747-477A-A48B-F3200BB5D7E3}" dt="2019-02-24T12:42:00.136" v="4222" actId="1036"/>
          <ac:spMkLst>
            <pc:docMk/>
            <pc:sldMk cId="2713514750" sldId="348"/>
            <ac:spMk id="24" creationId="{E0160D1E-565E-4B42-9881-40FBD6F0D1D9}"/>
          </ac:spMkLst>
        </pc:spChg>
        <pc:spChg chg="add del mod">
          <ac:chgData name="Go Watanabe" userId="eca159047afb4479" providerId="LiveId" clId="{66C59417-3747-477A-A48B-F3200BB5D7E3}" dt="2019-02-27T17:39:35.735" v="10057"/>
          <ac:spMkLst>
            <pc:docMk/>
            <pc:sldMk cId="2713514750" sldId="348"/>
            <ac:spMk id="25" creationId="{2D26739F-C5F0-421A-A9AC-238379D0581D}"/>
          </ac:spMkLst>
        </pc:spChg>
        <pc:spChg chg="del">
          <ac:chgData name="Go Watanabe" userId="eca159047afb4479" providerId="LiveId" clId="{66C59417-3747-477A-A48B-F3200BB5D7E3}" dt="2019-02-24T12:39:14.093" v="4125" actId="478"/>
          <ac:spMkLst>
            <pc:docMk/>
            <pc:sldMk cId="2713514750" sldId="348"/>
            <ac:spMk id="25" creationId="{DDE5EA81-79D3-46B4-8E6F-2DF9750A2B6E}"/>
          </ac:spMkLst>
        </pc:spChg>
        <pc:spChg chg="add mod">
          <ac:chgData name="Go Watanabe" userId="eca159047afb4479" providerId="LiveId" clId="{66C59417-3747-477A-A48B-F3200BB5D7E3}" dt="2019-02-27T17:47:13.254" v="10225" actId="14100"/>
          <ac:spMkLst>
            <pc:docMk/>
            <pc:sldMk cId="2713514750" sldId="348"/>
            <ac:spMk id="26" creationId="{F9E82C03-B740-4886-81A4-F78A8D1E3D22}"/>
          </ac:spMkLst>
        </pc:spChg>
        <pc:spChg chg="del">
          <ac:chgData name="Go Watanabe" userId="eca159047afb4479" providerId="LiveId" clId="{66C59417-3747-477A-A48B-F3200BB5D7E3}" dt="2019-02-24T12:41:26.710" v="4187" actId="478"/>
          <ac:spMkLst>
            <pc:docMk/>
            <pc:sldMk cId="2713514750" sldId="348"/>
            <ac:spMk id="27" creationId="{78E95F55-6A75-45E3-8506-0DC5986E7A1A}"/>
          </ac:spMkLst>
        </pc:spChg>
        <pc:spChg chg="add del mod">
          <ac:chgData name="Go Watanabe" userId="eca159047afb4479" providerId="LiveId" clId="{66C59417-3747-477A-A48B-F3200BB5D7E3}" dt="2019-02-27T17:39:35.735" v="10057"/>
          <ac:spMkLst>
            <pc:docMk/>
            <pc:sldMk cId="2713514750" sldId="348"/>
            <ac:spMk id="27" creationId="{89499E15-4158-4D84-86FA-4E81625ED746}"/>
          </ac:spMkLst>
        </pc:spChg>
        <pc:spChg chg="add del">
          <ac:chgData name="Go Watanabe" userId="eca159047afb4479" providerId="LiveId" clId="{66C59417-3747-477A-A48B-F3200BB5D7E3}" dt="2019-02-27T17:35:17.631" v="10017" actId="478"/>
          <ac:spMkLst>
            <pc:docMk/>
            <pc:sldMk cId="2713514750" sldId="348"/>
            <ac:spMk id="28" creationId="{122515D6-5EF2-4C84-AEF2-4FFE4A04487B}"/>
          </ac:spMkLst>
        </pc:spChg>
        <pc:spChg chg="add del mod">
          <ac:chgData name="Go Watanabe" userId="eca159047afb4479" providerId="LiveId" clId="{66C59417-3747-477A-A48B-F3200BB5D7E3}" dt="2019-02-24T12:43:06.297" v="4274" actId="478"/>
          <ac:spMkLst>
            <pc:docMk/>
            <pc:sldMk cId="2713514750" sldId="348"/>
            <ac:spMk id="28" creationId="{CFB227A3-75F4-4849-9E19-FD08A9895124}"/>
          </ac:spMkLst>
        </pc:spChg>
        <pc:spChg chg="add del mod">
          <ac:chgData name="Go Watanabe" userId="eca159047afb4479" providerId="LiveId" clId="{66C59417-3747-477A-A48B-F3200BB5D7E3}" dt="2019-02-24T12:45:22.547" v="4313" actId="478"/>
          <ac:spMkLst>
            <pc:docMk/>
            <pc:sldMk cId="2713514750" sldId="348"/>
            <ac:spMk id="33" creationId="{FAA8A81B-B5F1-40A6-B293-D6530A51C813}"/>
          </ac:spMkLst>
        </pc:spChg>
        <pc:spChg chg="del">
          <ac:chgData name="Go Watanabe" userId="eca159047afb4479" providerId="LiveId" clId="{66C59417-3747-477A-A48B-F3200BB5D7E3}" dt="2019-02-24T12:41:26.710" v="4187" actId="478"/>
          <ac:spMkLst>
            <pc:docMk/>
            <pc:sldMk cId="2713514750" sldId="348"/>
            <ac:spMk id="34" creationId="{A455493E-640D-4721-924B-AA17D958526E}"/>
          </ac:spMkLst>
        </pc:spChg>
        <pc:spChg chg="del mod">
          <ac:chgData name="Go Watanabe" userId="eca159047afb4479" providerId="LiveId" clId="{66C59417-3747-477A-A48B-F3200BB5D7E3}" dt="2019-02-27T17:39:44.248" v="10059"/>
          <ac:spMkLst>
            <pc:docMk/>
            <pc:sldMk cId="2713514750" sldId="348"/>
            <ac:spMk id="35" creationId="{ECA2C73B-3D1D-4565-AE6C-3C14EABD62DB}"/>
          </ac:spMkLst>
        </pc:spChg>
        <pc:spChg chg="add del mod">
          <ac:chgData name="Go Watanabe" userId="eca159047afb4479" providerId="LiveId" clId="{66C59417-3747-477A-A48B-F3200BB5D7E3}" dt="2019-02-24T12:45:22.547" v="4313" actId="478"/>
          <ac:spMkLst>
            <pc:docMk/>
            <pc:sldMk cId="2713514750" sldId="348"/>
            <ac:spMk id="36" creationId="{C5C9EE3E-1F53-43AC-8151-1E0308B457D7}"/>
          </ac:spMkLst>
        </pc:spChg>
        <pc:spChg chg="del">
          <ac:chgData name="Go Watanabe" userId="eca159047afb4479" providerId="LiveId" clId="{66C59417-3747-477A-A48B-F3200BB5D7E3}" dt="2019-02-24T12:38:49.076" v="4124" actId="478"/>
          <ac:spMkLst>
            <pc:docMk/>
            <pc:sldMk cId="2713514750" sldId="348"/>
            <ac:spMk id="37" creationId="{C90389D6-1ADB-4B49-9DCB-65C57756AEC8}"/>
          </ac:spMkLst>
        </pc:spChg>
        <pc:spChg chg="add del mod">
          <ac:chgData name="Go Watanabe" userId="eca159047afb4479" providerId="LiveId" clId="{66C59417-3747-477A-A48B-F3200BB5D7E3}" dt="2019-02-24T12:45:22.547" v="4313" actId="478"/>
          <ac:spMkLst>
            <pc:docMk/>
            <pc:sldMk cId="2713514750" sldId="348"/>
            <ac:spMk id="38" creationId="{C885446A-EB24-464B-BC4A-8B78507C8C2B}"/>
          </ac:spMkLst>
        </pc:spChg>
        <pc:spChg chg="add del mod">
          <ac:chgData name="Go Watanabe" userId="eca159047afb4479" providerId="LiveId" clId="{66C59417-3747-477A-A48B-F3200BB5D7E3}" dt="2019-02-24T12:47:29.809" v="4571" actId="478"/>
          <ac:spMkLst>
            <pc:docMk/>
            <pc:sldMk cId="2713514750" sldId="348"/>
            <ac:spMk id="39" creationId="{FB1D080D-5A41-46CA-A790-DDACBBB7E1B3}"/>
          </ac:spMkLst>
        </pc:spChg>
        <pc:spChg chg="add del mod">
          <ac:chgData name="Go Watanabe" userId="eca159047afb4479" providerId="LiveId" clId="{66C59417-3747-477A-A48B-F3200BB5D7E3}" dt="2019-02-24T12:45:22.547" v="4313" actId="478"/>
          <ac:spMkLst>
            <pc:docMk/>
            <pc:sldMk cId="2713514750" sldId="348"/>
            <ac:spMk id="41" creationId="{EBB7F88D-A0DA-4314-A7B2-B29A833D719F}"/>
          </ac:spMkLst>
        </pc:spChg>
        <pc:spChg chg="add del mod">
          <ac:chgData name="Go Watanabe" userId="eca159047afb4479" providerId="LiveId" clId="{66C59417-3747-477A-A48B-F3200BB5D7E3}" dt="2019-02-24T12:45:22.547" v="4313" actId="478"/>
          <ac:spMkLst>
            <pc:docMk/>
            <pc:sldMk cId="2713514750" sldId="348"/>
            <ac:spMk id="42" creationId="{A59B9224-5DDC-45E1-AF00-6516006FEA0F}"/>
          </ac:spMkLst>
        </pc:spChg>
        <pc:spChg chg="add del mod">
          <ac:chgData name="Go Watanabe" userId="eca159047afb4479" providerId="LiveId" clId="{66C59417-3747-477A-A48B-F3200BB5D7E3}" dt="2019-02-24T12:45:22.547" v="4313" actId="478"/>
          <ac:spMkLst>
            <pc:docMk/>
            <pc:sldMk cId="2713514750" sldId="348"/>
            <ac:spMk id="43" creationId="{283CE348-4F9B-4FCC-BE9E-C91E14CBD50A}"/>
          </ac:spMkLst>
        </pc:spChg>
        <pc:spChg chg="add del">
          <ac:chgData name="Go Watanabe" userId="eca159047afb4479" providerId="LiveId" clId="{66C59417-3747-477A-A48B-F3200BB5D7E3}" dt="2019-02-27T17:39:44.248" v="10059"/>
          <ac:spMkLst>
            <pc:docMk/>
            <pc:sldMk cId="2713514750" sldId="348"/>
            <ac:spMk id="43" creationId="{650B21EA-9D5C-443A-8A26-0162047DCBC1}"/>
          </ac:spMkLst>
        </pc:spChg>
        <pc:spChg chg="add mod">
          <ac:chgData name="Go Watanabe" userId="eca159047afb4479" providerId="LiveId" clId="{66C59417-3747-477A-A48B-F3200BB5D7E3}" dt="2019-02-28T09:37:58.479" v="12965" actId="208"/>
          <ac:spMkLst>
            <pc:docMk/>
            <pc:sldMk cId="2713514750" sldId="348"/>
            <ac:spMk id="44" creationId="{F556D3F7-5920-4AA1-9509-1103B6B07B48}"/>
          </ac:spMkLst>
        </pc:spChg>
        <pc:spChg chg="add mod ord">
          <ac:chgData name="Go Watanabe" userId="eca159047afb4479" providerId="LiveId" clId="{66C59417-3747-477A-A48B-F3200BB5D7E3}" dt="2019-02-27T17:48:03.976" v="10238" actId="1035"/>
          <ac:spMkLst>
            <pc:docMk/>
            <pc:sldMk cId="2713514750" sldId="348"/>
            <ac:spMk id="46" creationId="{BA1891E4-AC6E-4454-B188-5154F0C2403B}"/>
          </ac:spMkLst>
        </pc:spChg>
        <pc:spChg chg="add del mod">
          <ac:chgData name="Go Watanabe" userId="eca159047afb4479" providerId="LiveId" clId="{66C59417-3747-477A-A48B-F3200BB5D7E3}" dt="2019-02-27T17:37:41.966" v="10047" actId="478"/>
          <ac:spMkLst>
            <pc:docMk/>
            <pc:sldMk cId="2713514750" sldId="348"/>
            <ac:spMk id="47" creationId="{A89F7BF6-BD74-4119-BE95-B5A17F19B4CC}"/>
          </ac:spMkLst>
        </pc:spChg>
        <pc:spChg chg="add del">
          <ac:chgData name="Go Watanabe" userId="eca159047afb4479" providerId="LiveId" clId="{66C59417-3747-477A-A48B-F3200BB5D7E3}" dt="2019-02-27T17:39:44.248" v="10059"/>
          <ac:spMkLst>
            <pc:docMk/>
            <pc:sldMk cId="2713514750" sldId="348"/>
            <ac:spMk id="48" creationId="{03724766-D91D-4169-ADE4-687B3B091D73}"/>
          </ac:spMkLst>
        </pc:spChg>
        <pc:spChg chg="add del mod">
          <ac:chgData name="Go Watanabe" userId="eca159047afb4479" providerId="LiveId" clId="{66C59417-3747-477A-A48B-F3200BB5D7E3}" dt="2019-02-24T12:48:31.530" v="4581" actId="478"/>
          <ac:spMkLst>
            <pc:docMk/>
            <pc:sldMk cId="2713514750" sldId="348"/>
            <ac:spMk id="48" creationId="{DE97B7E8-C361-4D48-8713-6A7B7FA0C67A}"/>
          </ac:spMkLst>
        </pc:spChg>
        <pc:spChg chg="add del mod">
          <ac:chgData name="Go Watanabe" userId="eca159047afb4479" providerId="LiveId" clId="{66C59417-3747-477A-A48B-F3200BB5D7E3}" dt="2019-02-27T17:37:41.966" v="10047" actId="478"/>
          <ac:spMkLst>
            <pc:docMk/>
            <pc:sldMk cId="2713514750" sldId="348"/>
            <ac:spMk id="49" creationId="{46A2B1C8-A487-4B34-9C89-A35D401D9497}"/>
          </ac:spMkLst>
        </pc:spChg>
        <pc:spChg chg="add del mod">
          <ac:chgData name="Go Watanabe" userId="eca159047afb4479" providerId="LiveId" clId="{66C59417-3747-477A-A48B-F3200BB5D7E3}" dt="2019-02-27T17:37:41.966" v="10047" actId="478"/>
          <ac:spMkLst>
            <pc:docMk/>
            <pc:sldMk cId="2713514750" sldId="348"/>
            <ac:spMk id="50" creationId="{A29EC4BE-563B-4FA1-9BC9-67C1C702C4A4}"/>
          </ac:spMkLst>
        </pc:spChg>
        <pc:spChg chg="add del mod">
          <ac:chgData name="Go Watanabe" userId="eca159047afb4479" providerId="LiveId" clId="{66C59417-3747-477A-A48B-F3200BB5D7E3}" dt="2019-02-24T12:49:02.291" v="4601"/>
          <ac:spMkLst>
            <pc:docMk/>
            <pc:sldMk cId="2713514750" sldId="348"/>
            <ac:spMk id="51" creationId="{4759A1D3-C98F-4095-94EF-A39C2C5F4612}"/>
          </ac:spMkLst>
        </pc:spChg>
        <pc:spChg chg="add del">
          <ac:chgData name="Go Watanabe" userId="eca159047afb4479" providerId="LiveId" clId="{66C59417-3747-477A-A48B-F3200BB5D7E3}" dt="2019-02-27T17:39:44.248" v="10059"/>
          <ac:spMkLst>
            <pc:docMk/>
            <pc:sldMk cId="2713514750" sldId="348"/>
            <ac:spMk id="51" creationId="{9887ACF3-023D-4A0D-A11E-9F6403B53D3C}"/>
          </ac:spMkLst>
        </pc:spChg>
        <pc:spChg chg="add del mod">
          <ac:chgData name="Go Watanabe" userId="eca159047afb4479" providerId="LiveId" clId="{66C59417-3747-477A-A48B-F3200BB5D7E3}" dt="2019-02-24T12:49:02.291" v="4601"/>
          <ac:spMkLst>
            <pc:docMk/>
            <pc:sldMk cId="2713514750" sldId="348"/>
            <ac:spMk id="52" creationId="{0129B6FF-4653-4C86-BF89-5E17A4C5448B}"/>
          </ac:spMkLst>
        </pc:spChg>
        <pc:spChg chg="add del mod">
          <ac:chgData name="Go Watanabe" userId="eca159047afb4479" providerId="LiveId" clId="{66C59417-3747-477A-A48B-F3200BB5D7E3}" dt="2019-02-27T17:41:31.083" v="10094"/>
          <ac:spMkLst>
            <pc:docMk/>
            <pc:sldMk cId="2713514750" sldId="348"/>
            <ac:spMk id="53" creationId="{3DB63539-60F2-4D5A-B16F-1A7BA78D7D5C}"/>
          </ac:spMkLst>
        </pc:spChg>
        <pc:spChg chg="add del mod">
          <ac:chgData name="Go Watanabe" userId="eca159047afb4479" providerId="LiveId" clId="{66C59417-3747-477A-A48B-F3200BB5D7E3}" dt="2019-02-27T17:41:31.083" v="10094"/>
          <ac:spMkLst>
            <pc:docMk/>
            <pc:sldMk cId="2713514750" sldId="348"/>
            <ac:spMk id="54" creationId="{2BABAAE7-841F-47EE-AD8C-741A8E29B18D}"/>
          </ac:spMkLst>
        </pc:spChg>
        <pc:spChg chg="add del">
          <ac:chgData name="Go Watanabe" userId="eca159047afb4479" providerId="LiveId" clId="{66C59417-3747-477A-A48B-F3200BB5D7E3}" dt="2019-02-27T17:39:44.248" v="10059"/>
          <ac:spMkLst>
            <pc:docMk/>
            <pc:sldMk cId="2713514750" sldId="348"/>
            <ac:spMk id="55" creationId="{12741399-5583-47CE-82C7-3E8422F26D7D}"/>
          </ac:spMkLst>
        </pc:spChg>
        <pc:spChg chg="add del">
          <ac:chgData name="Go Watanabe" userId="eca159047afb4479" providerId="LiveId" clId="{66C59417-3747-477A-A48B-F3200BB5D7E3}" dt="2019-02-27T17:39:51.381" v="10061"/>
          <ac:spMkLst>
            <pc:docMk/>
            <pc:sldMk cId="2713514750" sldId="348"/>
            <ac:spMk id="56" creationId="{415A3950-630C-4BEC-B0DA-D15A8EFC4300}"/>
          </ac:spMkLst>
        </pc:spChg>
        <pc:spChg chg="add del">
          <ac:chgData name="Go Watanabe" userId="eca159047afb4479" providerId="LiveId" clId="{66C59417-3747-477A-A48B-F3200BB5D7E3}" dt="2019-02-27T17:39:51.381" v="10061"/>
          <ac:spMkLst>
            <pc:docMk/>
            <pc:sldMk cId="2713514750" sldId="348"/>
            <ac:spMk id="57" creationId="{5DC1252D-7592-4F35-A255-A14E61B377FF}"/>
          </ac:spMkLst>
        </pc:spChg>
        <pc:spChg chg="add del">
          <ac:chgData name="Go Watanabe" userId="eca159047afb4479" providerId="LiveId" clId="{66C59417-3747-477A-A48B-F3200BB5D7E3}" dt="2019-02-27T17:39:51.381" v="10061"/>
          <ac:spMkLst>
            <pc:docMk/>
            <pc:sldMk cId="2713514750" sldId="348"/>
            <ac:spMk id="58" creationId="{D8D07E71-C30A-4F7C-A0F5-CF398F57685E}"/>
          </ac:spMkLst>
        </pc:spChg>
        <pc:spChg chg="add del">
          <ac:chgData name="Go Watanabe" userId="eca159047afb4479" providerId="LiveId" clId="{66C59417-3747-477A-A48B-F3200BB5D7E3}" dt="2019-02-27T17:39:51.381" v="10061"/>
          <ac:spMkLst>
            <pc:docMk/>
            <pc:sldMk cId="2713514750" sldId="348"/>
            <ac:spMk id="59" creationId="{FB05DF45-D1CF-4C8C-97EB-D9EB422CF1EA}"/>
          </ac:spMkLst>
        </pc:spChg>
        <pc:spChg chg="add mod">
          <ac:chgData name="Go Watanabe" userId="eca159047afb4479" providerId="LiveId" clId="{66C59417-3747-477A-A48B-F3200BB5D7E3}" dt="2019-02-27T17:47:54.213" v="10232" actId="14100"/>
          <ac:spMkLst>
            <pc:docMk/>
            <pc:sldMk cId="2713514750" sldId="348"/>
            <ac:spMk id="61" creationId="{6C579453-E47A-447E-8A82-C9254B0CFEC1}"/>
          </ac:spMkLst>
        </pc:spChg>
        <pc:spChg chg="add mod">
          <ac:chgData name="Go Watanabe" userId="eca159047afb4479" providerId="LiveId" clId="{66C59417-3747-477A-A48B-F3200BB5D7E3}" dt="2019-02-28T09:04:27.813" v="12274" actId="27636"/>
          <ac:spMkLst>
            <pc:docMk/>
            <pc:sldMk cId="2713514750" sldId="348"/>
            <ac:spMk id="62" creationId="{2271B627-2EBC-4CB7-BE46-EC6E06610B9B}"/>
          </ac:spMkLst>
        </pc:spChg>
        <pc:spChg chg="add del">
          <ac:chgData name="Go Watanabe" userId="eca159047afb4479" providerId="LiveId" clId="{66C59417-3747-477A-A48B-F3200BB5D7E3}" dt="2019-02-24T12:49:08.528" v="4603"/>
          <ac:spMkLst>
            <pc:docMk/>
            <pc:sldMk cId="2713514750" sldId="348"/>
            <ac:spMk id="63" creationId="{8C704EF6-8ACA-403C-B3C8-8F39F571E9F4}"/>
          </ac:spMkLst>
        </pc:spChg>
        <pc:spChg chg="add">
          <ac:chgData name="Go Watanabe" userId="eca159047afb4479" providerId="LiveId" clId="{66C59417-3747-477A-A48B-F3200BB5D7E3}" dt="2019-02-27T17:39:51.743" v="10062"/>
          <ac:spMkLst>
            <pc:docMk/>
            <pc:sldMk cId="2713514750" sldId="348"/>
            <ac:spMk id="63" creationId="{CD017071-C27C-4F5A-811E-5995713B0A2C}"/>
          </ac:spMkLst>
        </pc:spChg>
        <pc:spChg chg="add del mod">
          <ac:chgData name="Go Watanabe" userId="eca159047afb4479" providerId="LiveId" clId="{66C59417-3747-477A-A48B-F3200BB5D7E3}" dt="2019-02-27T17:41:31.083" v="10094"/>
          <ac:spMkLst>
            <pc:docMk/>
            <pc:sldMk cId="2713514750" sldId="348"/>
            <ac:spMk id="64" creationId="{BD968E5F-6E0A-4B7F-85AF-ADC9780467C8}"/>
          </ac:spMkLst>
        </pc:spChg>
        <pc:spChg chg="add del mod">
          <ac:chgData name="Go Watanabe" userId="eca159047afb4479" providerId="LiveId" clId="{66C59417-3747-477A-A48B-F3200BB5D7E3}" dt="2019-02-27T17:41:31.083" v="10094"/>
          <ac:spMkLst>
            <pc:docMk/>
            <pc:sldMk cId="2713514750" sldId="348"/>
            <ac:spMk id="65" creationId="{A90E0F8A-859E-49FE-8F86-C7D7DB14230D}"/>
          </ac:spMkLst>
        </pc:spChg>
        <pc:spChg chg="add">
          <ac:chgData name="Go Watanabe" userId="eca159047afb4479" providerId="LiveId" clId="{66C59417-3747-477A-A48B-F3200BB5D7E3}" dt="2019-02-27T17:39:51.743" v="10062"/>
          <ac:spMkLst>
            <pc:docMk/>
            <pc:sldMk cId="2713514750" sldId="348"/>
            <ac:spMk id="66" creationId="{F2E9ACD8-3A56-41E7-BB84-1A43507F6119}"/>
          </ac:spMkLst>
        </pc:spChg>
        <pc:spChg chg="add">
          <ac:chgData name="Go Watanabe" userId="eca159047afb4479" providerId="LiveId" clId="{66C59417-3747-477A-A48B-F3200BB5D7E3}" dt="2019-02-27T17:39:51.743" v="10062"/>
          <ac:spMkLst>
            <pc:docMk/>
            <pc:sldMk cId="2713514750" sldId="348"/>
            <ac:spMk id="67" creationId="{12865E94-31C3-44F2-BC5D-9EE1A8130912}"/>
          </ac:spMkLst>
        </pc:spChg>
        <pc:spChg chg="add mod">
          <ac:chgData name="Go Watanabe" userId="eca159047afb4479" providerId="LiveId" clId="{66C59417-3747-477A-A48B-F3200BB5D7E3}" dt="2019-02-27T17:47:54.213" v="10232" actId="14100"/>
          <ac:spMkLst>
            <pc:docMk/>
            <pc:sldMk cId="2713514750" sldId="348"/>
            <ac:spMk id="70" creationId="{24014943-0BBE-4F00-B3C4-3892BF101B6B}"/>
          </ac:spMkLst>
        </pc:spChg>
        <pc:spChg chg="add mod">
          <ac:chgData name="Go Watanabe" userId="eca159047afb4479" providerId="LiveId" clId="{66C59417-3747-477A-A48B-F3200BB5D7E3}" dt="2019-02-28T09:04:27.815" v="12275" actId="27636"/>
          <ac:spMkLst>
            <pc:docMk/>
            <pc:sldMk cId="2713514750" sldId="348"/>
            <ac:spMk id="71" creationId="{C2FC3D25-66E4-4F45-8DFC-5BD5DC6670E1}"/>
          </ac:spMkLst>
        </pc:spChg>
        <pc:spChg chg="add mod">
          <ac:chgData name="Go Watanabe" userId="eca159047afb4479" providerId="LiveId" clId="{66C59417-3747-477A-A48B-F3200BB5D7E3}" dt="2019-02-27T17:40:36.029" v="10071" actId="1076"/>
          <ac:spMkLst>
            <pc:docMk/>
            <pc:sldMk cId="2713514750" sldId="348"/>
            <ac:spMk id="72" creationId="{F846FF61-237D-4C9B-984D-4CF711784D25}"/>
          </ac:spMkLst>
        </pc:spChg>
        <pc:spChg chg="add mod">
          <ac:chgData name="Go Watanabe" userId="eca159047afb4479" providerId="LiveId" clId="{66C59417-3747-477A-A48B-F3200BB5D7E3}" dt="2019-02-27T17:40:36.029" v="10071" actId="1076"/>
          <ac:spMkLst>
            <pc:docMk/>
            <pc:sldMk cId="2713514750" sldId="348"/>
            <ac:spMk id="73" creationId="{D02F4E3D-A3FC-476A-9D26-523C7691F305}"/>
          </ac:spMkLst>
        </pc:spChg>
        <pc:spChg chg="add mod">
          <ac:chgData name="Go Watanabe" userId="eca159047afb4479" providerId="LiveId" clId="{66C59417-3747-477A-A48B-F3200BB5D7E3}" dt="2019-02-27T17:40:36.029" v="10071" actId="1076"/>
          <ac:spMkLst>
            <pc:docMk/>
            <pc:sldMk cId="2713514750" sldId="348"/>
            <ac:spMk id="74" creationId="{6563A59C-77F4-4690-9245-1FBB7D6478DE}"/>
          </ac:spMkLst>
        </pc:spChg>
        <pc:spChg chg="add mod">
          <ac:chgData name="Go Watanabe" userId="eca159047afb4479" providerId="LiveId" clId="{66C59417-3747-477A-A48B-F3200BB5D7E3}" dt="2019-02-27T17:47:54.213" v="10232" actId="14100"/>
          <ac:spMkLst>
            <pc:docMk/>
            <pc:sldMk cId="2713514750" sldId="348"/>
            <ac:spMk id="77" creationId="{5DAA346E-B26F-4952-9314-CF480487C261}"/>
          </ac:spMkLst>
        </pc:spChg>
        <pc:spChg chg="add mod">
          <ac:chgData name="Go Watanabe" userId="eca159047afb4479" providerId="LiveId" clId="{66C59417-3747-477A-A48B-F3200BB5D7E3}" dt="2019-02-27T17:45:52.536" v="10223"/>
          <ac:spMkLst>
            <pc:docMk/>
            <pc:sldMk cId="2713514750" sldId="348"/>
            <ac:spMk id="78" creationId="{E532BDAE-EA91-419F-A036-B356CFCACB66}"/>
          </ac:spMkLst>
        </pc:spChg>
        <pc:spChg chg="add mod">
          <ac:chgData name="Go Watanabe" userId="eca159047afb4479" providerId="LiveId" clId="{66C59417-3747-477A-A48B-F3200BB5D7E3}" dt="2019-02-28T09:04:27.807" v="12271" actId="27636"/>
          <ac:spMkLst>
            <pc:docMk/>
            <pc:sldMk cId="2713514750" sldId="348"/>
            <ac:spMk id="79" creationId="{CDE8A611-4D64-416E-99E1-F9EDD125B5C5}"/>
          </ac:spMkLst>
        </pc:spChg>
        <pc:spChg chg="add mod">
          <ac:chgData name="Go Watanabe" userId="eca159047afb4479" providerId="LiveId" clId="{66C59417-3747-477A-A48B-F3200BB5D7E3}" dt="2019-02-27T17:45:48.742" v="10217"/>
          <ac:spMkLst>
            <pc:docMk/>
            <pc:sldMk cId="2713514750" sldId="348"/>
            <ac:spMk id="80" creationId="{0F866401-BF5C-47A4-9CA4-4F555CA1B848}"/>
          </ac:spMkLst>
        </pc:spChg>
        <pc:spChg chg="add mod">
          <ac:chgData name="Go Watanabe" userId="eca159047afb4479" providerId="LiveId" clId="{66C59417-3747-477A-A48B-F3200BB5D7E3}" dt="2019-02-27T17:44:43.411" v="10177" actId="1076"/>
          <ac:spMkLst>
            <pc:docMk/>
            <pc:sldMk cId="2713514750" sldId="348"/>
            <ac:spMk id="81" creationId="{F6470F0C-5203-4107-9BE2-867D846DC93F}"/>
          </ac:spMkLst>
        </pc:spChg>
        <pc:spChg chg="add mod">
          <ac:chgData name="Go Watanabe" userId="eca159047afb4479" providerId="LiveId" clId="{66C59417-3747-477A-A48B-F3200BB5D7E3}" dt="2019-02-27T17:41:57.400" v="10099" actId="1076"/>
          <ac:spMkLst>
            <pc:docMk/>
            <pc:sldMk cId="2713514750" sldId="348"/>
            <ac:spMk id="82" creationId="{DDA46F51-9D67-4EBE-8582-B33D3C1B4B92}"/>
          </ac:spMkLst>
        </pc:spChg>
        <pc:spChg chg="add mod">
          <ac:chgData name="Go Watanabe" userId="eca159047afb4479" providerId="LiveId" clId="{66C59417-3747-477A-A48B-F3200BB5D7E3}" dt="2019-02-28T09:04:27.811" v="12273" actId="27636"/>
          <ac:spMkLst>
            <pc:docMk/>
            <pc:sldMk cId="2713514750" sldId="348"/>
            <ac:spMk id="88" creationId="{E3FFBCD7-910A-4804-931A-7FF55598904A}"/>
          </ac:spMkLst>
        </pc:spChg>
        <pc:spChg chg="add mod">
          <ac:chgData name="Go Watanabe" userId="eca159047afb4479" providerId="LiveId" clId="{66C59417-3747-477A-A48B-F3200BB5D7E3}" dt="2019-02-28T09:04:27.809" v="12272" actId="27636"/>
          <ac:spMkLst>
            <pc:docMk/>
            <pc:sldMk cId="2713514750" sldId="348"/>
            <ac:spMk id="89" creationId="{E1E637D9-1FB8-408F-A459-E961ECA8C2E8}"/>
          </ac:spMkLst>
        </pc:spChg>
        <pc:spChg chg="add mod">
          <ac:chgData name="Go Watanabe" userId="eca159047afb4479" providerId="LiveId" clId="{66C59417-3747-477A-A48B-F3200BB5D7E3}" dt="2019-02-28T09:38:06.909" v="12966" actId="1076"/>
          <ac:spMkLst>
            <pc:docMk/>
            <pc:sldMk cId="2713514750" sldId="348"/>
            <ac:spMk id="90" creationId="{607ABE27-C4BE-490D-A0DE-41CBF34BC167}"/>
          </ac:spMkLst>
        </pc:spChg>
        <pc:cxnChg chg="del mod">
          <ac:chgData name="Go Watanabe" userId="eca159047afb4479" providerId="LiveId" clId="{66C59417-3747-477A-A48B-F3200BB5D7E3}" dt="2019-02-24T12:43:27.716" v="4280"/>
          <ac:cxnSpMkLst>
            <pc:docMk/>
            <pc:sldMk cId="2713514750" sldId="348"/>
            <ac:cxnSpMk id="8" creationId="{EBEAD424-A342-4626-8A8C-2B6EEAE89BE1}"/>
          </ac:cxnSpMkLst>
        </pc:cxnChg>
        <pc:cxnChg chg="del">
          <ac:chgData name="Go Watanabe" userId="eca159047afb4479" providerId="LiveId" clId="{66C59417-3747-477A-A48B-F3200BB5D7E3}" dt="2019-02-24T12:41:23.283" v="4186" actId="478"/>
          <ac:cxnSpMkLst>
            <pc:docMk/>
            <pc:sldMk cId="2713514750" sldId="348"/>
            <ac:cxnSpMk id="9" creationId="{00F2CC0C-28A0-42D2-A64D-40A7ADFA35AB}"/>
          </ac:cxnSpMkLst>
        </pc:cxnChg>
        <pc:cxnChg chg="add del mod">
          <ac:chgData name="Go Watanabe" userId="eca159047afb4479" providerId="LiveId" clId="{66C59417-3747-477A-A48B-F3200BB5D7E3}" dt="2019-02-27T17:40:12.883" v="10067"/>
          <ac:cxnSpMkLst>
            <pc:docMk/>
            <pc:sldMk cId="2713514750" sldId="348"/>
            <ac:cxnSpMk id="31" creationId="{23CFCE84-EF44-4909-BA26-A7FB8C3E4225}"/>
          </ac:cxnSpMkLst>
        </pc:cxnChg>
        <pc:cxnChg chg="add del mod">
          <ac:chgData name="Go Watanabe" userId="eca159047afb4479" providerId="LiveId" clId="{66C59417-3747-477A-A48B-F3200BB5D7E3}" dt="2019-02-27T17:39:35.735" v="10057"/>
          <ac:cxnSpMkLst>
            <pc:docMk/>
            <pc:sldMk cId="2713514750" sldId="348"/>
            <ac:cxnSpMk id="32" creationId="{C03BA099-FEA6-4F7A-B7FE-AA3EB74681DE}"/>
          </ac:cxnSpMkLst>
        </pc:cxnChg>
        <pc:cxnChg chg="add del mod">
          <ac:chgData name="Go Watanabe" userId="eca159047afb4479" providerId="LiveId" clId="{66C59417-3747-477A-A48B-F3200BB5D7E3}" dt="2019-02-27T17:40:42.017" v="10073"/>
          <ac:cxnSpMkLst>
            <pc:docMk/>
            <pc:sldMk cId="2713514750" sldId="348"/>
            <ac:cxnSpMk id="40" creationId="{763D7818-FF4A-4683-B923-C7CDF5F99B29}"/>
          </ac:cxnSpMkLst>
        </pc:cxnChg>
        <pc:cxnChg chg="add del mod">
          <ac:chgData name="Go Watanabe" userId="eca159047afb4479" providerId="LiveId" clId="{66C59417-3747-477A-A48B-F3200BB5D7E3}" dt="2019-02-27T17:47:22.783" v="10226"/>
          <ac:cxnSpMkLst>
            <pc:docMk/>
            <pc:sldMk cId="2713514750" sldId="348"/>
            <ac:cxnSpMk id="45" creationId="{155C988F-0A99-41BA-88D3-614E50FDA3B2}"/>
          </ac:cxnSpMkLst>
        </pc:cxnChg>
        <pc:cxnChg chg="add del">
          <ac:chgData name="Go Watanabe" userId="eca159047afb4479" providerId="LiveId" clId="{66C59417-3747-477A-A48B-F3200BB5D7E3}" dt="2019-02-27T17:39:44.248" v="10059"/>
          <ac:cxnSpMkLst>
            <pc:docMk/>
            <pc:sldMk cId="2713514750" sldId="348"/>
            <ac:cxnSpMk id="52" creationId="{40B7094A-BF13-4D65-84E6-0EE066C1AE1F}"/>
          </ac:cxnSpMkLst>
        </pc:cxnChg>
        <pc:cxnChg chg="add del">
          <ac:chgData name="Go Watanabe" userId="eca159047afb4479" providerId="LiveId" clId="{66C59417-3747-477A-A48B-F3200BB5D7E3}" dt="2019-02-27T17:39:51.381" v="10061"/>
          <ac:cxnSpMkLst>
            <pc:docMk/>
            <pc:sldMk cId="2713514750" sldId="348"/>
            <ac:cxnSpMk id="60" creationId="{DA2369C6-8FB0-4BB4-A3C3-8B3298226D0B}"/>
          </ac:cxnSpMkLst>
        </pc:cxnChg>
        <pc:cxnChg chg="add">
          <ac:chgData name="Go Watanabe" userId="eca159047afb4479" providerId="LiveId" clId="{66C59417-3747-477A-A48B-F3200BB5D7E3}" dt="2019-02-27T17:39:51.743" v="10062"/>
          <ac:cxnSpMkLst>
            <pc:docMk/>
            <pc:sldMk cId="2713514750" sldId="348"/>
            <ac:cxnSpMk id="68" creationId="{D06E3340-40D7-492C-8EC7-4748E2CD6C72}"/>
          </ac:cxnSpMkLst>
        </pc:cxnChg>
        <pc:cxnChg chg="add">
          <ac:chgData name="Go Watanabe" userId="eca159047afb4479" providerId="LiveId" clId="{66C59417-3747-477A-A48B-F3200BB5D7E3}" dt="2019-02-27T17:40:13.351" v="10068"/>
          <ac:cxnSpMkLst>
            <pc:docMk/>
            <pc:sldMk cId="2713514750" sldId="348"/>
            <ac:cxnSpMk id="69" creationId="{FD4E06C4-21FA-4887-8F5B-29B641882FE8}"/>
          </ac:cxnSpMkLst>
        </pc:cxnChg>
        <pc:cxnChg chg="add mod">
          <ac:chgData name="Go Watanabe" userId="eca159047afb4479" providerId="LiveId" clId="{66C59417-3747-477A-A48B-F3200BB5D7E3}" dt="2019-02-27T17:40:36.029" v="10071" actId="1076"/>
          <ac:cxnSpMkLst>
            <pc:docMk/>
            <pc:sldMk cId="2713514750" sldId="348"/>
            <ac:cxnSpMk id="75" creationId="{3380EA21-053E-40B3-B978-4E1D8AEBCAF9}"/>
          </ac:cxnSpMkLst>
        </pc:cxnChg>
        <pc:cxnChg chg="add mod">
          <ac:chgData name="Go Watanabe" userId="eca159047afb4479" providerId="LiveId" clId="{66C59417-3747-477A-A48B-F3200BB5D7E3}" dt="2019-02-27T17:40:44.452" v="10075" actId="14100"/>
          <ac:cxnSpMkLst>
            <pc:docMk/>
            <pc:sldMk cId="2713514750" sldId="348"/>
            <ac:cxnSpMk id="76" creationId="{B878A26E-4AF9-4C12-8BED-159C3E35E520}"/>
          </ac:cxnSpMkLst>
        </pc:cxnChg>
        <pc:cxnChg chg="add mod">
          <ac:chgData name="Go Watanabe" userId="eca159047afb4479" providerId="LiveId" clId="{66C59417-3747-477A-A48B-F3200BB5D7E3}" dt="2019-02-27T17:45:23.284" v="10193" actId="14100"/>
          <ac:cxnSpMkLst>
            <pc:docMk/>
            <pc:sldMk cId="2713514750" sldId="348"/>
            <ac:cxnSpMk id="83" creationId="{FA3F25FA-B414-4A3E-A82D-736EC531EB2E}"/>
          </ac:cxnSpMkLst>
        </pc:cxnChg>
        <pc:cxnChg chg="add mod">
          <ac:chgData name="Go Watanabe" userId="eca159047afb4479" providerId="LiveId" clId="{66C59417-3747-477A-A48B-F3200BB5D7E3}" dt="2019-02-27T17:45:41.467" v="10210" actId="1035"/>
          <ac:cxnSpMkLst>
            <pc:docMk/>
            <pc:sldMk cId="2713514750" sldId="348"/>
            <ac:cxnSpMk id="84" creationId="{3CBB8A16-815B-4E95-B16B-BE66188019E0}"/>
          </ac:cxnSpMkLst>
        </pc:cxnChg>
        <pc:cxnChg chg="add mod">
          <ac:chgData name="Go Watanabe" userId="eca159047afb4479" providerId="LiveId" clId="{66C59417-3747-477A-A48B-F3200BB5D7E3}" dt="2019-02-28T09:37:53.710" v="12964" actId="14100"/>
          <ac:cxnSpMkLst>
            <pc:docMk/>
            <pc:sldMk cId="2713514750" sldId="348"/>
            <ac:cxnSpMk id="85" creationId="{2A006E4D-106C-4877-951F-9EAEBA8D90C6}"/>
          </ac:cxnSpMkLst>
        </pc:cxnChg>
      </pc:sldChg>
      <pc:sldChg chg="addSp delSp modSp add">
        <pc:chgData name="Go Watanabe" userId="eca159047afb4479" providerId="LiveId" clId="{66C59417-3747-477A-A48B-F3200BB5D7E3}" dt="2019-02-28T09:37:19.277" v="12953" actId="20577"/>
        <pc:sldMkLst>
          <pc:docMk/>
          <pc:sldMk cId="533278090" sldId="349"/>
        </pc:sldMkLst>
        <pc:spChg chg="mod">
          <ac:chgData name="Go Watanabe" userId="eca159047afb4479" providerId="LiveId" clId="{66C59417-3747-477A-A48B-F3200BB5D7E3}" dt="2019-02-28T09:04:27.746" v="12265"/>
          <ac:spMkLst>
            <pc:docMk/>
            <pc:sldMk cId="533278090" sldId="349"/>
            <ac:spMk id="2" creationId="{3525E222-1DB3-4DDF-BD7C-1F6EEF3C7A63}"/>
          </ac:spMkLst>
        </pc:spChg>
        <pc:spChg chg="mod">
          <ac:chgData name="Go Watanabe" userId="eca159047afb4479" providerId="LiveId" clId="{66C59417-3747-477A-A48B-F3200BB5D7E3}" dt="2019-02-28T09:37:19.277" v="12953" actId="20577"/>
          <ac:spMkLst>
            <pc:docMk/>
            <pc:sldMk cId="533278090" sldId="349"/>
            <ac:spMk id="3" creationId="{EF2AD38B-937D-4A70-AAF8-5A75B6A2CC2E}"/>
          </ac:spMkLst>
        </pc:spChg>
        <pc:spChg chg="mod">
          <ac:chgData name="Go Watanabe" userId="eca159047afb4479" providerId="LiveId" clId="{66C59417-3747-477A-A48B-F3200BB5D7E3}" dt="2019-02-27T17:56:06.594" v="10308" actId="1036"/>
          <ac:spMkLst>
            <pc:docMk/>
            <pc:sldMk cId="533278090" sldId="349"/>
            <ac:spMk id="6" creationId="{0F40F836-C03F-4197-8E8C-22AF8C23CD91}"/>
          </ac:spMkLst>
        </pc:spChg>
        <pc:spChg chg="mod">
          <ac:chgData name="Go Watanabe" userId="eca159047afb4479" providerId="LiveId" clId="{66C59417-3747-477A-A48B-F3200BB5D7E3}" dt="2019-02-27T17:56:16.566" v="10310" actId="14100"/>
          <ac:spMkLst>
            <pc:docMk/>
            <pc:sldMk cId="533278090" sldId="349"/>
            <ac:spMk id="11" creationId="{CABF5617-8A03-498B-96F5-DAF34F685AB3}"/>
          </ac:spMkLst>
        </pc:spChg>
        <pc:spChg chg="del">
          <ac:chgData name="Go Watanabe" userId="eca159047afb4479" providerId="LiveId" clId="{66C59417-3747-477A-A48B-F3200BB5D7E3}" dt="2019-02-24T12:52:57.685" v="4843" actId="478"/>
          <ac:spMkLst>
            <pc:docMk/>
            <pc:sldMk cId="533278090" sldId="349"/>
            <ac:spMk id="15" creationId="{8E0642EA-DC0B-4A21-AB2E-050E35AD1243}"/>
          </ac:spMkLst>
        </pc:spChg>
        <pc:spChg chg="add mod">
          <ac:chgData name="Go Watanabe" userId="eca159047afb4479" providerId="LiveId" clId="{66C59417-3747-477A-A48B-F3200BB5D7E3}" dt="2019-02-27T17:56:06.594" v="10308" actId="1036"/>
          <ac:spMkLst>
            <pc:docMk/>
            <pc:sldMk cId="533278090" sldId="349"/>
            <ac:spMk id="19" creationId="{D491F608-8FC2-494F-BFC1-3D29E29ECAEE}"/>
          </ac:spMkLst>
        </pc:spChg>
        <pc:spChg chg="mod">
          <ac:chgData name="Go Watanabe" userId="eca159047afb4479" providerId="LiveId" clId="{66C59417-3747-477A-A48B-F3200BB5D7E3}" dt="2019-02-27T17:56:06.594" v="10308" actId="1036"/>
          <ac:spMkLst>
            <pc:docMk/>
            <pc:sldMk cId="533278090" sldId="349"/>
            <ac:spMk id="20" creationId="{34266101-F8B8-4069-AA5D-EB2E3FF80576}"/>
          </ac:spMkLst>
        </pc:spChg>
        <pc:spChg chg="add del mod">
          <ac:chgData name="Go Watanabe" userId="eca159047afb4479" providerId="LiveId" clId="{66C59417-3747-477A-A48B-F3200BB5D7E3}" dt="2019-02-24T13:00:17.609" v="5174" actId="478"/>
          <ac:spMkLst>
            <pc:docMk/>
            <pc:sldMk cId="533278090" sldId="349"/>
            <ac:spMk id="22" creationId="{B6C212AD-6EA9-4046-8B82-1B4A282A9FAA}"/>
          </ac:spMkLst>
        </pc:spChg>
        <pc:spChg chg="add del mod">
          <ac:chgData name="Go Watanabe" userId="eca159047afb4479" providerId="LiveId" clId="{66C59417-3747-477A-A48B-F3200BB5D7E3}" dt="2019-02-24T12:54:33.700" v="4923" actId="478"/>
          <ac:spMkLst>
            <pc:docMk/>
            <pc:sldMk cId="533278090" sldId="349"/>
            <ac:spMk id="23" creationId="{093EA0BC-16BD-4E39-B784-46120152812A}"/>
          </ac:spMkLst>
        </pc:spChg>
        <pc:spChg chg="add mod">
          <ac:chgData name="Go Watanabe" userId="eca159047afb4479" providerId="LiveId" clId="{66C59417-3747-477A-A48B-F3200BB5D7E3}" dt="2019-02-27T17:56:06.594" v="10308" actId="1036"/>
          <ac:spMkLst>
            <pc:docMk/>
            <pc:sldMk cId="533278090" sldId="349"/>
            <ac:spMk id="24" creationId="{52B832D1-23F6-4C77-8529-40ECD20B14F2}"/>
          </ac:spMkLst>
        </pc:spChg>
        <pc:spChg chg="add mod">
          <ac:chgData name="Go Watanabe" userId="eca159047afb4479" providerId="LiveId" clId="{66C59417-3747-477A-A48B-F3200BB5D7E3}" dt="2019-02-27T17:56:06.594" v="10308" actId="1036"/>
          <ac:spMkLst>
            <pc:docMk/>
            <pc:sldMk cId="533278090" sldId="349"/>
            <ac:spMk id="25" creationId="{A418B3D1-3122-4B07-B178-3C95DDA467B6}"/>
          </ac:spMkLst>
        </pc:spChg>
        <pc:spChg chg="del mod">
          <ac:chgData name="Go Watanabe" userId="eca159047afb4479" providerId="LiveId" clId="{66C59417-3747-477A-A48B-F3200BB5D7E3}" dt="2019-02-24T13:00:17.609" v="5174" actId="478"/>
          <ac:spMkLst>
            <pc:docMk/>
            <pc:sldMk cId="533278090" sldId="349"/>
            <ac:spMk id="25" creationId="{DDE5EA81-79D3-46B4-8E6F-2DF9750A2B6E}"/>
          </ac:spMkLst>
        </pc:spChg>
        <pc:spChg chg="add mod">
          <ac:chgData name="Go Watanabe" userId="eca159047afb4479" providerId="LiveId" clId="{66C59417-3747-477A-A48B-F3200BB5D7E3}" dt="2019-02-28T09:04:27.746" v="12265"/>
          <ac:spMkLst>
            <pc:docMk/>
            <pc:sldMk cId="533278090" sldId="349"/>
            <ac:spMk id="26" creationId="{CBFD1E2E-C158-4F0F-92DD-79613F17774C}"/>
          </ac:spMkLst>
        </pc:spChg>
        <pc:spChg chg="add mod">
          <ac:chgData name="Go Watanabe" userId="eca159047afb4479" providerId="LiveId" clId="{66C59417-3747-477A-A48B-F3200BB5D7E3}" dt="2019-02-27T17:56:06.594" v="10308" actId="1036"/>
          <ac:spMkLst>
            <pc:docMk/>
            <pc:sldMk cId="533278090" sldId="349"/>
            <ac:spMk id="27" creationId="{34B061A5-D562-40BE-8541-1B8573E58CF5}"/>
          </ac:spMkLst>
        </pc:spChg>
        <pc:spChg chg="add del mod">
          <ac:chgData name="Go Watanabe" userId="eca159047afb4479" providerId="LiveId" clId="{66C59417-3747-477A-A48B-F3200BB5D7E3}" dt="2019-02-24T12:54:33.700" v="4923" actId="478"/>
          <ac:spMkLst>
            <pc:docMk/>
            <pc:sldMk cId="533278090" sldId="349"/>
            <ac:spMk id="27" creationId="{FACA627B-AEEB-49CC-82A6-4678937F5F49}"/>
          </ac:spMkLst>
        </pc:spChg>
        <pc:spChg chg="add mod">
          <ac:chgData name="Go Watanabe" userId="eca159047afb4479" providerId="LiveId" clId="{66C59417-3747-477A-A48B-F3200BB5D7E3}" dt="2019-02-27T17:56:06.594" v="10308" actId="1036"/>
          <ac:spMkLst>
            <pc:docMk/>
            <pc:sldMk cId="533278090" sldId="349"/>
            <ac:spMk id="28" creationId="{CF0097B6-3897-47FD-94EF-B347B4C493C0}"/>
          </ac:spMkLst>
        </pc:spChg>
        <pc:spChg chg="add mod">
          <ac:chgData name="Go Watanabe" userId="eca159047afb4479" providerId="LiveId" clId="{66C59417-3747-477A-A48B-F3200BB5D7E3}" dt="2019-02-27T17:56:06.594" v="10308" actId="1036"/>
          <ac:spMkLst>
            <pc:docMk/>
            <pc:sldMk cId="533278090" sldId="349"/>
            <ac:spMk id="29" creationId="{EC84FD98-A9C7-4300-AD07-671DFF8FA3F2}"/>
          </ac:spMkLst>
        </pc:spChg>
        <pc:spChg chg="add mod">
          <ac:chgData name="Go Watanabe" userId="eca159047afb4479" providerId="LiveId" clId="{66C59417-3747-477A-A48B-F3200BB5D7E3}" dt="2019-02-27T17:56:06.594" v="10308" actId="1036"/>
          <ac:spMkLst>
            <pc:docMk/>
            <pc:sldMk cId="533278090" sldId="349"/>
            <ac:spMk id="30" creationId="{0DA696E0-C87D-4FB8-92AD-9B6D95BA35D6}"/>
          </ac:spMkLst>
        </pc:spChg>
        <pc:spChg chg="add mod">
          <ac:chgData name="Go Watanabe" userId="eca159047afb4479" providerId="LiveId" clId="{66C59417-3747-477A-A48B-F3200BB5D7E3}" dt="2019-02-27T17:56:06.594" v="10308" actId="1036"/>
          <ac:spMkLst>
            <pc:docMk/>
            <pc:sldMk cId="533278090" sldId="349"/>
            <ac:spMk id="33" creationId="{191BD71A-6DC1-42D8-90E5-8C5A237CBF6F}"/>
          </ac:spMkLst>
        </pc:spChg>
        <pc:spChg chg="add mod">
          <ac:chgData name="Go Watanabe" userId="eca159047afb4479" providerId="LiveId" clId="{66C59417-3747-477A-A48B-F3200BB5D7E3}" dt="2019-02-28T09:04:27.746" v="12265"/>
          <ac:spMkLst>
            <pc:docMk/>
            <pc:sldMk cId="533278090" sldId="349"/>
            <ac:spMk id="34" creationId="{9DFDEFEE-6300-4F1D-AEE9-472F98C3E652}"/>
          </ac:spMkLst>
        </pc:spChg>
        <pc:spChg chg="add del mod ord">
          <ac:chgData name="Go Watanabe" userId="eca159047afb4479" providerId="LiveId" clId="{66C59417-3747-477A-A48B-F3200BB5D7E3}" dt="2019-02-27T17:56:06.594" v="10308" actId="1036"/>
          <ac:spMkLst>
            <pc:docMk/>
            <pc:sldMk cId="533278090" sldId="349"/>
            <ac:spMk id="35" creationId="{076527A2-9E66-4860-A8EF-2309654A8228}"/>
          </ac:spMkLst>
        </pc:spChg>
        <pc:spChg chg="del mod">
          <ac:chgData name="Go Watanabe" userId="eca159047afb4479" providerId="LiveId" clId="{66C59417-3747-477A-A48B-F3200BB5D7E3}" dt="2019-02-24T12:54:00.247" v="4916" actId="478"/>
          <ac:spMkLst>
            <pc:docMk/>
            <pc:sldMk cId="533278090" sldId="349"/>
            <ac:spMk id="35" creationId="{ECA2C73B-3D1D-4565-AE6C-3C14EABD62DB}"/>
          </ac:spMkLst>
        </pc:spChg>
        <pc:spChg chg="add mod">
          <ac:chgData name="Go Watanabe" userId="eca159047afb4479" providerId="LiveId" clId="{66C59417-3747-477A-A48B-F3200BB5D7E3}" dt="2019-02-27T17:56:06.594" v="10308" actId="1036"/>
          <ac:spMkLst>
            <pc:docMk/>
            <pc:sldMk cId="533278090" sldId="349"/>
            <ac:spMk id="36" creationId="{958AE23B-2472-4D49-8335-12AC034CE012}"/>
          </ac:spMkLst>
        </pc:spChg>
        <pc:spChg chg="add mod">
          <ac:chgData name="Go Watanabe" userId="eca159047afb4479" providerId="LiveId" clId="{66C59417-3747-477A-A48B-F3200BB5D7E3}" dt="2019-02-27T17:56:06.594" v="10308" actId="1036"/>
          <ac:spMkLst>
            <pc:docMk/>
            <pc:sldMk cId="533278090" sldId="349"/>
            <ac:spMk id="37" creationId="{1A5B3501-FB13-4531-8B28-480B92B2428C}"/>
          </ac:spMkLst>
        </pc:spChg>
        <pc:spChg chg="del">
          <ac:chgData name="Go Watanabe" userId="eca159047afb4479" providerId="LiveId" clId="{66C59417-3747-477A-A48B-F3200BB5D7E3}" dt="2019-02-24T12:52:57.685" v="4843" actId="478"/>
          <ac:spMkLst>
            <pc:docMk/>
            <pc:sldMk cId="533278090" sldId="349"/>
            <ac:spMk id="37" creationId="{C90389D6-1ADB-4B49-9DCB-65C57756AEC8}"/>
          </ac:spMkLst>
        </pc:spChg>
        <pc:spChg chg="mod">
          <ac:chgData name="Go Watanabe" userId="eca159047afb4479" providerId="LiveId" clId="{66C59417-3747-477A-A48B-F3200BB5D7E3}" dt="2019-02-27T17:56:06.594" v="10308" actId="1036"/>
          <ac:spMkLst>
            <pc:docMk/>
            <pc:sldMk cId="533278090" sldId="349"/>
            <ac:spMk id="39" creationId="{57BB47C9-D1E0-4C66-B502-EDF941C0A0B0}"/>
          </ac:spMkLst>
        </pc:spChg>
        <pc:spChg chg="mod">
          <ac:chgData name="Go Watanabe" userId="eca159047afb4479" providerId="LiveId" clId="{66C59417-3747-477A-A48B-F3200BB5D7E3}" dt="2019-02-27T17:56:06.594" v="10308" actId="1036"/>
          <ac:spMkLst>
            <pc:docMk/>
            <pc:sldMk cId="533278090" sldId="349"/>
            <ac:spMk id="40" creationId="{CE878F7F-A71D-4A3B-BDF0-54B19293AE09}"/>
          </ac:spMkLst>
        </pc:spChg>
        <pc:spChg chg="add del mod">
          <ac:chgData name="Go Watanabe" userId="eca159047afb4479" providerId="LiveId" clId="{66C59417-3747-477A-A48B-F3200BB5D7E3}" dt="2019-02-26T04:23:34.749" v="8634" actId="478"/>
          <ac:spMkLst>
            <pc:docMk/>
            <pc:sldMk cId="533278090" sldId="349"/>
            <ac:spMk id="41" creationId="{398C12AC-C725-47E5-9647-E8CD92FEBFF5}"/>
          </ac:spMkLst>
        </pc:spChg>
        <pc:spChg chg="add mod">
          <ac:chgData name="Go Watanabe" userId="eca159047afb4479" providerId="LiveId" clId="{66C59417-3747-477A-A48B-F3200BB5D7E3}" dt="2019-02-27T17:56:06.594" v="10308" actId="1036"/>
          <ac:spMkLst>
            <pc:docMk/>
            <pc:sldMk cId="533278090" sldId="349"/>
            <ac:spMk id="68" creationId="{A0D97BC4-912C-4A32-9583-3456063EEA83}"/>
          </ac:spMkLst>
        </pc:spChg>
        <pc:cxnChg chg="mod">
          <ac:chgData name="Go Watanabe" userId="eca159047afb4479" providerId="LiveId" clId="{66C59417-3747-477A-A48B-F3200BB5D7E3}" dt="2019-02-27T17:56:06.594" v="10308" actId="1036"/>
          <ac:cxnSpMkLst>
            <pc:docMk/>
            <pc:sldMk cId="533278090" sldId="349"/>
            <ac:cxnSpMk id="8" creationId="{EBEAD424-A342-4626-8A8C-2B6EEAE89BE1}"/>
          </ac:cxnSpMkLst>
        </pc:cxnChg>
        <pc:cxnChg chg="del mod">
          <ac:chgData name="Go Watanabe" userId="eca159047afb4479" providerId="LiveId" clId="{66C59417-3747-477A-A48B-F3200BB5D7E3}" dt="2019-02-27T17:24:20.140" v="9827"/>
          <ac:cxnSpMkLst>
            <pc:docMk/>
            <pc:sldMk cId="533278090" sldId="349"/>
            <ac:cxnSpMk id="9" creationId="{00F2CC0C-28A0-42D2-A64D-40A7ADFA35AB}"/>
          </ac:cxnSpMkLst>
        </pc:cxnChg>
        <pc:cxnChg chg="add mod">
          <ac:chgData name="Go Watanabe" userId="eca159047afb4479" providerId="LiveId" clId="{66C59417-3747-477A-A48B-F3200BB5D7E3}" dt="2019-02-27T17:56:06.594" v="10308" actId="1036"/>
          <ac:cxnSpMkLst>
            <pc:docMk/>
            <pc:sldMk cId="533278090" sldId="349"/>
            <ac:cxnSpMk id="21" creationId="{5F368FF7-35D2-4B49-A833-4E4A6DF59B7E}"/>
          </ac:cxnSpMkLst>
        </pc:cxnChg>
        <pc:cxnChg chg="add del mod">
          <ac:chgData name="Go Watanabe" userId="eca159047afb4479" providerId="LiveId" clId="{66C59417-3747-477A-A48B-F3200BB5D7E3}" dt="2019-02-24T12:55:45.903" v="4960" actId="478"/>
          <ac:cxnSpMkLst>
            <pc:docMk/>
            <pc:sldMk cId="533278090" sldId="349"/>
            <ac:cxnSpMk id="24" creationId="{9A0925D1-E51B-477F-8764-B37361C36356}"/>
          </ac:cxnSpMkLst>
        </pc:cxnChg>
        <pc:cxnChg chg="add del mod">
          <ac:chgData name="Go Watanabe" userId="eca159047afb4479" providerId="LiveId" clId="{66C59417-3747-477A-A48B-F3200BB5D7E3}" dt="2019-02-27T17:26:58.576" v="9899"/>
          <ac:cxnSpMkLst>
            <pc:docMk/>
            <pc:sldMk cId="533278090" sldId="349"/>
            <ac:cxnSpMk id="31" creationId="{59828EB8-32FC-454C-91E3-2055B66204CD}"/>
          </ac:cxnSpMkLst>
        </pc:cxnChg>
        <pc:cxnChg chg="add mod">
          <ac:chgData name="Go Watanabe" userId="eca159047afb4479" providerId="LiveId" clId="{66C59417-3747-477A-A48B-F3200BB5D7E3}" dt="2019-02-27T17:56:06.594" v="10308" actId="1036"/>
          <ac:cxnSpMkLst>
            <pc:docMk/>
            <pc:sldMk cId="533278090" sldId="349"/>
            <ac:cxnSpMk id="32" creationId="{746C15AC-4FDA-4882-A277-D9A44C7115E0}"/>
          </ac:cxnSpMkLst>
        </pc:cxnChg>
        <pc:cxnChg chg="add mod">
          <ac:chgData name="Go Watanabe" userId="eca159047afb4479" providerId="LiveId" clId="{66C59417-3747-477A-A48B-F3200BB5D7E3}" dt="2019-02-27T17:56:06.594" v="10308" actId="1036"/>
          <ac:cxnSpMkLst>
            <pc:docMk/>
            <pc:sldMk cId="533278090" sldId="349"/>
            <ac:cxnSpMk id="38" creationId="{1306A99B-036F-4C5A-98DD-0A545F2F6A48}"/>
          </ac:cxnSpMkLst>
        </pc:cxnChg>
        <pc:cxnChg chg="add del mod">
          <ac:chgData name="Go Watanabe" userId="eca159047afb4479" providerId="LiveId" clId="{66C59417-3747-477A-A48B-F3200BB5D7E3}" dt="2019-02-26T04:23:31.156" v="8633" actId="478"/>
          <ac:cxnSpMkLst>
            <pc:docMk/>
            <pc:sldMk cId="533278090" sldId="349"/>
            <ac:cxnSpMk id="38" creationId="{21FD6576-D86F-4F26-875B-F616982A48B9}"/>
          </ac:cxnSpMkLst>
        </pc:cxnChg>
        <pc:cxnChg chg="add mod">
          <ac:chgData name="Go Watanabe" userId="eca159047afb4479" providerId="LiveId" clId="{66C59417-3747-477A-A48B-F3200BB5D7E3}" dt="2019-02-27T17:56:06.594" v="10308" actId="1036"/>
          <ac:cxnSpMkLst>
            <pc:docMk/>
            <pc:sldMk cId="533278090" sldId="349"/>
            <ac:cxnSpMk id="41" creationId="{E0943C4A-EBF5-4CC4-B057-243FC6CDFD54}"/>
          </ac:cxnSpMkLst>
        </pc:cxnChg>
        <pc:cxnChg chg="add mod">
          <ac:chgData name="Go Watanabe" userId="eca159047afb4479" providerId="LiveId" clId="{66C59417-3747-477A-A48B-F3200BB5D7E3}" dt="2019-02-27T17:56:06.594" v="10308" actId="1036"/>
          <ac:cxnSpMkLst>
            <pc:docMk/>
            <pc:sldMk cId="533278090" sldId="349"/>
            <ac:cxnSpMk id="45" creationId="{3CDE8DB5-3427-4296-A2C8-9C14D2218DF1}"/>
          </ac:cxnSpMkLst>
        </pc:cxnChg>
        <pc:cxnChg chg="add mod">
          <ac:chgData name="Go Watanabe" userId="eca159047afb4479" providerId="LiveId" clId="{66C59417-3747-477A-A48B-F3200BB5D7E3}" dt="2019-02-27T17:56:06.594" v="10308" actId="1036"/>
          <ac:cxnSpMkLst>
            <pc:docMk/>
            <pc:sldMk cId="533278090" sldId="349"/>
            <ac:cxnSpMk id="48" creationId="{EEB9FF38-B25B-4405-936A-30987FD42294}"/>
          </ac:cxnSpMkLst>
        </pc:cxnChg>
        <pc:cxnChg chg="add mod">
          <ac:chgData name="Go Watanabe" userId="eca159047afb4479" providerId="LiveId" clId="{66C59417-3747-477A-A48B-F3200BB5D7E3}" dt="2019-02-27T17:56:06.594" v="10308" actId="1036"/>
          <ac:cxnSpMkLst>
            <pc:docMk/>
            <pc:sldMk cId="533278090" sldId="349"/>
            <ac:cxnSpMk id="51" creationId="{C5FA3C42-E950-43D9-8AA5-0660A8C13C87}"/>
          </ac:cxnSpMkLst>
        </pc:cxnChg>
        <pc:cxnChg chg="add mod">
          <ac:chgData name="Go Watanabe" userId="eca159047afb4479" providerId="LiveId" clId="{66C59417-3747-477A-A48B-F3200BB5D7E3}" dt="2019-02-27T17:56:06.594" v="10308" actId="1036"/>
          <ac:cxnSpMkLst>
            <pc:docMk/>
            <pc:sldMk cId="533278090" sldId="349"/>
            <ac:cxnSpMk id="52" creationId="{BDA41DC7-B624-47EF-953C-CFB5584297F8}"/>
          </ac:cxnSpMkLst>
        </pc:cxnChg>
        <pc:cxnChg chg="add mod">
          <ac:chgData name="Go Watanabe" userId="eca159047afb4479" providerId="LiveId" clId="{66C59417-3747-477A-A48B-F3200BB5D7E3}" dt="2019-02-27T17:56:06.594" v="10308" actId="1036"/>
          <ac:cxnSpMkLst>
            <pc:docMk/>
            <pc:sldMk cId="533278090" sldId="349"/>
            <ac:cxnSpMk id="57" creationId="{8FA6C1DC-C33D-4929-89A3-17529B44A38F}"/>
          </ac:cxnSpMkLst>
        </pc:cxnChg>
        <pc:cxnChg chg="add mod">
          <ac:chgData name="Go Watanabe" userId="eca159047afb4479" providerId="LiveId" clId="{66C59417-3747-477A-A48B-F3200BB5D7E3}" dt="2019-02-27T17:56:06.594" v="10308" actId="1036"/>
          <ac:cxnSpMkLst>
            <pc:docMk/>
            <pc:sldMk cId="533278090" sldId="349"/>
            <ac:cxnSpMk id="58" creationId="{9AB3DFD8-07C9-4C0A-9673-BF5A524B481C}"/>
          </ac:cxnSpMkLst>
        </pc:cxnChg>
        <pc:cxnChg chg="add mod">
          <ac:chgData name="Go Watanabe" userId="eca159047afb4479" providerId="LiveId" clId="{66C59417-3747-477A-A48B-F3200BB5D7E3}" dt="2019-02-27T17:56:06.594" v="10308" actId="1036"/>
          <ac:cxnSpMkLst>
            <pc:docMk/>
            <pc:sldMk cId="533278090" sldId="349"/>
            <ac:cxnSpMk id="59" creationId="{8EF1C91D-3929-4EEF-9631-5525A7C756F2}"/>
          </ac:cxnSpMkLst>
        </pc:cxnChg>
        <pc:cxnChg chg="add mod">
          <ac:chgData name="Go Watanabe" userId="eca159047afb4479" providerId="LiveId" clId="{66C59417-3747-477A-A48B-F3200BB5D7E3}" dt="2019-02-27T17:56:06.594" v="10308" actId="1036"/>
          <ac:cxnSpMkLst>
            <pc:docMk/>
            <pc:sldMk cId="533278090" sldId="349"/>
            <ac:cxnSpMk id="60" creationId="{6CCFEAFB-DA67-47C3-A614-376F156EE881}"/>
          </ac:cxnSpMkLst>
        </pc:cxnChg>
      </pc:sldChg>
      <pc:sldChg chg="addSp delSp modSp add ord">
        <pc:chgData name="Go Watanabe" userId="eca159047afb4479" providerId="LiveId" clId="{66C59417-3747-477A-A48B-F3200BB5D7E3}" dt="2019-02-28T09:45:06.268" v="13315" actId="478"/>
        <pc:sldMkLst>
          <pc:docMk/>
          <pc:sldMk cId="393025220" sldId="350"/>
        </pc:sldMkLst>
        <pc:spChg chg="del mod">
          <ac:chgData name="Go Watanabe" userId="eca159047afb4479" providerId="LiveId" clId="{66C59417-3747-477A-A48B-F3200BB5D7E3}" dt="2019-02-28T09:45:06.268" v="13315" actId="478"/>
          <ac:spMkLst>
            <pc:docMk/>
            <pc:sldMk cId="393025220" sldId="350"/>
            <ac:spMk id="2" creationId="{3727CC12-D0E7-44F0-AFB5-99EAF58700D5}"/>
          </ac:spMkLst>
        </pc:spChg>
        <pc:spChg chg="mod">
          <ac:chgData name="Go Watanabe" userId="eca159047afb4479" providerId="LiveId" clId="{66C59417-3747-477A-A48B-F3200BB5D7E3}" dt="2019-02-28T09:04:27.746" v="12265"/>
          <ac:spMkLst>
            <pc:docMk/>
            <pc:sldMk cId="393025220" sldId="350"/>
            <ac:spMk id="3" creationId="{4160F18A-6866-4851-B8BB-8519CF5A29F3}"/>
          </ac:spMkLst>
        </pc:spChg>
        <pc:spChg chg="add mod">
          <ac:chgData name="Go Watanabe" userId="eca159047afb4479" providerId="LiveId" clId="{66C59417-3747-477A-A48B-F3200BB5D7E3}" dt="2019-02-26T04:19:13.531" v="8574" actId="1037"/>
          <ac:spMkLst>
            <pc:docMk/>
            <pc:sldMk cId="393025220" sldId="350"/>
            <ac:spMk id="5" creationId="{DD5A56FD-31B9-4B95-83B7-22224ADB1A79}"/>
          </ac:spMkLst>
        </pc:spChg>
        <pc:spChg chg="add del mod">
          <ac:chgData name="Go Watanabe" userId="eca159047afb4479" providerId="LiveId" clId="{66C59417-3747-477A-A48B-F3200BB5D7E3}" dt="2019-02-25T22:35:58.085" v="5467" actId="478"/>
          <ac:spMkLst>
            <pc:docMk/>
            <pc:sldMk cId="393025220" sldId="350"/>
            <ac:spMk id="6" creationId="{550D03C0-CC75-4B30-95AB-554544B6F15F}"/>
          </ac:spMkLst>
        </pc:spChg>
        <pc:spChg chg="add mod">
          <ac:chgData name="Go Watanabe" userId="eca159047afb4479" providerId="LiveId" clId="{66C59417-3747-477A-A48B-F3200BB5D7E3}" dt="2019-02-28T09:04:27.746" v="12265"/>
          <ac:spMkLst>
            <pc:docMk/>
            <pc:sldMk cId="393025220" sldId="350"/>
            <ac:spMk id="8" creationId="{9F64B426-6B03-47FA-BEF7-4DC86FB0FE51}"/>
          </ac:spMkLst>
        </pc:spChg>
        <pc:spChg chg="add del">
          <ac:chgData name="Go Watanabe" userId="eca159047afb4479" providerId="LiveId" clId="{66C59417-3747-477A-A48B-F3200BB5D7E3}" dt="2019-02-25T22:35:58.085" v="5467" actId="478"/>
          <ac:spMkLst>
            <pc:docMk/>
            <pc:sldMk cId="393025220" sldId="350"/>
            <ac:spMk id="9" creationId="{4CF36B86-E38E-4A33-B4BE-0F06D638AB2D}"/>
          </ac:spMkLst>
        </pc:spChg>
        <pc:spChg chg="add mod">
          <ac:chgData name="Go Watanabe" userId="eca159047afb4479" providerId="LiveId" clId="{66C59417-3747-477A-A48B-F3200BB5D7E3}" dt="2019-02-28T09:45:06.268" v="13315" actId="478"/>
          <ac:spMkLst>
            <pc:docMk/>
            <pc:sldMk cId="393025220" sldId="350"/>
            <ac:spMk id="9" creationId="{88D7222C-3928-4EFC-8401-D7B4E7D0D637}"/>
          </ac:spMkLst>
        </pc:spChg>
        <pc:spChg chg="add del mod">
          <ac:chgData name="Go Watanabe" userId="eca159047afb4479" providerId="LiveId" clId="{66C59417-3747-477A-A48B-F3200BB5D7E3}" dt="2019-02-25T22:35:08.185" v="5448"/>
          <ac:spMkLst>
            <pc:docMk/>
            <pc:sldMk cId="393025220" sldId="350"/>
            <ac:spMk id="10" creationId="{BC061EEA-4C5C-4B69-845D-B47C980F2FCF}"/>
          </ac:spMkLst>
        </pc:spChg>
        <pc:spChg chg="add mod ord">
          <ac:chgData name="Go Watanabe" userId="eca159047afb4479" providerId="LiveId" clId="{66C59417-3747-477A-A48B-F3200BB5D7E3}" dt="2019-02-26T04:19:46.210" v="8576" actId="14100"/>
          <ac:spMkLst>
            <pc:docMk/>
            <pc:sldMk cId="393025220" sldId="350"/>
            <ac:spMk id="14" creationId="{5E85B3BC-BEA7-4897-AC74-0BB35A8EF534}"/>
          </ac:spMkLst>
        </pc:spChg>
        <pc:spChg chg="add mod">
          <ac:chgData name="Go Watanabe" userId="eca159047afb4479" providerId="LiveId" clId="{66C59417-3747-477A-A48B-F3200BB5D7E3}" dt="2019-02-28T09:04:27.779" v="12267" actId="27636"/>
          <ac:spMkLst>
            <pc:docMk/>
            <pc:sldMk cId="393025220" sldId="350"/>
            <ac:spMk id="15" creationId="{DD9F2E5E-AAD1-48DE-89F6-C3FFD1E76796}"/>
          </ac:spMkLst>
        </pc:spChg>
        <pc:spChg chg="add mod">
          <ac:chgData name="Go Watanabe" userId="eca159047afb4479" providerId="LiveId" clId="{66C59417-3747-477A-A48B-F3200BB5D7E3}" dt="2019-02-26T04:19:13.531" v="8574" actId="1037"/>
          <ac:spMkLst>
            <pc:docMk/>
            <pc:sldMk cId="393025220" sldId="350"/>
            <ac:spMk id="19" creationId="{A239DE7B-19F5-4744-B35F-0BE18C791DBF}"/>
          </ac:spMkLst>
        </pc:spChg>
        <pc:spChg chg="add mod">
          <ac:chgData name="Go Watanabe" userId="eca159047afb4479" providerId="LiveId" clId="{66C59417-3747-477A-A48B-F3200BB5D7E3}" dt="2019-02-26T04:19:13.531" v="8574" actId="1037"/>
          <ac:spMkLst>
            <pc:docMk/>
            <pc:sldMk cId="393025220" sldId="350"/>
            <ac:spMk id="20" creationId="{C4BB70A6-9591-46CE-9CE4-19F2D11C4E63}"/>
          </ac:spMkLst>
        </pc:spChg>
        <pc:spChg chg="add del mod">
          <ac:chgData name="Go Watanabe" userId="eca159047afb4479" providerId="LiveId" clId="{66C59417-3747-477A-A48B-F3200BB5D7E3}" dt="2019-02-25T22:39:08.229" v="5551" actId="478"/>
          <ac:spMkLst>
            <pc:docMk/>
            <pc:sldMk cId="393025220" sldId="350"/>
            <ac:spMk id="21" creationId="{4D20A75F-67DE-407B-8FE4-9D666F625277}"/>
          </ac:spMkLst>
        </pc:spChg>
        <pc:spChg chg="add del mod">
          <ac:chgData name="Go Watanabe" userId="eca159047afb4479" providerId="LiveId" clId="{66C59417-3747-477A-A48B-F3200BB5D7E3}" dt="2019-02-25T22:39:08.229" v="5551" actId="478"/>
          <ac:spMkLst>
            <pc:docMk/>
            <pc:sldMk cId="393025220" sldId="350"/>
            <ac:spMk id="22" creationId="{62D617CE-7224-4032-BE87-7D2816440AE3}"/>
          </ac:spMkLst>
        </pc:spChg>
        <pc:spChg chg="add del mod">
          <ac:chgData name="Go Watanabe" userId="eca159047afb4479" providerId="LiveId" clId="{66C59417-3747-477A-A48B-F3200BB5D7E3}" dt="2019-02-25T22:38:18.234" v="5530" actId="478"/>
          <ac:spMkLst>
            <pc:docMk/>
            <pc:sldMk cId="393025220" sldId="350"/>
            <ac:spMk id="23" creationId="{AA693C1A-2746-421D-AF86-BA08C6EFF1FC}"/>
          </ac:spMkLst>
        </pc:spChg>
        <pc:spChg chg="add del mod">
          <ac:chgData name="Go Watanabe" userId="eca159047afb4479" providerId="LiveId" clId="{66C59417-3747-477A-A48B-F3200BB5D7E3}" dt="2019-02-25T22:39:27.108" v="5554" actId="478"/>
          <ac:spMkLst>
            <pc:docMk/>
            <pc:sldMk cId="393025220" sldId="350"/>
            <ac:spMk id="26" creationId="{34CA7EAC-3A54-43D7-8F3A-5647C66BD194}"/>
          </ac:spMkLst>
        </pc:spChg>
        <pc:spChg chg="add del mod">
          <ac:chgData name="Go Watanabe" userId="eca159047afb4479" providerId="LiveId" clId="{66C59417-3747-477A-A48B-F3200BB5D7E3}" dt="2019-02-25T22:39:27.108" v="5554" actId="478"/>
          <ac:spMkLst>
            <pc:docMk/>
            <pc:sldMk cId="393025220" sldId="350"/>
            <ac:spMk id="27" creationId="{FC771735-5485-4EEF-BB55-98F7BC0145B3}"/>
          </ac:spMkLst>
        </pc:spChg>
        <pc:spChg chg="add del mod">
          <ac:chgData name="Go Watanabe" userId="eca159047afb4479" providerId="LiveId" clId="{66C59417-3747-477A-A48B-F3200BB5D7E3}" dt="2019-02-25T22:39:27.108" v="5554" actId="478"/>
          <ac:spMkLst>
            <pc:docMk/>
            <pc:sldMk cId="393025220" sldId="350"/>
            <ac:spMk id="29" creationId="{5F600933-76B5-4649-BD3B-89A05972F25C}"/>
          </ac:spMkLst>
        </pc:spChg>
        <pc:spChg chg="add del mod">
          <ac:chgData name="Go Watanabe" userId="eca159047afb4479" providerId="LiveId" clId="{66C59417-3747-477A-A48B-F3200BB5D7E3}" dt="2019-02-25T22:39:08.229" v="5551" actId="478"/>
          <ac:spMkLst>
            <pc:docMk/>
            <pc:sldMk cId="393025220" sldId="350"/>
            <ac:spMk id="30" creationId="{2711E895-3A62-43A1-A7B7-25AD4AAECDA1}"/>
          </ac:spMkLst>
        </pc:spChg>
        <pc:spChg chg="add del mod">
          <ac:chgData name="Go Watanabe" userId="eca159047afb4479" providerId="LiveId" clId="{66C59417-3747-477A-A48B-F3200BB5D7E3}" dt="2019-02-25T22:39:08.229" v="5551" actId="478"/>
          <ac:spMkLst>
            <pc:docMk/>
            <pc:sldMk cId="393025220" sldId="350"/>
            <ac:spMk id="31" creationId="{72DF5113-0BA8-4063-988A-04B5F5242A10}"/>
          </ac:spMkLst>
        </pc:spChg>
        <pc:spChg chg="add del mod">
          <ac:chgData name="Go Watanabe" userId="eca159047afb4479" providerId="LiveId" clId="{66C59417-3747-477A-A48B-F3200BB5D7E3}" dt="2019-02-25T22:39:08.229" v="5551" actId="478"/>
          <ac:spMkLst>
            <pc:docMk/>
            <pc:sldMk cId="393025220" sldId="350"/>
            <ac:spMk id="32" creationId="{404E8F6F-0168-4FC3-AA82-3BC50D34B062}"/>
          </ac:spMkLst>
        </pc:spChg>
        <pc:spChg chg="add del mod">
          <ac:chgData name="Go Watanabe" userId="eca159047afb4479" providerId="LiveId" clId="{66C59417-3747-477A-A48B-F3200BB5D7E3}" dt="2019-02-25T22:39:08.229" v="5551" actId="478"/>
          <ac:spMkLst>
            <pc:docMk/>
            <pc:sldMk cId="393025220" sldId="350"/>
            <ac:spMk id="33" creationId="{809CF2B3-3504-4BD5-BF91-03CAA14236A9}"/>
          </ac:spMkLst>
        </pc:spChg>
        <pc:spChg chg="add mod">
          <ac:chgData name="Go Watanabe" userId="eca159047afb4479" providerId="LiveId" clId="{66C59417-3747-477A-A48B-F3200BB5D7E3}" dt="2019-02-26T04:19:46.210" v="8576" actId="14100"/>
          <ac:spMkLst>
            <pc:docMk/>
            <pc:sldMk cId="393025220" sldId="350"/>
            <ac:spMk id="34" creationId="{7C050813-20B8-41FB-AA21-6E14B213E886}"/>
          </ac:spMkLst>
        </pc:spChg>
        <pc:spChg chg="add mod">
          <ac:chgData name="Go Watanabe" userId="eca159047afb4479" providerId="LiveId" clId="{66C59417-3747-477A-A48B-F3200BB5D7E3}" dt="2019-02-26T04:19:13.531" v="8574" actId="1037"/>
          <ac:spMkLst>
            <pc:docMk/>
            <pc:sldMk cId="393025220" sldId="350"/>
            <ac:spMk id="35" creationId="{98127D29-B199-452B-B812-271C62934901}"/>
          </ac:spMkLst>
        </pc:spChg>
        <pc:spChg chg="add mod">
          <ac:chgData name="Go Watanabe" userId="eca159047afb4479" providerId="LiveId" clId="{66C59417-3747-477A-A48B-F3200BB5D7E3}" dt="2019-02-26T04:19:00.622" v="8550" actId="1038"/>
          <ac:spMkLst>
            <pc:docMk/>
            <pc:sldMk cId="393025220" sldId="350"/>
            <ac:spMk id="37" creationId="{B163FB2A-C59B-4391-8D89-A113702F64E0}"/>
          </ac:spMkLst>
        </pc:spChg>
        <pc:spChg chg="add mod">
          <ac:chgData name="Go Watanabe" userId="eca159047afb4479" providerId="LiveId" clId="{66C59417-3747-477A-A48B-F3200BB5D7E3}" dt="2019-02-26T04:19:13.531" v="8574" actId="1037"/>
          <ac:spMkLst>
            <pc:docMk/>
            <pc:sldMk cId="393025220" sldId="350"/>
            <ac:spMk id="38" creationId="{88130077-5C59-4A43-8674-AC17EC0E9EF9}"/>
          </ac:spMkLst>
        </pc:spChg>
        <pc:spChg chg="add mod">
          <ac:chgData name="Go Watanabe" userId="eca159047afb4479" providerId="LiveId" clId="{66C59417-3747-477A-A48B-F3200BB5D7E3}" dt="2019-02-26T04:19:13.531" v="8574" actId="1037"/>
          <ac:spMkLst>
            <pc:docMk/>
            <pc:sldMk cId="393025220" sldId="350"/>
            <ac:spMk id="39" creationId="{043594B3-69A2-43D3-8517-9E3505AF925A}"/>
          </ac:spMkLst>
        </pc:spChg>
        <pc:spChg chg="add mod">
          <ac:chgData name="Go Watanabe" userId="eca159047afb4479" providerId="LiveId" clId="{66C59417-3747-477A-A48B-F3200BB5D7E3}" dt="2019-02-26T04:19:13.531" v="8574" actId="1037"/>
          <ac:spMkLst>
            <pc:docMk/>
            <pc:sldMk cId="393025220" sldId="350"/>
            <ac:spMk id="40" creationId="{C2C2805B-94F5-4C22-B9B6-78B211B87DE5}"/>
          </ac:spMkLst>
        </pc:spChg>
        <pc:spChg chg="add mod">
          <ac:chgData name="Go Watanabe" userId="eca159047afb4479" providerId="LiveId" clId="{66C59417-3747-477A-A48B-F3200BB5D7E3}" dt="2019-02-28T09:04:27.746" v="12265"/>
          <ac:spMkLst>
            <pc:docMk/>
            <pc:sldMk cId="393025220" sldId="350"/>
            <ac:spMk id="47" creationId="{622A1D7B-6BAC-401C-9DA1-472D0E4B3E93}"/>
          </ac:spMkLst>
        </pc:spChg>
        <pc:spChg chg="add mod">
          <ac:chgData name="Go Watanabe" userId="eca159047afb4479" providerId="LiveId" clId="{66C59417-3747-477A-A48B-F3200BB5D7E3}" dt="2019-02-28T09:04:27.746" v="12265"/>
          <ac:spMkLst>
            <pc:docMk/>
            <pc:sldMk cId="393025220" sldId="350"/>
            <ac:spMk id="48" creationId="{AC61F7B7-86A7-4258-A155-8D9706E2D1C5}"/>
          </ac:spMkLst>
        </pc:spChg>
        <pc:spChg chg="add mod">
          <ac:chgData name="Go Watanabe" userId="eca159047afb4479" providerId="LiveId" clId="{66C59417-3747-477A-A48B-F3200BB5D7E3}" dt="2019-02-26T04:19:00.622" v="8550" actId="1038"/>
          <ac:spMkLst>
            <pc:docMk/>
            <pc:sldMk cId="393025220" sldId="350"/>
            <ac:spMk id="52" creationId="{106363A0-918A-4C40-8DED-AD36D4CE2E5E}"/>
          </ac:spMkLst>
        </pc:spChg>
        <pc:spChg chg="add mod">
          <ac:chgData name="Go Watanabe" userId="eca159047afb4479" providerId="LiveId" clId="{66C59417-3747-477A-A48B-F3200BB5D7E3}" dt="2019-02-26T04:19:00.622" v="8550" actId="1038"/>
          <ac:spMkLst>
            <pc:docMk/>
            <pc:sldMk cId="393025220" sldId="350"/>
            <ac:spMk id="53" creationId="{9561053A-9DEC-4DE6-BE12-9073DE66B63B}"/>
          </ac:spMkLst>
        </pc:spChg>
        <pc:spChg chg="add mod">
          <ac:chgData name="Go Watanabe" userId="eca159047afb4479" providerId="LiveId" clId="{66C59417-3747-477A-A48B-F3200BB5D7E3}" dt="2019-02-26T04:19:00.622" v="8550" actId="1038"/>
          <ac:spMkLst>
            <pc:docMk/>
            <pc:sldMk cId="393025220" sldId="350"/>
            <ac:spMk id="56" creationId="{DD832A64-B5EA-4022-8763-EDFE47148040}"/>
          </ac:spMkLst>
        </pc:spChg>
        <pc:spChg chg="add mod">
          <ac:chgData name="Go Watanabe" userId="eca159047afb4479" providerId="LiveId" clId="{66C59417-3747-477A-A48B-F3200BB5D7E3}" dt="2019-02-26T04:19:00.622" v="8550" actId="1038"/>
          <ac:spMkLst>
            <pc:docMk/>
            <pc:sldMk cId="393025220" sldId="350"/>
            <ac:spMk id="57" creationId="{CB05F569-3B61-4EA6-A7E7-1D19B9AA9C68}"/>
          </ac:spMkLst>
        </pc:spChg>
        <pc:cxnChg chg="add mod">
          <ac:chgData name="Go Watanabe" userId="eca159047afb4479" providerId="LiveId" clId="{66C59417-3747-477A-A48B-F3200BB5D7E3}" dt="2019-02-26T04:21:08.627" v="8629" actId="1582"/>
          <ac:cxnSpMkLst>
            <pc:docMk/>
            <pc:sldMk cId="393025220" sldId="350"/>
            <ac:cxnSpMk id="7" creationId="{9BAAA095-CEBC-4502-9940-524C64D3B23F}"/>
          </ac:cxnSpMkLst>
        </pc:cxnChg>
        <pc:cxnChg chg="add del mod">
          <ac:chgData name="Go Watanabe" userId="eca159047afb4479" providerId="LiveId" clId="{66C59417-3747-477A-A48B-F3200BB5D7E3}" dt="2019-02-25T22:38:20.777" v="5531" actId="478"/>
          <ac:cxnSpMkLst>
            <pc:docMk/>
            <pc:sldMk cId="393025220" sldId="350"/>
            <ac:cxnSpMk id="25" creationId="{659FACBA-EA77-498A-B9E1-556722B8E799}"/>
          </ac:cxnSpMkLst>
        </pc:cxnChg>
        <pc:cxnChg chg="add del mod">
          <ac:chgData name="Go Watanabe" userId="eca159047afb4479" providerId="LiveId" clId="{66C59417-3747-477A-A48B-F3200BB5D7E3}" dt="2019-02-25T22:39:27.108" v="5554" actId="478"/>
          <ac:cxnSpMkLst>
            <pc:docMk/>
            <pc:sldMk cId="393025220" sldId="350"/>
            <ac:cxnSpMk id="28" creationId="{2329EB6E-42D5-48F0-8AB2-4AE9AB1872D6}"/>
          </ac:cxnSpMkLst>
        </pc:cxnChg>
        <pc:cxnChg chg="add del mod">
          <ac:chgData name="Go Watanabe" userId="eca159047afb4479" providerId="LiveId" clId="{66C59417-3747-477A-A48B-F3200BB5D7E3}" dt="2019-02-25T22:42:34.538" v="5706" actId="478"/>
          <ac:cxnSpMkLst>
            <pc:docMk/>
            <pc:sldMk cId="393025220" sldId="350"/>
            <ac:cxnSpMk id="36" creationId="{3ADC491B-F733-4ECC-9517-A42B4C727806}"/>
          </ac:cxnSpMkLst>
        </pc:cxnChg>
        <pc:cxnChg chg="add mod">
          <ac:chgData name="Go Watanabe" userId="eca159047afb4479" providerId="LiveId" clId="{66C59417-3747-477A-A48B-F3200BB5D7E3}" dt="2019-02-26T04:21:08.627" v="8629" actId="1582"/>
          <ac:cxnSpMkLst>
            <pc:docMk/>
            <pc:sldMk cId="393025220" sldId="350"/>
            <ac:cxnSpMk id="41" creationId="{3A43702D-3CB9-4CA7-9643-E8614FF30095}"/>
          </ac:cxnSpMkLst>
        </pc:cxnChg>
        <pc:cxnChg chg="add mod">
          <ac:chgData name="Go Watanabe" userId="eca159047afb4479" providerId="LiveId" clId="{66C59417-3747-477A-A48B-F3200BB5D7E3}" dt="2019-02-26T04:21:08.627" v="8629" actId="1582"/>
          <ac:cxnSpMkLst>
            <pc:docMk/>
            <pc:sldMk cId="393025220" sldId="350"/>
            <ac:cxnSpMk id="44" creationId="{AA466401-A810-499C-BBC1-E6FC64212EF1}"/>
          </ac:cxnSpMkLst>
        </pc:cxnChg>
        <pc:cxnChg chg="add mod">
          <ac:chgData name="Go Watanabe" userId="eca159047afb4479" providerId="LiveId" clId="{66C59417-3747-477A-A48B-F3200BB5D7E3}" dt="2019-02-25T23:12:56.875" v="6718" actId="693"/>
          <ac:cxnSpMkLst>
            <pc:docMk/>
            <pc:sldMk cId="393025220" sldId="350"/>
            <ac:cxnSpMk id="50" creationId="{3FCCC28B-A2BF-4DE5-BBFB-2D0376E6A211}"/>
          </ac:cxnSpMkLst>
        </pc:cxnChg>
        <pc:cxnChg chg="add mod">
          <ac:chgData name="Go Watanabe" userId="eca159047afb4479" providerId="LiveId" clId="{66C59417-3747-477A-A48B-F3200BB5D7E3}" dt="2019-02-25T23:13:08.029" v="6722" actId="1036"/>
          <ac:cxnSpMkLst>
            <pc:docMk/>
            <pc:sldMk cId="393025220" sldId="350"/>
            <ac:cxnSpMk id="51" creationId="{74B4ADBF-8666-4AF8-B0DC-AFC73D0FC9AF}"/>
          </ac:cxnSpMkLst>
        </pc:cxnChg>
      </pc:sldChg>
      <pc:sldChg chg="addSp delSp modSp add">
        <pc:chgData name="Go Watanabe" userId="eca159047afb4479" providerId="LiveId" clId="{66C59417-3747-477A-A48B-F3200BB5D7E3}" dt="2019-02-28T09:45:11.662" v="13316" actId="478"/>
        <pc:sldMkLst>
          <pc:docMk/>
          <pc:sldMk cId="4159435194" sldId="351"/>
        </pc:sldMkLst>
        <pc:spChg chg="del mod">
          <ac:chgData name="Go Watanabe" userId="eca159047afb4479" providerId="LiveId" clId="{66C59417-3747-477A-A48B-F3200BB5D7E3}" dt="2019-02-28T09:45:11.662" v="13316" actId="478"/>
          <ac:spMkLst>
            <pc:docMk/>
            <pc:sldMk cId="4159435194" sldId="351"/>
            <ac:spMk id="2" creationId="{3727CC12-D0E7-44F0-AFB5-99EAF58700D5}"/>
          </ac:spMkLst>
        </pc:spChg>
        <pc:spChg chg="mod">
          <ac:chgData name="Go Watanabe" userId="eca159047afb4479" providerId="LiveId" clId="{66C59417-3747-477A-A48B-F3200BB5D7E3}" dt="2019-02-28T09:04:27.746" v="12265"/>
          <ac:spMkLst>
            <pc:docMk/>
            <pc:sldMk cId="4159435194" sldId="351"/>
            <ac:spMk id="3" creationId="{4160F18A-6866-4851-B8BB-8519CF5A29F3}"/>
          </ac:spMkLst>
        </pc:spChg>
        <pc:spChg chg="add mod">
          <ac:chgData name="Go Watanabe" userId="eca159047afb4479" providerId="LiveId" clId="{66C59417-3747-477A-A48B-F3200BB5D7E3}" dt="2019-02-25T22:47:54.751" v="5867" actId="1076"/>
          <ac:spMkLst>
            <pc:docMk/>
            <pc:sldMk cId="4159435194" sldId="351"/>
            <ac:spMk id="6" creationId="{49E8C46C-8274-447C-A54F-76678E092F14}"/>
          </ac:spMkLst>
        </pc:spChg>
        <pc:spChg chg="mod">
          <ac:chgData name="Go Watanabe" userId="eca159047afb4479" providerId="LiveId" clId="{66C59417-3747-477A-A48B-F3200BB5D7E3}" dt="2019-02-28T09:04:27.746" v="12265"/>
          <ac:spMkLst>
            <pc:docMk/>
            <pc:sldMk cId="4159435194" sldId="351"/>
            <ac:spMk id="8" creationId="{9F64B426-6B03-47FA-BEF7-4DC86FB0FE51}"/>
          </ac:spMkLst>
        </pc:spChg>
        <pc:spChg chg="add mod">
          <ac:chgData name="Go Watanabe" userId="eca159047afb4479" providerId="LiveId" clId="{66C59417-3747-477A-A48B-F3200BB5D7E3}" dt="2019-02-25T22:47:54.751" v="5867" actId="1076"/>
          <ac:spMkLst>
            <pc:docMk/>
            <pc:sldMk cId="4159435194" sldId="351"/>
            <ac:spMk id="9" creationId="{BB769CF3-B0BF-4C45-A2B9-1600DB035665}"/>
          </ac:spMkLst>
        </pc:spChg>
        <pc:spChg chg="add mod">
          <ac:chgData name="Go Watanabe" userId="eca159047afb4479" providerId="LiveId" clId="{66C59417-3747-477A-A48B-F3200BB5D7E3}" dt="2019-02-28T09:45:11.662" v="13316" actId="478"/>
          <ac:spMkLst>
            <pc:docMk/>
            <pc:sldMk cId="4159435194" sldId="351"/>
            <ac:spMk id="11" creationId="{A36AD374-D2C0-48F3-B497-399E315D3D85}"/>
          </ac:spMkLst>
        </pc:spChg>
        <pc:spChg chg="mod">
          <ac:chgData name="Go Watanabe" userId="eca159047afb4479" providerId="LiveId" clId="{66C59417-3747-477A-A48B-F3200BB5D7E3}" dt="2019-02-25T22:49:12.264" v="5872" actId="14100"/>
          <ac:spMkLst>
            <pc:docMk/>
            <pc:sldMk cId="4159435194" sldId="351"/>
            <ac:spMk id="14" creationId="{5E85B3BC-BEA7-4897-AC74-0BB35A8EF534}"/>
          </ac:spMkLst>
        </pc:spChg>
        <pc:spChg chg="mod">
          <ac:chgData name="Go Watanabe" userId="eca159047afb4479" providerId="LiveId" clId="{66C59417-3747-477A-A48B-F3200BB5D7E3}" dt="2019-02-28T09:04:27.785" v="12268" actId="27636"/>
          <ac:spMkLst>
            <pc:docMk/>
            <pc:sldMk cId="4159435194" sldId="351"/>
            <ac:spMk id="15" creationId="{DD9F2E5E-AAD1-48DE-89F6-C3FFD1E76796}"/>
          </ac:spMkLst>
        </pc:spChg>
        <pc:spChg chg="del">
          <ac:chgData name="Go Watanabe" userId="eca159047afb4479" providerId="LiveId" clId="{66C59417-3747-477A-A48B-F3200BB5D7E3}" dt="2019-02-25T22:46:46.633" v="5821" actId="478"/>
          <ac:spMkLst>
            <pc:docMk/>
            <pc:sldMk cId="4159435194" sldId="351"/>
            <ac:spMk id="19" creationId="{A239DE7B-19F5-4744-B35F-0BE18C791DBF}"/>
          </ac:spMkLst>
        </pc:spChg>
        <pc:spChg chg="del">
          <ac:chgData name="Go Watanabe" userId="eca159047afb4479" providerId="LiveId" clId="{66C59417-3747-477A-A48B-F3200BB5D7E3}" dt="2019-02-25T22:46:46.633" v="5821" actId="478"/>
          <ac:spMkLst>
            <pc:docMk/>
            <pc:sldMk cId="4159435194" sldId="351"/>
            <ac:spMk id="20" creationId="{C4BB70A6-9591-46CE-9CE4-19F2D11C4E63}"/>
          </ac:spMkLst>
        </pc:spChg>
        <pc:spChg chg="add del mod">
          <ac:chgData name="Go Watanabe" userId="eca159047afb4479" providerId="LiveId" clId="{66C59417-3747-477A-A48B-F3200BB5D7E3}" dt="2019-02-25T22:46:55.627" v="5824" actId="478"/>
          <ac:spMkLst>
            <pc:docMk/>
            <pc:sldMk cId="4159435194" sldId="351"/>
            <ac:spMk id="24" creationId="{660E20E0-9238-4183-8788-BCFE01BE7B1B}"/>
          </ac:spMkLst>
        </pc:spChg>
        <pc:spChg chg="add mod">
          <ac:chgData name="Go Watanabe" userId="eca159047afb4479" providerId="LiveId" clId="{66C59417-3747-477A-A48B-F3200BB5D7E3}" dt="2019-02-25T22:47:54.751" v="5867" actId="1076"/>
          <ac:spMkLst>
            <pc:docMk/>
            <pc:sldMk cId="4159435194" sldId="351"/>
            <ac:spMk id="26" creationId="{40C4BED5-EEA0-4FD4-A9B9-4850241B12CC}"/>
          </ac:spMkLst>
        </pc:spChg>
        <pc:spChg chg="add mod">
          <ac:chgData name="Go Watanabe" userId="eca159047afb4479" providerId="LiveId" clId="{66C59417-3747-477A-A48B-F3200BB5D7E3}" dt="2019-02-25T22:47:54.751" v="5867" actId="1076"/>
          <ac:spMkLst>
            <pc:docMk/>
            <pc:sldMk cId="4159435194" sldId="351"/>
            <ac:spMk id="27" creationId="{CAC47960-424A-43EC-813E-77B7E16FD630}"/>
          </ac:spMkLst>
        </pc:spChg>
        <pc:spChg chg="add mod">
          <ac:chgData name="Go Watanabe" userId="eca159047afb4479" providerId="LiveId" clId="{66C59417-3747-477A-A48B-F3200BB5D7E3}" dt="2019-02-25T22:49:07.701" v="5871" actId="1076"/>
          <ac:spMkLst>
            <pc:docMk/>
            <pc:sldMk cId="4159435194" sldId="351"/>
            <ac:spMk id="28" creationId="{373C2A5D-C762-4878-B806-48EC30BD3097}"/>
          </ac:spMkLst>
        </pc:spChg>
        <pc:spChg chg="add mod">
          <ac:chgData name="Go Watanabe" userId="eca159047afb4479" providerId="LiveId" clId="{66C59417-3747-477A-A48B-F3200BB5D7E3}" dt="2019-02-25T22:49:07.701" v="5871" actId="1076"/>
          <ac:spMkLst>
            <pc:docMk/>
            <pc:sldMk cId="4159435194" sldId="351"/>
            <ac:spMk id="29" creationId="{5FF463CE-F1D7-455F-A5DF-A56B448C6CE5}"/>
          </ac:spMkLst>
        </pc:spChg>
        <pc:spChg chg="add mod">
          <ac:chgData name="Go Watanabe" userId="eca159047afb4479" providerId="LiveId" clId="{66C59417-3747-477A-A48B-F3200BB5D7E3}" dt="2019-02-25T22:49:07.701" v="5871" actId="1076"/>
          <ac:spMkLst>
            <pc:docMk/>
            <pc:sldMk cId="4159435194" sldId="351"/>
            <ac:spMk id="30" creationId="{E5802F8E-9AC8-485F-B3B9-461CF291BAB9}"/>
          </ac:spMkLst>
        </pc:spChg>
        <pc:spChg chg="add mod">
          <ac:chgData name="Go Watanabe" userId="eca159047afb4479" providerId="LiveId" clId="{66C59417-3747-477A-A48B-F3200BB5D7E3}" dt="2019-02-25T22:49:07.701" v="5871" actId="1076"/>
          <ac:spMkLst>
            <pc:docMk/>
            <pc:sldMk cId="4159435194" sldId="351"/>
            <ac:spMk id="31" creationId="{934EF28E-6955-4180-A89D-9116C690E234}"/>
          </ac:spMkLst>
        </pc:spChg>
        <pc:spChg chg="del">
          <ac:chgData name="Go Watanabe" userId="eca159047afb4479" providerId="LiveId" clId="{66C59417-3747-477A-A48B-F3200BB5D7E3}" dt="2019-02-25T22:46:00.720" v="5789" actId="478"/>
          <ac:spMkLst>
            <pc:docMk/>
            <pc:sldMk cId="4159435194" sldId="351"/>
            <ac:spMk id="34" creationId="{7C050813-20B8-41FB-AA21-6E14B213E886}"/>
          </ac:spMkLst>
        </pc:spChg>
        <pc:spChg chg="del">
          <ac:chgData name="Go Watanabe" userId="eca159047afb4479" providerId="LiveId" clId="{66C59417-3747-477A-A48B-F3200BB5D7E3}" dt="2019-02-25T22:46:00.720" v="5789" actId="478"/>
          <ac:spMkLst>
            <pc:docMk/>
            <pc:sldMk cId="4159435194" sldId="351"/>
            <ac:spMk id="35" creationId="{98127D29-B199-452B-B812-271C62934901}"/>
          </ac:spMkLst>
        </pc:spChg>
        <pc:spChg chg="del">
          <ac:chgData name="Go Watanabe" userId="eca159047afb4479" providerId="LiveId" clId="{66C59417-3747-477A-A48B-F3200BB5D7E3}" dt="2019-02-25T22:46:00.720" v="5789" actId="478"/>
          <ac:spMkLst>
            <pc:docMk/>
            <pc:sldMk cId="4159435194" sldId="351"/>
            <ac:spMk id="37" creationId="{B163FB2A-C59B-4391-8D89-A113702F64E0}"/>
          </ac:spMkLst>
        </pc:spChg>
        <pc:spChg chg="del">
          <ac:chgData name="Go Watanabe" userId="eca159047afb4479" providerId="LiveId" clId="{66C59417-3747-477A-A48B-F3200BB5D7E3}" dt="2019-02-25T22:46:00.720" v="5789" actId="478"/>
          <ac:spMkLst>
            <pc:docMk/>
            <pc:sldMk cId="4159435194" sldId="351"/>
            <ac:spMk id="38" creationId="{88130077-5C59-4A43-8674-AC17EC0E9EF9}"/>
          </ac:spMkLst>
        </pc:spChg>
        <pc:spChg chg="del">
          <ac:chgData name="Go Watanabe" userId="eca159047afb4479" providerId="LiveId" clId="{66C59417-3747-477A-A48B-F3200BB5D7E3}" dt="2019-02-25T22:46:00.720" v="5789" actId="478"/>
          <ac:spMkLst>
            <pc:docMk/>
            <pc:sldMk cId="4159435194" sldId="351"/>
            <ac:spMk id="39" creationId="{043594B3-69A2-43D3-8517-9E3505AF925A}"/>
          </ac:spMkLst>
        </pc:spChg>
        <pc:spChg chg="mod">
          <ac:chgData name="Go Watanabe" userId="eca159047afb4479" providerId="LiveId" clId="{66C59417-3747-477A-A48B-F3200BB5D7E3}" dt="2019-02-25T22:49:15.106" v="5873" actId="1076"/>
          <ac:spMkLst>
            <pc:docMk/>
            <pc:sldMk cId="4159435194" sldId="351"/>
            <ac:spMk id="40" creationId="{C2C2805B-94F5-4C22-B9B6-78B211B87DE5}"/>
          </ac:spMkLst>
        </pc:spChg>
        <pc:spChg chg="del">
          <ac:chgData name="Go Watanabe" userId="eca159047afb4479" providerId="LiveId" clId="{66C59417-3747-477A-A48B-F3200BB5D7E3}" dt="2019-02-25T22:46:07.400" v="5791" actId="478"/>
          <ac:spMkLst>
            <pc:docMk/>
            <pc:sldMk cId="4159435194" sldId="351"/>
            <ac:spMk id="47" creationId="{622A1D7B-6BAC-401C-9DA1-472D0E4B3E93}"/>
          </ac:spMkLst>
        </pc:spChg>
        <pc:spChg chg="del">
          <ac:chgData name="Go Watanabe" userId="eca159047afb4479" providerId="LiveId" clId="{66C59417-3747-477A-A48B-F3200BB5D7E3}" dt="2019-02-25T22:46:07.400" v="5791" actId="478"/>
          <ac:spMkLst>
            <pc:docMk/>
            <pc:sldMk cId="4159435194" sldId="351"/>
            <ac:spMk id="48" creationId="{AC61F7B7-86A7-4258-A155-8D9706E2D1C5}"/>
          </ac:spMkLst>
        </pc:spChg>
        <pc:cxnChg chg="del mod">
          <ac:chgData name="Go Watanabe" userId="eca159047afb4479" providerId="LiveId" clId="{66C59417-3747-477A-A48B-F3200BB5D7E3}" dt="2019-02-25T22:46:10.606" v="5792" actId="478"/>
          <ac:cxnSpMkLst>
            <pc:docMk/>
            <pc:sldMk cId="4159435194" sldId="351"/>
            <ac:cxnSpMk id="41" creationId="{3A43702D-3CB9-4CA7-9643-E8614FF30095}"/>
          </ac:cxnSpMkLst>
        </pc:cxnChg>
        <pc:cxnChg chg="del mod">
          <ac:chgData name="Go Watanabe" userId="eca159047afb4479" providerId="LiveId" clId="{66C59417-3747-477A-A48B-F3200BB5D7E3}" dt="2019-02-25T22:46:10.606" v="5792" actId="478"/>
          <ac:cxnSpMkLst>
            <pc:docMk/>
            <pc:sldMk cId="4159435194" sldId="351"/>
            <ac:cxnSpMk id="44" creationId="{AA466401-A810-499C-BBC1-E6FC64212EF1}"/>
          </ac:cxnSpMkLst>
        </pc:cxnChg>
        <pc:cxnChg chg="del">
          <ac:chgData name="Go Watanabe" userId="eca159047afb4479" providerId="LiveId" clId="{66C59417-3747-477A-A48B-F3200BB5D7E3}" dt="2019-02-25T22:46:04.476" v="5790" actId="478"/>
          <ac:cxnSpMkLst>
            <pc:docMk/>
            <pc:sldMk cId="4159435194" sldId="351"/>
            <ac:cxnSpMk id="50" creationId="{3FCCC28B-A2BF-4DE5-BBFB-2D0376E6A211}"/>
          </ac:cxnSpMkLst>
        </pc:cxnChg>
      </pc:sldChg>
      <pc:sldChg chg="addSp delSp modSp add">
        <pc:chgData name="Go Watanabe" userId="eca159047afb4479" providerId="LiveId" clId="{66C59417-3747-477A-A48B-F3200BB5D7E3}" dt="2019-02-28T09:45:15.393" v="13317" actId="478"/>
        <pc:sldMkLst>
          <pc:docMk/>
          <pc:sldMk cId="2377371732" sldId="352"/>
        </pc:sldMkLst>
        <pc:spChg chg="del mod">
          <ac:chgData name="Go Watanabe" userId="eca159047afb4479" providerId="LiveId" clId="{66C59417-3747-477A-A48B-F3200BB5D7E3}" dt="2019-02-28T09:45:15.393" v="13317" actId="478"/>
          <ac:spMkLst>
            <pc:docMk/>
            <pc:sldMk cId="2377371732" sldId="352"/>
            <ac:spMk id="2" creationId="{3727CC12-D0E7-44F0-AFB5-99EAF58700D5}"/>
          </ac:spMkLst>
        </pc:spChg>
        <pc:spChg chg="mod">
          <ac:chgData name="Go Watanabe" userId="eca159047afb4479" providerId="LiveId" clId="{66C59417-3747-477A-A48B-F3200BB5D7E3}" dt="2019-02-28T09:04:27.746" v="12265"/>
          <ac:spMkLst>
            <pc:docMk/>
            <pc:sldMk cId="2377371732" sldId="352"/>
            <ac:spMk id="3" creationId="{4160F18A-6866-4851-B8BB-8519CF5A29F3}"/>
          </ac:spMkLst>
        </pc:spChg>
        <pc:spChg chg="del">
          <ac:chgData name="Go Watanabe" userId="eca159047afb4479" providerId="LiveId" clId="{66C59417-3747-477A-A48B-F3200BB5D7E3}" dt="2019-02-25T22:51:31.154" v="6097" actId="478"/>
          <ac:spMkLst>
            <pc:docMk/>
            <pc:sldMk cId="2377371732" sldId="352"/>
            <ac:spMk id="8" creationId="{9F64B426-6B03-47FA-BEF7-4DC86FB0FE51}"/>
          </ac:spMkLst>
        </pc:spChg>
        <pc:spChg chg="add mod">
          <ac:chgData name="Go Watanabe" userId="eca159047afb4479" providerId="LiveId" clId="{66C59417-3747-477A-A48B-F3200BB5D7E3}" dt="2019-02-28T09:45:15.393" v="13317" actId="478"/>
          <ac:spMkLst>
            <pc:docMk/>
            <pc:sldMk cId="2377371732" sldId="352"/>
            <ac:spMk id="8" creationId="{B963FD56-0212-47FA-A441-BAE0BDDC56E4}"/>
          </ac:spMkLst>
        </pc:spChg>
        <pc:spChg chg="del">
          <ac:chgData name="Go Watanabe" userId="eca159047afb4479" providerId="LiveId" clId="{66C59417-3747-477A-A48B-F3200BB5D7E3}" dt="2019-02-25T22:51:13.159" v="6091" actId="478"/>
          <ac:spMkLst>
            <pc:docMk/>
            <pc:sldMk cId="2377371732" sldId="352"/>
            <ac:spMk id="15" creationId="{DD9F2E5E-AAD1-48DE-89F6-C3FFD1E76796}"/>
          </ac:spMkLst>
        </pc:spChg>
        <pc:spChg chg="mod">
          <ac:chgData name="Go Watanabe" userId="eca159047afb4479" providerId="LiveId" clId="{66C59417-3747-477A-A48B-F3200BB5D7E3}" dt="2019-02-25T22:51:46.397" v="6099" actId="693"/>
          <ac:spMkLst>
            <pc:docMk/>
            <pc:sldMk cId="2377371732" sldId="352"/>
            <ac:spMk id="26" creationId="{40C4BED5-EEA0-4FD4-A9B9-4850241B12CC}"/>
          </ac:spMkLst>
        </pc:spChg>
        <pc:spChg chg="mod">
          <ac:chgData name="Go Watanabe" userId="eca159047afb4479" providerId="LiveId" clId="{66C59417-3747-477A-A48B-F3200BB5D7E3}" dt="2019-02-25T22:51:46.397" v="6099" actId="693"/>
          <ac:spMkLst>
            <pc:docMk/>
            <pc:sldMk cId="2377371732" sldId="352"/>
            <ac:spMk id="27" creationId="{CAC47960-424A-43EC-813E-77B7E16FD630}"/>
          </ac:spMkLst>
        </pc:spChg>
        <pc:spChg chg="del">
          <ac:chgData name="Go Watanabe" userId="eca159047afb4479" providerId="LiveId" clId="{66C59417-3747-477A-A48B-F3200BB5D7E3}" dt="2019-02-25T22:51:06.121" v="6090" actId="478"/>
          <ac:spMkLst>
            <pc:docMk/>
            <pc:sldMk cId="2377371732" sldId="352"/>
            <ac:spMk id="28" creationId="{373C2A5D-C762-4878-B806-48EC30BD3097}"/>
          </ac:spMkLst>
        </pc:spChg>
        <pc:spChg chg="del">
          <ac:chgData name="Go Watanabe" userId="eca159047afb4479" providerId="LiveId" clId="{66C59417-3747-477A-A48B-F3200BB5D7E3}" dt="2019-02-25T22:51:06.121" v="6090" actId="478"/>
          <ac:spMkLst>
            <pc:docMk/>
            <pc:sldMk cId="2377371732" sldId="352"/>
            <ac:spMk id="29" creationId="{5FF463CE-F1D7-455F-A5DF-A56B448C6CE5}"/>
          </ac:spMkLst>
        </pc:spChg>
        <pc:spChg chg="del">
          <ac:chgData name="Go Watanabe" userId="eca159047afb4479" providerId="LiveId" clId="{66C59417-3747-477A-A48B-F3200BB5D7E3}" dt="2019-02-25T22:51:06.121" v="6090" actId="478"/>
          <ac:spMkLst>
            <pc:docMk/>
            <pc:sldMk cId="2377371732" sldId="352"/>
            <ac:spMk id="30" creationId="{E5802F8E-9AC8-485F-B3B9-461CF291BAB9}"/>
          </ac:spMkLst>
        </pc:spChg>
        <pc:spChg chg="del">
          <ac:chgData name="Go Watanabe" userId="eca159047afb4479" providerId="LiveId" clId="{66C59417-3747-477A-A48B-F3200BB5D7E3}" dt="2019-02-25T22:51:06.121" v="6090" actId="478"/>
          <ac:spMkLst>
            <pc:docMk/>
            <pc:sldMk cId="2377371732" sldId="352"/>
            <ac:spMk id="31" creationId="{934EF28E-6955-4180-A89D-9116C690E234}"/>
          </ac:spMkLst>
        </pc:spChg>
        <pc:cxnChg chg="del mod">
          <ac:chgData name="Go Watanabe" userId="eca159047afb4479" providerId="LiveId" clId="{66C59417-3747-477A-A48B-F3200BB5D7E3}" dt="2019-02-25T22:51:18.753" v="6093"/>
          <ac:cxnSpMkLst>
            <pc:docMk/>
            <pc:sldMk cId="2377371732" sldId="352"/>
            <ac:cxnSpMk id="7" creationId="{9BAAA095-CEBC-4502-9940-524C64D3B23F}"/>
          </ac:cxnSpMkLst>
        </pc:cxnChg>
        <pc:cxnChg chg="add mod">
          <ac:chgData name="Go Watanabe" userId="eca159047afb4479" providerId="LiveId" clId="{66C59417-3747-477A-A48B-F3200BB5D7E3}" dt="2019-02-25T22:51:26.919" v="6096" actId="14100"/>
          <ac:cxnSpMkLst>
            <pc:docMk/>
            <pc:sldMk cId="2377371732" sldId="352"/>
            <ac:cxnSpMk id="19" creationId="{9EC1DBAE-F682-4E30-96F0-2F00722D10D4}"/>
          </ac:cxnSpMkLst>
        </pc:cxnChg>
      </pc:sldChg>
      <pc:sldChg chg="modSp add ord">
        <pc:chgData name="Go Watanabe" userId="eca159047afb4479" providerId="LiveId" clId="{66C59417-3747-477A-A48B-F3200BB5D7E3}" dt="2019-02-28T09:26:32.360" v="12393"/>
        <pc:sldMkLst>
          <pc:docMk/>
          <pc:sldMk cId="819782689" sldId="353"/>
        </pc:sldMkLst>
        <pc:spChg chg="mod">
          <ac:chgData name="Go Watanabe" userId="eca159047afb4479" providerId="LiveId" clId="{66C59417-3747-477A-A48B-F3200BB5D7E3}" dt="2019-02-28T09:26:32.360" v="12393"/>
          <ac:spMkLst>
            <pc:docMk/>
            <pc:sldMk cId="819782689" sldId="353"/>
            <ac:spMk id="3" creationId="{EFD7A0EA-9E69-4F52-9835-B3E8981A64F1}"/>
          </ac:spMkLst>
        </pc:spChg>
      </pc:sldChg>
      <pc:sldChg chg="modSp add">
        <pc:chgData name="Go Watanabe" userId="eca159047afb4479" providerId="LiveId" clId="{66C59417-3747-477A-A48B-F3200BB5D7E3}" dt="2019-03-15T13:31:02.913" v="13336"/>
        <pc:sldMkLst>
          <pc:docMk/>
          <pc:sldMk cId="1796758053" sldId="354"/>
        </pc:sldMkLst>
        <pc:spChg chg="mod">
          <ac:chgData name="Go Watanabe" userId="eca159047afb4479" providerId="LiveId" clId="{66C59417-3747-477A-A48B-F3200BB5D7E3}" dt="2019-03-15T13:31:02.913" v="13336"/>
          <ac:spMkLst>
            <pc:docMk/>
            <pc:sldMk cId="1796758053" sldId="354"/>
            <ac:spMk id="3" creationId="{EFD7A0EA-9E69-4F52-9835-B3E8981A64F1}"/>
          </ac:spMkLst>
        </pc:spChg>
      </pc:sldChg>
      <pc:sldChg chg="addSp modSp add">
        <pc:chgData name="Go Watanabe" userId="eca159047afb4479" providerId="LiveId" clId="{66C59417-3747-477A-A48B-F3200BB5D7E3}" dt="2019-02-26T00:05:55.678" v="7931" actId="1076"/>
        <pc:sldMkLst>
          <pc:docMk/>
          <pc:sldMk cId="3402593269" sldId="355"/>
        </pc:sldMkLst>
        <pc:spChg chg="mod">
          <ac:chgData name="Go Watanabe" userId="eca159047afb4479" providerId="LiveId" clId="{66C59417-3747-477A-A48B-F3200BB5D7E3}" dt="2019-02-26T00:05:05.487" v="7925"/>
          <ac:spMkLst>
            <pc:docMk/>
            <pc:sldMk cId="3402593269" sldId="355"/>
            <ac:spMk id="3" creationId="{0AAE3355-8B6A-4108-A9E2-C06DB069579C}"/>
          </ac:spMkLst>
        </pc:spChg>
        <pc:spChg chg="add mod">
          <ac:chgData name="Go Watanabe" userId="eca159047afb4479" providerId="LiveId" clId="{66C59417-3747-477A-A48B-F3200BB5D7E3}" dt="2019-02-26T00:05:55.678" v="7931" actId="1076"/>
          <ac:spMkLst>
            <pc:docMk/>
            <pc:sldMk cId="3402593269" sldId="355"/>
            <ac:spMk id="6" creationId="{092DEC6B-CC1B-46FF-B8A8-EFE1D5B3735E}"/>
          </ac:spMkLst>
        </pc:spChg>
        <pc:picChg chg="add mod">
          <ac:chgData name="Go Watanabe" userId="eca159047afb4479" providerId="LiveId" clId="{66C59417-3747-477A-A48B-F3200BB5D7E3}" dt="2019-02-26T00:04:35.113" v="7873" actId="1076"/>
          <ac:picMkLst>
            <pc:docMk/>
            <pc:sldMk cId="3402593269" sldId="355"/>
            <ac:picMk id="1026" creationId="{752898FA-55CB-4009-BD06-A2AC9A703863}"/>
          </ac:picMkLst>
        </pc:picChg>
      </pc:sldChg>
      <pc:sldChg chg="addSp modSp add">
        <pc:chgData name="Go Watanabe" userId="eca159047afb4479" providerId="LiveId" clId="{66C59417-3747-477A-A48B-F3200BB5D7E3}" dt="2019-02-28T09:05:02.031" v="12301" actId="20577"/>
        <pc:sldMkLst>
          <pc:docMk/>
          <pc:sldMk cId="1632670155" sldId="356"/>
        </pc:sldMkLst>
        <pc:spChg chg="mod">
          <ac:chgData name="Go Watanabe" userId="eca159047afb4479" providerId="LiveId" clId="{66C59417-3747-477A-A48B-F3200BB5D7E3}" dt="2019-02-28T09:05:02.031" v="12301" actId="20577"/>
          <ac:spMkLst>
            <pc:docMk/>
            <pc:sldMk cId="1632670155" sldId="356"/>
            <ac:spMk id="3" creationId="{EF2AD38B-937D-4A70-AAF8-5A75B6A2CC2E}"/>
          </ac:spMkLst>
        </pc:spChg>
        <pc:spChg chg="add mod">
          <ac:chgData name="Go Watanabe" userId="eca159047afb4479" providerId="LiveId" clId="{66C59417-3747-477A-A48B-F3200BB5D7E3}" dt="2019-02-28T07:45:06.594" v="10809" actId="14100"/>
          <ac:spMkLst>
            <pc:docMk/>
            <pc:sldMk cId="1632670155" sldId="356"/>
            <ac:spMk id="7" creationId="{A1CA151E-3045-4C14-B2CB-5B83238132EC}"/>
          </ac:spMkLst>
        </pc:spChg>
        <pc:spChg chg="mod">
          <ac:chgData name="Go Watanabe" userId="eca159047afb4479" providerId="LiveId" clId="{66C59417-3747-477A-A48B-F3200BB5D7E3}" dt="2019-02-26T04:06:41.922" v="8156" actId="14100"/>
          <ac:spMkLst>
            <pc:docMk/>
            <pc:sldMk cId="1632670155" sldId="356"/>
            <ac:spMk id="12" creationId="{541172F7-D852-4A35-B97A-52D83D5672C1}"/>
          </ac:spMkLst>
        </pc:spChg>
        <pc:spChg chg="mod">
          <ac:chgData name="Go Watanabe" userId="eca159047afb4479" providerId="LiveId" clId="{66C59417-3747-477A-A48B-F3200BB5D7E3}" dt="2019-02-26T04:06:41.922" v="8156" actId="14100"/>
          <ac:spMkLst>
            <pc:docMk/>
            <pc:sldMk cId="1632670155" sldId="356"/>
            <ac:spMk id="14" creationId="{816914E2-B9E7-47B3-AF2A-5AFB5D205189}"/>
          </ac:spMkLst>
        </pc:spChg>
        <pc:spChg chg="add mod">
          <ac:chgData name="Go Watanabe" userId="eca159047afb4479" providerId="LiveId" clId="{66C59417-3747-477A-A48B-F3200BB5D7E3}" dt="2019-02-26T04:06:59.816" v="8158" actId="1076"/>
          <ac:spMkLst>
            <pc:docMk/>
            <pc:sldMk cId="1632670155" sldId="356"/>
            <ac:spMk id="15" creationId="{F6353884-73ED-44B9-AACD-AD8B17ED5862}"/>
          </ac:spMkLst>
        </pc:spChg>
        <pc:spChg chg="add mod">
          <ac:chgData name="Go Watanabe" userId="eca159047afb4479" providerId="LiveId" clId="{66C59417-3747-477A-A48B-F3200BB5D7E3}" dt="2019-02-26T04:06:59.816" v="8158" actId="1076"/>
          <ac:spMkLst>
            <pc:docMk/>
            <pc:sldMk cId="1632670155" sldId="356"/>
            <ac:spMk id="16" creationId="{1B30000D-A1E8-481C-A43D-C44315609349}"/>
          </ac:spMkLst>
        </pc:spChg>
        <pc:spChg chg="add mod">
          <ac:chgData name="Go Watanabe" userId="eca159047afb4479" providerId="LiveId" clId="{66C59417-3747-477A-A48B-F3200BB5D7E3}" dt="2019-02-26T04:06:59.816" v="8158" actId="1076"/>
          <ac:spMkLst>
            <pc:docMk/>
            <pc:sldMk cId="1632670155" sldId="356"/>
            <ac:spMk id="18" creationId="{6BD3005E-67F2-477F-B03C-50808A6D9032}"/>
          </ac:spMkLst>
        </pc:spChg>
        <pc:spChg chg="add mod">
          <ac:chgData name="Go Watanabe" userId="eca159047afb4479" providerId="LiveId" clId="{66C59417-3747-477A-A48B-F3200BB5D7E3}" dt="2019-02-26T04:07:12.527" v="8161" actId="1076"/>
          <ac:spMkLst>
            <pc:docMk/>
            <pc:sldMk cId="1632670155" sldId="356"/>
            <ac:spMk id="19" creationId="{B0E9690B-F0E9-40C4-9157-8561279216FF}"/>
          </ac:spMkLst>
        </pc:spChg>
        <pc:spChg chg="add mod">
          <ac:chgData name="Go Watanabe" userId="eca159047afb4479" providerId="LiveId" clId="{66C59417-3747-477A-A48B-F3200BB5D7E3}" dt="2019-02-26T04:07:12.527" v="8161" actId="1076"/>
          <ac:spMkLst>
            <pc:docMk/>
            <pc:sldMk cId="1632670155" sldId="356"/>
            <ac:spMk id="20" creationId="{20D1FC41-1C73-4790-8AA3-AA9342D70375}"/>
          </ac:spMkLst>
        </pc:spChg>
        <pc:spChg chg="mod">
          <ac:chgData name="Go Watanabe" userId="eca159047afb4479" providerId="LiveId" clId="{66C59417-3747-477A-A48B-F3200BB5D7E3}" dt="2019-02-26T04:07:17.340" v="8163" actId="20577"/>
          <ac:spMkLst>
            <pc:docMk/>
            <pc:sldMk cId="1632670155" sldId="356"/>
            <ac:spMk id="22" creationId="{4EB62094-04DA-4D90-9D6D-52D42676885F}"/>
          </ac:spMkLst>
        </pc:spChg>
        <pc:spChg chg="mod">
          <ac:chgData name="Go Watanabe" userId="eca159047afb4479" providerId="LiveId" clId="{66C59417-3747-477A-A48B-F3200BB5D7E3}" dt="2019-02-26T04:07:29.079" v="8182" actId="20577"/>
          <ac:spMkLst>
            <pc:docMk/>
            <pc:sldMk cId="1632670155" sldId="356"/>
            <ac:spMk id="23" creationId="{CA847303-E31A-49B0-8762-DD04C840F740}"/>
          </ac:spMkLst>
        </pc:spChg>
        <pc:spChg chg="add mod">
          <ac:chgData name="Go Watanabe" userId="eca159047afb4479" providerId="LiveId" clId="{66C59417-3747-477A-A48B-F3200BB5D7E3}" dt="2019-02-26T04:07:12.527" v="8161" actId="1076"/>
          <ac:spMkLst>
            <pc:docMk/>
            <pc:sldMk cId="1632670155" sldId="356"/>
            <ac:spMk id="24" creationId="{B4CF3407-D692-451A-9F3D-9C2F62EFC1AA}"/>
          </ac:spMkLst>
        </pc:spChg>
        <pc:spChg chg="add mod">
          <ac:chgData name="Go Watanabe" userId="eca159047afb4479" providerId="LiveId" clId="{66C59417-3747-477A-A48B-F3200BB5D7E3}" dt="2019-02-26T04:11:54.464" v="8382" actId="1036"/>
          <ac:spMkLst>
            <pc:docMk/>
            <pc:sldMk cId="1632670155" sldId="356"/>
            <ac:spMk id="25" creationId="{7CCDFBF6-BA98-426D-8885-25E7586ABA16}"/>
          </ac:spMkLst>
        </pc:spChg>
        <pc:cxnChg chg="mod">
          <ac:chgData name="Go Watanabe" userId="eca159047afb4479" providerId="LiveId" clId="{66C59417-3747-477A-A48B-F3200BB5D7E3}" dt="2019-02-26T04:06:41.922" v="8156" actId="14100"/>
          <ac:cxnSpMkLst>
            <pc:docMk/>
            <pc:sldMk cId="1632670155" sldId="356"/>
            <ac:cxnSpMk id="13" creationId="{3006B06B-60AF-4597-A883-724BA53FF657}"/>
          </ac:cxnSpMkLst>
        </pc:cxnChg>
        <pc:cxnChg chg="add mod">
          <ac:chgData name="Go Watanabe" userId="eca159047afb4479" providerId="LiveId" clId="{66C59417-3747-477A-A48B-F3200BB5D7E3}" dt="2019-02-26T04:06:59.816" v="8158" actId="1076"/>
          <ac:cxnSpMkLst>
            <pc:docMk/>
            <pc:sldMk cId="1632670155" sldId="356"/>
            <ac:cxnSpMk id="17" creationId="{4842089B-BC5C-467C-9198-E48699ABD2AB}"/>
          </ac:cxnSpMkLst>
        </pc:cxnChg>
        <pc:cxnChg chg="add mod">
          <ac:chgData name="Go Watanabe" userId="eca159047afb4479" providerId="LiveId" clId="{66C59417-3747-477A-A48B-F3200BB5D7E3}" dt="2019-02-26T04:07:12.527" v="8161" actId="1076"/>
          <ac:cxnSpMkLst>
            <pc:docMk/>
            <pc:sldMk cId="1632670155" sldId="356"/>
            <ac:cxnSpMk id="21" creationId="{54D036E8-ECBF-4911-8FE1-6FB5117DCB7B}"/>
          </ac:cxnSpMkLst>
        </pc:cxnChg>
      </pc:sldChg>
      <pc:sldChg chg="modSp add">
        <pc:chgData name="Go Watanabe" userId="eca159047afb4479" providerId="LiveId" clId="{66C59417-3747-477A-A48B-F3200BB5D7E3}" dt="2019-02-28T09:45:22.601" v="13320"/>
        <pc:sldMkLst>
          <pc:docMk/>
          <pc:sldMk cId="2760323120" sldId="358"/>
        </pc:sldMkLst>
        <pc:spChg chg="mod">
          <ac:chgData name="Go Watanabe" userId="eca159047afb4479" providerId="LiveId" clId="{66C59417-3747-477A-A48B-F3200BB5D7E3}" dt="2019-02-28T09:45:22.601" v="13320"/>
          <ac:spMkLst>
            <pc:docMk/>
            <pc:sldMk cId="2760323120" sldId="358"/>
            <ac:spMk id="2" creationId="{3727CC12-D0E7-44F0-AFB5-99EAF58700D5}"/>
          </ac:spMkLst>
        </pc:spChg>
        <pc:spChg chg="mod">
          <ac:chgData name="Go Watanabe" userId="eca159047afb4479" providerId="LiveId" clId="{66C59417-3747-477A-A48B-F3200BB5D7E3}" dt="2019-02-28T09:04:27.746" v="12265"/>
          <ac:spMkLst>
            <pc:docMk/>
            <pc:sldMk cId="2760323120" sldId="358"/>
            <ac:spMk id="3" creationId="{4160F18A-6866-4851-B8BB-8519CF5A29F3}"/>
          </ac:spMkLst>
        </pc:spChg>
      </pc:sldChg>
      <pc:sldChg chg="addSp modSp add">
        <pc:chgData name="Go Watanabe" userId="eca159047afb4479" providerId="LiveId" clId="{66C59417-3747-477A-A48B-F3200BB5D7E3}" dt="2019-02-28T09:46:13.586" v="13323" actId="27636"/>
        <pc:sldMkLst>
          <pc:docMk/>
          <pc:sldMk cId="2465481905" sldId="359"/>
        </pc:sldMkLst>
        <pc:spChg chg="mod">
          <ac:chgData name="Go Watanabe" userId="eca159047afb4479" providerId="LiveId" clId="{66C59417-3747-477A-A48B-F3200BB5D7E3}" dt="2019-02-28T09:04:27.746" v="12265"/>
          <ac:spMkLst>
            <pc:docMk/>
            <pc:sldMk cId="2465481905" sldId="359"/>
            <ac:spMk id="2" creationId="{AA029E29-E0FD-4C3E-BF60-F8A952127E54}"/>
          </ac:spMkLst>
        </pc:spChg>
        <pc:spChg chg="mod">
          <ac:chgData name="Go Watanabe" userId="eca159047afb4479" providerId="LiveId" clId="{66C59417-3747-477A-A48B-F3200BB5D7E3}" dt="2019-02-28T09:46:13.586" v="13323" actId="27636"/>
          <ac:spMkLst>
            <pc:docMk/>
            <pc:sldMk cId="2465481905" sldId="359"/>
            <ac:spMk id="3" creationId="{DF8256FD-A734-4A79-AB2A-30A8BAF3E7D9}"/>
          </ac:spMkLst>
        </pc:spChg>
        <pc:spChg chg="add mod">
          <ac:chgData name="Go Watanabe" userId="eca159047afb4479" providerId="LiveId" clId="{66C59417-3747-477A-A48B-F3200BB5D7E3}" dt="2019-02-28T07:38:11.089" v="10689" actId="14100"/>
          <ac:spMkLst>
            <pc:docMk/>
            <pc:sldMk cId="2465481905" sldId="359"/>
            <ac:spMk id="5" creationId="{303569B9-A7E1-4B15-8AA8-245532833B33}"/>
          </ac:spMkLst>
        </pc:spChg>
        <pc:spChg chg="add mod">
          <ac:chgData name="Go Watanabe" userId="eca159047afb4479" providerId="LiveId" clId="{66C59417-3747-477A-A48B-F3200BB5D7E3}" dt="2019-02-28T07:38:07.095" v="10688" actId="14100"/>
          <ac:spMkLst>
            <pc:docMk/>
            <pc:sldMk cId="2465481905" sldId="359"/>
            <ac:spMk id="6" creationId="{E625D189-F684-429A-9CBB-B34B381553AD}"/>
          </ac:spMkLst>
        </pc:spChg>
        <pc:spChg chg="add mod">
          <ac:chgData name="Go Watanabe" userId="eca159047afb4479" providerId="LiveId" clId="{66C59417-3747-477A-A48B-F3200BB5D7E3}" dt="2019-02-28T07:38:32.109" v="10691" actId="1076"/>
          <ac:spMkLst>
            <pc:docMk/>
            <pc:sldMk cId="2465481905" sldId="359"/>
            <ac:spMk id="7" creationId="{D534B90A-A6D4-427B-9885-8E2879F24100}"/>
          </ac:spMkLst>
        </pc:spChg>
        <pc:spChg chg="add mod">
          <ac:chgData name="Go Watanabe" userId="eca159047afb4479" providerId="LiveId" clId="{66C59417-3747-477A-A48B-F3200BB5D7E3}" dt="2019-02-28T07:38:02.316" v="10687" actId="1076"/>
          <ac:spMkLst>
            <pc:docMk/>
            <pc:sldMk cId="2465481905" sldId="359"/>
            <ac:spMk id="8" creationId="{56E2C709-BFD9-4227-9B30-7C55D54AAAFD}"/>
          </ac:spMkLst>
        </pc:spChg>
        <pc:spChg chg="add mod">
          <ac:chgData name="Go Watanabe" userId="eca159047afb4479" providerId="LiveId" clId="{66C59417-3747-477A-A48B-F3200BB5D7E3}" dt="2019-02-28T07:38:32.109" v="10691" actId="1076"/>
          <ac:spMkLst>
            <pc:docMk/>
            <pc:sldMk cId="2465481905" sldId="359"/>
            <ac:spMk id="9" creationId="{48BE6878-03C9-4830-9416-0B7C643538B9}"/>
          </ac:spMkLst>
        </pc:spChg>
        <pc:spChg chg="add mod">
          <ac:chgData name="Go Watanabe" userId="eca159047afb4479" providerId="LiveId" clId="{66C59417-3747-477A-A48B-F3200BB5D7E3}" dt="2019-02-28T07:38:02.316" v="10687" actId="1076"/>
          <ac:spMkLst>
            <pc:docMk/>
            <pc:sldMk cId="2465481905" sldId="359"/>
            <ac:spMk id="10" creationId="{A005FF89-A9D1-4BEF-BFD4-6200CA74BF98}"/>
          </ac:spMkLst>
        </pc:spChg>
        <pc:spChg chg="add mod">
          <ac:chgData name="Go Watanabe" userId="eca159047afb4479" providerId="LiveId" clId="{66C59417-3747-477A-A48B-F3200BB5D7E3}" dt="2019-02-28T07:38:02.316" v="10687" actId="1076"/>
          <ac:spMkLst>
            <pc:docMk/>
            <pc:sldMk cId="2465481905" sldId="359"/>
            <ac:spMk id="12" creationId="{4F57F322-4A32-4A95-B11E-C7D75DFF8113}"/>
          </ac:spMkLst>
        </pc:spChg>
        <pc:spChg chg="add mod">
          <ac:chgData name="Go Watanabe" userId="eca159047afb4479" providerId="LiveId" clId="{66C59417-3747-477A-A48B-F3200BB5D7E3}" dt="2019-02-28T07:38:32.109" v="10691" actId="1076"/>
          <ac:spMkLst>
            <pc:docMk/>
            <pc:sldMk cId="2465481905" sldId="359"/>
            <ac:spMk id="14" creationId="{66B1227D-9DC5-46C4-85E0-A59B2423BC90}"/>
          </ac:spMkLst>
        </pc:spChg>
        <pc:spChg chg="add mod">
          <ac:chgData name="Go Watanabe" userId="eca159047afb4479" providerId="LiveId" clId="{66C59417-3747-477A-A48B-F3200BB5D7E3}" dt="2019-02-28T07:36:09.288" v="10679" actId="1076"/>
          <ac:spMkLst>
            <pc:docMk/>
            <pc:sldMk cId="2465481905" sldId="359"/>
            <ac:spMk id="15" creationId="{9460352E-C9AC-46D4-A2AD-F8B6CCFED45C}"/>
          </ac:spMkLst>
        </pc:spChg>
        <pc:spChg chg="add mod">
          <ac:chgData name="Go Watanabe" userId="eca159047afb4479" providerId="LiveId" clId="{66C59417-3747-477A-A48B-F3200BB5D7E3}" dt="2019-02-28T07:38:32.109" v="10691" actId="1076"/>
          <ac:spMkLst>
            <pc:docMk/>
            <pc:sldMk cId="2465481905" sldId="359"/>
            <ac:spMk id="16" creationId="{7BD83861-00DB-4EB6-9B89-B1008BBE1229}"/>
          </ac:spMkLst>
        </pc:spChg>
        <pc:spChg chg="add mod">
          <ac:chgData name="Go Watanabe" userId="eca159047afb4479" providerId="LiveId" clId="{66C59417-3747-477A-A48B-F3200BB5D7E3}" dt="2019-02-28T07:36:15.850" v="10681" actId="1076"/>
          <ac:spMkLst>
            <pc:docMk/>
            <pc:sldMk cId="2465481905" sldId="359"/>
            <ac:spMk id="17" creationId="{F7912FE0-F5C6-4F3E-A73A-D6CE8050E414}"/>
          </ac:spMkLst>
        </pc:spChg>
        <pc:spChg chg="add mod">
          <ac:chgData name="Go Watanabe" userId="eca159047afb4479" providerId="LiveId" clId="{66C59417-3747-477A-A48B-F3200BB5D7E3}" dt="2019-02-28T07:45:54.877" v="10855" actId="1076"/>
          <ac:spMkLst>
            <pc:docMk/>
            <pc:sldMk cId="2465481905" sldId="359"/>
            <ac:spMk id="18" creationId="{D8895605-FB7A-4127-9FC6-634B7C173773}"/>
          </ac:spMkLst>
        </pc:spChg>
        <pc:cxnChg chg="add mod">
          <ac:chgData name="Go Watanabe" userId="eca159047afb4479" providerId="LiveId" clId="{66C59417-3747-477A-A48B-F3200BB5D7E3}" dt="2019-02-28T07:38:02.316" v="10687" actId="1076"/>
          <ac:cxnSpMkLst>
            <pc:docMk/>
            <pc:sldMk cId="2465481905" sldId="359"/>
            <ac:cxnSpMk id="11" creationId="{76FB39E0-19B6-4E73-9974-A662D6A859F3}"/>
          </ac:cxnSpMkLst>
        </pc:cxnChg>
      </pc:sldChg>
      <pc:sldChg chg="addSp delSp modSp add">
        <pc:chgData name="Go Watanabe" userId="eca159047afb4479" providerId="LiveId" clId="{66C59417-3747-477A-A48B-F3200BB5D7E3}" dt="2019-02-28T08:34:31.523" v="11286"/>
        <pc:sldMkLst>
          <pc:docMk/>
          <pc:sldMk cId="1524716297" sldId="360"/>
        </pc:sldMkLst>
        <pc:spChg chg="mod">
          <ac:chgData name="Go Watanabe" userId="eca159047afb4479" providerId="LiveId" clId="{66C59417-3747-477A-A48B-F3200BB5D7E3}" dt="2019-02-28T08:34:31.523" v="11286"/>
          <ac:spMkLst>
            <pc:docMk/>
            <pc:sldMk cId="1524716297" sldId="360"/>
            <ac:spMk id="2" creationId="{748AAB1D-0023-4A85-9E84-D864C419103B}"/>
          </ac:spMkLst>
        </pc:spChg>
        <pc:spChg chg="mod">
          <ac:chgData name="Go Watanabe" userId="eca159047afb4479" providerId="LiveId" clId="{66C59417-3747-477A-A48B-F3200BB5D7E3}" dt="2019-02-28T08:22:10.587" v="11031"/>
          <ac:spMkLst>
            <pc:docMk/>
            <pc:sldMk cId="1524716297" sldId="360"/>
            <ac:spMk id="3" creationId="{7AD68CD5-EF12-4A58-8FF4-F7020A69F42D}"/>
          </ac:spMkLst>
        </pc:spChg>
        <pc:spChg chg="add mod">
          <ac:chgData name="Go Watanabe" userId="eca159047afb4479" providerId="LiveId" clId="{66C59417-3747-477A-A48B-F3200BB5D7E3}" dt="2019-02-28T08:23:10.137" v="11036" actId="14100"/>
          <ac:spMkLst>
            <pc:docMk/>
            <pc:sldMk cId="1524716297" sldId="360"/>
            <ac:spMk id="5" creationId="{C94F8C38-5FFB-4CAD-8D46-17BCF82AE4FB}"/>
          </ac:spMkLst>
        </pc:spChg>
        <pc:spChg chg="add mod">
          <ac:chgData name="Go Watanabe" userId="eca159047afb4479" providerId="LiveId" clId="{66C59417-3747-477A-A48B-F3200BB5D7E3}" dt="2019-02-28T08:23:13.991" v="11037" actId="14100"/>
          <ac:spMkLst>
            <pc:docMk/>
            <pc:sldMk cId="1524716297" sldId="360"/>
            <ac:spMk id="6" creationId="{0DF3081B-4712-4A86-B9A9-99FE6D3AF252}"/>
          </ac:spMkLst>
        </pc:spChg>
        <pc:spChg chg="add mod">
          <ac:chgData name="Go Watanabe" userId="eca159047afb4479" providerId="LiveId" clId="{66C59417-3747-477A-A48B-F3200BB5D7E3}" dt="2019-02-28T08:24:04.825" v="11044" actId="1076"/>
          <ac:spMkLst>
            <pc:docMk/>
            <pc:sldMk cId="1524716297" sldId="360"/>
            <ac:spMk id="7" creationId="{C6ACA299-FB54-485F-9AD5-745F07951071}"/>
          </ac:spMkLst>
        </pc:spChg>
        <pc:spChg chg="add mod">
          <ac:chgData name="Go Watanabe" userId="eca159047afb4479" providerId="LiveId" clId="{66C59417-3747-477A-A48B-F3200BB5D7E3}" dt="2019-02-28T08:24:04.825" v="11044" actId="1076"/>
          <ac:spMkLst>
            <pc:docMk/>
            <pc:sldMk cId="1524716297" sldId="360"/>
            <ac:spMk id="8" creationId="{3E54E6EF-8970-4DAD-9E31-22EC09BDB020}"/>
          </ac:spMkLst>
        </pc:spChg>
        <pc:spChg chg="add del mod">
          <ac:chgData name="Go Watanabe" userId="eca159047afb4479" providerId="LiveId" clId="{66C59417-3747-477A-A48B-F3200BB5D7E3}" dt="2019-02-28T08:25:33.794" v="11104" actId="478"/>
          <ac:spMkLst>
            <pc:docMk/>
            <pc:sldMk cId="1524716297" sldId="360"/>
            <ac:spMk id="9" creationId="{60A3D87D-E0F8-4FFC-8B25-5AA030644847}"/>
          </ac:spMkLst>
        </pc:spChg>
        <pc:spChg chg="add del mod">
          <ac:chgData name="Go Watanabe" userId="eca159047afb4479" providerId="LiveId" clId="{66C59417-3747-477A-A48B-F3200BB5D7E3}" dt="2019-02-28T08:25:33.794" v="11104" actId="478"/>
          <ac:spMkLst>
            <pc:docMk/>
            <pc:sldMk cId="1524716297" sldId="360"/>
            <ac:spMk id="10" creationId="{FFD6A803-C018-4CC5-93D9-5EF2636161EF}"/>
          </ac:spMkLst>
        </pc:spChg>
        <pc:spChg chg="add del mod">
          <ac:chgData name="Go Watanabe" userId="eca159047afb4479" providerId="LiveId" clId="{66C59417-3747-477A-A48B-F3200BB5D7E3}" dt="2019-02-28T08:25:33.794" v="11104" actId="478"/>
          <ac:spMkLst>
            <pc:docMk/>
            <pc:sldMk cId="1524716297" sldId="360"/>
            <ac:spMk id="12" creationId="{C20808D4-9EC0-4F13-A81C-19D441C363AF}"/>
          </ac:spMkLst>
        </pc:spChg>
        <pc:spChg chg="add mod">
          <ac:chgData name="Go Watanabe" userId="eca159047afb4479" providerId="LiveId" clId="{66C59417-3747-477A-A48B-F3200BB5D7E3}" dt="2019-02-28T08:23:21.853" v="11038" actId="1076"/>
          <ac:spMkLst>
            <pc:docMk/>
            <pc:sldMk cId="1524716297" sldId="360"/>
            <ac:spMk id="13" creationId="{5C1E1223-1DA9-466C-9D4E-40D155D76C7C}"/>
          </ac:spMkLst>
        </pc:spChg>
        <pc:spChg chg="add mod">
          <ac:chgData name="Go Watanabe" userId="eca159047afb4479" providerId="LiveId" clId="{66C59417-3747-477A-A48B-F3200BB5D7E3}" dt="2019-02-28T08:23:21.853" v="11038" actId="1076"/>
          <ac:spMkLst>
            <pc:docMk/>
            <pc:sldMk cId="1524716297" sldId="360"/>
            <ac:spMk id="14" creationId="{4CF735EE-643D-4587-A00E-1C283405A600}"/>
          </ac:spMkLst>
        </pc:spChg>
        <pc:spChg chg="add mod">
          <ac:chgData name="Go Watanabe" userId="eca159047afb4479" providerId="LiveId" clId="{66C59417-3747-477A-A48B-F3200BB5D7E3}" dt="2019-02-28T08:23:21.853" v="11038" actId="1076"/>
          <ac:spMkLst>
            <pc:docMk/>
            <pc:sldMk cId="1524716297" sldId="360"/>
            <ac:spMk id="15" creationId="{243261C3-D21E-4F97-BAFA-3DA846470F65}"/>
          </ac:spMkLst>
        </pc:spChg>
        <pc:spChg chg="add mod">
          <ac:chgData name="Go Watanabe" userId="eca159047afb4479" providerId="LiveId" clId="{66C59417-3747-477A-A48B-F3200BB5D7E3}" dt="2019-02-28T08:23:21.853" v="11038" actId="1076"/>
          <ac:spMkLst>
            <pc:docMk/>
            <pc:sldMk cId="1524716297" sldId="360"/>
            <ac:spMk id="16" creationId="{5D727353-7D1D-4CCE-B332-4CEA583FB684}"/>
          </ac:spMkLst>
        </pc:spChg>
        <pc:spChg chg="add del mod">
          <ac:chgData name="Go Watanabe" userId="eca159047afb4479" providerId="LiveId" clId="{66C59417-3747-477A-A48B-F3200BB5D7E3}" dt="2019-02-28T08:25:33.794" v="11104" actId="478"/>
          <ac:spMkLst>
            <pc:docMk/>
            <pc:sldMk cId="1524716297" sldId="360"/>
            <ac:spMk id="17" creationId="{F5BF7772-EA6D-4ADD-8C62-312341CDFD7E}"/>
          </ac:spMkLst>
        </pc:spChg>
        <pc:spChg chg="add del mod">
          <ac:chgData name="Go Watanabe" userId="eca159047afb4479" providerId="LiveId" clId="{66C59417-3747-477A-A48B-F3200BB5D7E3}" dt="2019-02-28T08:25:33.794" v="11104" actId="478"/>
          <ac:spMkLst>
            <pc:docMk/>
            <pc:sldMk cId="1524716297" sldId="360"/>
            <ac:spMk id="18" creationId="{5C4D839A-AF39-475B-8558-00C32961701B}"/>
          </ac:spMkLst>
        </pc:spChg>
        <pc:spChg chg="add del mod">
          <ac:chgData name="Go Watanabe" userId="eca159047afb4479" providerId="LiveId" clId="{66C59417-3747-477A-A48B-F3200BB5D7E3}" dt="2019-02-28T08:25:33.794" v="11104" actId="478"/>
          <ac:spMkLst>
            <pc:docMk/>
            <pc:sldMk cId="1524716297" sldId="360"/>
            <ac:spMk id="19" creationId="{1BCA40FD-FDDF-4B1E-A2AE-5C639E63BEDD}"/>
          </ac:spMkLst>
        </pc:spChg>
        <pc:spChg chg="add del mod">
          <ac:chgData name="Go Watanabe" userId="eca159047afb4479" providerId="LiveId" clId="{66C59417-3747-477A-A48B-F3200BB5D7E3}" dt="2019-02-28T08:25:33.794" v="11104" actId="478"/>
          <ac:spMkLst>
            <pc:docMk/>
            <pc:sldMk cId="1524716297" sldId="360"/>
            <ac:spMk id="20" creationId="{008111D5-1088-4AEE-90E0-471162D2B70C}"/>
          </ac:spMkLst>
        </pc:spChg>
        <pc:cxnChg chg="add del mod">
          <ac:chgData name="Go Watanabe" userId="eca159047afb4479" providerId="LiveId" clId="{66C59417-3747-477A-A48B-F3200BB5D7E3}" dt="2019-02-28T08:25:33.794" v="11104" actId="478"/>
          <ac:cxnSpMkLst>
            <pc:docMk/>
            <pc:sldMk cId="1524716297" sldId="360"/>
            <ac:cxnSpMk id="11" creationId="{8ED93209-F036-43A4-8CBA-4F1D0B6040F4}"/>
          </ac:cxnSpMkLst>
        </pc:cxnChg>
        <pc:cxnChg chg="add del mod">
          <ac:chgData name="Go Watanabe" userId="eca159047afb4479" providerId="LiveId" clId="{66C59417-3747-477A-A48B-F3200BB5D7E3}" dt="2019-02-28T08:25:33.794" v="11104" actId="478"/>
          <ac:cxnSpMkLst>
            <pc:docMk/>
            <pc:sldMk cId="1524716297" sldId="360"/>
            <ac:cxnSpMk id="23" creationId="{CAE288C2-83E6-4C8B-91BD-52A22956ED4A}"/>
          </ac:cxnSpMkLst>
        </pc:cxnChg>
        <pc:cxnChg chg="add del mod">
          <ac:chgData name="Go Watanabe" userId="eca159047afb4479" providerId="LiveId" clId="{66C59417-3747-477A-A48B-F3200BB5D7E3}" dt="2019-02-28T08:25:33.794" v="11104" actId="478"/>
          <ac:cxnSpMkLst>
            <pc:docMk/>
            <pc:sldMk cId="1524716297" sldId="360"/>
            <ac:cxnSpMk id="24" creationId="{DAF26E1C-3D9B-4DE2-A25F-75CE18E1056D}"/>
          </ac:cxnSpMkLst>
        </pc:cxnChg>
      </pc:sldChg>
      <pc:sldChg chg="addSp modSp add">
        <pc:chgData name="Go Watanabe" userId="eca159047afb4479" providerId="LiveId" clId="{66C59417-3747-477A-A48B-F3200BB5D7E3}" dt="2019-02-28T09:27:49.224" v="12453" actId="14100"/>
        <pc:sldMkLst>
          <pc:docMk/>
          <pc:sldMk cId="93635364" sldId="361"/>
        </pc:sldMkLst>
        <pc:spChg chg="add mod">
          <ac:chgData name="Go Watanabe" userId="eca159047afb4479" providerId="LiveId" clId="{66C59417-3747-477A-A48B-F3200BB5D7E3}" dt="2019-02-28T09:27:49.224" v="12453" actId="14100"/>
          <ac:spMkLst>
            <pc:docMk/>
            <pc:sldMk cId="93635364" sldId="361"/>
            <ac:spMk id="6" creationId="{9C739143-6828-482D-8078-4E6E269902A5}"/>
          </ac:spMkLst>
        </pc:spChg>
        <pc:picChg chg="add">
          <ac:chgData name="Go Watanabe" userId="eca159047afb4479" providerId="LiveId" clId="{66C59417-3747-477A-A48B-F3200BB5D7E3}" dt="2019-02-28T08:19:16.575" v="10965"/>
          <ac:picMkLst>
            <pc:docMk/>
            <pc:sldMk cId="93635364" sldId="361"/>
            <ac:picMk id="5" creationId="{3B875FF0-D068-45CF-9280-1540FEC51514}"/>
          </ac:picMkLst>
        </pc:picChg>
      </pc:sldChg>
      <pc:sldChg chg="addSp modSp add">
        <pc:chgData name="Go Watanabe" userId="eca159047afb4479" providerId="LiveId" clId="{66C59417-3747-477A-A48B-F3200BB5D7E3}" dt="2019-02-28T09:30:03.243" v="12601"/>
        <pc:sldMkLst>
          <pc:docMk/>
          <pc:sldMk cId="3967228809" sldId="362"/>
        </pc:sldMkLst>
        <pc:spChg chg="add mod">
          <ac:chgData name="Go Watanabe" userId="eca159047afb4479" providerId="LiveId" clId="{66C59417-3747-477A-A48B-F3200BB5D7E3}" dt="2019-02-28T09:28:07.137" v="12477" actId="14100"/>
          <ac:spMkLst>
            <pc:docMk/>
            <pc:sldMk cId="3967228809" sldId="362"/>
            <ac:spMk id="6" creationId="{DA4BBC0F-2E22-45B4-BB6D-35C9DB6BC5B3}"/>
          </ac:spMkLst>
        </pc:spChg>
        <pc:spChg chg="add mod">
          <ac:chgData name="Go Watanabe" userId="eca159047afb4479" providerId="LiveId" clId="{66C59417-3747-477A-A48B-F3200BB5D7E3}" dt="2019-02-28T09:30:03.243" v="12601"/>
          <ac:spMkLst>
            <pc:docMk/>
            <pc:sldMk cId="3967228809" sldId="362"/>
            <ac:spMk id="7" creationId="{A323258A-D315-476D-B3DB-550E01DE5377}"/>
          </ac:spMkLst>
        </pc:spChg>
        <pc:picChg chg="add">
          <ac:chgData name="Go Watanabe" userId="eca159047afb4479" providerId="LiveId" clId="{66C59417-3747-477A-A48B-F3200BB5D7E3}" dt="2019-02-28T08:20:01.062" v="10967"/>
          <ac:picMkLst>
            <pc:docMk/>
            <pc:sldMk cId="3967228809" sldId="362"/>
            <ac:picMk id="5" creationId="{6CB538DA-0594-4390-B464-8924DB31F48F}"/>
          </ac:picMkLst>
        </pc:picChg>
      </pc:sldChg>
      <pc:sldChg chg="addSp modSp add">
        <pc:chgData name="Go Watanabe" userId="eca159047afb4479" providerId="LiveId" clId="{66C59417-3747-477A-A48B-F3200BB5D7E3}" dt="2019-02-28T09:31:57.910" v="12798" actId="1076"/>
        <pc:sldMkLst>
          <pc:docMk/>
          <pc:sldMk cId="1937202631" sldId="363"/>
        </pc:sldMkLst>
        <pc:spChg chg="add mod">
          <ac:chgData name="Go Watanabe" userId="eca159047afb4479" providerId="LiveId" clId="{66C59417-3747-477A-A48B-F3200BB5D7E3}" dt="2019-02-28T09:31:57.910" v="12798" actId="1076"/>
          <ac:spMkLst>
            <pc:docMk/>
            <pc:sldMk cId="1937202631" sldId="363"/>
            <ac:spMk id="6" creationId="{1BE291F8-F2AC-4AFB-8B3A-4A196FB9C36B}"/>
          </ac:spMkLst>
        </pc:spChg>
        <pc:picChg chg="add mod">
          <ac:chgData name="Go Watanabe" userId="eca159047afb4479" providerId="LiveId" clId="{66C59417-3747-477A-A48B-F3200BB5D7E3}" dt="2019-02-28T09:30:28.083" v="12607" actId="1076"/>
          <ac:picMkLst>
            <pc:docMk/>
            <pc:sldMk cId="1937202631" sldId="363"/>
            <ac:picMk id="5" creationId="{0BCD9B10-3A56-49B6-AD5B-DD14D01153AD}"/>
          </ac:picMkLst>
        </pc:picChg>
      </pc:sldChg>
      <pc:sldChg chg="modSp add ord">
        <pc:chgData name="Go Watanabe" userId="eca159047afb4479" providerId="LiveId" clId="{66C59417-3747-477A-A48B-F3200BB5D7E3}" dt="2019-02-28T08:34:40.071" v="11291" actId="20577"/>
        <pc:sldMkLst>
          <pc:docMk/>
          <pc:sldMk cId="1398010865" sldId="364"/>
        </pc:sldMkLst>
        <pc:spChg chg="mod">
          <ac:chgData name="Go Watanabe" userId="eca159047afb4479" providerId="LiveId" clId="{66C59417-3747-477A-A48B-F3200BB5D7E3}" dt="2019-02-28T08:34:40.071" v="11291" actId="20577"/>
          <ac:spMkLst>
            <pc:docMk/>
            <pc:sldMk cId="1398010865" sldId="364"/>
            <ac:spMk id="2" creationId="{748AAB1D-0023-4A85-9E84-D864C419103B}"/>
          </ac:spMkLst>
        </pc:spChg>
        <pc:spChg chg="mod">
          <ac:chgData name="Go Watanabe" userId="eca159047afb4479" providerId="LiveId" clId="{66C59417-3747-477A-A48B-F3200BB5D7E3}" dt="2019-02-28T08:25:17.450" v="11103"/>
          <ac:spMkLst>
            <pc:docMk/>
            <pc:sldMk cId="1398010865" sldId="364"/>
            <ac:spMk id="3" creationId="{7AD68CD5-EF12-4A58-8FF4-F7020A69F42D}"/>
          </ac:spMkLst>
        </pc:spChg>
      </pc:sldChg>
      <pc:sldChg chg="addSp add">
        <pc:chgData name="Go Watanabe" userId="eca159047afb4479" providerId="LiveId" clId="{66C59417-3747-477A-A48B-F3200BB5D7E3}" dt="2019-02-28T08:26:40.092" v="11108"/>
        <pc:sldMkLst>
          <pc:docMk/>
          <pc:sldMk cId="2652860685" sldId="365"/>
        </pc:sldMkLst>
        <pc:picChg chg="add">
          <ac:chgData name="Go Watanabe" userId="eca159047afb4479" providerId="LiveId" clId="{66C59417-3747-477A-A48B-F3200BB5D7E3}" dt="2019-02-28T08:26:40.092" v="11108"/>
          <ac:picMkLst>
            <pc:docMk/>
            <pc:sldMk cId="2652860685" sldId="365"/>
            <ac:picMk id="5" creationId="{3E777899-1625-4309-8C36-FAA3ABE0AB45}"/>
          </ac:picMkLst>
        </pc:picChg>
      </pc:sldChg>
      <pc:sldChg chg="addSp delSp modSp add">
        <pc:chgData name="Go Watanabe" userId="eca159047afb4479" providerId="LiveId" clId="{66C59417-3747-477A-A48B-F3200BB5D7E3}" dt="2019-02-28T08:35:36.763" v="11316"/>
        <pc:sldMkLst>
          <pc:docMk/>
          <pc:sldMk cId="3262144597" sldId="366"/>
        </pc:sldMkLst>
        <pc:spChg chg="mod">
          <ac:chgData name="Go Watanabe" userId="eca159047afb4479" providerId="LiveId" clId="{66C59417-3747-477A-A48B-F3200BB5D7E3}" dt="2019-02-28T08:34:47.872" v="11296" actId="20577"/>
          <ac:spMkLst>
            <pc:docMk/>
            <pc:sldMk cId="3262144597" sldId="366"/>
            <ac:spMk id="2" creationId="{748AAB1D-0023-4A85-9E84-D864C419103B}"/>
          </ac:spMkLst>
        </pc:spChg>
        <pc:spChg chg="mod">
          <ac:chgData name="Go Watanabe" userId="eca159047afb4479" providerId="LiveId" clId="{66C59417-3747-477A-A48B-F3200BB5D7E3}" dt="2019-02-28T08:35:36.763" v="11316"/>
          <ac:spMkLst>
            <pc:docMk/>
            <pc:sldMk cId="3262144597" sldId="366"/>
            <ac:spMk id="3" creationId="{7AD68CD5-EF12-4A58-8FF4-F7020A69F42D}"/>
          </ac:spMkLst>
        </pc:spChg>
        <pc:spChg chg="mod">
          <ac:chgData name="Go Watanabe" userId="eca159047afb4479" providerId="LiveId" clId="{66C59417-3747-477A-A48B-F3200BB5D7E3}" dt="2019-02-28T08:28:00.545" v="11182" actId="14100"/>
          <ac:spMkLst>
            <pc:docMk/>
            <pc:sldMk cId="3262144597" sldId="366"/>
            <ac:spMk id="5" creationId="{C94F8C38-5FFB-4CAD-8D46-17BCF82AE4FB}"/>
          </ac:spMkLst>
        </pc:spChg>
        <pc:spChg chg="mod">
          <ac:chgData name="Go Watanabe" userId="eca159047afb4479" providerId="LiveId" clId="{66C59417-3747-477A-A48B-F3200BB5D7E3}" dt="2019-02-28T08:34:05.897" v="11280" actId="14100"/>
          <ac:spMkLst>
            <pc:docMk/>
            <pc:sldMk cId="3262144597" sldId="366"/>
            <ac:spMk id="12" creationId="{C20808D4-9EC0-4F13-A81C-19D441C363AF}"/>
          </ac:spMkLst>
        </pc:spChg>
        <pc:spChg chg="add mod">
          <ac:chgData name="Go Watanabe" userId="eca159047afb4479" providerId="LiveId" clId="{66C59417-3747-477A-A48B-F3200BB5D7E3}" dt="2019-02-28T08:27:56.053" v="11181" actId="1076"/>
          <ac:spMkLst>
            <pc:docMk/>
            <pc:sldMk cId="3262144597" sldId="366"/>
            <ac:spMk id="25" creationId="{2B9A0265-EC5B-4733-9BBD-7419C917FFA4}"/>
          </ac:spMkLst>
        </pc:spChg>
        <pc:spChg chg="add mod">
          <ac:chgData name="Go Watanabe" userId="eca159047afb4479" providerId="LiveId" clId="{66C59417-3747-477A-A48B-F3200BB5D7E3}" dt="2019-02-28T08:27:56.053" v="11181" actId="1076"/>
          <ac:spMkLst>
            <pc:docMk/>
            <pc:sldMk cId="3262144597" sldId="366"/>
            <ac:spMk id="26" creationId="{3FB8B8C1-C425-4534-9763-78B15C558BB1}"/>
          </ac:spMkLst>
        </pc:spChg>
        <pc:spChg chg="add mod">
          <ac:chgData name="Go Watanabe" userId="eca159047afb4479" providerId="LiveId" clId="{66C59417-3747-477A-A48B-F3200BB5D7E3}" dt="2019-02-28T08:27:56.053" v="11181" actId="1076"/>
          <ac:spMkLst>
            <pc:docMk/>
            <pc:sldMk cId="3262144597" sldId="366"/>
            <ac:spMk id="27" creationId="{2DA7B510-A41F-4FFD-B9DD-2971147959A3}"/>
          </ac:spMkLst>
        </pc:spChg>
        <pc:spChg chg="add mod">
          <ac:chgData name="Go Watanabe" userId="eca159047afb4479" providerId="LiveId" clId="{66C59417-3747-477A-A48B-F3200BB5D7E3}" dt="2019-02-28T08:27:56.053" v="11181" actId="1076"/>
          <ac:spMkLst>
            <pc:docMk/>
            <pc:sldMk cId="3262144597" sldId="366"/>
            <ac:spMk id="28" creationId="{3052E995-78BC-4C84-A341-E9A81B24B000}"/>
          </ac:spMkLst>
        </pc:spChg>
        <pc:spChg chg="add mod">
          <ac:chgData name="Go Watanabe" userId="eca159047afb4479" providerId="LiveId" clId="{66C59417-3747-477A-A48B-F3200BB5D7E3}" dt="2019-02-28T08:27:56.053" v="11181" actId="1076"/>
          <ac:spMkLst>
            <pc:docMk/>
            <pc:sldMk cId="3262144597" sldId="366"/>
            <ac:spMk id="29" creationId="{7B01BF11-BEF0-4C0C-AB41-E5B9136CBDEB}"/>
          </ac:spMkLst>
        </pc:spChg>
        <pc:spChg chg="add mod">
          <ac:chgData name="Go Watanabe" userId="eca159047afb4479" providerId="LiveId" clId="{66C59417-3747-477A-A48B-F3200BB5D7E3}" dt="2019-02-28T08:27:56.053" v="11181" actId="1076"/>
          <ac:spMkLst>
            <pc:docMk/>
            <pc:sldMk cId="3262144597" sldId="366"/>
            <ac:spMk id="30" creationId="{F19EF0A5-8B92-4247-83FF-40B27D135F92}"/>
          </ac:spMkLst>
        </pc:spChg>
        <pc:spChg chg="add del mod">
          <ac:chgData name="Go Watanabe" userId="eca159047afb4479" providerId="LiveId" clId="{66C59417-3747-477A-A48B-F3200BB5D7E3}" dt="2019-02-28T08:29:28.727" v="11258" actId="478"/>
          <ac:spMkLst>
            <pc:docMk/>
            <pc:sldMk cId="3262144597" sldId="366"/>
            <ac:spMk id="34" creationId="{8CA05600-5C9E-476E-B45D-9019EB6233F3}"/>
          </ac:spMkLst>
        </pc:spChg>
        <pc:cxnChg chg="del">
          <ac:chgData name="Go Watanabe" userId="eca159047afb4479" providerId="LiveId" clId="{66C59417-3747-477A-A48B-F3200BB5D7E3}" dt="2019-02-28T08:28:14.396" v="11187" actId="478"/>
          <ac:cxnSpMkLst>
            <pc:docMk/>
            <pc:sldMk cId="3262144597" sldId="366"/>
            <ac:cxnSpMk id="11" creationId="{8ED93209-F036-43A4-8CBA-4F1D0B6040F4}"/>
          </ac:cxnSpMkLst>
        </pc:cxnChg>
        <pc:cxnChg chg="del">
          <ac:chgData name="Go Watanabe" userId="eca159047afb4479" providerId="LiveId" clId="{66C59417-3747-477A-A48B-F3200BB5D7E3}" dt="2019-02-28T08:28:30.033" v="11202" actId="478"/>
          <ac:cxnSpMkLst>
            <pc:docMk/>
            <pc:sldMk cId="3262144597" sldId="366"/>
            <ac:cxnSpMk id="23" creationId="{CAE288C2-83E6-4C8B-91BD-52A22956ED4A}"/>
          </ac:cxnSpMkLst>
        </pc:cxnChg>
        <pc:cxnChg chg="del">
          <ac:chgData name="Go Watanabe" userId="eca159047afb4479" providerId="LiveId" clId="{66C59417-3747-477A-A48B-F3200BB5D7E3}" dt="2019-02-28T08:28:32.368" v="11203" actId="478"/>
          <ac:cxnSpMkLst>
            <pc:docMk/>
            <pc:sldMk cId="3262144597" sldId="366"/>
            <ac:cxnSpMk id="24" creationId="{DAF26E1C-3D9B-4DE2-A25F-75CE18E1056D}"/>
          </ac:cxnSpMkLst>
        </pc:cxnChg>
        <pc:cxnChg chg="add mod">
          <ac:chgData name="Go Watanabe" userId="eca159047afb4479" providerId="LiveId" clId="{66C59417-3747-477A-A48B-F3200BB5D7E3}" dt="2019-02-28T08:28:12.326" v="11186" actId="14100"/>
          <ac:cxnSpMkLst>
            <pc:docMk/>
            <pc:sldMk cId="3262144597" sldId="366"/>
            <ac:cxnSpMk id="31" creationId="{194BD077-C056-4DDE-AB6C-A4F9A2FCD0B5}"/>
          </ac:cxnSpMkLst>
        </pc:cxnChg>
        <pc:cxnChg chg="add mod">
          <ac:chgData name="Go Watanabe" userId="eca159047afb4479" providerId="LiveId" clId="{66C59417-3747-477A-A48B-F3200BB5D7E3}" dt="2019-02-28T08:28:40.079" v="11205" actId="1076"/>
          <ac:cxnSpMkLst>
            <pc:docMk/>
            <pc:sldMk cId="3262144597" sldId="366"/>
            <ac:cxnSpMk id="32" creationId="{004F1111-CFB2-40E7-8787-1B66DBDC3976}"/>
          </ac:cxnSpMkLst>
        </pc:cxnChg>
        <pc:cxnChg chg="add mod">
          <ac:chgData name="Go Watanabe" userId="eca159047afb4479" providerId="LiveId" clId="{66C59417-3747-477A-A48B-F3200BB5D7E3}" dt="2019-02-28T08:28:46.892" v="11207" actId="1076"/>
          <ac:cxnSpMkLst>
            <pc:docMk/>
            <pc:sldMk cId="3262144597" sldId="366"/>
            <ac:cxnSpMk id="33" creationId="{BDE08418-8D01-43A5-A5DA-4918C686CCBD}"/>
          </ac:cxnSpMkLst>
        </pc:cxnChg>
      </pc:sldChg>
      <pc:sldChg chg="addSp modSp add">
        <pc:chgData name="Go Watanabe" userId="eca159047afb4479" providerId="LiveId" clId="{66C59417-3747-477A-A48B-F3200BB5D7E3}" dt="2019-02-28T09:36:46.963" v="12949"/>
        <pc:sldMkLst>
          <pc:docMk/>
          <pc:sldMk cId="3251762322" sldId="367"/>
        </pc:sldMkLst>
        <pc:spChg chg="add mod">
          <ac:chgData name="Go Watanabe" userId="eca159047afb4479" providerId="LiveId" clId="{66C59417-3747-477A-A48B-F3200BB5D7E3}" dt="2019-02-28T09:36:46.963" v="12949"/>
          <ac:spMkLst>
            <pc:docMk/>
            <pc:sldMk cId="3251762322" sldId="367"/>
            <ac:spMk id="6" creationId="{439499A1-6934-459A-8350-7D45C28BC115}"/>
          </ac:spMkLst>
        </pc:spChg>
        <pc:picChg chg="add">
          <ac:chgData name="Go Watanabe" userId="eca159047afb4479" providerId="LiveId" clId="{66C59417-3747-477A-A48B-F3200BB5D7E3}" dt="2019-02-28T08:32:36.174" v="11260"/>
          <ac:picMkLst>
            <pc:docMk/>
            <pc:sldMk cId="3251762322" sldId="367"/>
            <ac:picMk id="5" creationId="{9834554C-7E22-4BF3-B925-E63033D458FC}"/>
          </ac:picMkLst>
        </pc:picChg>
      </pc:sldChg>
      <pc:sldChg chg="addSp add">
        <pc:chgData name="Go Watanabe" userId="eca159047afb4479" providerId="LiveId" clId="{66C59417-3747-477A-A48B-F3200BB5D7E3}" dt="2019-02-28T08:33:26.180" v="11262"/>
        <pc:sldMkLst>
          <pc:docMk/>
          <pc:sldMk cId="1435960932" sldId="368"/>
        </pc:sldMkLst>
        <pc:picChg chg="add">
          <ac:chgData name="Go Watanabe" userId="eca159047afb4479" providerId="LiveId" clId="{66C59417-3747-477A-A48B-F3200BB5D7E3}" dt="2019-02-28T08:33:26.180" v="11262"/>
          <ac:picMkLst>
            <pc:docMk/>
            <pc:sldMk cId="1435960932" sldId="368"/>
            <ac:picMk id="5" creationId="{10D280BB-C150-4C4C-B3EE-B5B50E060494}"/>
          </ac:picMkLst>
        </pc:picChg>
      </pc:sldChg>
      <pc:sldChg chg="delSp modSp add">
        <pc:chgData name="Go Watanabe" userId="eca159047afb4479" providerId="LiveId" clId="{66C59417-3747-477A-A48B-F3200BB5D7E3}" dt="2019-02-28T09:46:32.560" v="13325" actId="115"/>
        <pc:sldMkLst>
          <pc:docMk/>
          <pc:sldMk cId="3945278521" sldId="369"/>
        </pc:sldMkLst>
        <pc:spChg chg="mod">
          <ac:chgData name="Go Watanabe" userId="eca159047afb4479" providerId="LiveId" clId="{66C59417-3747-477A-A48B-F3200BB5D7E3}" dt="2019-02-28T08:59:34.907" v="11808" actId="20577"/>
          <ac:spMkLst>
            <pc:docMk/>
            <pc:sldMk cId="3945278521" sldId="369"/>
            <ac:spMk id="2" creationId="{AA029E29-E0FD-4C3E-BF60-F8A952127E54}"/>
          </ac:spMkLst>
        </pc:spChg>
        <pc:spChg chg="mod">
          <ac:chgData name="Go Watanabe" userId="eca159047afb4479" providerId="LiveId" clId="{66C59417-3747-477A-A48B-F3200BB5D7E3}" dt="2019-02-28T09:46:32.560" v="13325" actId="115"/>
          <ac:spMkLst>
            <pc:docMk/>
            <pc:sldMk cId="3945278521" sldId="369"/>
            <ac:spMk id="3" creationId="{DF8256FD-A734-4A79-AB2A-30A8BAF3E7D9}"/>
          </ac:spMkLst>
        </pc:spChg>
        <pc:spChg chg="del">
          <ac:chgData name="Go Watanabe" userId="eca159047afb4479" providerId="LiveId" clId="{66C59417-3747-477A-A48B-F3200BB5D7E3}" dt="2019-02-28T08:37:41.685" v="11394" actId="478"/>
          <ac:spMkLst>
            <pc:docMk/>
            <pc:sldMk cId="3945278521" sldId="369"/>
            <ac:spMk id="6" creationId="{E625D189-F684-429A-9CBB-B34B381553AD}"/>
          </ac:spMkLst>
        </pc:spChg>
        <pc:spChg chg="mod">
          <ac:chgData name="Go Watanabe" userId="eca159047afb4479" providerId="LiveId" clId="{66C59417-3747-477A-A48B-F3200BB5D7E3}" dt="2019-02-28T08:37:53.541" v="11396" actId="1076"/>
          <ac:spMkLst>
            <pc:docMk/>
            <pc:sldMk cId="3945278521" sldId="369"/>
            <ac:spMk id="7" creationId="{D534B90A-A6D4-427B-9885-8E2879F24100}"/>
          </ac:spMkLst>
        </pc:spChg>
        <pc:spChg chg="mod">
          <ac:chgData name="Go Watanabe" userId="eca159047afb4479" providerId="LiveId" clId="{66C59417-3747-477A-A48B-F3200BB5D7E3}" dt="2019-02-28T08:37:53.541" v="11396" actId="1076"/>
          <ac:spMkLst>
            <pc:docMk/>
            <pc:sldMk cId="3945278521" sldId="369"/>
            <ac:spMk id="8" creationId="{56E2C709-BFD9-4227-9B30-7C55D54AAAFD}"/>
          </ac:spMkLst>
        </pc:spChg>
        <pc:spChg chg="mod">
          <ac:chgData name="Go Watanabe" userId="eca159047afb4479" providerId="LiveId" clId="{66C59417-3747-477A-A48B-F3200BB5D7E3}" dt="2019-02-28T08:37:53.541" v="11396" actId="1076"/>
          <ac:spMkLst>
            <pc:docMk/>
            <pc:sldMk cId="3945278521" sldId="369"/>
            <ac:spMk id="9" creationId="{48BE6878-03C9-4830-9416-0B7C643538B9}"/>
          </ac:spMkLst>
        </pc:spChg>
        <pc:spChg chg="mod">
          <ac:chgData name="Go Watanabe" userId="eca159047afb4479" providerId="LiveId" clId="{66C59417-3747-477A-A48B-F3200BB5D7E3}" dt="2019-02-28T08:37:53.541" v="11396" actId="1076"/>
          <ac:spMkLst>
            <pc:docMk/>
            <pc:sldMk cId="3945278521" sldId="369"/>
            <ac:spMk id="10" creationId="{A005FF89-A9D1-4BEF-BFD4-6200CA74BF98}"/>
          </ac:spMkLst>
        </pc:spChg>
        <pc:spChg chg="mod">
          <ac:chgData name="Go Watanabe" userId="eca159047afb4479" providerId="LiveId" clId="{66C59417-3747-477A-A48B-F3200BB5D7E3}" dt="2019-02-28T08:37:53.541" v="11396" actId="1076"/>
          <ac:spMkLst>
            <pc:docMk/>
            <pc:sldMk cId="3945278521" sldId="369"/>
            <ac:spMk id="12" creationId="{4F57F322-4A32-4A95-B11E-C7D75DFF8113}"/>
          </ac:spMkLst>
        </pc:spChg>
        <pc:spChg chg="del">
          <ac:chgData name="Go Watanabe" userId="eca159047afb4479" providerId="LiveId" clId="{66C59417-3747-477A-A48B-F3200BB5D7E3}" dt="2019-02-28T08:37:36.971" v="11393" actId="478"/>
          <ac:spMkLst>
            <pc:docMk/>
            <pc:sldMk cId="3945278521" sldId="369"/>
            <ac:spMk id="18" creationId="{D8895605-FB7A-4127-9FC6-634B7C173773}"/>
          </ac:spMkLst>
        </pc:spChg>
        <pc:cxnChg chg="mod">
          <ac:chgData name="Go Watanabe" userId="eca159047afb4479" providerId="LiveId" clId="{66C59417-3747-477A-A48B-F3200BB5D7E3}" dt="2019-02-28T08:37:53.541" v="11396" actId="1076"/>
          <ac:cxnSpMkLst>
            <pc:docMk/>
            <pc:sldMk cId="3945278521" sldId="369"/>
            <ac:cxnSpMk id="11" creationId="{76FB39E0-19B6-4E73-9974-A662D6A859F3}"/>
          </ac:cxnSpMkLst>
        </pc:cxnChg>
      </pc:sldChg>
      <pc:sldChg chg="addSp add">
        <pc:chgData name="Go Watanabe" userId="eca159047afb4479" providerId="LiveId" clId="{66C59417-3747-477A-A48B-F3200BB5D7E3}" dt="2019-02-28T08:38:58.398" v="11398"/>
        <pc:sldMkLst>
          <pc:docMk/>
          <pc:sldMk cId="894440746" sldId="370"/>
        </pc:sldMkLst>
        <pc:picChg chg="add">
          <ac:chgData name="Go Watanabe" userId="eca159047afb4479" providerId="LiveId" clId="{66C59417-3747-477A-A48B-F3200BB5D7E3}" dt="2019-02-28T08:38:58.398" v="11398"/>
          <ac:picMkLst>
            <pc:docMk/>
            <pc:sldMk cId="894440746" sldId="370"/>
            <ac:picMk id="5" creationId="{4EFEA75A-E1CC-48AC-BE77-72505D4883CD}"/>
          </ac:picMkLst>
        </pc:picChg>
      </pc:sldChg>
      <pc:sldChg chg="addSp add">
        <pc:chgData name="Go Watanabe" userId="eca159047afb4479" providerId="LiveId" clId="{66C59417-3747-477A-A48B-F3200BB5D7E3}" dt="2019-02-28T08:41:09.488" v="11400"/>
        <pc:sldMkLst>
          <pc:docMk/>
          <pc:sldMk cId="3697502618" sldId="371"/>
        </pc:sldMkLst>
        <pc:picChg chg="add">
          <ac:chgData name="Go Watanabe" userId="eca159047afb4479" providerId="LiveId" clId="{66C59417-3747-477A-A48B-F3200BB5D7E3}" dt="2019-02-28T08:41:09.488" v="11400"/>
          <ac:picMkLst>
            <pc:docMk/>
            <pc:sldMk cId="3697502618" sldId="371"/>
            <ac:picMk id="5" creationId="{28A82BC2-1855-440F-8153-C87F27A45BE8}"/>
          </ac:picMkLst>
        </pc:picChg>
      </pc:sldChg>
      <pc:sldChg chg="addSp add">
        <pc:chgData name="Go Watanabe" userId="eca159047afb4479" providerId="LiveId" clId="{66C59417-3747-477A-A48B-F3200BB5D7E3}" dt="2019-02-28T08:42:07.098" v="11402"/>
        <pc:sldMkLst>
          <pc:docMk/>
          <pc:sldMk cId="204205386" sldId="372"/>
        </pc:sldMkLst>
        <pc:picChg chg="add">
          <ac:chgData name="Go Watanabe" userId="eca159047afb4479" providerId="LiveId" clId="{66C59417-3747-477A-A48B-F3200BB5D7E3}" dt="2019-02-28T08:42:07.098" v="11402"/>
          <ac:picMkLst>
            <pc:docMk/>
            <pc:sldMk cId="204205386" sldId="372"/>
            <ac:picMk id="5" creationId="{25EF4140-21BD-4422-BB14-08CB281F70BB}"/>
          </ac:picMkLst>
        </pc:picChg>
      </pc:sldChg>
      <pc:sldChg chg="addSp modSp add">
        <pc:chgData name="Go Watanabe" userId="eca159047afb4479" providerId="LiveId" clId="{66C59417-3747-477A-A48B-F3200BB5D7E3}" dt="2019-02-28T09:38:39.491" v="13008" actId="14100"/>
        <pc:sldMkLst>
          <pc:docMk/>
          <pc:sldMk cId="2573371361" sldId="373"/>
        </pc:sldMkLst>
        <pc:spChg chg="mod">
          <ac:chgData name="Go Watanabe" userId="eca159047afb4479" providerId="LiveId" clId="{66C59417-3747-477A-A48B-F3200BB5D7E3}" dt="2019-02-28T08:42:28.930" v="11411"/>
          <ac:spMkLst>
            <pc:docMk/>
            <pc:sldMk cId="2573371361" sldId="373"/>
            <ac:spMk id="2" creationId="{A2B4EB18-5384-4762-8AE7-70BA9EE2238C}"/>
          </ac:spMkLst>
        </pc:spChg>
        <pc:spChg chg="add mod">
          <ac:chgData name="Go Watanabe" userId="eca159047afb4479" providerId="LiveId" clId="{66C59417-3747-477A-A48B-F3200BB5D7E3}" dt="2019-02-28T08:58:26.793" v="11788"/>
          <ac:spMkLst>
            <pc:docMk/>
            <pc:sldMk cId="2573371361" sldId="373"/>
            <ac:spMk id="6" creationId="{C5D354C2-0E7D-4FE7-AB60-2B7640BF8CE7}"/>
          </ac:spMkLst>
        </pc:spChg>
        <pc:spChg chg="add mod">
          <ac:chgData name="Go Watanabe" userId="eca159047afb4479" providerId="LiveId" clId="{66C59417-3747-477A-A48B-F3200BB5D7E3}" dt="2019-02-28T09:38:39.491" v="13008" actId="14100"/>
          <ac:spMkLst>
            <pc:docMk/>
            <pc:sldMk cId="2573371361" sldId="373"/>
            <ac:spMk id="7" creationId="{4725EE63-63D7-44B2-BAC9-FB2CD7CFA3F8}"/>
          </ac:spMkLst>
        </pc:spChg>
        <pc:picChg chg="add mod">
          <ac:chgData name="Go Watanabe" userId="eca159047afb4479" providerId="LiveId" clId="{66C59417-3747-477A-A48B-F3200BB5D7E3}" dt="2019-02-28T08:57:13.444" v="11697" actId="1076"/>
          <ac:picMkLst>
            <pc:docMk/>
            <pc:sldMk cId="2573371361" sldId="373"/>
            <ac:picMk id="5" creationId="{9FAC4666-2CED-4DD8-B215-633AA1E903FC}"/>
          </ac:picMkLst>
        </pc:picChg>
      </pc:sldChg>
      <pc:sldChg chg="addSp modSp add">
        <pc:chgData name="Go Watanabe" userId="eca159047afb4479" providerId="LiveId" clId="{66C59417-3747-477A-A48B-F3200BB5D7E3}" dt="2019-02-28T08:45:32.265" v="11415" actId="1076"/>
        <pc:sldMkLst>
          <pc:docMk/>
          <pc:sldMk cId="958369694" sldId="374"/>
        </pc:sldMkLst>
        <pc:picChg chg="add mod">
          <ac:chgData name="Go Watanabe" userId="eca159047afb4479" providerId="LiveId" clId="{66C59417-3747-477A-A48B-F3200BB5D7E3}" dt="2019-02-28T08:45:32.265" v="11415" actId="1076"/>
          <ac:picMkLst>
            <pc:docMk/>
            <pc:sldMk cId="958369694" sldId="374"/>
            <ac:picMk id="5" creationId="{EADAB5A3-20EA-4CEA-BA6E-D17D88F294C1}"/>
          </ac:picMkLst>
        </pc:picChg>
      </pc:sldChg>
      <pc:sldChg chg="addSp modSp add">
        <pc:chgData name="Go Watanabe" userId="eca159047afb4479" providerId="LiveId" clId="{66C59417-3747-477A-A48B-F3200BB5D7E3}" dt="2019-02-28T08:56:11.070" v="11691" actId="14100"/>
        <pc:sldMkLst>
          <pc:docMk/>
          <pc:sldMk cId="2470121211" sldId="375"/>
        </pc:sldMkLst>
        <pc:spChg chg="mod">
          <ac:chgData name="Go Watanabe" userId="eca159047afb4479" providerId="LiveId" clId="{66C59417-3747-477A-A48B-F3200BB5D7E3}" dt="2019-02-28T08:54:53.963" v="11578"/>
          <ac:spMkLst>
            <pc:docMk/>
            <pc:sldMk cId="2470121211" sldId="375"/>
            <ac:spMk id="2" creationId="{B02B2482-DDB0-4DCB-9DA7-0C8870F839AC}"/>
          </ac:spMkLst>
        </pc:spChg>
        <pc:spChg chg="add mod">
          <ac:chgData name="Go Watanabe" userId="eca159047afb4479" providerId="LiveId" clId="{66C59417-3747-477A-A48B-F3200BB5D7E3}" dt="2019-02-28T08:56:11.070" v="11691" actId="14100"/>
          <ac:spMkLst>
            <pc:docMk/>
            <pc:sldMk cId="2470121211" sldId="375"/>
            <ac:spMk id="6" creationId="{50D78297-7B65-4BB9-B6B0-A178B60BB97D}"/>
          </ac:spMkLst>
        </pc:spChg>
        <pc:picChg chg="add mod">
          <ac:chgData name="Go Watanabe" userId="eca159047afb4479" providerId="LiveId" clId="{66C59417-3747-477A-A48B-F3200BB5D7E3}" dt="2019-02-28T08:47:34.440" v="11418" actId="1076"/>
          <ac:picMkLst>
            <pc:docMk/>
            <pc:sldMk cId="2470121211" sldId="375"/>
            <ac:picMk id="5" creationId="{4DE96DA7-50D4-4615-B59A-BBCFD4BFECCF}"/>
          </ac:picMkLst>
        </pc:picChg>
      </pc:sldChg>
      <pc:sldChg chg="addSp modSp add">
        <pc:chgData name="Go Watanabe" userId="eca159047afb4479" providerId="LiveId" clId="{66C59417-3747-477A-A48B-F3200BB5D7E3}" dt="2019-02-28T08:54:27.107" v="11528"/>
        <pc:sldMkLst>
          <pc:docMk/>
          <pc:sldMk cId="2700226872" sldId="376"/>
        </pc:sldMkLst>
        <pc:spChg chg="add mod">
          <ac:chgData name="Go Watanabe" userId="eca159047afb4479" providerId="LiveId" clId="{66C59417-3747-477A-A48B-F3200BB5D7E3}" dt="2019-02-28T08:54:27.107" v="11528"/>
          <ac:spMkLst>
            <pc:docMk/>
            <pc:sldMk cId="2700226872" sldId="376"/>
            <ac:spMk id="6" creationId="{B23A597F-B3E6-4B69-AD5F-8F00280B0195}"/>
          </ac:spMkLst>
        </pc:spChg>
        <pc:picChg chg="add">
          <ac:chgData name="Go Watanabe" userId="eca159047afb4479" providerId="LiveId" clId="{66C59417-3747-477A-A48B-F3200BB5D7E3}" dt="2019-02-28T08:48:35.280" v="11421"/>
          <ac:picMkLst>
            <pc:docMk/>
            <pc:sldMk cId="2700226872" sldId="376"/>
            <ac:picMk id="5" creationId="{E2C96C0B-0935-4D21-A5D7-18F8BCEF4E35}"/>
          </ac:picMkLst>
        </pc:picChg>
      </pc:sldChg>
      <pc:sldChg chg="addSp modSp add">
        <pc:chgData name="Go Watanabe" userId="eca159047afb4479" providerId="LiveId" clId="{66C59417-3747-477A-A48B-F3200BB5D7E3}" dt="2019-02-28T08:53:46.468" v="11488" actId="20577"/>
        <pc:sldMkLst>
          <pc:docMk/>
          <pc:sldMk cId="1965077690" sldId="377"/>
        </pc:sldMkLst>
        <pc:spChg chg="add mod">
          <ac:chgData name="Go Watanabe" userId="eca159047afb4479" providerId="LiveId" clId="{66C59417-3747-477A-A48B-F3200BB5D7E3}" dt="2019-02-28T08:53:46.468" v="11488" actId="20577"/>
          <ac:spMkLst>
            <pc:docMk/>
            <pc:sldMk cId="1965077690" sldId="377"/>
            <ac:spMk id="6" creationId="{CFA89F68-EEAA-4FA2-9448-BEC1B3604277}"/>
          </ac:spMkLst>
        </pc:spChg>
        <pc:picChg chg="add">
          <ac:chgData name="Go Watanabe" userId="eca159047afb4479" providerId="LiveId" clId="{66C59417-3747-477A-A48B-F3200BB5D7E3}" dt="2019-02-28T08:49:24.528" v="11422"/>
          <ac:picMkLst>
            <pc:docMk/>
            <pc:sldMk cId="1965077690" sldId="377"/>
            <ac:picMk id="5" creationId="{13F084D4-1819-48ED-9384-08B5CE5EC3C4}"/>
          </ac:picMkLst>
        </pc:picChg>
      </pc:sldChg>
      <pc:sldChg chg="addSp modSp add">
        <pc:chgData name="Go Watanabe" userId="eca159047afb4479" providerId="LiveId" clId="{66C59417-3747-477A-A48B-F3200BB5D7E3}" dt="2019-02-28T08:53:10.028" v="11462"/>
        <pc:sldMkLst>
          <pc:docMk/>
          <pc:sldMk cId="4052848531" sldId="378"/>
        </pc:sldMkLst>
        <pc:spChg chg="add mod">
          <ac:chgData name="Go Watanabe" userId="eca159047afb4479" providerId="LiveId" clId="{66C59417-3747-477A-A48B-F3200BB5D7E3}" dt="2019-02-28T08:53:10.028" v="11462"/>
          <ac:spMkLst>
            <pc:docMk/>
            <pc:sldMk cId="4052848531" sldId="378"/>
            <ac:spMk id="6" creationId="{CF74C4FA-1C10-4945-BE0F-CDD396A75DF4}"/>
          </ac:spMkLst>
        </pc:spChg>
        <pc:picChg chg="add mod">
          <ac:chgData name="Go Watanabe" userId="eca159047afb4479" providerId="LiveId" clId="{66C59417-3747-477A-A48B-F3200BB5D7E3}" dt="2019-02-28T08:50:38.102" v="11425" actId="1076"/>
          <ac:picMkLst>
            <pc:docMk/>
            <pc:sldMk cId="4052848531" sldId="378"/>
            <ac:picMk id="5" creationId="{48973AEA-1EEE-49B1-A8D2-6410A2637E1E}"/>
          </ac:picMkLst>
        </pc:picChg>
      </pc:sldChg>
      <pc:sldChg chg="delSp modSp add ord">
        <pc:chgData name="Go Watanabe" userId="eca159047afb4479" providerId="LiveId" clId="{66C59417-3747-477A-A48B-F3200BB5D7E3}" dt="2019-02-28T09:44:46.917" v="13310"/>
        <pc:sldMkLst>
          <pc:docMk/>
          <pc:sldMk cId="547202513" sldId="380"/>
        </pc:sldMkLst>
        <pc:spChg chg="del">
          <ac:chgData name="Go Watanabe" userId="eca159047afb4479" providerId="LiveId" clId="{66C59417-3747-477A-A48B-F3200BB5D7E3}" dt="2019-02-28T09:01:11.852" v="11970" actId="478"/>
          <ac:spMkLst>
            <pc:docMk/>
            <pc:sldMk cId="547202513" sldId="380"/>
            <ac:spMk id="4" creationId="{BF44D339-2810-4969-8908-B1E3E39DCC6F}"/>
          </ac:spMkLst>
        </pc:spChg>
        <pc:spChg chg="mod">
          <ac:chgData name="Go Watanabe" userId="eca159047afb4479" providerId="LiveId" clId="{66C59417-3747-477A-A48B-F3200BB5D7E3}" dt="2019-02-28T09:44:46.917" v="13310"/>
          <ac:spMkLst>
            <pc:docMk/>
            <pc:sldMk cId="547202513" sldId="380"/>
            <ac:spMk id="5" creationId="{BAA6296D-FFD8-4CB9-BA98-F4A4691DD89D}"/>
          </ac:spMkLst>
        </pc:spChg>
        <pc:spChg chg="mod">
          <ac:chgData name="Go Watanabe" userId="eca159047afb4479" providerId="LiveId" clId="{66C59417-3747-477A-A48B-F3200BB5D7E3}" dt="2019-02-28T09:00:47.650" v="11964"/>
          <ac:spMkLst>
            <pc:docMk/>
            <pc:sldMk cId="547202513" sldId="380"/>
            <ac:spMk id="6" creationId="{1F320FF7-77B8-45C6-8749-526D51CE34BE}"/>
          </ac:spMkLst>
        </pc:spChg>
      </pc:sldChg>
      <pc:sldChg chg="modSp add ord">
        <pc:chgData name="Go Watanabe" userId="eca159047afb4479" providerId="LiveId" clId="{66C59417-3747-477A-A48B-F3200BB5D7E3}" dt="2019-02-28T09:01:42.969" v="12022"/>
        <pc:sldMkLst>
          <pc:docMk/>
          <pc:sldMk cId="300779611" sldId="381"/>
        </pc:sldMkLst>
        <pc:spChg chg="mod">
          <ac:chgData name="Go Watanabe" userId="eca159047afb4479" providerId="LiveId" clId="{66C59417-3747-477A-A48B-F3200BB5D7E3}" dt="2019-02-28T09:01:36.772" v="11999"/>
          <ac:spMkLst>
            <pc:docMk/>
            <pc:sldMk cId="300779611" sldId="381"/>
            <ac:spMk id="5" creationId="{BAA6296D-FFD8-4CB9-BA98-F4A4691DD89D}"/>
          </ac:spMkLst>
        </pc:spChg>
        <pc:spChg chg="mod">
          <ac:chgData name="Go Watanabe" userId="eca159047afb4479" providerId="LiveId" clId="{66C59417-3747-477A-A48B-F3200BB5D7E3}" dt="2019-02-28T09:01:42.969" v="12022"/>
          <ac:spMkLst>
            <pc:docMk/>
            <pc:sldMk cId="300779611" sldId="381"/>
            <ac:spMk id="6" creationId="{1F320FF7-77B8-45C6-8749-526D51CE34BE}"/>
          </ac:spMkLst>
        </pc:spChg>
      </pc:sldChg>
      <pc:sldChg chg="modSp add">
        <pc:chgData name="Go Watanabe" userId="eca159047afb4479" providerId="LiveId" clId="{66C59417-3747-477A-A48B-F3200BB5D7E3}" dt="2019-02-28T09:02:17.642" v="12102" actId="20577"/>
        <pc:sldMkLst>
          <pc:docMk/>
          <pc:sldMk cId="2468267828" sldId="382"/>
        </pc:sldMkLst>
        <pc:spChg chg="mod">
          <ac:chgData name="Go Watanabe" userId="eca159047afb4479" providerId="LiveId" clId="{66C59417-3747-477A-A48B-F3200BB5D7E3}" dt="2019-02-28T09:02:00.649" v="12036"/>
          <ac:spMkLst>
            <pc:docMk/>
            <pc:sldMk cId="2468267828" sldId="382"/>
            <ac:spMk id="5" creationId="{BAA6296D-FFD8-4CB9-BA98-F4A4691DD89D}"/>
          </ac:spMkLst>
        </pc:spChg>
        <pc:spChg chg="mod">
          <ac:chgData name="Go Watanabe" userId="eca159047afb4479" providerId="LiveId" clId="{66C59417-3747-477A-A48B-F3200BB5D7E3}" dt="2019-02-28T09:02:17.642" v="12102" actId="20577"/>
          <ac:spMkLst>
            <pc:docMk/>
            <pc:sldMk cId="2468267828" sldId="382"/>
            <ac:spMk id="6" creationId="{1F320FF7-77B8-45C6-8749-526D51CE34BE}"/>
          </ac:spMkLst>
        </pc:spChg>
      </pc:sldChg>
      <pc:sldChg chg="addSp modSp add ord">
        <pc:chgData name="Go Watanabe" userId="eca159047afb4479" providerId="LiveId" clId="{66C59417-3747-477A-A48B-F3200BB5D7E3}" dt="2019-02-28T09:35:43.934" v="12840"/>
        <pc:sldMkLst>
          <pc:docMk/>
          <pc:sldMk cId="3784413553" sldId="383"/>
        </pc:sldMkLst>
        <pc:spChg chg="add mod">
          <ac:chgData name="Go Watanabe" userId="eca159047afb4479" providerId="LiveId" clId="{66C59417-3747-477A-A48B-F3200BB5D7E3}" dt="2019-02-28T09:35:43.934" v="12840"/>
          <ac:spMkLst>
            <pc:docMk/>
            <pc:sldMk cId="3784413553" sldId="383"/>
            <ac:spMk id="6" creationId="{6ED8FDC8-4AB8-48B7-BAA0-3F9EF86D2E5A}"/>
          </ac:spMkLst>
        </pc:spChg>
        <pc:picChg chg="add">
          <ac:chgData name="Go Watanabe" userId="eca159047afb4479" providerId="LiveId" clId="{66C59417-3747-477A-A48B-F3200BB5D7E3}" dt="2019-02-28T09:34:58.240" v="12800"/>
          <ac:picMkLst>
            <pc:docMk/>
            <pc:sldMk cId="3784413553" sldId="383"/>
            <ac:picMk id="5" creationId="{09F30631-F4E7-49BF-AF46-C014EE2613C3}"/>
          </ac:picMkLst>
        </pc:picChg>
      </pc:sldChg>
      <pc:sldChg chg="modSp add">
        <pc:chgData name="Go Watanabe" userId="eca159047afb4479" providerId="LiveId" clId="{66C59417-3747-477A-A48B-F3200BB5D7E3}" dt="2019-02-28T09:41:16.083" v="13094"/>
        <pc:sldMkLst>
          <pc:docMk/>
          <pc:sldMk cId="1768046718" sldId="384"/>
        </pc:sldMkLst>
        <pc:spChg chg="mod">
          <ac:chgData name="Go Watanabe" userId="eca159047afb4479" providerId="LiveId" clId="{66C59417-3747-477A-A48B-F3200BB5D7E3}" dt="2019-02-28T09:41:16.083" v="13094"/>
          <ac:spMkLst>
            <pc:docMk/>
            <pc:sldMk cId="1768046718" sldId="384"/>
            <ac:spMk id="6" creationId="{1F320FF7-77B8-45C6-8749-526D51CE34BE}"/>
          </ac:spMkLst>
        </pc:spChg>
      </pc:sldChg>
      <pc:sldChg chg="modSp add">
        <pc:chgData name="Go Watanabe" userId="eca159047afb4479" providerId="LiveId" clId="{66C59417-3747-477A-A48B-F3200BB5D7E3}" dt="2019-02-28T09:42:08.132" v="13187"/>
        <pc:sldMkLst>
          <pc:docMk/>
          <pc:sldMk cId="3431394784" sldId="385"/>
        </pc:sldMkLst>
        <pc:spChg chg="mod">
          <ac:chgData name="Go Watanabe" userId="eca159047afb4479" providerId="LiveId" clId="{66C59417-3747-477A-A48B-F3200BB5D7E3}" dt="2019-02-28T09:42:08.132" v="13187"/>
          <ac:spMkLst>
            <pc:docMk/>
            <pc:sldMk cId="3431394784" sldId="385"/>
            <ac:spMk id="6" creationId="{1F320FF7-77B8-45C6-8749-526D51CE34BE}"/>
          </ac:spMkLst>
        </pc:spChg>
      </pc:sldChg>
      <pc:sldChg chg="modSp add">
        <pc:chgData name="Go Watanabe" userId="eca159047afb4479" providerId="LiveId" clId="{66C59417-3747-477A-A48B-F3200BB5D7E3}" dt="2019-02-28T09:43:01.354" v="13266"/>
        <pc:sldMkLst>
          <pc:docMk/>
          <pc:sldMk cId="1537795933" sldId="386"/>
        </pc:sldMkLst>
        <pc:spChg chg="mod">
          <ac:chgData name="Go Watanabe" userId="eca159047afb4479" providerId="LiveId" clId="{66C59417-3747-477A-A48B-F3200BB5D7E3}" dt="2019-02-28T09:42:47.249" v="13220" actId="20577"/>
          <ac:spMkLst>
            <pc:docMk/>
            <pc:sldMk cId="1537795933" sldId="386"/>
            <ac:spMk id="5" creationId="{BAA6296D-FFD8-4CB9-BA98-F4A4691DD89D}"/>
          </ac:spMkLst>
        </pc:spChg>
        <pc:spChg chg="mod">
          <ac:chgData name="Go Watanabe" userId="eca159047afb4479" providerId="LiveId" clId="{66C59417-3747-477A-A48B-F3200BB5D7E3}" dt="2019-02-28T09:43:01.354" v="13266"/>
          <ac:spMkLst>
            <pc:docMk/>
            <pc:sldMk cId="1537795933" sldId="386"/>
            <ac:spMk id="6" creationId="{1F320FF7-77B8-45C6-8749-526D51CE34BE}"/>
          </ac:spMkLst>
        </pc:spChg>
      </pc:sldChg>
    </pc:docChg>
  </pc:docChgLst>
  <pc:docChgLst>
    <pc:chgData name="Go Watanabe" userId="eca159047afb4479" providerId="LiveId" clId="{7F299569-1737-4E7A-A125-553054A790AD}"/>
  </pc:docChgLst>
  <pc:docChgLst>
    <pc:chgData name="Go Watanabe" userId="eca159047afb4479" providerId="LiveId" clId="{9F09E653-3C9D-42D0-A612-B3C332AF9F7F}"/>
    <pc:docChg chg="delSld modSection">
      <pc:chgData name="Go Watanabe" userId="eca159047afb4479" providerId="LiveId" clId="{9F09E653-3C9D-42D0-A612-B3C332AF9F7F}" dt="2019-03-16T12:46:28.717" v="0" actId="2696"/>
      <pc:docMkLst>
        <pc:docMk/>
      </pc:docMkLst>
      <pc:sldChg chg="del">
        <pc:chgData name="Go Watanabe" userId="eca159047afb4479" providerId="LiveId" clId="{9F09E653-3C9D-42D0-A612-B3C332AF9F7F}" dt="2019-03-16T12:46:28.717" v="0" actId="2696"/>
        <pc:sldMkLst>
          <pc:docMk/>
          <pc:sldMk cId="3216300059" sldId="3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55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800D-207E-4FE3-A733-D48C86E95BED}" type="datetime1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49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A5FE-1CA0-487A-9FFE-6164F2D518F4}" type="datetime1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24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6E15-3B09-43A7-BF70-06FD0B90D214}" type="datetime1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94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49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3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217B-832F-47FD-A017-513162EE23F2}" type="datetime1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 txBox="1">
            <a:spLocks/>
          </p:cNvSpPr>
          <p:nvPr userDrawn="1"/>
        </p:nvSpPr>
        <p:spPr>
          <a:xfrm>
            <a:off x="907868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B77F-6B2A-4AFD-B4E3-749B6F925B0A}" type="datetime1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4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28DA-31F0-4F65-A020-3EBC97CA6D1E}" type="datetime1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64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3707-E550-421B-82D5-524CBF64CC85}" type="datetime1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1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67D3-7DA2-49A2-BB39-C3BA1F4296CF}" type="datetime1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2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968C-DDD0-4474-91B0-B7C2BD04AA46}" type="datetime1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D0A6-1C6B-4512-988C-7210792F6A78}" type="datetime1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97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6E7E-12F7-4D68-84E7-F435D69892BD}" type="datetime1">
              <a:rPr kumimoji="1" lang="ja-JP" altLang="en-US" smtClean="0"/>
              <a:t>2019/3/16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nutanixbible.jp/#anchor-%E3%82%B9%E3%83%8A%E3%83%83%E3%83%97%E3%82%B7%E3%83%A7%E3%83%83%E3%83%88%E3%81%A8%E3%82%AF%E3%83%AD%E3%83%BC%E3%83%B3-8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ntnx.jp/entry/2017/09/26/090205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kb.vmware.com/s/article/1025279?lang=j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Nutanix AHV </a:t>
            </a:r>
            <a:r>
              <a:rPr lang="ja-JP" altLang="en-US" dirty="0"/>
              <a:t>における</a:t>
            </a:r>
            <a:br>
              <a:rPr lang="en-US" altLang="ja-JP" dirty="0"/>
            </a:br>
            <a:r>
              <a:rPr lang="ja-JP" altLang="en-US" dirty="0"/>
              <a:t>スナップショット＆バックアップ</a:t>
            </a:r>
            <a:endParaRPr kumimoji="1" lang="ja-JP" altLang="en-US" dirty="0"/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Go</a:t>
            </a:r>
            <a:r>
              <a:rPr lang="ja-JP" altLang="en-US" dirty="0"/>
              <a:t> </a:t>
            </a:r>
            <a:r>
              <a:rPr lang="en-US" altLang="ja-JP" dirty="0"/>
              <a:t>Watanabe (@</a:t>
            </a:r>
            <a:r>
              <a:rPr lang="en-US" altLang="ja-JP" dirty="0" err="1"/>
              <a:t>gowatana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8B19E1E5-AB85-48E7-9C24-8510039FD51C}"/>
              </a:ext>
            </a:extLst>
          </p:cNvPr>
          <p:cNvSpPr/>
          <p:nvPr/>
        </p:nvSpPr>
        <p:spPr>
          <a:xfrm>
            <a:off x="7854877" y="4820736"/>
            <a:ext cx="3370586" cy="1411622"/>
          </a:xfrm>
          <a:prstGeom prst="wedgeRoundRectCallout">
            <a:avLst>
              <a:gd name="adj1" fmla="val 3152"/>
              <a:gd name="adj2" fmla="val 17805"/>
              <a:gd name="adj3" fmla="val 16667"/>
            </a:avLst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このスライドは表紙</a:t>
            </a:r>
          </a:p>
        </p:txBody>
      </p:sp>
    </p:spTree>
    <p:extLst>
      <p:ext uri="{BB962C8B-B14F-4D97-AF65-F5344CB8AC3E}">
        <p14:creationId xmlns:p14="http://schemas.microsoft.com/office/powerpoint/2010/main" val="109084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AA6296D-FFD8-4CB9-BA98-F4A4691D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スナップショットとは？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320FF7-77B8-45C6-8749-526D51CE3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ストレージの機能</a:t>
            </a:r>
          </a:p>
        </p:txBody>
      </p:sp>
    </p:spTree>
    <p:extLst>
      <p:ext uri="{BB962C8B-B14F-4D97-AF65-F5344CB8AC3E}">
        <p14:creationId xmlns:p14="http://schemas.microsoft.com/office/powerpoint/2010/main" val="30077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7CC12-D0E7-44F0-AFB5-99EAF587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スナップショット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0F18A-6866-4851-B8BB-8519CF5A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ストレージの機能。</a:t>
            </a:r>
            <a:endParaRPr lang="en-US" altLang="ja-JP" dirty="0"/>
          </a:p>
          <a:p>
            <a:r>
              <a:rPr kumimoji="1" lang="ja-JP" altLang="en-US" dirty="0"/>
              <a:t>特定の時点のディスクの状態を保持する。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「スナップショットを取得する」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ディスクとは「ボリューム」「</a:t>
            </a:r>
            <a:r>
              <a:rPr kumimoji="1" lang="en-US" altLang="ja-JP" dirty="0"/>
              <a:t>LUN</a:t>
            </a:r>
            <a:r>
              <a:rPr kumimoji="1" lang="ja-JP" altLang="en-US" dirty="0"/>
              <a:t>」など</a:t>
            </a:r>
            <a:endParaRPr kumimoji="1" lang="en-US" altLang="ja-JP" dirty="0"/>
          </a:p>
          <a:p>
            <a:r>
              <a:rPr kumimoji="1" lang="ja-JP" altLang="en-US" dirty="0"/>
              <a:t>用途は、静止点確保、データ複製、バックアップなど</a:t>
            </a:r>
            <a:endParaRPr kumimoji="1" lang="en-US" altLang="ja-JP" dirty="0"/>
          </a:p>
          <a:p>
            <a:r>
              <a:rPr lang="ja-JP" altLang="en-US" dirty="0"/>
              <a:t>仮想化基盤には、</a:t>
            </a:r>
            <a:r>
              <a:rPr lang="en-US" altLang="ja-JP" dirty="0"/>
              <a:t>VM</a:t>
            </a:r>
            <a:r>
              <a:rPr lang="ja-JP" altLang="en-US" dirty="0"/>
              <a:t>の「仮想ディスク」の</a:t>
            </a:r>
            <a:r>
              <a:rPr kumimoji="1" lang="ja-JP" altLang="en-US" dirty="0"/>
              <a:t>スナップショット</a:t>
            </a:r>
            <a:r>
              <a:rPr lang="ja-JP" altLang="en-US" dirty="0"/>
              <a:t>がある。</a:t>
            </a:r>
            <a:endParaRPr lang="en-US" altLang="ja-JP" dirty="0"/>
          </a:p>
          <a:p>
            <a:pPr lvl="1"/>
            <a:r>
              <a:rPr kumimoji="1" lang="ja-JP" altLang="en-US" dirty="0"/>
              <a:t>ただし「バックアップ用途では利用不可」と言われることあり。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9B4369-E0C1-48E1-8A8E-FA805F98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32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E85B3BC-BEA7-4897-AC74-0BB35A8EF534}"/>
              </a:ext>
            </a:extLst>
          </p:cNvPr>
          <p:cNvSpPr/>
          <p:nvPr/>
        </p:nvSpPr>
        <p:spPr>
          <a:xfrm>
            <a:off x="4089400" y="4673291"/>
            <a:ext cx="7251705" cy="1782192"/>
          </a:xfrm>
          <a:prstGeom prst="roundRect">
            <a:avLst>
              <a:gd name="adj" fmla="val 8828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ストレージ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0F18A-6866-4851-B8BB-8519CF5A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6"/>
            <a:ext cx="11419116" cy="556268"/>
          </a:xfrm>
        </p:spPr>
        <p:txBody>
          <a:bodyPr/>
          <a:lstStyle/>
          <a:p>
            <a:r>
              <a:rPr kumimoji="1" lang="ja-JP" altLang="en-US" dirty="0"/>
              <a:t>ストレージ機能「スナップショット」とは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9B4369-E0C1-48E1-8A8E-FA805F98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DD5A56FD-31B9-4B95-83B7-22224ADB1A79}"/>
              </a:ext>
            </a:extLst>
          </p:cNvPr>
          <p:cNvSpPr/>
          <p:nvPr/>
        </p:nvSpPr>
        <p:spPr>
          <a:xfrm>
            <a:off x="4419595" y="5710556"/>
            <a:ext cx="2984505" cy="573650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ボリューム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AAA095-CEBC-4502-9940-524C64D3B23F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>
          <a:xfrm>
            <a:off x="7404100" y="5997381"/>
            <a:ext cx="7152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柱 7">
            <a:extLst>
              <a:ext uri="{FF2B5EF4-FFF2-40B4-BE49-F238E27FC236}">
                <a16:creationId xmlns:a16="http://schemas.microsoft.com/office/drawing/2014/main" id="{9F64B426-6B03-47FA-BEF7-4DC86FB0FE51}"/>
              </a:ext>
            </a:extLst>
          </p:cNvPr>
          <p:cNvSpPr/>
          <p:nvPr/>
        </p:nvSpPr>
        <p:spPr>
          <a:xfrm>
            <a:off x="8119345" y="5719247"/>
            <a:ext cx="2984505" cy="556267"/>
          </a:xfrm>
          <a:prstGeom prst="can">
            <a:avLst>
              <a:gd name="adj" fmla="val 18340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D9F2E5E-AAD1-48DE-89F6-C3FFD1E76796}"/>
              </a:ext>
            </a:extLst>
          </p:cNvPr>
          <p:cNvSpPr txBox="1"/>
          <p:nvPr/>
        </p:nvSpPr>
        <p:spPr>
          <a:xfrm>
            <a:off x="6805877" y="5367387"/>
            <a:ext cx="2129605" cy="3907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92500"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メモ 18">
            <a:extLst>
              <a:ext uri="{FF2B5EF4-FFF2-40B4-BE49-F238E27FC236}">
                <a16:creationId xmlns:a16="http://schemas.microsoft.com/office/drawing/2014/main" id="{A239DE7B-19F5-4744-B35F-0BE18C791DBF}"/>
              </a:ext>
            </a:extLst>
          </p:cNvPr>
          <p:cNvSpPr/>
          <p:nvPr/>
        </p:nvSpPr>
        <p:spPr>
          <a:xfrm>
            <a:off x="5878772" y="4914655"/>
            <a:ext cx="1168405" cy="692144"/>
          </a:xfrm>
          <a:prstGeom prst="foldedCorne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四角形: メモ 19">
            <a:extLst>
              <a:ext uri="{FF2B5EF4-FFF2-40B4-BE49-F238E27FC236}">
                <a16:creationId xmlns:a16="http://schemas.microsoft.com/office/drawing/2014/main" id="{C4BB70A6-9591-46CE-9CE4-19F2D11C4E63}"/>
              </a:ext>
            </a:extLst>
          </p:cNvPr>
          <p:cNvSpPr/>
          <p:nvPr/>
        </p:nvSpPr>
        <p:spPr>
          <a:xfrm>
            <a:off x="6046101" y="5065957"/>
            <a:ext cx="1168405" cy="692144"/>
          </a:xfrm>
          <a:prstGeom prst="foldedCorner">
            <a:avLst>
              <a:gd name="adj" fmla="val 31346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C050813-20B8-41FB-AA21-6E14B213E886}"/>
              </a:ext>
            </a:extLst>
          </p:cNvPr>
          <p:cNvSpPr/>
          <p:nvPr/>
        </p:nvSpPr>
        <p:spPr>
          <a:xfrm>
            <a:off x="4089400" y="2537904"/>
            <a:ext cx="7251705" cy="1782192"/>
          </a:xfrm>
          <a:prstGeom prst="roundRect">
            <a:avLst>
              <a:gd name="adj" fmla="val 11679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ストレージ</a:t>
            </a:r>
          </a:p>
        </p:txBody>
      </p:sp>
      <p:sp>
        <p:nvSpPr>
          <p:cNvPr id="35" name="円柱 34">
            <a:extLst>
              <a:ext uri="{FF2B5EF4-FFF2-40B4-BE49-F238E27FC236}">
                <a16:creationId xmlns:a16="http://schemas.microsoft.com/office/drawing/2014/main" id="{98127D29-B199-452B-B812-271C62934901}"/>
              </a:ext>
            </a:extLst>
          </p:cNvPr>
          <p:cNvSpPr/>
          <p:nvPr/>
        </p:nvSpPr>
        <p:spPr>
          <a:xfrm>
            <a:off x="4419595" y="3575169"/>
            <a:ext cx="2984505" cy="573650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ボリューム</a:t>
            </a:r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B163FB2A-C59B-4391-8D89-A113702F64E0}"/>
              </a:ext>
            </a:extLst>
          </p:cNvPr>
          <p:cNvSpPr/>
          <p:nvPr/>
        </p:nvSpPr>
        <p:spPr>
          <a:xfrm>
            <a:off x="8119345" y="3583860"/>
            <a:ext cx="2984505" cy="556267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ボリューム</a:t>
            </a:r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四角形: メモ 37">
            <a:extLst>
              <a:ext uri="{FF2B5EF4-FFF2-40B4-BE49-F238E27FC236}">
                <a16:creationId xmlns:a16="http://schemas.microsoft.com/office/drawing/2014/main" id="{88130077-5C59-4A43-8674-AC17EC0E9EF9}"/>
              </a:ext>
            </a:extLst>
          </p:cNvPr>
          <p:cNvSpPr/>
          <p:nvPr/>
        </p:nvSpPr>
        <p:spPr>
          <a:xfrm>
            <a:off x="5878772" y="2779268"/>
            <a:ext cx="1168405" cy="692144"/>
          </a:xfrm>
          <a:prstGeom prst="foldedCorne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四角形: メモ 38">
            <a:extLst>
              <a:ext uri="{FF2B5EF4-FFF2-40B4-BE49-F238E27FC236}">
                <a16:creationId xmlns:a16="http://schemas.microsoft.com/office/drawing/2014/main" id="{043594B3-69A2-43D3-8517-9E3505AF925A}"/>
              </a:ext>
            </a:extLst>
          </p:cNvPr>
          <p:cNvSpPr/>
          <p:nvPr/>
        </p:nvSpPr>
        <p:spPr>
          <a:xfrm>
            <a:off x="6046101" y="2930570"/>
            <a:ext cx="1168405" cy="692144"/>
          </a:xfrm>
          <a:prstGeom prst="foldedCorner">
            <a:avLst>
              <a:gd name="adj" fmla="val 31346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2C2805B-94F5-4C22-B9B6-78B211B87DE5}"/>
              </a:ext>
            </a:extLst>
          </p:cNvPr>
          <p:cNvSpPr txBox="1"/>
          <p:nvPr/>
        </p:nvSpPr>
        <p:spPr>
          <a:xfrm>
            <a:off x="7404100" y="1763272"/>
            <a:ext cx="1168405" cy="50330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A43702D-3CB9-4CA7-9643-E8614FF30095}"/>
              </a:ext>
            </a:extLst>
          </p:cNvPr>
          <p:cNvCxnSpPr>
            <a:cxnSpLocks/>
            <a:stCxn id="39" idx="3"/>
            <a:endCxn id="40" idx="2"/>
          </p:cNvCxnSpPr>
          <p:nvPr/>
        </p:nvCxnSpPr>
        <p:spPr>
          <a:xfrm flipV="1">
            <a:off x="7214506" y="2266581"/>
            <a:ext cx="773797" cy="10100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A466401-A810-499C-BBC1-E6FC64212EF1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7988303" y="2266581"/>
            <a:ext cx="1585585" cy="88391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22A1D7B-6BAC-401C-9DA1-472D0E4B3E93}"/>
              </a:ext>
            </a:extLst>
          </p:cNvPr>
          <p:cNvSpPr txBox="1"/>
          <p:nvPr/>
        </p:nvSpPr>
        <p:spPr>
          <a:xfrm>
            <a:off x="442762" y="2583911"/>
            <a:ext cx="2996709" cy="145468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スナップショットなし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C61F7B7-86A7-4258-A155-8D9706E2D1C5}"/>
              </a:ext>
            </a:extLst>
          </p:cNvPr>
          <p:cNvSpPr txBox="1"/>
          <p:nvPr/>
        </p:nvSpPr>
        <p:spPr>
          <a:xfrm>
            <a:off x="371010" y="4694651"/>
            <a:ext cx="3472038" cy="158955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スナップショットあり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・ストレージの機能で高速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・データの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NW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転送なし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FCCC28B-A2BF-4DE5-BBFB-2D0376E6A211}"/>
              </a:ext>
            </a:extLst>
          </p:cNvPr>
          <p:cNvCxnSpPr/>
          <p:nvPr/>
        </p:nvCxnSpPr>
        <p:spPr>
          <a:xfrm flipH="1">
            <a:off x="371010" y="4495800"/>
            <a:ext cx="11450876" cy="0"/>
          </a:xfrm>
          <a:prstGeom prst="line">
            <a:avLst/>
          </a:prstGeom>
          <a:ln w="1270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4B4ADBF-8666-4AF8-B0DC-AFC73D0FC9AF}"/>
              </a:ext>
            </a:extLst>
          </p:cNvPr>
          <p:cNvCxnSpPr/>
          <p:nvPr/>
        </p:nvCxnSpPr>
        <p:spPr>
          <a:xfrm flipH="1">
            <a:off x="371010" y="1651000"/>
            <a:ext cx="11450876" cy="0"/>
          </a:xfrm>
          <a:prstGeom prst="line">
            <a:avLst/>
          </a:prstGeom>
          <a:ln w="1270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メモ 51">
            <a:extLst>
              <a:ext uri="{FF2B5EF4-FFF2-40B4-BE49-F238E27FC236}">
                <a16:creationId xmlns:a16="http://schemas.microsoft.com/office/drawing/2014/main" id="{106363A0-918A-4C40-8DED-AD36D4CE2E5E}"/>
              </a:ext>
            </a:extLst>
          </p:cNvPr>
          <p:cNvSpPr/>
          <p:nvPr/>
        </p:nvSpPr>
        <p:spPr>
          <a:xfrm>
            <a:off x="9596153" y="4940853"/>
            <a:ext cx="1168405" cy="692144"/>
          </a:xfrm>
          <a:prstGeom prst="foldedCorner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四角形: メモ 52">
            <a:extLst>
              <a:ext uri="{FF2B5EF4-FFF2-40B4-BE49-F238E27FC236}">
                <a16:creationId xmlns:a16="http://schemas.microsoft.com/office/drawing/2014/main" id="{9561053A-9DEC-4DE6-BE12-9073DE66B63B}"/>
              </a:ext>
            </a:extLst>
          </p:cNvPr>
          <p:cNvSpPr/>
          <p:nvPr/>
        </p:nvSpPr>
        <p:spPr>
          <a:xfrm>
            <a:off x="9763482" y="5092155"/>
            <a:ext cx="1168405" cy="692144"/>
          </a:xfrm>
          <a:prstGeom prst="foldedCorner">
            <a:avLst>
              <a:gd name="adj" fmla="val 31346"/>
            </a:avLst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四角形: メモ 55">
            <a:extLst>
              <a:ext uri="{FF2B5EF4-FFF2-40B4-BE49-F238E27FC236}">
                <a16:creationId xmlns:a16="http://schemas.microsoft.com/office/drawing/2014/main" id="{DD832A64-B5EA-4022-8763-EDFE47148040}"/>
              </a:ext>
            </a:extLst>
          </p:cNvPr>
          <p:cNvSpPr/>
          <p:nvPr/>
        </p:nvSpPr>
        <p:spPr>
          <a:xfrm>
            <a:off x="9596153" y="2782218"/>
            <a:ext cx="1168405" cy="692144"/>
          </a:xfrm>
          <a:prstGeom prst="foldedCorner">
            <a:avLst/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四角形: メモ 56">
            <a:extLst>
              <a:ext uri="{FF2B5EF4-FFF2-40B4-BE49-F238E27FC236}">
                <a16:creationId xmlns:a16="http://schemas.microsoft.com/office/drawing/2014/main" id="{CB05F569-3B61-4EA6-A7E7-1D19B9AA9C68}"/>
              </a:ext>
            </a:extLst>
          </p:cNvPr>
          <p:cNvSpPr/>
          <p:nvPr/>
        </p:nvSpPr>
        <p:spPr>
          <a:xfrm>
            <a:off x="9763482" y="2933520"/>
            <a:ext cx="1168405" cy="692144"/>
          </a:xfrm>
          <a:prstGeom prst="foldedCorner">
            <a:avLst>
              <a:gd name="adj" fmla="val 31346"/>
            </a:avLst>
          </a:prstGeom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88D7222C-3928-4EFC-8401-D7B4E7D0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302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E85B3BC-BEA7-4897-AC74-0BB35A8EF534}"/>
              </a:ext>
            </a:extLst>
          </p:cNvPr>
          <p:cNvSpPr/>
          <p:nvPr/>
        </p:nvSpPr>
        <p:spPr>
          <a:xfrm>
            <a:off x="3632200" y="4000500"/>
            <a:ext cx="7708905" cy="2454983"/>
          </a:xfrm>
          <a:prstGeom prst="roundRect">
            <a:avLst>
              <a:gd name="adj" fmla="val 8828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ストレージ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0F18A-6866-4851-B8BB-8519CF5A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1564135"/>
          </a:xfrm>
        </p:spPr>
        <p:txBody>
          <a:bodyPr/>
          <a:lstStyle/>
          <a:p>
            <a:r>
              <a:rPr kumimoji="1" lang="ja-JP" altLang="en-US" dirty="0"/>
              <a:t>仮想化環境</a:t>
            </a:r>
            <a:r>
              <a:rPr lang="ja-JP" altLang="en-US" dirty="0"/>
              <a:t>と、</a:t>
            </a:r>
            <a:r>
              <a:rPr kumimoji="1" lang="ja-JP" altLang="en-US" dirty="0"/>
              <a:t>「ストレージ」のスナップショット</a:t>
            </a:r>
            <a:endParaRPr kumimoji="1" lang="en-US" altLang="ja-JP" dirty="0"/>
          </a:p>
          <a:p>
            <a:pPr lvl="1"/>
            <a:r>
              <a:rPr lang="ja-JP" altLang="en-US" dirty="0"/>
              <a:t>仮想マシンはストレージボリューム上のデータ</a:t>
            </a:r>
            <a:endParaRPr lang="en-US" altLang="ja-JP" dirty="0"/>
          </a:p>
          <a:p>
            <a:pPr lvl="1"/>
            <a:r>
              <a:rPr lang="ja-JP" altLang="en-US" dirty="0"/>
              <a:t>ボリューム単位で、複数の</a:t>
            </a:r>
            <a:r>
              <a:rPr lang="en-US" altLang="ja-JP" dirty="0"/>
              <a:t>VM</a:t>
            </a:r>
            <a:r>
              <a:rPr lang="ja-JP" altLang="en-US" dirty="0"/>
              <a:t>が対象。（単位が大きい）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9B4369-E0C1-48E1-8A8E-FA805F98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DD5A56FD-31B9-4B95-83B7-22224ADB1A79}"/>
              </a:ext>
            </a:extLst>
          </p:cNvPr>
          <p:cNvSpPr/>
          <p:nvPr/>
        </p:nvSpPr>
        <p:spPr>
          <a:xfrm>
            <a:off x="3949695" y="5710556"/>
            <a:ext cx="2984505" cy="573650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ボリューム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9BAAA095-CEBC-4502-9940-524C64D3B23F}"/>
              </a:ext>
            </a:extLst>
          </p:cNvPr>
          <p:cNvCxnSpPr>
            <a:cxnSpLocks/>
            <a:stCxn id="5" idx="4"/>
            <a:endCxn id="8" idx="2"/>
          </p:cNvCxnSpPr>
          <p:nvPr/>
        </p:nvCxnSpPr>
        <p:spPr>
          <a:xfrm>
            <a:off x="6934200" y="5997381"/>
            <a:ext cx="9565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円柱 7">
            <a:extLst>
              <a:ext uri="{FF2B5EF4-FFF2-40B4-BE49-F238E27FC236}">
                <a16:creationId xmlns:a16="http://schemas.microsoft.com/office/drawing/2014/main" id="{9F64B426-6B03-47FA-BEF7-4DC86FB0FE51}"/>
              </a:ext>
            </a:extLst>
          </p:cNvPr>
          <p:cNvSpPr/>
          <p:nvPr/>
        </p:nvSpPr>
        <p:spPr>
          <a:xfrm>
            <a:off x="7890745" y="5719247"/>
            <a:ext cx="2984505" cy="556267"/>
          </a:xfrm>
          <a:prstGeom prst="can">
            <a:avLst>
              <a:gd name="adj" fmla="val 18340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D9F2E5E-AAD1-48DE-89F6-C3FFD1E76796}"/>
              </a:ext>
            </a:extLst>
          </p:cNvPr>
          <p:cNvSpPr txBox="1"/>
          <p:nvPr/>
        </p:nvSpPr>
        <p:spPr>
          <a:xfrm>
            <a:off x="6577277" y="5367387"/>
            <a:ext cx="2129605" cy="390714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92500"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2C2805B-94F5-4C22-B9B6-78B211B87DE5}"/>
              </a:ext>
            </a:extLst>
          </p:cNvPr>
          <p:cNvSpPr txBox="1"/>
          <p:nvPr/>
        </p:nvSpPr>
        <p:spPr>
          <a:xfrm>
            <a:off x="3766663" y="3183832"/>
            <a:ext cx="2984505" cy="50330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ハイパーバイザー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49E8C46C-8274-447C-A54F-76678E092F14}"/>
              </a:ext>
            </a:extLst>
          </p:cNvPr>
          <p:cNvSpPr/>
          <p:nvPr/>
        </p:nvSpPr>
        <p:spPr>
          <a:xfrm>
            <a:off x="4613239" y="4622239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BB769CF3-B0BF-4C45-A2B9-1600DB035665}"/>
              </a:ext>
            </a:extLst>
          </p:cNvPr>
          <p:cNvSpPr/>
          <p:nvPr/>
        </p:nvSpPr>
        <p:spPr>
          <a:xfrm>
            <a:off x="4825094" y="5142150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直方体 25">
            <a:extLst>
              <a:ext uri="{FF2B5EF4-FFF2-40B4-BE49-F238E27FC236}">
                <a16:creationId xmlns:a16="http://schemas.microsoft.com/office/drawing/2014/main" id="{40C4BED5-EEA0-4FD4-A9B9-4850241B12CC}"/>
              </a:ext>
            </a:extLst>
          </p:cNvPr>
          <p:cNvSpPr/>
          <p:nvPr/>
        </p:nvSpPr>
        <p:spPr>
          <a:xfrm>
            <a:off x="5854700" y="4622239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円柱 26">
            <a:extLst>
              <a:ext uri="{FF2B5EF4-FFF2-40B4-BE49-F238E27FC236}">
                <a16:creationId xmlns:a16="http://schemas.microsoft.com/office/drawing/2014/main" id="{CAC47960-424A-43EC-813E-77B7E16FD630}"/>
              </a:ext>
            </a:extLst>
          </p:cNvPr>
          <p:cNvSpPr/>
          <p:nvPr/>
        </p:nvSpPr>
        <p:spPr>
          <a:xfrm>
            <a:off x="6066555" y="5142150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直方体 27">
            <a:extLst>
              <a:ext uri="{FF2B5EF4-FFF2-40B4-BE49-F238E27FC236}">
                <a16:creationId xmlns:a16="http://schemas.microsoft.com/office/drawing/2014/main" id="{373C2A5D-C762-4878-B806-48EC30BD3097}"/>
              </a:ext>
            </a:extLst>
          </p:cNvPr>
          <p:cNvSpPr/>
          <p:nvPr/>
        </p:nvSpPr>
        <p:spPr>
          <a:xfrm>
            <a:off x="8575191" y="4622239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円柱 28">
            <a:extLst>
              <a:ext uri="{FF2B5EF4-FFF2-40B4-BE49-F238E27FC236}">
                <a16:creationId xmlns:a16="http://schemas.microsoft.com/office/drawing/2014/main" id="{5FF463CE-F1D7-455F-A5DF-A56B448C6CE5}"/>
              </a:ext>
            </a:extLst>
          </p:cNvPr>
          <p:cNvSpPr/>
          <p:nvPr/>
        </p:nvSpPr>
        <p:spPr>
          <a:xfrm>
            <a:off x="8787046" y="5142150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直方体 29">
            <a:extLst>
              <a:ext uri="{FF2B5EF4-FFF2-40B4-BE49-F238E27FC236}">
                <a16:creationId xmlns:a16="http://schemas.microsoft.com/office/drawing/2014/main" id="{E5802F8E-9AC8-485F-B3B9-461CF291BAB9}"/>
              </a:ext>
            </a:extLst>
          </p:cNvPr>
          <p:cNvSpPr/>
          <p:nvPr/>
        </p:nvSpPr>
        <p:spPr>
          <a:xfrm>
            <a:off x="9816652" y="4622239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円柱 30">
            <a:extLst>
              <a:ext uri="{FF2B5EF4-FFF2-40B4-BE49-F238E27FC236}">
                <a16:creationId xmlns:a16="http://schemas.microsoft.com/office/drawing/2014/main" id="{934EF28E-6955-4180-A89D-9116C690E234}"/>
              </a:ext>
            </a:extLst>
          </p:cNvPr>
          <p:cNvSpPr/>
          <p:nvPr/>
        </p:nvSpPr>
        <p:spPr>
          <a:xfrm>
            <a:off x="10028507" y="5142150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タイトル 10">
            <a:extLst>
              <a:ext uri="{FF2B5EF4-FFF2-40B4-BE49-F238E27FC236}">
                <a16:creationId xmlns:a16="http://schemas.microsoft.com/office/drawing/2014/main" id="{A36AD374-D2C0-48F3-B497-399E315D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9435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E85B3BC-BEA7-4897-AC74-0BB35A8EF534}"/>
              </a:ext>
            </a:extLst>
          </p:cNvPr>
          <p:cNvSpPr/>
          <p:nvPr/>
        </p:nvSpPr>
        <p:spPr>
          <a:xfrm>
            <a:off x="3632200" y="4000500"/>
            <a:ext cx="7708905" cy="2454983"/>
          </a:xfrm>
          <a:prstGeom prst="roundRect">
            <a:avLst>
              <a:gd name="adj" fmla="val 8828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ストレージ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0F18A-6866-4851-B8BB-8519CF5A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1564135"/>
          </a:xfrm>
        </p:spPr>
        <p:txBody>
          <a:bodyPr/>
          <a:lstStyle/>
          <a:p>
            <a:r>
              <a:rPr kumimoji="1" lang="ja-JP" altLang="en-US" dirty="0"/>
              <a:t>仮想化環境の「仮想マシン単位」のスナップショット</a:t>
            </a:r>
            <a:endParaRPr kumimoji="1" lang="en-US" altLang="ja-JP" dirty="0"/>
          </a:p>
          <a:p>
            <a:r>
              <a:rPr kumimoji="1" lang="ja-JP" altLang="en-US" dirty="0"/>
              <a:t>仮想マシン、仮想ディスク単位</a:t>
            </a:r>
            <a:endParaRPr kumimoji="1" lang="en-US" altLang="ja-JP" dirty="0"/>
          </a:p>
          <a:p>
            <a:pPr lvl="1"/>
            <a:r>
              <a:rPr lang="ja-JP" altLang="en-US" dirty="0"/>
              <a:t>仮想化基盤の管理ツール </a:t>
            </a:r>
            <a:r>
              <a:rPr lang="en-US" altLang="ja-JP" dirty="0"/>
              <a:t>/ </a:t>
            </a:r>
            <a:r>
              <a:rPr lang="ja-JP" altLang="en-US" dirty="0"/>
              <a:t>ハイパーバイザーによって特徴あり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9B4369-E0C1-48E1-8A8E-FA805F98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DD5A56FD-31B9-4B95-83B7-22224ADB1A79}"/>
              </a:ext>
            </a:extLst>
          </p:cNvPr>
          <p:cNvSpPr/>
          <p:nvPr/>
        </p:nvSpPr>
        <p:spPr>
          <a:xfrm>
            <a:off x="3949695" y="5710556"/>
            <a:ext cx="2984505" cy="573650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ボリューム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2C2805B-94F5-4C22-B9B6-78B211B87DE5}"/>
              </a:ext>
            </a:extLst>
          </p:cNvPr>
          <p:cNvSpPr txBox="1"/>
          <p:nvPr/>
        </p:nvSpPr>
        <p:spPr>
          <a:xfrm>
            <a:off x="3766663" y="3183832"/>
            <a:ext cx="2984505" cy="50330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ハイパーバイザー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49E8C46C-8274-447C-A54F-76678E092F14}"/>
              </a:ext>
            </a:extLst>
          </p:cNvPr>
          <p:cNvSpPr/>
          <p:nvPr/>
        </p:nvSpPr>
        <p:spPr>
          <a:xfrm>
            <a:off x="4613239" y="4622239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BB769CF3-B0BF-4C45-A2B9-1600DB035665}"/>
              </a:ext>
            </a:extLst>
          </p:cNvPr>
          <p:cNvSpPr/>
          <p:nvPr/>
        </p:nvSpPr>
        <p:spPr>
          <a:xfrm>
            <a:off x="4825094" y="5142150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直方体 25">
            <a:extLst>
              <a:ext uri="{FF2B5EF4-FFF2-40B4-BE49-F238E27FC236}">
                <a16:creationId xmlns:a16="http://schemas.microsoft.com/office/drawing/2014/main" id="{40C4BED5-EEA0-4FD4-A9B9-4850241B12CC}"/>
              </a:ext>
            </a:extLst>
          </p:cNvPr>
          <p:cNvSpPr/>
          <p:nvPr/>
        </p:nvSpPr>
        <p:spPr>
          <a:xfrm>
            <a:off x="5854700" y="4622239"/>
            <a:ext cx="889906" cy="642050"/>
          </a:xfrm>
          <a:prstGeom prst="cube">
            <a:avLst>
              <a:gd name="adj" fmla="val 15409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円柱 26">
            <a:extLst>
              <a:ext uri="{FF2B5EF4-FFF2-40B4-BE49-F238E27FC236}">
                <a16:creationId xmlns:a16="http://schemas.microsoft.com/office/drawing/2014/main" id="{CAC47960-424A-43EC-813E-77B7E16FD630}"/>
              </a:ext>
            </a:extLst>
          </p:cNvPr>
          <p:cNvSpPr/>
          <p:nvPr/>
        </p:nvSpPr>
        <p:spPr>
          <a:xfrm>
            <a:off x="6066555" y="5142150"/>
            <a:ext cx="867645" cy="483559"/>
          </a:xfrm>
          <a:prstGeom prst="can">
            <a:avLst>
              <a:gd name="adj" fmla="val 17121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9EC1DBAE-F682-4E30-96F0-2F00722D10D4}"/>
              </a:ext>
            </a:extLst>
          </p:cNvPr>
          <p:cNvCxnSpPr>
            <a:cxnSpLocks/>
          </p:cNvCxnSpPr>
          <p:nvPr/>
        </p:nvCxnSpPr>
        <p:spPr>
          <a:xfrm>
            <a:off x="5617727" y="5521270"/>
            <a:ext cx="6052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7">
            <a:extLst>
              <a:ext uri="{FF2B5EF4-FFF2-40B4-BE49-F238E27FC236}">
                <a16:creationId xmlns:a16="http://schemas.microsoft.com/office/drawing/2014/main" id="{B963FD56-0212-47FA-A441-BAE0BDDC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77371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AA6296D-FFD8-4CB9-BA98-F4A4691D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のスナップショットとは？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320FF7-77B8-45C6-8749-526D51CE3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8267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7CC12-D0E7-44F0-AFB5-99EAF587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Nutanix</a:t>
            </a:r>
            <a:r>
              <a:rPr lang="ja-JP" altLang="en-US" dirty="0"/>
              <a:t>の</a:t>
            </a:r>
            <a:r>
              <a:rPr kumimoji="1" lang="ja-JP" altLang="en-US" dirty="0"/>
              <a:t>スナップショットのしくみ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60F18A-6866-4851-B8BB-8519CF5A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DSF</a:t>
            </a:r>
            <a:r>
              <a:rPr kumimoji="1" lang="ja-JP" altLang="en-US" dirty="0"/>
              <a:t>では、</a:t>
            </a:r>
            <a:r>
              <a:rPr kumimoji="1" lang="en-US" altLang="ja-JP" dirty="0"/>
              <a:t>vDisk</a:t>
            </a:r>
            <a:r>
              <a:rPr kumimoji="1" lang="ja-JP" altLang="en-US" dirty="0"/>
              <a:t>のスナップショットを取得できる。</a:t>
            </a:r>
            <a:endParaRPr kumimoji="1"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のクローンでもこの仕組みが利用される。</a:t>
            </a:r>
            <a:endParaRPr kumimoji="1" lang="en-US" altLang="ja-JP" dirty="0"/>
          </a:p>
          <a:p>
            <a:r>
              <a:rPr kumimoji="1" lang="en-US" altLang="ja-JP" dirty="0"/>
              <a:t>DSF</a:t>
            </a:r>
            <a:r>
              <a:rPr kumimoji="1" lang="ja-JP" altLang="en-US" dirty="0"/>
              <a:t>スナップショットは、</a:t>
            </a:r>
            <a:r>
              <a:rPr kumimoji="1" lang="en-US" altLang="ja-JP" dirty="0"/>
              <a:t>Redirect</a:t>
            </a:r>
            <a:r>
              <a:rPr kumimoji="1" lang="ja-JP" altLang="en-US" dirty="0"/>
              <a:t> </a:t>
            </a:r>
            <a:r>
              <a:rPr kumimoji="1" lang="en-US" altLang="ja-JP" dirty="0"/>
              <a:t>on Write</a:t>
            </a:r>
            <a:r>
              <a:rPr lang="ja-JP" altLang="en-US" dirty="0" err="1"/>
              <a:t>。</a:t>
            </a:r>
            <a:endParaRPr lang="en-US" altLang="ja-JP" dirty="0"/>
          </a:p>
          <a:p>
            <a:r>
              <a:rPr lang="ja-JP" altLang="en-US" dirty="0"/>
              <a:t>スナップショットはバックアップとして利用できる。</a:t>
            </a:r>
            <a:endParaRPr lang="en-US" altLang="ja-JP" dirty="0"/>
          </a:p>
          <a:p>
            <a:pPr lvl="1"/>
            <a:r>
              <a:rPr kumimoji="1" lang="ja-JP" altLang="en-US" dirty="0"/>
              <a:t>バックアップの単位（粒度）</a:t>
            </a:r>
            <a:r>
              <a:rPr lang="ja-JP" altLang="en-US" dirty="0"/>
              <a:t>は</a:t>
            </a:r>
            <a:r>
              <a:rPr kumimoji="1" lang="en-US" altLang="ja-JP" dirty="0"/>
              <a:t>vDisk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9B4369-E0C1-48E1-8A8E-FA805F98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636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5FC454-968A-4B71-8C9A-FC23D5C9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AE3355-8B6A-4108-A9E2-C06DB0695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690791"/>
          </a:xfrm>
        </p:spPr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バイブルより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3B9FA3-4659-40B8-850A-A0685E95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026" name="Picture 2" descr="Example Snapshot Block Map">
            <a:extLst>
              <a:ext uri="{FF2B5EF4-FFF2-40B4-BE49-F238E27FC236}">
                <a16:creationId xmlns:a16="http://schemas.microsoft.com/office/drawing/2014/main" id="{752898FA-55CB-4009-BD06-A2AC9A703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4" y="1852386"/>
            <a:ext cx="10801350" cy="391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2DEC6B-CC1B-46FF-B8A8-EFE1D5B3735E}"/>
              </a:ext>
            </a:extLst>
          </p:cNvPr>
          <p:cNvSpPr txBox="1"/>
          <p:nvPr/>
        </p:nvSpPr>
        <p:spPr>
          <a:xfrm>
            <a:off x="6736845" y="5820150"/>
            <a:ext cx="4683682" cy="91836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lnSpcReduction="10000"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http://nutanixbible.jp/#anchor-%E3%82%B9%E3%83%8A%E3%83%83%E3%83%97%E3%82%B7%E3%83%A7%E3%83%83%E3%83%88%E3%81%A8%E3%82%AF%E3%83%AD%E3%83%BC%E3%83%B3-80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2593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C6357-6CAD-4B47-B53A-87B3C269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7A0EA-9E69-4F52-9835-B3E8981A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DSF</a:t>
            </a:r>
            <a:r>
              <a:rPr kumimoji="1" lang="ja-JP" altLang="en-US" dirty="0"/>
              <a:t>のスナップショットは、</a:t>
            </a:r>
            <a:r>
              <a:rPr kumimoji="1" lang="en-US" altLang="ja-JP" dirty="0"/>
              <a:t>Protection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Domain</a:t>
            </a:r>
            <a:r>
              <a:rPr kumimoji="1" lang="ja-JP" altLang="en-US" dirty="0"/>
              <a:t>を作成して取得。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Protection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Domain</a:t>
            </a:r>
            <a:r>
              <a:rPr kumimoji="1" lang="ja-JP" altLang="en-US" dirty="0"/>
              <a:t>（</a:t>
            </a:r>
            <a:r>
              <a:rPr kumimoji="1" lang="en-US" altLang="ja-JP" dirty="0"/>
              <a:t>PD</a:t>
            </a:r>
            <a:r>
              <a:rPr kumimoji="1" lang="ja-JP" altLang="en-US" dirty="0"/>
              <a:t>）を作成。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VM</a:t>
            </a:r>
            <a:r>
              <a:rPr lang="ja-JP" altLang="en-US" dirty="0"/>
              <a:t> </a:t>
            </a:r>
            <a:r>
              <a:rPr lang="en-US" altLang="ja-JP" dirty="0"/>
              <a:t>/ Volume</a:t>
            </a:r>
            <a:r>
              <a:rPr lang="ja-JP" altLang="en-US" dirty="0"/>
              <a:t>を</a:t>
            </a:r>
            <a:r>
              <a:rPr lang="en-US" altLang="ja-JP" dirty="0"/>
              <a:t>PD</a:t>
            </a:r>
            <a:r>
              <a:rPr lang="ja-JP" altLang="en-US" dirty="0"/>
              <a:t>に入れる。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ja-JP" dirty="0"/>
              <a:t>PD</a:t>
            </a:r>
            <a:r>
              <a:rPr kumimoji="1" lang="ja-JP" altLang="en-US" dirty="0"/>
              <a:t>でスケジュール設定。（すぐにスナップショット作成も可）</a:t>
            </a:r>
            <a:endParaRPr kumimoji="1"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スナップショット作成。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en-US" altLang="ja-JP" dirty="0"/>
              <a:t>Prism</a:t>
            </a:r>
            <a:r>
              <a:rPr kumimoji="1" lang="ja-JP" altLang="en-US" dirty="0"/>
              <a:t>で操作する。手順は・・・（このあとスクリーンショット）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どのハイパーバイザーの場合でも同じ。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ローカル</a:t>
            </a:r>
            <a:r>
              <a:rPr lang="ja-JP" altLang="en-US" dirty="0"/>
              <a:t>と</a:t>
            </a:r>
            <a:r>
              <a:rPr kumimoji="1" lang="ja-JP" altLang="en-US" dirty="0"/>
              <a:t>リモート（レプリ</a:t>
            </a:r>
            <a:r>
              <a:rPr kumimoji="1" lang="en-US" altLang="ja-JP" dirty="0"/>
              <a:t>/DR</a:t>
            </a:r>
            <a:r>
              <a:rPr kumimoji="1" lang="ja-JP" altLang="en-US" dirty="0"/>
              <a:t>）どちらも同じ。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ローカルは</a:t>
            </a:r>
            <a:r>
              <a:rPr lang="en-US" altLang="ja-JP" dirty="0"/>
              <a:t>Time</a:t>
            </a:r>
            <a:r>
              <a:rPr lang="ja-JP" altLang="en-US" dirty="0"/>
              <a:t> </a:t>
            </a:r>
            <a:r>
              <a:rPr lang="en-US" altLang="ja-JP" dirty="0"/>
              <a:t>Stream</a:t>
            </a:r>
            <a:r>
              <a:rPr lang="ja-JP" altLang="en-US" dirty="0" err="1"/>
              <a:t>、</a:t>
            </a:r>
            <a:r>
              <a:rPr lang="ja-JP" altLang="en-US" dirty="0"/>
              <a:t>リモートは</a:t>
            </a:r>
            <a:r>
              <a:rPr lang="en-US" altLang="ja-JP" dirty="0"/>
              <a:t>Async</a:t>
            </a:r>
            <a:r>
              <a:rPr lang="ja-JP" altLang="en-US" dirty="0"/>
              <a:t> </a:t>
            </a:r>
            <a:r>
              <a:rPr lang="en-US" altLang="ja-JP" dirty="0"/>
              <a:t>DR</a:t>
            </a:r>
            <a:r>
              <a:rPr lang="ja-JP" altLang="en-US" dirty="0"/>
              <a:t>と呼ばれる。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274BAA-313A-4C01-B6BC-C7FE079B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782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29E29-E0FD-4C3E-BF60-F8A95212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のスナップショット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8256FD-A734-4A79-AB2A-30A8BAF3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2375689"/>
          </a:xfrm>
        </p:spPr>
        <p:txBody>
          <a:bodyPr>
            <a:normAutofit/>
          </a:bodyPr>
          <a:lstStyle/>
          <a:p>
            <a:r>
              <a:rPr lang="en-US" altLang="ja-JP" dirty="0"/>
              <a:t>Protection</a:t>
            </a:r>
            <a:r>
              <a:rPr lang="ja-JP" altLang="en-US" dirty="0"/>
              <a:t> </a:t>
            </a:r>
            <a:r>
              <a:rPr lang="en-US" altLang="ja-JP" dirty="0"/>
              <a:t>Domain</a:t>
            </a:r>
            <a:r>
              <a:rPr lang="ja-JP" altLang="en-US" dirty="0"/>
              <a:t>を作成して取得する。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Protection</a:t>
            </a:r>
            <a:r>
              <a:rPr lang="ja-JP" altLang="en-US" dirty="0"/>
              <a:t> </a:t>
            </a:r>
            <a:r>
              <a:rPr lang="en-US" altLang="ja-JP" dirty="0"/>
              <a:t>Domain</a:t>
            </a:r>
            <a:r>
              <a:rPr lang="ja-JP" altLang="en-US" dirty="0"/>
              <a:t>を作成。（</a:t>
            </a:r>
            <a:r>
              <a:rPr lang="en-US" altLang="ja-JP" dirty="0"/>
              <a:t>PD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保護ドメイン）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VM</a:t>
            </a:r>
            <a:r>
              <a:rPr lang="ja-JP" altLang="en-US" dirty="0"/>
              <a:t>（</a:t>
            </a:r>
            <a:r>
              <a:rPr lang="en-US" altLang="ja-JP" dirty="0"/>
              <a:t>vDisk</a:t>
            </a:r>
            <a:r>
              <a:rPr lang="ja-JP" altLang="en-US" dirty="0"/>
              <a:t>含む）を</a:t>
            </a:r>
            <a:r>
              <a:rPr lang="en-US" altLang="ja-JP" dirty="0"/>
              <a:t>PD</a:t>
            </a:r>
            <a:r>
              <a:rPr lang="ja-JP" altLang="en-US" dirty="0"/>
              <a:t>に入れる。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PD</a:t>
            </a:r>
            <a:r>
              <a:rPr lang="ja-JP" altLang="en-US" dirty="0"/>
              <a:t>でスケジュール設定。（すぐにスナップショット作成も可）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スナップショット作成。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1A083-907E-4378-AA6A-CCCE3289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03569B9-A7E1-4B15-8AA8-245532833B33}"/>
              </a:ext>
            </a:extLst>
          </p:cNvPr>
          <p:cNvSpPr/>
          <p:nvPr/>
        </p:nvSpPr>
        <p:spPr>
          <a:xfrm>
            <a:off x="1010654" y="4062754"/>
            <a:ext cx="9885851" cy="2375689"/>
          </a:xfrm>
          <a:prstGeom prst="roundRect">
            <a:avLst>
              <a:gd name="adj" fmla="val 8828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DSF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625D189-F684-429A-9CBB-B34B381553AD}"/>
              </a:ext>
            </a:extLst>
          </p:cNvPr>
          <p:cNvSpPr/>
          <p:nvPr/>
        </p:nvSpPr>
        <p:spPr>
          <a:xfrm>
            <a:off x="5061379" y="4283242"/>
            <a:ext cx="5430158" cy="1967937"/>
          </a:xfrm>
          <a:prstGeom prst="roundRect">
            <a:avLst>
              <a:gd name="adj" fmla="val 8828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Protection Domain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（保護ドメイン）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D534B90A-A6D4-427B-9885-8E2879F24100}"/>
              </a:ext>
            </a:extLst>
          </p:cNvPr>
          <p:cNvSpPr/>
          <p:nvPr/>
        </p:nvSpPr>
        <p:spPr>
          <a:xfrm>
            <a:off x="7597073" y="4660175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56E2C709-BFD9-4227-9B30-7C55D54AAAFD}"/>
              </a:ext>
            </a:extLst>
          </p:cNvPr>
          <p:cNvSpPr/>
          <p:nvPr/>
        </p:nvSpPr>
        <p:spPr>
          <a:xfrm>
            <a:off x="7808928" y="5180086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48BE6878-03C9-4830-9416-0B7C643538B9}"/>
              </a:ext>
            </a:extLst>
          </p:cNvPr>
          <p:cNvSpPr/>
          <p:nvPr/>
        </p:nvSpPr>
        <p:spPr>
          <a:xfrm>
            <a:off x="8838534" y="4660175"/>
            <a:ext cx="889906" cy="642050"/>
          </a:xfrm>
          <a:prstGeom prst="cube">
            <a:avLst>
              <a:gd name="adj" fmla="val 15409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A005FF89-A9D1-4BEF-BFD4-6200CA74BF98}"/>
              </a:ext>
            </a:extLst>
          </p:cNvPr>
          <p:cNvSpPr/>
          <p:nvPr/>
        </p:nvSpPr>
        <p:spPr>
          <a:xfrm>
            <a:off x="9050389" y="5180086"/>
            <a:ext cx="867645" cy="483559"/>
          </a:xfrm>
          <a:prstGeom prst="can">
            <a:avLst>
              <a:gd name="adj" fmla="val 17121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6FB39E0-19B6-4E73-9974-A662D6A859F3}"/>
              </a:ext>
            </a:extLst>
          </p:cNvPr>
          <p:cNvCxnSpPr>
            <a:cxnSpLocks/>
          </p:cNvCxnSpPr>
          <p:nvPr/>
        </p:nvCxnSpPr>
        <p:spPr>
          <a:xfrm>
            <a:off x="8601561" y="5559206"/>
            <a:ext cx="6052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F57F322-4A32-4A95-B11E-C7D75DFF8113}"/>
              </a:ext>
            </a:extLst>
          </p:cNvPr>
          <p:cNvSpPr/>
          <p:nvPr/>
        </p:nvSpPr>
        <p:spPr>
          <a:xfrm>
            <a:off x="7465251" y="5727239"/>
            <a:ext cx="3170276" cy="394399"/>
          </a:xfrm>
          <a:prstGeom prst="roundRect">
            <a:avLst>
              <a:gd name="adj" fmla="val 8828"/>
            </a:avLst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スナップショット取得</a:t>
            </a: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66B1227D-9DC5-46C4-85E0-A59B2423BC90}"/>
              </a:ext>
            </a:extLst>
          </p:cNvPr>
          <p:cNvSpPr/>
          <p:nvPr/>
        </p:nvSpPr>
        <p:spPr>
          <a:xfrm>
            <a:off x="2142756" y="4730756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円柱 14">
            <a:extLst>
              <a:ext uri="{FF2B5EF4-FFF2-40B4-BE49-F238E27FC236}">
                <a16:creationId xmlns:a16="http://schemas.microsoft.com/office/drawing/2014/main" id="{9460352E-C9AC-46D4-A2AD-F8B6CCFED45C}"/>
              </a:ext>
            </a:extLst>
          </p:cNvPr>
          <p:cNvSpPr/>
          <p:nvPr/>
        </p:nvSpPr>
        <p:spPr>
          <a:xfrm>
            <a:off x="2354611" y="5250667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BD83861-00DB-4EB6-9B89-B1008BBE1229}"/>
              </a:ext>
            </a:extLst>
          </p:cNvPr>
          <p:cNvSpPr/>
          <p:nvPr/>
        </p:nvSpPr>
        <p:spPr>
          <a:xfrm>
            <a:off x="3691045" y="4705956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F7912FE0-F5C6-4F3E-A73A-D6CE8050E414}"/>
              </a:ext>
            </a:extLst>
          </p:cNvPr>
          <p:cNvSpPr/>
          <p:nvPr/>
        </p:nvSpPr>
        <p:spPr>
          <a:xfrm>
            <a:off x="3902900" y="5225867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D8895605-FB7A-4127-9FC6-634B7C173773}"/>
              </a:ext>
            </a:extLst>
          </p:cNvPr>
          <p:cNvSpPr/>
          <p:nvPr/>
        </p:nvSpPr>
        <p:spPr>
          <a:xfrm>
            <a:off x="5129860" y="3074875"/>
            <a:ext cx="4354351" cy="870524"/>
          </a:xfrm>
          <a:prstGeom prst="wedgeRoundRectCallout">
            <a:avLst>
              <a:gd name="adj1" fmla="val -33239"/>
              <a:gd name="adj2" fmla="val 88856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スナップショットは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PD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単位で取得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548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VM</a:t>
            </a:r>
            <a:r>
              <a:rPr lang="ja-JP" altLang="en-US" dirty="0"/>
              <a:t>と</a:t>
            </a:r>
            <a:r>
              <a:rPr lang="en-US" altLang="ja-JP" dirty="0"/>
              <a:t>vDisk</a:t>
            </a:r>
            <a:r>
              <a:rPr lang="ja-JP" altLang="en-US" dirty="0"/>
              <a:t>の</a:t>
            </a:r>
            <a:r>
              <a:rPr lang="en-US" altLang="ja-JP" dirty="0"/>
              <a:t>iSCSI</a:t>
            </a:r>
            <a:r>
              <a:rPr lang="ja-JP" altLang="en-US" dirty="0"/>
              <a:t>接続の説明</a:t>
            </a:r>
            <a:endParaRPr lang="en-US" altLang="ja-JP" dirty="0"/>
          </a:p>
          <a:p>
            <a:r>
              <a:rPr lang="en-US" altLang="ja-JP" dirty="0"/>
              <a:t>DSF</a:t>
            </a:r>
            <a:r>
              <a:rPr lang="ja-JP" altLang="en-US" dirty="0" err="1"/>
              <a:t>での</a:t>
            </a:r>
            <a:r>
              <a:rPr lang="ja-JP" altLang="en-US" dirty="0"/>
              <a:t>スナップショットの仕組みの説明</a:t>
            </a:r>
            <a:endParaRPr lang="en-US" altLang="ja-JP" dirty="0"/>
          </a:p>
          <a:p>
            <a:r>
              <a:rPr lang="en-US" altLang="ja-JP" dirty="0"/>
              <a:t>AHV</a:t>
            </a:r>
            <a:r>
              <a:rPr lang="ja-JP" altLang="en-US" dirty="0"/>
              <a:t>で利用できるスナップショットの紹介（</a:t>
            </a:r>
            <a:r>
              <a:rPr lang="en-US" altLang="ja-JP" dirty="0"/>
              <a:t>VM/PD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en-US" altLang="ja-JP" dirty="0"/>
              <a:t>DSF</a:t>
            </a:r>
            <a:r>
              <a:rPr lang="ja-JP" altLang="en-US" dirty="0"/>
              <a:t>のスナップショットがバックアップとして利用できる理由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464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AA6296D-FFD8-4CB9-BA98-F4A4691D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のスナップショットとは？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320FF7-77B8-45C6-8749-526D51CE3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ハイパーバイザー共通の「</a:t>
            </a:r>
            <a:r>
              <a:rPr kumimoji="1" lang="en-US" altLang="ja-JP" dirty="0"/>
              <a:t>PD</a:t>
            </a:r>
            <a:r>
              <a:rPr kumimoji="1" lang="ja-JP" altLang="en-US" dirty="0"/>
              <a:t>スナップショット」の様子</a:t>
            </a:r>
          </a:p>
        </p:txBody>
      </p:sp>
    </p:spTree>
    <p:extLst>
      <p:ext uri="{BB962C8B-B14F-4D97-AF65-F5344CB8AC3E}">
        <p14:creationId xmlns:p14="http://schemas.microsoft.com/office/powerpoint/2010/main" val="3431394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AAB1D-0023-4A85-9E84-D864C419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の</a:t>
            </a:r>
            <a:r>
              <a:rPr kumimoji="1" lang="en-US" altLang="ja-JP" dirty="0"/>
              <a:t>PD</a:t>
            </a:r>
            <a:r>
              <a:rPr kumimoji="1" lang="ja-JP" altLang="en-US" dirty="0"/>
              <a:t>スナップショット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D68CD5-EF12-4A58-8FF4-F7020A69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Test</a:t>
            </a:r>
            <a:r>
              <a:rPr kumimoji="1" lang="ja-JP" altLang="en-US" dirty="0"/>
              <a:t> </a:t>
            </a:r>
            <a:r>
              <a:rPr kumimoji="1" lang="en-US" altLang="ja-JP" dirty="0"/>
              <a:t>Drive</a:t>
            </a:r>
            <a:r>
              <a:rPr kumimoji="1" lang="ja-JP" altLang="en-US" dirty="0"/>
              <a:t>にて（</a:t>
            </a:r>
            <a:r>
              <a:rPr kumimoji="1" lang="en-US" altLang="ja-JP" dirty="0"/>
              <a:t>AOS</a:t>
            </a:r>
            <a:r>
              <a:rPr kumimoji="1" lang="ja-JP" altLang="en-US" dirty="0"/>
              <a:t> </a:t>
            </a:r>
            <a:r>
              <a:rPr kumimoji="1" lang="en-US" altLang="ja-JP" dirty="0"/>
              <a:t>5.10 LTS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r>
              <a:rPr kumimoji="1" lang="ja-JP" altLang="en-US" dirty="0"/>
              <a:t>まず、</a:t>
            </a:r>
            <a:r>
              <a:rPr kumimoji="1" lang="en-US" altLang="ja-JP" dirty="0"/>
              <a:t>PD</a:t>
            </a:r>
            <a:r>
              <a:rPr kumimoji="1" lang="ja-JP" altLang="en-US" dirty="0"/>
              <a:t>（保護ドメイン）作成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0A12F8-D4FD-45D6-A437-BA5B5001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94F8C38-5FFB-4CAD-8D46-17BCF82AE4FB}"/>
              </a:ext>
            </a:extLst>
          </p:cNvPr>
          <p:cNvSpPr/>
          <p:nvPr/>
        </p:nvSpPr>
        <p:spPr>
          <a:xfrm>
            <a:off x="1010654" y="3039414"/>
            <a:ext cx="9885851" cy="3399029"/>
          </a:xfrm>
          <a:prstGeom prst="roundRect">
            <a:avLst>
              <a:gd name="adj" fmla="val 8828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DSF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DF3081B-4712-4A86-B9A9-99FE6D3AF252}"/>
              </a:ext>
            </a:extLst>
          </p:cNvPr>
          <p:cNvSpPr/>
          <p:nvPr/>
        </p:nvSpPr>
        <p:spPr>
          <a:xfrm>
            <a:off x="2273966" y="3322750"/>
            <a:ext cx="8217571" cy="2928430"/>
          </a:xfrm>
          <a:prstGeom prst="roundRect">
            <a:avLst>
              <a:gd name="adj" fmla="val 8828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Protection Domain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（保護ドメイン）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C6ACA299-FB54-485F-9AD5-745F07951071}"/>
              </a:ext>
            </a:extLst>
          </p:cNvPr>
          <p:cNvSpPr/>
          <p:nvPr/>
        </p:nvSpPr>
        <p:spPr>
          <a:xfrm>
            <a:off x="8123361" y="3603959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3E54E6EF-8970-4DAD-9E31-22EC09BDB020}"/>
              </a:ext>
            </a:extLst>
          </p:cNvPr>
          <p:cNvSpPr/>
          <p:nvPr/>
        </p:nvSpPr>
        <p:spPr>
          <a:xfrm>
            <a:off x="8335216" y="4123870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5C1E1223-1DA9-466C-9D4E-40D155D76C7C}"/>
              </a:ext>
            </a:extLst>
          </p:cNvPr>
          <p:cNvSpPr/>
          <p:nvPr/>
        </p:nvSpPr>
        <p:spPr>
          <a:xfrm>
            <a:off x="5004522" y="3635637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4CF735EE-643D-4587-A00E-1C283405A600}"/>
              </a:ext>
            </a:extLst>
          </p:cNvPr>
          <p:cNvSpPr/>
          <p:nvPr/>
        </p:nvSpPr>
        <p:spPr>
          <a:xfrm>
            <a:off x="5216377" y="4155548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243261C3-D21E-4F97-BAFA-3DA846470F65}"/>
              </a:ext>
            </a:extLst>
          </p:cNvPr>
          <p:cNvSpPr/>
          <p:nvPr/>
        </p:nvSpPr>
        <p:spPr>
          <a:xfrm>
            <a:off x="6552811" y="3610837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5D727353-7D1D-4CCE-B332-4CEA583FB684}"/>
              </a:ext>
            </a:extLst>
          </p:cNvPr>
          <p:cNvSpPr/>
          <p:nvPr/>
        </p:nvSpPr>
        <p:spPr>
          <a:xfrm>
            <a:off x="6764666" y="4130748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4716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310775-9250-442D-AF96-3C03FC80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85E49F-49D9-47B8-B601-B95B1A6DE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2440F3-B558-43AB-85FA-58E76CD4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B875FF0-D068-45CF-9280-1540FEC5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52" y="0"/>
            <a:ext cx="10646295" cy="68580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9C739143-6828-482D-8078-4E6E269902A5}"/>
              </a:ext>
            </a:extLst>
          </p:cNvPr>
          <p:cNvSpPr/>
          <p:nvPr/>
        </p:nvSpPr>
        <p:spPr>
          <a:xfrm>
            <a:off x="8373979" y="4091753"/>
            <a:ext cx="2719137" cy="696815"/>
          </a:xfrm>
          <a:prstGeom prst="wedgeRoundRectCallout">
            <a:avLst>
              <a:gd name="adj1" fmla="val -73037"/>
              <a:gd name="adj2" fmla="val -31328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PD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の名前を入力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635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BEE2FE-43E5-4EAE-A877-61E33326B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C0F037-2A48-446A-AFF4-EDA5D8EC7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9DB994-92AA-4933-B698-D1811B11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B538DA-0594-4390-B464-8924DB31F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52" y="0"/>
            <a:ext cx="10646295" cy="68580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A4BBC0F-2E22-45B4-BB6D-35C9DB6BC5B3}"/>
              </a:ext>
            </a:extLst>
          </p:cNvPr>
          <p:cNvSpPr/>
          <p:nvPr/>
        </p:nvSpPr>
        <p:spPr>
          <a:xfrm>
            <a:off x="8253663" y="3995501"/>
            <a:ext cx="2719137" cy="696815"/>
          </a:xfrm>
          <a:prstGeom prst="wedgeRoundRectCallout">
            <a:avLst>
              <a:gd name="adj1" fmla="val -78789"/>
              <a:gd name="adj2" fmla="val -36508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を入れる。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A323258A-D315-476D-B3DB-550E01DE5377}"/>
              </a:ext>
            </a:extLst>
          </p:cNvPr>
          <p:cNvSpPr/>
          <p:nvPr/>
        </p:nvSpPr>
        <p:spPr>
          <a:xfrm>
            <a:off x="402769" y="5696406"/>
            <a:ext cx="5228009" cy="899948"/>
          </a:xfrm>
          <a:prstGeom prst="wedgeRoundRectCallout">
            <a:avLst>
              <a:gd name="adj1" fmla="val -34398"/>
              <a:gd name="adj2" fmla="val -384498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Async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DR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の保護ドメインが作成された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ただしローカルでは「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Stream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7228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B7B57-FDB2-44A5-BE17-4D4CB383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CA8E05-8FEA-481F-BDCE-307863766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6BD5C1-269B-4A86-BEDB-82DE5A37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BCD9B10-3A56-49B6-AD5B-DD14D0115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20" y="0"/>
            <a:ext cx="10646295" cy="68580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1BE291F8-F2AC-4AFB-8B3A-4A196FB9C36B}"/>
              </a:ext>
            </a:extLst>
          </p:cNvPr>
          <p:cNvSpPr/>
          <p:nvPr/>
        </p:nvSpPr>
        <p:spPr>
          <a:xfrm>
            <a:off x="5706054" y="3855572"/>
            <a:ext cx="6083176" cy="1161595"/>
          </a:xfrm>
          <a:prstGeom prst="wedgeRoundRectCallout">
            <a:avLst>
              <a:gd name="adj1" fmla="val -35976"/>
              <a:gd name="adj2" fmla="val -80414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スケジュール設定できる。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これによるローカルスナップショットの集合が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Stream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7202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AAB1D-0023-4A85-9E84-D864C419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の</a:t>
            </a:r>
            <a:r>
              <a:rPr kumimoji="1" lang="en-US" altLang="ja-JP" dirty="0"/>
              <a:t>PD</a:t>
            </a:r>
            <a:r>
              <a:rPr kumimoji="1" lang="ja-JP" altLang="en-US" dirty="0"/>
              <a:t>スナップショット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D68CD5-EF12-4A58-8FF4-F7020A69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スナップショットの取得。（</a:t>
            </a:r>
            <a:r>
              <a:rPr kumimoji="1" lang="en-US" altLang="ja-JP" dirty="0"/>
              <a:t>PD</a:t>
            </a:r>
            <a:r>
              <a:rPr kumimoji="1" lang="ja-JP" altLang="en-US" dirty="0"/>
              <a:t>単位）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0A12F8-D4FD-45D6-A437-BA5B5001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94F8C38-5FFB-4CAD-8D46-17BCF82AE4FB}"/>
              </a:ext>
            </a:extLst>
          </p:cNvPr>
          <p:cNvSpPr/>
          <p:nvPr/>
        </p:nvSpPr>
        <p:spPr>
          <a:xfrm>
            <a:off x="1010654" y="3039414"/>
            <a:ext cx="9885851" cy="3399029"/>
          </a:xfrm>
          <a:prstGeom prst="roundRect">
            <a:avLst>
              <a:gd name="adj" fmla="val 8828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DSF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DF3081B-4712-4A86-B9A9-99FE6D3AF252}"/>
              </a:ext>
            </a:extLst>
          </p:cNvPr>
          <p:cNvSpPr/>
          <p:nvPr/>
        </p:nvSpPr>
        <p:spPr>
          <a:xfrm>
            <a:off x="2273966" y="3322750"/>
            <a:ext cx="8217571" cy="2928430"/>
          </a:xfrm>
          <a:prstGeom prst="roundRect">
            <a:avLst>
              <a:gd name="adj" fmla="val 8828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Protection Domain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（保護ドメイン）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C6ACA299-FB54-485F-9AD5-745F07951071}"/>
              </a:ext>
            </a:extLst>
          </p:cNvPr>
          <p:cNvSpPr/>
          <p:nvPr/>
        </p:nvSpPr>
        <p:spPr>
          <a:xfrm>
            <a:off x="8123361" y="3603959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3E54E6EF-8970-4DAD-9E31-22EC09BDB020}"/>
              </a:ext>
            </a:extLst>
          </p:cNvPr>
          <p:cNvSpPr/>
          <p:nvPr/>
        </p:nvSpPr>
        <p:spPr>
          <a:xfrm>
            <a:off x="8335216" y="4123870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60A3D87D-E0F8-4FFC-8B25-5AA030644847}"/>
              </a:ext>
            </a:extLst>
          </p:cNvPr>
          <p:cNvSpPr/>
          <p:nvPr/>
        </p:nvSpPr>
        <p:spPr>
          <a:xfrm>
            <a:off x="5004522" y="5091985"/>
            <a:ext cx="889906" cy="642050"/>
          </a:xfrm>
          <a:prstGeom prst="cube">
            <a:avLst>
              <a:gd name="adj" fmla="val 15409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FFD6A803-C018-4CC5-93D9-5EF2636161EF}"/>
              </a:ext>
            </a:extLst>
          </p:cNvPr>
          <p:cNvSpPr/>
          <p:nvPr/>
        </p:nvSpPr>
        <p:spPr>
          <a:xfrm>
            <a:off x="5216377" y="5611896"/>
            <a:ext cx="867645" cy="483559"/>
          </a:xfrm>
          <a:prstGeom prst="can">
            <a:avLst>
              <a:gd name="adj" fmla="val 17121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8ED93209-F036-43A4-8CBA-4F1D0B6040F4}"/>
              </a:ext>
            </a:extLst>
          </p:cNvPr>
          <p:cNvCxnSpPr>
            <a:cxnSpLocks/>
          </p:cNvCxnSpPr>
          <p:nvPr/>
        </p:nvCxnSpPr>
        <p:spPr>
          <a:xfrm>
            <a:off x="5122520" y="4476956"/>
            <a:ext cx="0" cy="523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20808D4-9EC0-4F13-A81C-19D441C363AF}"/>
              </a:ext>
            </a:extLst>
          </p:cNvPr>
          <p:cNvSpPr/>
          <p:nvPr/>
        </p:nvSpPr>
        <p:spPr>
          <a:xfrm>
            <a:off x="2364825" y="4634830"/>
            <a:ext cx="3170276" cy="394399"/>
          </a:xfrm>
          <a:prstGeom prst="roundRect">
            <a:avLst>
              <a:gd name="adj" fmla="val 8828"/>
            </a:avLst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スナップショット取得</a:t>
            </a: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5C1E1223-1DA9-466C-9D4E-40D155D76C7C}"/>
              </a:ext>
            </a:extLst>
          </p:cNvPr>
          <p:cNvSpPr/>
          <p:nvPr/>
        </p:nvSpPr>
        <p:spPr>
          <a:xfrm>
            <a:off x="5004522" y="3635637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4CF735EE-643D-4587-A00E-1C283405A600}"/>
              </a:ext>
            </a:extLst>
          </p:cNvPr>
          <p:cNvSpPr/>
          <p:nvPr/>
        </p:nvSpPr>
        <p:spPr>
          <a:xfrm>
            <a:off x="5216377" y="4155548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243261C3-D21E-4F97-BAFA-3DA846470F65}"/>
              </a:ext>
            </a:extLst>
          </p:cNvPr>
          <p:cNvSpPr/>
          <p:nvPr/>
        </p:nvSpPr>
        <p:spPr>
          <a:xfrm>
            <a:off x="6552811" y="3610837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5D727353-7D1D-4CCE-B332-4CEA583FB684}"/>
              </a:ext>
            </a:extLst>
          </p:cNvPr>
          <p:cNvSpPr/>
          <p:nvPr/>
        </p:nvSpPr>
        <p:spPr>
          <a:xfrm>
            <a:off x="6764666" y="4130748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F5BF7772-EA6D-4ADD-8C62-312341CDFD7E}"/>
              </a:ext>
            </a:extLst>
          </p:cNvPr>
          <p:cNvSpPr/>
          <p:nvPr/>
        </p:nvSpPr>
        <p:spPr>
          <a:xfrm>
            <a:off x="6552811" y="5057404"/>
            <a:ext cx="889906" cy="642050"/>
          </a:xfrm>
          <a:prstGeom prst="cube">
            <a:avLst>
              <a:gd name="adj" fmla="val 15409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5C4D839A-AF39-475B-8558-00C32961701B}"/>
              </a:ext>
            </a:extLst>
          </p:cNvPr>
          <p:cNvSpPr/>
          <p:nvPr/>
        </p:nvSpPr>
        <p:spPr>
          <a:xfrm>
            <a:off x="6764666" y="5577315"/>
            <a:ext cx="867645" cy="483559"/>
          </a:xfrm>
          <a:prstGeom prst="can">
            <a:avLst>
              <a:gd name="adj" fmla="val 17121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直方体 18">
            <a:extLst>
              <a:ext uri="{FF2B5EF4-FFF2-40B4-BE49-F238E27FC236}">
                <a16:creationId xmlns:a16="http://schemas.microsoft.com/office/drawing/2014/main" id="{1BCA40FD-FDDF-4B1E-A2AE-5C639E63BEDD}"/>
              </a:ext>
            </a:extLst>
          </p:cNvPr>
          <p:cNvSpPr/>
          <p:nvPr/>
        </p:nvSpPr>
        <p:spPr>
          <a:xfrm>
            <a:off x="8077221" y="5061478"/>
            <a:ext cx="889906" cy="642050"/>
          </a:xfrm>
          <a:prstGeom prst="cube">
            <a:avLst>
              <a:gd name="adj" fmla="val 15409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008111D5-1088-4AEE-90E0-471162D2B70C}"/>
              </a:ext>
            </a:extLst>
          </p:cNvPr>
          <p:cNvSpPr/>
          <p:nvPr/>
        </p:nvSpPr>
        <p:spPr>
          <a:xfrm>
            <a:off x="8289076" y="5581389"/>
            <a:ext cx="867645" cy="483559"/>
          </a:xfrm>
          <a:prstGeom prst="can">
            <a:avLst>
              <a:gd name="adj" fmla="val 17121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AE288C2-83E6-4C8B-91BD-52A22956ED4A}"/>
              </a:ext>
            </a:extLst>
          </p:cNvPr>
          <p:cNvCxnSpPr>
            <a:cxnSpLocks/>
          </p:cNvCxnSpPr>
          <p:nvPr/>
        </p:nvCxnSpPr>
        <p:spPr>
          <a:xfrm>
            <a:off x="6665839" y="4464077"/>
            <a:ext cx="0" cy="523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AF26E1C-3D9B-4DE2-A25F-75CE18E1056D}"/>
              </a:ext>
            </a:extLst>
          </p:cNvPr>
          <p:cNvCxnSpPr>
            <a:cxnSpLocks/>
          </p:cNvCxnSpPr>
          <p:nvPr/>
        </p:nvCxnSpPr>
        <p:spPr>
          <a:xfrm>
            <a:off x="8250439" y="4464077"/>
            <a:ext cx="0" cy="523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01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314812-33A5-41E0-8207-EA0B26CED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D80CC0-FFFD-445F-A3B3-34CDC1467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85441D-0EEC-49AE-9E92-6EC884C4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E777899-1625-4309-8C36-FAA3ABE0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52" y="0"/>
            <a:ext cx="10646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60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BCEC67-6DD3-4FBA-9B0E-A40EFB24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BC603C-6786-4154-AE79-589EC7A41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A17DF5-9E18-4B8F-A9D7-F3E725D5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F30631-F4E7-49BF-AF46-C014EE261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52" y="0"/>
            <a:ext cx="10646295" cy="68580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ED8FDC8-4AB8-48B7-BAA0-3F9EF86D2E5A}"/>
              </a:ext>
            </a:extLst>
          </p:cNvPr>
          <p:cNvSpPr/>
          <p:nvPr/>
        </p:nvSpPr>
        <p:spPr>
          <a:xfrm>
            <a:off x="3054411" y="3650568"/>
            <a:ext cx="6083176" cy="1161595"/>
          </a:xfrm>
          <a:prstGeom prst="wedgeRoundRectCallout">
            <a:avLst>
              <a:gd name="adj1" fmla="val -6308"/>
              <a:gd name="adj2" fmla="val 116384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スナップショットができた。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4413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AAB1D-0023-4A85-9E84-D864C419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の</a:t>
            </a:r>
            <a:r>
              <a:rPr kumimoji="1" lang="en-US" altLang="ja-JP" dirty="0"/>
              <a:t>PD</a:t>
            </a:r>
            <a:r>
              <a:rPr kumimoji="1" lang="ja-JP" altLang="en-US" dirty="0"/>
              <a:t>スナップショット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D68CD5-EF12-4A58-8FF4-F7020A69F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スナップショット（のバックアップ）から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VM</a:t>
            </a:r>
            <a:r>
              <a:rPr kumimoji="1" lang="ja-JP" altLang="en-US" dirty="0"/>
              <a:t>をクローンして）リストア。</a:t>
            </a:r>
            <a:r>
              <a:rPr kumimoji="1" lang="en-US" altLang="ja-JP" dirty="0"/>
              <a:t>※</a:t>
            </a:r>
            <a:r>
              <a:rPr lang="ja-JP" altLang="en-US" dirty="0"/>
              <a:t>上書き</a:t>
            </a:r>
            <a:r>
              <a:rPr kumimoji="1" lang="ja-JP" altLang="en-US" dirty="0"/>
              <a:t>リストアも可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0A12F8-D4FD-45D6-A437-BA5B5001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94F8C38-5FFB-4CAD-8D46-17BCF82AE4FB}"/>
              </a:ext>
            </a:extLst>
          </p:cNvPr>
          <p:cNvSpPr/>
          <p:nvPr/>
        </p:nvSpPr>
        <p:spPr>
          <a:xfrm>
            <a:off x="1010654" y="2057400"/>
            <a:ext cx="9885851" cy="4381043"/>
          </a:xfrm>
          <a:prstGeom prst="roundRect">
            <a:avLst>
              <a:gd name="adj" fmla="val 8828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DSF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DF3081B-4712-4A86-B9A9-99FE6D3AF252}"/>
              </a:ext>
            </a:extLst>
          </p:cNvPr>
          <p:cNvSpPr/>
          <p:nvPr/>
        </p:nvSpPr>
        <p:spPr>
          <a:xfrm>
            <a:off x="2273966" y="3322750"/>
            <a:ext cx="8217571" cy="2928430"/>
          </a:xfrm>
          <a:prstGeom prst="roundRect">
            <a:avLst>
              <a:gd name="adj" fmla="val 8828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Protection Domain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（保護ドメイン）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C6ACA299-FB54-485F-9AD5-745F07951071}"/>
              </a:ext>
            </a:extLst>
          </p:cNvPr>
          <p:cNvSpPr/>
          <p:nvPr/>
        </p:nvSpPr>
        <p:spPr>
          <a:xfrm>
            <a:off x="8123361" y="3603959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3E54E6EF-8970-4DAD-9E31-22EC09BDB020}"/>
              </a:ext>
            </a:extLst>
          </p:cNvPr>
          <p:cNvSpPr/>
          <p:nvPr/>
        </p:nvSpPr>
        <p:spPr>
          <a:xfrm>
            <a:off x="8335216" y="4123870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60A3D87D-E0F8-4FFC-8B25-5AA030644847}"/>
              </a:ext>
            </a:extLst>
          </p:cNvPr>
          <p:cNvSpPr/>
          <p:nvPr/>
        </p:nvSpPr>
        <p:spPr>
          <a:xfrm>
            <a:off x="5004522" y="5091985"/>
            <a:ext cx="889906" cy="642050"/>
          </a:xfrm>
          <a:prstGeom prst="cube">
            <a:avLst>
              <a:gd name="adj" fmla="val 15409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FFD6A803-C018-4CC5-93D9-5EF2636161EF}"/>
              </a:ext>
            </a:extLst>
          </p:cNvPr>
          <p:cNvSpPr/>
          <p:nvPr/>
        </p:nvSpPr>
        <p:spPr>
          <a:xfrm>
            <a:off x="5216377" y="5611896"/>
            <a:ext cx="867645" cy="483559"/>
          </a:xfrm>
          <a:prstGeom prst="can">
            <a:avLst>
              <a:gd name="adj" fmla="val 17121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20808D4-9EC0-4F13-A81C-19D441C363AF}"/>
              </a:ext>
            </a:extLst>
          </p:cNvPr>
          <p:cNvSpPr/>
          <p:nvPr/>
        </p:nvSpPr>
        <p:spPr>
          <a:xfrm>
            <a:off x="3631843" y="2817317"/>
            <a:ext cx="3140076" cy="394399"/>
          </a:xfrm>
          <a:prstGeom prst="roundRect">
            <a:avLst>
              <a:gd name="adj" fmla="val 8828"/>
            </a:avLst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リストア（クローン）</a:t>
            </a: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5C1E1223-1DA9-466C-9D4E-40D155D76C7C}"/>
              </a:ext>
            </a:extLst>
          </p:cNvPr>
          <p:cNvSpPr/>
          <p:nvPr/>
        </p:nvSpPr>
        <p:spPr>
          <a:xfrm>
            <a:off x="5004522" y="3635637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4CF735EE-643D-4587-A00E-1C283405A600}"/>
              </a:ext>
            </a:extLst>
          </p:cNvPr>
          <p:cNvSpPr/>
          <p:nvPr/>
        </p:nvSpPr>
        <p:spPr>
          <a:xfrm>
            <a:off x="5216377" y="4155548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243261C3-D21E-4F97-BAFA-3DA846470F65}"/>
              </a:ext>
            </a:extLst>
          </p:cNvPr>
          <p:cNvSpPr/>
          <p:nvPr/>
        </p:nvSpPr>
        <p:spPr>
          <a:xfrm>
            <a:off x="6552811" y="3610837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5D727353-7D1D-4CCE-B332-4CEA583FB684}"/>
              </a:ext>
            </a:extLst>
          </p:cNvPr>
          <p:cNvSpPr/>
          <p:nvPr/>
        </p:nvSpPr>
        <p:spPr>
          <a:xfrm>
            <a:off x="6764666" y="4130748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直方体 16">
            <a:extLst>
              <a:ext uri="{FF2B5EF4-FFF2-40B4-BE49-F238E27FC236}">
                <a16:creationId xmlns:a16="http://schemas.microsoft.com/office/drawing/2014/main" id="{F5BF7772-EA6D-4ADD-8C62-312341CDFD7E}"/>
              </a:ext>
            </a:extLst>
          </p:cNvPr>
          <p:cNvSpPr/>
          <p:nvPr/>
        </p:nvSpPr>
        <p:spPr>
          <a:xfrm>
            <a:off x="6552811" y="5057404"/>
            <a:ext cx="889906" cy="642050"/>
          </a:xfrm>
          <a:prstGeom prst="cube">
            <a:avLst>
              <a:gd name="adj" fmla="val 15409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円柱 17">
            <a:extLst>
              <a:ext uri="{FF2B5EF4-FFF2-40B4-BE49-F238E27FC236}">
                <a16:creationId xmlns:a16="http://schemas.microsoft.com/office/drawing/2014/main" id="{5C4D839A-AF39-475B-8558-00C32961701B}"/>
              </a:ext>
            </a:extLst>
          </p:cNvPr>
          <p:cNvSpPr/>
          <p:nvPr/>
        </p:nvSpPr>
        <p:spPr>
          <a:xfrm>
            <a:off x="6764666" y="5577315"/>
            <a:ext cx="867645" cy="483559"/>
          </a:xfrm>
          <a:prstGeom prst="can">
            <a:avLst>
              <a:gd name="adj" fmla="val 17121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直方体 18">
            <a:extLst>
              <a:ext uri="{FF2B5EF4-FFF2-40B4-BE49-F238E27FC236}">
                <a16:creationId xmlns:a16="http://schemas.microsoft.com/office/drawing/2014/main" id="{1BCA40FD-FDDF-4B1E-A2AE-5C639E63BEDD}"/>
              </a:ext>
            </a:extLst>
          </p:cNvPr>
          <p:cNvSpPr/>
          <p:nvPr/>
        </p:nvSpPr>
        <p:spPr>
          <a:xfrm>
            <a:off x="8077221" y="5061478"/>
            <a:ext cx="889906" cy="642050"/>
          </a:xfrm>
          <a:prstGeom prst="cube">
            <a:avLst>
              <a:gd name="adj" fmla="val 15409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008111D5-1088-4AEE-90E0-471162D2B70C}"/>
              </a:ext>
            </a:extLst>
          </p:cNvPr>
          <p:cNvSpPr/>
          <p:nvPr/>
        </p:nvSpPr>
        <p:spPr>
          <a:xfrm>
            <a:off x="8289076" y="5581389"/>
            <a:ext cx="867645" cy="483559"/>
          </a:xfrm>
          <a:prstGeom prst="can">
            <a:avLst>
              <a:gd name="adj" fmla="val 17121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直方体 24">
            <a:extLst>
              <a:ext uri="{FF2B5EF4-FFF2-40B4-BE49-F238E27FC236}">
                <a16:creationId xmlns:a16="http://schemas.microsoft.com/office/drawing/2014/main" id="{2B9A0265-EC5B-4733-9BBD-7419C917FFA4}"/>
              </a:ext>
            </a:extLst>
          </p:cNvPr>
          <p:cNvSpPr/>
          <p:nvPr/>
        </p:nvSpPr>
        <p:spPr>
          <a:xfrm>
            <a:off x="9438552" y="2154578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円柱 25">
            <a:extLst>
              <a:ext uri="{FF2B5EF4-FFF2-40B4-BE49-F238E27FC236}">
                <a16:creationId xmlns:a16="http://schemas.microsoft.com/office/drawing/2014/main" id="{3FB8B8C1-C425-4534-9763-78B15C558BB1}"/>
              </a:ext>
            </a:extLst>
          </p:cNvPr>
          <p:cNvSpPr/>
          <p:nvPr/>
        </p:nvSpPr>
        <p:spPr>
          <a:xfrm>
            <a:off x="9650407" y="2674489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2DA7B510-A41F-4FFD-B9DD-2971147959A3}"/>
              </a:ext>
            </a:extLst>
          </p:cNvPr>
          <p:cNvSpPr/>
          <p:nvPr/>
        </p:nvSpPr>
        <p:spPr>
          <a:xfrm>
            <a:off x="6319713" y="2186256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円柱 27">
            <a:extLst>
              <a:ext uri="{FF2B5EF4-FFF2-40B4-BE49-F238E27FC236}">
                <a16:creationId xmlns:a16="http://schemas.microsoft.com/office/drawing/2014/main" id="{3052E995-78BC-4C84-A341-E9A81B24B000}"/>
              </a:ext>
            </a:extLst>
          </p:cNvPr>
          <p:cNvSpPr/>
          <p:nvPr/>
        </p:nvSpPr>
        <p:spPr>
          <a:xfrm>
            <a:off x="6531568" y="2706167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直方体 28">
            <a:extLst>
              <a:ext uri="{FF2B5EF4-FFF2-40B4-BE49-F238E27FC236}">
                <a16:creationId xmlns:a16="http://schemas.microsoft.com/office/drawing/2014/main" id="{7B01BF11-BEF0-4C0C-AB41-E5B9136CBDEB}"/>
              </a:ext>
            </a:extLst>
          </p:cNvPr>
          <p:cNvSpPr/>
          <p:nvPr/>
        </p:nvSpPr>
        <p:spPr>
          <a:xfrm>
            <a:off x="7868002" y="2161456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F19EF0A5-8B92-4247-83FF-40B27D135F92}"/>
              </a:ext>
            </a:extLst>
          </p:cNvPr>
          <p:cNvSpPr/>
          <p:nvPr/>
        </p:nvSpPr>
        <p:spPr>
          <a:xfrm>
            <a:off x="8079857" y="2681367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94BD077-C056-4DDE-AB6C-A4F9A2FCD0B5}"/>
              </a:ext>
            </a:extLst>
          </p:cNvPr>
          <p:cNvCxnSpPr>
            <a:cxnSpLocks/>
          </p:cNvCxnSpPr>
          <p:nvPr/>
        </p:nvCxnSpPr>
        <p:spPr>
          <a:xfrm flipV="1">
            <a:off x="5698211" y="2947946"/>
            <a:ext cx="734435" cy="2042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004F1111-CFB2-40E7-8787-1B66DBDC3976}"/>
              </a:ext>
            </a:extLst>
          </p:cNvPr>
          <p:cNvCxnSpPr>
            <a:cxnSpLocks/>
          </p:cNvCxnSpPr>
          <p:nvPr/>
        </p:nvCxnSpPr>
        <p:spPr>
          <a:xfrm flipV="1">
            <a:off x="7282998" y="2972828"/>
            <a:ext cx="734435" cy="2042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DE08418-8D01-43A5-A5DA-4918C686CCBD}"/>
              </a:ext>
            </a:extLst>
          </p:cNvPr>
          <p:cNvCxnSpPr>
            <a:cxnSpLocks/>
          </p:cNvCxnSpPr>
          <p:nvPr/>
        </p:nvCxnSpPr>
        <p:spPr>
          <a:xfrm flipV="1">
            <a:off x="8835276" y="2944054"/>
            <a:ext cx="734435" cy="20428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144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94131-A1D6-40CE-B187-329A0A2C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1F73F3-EE0C-4817-A499-7F49F634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D6BC88-8AE0-4F02-B271-756382D5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29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834554C-7E22-4BF3-B925-E63033D45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52" y="0"/>
            <a:ext cx="10646295" cy="68580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439499A1-6934-459A-8350-7D45C28BC115}"/>
              </a:ext>
            </a:extLst>
          </p:cNvPr>
          <p:cNvSpPr/>
          <p:nvPr/>
        </p:nvSpPr>
        <p:spPr>
          <a:xfrm>
            <a:off x="3800369" y="660176"/>
            <a:ext cx="6083176" cy="1161595"/>
          </a:xfrm>
          <a:prstGeom prst="wedgeRoundRectCallout">
            <a:avLst>
              <a:gd name="adj1" fmla="val -9670"/>
              <a:gd name="adj2" fmla="val 38700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Restore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→対象の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を選択。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5176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AA6296D-FFD8-4CB9-BA98-F4A4691D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AHV</a:t>
            </a:r>
            <a:r>
              <a:rPr kumimoji="1" lang="ja-JP" altLang="en-US" dirty="0"/>
              <a:t>→</a:t>
            </a:r>
            <a:r>
              <a:rPr kumimoji="1" lang="en-US" altLang="ja-JP" dirty="0"/>
              <a:t>VM</a:t>
            </a:r>
            <a:r>
              <a:rPr kumimoji="1" lang="ja-JP" altLang="en-US" dirty="0"/>
              <a:t>→</a:t>
            </a:r>
            <a:r>
              <a:rPr lang="en-US" altLang="ja-JP" dirty="0"/>
              <a:t>vDisk</a:t>
            </a:r>
            <a:r>
              <a:rPr lang="ja-JP" altLang="en-US" dirty="0"/>
              <a:t>の説明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320FF7-77B8-45C6-8749-526D51CE3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スナップショット対象、つまりバックアップ対象</a:t>
            </a:r>
          </a:p>
        </p:txBody>
      </p:sp>
    </p:spTree>
    <p:extLst>
      <p:ext uri="{BB962C8B-B14F-4D97-AF65-F5344CB8AC3E}">
        <p14:creationId xmlns:p14="http://schemas.microsoft.com/office/powerpoint/2010/main" val="54720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AE026C-E054-40D1-8223-88C2FEF2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396491-2871-4455-93FE-CB15618D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292EDB-D935-477B-A567-F0059716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30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0D280BB-C150-4C4C-B3EE-B5B50E060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52" y="0"/>
            <a:ext cx="10646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60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AA6296D-FFD8-4CB9-BA98-F4A4691D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のスナップショットとは？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320FF7-77B8-45C6-8749-526D51CE3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AHV</a:t>
            </a:r>
            <a:r>
              <a:rPr kumimoji="1" lang="ja-JP" altLang="en-US" dirty="0"/>
              <a:t>のみ」、さらに簡単にスナップショット取得できる。</a:t>
            </a:r>
          </a:p>
        </p:txBody>
      </p:sp>
    </p:spTree>
    <p:extLst>
      <p:ext uri="{BB962C8B-B14F-4D97-AF65-F5344CB8AC3E}">
        <p14:creationId xmlns:p14="http://schemas.microsoft.com/office/powerpoint/2010/main" val="1768046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29E29-E0FD-4C3E-BF60-F8A95212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の</a:t>
            </a:r>
            <a:r>
              <a:rPr kumimoji="1" lang="en-US" altLang="ja-JP" dirty="0"/>
              <a:t>VM</a:t>
            </a:r>
            <a:r>
              <a:rPr kumimoji="1" lang="ja-JP" altLang="en-US" dirty="0"/>
              <a:t>単位スナップショット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8256FD-A734-4A79-AB2A-30A8BAF3E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2375689"/>
          </a:xfrm>
        </p:spPr>
        <p:txBody>
          <a:bodyPr/>
          <a:lstStyle/>
          <a:p>
            <a:r>
              <a:rPr lang="en-US" altLang="ja-JP" u="sng" dirty="0"/>
              <a:t>AHV</a:t>
            </a:r>
            <a:r>
              <a:rPr lang="ja-JP" altLang="en-US" u="sng" dirty="0"/>
              <a:t>のみ</a:t>
            </a:r>
            <a:r>
              <a:rPr lang="ja-JP" altLang="en-US" dirty="0"/>
              <a:t>で利用可</a:t>
            </a:r>
            <a:endParaRPr lang="en-US" altLang="ja-JP" dirty="0"/>
          </a:p>
          <a:p>
            <a:r>
              <a:rPr lang="en-US" altLang="ja-JP" dirty="0"/>
              <a:t>Protection</a:t>
            </a:r>
            <a:r>
              <a:rPr lang="ja-JP" altLang="en-US" dirty="0"/>
              <a:t> </a:t>
            </a:r>
            <a:r>
              <a:rPr lang="en-US" altLang="ja-JP" dirty="0"/>
              <a:t>Domain</a:t>
            </a:r>
            <a:r>
              <a:rPr lang="ja-JP" altLang="en-US" dirty="0"/>
              <a:t>は不要。（</a:t>
            </a:r>
            <a:r>
              <a:rPr lang="en-US" altLang="ja-JP" dirty="0"/>
              <a:t>PD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保護ドメイン）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D1A083-907E-4378-AA6A-CCCE3289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03569B9-A7E1-4B15-8AA8-245532833B33}"/>
              </a:ext>
            </a:extLst>
          </p:cNvPr>
          <p:cNvSpPr/>
          <p:nvPr/>
        </p:nvSpPr>
        <p:spPr>
          <a:xfrm>
            <a:off x="1010654" y="4062754"/>
            <a:ext cx="9885851" cy="2375689"/>
          </a:xfrm>
          <a:prstGeom prst="roundRect">
            <a:avLst>
              <a:gd name="adj" fmla="val 8828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DSF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D534B90A-A6D4-427B-9885-8E2879F24100}"/>
              </a:ext>
            </a:extLst>
          </p:cNvPr>
          <p:cNvSpPr/>
          <p:nvPr/>
        </p:nvSpPr>
        <p:spPr>
          <a:xfrm>
            <a:off x="5239334" y="4705956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56E2C709-BFD9-4227-9B30-7C55D54AAAFD}"/>
              </a:ext>
            </a:extLst>
          </p:cNvPr>
          <p:cNvSpPr/>
          <p:nvPr/>
        </p:nvSpPr>
        <p:spPr>
          <a:xfrm>
            <a:off x="5451189" y="5225867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48BE6878-03C9-4830-9416-0B7C643538B9}"/>
              </a:ext>
            </a:extLst>
          </p:cNvPr>
          <p:cNvSpPr/>
          <p:nvPr/>
        </p:nvSpPr>
        <p:spPr>
          <a:xfrm>
            <a:off x="6480795" y="4705956"/>
            <a:ext cx="889906" cy="642050"/>
          </a:xfrm>
          <a:prstGeom prst="cube">
            <a:avLst>
              <a:gd name="adj" fmla="val 15409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A005FF89-A9D1-4BEF-BFD4-6200CA74BF98}"/>
              </a:ext>
            </a:extLst>
          </p:cNvPr>
          <p:cNvSpPr/>
          <p:nvPr/>
        </p:nvSpPr>
        <p:spPr>
          <a:xfrm>
            <a:off x="6692650" y="5225867"/>
            <a:ext cx="867645" cy="483559"/>
          </a:xfrm>
          <a:prstGeom prst="can">
            <a:avLst>
              <a:gd name="adj" fmla="val 17121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6FB39E0-19B6-4E73-9974-A662D6A859F3}"/>
              </a:ext>
            </a:extLst>
          </p:cNvPr>
          <p:cNvCxnSpPr>
            <a:cxnSpLocks/>
          </p:cNvCxnSpPr>
          <p:nvPr/>
        </p:nvCxnSpPr>
        <p:spPr>
          <a:xfrm>
            <a:off x="6243822" y="5604987"/>
            <a:ext cx="60527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F57F322-4A32-4A95-B11E-C7D75DFF8113}"/>
              </a:ext>
            </a:extLst>
          </p:cNvPr>
          <p:cNvSpPr/>
          <p:nvPr/>
        </p:nvSpPr>
        <p:spPr>
          <a:xfrm>
            <a:off x="5107512" y="5773020"/>
            <a:ext cx="3170276" cy="394399"/>
          </a:xfrm>
          <a:prstGeom prst="roundRect">
            <a:avLst>
              <a:gd name="adj" fmla="val 8828"/>
            </a:avLst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スナップショット取得</a:t>
            </a: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66B1227D-9DC5-46C4-85E0-A59B2423BC90}"/>
              </a:ext>
            </a:extLst>
          </p:cNvPr>
          <p:cNvSpPr/>
          <p:nvPr/>
        </p:nvSpPr>
        <p:spPr>
          <a:xfrm>
            <a:off x="2142756" y="4730756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円柱 14">
            <a:extLst>
              <a:ext uri="{FF2B5EF4-FFF2-40B4-BE49-F238E27FC236}">
                <a16:creationId xmlns:a16="http://schemas.microsoft.com/office/drawing/2014/main" id="{9460352E-C9AC-46D4-A2AD-F8B6CCFED45C}"/>
              </a:ext>
            </a:extLst>
          </p:cNvPr>
          <p:cNvSpPr/>
          <p:nvPr/>
        </p:nvSpPr>
        <p:spPr>
          <a:xfrm>
            <a:off x="2354611" y="5250667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7BD83861-00DB-4EB6-9B89-B1008BBE1229}"/>
              </a:ext>
            </a:extLst>
          </p:cNvPr>
          <p:cNvSpPr/>
          <p:nvPr/>
        </p:nvSpPr>
        <p:spPr>
          <a:xfrm>
            <a:off x="3691045" y="4705956"/>
            <a:ext cx="889906" cy="642050"/>
          </a:xfrm>
          <a:prstGeom prst="cube">
            <a:avLst>
              <a:gd name="adj" fmla="val 15409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F7912FE0-F5C6-4F3E-A73A-D6CE8050E414}"/>
              </a:ext>
            </a:extLst>
          </p:cNvPr>
          <p:cNvSpPr/>
          <p:nvPr/>
        </p:nvSpPr>
        <p:spPr>
          <a:xfrm>
            <a:off x="3902900" y="5225867"/>
            <a:ext cx="867645" cy="483559"/>
          </a:xfrm>
          <a:prstGeom prst="can">
            <a:avLst>
              <a:gd name="adj" fmla="val 17121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5278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87C154-3F42-40DF-9209-74AB6B83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949085-EA15-499D-8BCC-8E581D75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E02727-C4F2-4056-9BB4-684C6EF2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EFEA75A-E1CC-48AC-BE77-72505D488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47" y="0"/>
            <a:ext cx="10842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440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B12ED-1B32-4086-A3FD-55179A1C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FF1C00-FD85-42C5-92FC-0136A84D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35819A-7B1B-4E6E-AF0E-536E94376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8A82BC2-1855-440F-8153-C87F27A45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44"/>
            <a:ext cx="12192000" cy="68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02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E71F3F-4A1F-4E9C-8550-A32C83A4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53557A-26DB-4A53-B514-54F1AD0F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210E3-69AD-4B71-857B-968B012C3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5EF4140-21BD-4422-BB14-08CB281F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344"/>
            <a:ext cx="12192000" cy="68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05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84831-5ECE-4BA6-9A2A-9EA95F21C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AHV</a:t>
            </a:r>
            <a:r>
              <a:rPr kumimoji="1" lang="ja-JP" altLang="en-US" dirty="0"/>
              <a:t>と</a:t>
            </a:r>
            <a:r>
              <a:rPr kumimoji="1" lang="en-US" altLang="ja-JP" dirty="0"/>
              <a:t>Nutanix</a:t>
            </a:r>
            <a:r>
              <a:rPr kumimoji="1" lang="ja-JP" altLang="en-US" dirty="0"/>
              <a:t> スナップショット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D68A64-FF15-44A1-874C-49F06CEFE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Protection</a:t>
            </a:r>
            <a:r>
              <a:rPr kumimoji="1" lang="ja-JP" altLang="en-US" dirty="0"/>
              <a:t> </a:t>
            </a:r>
            <a:r>
              <a:rPr kumimoji="1" lang="en-US" altLang="ja-JP" dirty="0"/>
              <a:t>Domain</a:t>
            </a:r>
            <a:r>
              <a:rPr kumimoji="1" lang="ja-JP" altLang="en-US" dirty="0"/>
              <a:t>（保護ドメイン）単位のスナップショット</a:t>
            </a:r>
            <a:endParaRPr kumimoji="1" lang="en-US" altLang="ja-JP" dirty="0"/>
          </a:p>
          <a:p>
            <a:pPr lvl="1"/>
            <a:r>
              <a:rPr lang="en-US" altLang="ja-JP" dirty="0"/>
              <a:t>Time</a:t>
            </a:r>
            <a:r>
              <a:rPr lang="ja-JP" altLang="en-US" dirty="0"/>
              <a:t> </a:t>
            </a:r>
            <a:r>
              <a:rPr lang="en-US" altLang="ja-JP" dirty="0"/>
              <a:t>Stream</a:t>
            </a:r>
          </a:p>
          <a:p>
            <a:pPr lvl="1"/>
            <a:r>
              <a:rPr kumimoji="1" lang="en-US" altLang="ja-JP" dirty="0"/>
              <a:t>Async</a:t>
            </a:r>
            <a:r>
              <a:rPr kumimoji="1" lang="ja-JP" altLang="en-US" dirty="0"/>
              <a:t> </a:t>
            </a:r>
            <a:r>
              <a:rPr kumimoji="1" lang="en-US" altLang="ja-JP" dirty="0"/>
              <a:t>DR</a:t>
            </a:r>
          </a:p>
          <a:p>
            <a:pPr lvl="1"/>
            <a:endParaRPr kumimoji="1" lang="en-US" altLang="ja-JP" dirty="0"/>
          </a:p>
          <a:p>
            <a:r>
              <a:rPr lang="en-US" altLang="ja-JP" dirty="0"/>
              <a:t>VM</a:t>
            </a:r>
            <a:r>
              <a:rPr lang="ja-JP" altLang="en-US" dirty="0"/>
              <a:t>単位でのスナップショット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Blog</a:t>
            </a:r>
            <a:r>
              <a:rPr lang="ja-JP" altLang="en-US" dirty="0"/>
              <a:t>： </a:t>
            </a:r>
            <a:r>
              <a:rPr lang="en-US" altLang="ja-JP" dirty="0"/>
              <a:t>Nutanix CE </a:t>
            </a:r>
            <a:r>
              <a:rPr lang="ja-JP" altLang="en-US" dirty="0"/>
              <a:t>の スナップショット</a:t>
            </a:r>
            <a:r>
              <a:rPr lang="en-US" altLang="ja-JP" dirty="0"/>
              <a:t> </a:t>
            </a:r>
            <a:r>
              <a:rPr lang="ja-JP" altLang="en-US" dirty="0"/>
              <a:t>の種類。（</a:t>
            </a:r>
            <a:r>
              <a:rPr lang="en-US" altLang="ja-JP" dirty="0"/>
              <a:t>VM / PD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dirty="0">
                <a:hlinkClick r:id="rId2"/>
              </a:rPr>
              <a:t>http://blog.ntnx.jp/entry/2017/09/26/090205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F33B12-E6B9-416B-BD8E-3E41C546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55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2C6357-6CAD-4B47-B53A-87B3C269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7A0EA-9E69-4F52-9835-B3E8981A6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同様の仕組みによるスナップショット作成が、</a:t>
            </a:r>
            <a:r>
              <a:rPr lang="en-US" altLang="ja-JP" dirty="0"/>
              <a:t>AHV</a:t>
            </a:r>
            <a:r>
              <a:rPr lang="ja-JP" altLang="en-US" dirty="0"/>
              <a:t>の場合は簡単にできる。</a:t>
            </a:r>
            <a:endParaRPr lang="en-US" altLang="ja-JP" dirty="0"/>
          </a:p>
          <a:p>
            <a:pPr lvl="1"/>
            <a:r>
              <a:rPr kumimoji="1" lang="en-US" altLang="ja-JP" dirty="0"/>
              <a:t>VM</a:t>
            </a:r>
            <a:r>
              <a:rPr kumimoji="1" lang="ja-JP" altLang="en-US" dirty="0"/>
              <a:t>を選択して「</a:t>
            </a:r>
            <a:r>
              <a:rPr kumimoji="1" lang="en-US" altLang="ja-JP" dirty="0"/>
              <a:t>Take</a:t>
            </a:r>
            <a:r>
              <a:rPr kumimoji="1" lang="ja-JP" altLang="en-US" dirty="0"/>
              <a:t> </a:t>
            </a:r>
            <a:r>
              <a:rPr kumimoji="1" lang="en-US" altLang="ja-JP"/>
              <a:t>Snapshot</a:t>
            </a:r>
            <a:r>
              <a:rPr kumimoji="1" lang="ja-JP" altLang="en-US"/>
              <a:t>」</a:t>
            </a:r>
            <a:endParaRPr kumimoji="1" lang="en-US" altLang="ja-JP" dirty="0"/>
          </a:p>
          <a:p>
            <a:pPr lvl="1"/>
            <a:r>
              <a:rPr lang="ja-JP" altLang="en-US" dirty="0"/>
              <a:t>スナップショット自体に名前を付けられる。</a:t>
            </a:r>
            <a:endParaRPr lang="en-US" altLang="ja-JP" dirty="0"/>
          </a:p>
          <a:p>
            <a:pPr lvl="1"/>
            <a:r>
              <a:rPr kumimoji="1" lang="ja-JP" altLang="en-US" dirty="0"/>
              <a:t>スケジュール設定はできない。（スケジュールは</a:t>
            </a:r>
            <a:r>
              <a:rPr kumimoji="1" lang="en-US" altLang="ja-JP" dirty="0"/>
              <a:t>PD</a:t>
            </a:r>
            <a:r>
              <a:rPr lang="ja-JP" altLang="en-US" dirty="0"/>
              <a:t>スナップショットで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274BAA-313A-4C01-B6BC-C7FE079B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758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AA6296D-FFD8-4CB9-BA98-F4A4691D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スナップショットは</a:t>
            </a:r>
            <a:br>
              <a:rPr kumimoji="1" lang="en-US" altLang="ja-JP" dirty="0"/>
            </a:br>
            <a:r>
              <a:rPr kumimoji="1" lang="ja-JP" altLang="en-US" dirty="0"/>
              <a:t>バックアップになるのか？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320FF7-77B8-45C6-8749-526D51CE3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のスナップショットなら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7795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4FB5F-1314-4504-BDE2-00062EC0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2800" dirty="0"/>
              <a:t>Nutanix</a:t>
            </a:r>
            <a:r>
              <a:rPr lang="ja-JP" altLang="en-US" sz="2800" dirty="0"/>
              <a:t>のスナップショットがバックアップとして利用できる理由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93A46-1870-4E1E-887D-D251141D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「スナップショットはバックアップとして利用できない」とは？</a:t>
            </a:r>
            <a:endParaRPr kumimoji="1" lang="en-US" altLang="ja-JP" dirty="0"/>
          </a:p>
          <a:p>
            <a:pPr lvl="1"/>
            <a:r>
              <a:rPr lang="ja-JP" altLang="en-US" dirty="0"/>
              <a:t>バックアップとして「利用できない」スナップショットとは？</a:t>
            </a:r>
            <a:endParaRPr lang="en-US" altLang="ja-JP" dirty="0"/>
          </a:p>
          <a:p>
            <a:pPr lvl="1"/>
            <a:r>
              <a:rPr lang="ja-JP" altLang="en-US" dirty="0"/>
              <a:t>バックアップとして「利用できる」スナップショットとは？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F8194EF-3A26-4250-88A9-ACE9DC27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24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81DDC4-2CFE-4FAE-876C-25BCCB9C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1) AHV</a:t>
            </a:r>
            <a:r>
              <a:rPr kumimoji="1" lang="ja-JP" altLang="en-US" dirty="0"/>
              <a:t>の</a:t>
            </a:r>
            <a:r>
              <a:rPr kumimoji="1" lang="en-US" altLang="ja-JP" dirty="0"/>
              <a:t>VM</a:t>
            </a:r>
            <a:r>
              <a:rPr kumimoji="1" lang="ja-JP" altLang="en-US" dirty="0"/>
              <a:t>と</a:t>
            </a:r>
            <a:r>
              <a:rPr kumimoji="1" lang="en-US" altLang="ja-JP" dirty="0"/>
              <a:t>vDisk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82D5D7-D809-48B2-AABB-6CB381185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AHV</a:t>
            </a:r>
            <a:r>
              <a:rPr lang="ja-JP" altLang="en-US" dirty="0"/>
              <a:t>上の</a:t>
            </a:r>
            <a:r>
              <a:rPr lang="en-US" altLang="ja-JP" dirty="0"/>
              <a:t>VM</a:t>
            </a:r>
            <a:r>
              <a:rPr lang="ja-JP" altLang="en-US" dirty="0"/>
              <a:t>は</a:t>
            </a:r>
            <a:r>
              <a:rPr lang="en-US" altLang="ja-JP" dirty="0"/>
              <a:t>vDisk</a:t>
            </a:r>
            <a:r>
              <a:rPr lang="ja-JP" altLang="en-US" dirty="0"/>
              <a:t>をもつ。</a:t>
            </a:r>
            <a:endParaRPr lang="en-US" altLang="ja-JP" dirty="0"/>
          </a:p>
          <a:p>
            <a:r>
              <a:rPr kumimoji="1" lang="en-US" altLang="ja-JP" dirty="0"/>
              <a:t>vDisk</a:t>
            </a:r>
            <a:r>
              <a:rPr kumimoji="1" lang="ja-JP" altLang="en-US" dirty="0"/>
              <a:t>は、</a:t>
            </a:r>
            <a:r>
              <a:rPr kumimoji="1" lang="en-US" altLang="ja-JP" dirty="0"/>
              <a:t>Acropolis</a:t>
            </a:r>
            <a:r>
              <a:rPr kumimoji="1" lang="ja-JP" altLang="en-US" dirty="0"/>
              <a:t>分散ストレージファブリック（</a:t>
            </a:r>
            <a:r>
              <a:rPr kumimoji="1" lang="en-US" altLang="ja-JP" dirty="0"/>
              <a:t>DSF</a:t>
            </a:r>
            <a:r>
              <a:rPr kumimoji="1" lang="ja-JP" altLang="en-US" dirty="0"/>
              <a:t>）に格納</a:t>
            </a:r>
            <a:endParaRPr kumimoji="1" lang="en-US" altLang="ja-JP" dirty="0"/>
          </a:p>
          <a:p>
            <a:r>
              <a:rPr lang="en-US" altLang="ja-JP" dirty="0"/>
              <a:t>VM</a:t>
            </a:r>
            <a:r>
              <a:rPr lang="ja-JP" altLang="en-US" dirty="0"/>
              <a:t>→</a:t>
            </a:r>
            <a:r>
              <a:rPr lang="en-US" altLang="ja-JP" dirty="0"/>
              <a:t>vDisk</a:t>
            </a:r>
            <a:r>
              <a:rPr lang="ja-JP" altLang="en-US" dirty="0"/>
              <a:t>は、</a:t>
            </a:r>
            <a:r>
              <a:rPr lang="en-US" altLang="ja-JP" dirty="0"/>
              <a:t>iSCSI</a:t>
            </a:r>
            <a:r>
              <a:rPr lang="ja-JP" altLang="en-US" dirty="0"/>
              <a:t>接続。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13E621-626B-46D8-B84F-980FFF95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7122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5E222-1DB3-4DDF-BD7C-1F6EEF3C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スナップショットとバックアップの関係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AD38B-937D-4A70-AAF8-5A75B6A2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987242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「スナップショットがバックアップとして利用できない」とは？</a:t>
            </a:r>
            <a:endParaRPr lang="en-US" altLang="ja-JP" dirty="0"/>
          </a:p>
          <a:p>
            <a:r>
              <a:rPr kumimoji="1" lang="en-US" altLang="ja-JP" dirty="0"/>
              <a:t>ESX</a:t>
            </a:r>
            <a:r>
              <a:rPr lang="en-US" altLang="ja-JP" dirty="0"/>
              <a:t>i</a:t>
            </a:r>
            <a:r>
              <a:rPr lang="ja-JP" altLang="en-US" dirty="0"/>
              <a:t>のスナップショットの仕組みによる。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79CA2B-8CA3-470B-9EE0-1B8F5CC5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7490" y="6356349"/>
            <a:ext cx="724395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40F836-C03F-4197-8E8C-22AF8C23CD91}"/>
              </a:ext>
            </a:extLst>
          </p:cNvPr>
          <p:cNvSpPr txBox="1"/>
          <p:nvPr/>
        </p:nvSpPr>
        <p:spPr>
          <a:xfrm>
            <a:off x="803555" y="3429000"/>
            <a:ext cx="2579273" cy="4944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BEAD424-A342-4626-8A8C-2B6EEAE89BE1}"/>
              </a:ext>
            </a:extLst>
          </p:cNvPr>
          <p:cNvCxnSpPr>
            <a:cxnSpLocks/>
            <a:stCxn id="6" idx="2"/>
            <a:endCxn id="17" idx="1"/>
          </p:cNvCxnSpPr>
          <p:nvPr/>
        </p:nvCxnSpPr>
        <p:spPr>
          <a:xfrm flipH="1">
            <a:off x="2091038" y="3923434"/>
            <a:ext cx="2154" cy="4744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DE5EA81-79D3-46B4-8E6F-2DF9750A2B6E}"/>
              </a:ext>
            </a:extLst>
          </p:cNvPr>
          <p:cNvSpPr/>
          <p:nvPr/>
        </p:nvSpPr>
        <p:spPr>
          <a:xfrm>
            <a:off x="803555" y="2447931"/>
            <a:ext cx="2579273" cy="87518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Guest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</a:p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34266101-F8B8-4069-AA5D-EB2E3FF80576}"/>
              </a:ext>
            </a:extLst>
          </p:cNvPr>
          <p:cNvSpPr/>
          <p:nvPr/>
        </p:nvSpPr>
        <p:spPr>
          <a:xfrm>
            <a:off x="4047805" y="6063271"/>
            <a:ext cx="1592109" cy="573650"/>
          </a:xfrm>
          <a:prstGeom prst="can">
            <a:avLst>
              <a:gd name="adj" fmla="val 1834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0F2CC0C-28A0-42D2-A64D-40A7ADFA35AB}"/>
              </a:ext>
            </a:extLst>
          </p:cNvPr>
          <p:cNvCxnSpPr>
            <a:cxnSpLocks/>
          </p:cNvCxnSpPr>
          <p:nvPr/>
        </p:nvCxnSpPr>
        <p:spPr>
          <a:xfrm flipV="1">
            <a:off x="2985629" y="5601528"/>
            <a:ext cx="2579273" cy="315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BF5617-8A03-498B-96F5-DAF34F685AB3}"/>
              </a:ext>
            </a:extLst>
          </p:cNvPr>
          <p:cNvSpPr txBox="1"/>
          <p:nvPr/>
        </p:nvSpPr>
        <p:spPr>
          <a:xfrm>
            <a:off x="3166602" y="5221743"/>
            <a:ext cx="2174583" cy="45511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チェーン構造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8E0642EA-DC0B-4A21-AB2E-050E35AD1243}"/>
              </a:ext>
            </a:extLst>
          </p:cNvPr>
          <p:cNvSpPr/>
          <p:nvPr/>
        </p:nvSpPr>
        <p:spPr>
          <a:xfrm>
            <a:off x="3932665" y="3609940"/>
            <a:ext cx="4683682" cy="1319449"/>
          </a:xfrm>
          <a:prstGeom prst="wedgeRoundRectCallout">
            <a:avLst>
              <a:gd name="adj1" fmla="val -74772"/>
              <a:gd name="adj2" fmla="val 72002"/>
              <a:gd name="adj3" fmla="val 16667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スナップショットの利用は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開発環境のロールバック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作業直前の</a:t>
            </a:r>
            <a:r>
              <a:rPr lang="ja-JP" altLang="en-US" sz="20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一時的な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バックアップ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CA2C73B-3D1D-4565-AE6C-3C14EABD62DB}"/>
              </a:ext>
            </a:extLst>
          </p:cNvPr>
          <p:cNvSpPr txBox="1"/>
          <p:nvPr/>
        </p:nvSpPr>
        <p:spPr>
          <a:xfrm>
            <a:off x="5271864" y="5718215"/>
            <a:ext cx="1232424" cy="45511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元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C90389D6-1ADB-4B49-9DCB-65C57756AEC8}"/>
              </a:ext>
            </a:extLst>
          </p:cNvPr>
          <p:cNvSpPr/>
          <p:nvPr/>
        </p:nvSpPr>
        <p:spPr>
          <a:xfrm>
            <a:off x="7255729" y="2085488"/>
            <a:ext cx="4326670" cy="1293487"/>
          </a:xfrm>
          <a:prstGeom prst="wedgeRoundRectCallout">
            <a:avLst>
              <a:gd name="adj1" fmla="val -65930"/>
              <a:gd name="adj2" fmla="val 53405"/>
              <a:gd name="adj3" fmla="val 16667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ただし、チェーン構造なので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途中が壊れることがある。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I/O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効率が低下する。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円柱 38">
            <a:extLst>
              <a:ext uri="{FF2B5EF4-FFF2-40B4-BE49-F238E27FC236}">
                <a16:creationId xmlns:a16="http://schemas.microsoft.com/office/drawing/2014/main" id="{57BB47C9-D1E0-4C66-B502-EDF941C0A0B0}"/>
              </a:ext>
            </a:extLst>
          </p:cNvPr>
          <p:cNvSpPr/>
          <p:nvPr/>
        </p:nvSpPr>
        <p:spPr>
          <a:xfrm>
            <a:off x="2661785" y="5776446"/>
            <a:ext cx="1592109" cy="573650"/>
          </a:xfrm>
          <a:prstGeom prst="can">
            <a:avLst>
              <a:gd name="adj" fmla="val 18340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差分</a:t>
            </a:r>
          </a:p>
        </p:txBody>
      </p:sp>
      <p:sp>
        <p:nvSpPr>
          <p:cNvPr id="40" name="円柱 39">
            <a:extLst>
              <a:ext uri="{FF2B5EF4-FFF2-40B4-BE49-F238E27FC236}">
                <a16:creationId xmlns:a16="http://schemas.microsoft.com/office/drawing/2014/main" id="{CE878F7F-A71D-4A3B-BDF0-54B19293AE09}"/>
              </a:ext>
            </a:extLst>
          </p:cNvPr>
          <p:cNvSpPr/>
          <p:nvPr/>
        </p:nvSpPr>
        <p:spPr>
          <a:xfrm>
            <a:off x="1288465" y="5489621"/>
            <a:ext cx="1592109" cy="573650"/>
          </a:xfrm>
          <a:prstGeom prst="can">
            <a:avLst>
              <a:gd name="adj" fmla="val 18340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差分</a:t>
            </a:r>
          </a:p>
        </p:txBody>
      </p:sp>
      <p:sp>
        <p:nvSpPr>
          <p:cNvPr id="17" name="円柱 16">
            <a:extLst>
              <a:ext uri="{FF2B5EF4-FFF2-40B4-BE49-F238E27FC236}">
                <a16:creationId xmlns:a16="http://schemas.microsoft.com/office/drawing/2014/main" id="{74079ED0-7A76-465C-9194-5AC5D9447EED}"/>
              </a:ext>
            </a:extLst>
          </p:cNvPr>
          <p:cNvSpPr/>
          <p:nvPr/>
        </p:nvSpPr>
        <p:spPr>
          <a:xfrm>
            <a:off x="1294983" y="4397872"/>
            <a:ext cx="1592109" cy="531517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610F06D-3953-4203-B926-65426D8B8FE4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H="1">
            <a:off x="2084520" y="4929389"/>
            <a:ext cx="6518" cy="560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27D2BB7-9785-4C5D-BC04-3940CF7EB851}"/>
              </a:ext>
            </a:extLst>
          </p:cNvPr>
          <p:cNvSpPr txBox="1"/>
          <p:nvPr/>
        </p:nvSpPr>
        <p:spPr>
          <a:xfrm>
            <a:off x="6668509" y="5317093"/>
            <a:ext cx="4683682" cy="91836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1】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の機能によるスナップショット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VMFS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NFS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にかぎらず同じ仕組み。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DSF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でも、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スナップショットなら同様。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1FD84F-D0B7-4D9A-B92D-DECCCA01347F}"/>
              </a:ext>
            </a:extLst>
          </p:cNvPr>
          <p:cNvSpPr txBox="1"/>
          <p:nvPr/>
        </p:nvSpPr>
        <p:spPr>
          <a:xfrm>
            <a:off x="6668892" y="6266966"/>
            <a:ext cx="4829212" cy="60031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【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2】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スナップショットは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世代まで、残しても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時間くらい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https://kb.vmware.com/s/article/1025279?lang=ja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2373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076527A2-9E66-4860-A8EF-2309654A8228}"/>
              </a:ext>
            </a:extLst>
          </p:cNvPr>
          <p:cNvSpPr/>
          <p:nvPr/>
        </p:nvSpPr>
        <p:spPr>
          <a:xfrm>
            <a:off x="547789" y="4743787"/>
            <a:ext cx="5204728" cy="16964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Hypervisor (ESXi)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25E222-1DB3-4DDF-BD7C-1F6EEF3C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スナップショットとバックアップの関係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AD38B-937D-4A70-AAF8-5A75B6A2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1529196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一方「ストレージ側の機能によるスナップショット」であれば</a:t>
            </a:r>
            <a:br>
              <a:rPr kumimoji="1" lang="en-US" altLang="ja-JP" dirty="0"/>
            </a:br>
            <a:r>
              <a:rPr kumimoji="1" lang="ja-JP" altLang="en-US" u="sng" dirty="0"/>
              <a:t>バックアップとして利用できる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r>
              <a:rPr lang="en-US" altLang="ja-JP" dirty="0"/>
              <a:t>Nutanix</a:t>
            </a:r>
            <a:r>
              <a:rPr lang="ja-JP" altLang="en-US" dirty="0"/>
              <a:t>のスナップショットは「ストレージ側」にあたる機能。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79CA2B-8CA3-470B-9EE0-1B8F5CC5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7490" y="6356349"/>
            <a:ext cx="724395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40F836-C03F-4197-8E8C-22AF8C23CD91}"/>
              </a:ext>
            </a:extLst>
          </p:cNvPr>
          <p:cNvSpPr txBox="1"/>
          <p:nvPr/>
        </p:nvSpPr>
        <p:spPr>
          <a:xfrm>
            <a:off x="855204" y="3358153"/>
            <a:ext cx="2579273" cy="42034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BEAD424-A342-4626-8A8C-2B6EEAE89BE1}"/>
              </a:ext>
            </a:extLst>
          </p:cNvPr>
          <p:cNvCxnSpPr>
            <a:cxnSpLocks/>
            <a:stCxn id="6" idx="2"/>
            <a:endCxn id="24" idx="1"/>
          </p:cNvCxnSpPr>
          <p:nvPr/>
        </p:nvCxnSpPr>
        <p:spPr>
          <a:xfrm flipH="1">
            <a:off x="2141519" y="3778497"/>
            <a:ext cx="3322" cy="255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柱 19">
            <a:extLst>
              <a:ext uri="{FF2B5EF4-FFF2-40B4-BE49-F238E27FC236}">
                <a16:creationId xmlns:a16="http://schemas.microsoft.com/office/drawing/2014/main" id="{34266101-F8B8-4069-AA5D-EB2E3FF80576}"/>
              </a:ext>
            </a:extLst>
          </p:cNvPr>
          <p:cNvSpPr/>
          <p:nvPr/>
        </p:nvSpPr>
        <p:spPr>
          <a:xfrm>
            <a:off x="4082678" y="5440333"/>
            <a:ext cx="1196121" cy="455113"/>
          </a:xfrm>
          <a:prstGeom prst="can">
            <a:avLst>
              <a:gd name="adj" fmla="val 1834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BF5617-8A03-498B-96F5-DAF34F685AB3}"/>
              </a:ext>
            </a:extLst>
          </p:cNvPr>
          <p:cNvSpPr txBox="1"/>
          <p:nvPr/>
        </p:nvSpPr>
        <p:spPr>
          <a:xfrm>
            <a:off x="3552670" y="4798813"/>
            <a:ext cx="1616280" cy="35487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チェーン構造</a:t>
            </a:r>
          </a:p>
        </p:txBody>
      </p:sp>
      <p:sp>
        <p:nvSpPr>
          <p:cNvPr id="39" name="円柱 38">
            <a:extLst>
              <a:ext uri="{FF2B5EF4-FFF2-40B4-BE49-F238E27FC236}">
                <a16:creationId xmlns:a16="http://schemas.microsoft.com/office/drawing/2014/main" id="{57BB47C9-D1E0-4C66-B502-EDF941C0A0B0}"/>
              </a:ext>
            </a:extLst>
          </p:cNvPr>
          <p:cNvSpPr/>
          <p:nvPr/>
        </p:nvSpPr>
        <p:spPr>
          <a:xfrm>
            <a:off x="2803546" y="5280799"/>
            <a:ext cx="1196121" cy="455113"/>
          </a:xfrm>
          <a:prstGeom prst="can">
            <a:avLst>
              <a:gd name="adj" fmla="val 1834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Delta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円柱 39">
            <a:extLst>
              <a:ext uri="{FF2B5EF4-FFF2-40B4-BE49-F238E27FC236}">
                <a16:creationId xmlns:a16="http://schemas.microsoft.com/office/drawing/2014/main" id="{CE878F7F-A71D-4A3B-BDF0-54B19293AE09}"/>
              </a:ext>
            </a:extLst>
          </p:cNvPr>
          <p:cNvSpPr/>
          <p:nvPr/>
        </p:nvSpPr>
        <p:spPr>
          <a:xfrm>
            <a:off x="1543458" y="5020178"/>
            <a:ext cx="1196121" cy="455113"/>
          </a:xfrm>
          <a:prstGeom prst="can">
            <a:avLst>
              <a:gd name="adj" fmla="val 18340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Delta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491F608-8FC2-494F-BFC1-3D29E29ECAEE}"/>
              </a:ext>
            </a:extLst>
          </p:cNvPr>
          <p:cNvSpPr txBox="1"/>
          <p:nvPr/>
        </p:nvSpPr>
        <p:spPr>
          <a:xfrm>
            <a:off x="6570516" y="3358153"/>
            <a:ext cx="2579273" cy="42034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F368FF7-35D2-4B49-A833-4E4A6DF59B7E}"/>
              </a:ext>
            </a:extLst>
          </p:cNvPr>
          <p:cNvCxnSpPr>
            <a:cxnSpLocks/>
            <a:stCxn id="19" idx="2"/>
            <a:endCxn id="28" idx="1"/>
          </p:cNvCxnSpPr>
          <p:nvPr/>
        </p:nvCxnSpPr>
        <p:spPr>
          <a:xfrm>
            <a:off x="7860153" y="3778497"/>
            <a:ext cx="21924" cy="266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BFD1E2E-C158-4F0F-92DD-79613F17774C}"/>
              </a:ext>
            </a:extLst>
          </p:cNvPr>
          <p:cNvSpPr txBox="1"/>
          <p:nvPr/>
        </p:nvSpPr>
        <p:spPr>
          <a:xfrm>
            <a:off x="540327" y="2718997"/>
            <a:ext cx="5221858" cy="455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チェーン構造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のスナップショット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円柱 27">
            <a:extLst>
              <a:ext uri="{FF2B5EF4-FFF2-40B4-BE49-F238E27FC236}">
                <a16:creationId xmlns:a16="http://schemas.microsoft.com/office/drawing/2014/main" id="{CF0097B6-3897-47FD-94EF-B347B4C493C0}"/>
              </a:ext>
            </a:extLst>
          </p:cNvPr>
          <p:cNvSpPr/>
          <p:nvPr/>
        </p:nvSpPr>
        <p:spPr>
          <a:xfrm>
            <a:off x="7297708" y="4044671"/>
            <a:ext cx="1168737" cy="531517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EC84FD98-A9C7-4300-AD07-671DFF8FA3F2}"/>
              </a:ext>
            </a:extLst>
          </p:cNvPr>
          <p:cNvSpPr/>
          <p:nvPr/>
        </p:nvSpPr>
        <p:spPr>
          <a:xfrm>
            <a:off x="6137712" y="4703892"/>
            <a:ext cx="5221859" cy="16964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Storage (DSF)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0DA696E0-C87D-4FB8-92AD-9B6D95BA35D6}"/>
              </a:ext>
            </a:extLst>
          </p:cNvPr>
          <p:cNvSpPr/>
          <p:nvPr/>
        </p:nvSpPr>
        <p:spPr>
          <a:xfrm>
            <a:off x="7249368" y="4978469"/>
            <a:ext cx="1221567" cy="389322"/>
          </a:xfrm>
          <a:prstGeom prst="can">
            <a:avLst>
              <a:gd name="adj" fmla="val 1834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Base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円柱 32">
            <a:extLst>
              <a:ext uri="{FF2B5EF4-FFF2-40B4-BE49-F238E27FC236}">
                <a16:creationId xmlns:a16="http://schemas.microsoft.com/office/drawing/2014/main" id="{191BD71A-6DC1-42D8-90E5-8C5A237CBF6F}"/>
              </a:ext>
            </a:extLst>
          </p:cNvPr>
          <p:cNvSpPr/>
          <p:nvPr/>
        </p:nvSpPr>
        <p:spPr>
          <a:xfrm>
            <a:off x="8828914" y="4958852"/>
            <a:ext cx="1221567" cy="389322"/>
          </a:xfrm>
          <a:prstGeom prst="can">
            <a:avLst>
              <a:gd name="adj" fmla="val 18340"/>
            </a:avLst>
          </a:prstGeom>
          <a:solidFill>
            <a:schemeClr val="accent5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DFDEFEE-6300-4F1D-AEE9-472F98C3E652}"/>
              </a:ext>
            </a:extLst>
          </p:cNvPr>
          <p:cNvSpPr txBox="1"/>
          <p:nvPr/>
        </p:nvSpPr>
        <p:spPr>
          <a:xfrm>
            <a:off x="6137713" y="2718996"/>
            <a:ext cx="5221859" cy="455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Redirect-on-Write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スナップショット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円柱 23">
            <a:extLst>
              <a:ext uri="{FF2B5EF4-FFF2-40B4-BE49-F238E27FC236}">
                <a16:creationId xmlns:a16="http://schemas.microsoft.com/office/drawing/2014/main" id="{52B832D1-23F6-4C77-8529-40ECD20B14F2}"/>
              </a:ext>
            </a:extLst>
          </p:cNvPr>
          <p:cNvSpPr/>
          <p:nvPr/>
        </p:nvSpPr>
        <p:spPr>
          <a:xfrm>
            <a:off x="1543458" y="4034210"/>
            <a:ext cx="1196121" cy="531517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46C15AC-4FDA-4882-A277-D9A44C7115E0}"/>
              </a:ext>
            </a:extLst>
          </p:cNvPr>
          <p:cNvCxnSpPr>
            <a:cxnSpLocks/>
            <a:stCxn id="24" idx="3"/>
            <a:endCxn id="40" idx="1"/>
          </p:cNvCxnSpPr>
          <p:nvPr/>
        </p:nvCxnSpPr>
        <p:spPr>
          <a:xfrm>
            <a:off x="2141519" y="4565727"/>
            <a:ext cx="0" cy="4544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418B3D1-3122-4B07-B178-3C95DDA467B6}"/>
              </a:ext>
            </a:extLst>
          </p:cNvPr>
          <p:cNvSpPr txBox="1"/>
          <p:nvPr/>
        </p:nvSpPr>
        <p:spPr>
          <a:xfrm>
            <a:off x="7212477" y="5595366"/>
            <a:ext cx="241093" cy="24296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55000" lnSpcReduction="20000"/>
          </a:bodyPr>
          <a:lstStyle/>
          <a:p>
            <a:pPr algn="ctr"/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B061A5-D562-40BE-8541-1B8573E58CF5}"/>
              </a:ext>
            </a:extLst>
          </p:cNvPr>
          <p:cNvSpPr txBox="1"/>
          <p:nvPr/>
        </p:nvSpPr>
        <p:spPr>
          <a:xfrm>
            <a:off x="7550102" y="5595366"/>
            <a:ext cx="241093" cy="24296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55000" lnSpcReduction="20000"/>
          </a:bodyPr>
          <a:lstStyle/>
          <a:p>
            <a:pPr algn="ctr"/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58AE23B-2472-4D49-8335-12AC034CE012}"/>
              </a:ext>
            </a:extLst>
          </p:cNvPr>
          <p:cNvSpPr txBox="1"/>
          <p:nvPr/>
        </p:nvSpPr>
        <p:spPr>
          <a:xfrm>
            <a:off x="7887727" y="5595366"/>
            <a:ext cx="241093" cy="24296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55000" lnSpcReduction="20000"/>
          </a:bodyPr>
          <a:lstStyle/>
          <a:p>
            <a:pPr algn="ctr"/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A5B3501-FB13-4531-8B28-480B92B2428C}"/>
              </a:ext>
            </a:extLst>
          </p:cNvPr>
          <p:cNvSpPr txBox="1"/>
          <p:nvPr/>
        </p:nvSpPr>
        <p:spPr>
          <a:xfrm>
            <a:off x="8225352" y="5595366"/>
            <a:ext cx="241093" cy="24296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55000" lnSpcReduction="20000"/>
          </a:bodyPr>
          <a:lstStyle/>
          <a:p>
            <a:pPr algn="ctr"/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306A99B-036F-4C5A-98DD-0A545F2F6A48}"/>
              </a:ext>
            </a:extLst>
          </p:cNvPr>
          <p:cNvCxnSpPr>
            <a:cxnSpLocks/>
          </p:cNvCxnSpPr>
          <p:nvPr/>
        </p:nvCxnSpPr>
        <p:spPr>
          <a:xfrm>
            <a:off x="2567031" y="4958852"/>
            <a:ext cx="2072929" cy="389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0943C4A-EBF5-4CC4-B057-243FC6CDFD5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866491" y="4576188"/>
            <a:ext cx="1573207" cy="382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CDE8DB5-3427-4296-A2C8-9C14D2218DF1}"/>
              </a:ext>
            </a:extLst>
          </p:cNvPr>
          <p:cNvCxnSpPr>
            <a:cxnSpLocks/>
            <a:stCxn id="30" idx="3"/>
            <a:endCxn id="25" idx="0"/>
          </p:cNvCxnSpPr>
          <p:nvPr/>
        </p:nvCxnSpPr>
        <p:spPr>
          <a:xfrm flipH="1">
            <a:off x="7333024" y="5367791"/>
            <a:ext cx="527128" cy="22757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EB9FF38-B25B-4405-936A-30987FD42294}"/>
              </a:ext>
            </a:extLst>
          </p:cNvPr>
          <p:cNvCxnSpPr>
            <a:cxnSpLocks/>
            <a:stCxn id="30" idx="3"/>
            <a:endCxn id="27" idx="0"/>
          </p:cNvCxnSpPr>
          <p:nvPr/>
        </p:nvCxnSpPr>
        <p:spPr>
          <a:xfrm flipH="1">
            <a:off x="7670649" y="5367791"/>
            <a:ext cx="189503" cy="22757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5FA3C42-E950-43D9-8AA5-0660A8C13C87}"/>
              </a:ext>
            </a:extLst>
          </p:cNvPr>
          <p:cNvCxnSpPr>
            <a:cxnSpLocks/>
            <a:stCxn id="30" idx="3"/>
            <a:endCxn id="36" idx="0"/>
          </p:cNvCxnSpPr>
          <p:nvPr/>
        </p:nvCxnSpPr>
        <p:spPr>
          <a:xfrm>
            <a:off x="7860152" y="5367791"/>
            <a:ext cx="148122" cy="22757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DA41DC7-B624-47EF-953C-CFB5584297F8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>
            <a:off x="7860152" y="5367791"/>
            <a:ext cx="485747" cy="227575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8FA6C1DC-C33D-4929-89A3-17529B44A38F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7670649" y="5353167"/>
            <a:ext cx="1762710" cy="24219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AB3DFD8-07C9-4C0A-9673-BF5A524B481C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8008274" y="5353167"/>
            <a:ext cx="1425086" cy="24219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EF1C91D-3929-4EEF-9631-5525A7C756F2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8345899" y="5353167"/>
            <a:ext cx="1087460" cy="242199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6CCFEAFB-DA67-47C3-A614-376F156EE881}"/>
              </a:ext>
            </a:extLst>
          </p:cNvPr>
          <p:cNvCxnSpPr>
            <a:cxnSpLocks/>
            <a:stCxn id="33" idx="3"/>
            <a:endCxn id="68" idx="0"/>
          </p:cNvCxnSpPr>
          <p:nvPr/>
        </p:nvCxnSpPr>
        <p:spPr>
          <a:xfrm>
            <a:off x="9439698" y="5348174"/>
            <a:ext cx="490237" cy="247192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0D97BC4-912C-4A32-9583-3456063EEA83}"/>
              </a:ext>
            </a:extLst>
          </p:cNvPr>
          <p:cNvSpPr txBox="1"/>
          <p:nvPr/>
        </p:nvSpPr>
        <p:spPr>
          <a:xfrm>
            <a:off x="9809388" y="5595366"/>
            <a:ext cx="241093" cy="24296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55000" lnSpcReduction="20000"/>
          </a:bodyPr>
          <a:lstStyle/>
          <a:p>
            <a:pPr algn="ctr"/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278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BA1891E4-AC6E-4454-B188-5154F0C2403B}"/>
              </a:ext>
            </a:extLst>
          </p:cNvPr>
          <p:cNvSpPr/>
          <p:nvPr/>
        </p:nvSpPr>
        <p:spPr>
          <a:xfrm>
            <a:off x="804548" y="4278103"/>
            <a:ext cx="10655139" cy="2252389"/>
          </a:xfrm>
          <a:prstGeom prst="roundRect">
            <a:avLst>
              <a:gd name="adj" fmla="val 8773"/>
            </a:avLst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分散ストレージファブリック（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DSF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25E222-1DB3-4DDF-BD7C-1F6EEF3C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スナップショットとバックアップの関係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AD38B-937D-4A70-AAF8-5A75B6A2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98724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環境のスナップショットは、バックアップとして利用できる。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ただし、</a:t>
            </a:r>
            <a:r>
              <a:rPr kumimoji="1" lang="en-US" altLang="ja-JP" dirty="0"/>
              <a:t>ESXi</a:t>
            </a:r>
            <a:r>
              <a:rPr kumimoji="1" lang="ja-JP" altLang="en-US" dirty="0"/>
              <a:t>の場合は</a:t>
            </a:r>
            <a:r>
              <a:rPr kumimoji="1" lang="en-US" altLang="ja-JP" dirty="0"/>
              <a:t>Prism</a:t>
            </a:r>
            <a:r>
              <a:rPr lang="ja-JP" altLang="en-US" dirty="0"/>
              <a:t>の</a:t>
            </a:r>
            <a:r>
              <a:rPr lang="en-US" altLang="ja-JP" dirty="0"/>
              <a:t>PD</a:t>
            </a:r>
            <a:r>
              <a:rPr lang="ja-JP" altLang="en-US" dirty="0"/>
              <a:t> </a:t>
            </a:r>
            <a:r>
              <a:rPr kumimoji="1" lang="ja-JP" altLang="en-US" dirty="0"/>
              <a:t>スナップショット にする。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79CA2B-8CA3-470B-9EE0-1B8F5CC5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7490" y="6356349"/>
            <a:ext cx="724395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C45755-E4C8-408A-81CD-D64BFA3B4DD5}"/>
              </a:ext>
            </a:extLst>
          </p:cNvPr>
          <p:cNvSpPr txBox="1"/>
          <p:nvPr/>
        </p:nvSpPr>
        <p:spPr>
          <a:xfrm>
            <a:off x="803556" y="2196796"/>
            <a:ext cx="6525500" cy="98724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0CBC06D-19D9-4138-9CE0-A6859FFDF878}"/>
              </a:ext>
            </a:extLst>
          </p:cNvPr>
          <p:cNvSpPr txBox="1"/>
          <p:nvPr/>
        </p:nvSpPr>
        <p:spPr>
          <a:xfrm>
            <a:off x="7476652" y="2196795"/>
            <a:ext cx="3983035" cy="9872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vSphere Client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0160D1E-565E-4B42-9881-40FBD6F0D1D9}"/>
              </a:ext>
            </a:extLst>
          </p:cNvPr>
          <p:cNvSpPr txBox="1"/>
          <p:nvPr/>
        </p:nvSpPr>
        <p:spPr>
          <a:xfrm>
            <a:off x="803556" y="3673963"/>
            <a:ext cx="3768444" cy="412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E82C03-B740-4886-81A4-F78A8D1E3D22}"/>
              </a:ext>
            </a:extLst>
          </p:cNvPr>
          <p:cNvSpPr txBox="1"/>
          <p:nvPr/>
        </p:nvSpPr>
        <p:spPr>
          <a:xfrm>
            <a:off x="4737101" y="3673962"/>
            <a:ext cx="6722587" cy="412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A7B952E-FF37-41BC-87B5-D7C07946B540}"/>
              </a:ext>
            </a:extLst>
          </p:cNvPr>
          <p:cNvSpPr/>
          <p:nvPr/>
        </p:nvSpPr>
        <p:spPr>
          <a:xfrm>
            <a:off x="1001919" y="2667032"/>
            <a:ext cx="6174736" cy="41251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PD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F556D3F7-5920-4AA1-9509-1103B6B07B48}"/>
              </a:ext>
            </a:extLst>
          </p:cNvPr>
          <p:cNvSpPr/>
          <p:nvPr/>
        </p:nvSpPr>
        <p:spPr>
          <a:xfrm>
            <a:off x="7686836" y="2667032"/>
            <a:ext cx="2985176" cy="412515"/>
          </a:xfrm>
          <a:prstGeom prst="round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C579453-E47A-447E-8A82-C9254B0CFEC1}"/>
              </a:ext>
            </a:extLst>
          </p:cNvPr>
          <p:cNvSpPr/>
          <p:nvPr/>
        </p:nvSpPr>
        <p:spPr>
          <a:xfrm>
            <a:off x="1257946" y="4418709"/>
            <a:ext cx="2666354" cy="1566855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271B627-2EBC-4CB7-BE46-EC6E06610B9B}"/>
              </a:ext>
            </a:extLst>
          </p:cNvPr>
          <p:cNvSpPr txBox="1"/>
          <p:nvPr/>
        </p:nvSpPr>
        <p:spPr>
          <a:xfrm>
            <a:off x="2579588" y="4508168"/>
            <a:ext cx="1411256" cy="71713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77500" lnSpcReduction="20000"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DSF</a:t>
            </a: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</a:p>
        </p:txBody>
      </p:sp>
      <p:sp>
        <p:nvSpPr>
          <p:cNvPr id="63" name="円柱 62">
            <a:extLst>
              <a:ext uri="{FF2B5EF4-FFF2-40B4-BE49-F238E27FC236}">
                <a16:creationId xmlns:a16="http://schemas.microsoft.com/office/drawing/2014/main" id="{CD017071-C27C-4F5A-811E-5995713B0A2C}"/>
              </a:ext>
            </a:extLst>
          </p:cNvPr>
          <p:cNvSpPr/>
          <p:nvPr/>
        </p:nvSpPr>
        <p:spPr>
          <a:xfrm>
            <a:off x="1607481" y="5239188"/>
            <a:ext cx="715557" cy="455113"/>
          </a:xfrm>
          <a:prstGeom prst="can">
            <a:avLst>
              <a:gd name="adj" fmla="val 1834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Base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円柱 65">
            <a:extLst>
              <a:ext uri="{FF2B5EF4-FFF2-40B4-BE49-F238E27FC236}">
                <a16:creationId xmlns:a16="http://schemas.microsoft.com/office/drawing/2014/main" id="{F2E9ACD8-3A56-41E7-BB84-1A43507F6119}"/>
              </a:ext>
            </a:extLst>
          </p:cNvPr>
          <p:cNvSpPr/>
          <p:nvPr/>
        </p:nvSpPr>
        <p:spPr>
          <a:xfrm>
            <a:off x="2470569" y="5240990"/>
            <a:ext cx="715557" cy="455113"/>
          </a:xfrm>
          <a:prstGeom prst="can">
            <a:avLst>
              <a:gd name="adj" fmla="val 1834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円柱 66">
            <a:extLst>
              <a:ext uri="{FF2B5EF4-FFF2-40B4-BE49-F238E27FC236}">
                <a16:creationId xmlns:a16="http://schemas.microsoft.com/office/drawing/2014/main" id="{12865E94-31C3-44F2-BC5D-9EE1A8130912}"/>
              </a:ext>
            </a:extLst>
          </p:cNvPr>
          <p:cNvSpPr/>
          <p:nvPr/>
        </p:nvSpPr>
        <p:spPr>
          <a:xfrm>
            <a:off x="1619219" y="4611427"/>
            <a:ext cx="715557" cy="455113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06E3340-40D7-492C-8EC7-4748E2CD6C72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>
            <a:off x="1976998" y="5066540"/>
            <a:ext cx="851350" cy="1744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FD4E06C4-21FA-4887-8F5B-29B641882FE8}"/>
              </a:ext>
            </a:extLst>
          </p:cNvPr>
          <p:cNvCxnSpPr>
            <a:cxnSpLocks/>
          </p:cNvCxnSpPr>
          <p:nvPr/>
        </p:nvCxnSpPr>
        <p:spPr>
          <a:xfrm>
            <a:off x="1976998" y="3079547"/>
            <a:ext cx="0" cy="1531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4014943-0BBE-4F00-B3C4-3892BF101B6B}"/>
              </a:ext>
            </a:extLst>
          </p:cNvPr>
          <p:cNvSpPr/>
          <p:nvPr/>
        </p:nvSpPr>
        <p:spPr>
          <a:xfrm>
            <a:off x="5103465" y="4418709"/>
            <a:ext cx="2666354" cy="1566855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2FC3D25-66E4-4F45-8DFC-5BD5DC6670E1}"/>
              </a:ext>
            </a:extLst>
          </p:cNvPr>
          <p:cNvSpPr txBox="1"/>
          <p:nvPr/>
        </p:nvSpPr>
        <p:spPr>
          <a:xfrm>
            <a:off x="6425107" y="4508168"/>
            <a:ext cx="1497111" cy="71713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77500" lnSpcReduction="20000"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DSF</a:t>
            </a: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</a:p>
        </p:txBody>
      </p:sp>
      <p:sp>
        <p:nvSpPr>
          <p:cNvPr id="72" name="円柱 71">
            <a:extLst>
              <a:ext uri="{FF2B5EF4-FFF2-40B4-BE49-F238E27FC236}">
                <a16:creationId xmlns:a16="http://schemas.microsoft.com/office/drawing/2014/main" id="{F846FF61-237D-4C9B-984D-4CF711784D25}"/>
              </a:ext>
            </a:extLst>
          </p:cNvPr>
          <p:cNvSpPr/>
          <p:nvPr/>
        </p:nvSpPr>
        <p:spPr>
          <a:xfrm>
            <a:off x="5453000" y="5239188"/>
            <a:ext cx="715557" cy="455113"/>
          </a:xfrm>
          <a:prstGeom prst="can">
            <a:avLst>
              <a:gd name="adj" fmla="val 1834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Base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円柱 72">
            <a:extLst>
              <a:ext uri="{FF2B5EF4-FFF2-40B4-BE49-F238E27FC236}">
                <a16:creationId xmlns:a16="http://schemas.microsoft.com/office/drawing/2014/main" id="{D02F4E3D-A3FC-476A-9D26-523C7691F305}"/>
              </a:ext>
            </a:extLst>
          </p:cNvPr>
          <p:cNvSpPr/>
          <p:nvPr/>
        </p:nvSpPr>
        <p:spPr>
          <a:xfrm>
            <a:off x="6316088" y="5240990"/>
            <a:ext cx="715557" cy="455113"/>
          </a:xfrm>
          <a:prstGeom prst="can">
            <a:avLst>
              <a:gd name="adj" fmla="val 1834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円柱 73">
            <a:extLst>
              <a:ext uri="{FF2B5EF4-FFF2-40B4-BE49-F238E27FC236}">
                <a16:creationId xmlns:a16="http://schemas.microsoft.com/office/drawing/2014/main" id="{6563A59C-77F4-4690-9245-1FBB7D6478DE}"/>
              </a:ext>
            </a:extLst>
          </p:cNvPr>
          <p:cNvSpPr/>
          <p:nvPr/>
        </p:nvSpPr>
        <p:spPr>
          <a:xfrm>
            <a:off x="5464738" y="4611427"/>
            <a:ext cx="715557" cy="455113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3380EA21-053E-40B3-B978-4E1D8AEBCAF9}"/>
              </a:ext>
            </a:extLst>
          </p:cNvPr>
          <p:cNvCxnSpPr>
            <a:cxnSpLocks/>
            <a:stCxn id="74" idx="3"/>
            <a:endCxn id="73" idx="1"/>
          </p:cNvCxnSpPr>
          <p:nvPr/>
        </p:nvCxnSpPr>
        <p:spPr>
          <a:xfrm>
            <a:off x="5822517" y="5066540"/>
            <a:ext cx="851350" cy="17445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B878A26E-4AF9-4C12-8BED-159C3E35E520}"/>
              </a:ext>
            </a:extLst>
          </p:cNvPr>
          <p:cNvCxnSpPr>
            <a:cxnSpLocks/>
            <a:endCxn id="74" idx="1"/>
          </p:cNvCxnSpPr>
          <p:nvPr/>
        </p:nvCxnSpPr>
        <p:spPr>
          <a:xfrm flipH="1">
            <a:off x="5822517" y="3079547"/>
            <a:ext cx="12770" cy="1531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DAA346E-B26F-4952-9314-CF480487C261}"/>
              </a:ext>
            </a:extLst>
          </p:cNvPr>
          <p:cNvSpPr/>
          <p:nvPr/>
        </p:nvSpPr>
        <p:spPr>
          <a:xfrm>
            <a:off x="8626338" y="4418709"/>
            <a:ext cx="2676662" cy="1566855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E532BDAE-EA91-419F-A036-B356CFCACB66}"/>
              </a:ext>
            </a:extLst>
          </p:cNvPr>
          <p:cNvSpPr/>
          <p:nvPr/>
        </p:nvSpPr>
        <p:spPr>
          <a:xfrm>
            <a:off x="10438364" y="5366636"/>
            <a:ext cx="715557" cy="455113"/>
          </a:xfrm>
          <a:prstGeom prst="can">
            <a:avLst>
              <a:gd name="adj" fmla="val 1834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Base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CDE8A611-4D64-416E-99E1-F9EDD125B5C5}"/>
              </a:ext>
            </a:extLst>
          </p:cNvPr>
          <p:cNvSpPr txBox="1"/>
          <p:nvPr/>
        </p:nvSpPr>
        <p:spPr>
          <a:xfrm>
            <a:off x="9783663" y="4562980"/>
            <a:ext cx="1374977" cy="68196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70000" lnSpcReduction="20000"/>
          </a:bodyPr>
          <a:lstStyle/>
          <a:p>
            <a:pPr algn="l"/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チェーン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</a:p>
        </p:txBody>
      </p:sp>
      <p:sp>
        <p:nvSpPr>
          <p:cNvPr id="80" name="円柱 79">
            <a:extLst>
              <a:ext uri="{FF2B5EF4-FFF2-40B4-BE49-F238E27FC236}">
                <a16:creationId xmlns:a16="http://schemas.microsoft.com/office/drawing/2014/main" id="{0F866401-BF5C-47A4-9CA4-4F555CA1B848}"/>
              </a:ext>
            </a:extLst>
          </p:cNvPr>
          <p:cNvSpPr/>
          <p:nvPr/>
        </p:nvSpPr>
        <p:spPr>
          <a:xfrm>
            <a:off x="9647783" y="5378831"/>
            <a:ext cx="715557" cy="455113"/>
          </a:xfrm>
          <a:prstGeom prst="can">
            <a:avLst>
              <a:gd name="adj" fmla="val 1834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Delta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円柱 80">
            <a:extLst>
              <a:ext uri="{FF2B5EF4-FFF2-40B4-BE49-F238E27FC236}">
                <a16:creationId xmlns:a16="http://schemas.microsoft.com/office/drawing/2014/main" id="{F6470F0C-5203-4107-9BE2-867D846DC93F}"/>
              </a:ext>
            </a:extLst>
          </p:cNvPr>
          <p:cNvSpPr/>
          <p:nvPr/>
        </p:nvSpPr>
        <p:spPr>
          <a:xfrm>
            <a:off x="8847752" y="5390262"/>
            <a:ext cx="715557" cy="455113"/>
          </a:xfrm>
          <a:prstGeom prst="can">
            <a:avLst>
              <a:gd name="adj" fmla="val 18340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Delta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円柱 81">
            <a:extLst>
              <a:ext uri="{FF2B5EF4-FFF2-40B4-BE49-F238E27FC236}">
                <a16:creationId xmlns:a16="http://schemas.microsoft.com/office/drawing/2014/main" id="{DDA46F51-9D67-4EBE-8582-B33D3C1B4B92}"/>
              </a:ext>
            </a:extLst>
          </p:cNvPr>
          <p:cNvSpPr/>
          <p:nvPr/>
        </p:nvSpPr>
        <p:spPr>
          <a:xfrm>
            <a:off x="8840238" y="4649239"/>
            <a:ext cx="715557" cy="455113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FA3F25FA-B414-4A3E-A82D-736EC531EB2E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>
            <a:off x="9198017" y="5104352"/>
            <a:ext cx="7514" cy="28591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CBB8A16-815B-4E95-B16B-BE66188019E0}"/>
              </a:ext>
            </a:extLst>
          </p:cNvPr>
          <p:cNvCxnSpPr>
            <a:cxnSpLocks/>
          </p:cNvCxnSpPr>
          <p:nvPr/>
        </p:nvCxnSpPr>
        <p:spPr>
          <a:xfrm>
            <a:off x="9281731" y="5277288"/>
            <a:ext cx="1739559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2A006E4D-106C-4877-951F-9EAEBA8D90C6}"/>
              </a:ext>
            </a:extLst>
          </p:cNvPr>
          <p:cNvCxnSpPr>
            <a:cxnSpLocks/>
            <a:stCxn id="44" idx="2"/>
            <a:endCxn id="82" idx="1"/>
          </p:cNvCxnSpPr>
          <p:nvPr/>
        </p:nvCxnSpPr>
        <p:spPr>
          <a:xfrm>
            <a:off x="9179424" y="3079547"/>
            <a:ext cx="18593" cy="15696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3FFBCD7-910A-4804-931A-7FF55598904A}"/>
              </a:ext>
            </a:extLst>
          </p:cNvPr>
          <p:cNvSpPr txBox="1"/>
          <p:nvPr/>
        </p:nvSpPr>
        <p:spPr>
          <a:xfrm>
            <a:off x="1945640" y="3216158"/>
            <a:ext cx="1564991" cy="45511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85000" lnSpcReduction="20000"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スナップショット作成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E1E637D9-1FB8-408F-A459-E961ECA8C2E8}"/>
              </a:ext>
            </a:extLst>
          </p:cNvPr>
          <p:cNvSpPr txBox="1"/>
          <p:nvPr/>
        </p:nvSpPr>
        <p:spPr>
          <a:xfrm>
            <a:off x="5828902" y="3242902"/>
            <a:ext cx="1564991" cy="45511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85000" lnSpcReduction="20000"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スナップショット作成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07ABE27-C4BE-490D-A0DE-41CBF34BC167}"/>
              </a:ext>
            </a:extLst>
          </p:cNvPr>
          <p:cNvSpPr txBox="1"/>
          <p:nvPr/>
        </p:nvSpPr>
        <p:spPr>
          <a:xfrm>
            <a:off x="9205530" y="3232582"/>
            <a:ext cx="1564991" cy="45511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85000" lnSpcReduction="20000"/>
          </a:bodyPr>
          <a:lstStyle/>
          <a:p>
            <a:pPr algn="l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スナップショット作成</a:t>
            </a:r>
          </a:p>
        </p:txBody>
      </p:sp>
    </p:spTree>
    <p:extLst>
      <p:ext uri="{BB962C8B-B14F-4D97-AF65-F5344CB8AC3E}">
        <p14:creationId xmlns:p14="http://schemas.microsoft.com/office/powerpoint/2010/main" val="2713514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4EB18-5384-4762-8AE7-70BA9EE2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94CEB8-D25D-4953-923D-CD7742FAC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9519FC-2F1F-4D70-B7D7-B206F8F0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FAC4666-2CED-4DD8-B215-633AA1E90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4" y="-2335"/>
            <a:ext cx="8361905" cy="6723809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C5D354C2-0E7D-4FE7-AB60-2B7640BF8CE7}"/>
              </a:ext>
            </a:extLst>
          </p:cNvPr>
          <p:cNvSpPr/>
          <p:nvPr/>
        </p:nvSpPr>
        <p:spPr>
          <a:xfrm>
            <a:off x="7069453" y="3117195"/>
            <a:ext cx="4752433" cy="1334489"/>
          </a:xfrm>
          <a:prstGeom prst="wedgeRoundRectCallout">
            <a:avLst>
              <a:gd name="adj1" fmla="val -60648"/>
              <a:gd name="adj2" fmla="val 23925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vmdk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」だけ。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スナップショットがない状態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vSphere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で理想的な状態）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4725EE63-63D7-44B2-BAC9-FB2CD7CFA3F8}"/>
              </a:ext>
            </a:extLst>
          </p:cNvPr>
          <p:cNvSpPr/>
          <p:nvPr/>
        </p:nvSpPr>
        <p:spPr>
          <a:xfrm>
            <a:off x="7640053" y="94848"/>
            <a:ext cx="4334233" cy="1334489"/>
          </a:xfrm>
          <a:prstGeom prst="wedgeRoundRectCallout">
            <a:avLst>
              <a:gd name="adj1" fmla="val -32546"/>
              <a:gd name="adj2" fmla="val 3189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のスナップショットとは？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3371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D7EB81-C8B8-4645-A923-201DC0DC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45B3DD-3A68-4480-B877-232C571E5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D760793-6761-4F79-AF7B-9F36F7FA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ADAB5A3-20EA-4CEA-BA6E-D17D88F29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30" y="1652054"/>
            <a:ext cx="9085714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69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2B2482-DDB0-4DCB-9DA7-0C8870F8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ESXi</a:t>
            </a:r>
            <a:r>
              <a:rPr lang="ja-JP" altLang="en-US" dirty="0"/>
              <a:t>のスナップショットとは？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DED4A9-21DD-4461-A53A-B741DB5E6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394F02-8812-4570-86A1-A16F2E03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DE96DA7-50D4-4615-B59A-BBCFD4BFE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0" y="1161595"/>
            <a:ext cx="7000000" cy="4314286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0D78297-7B65-4BB9-B6B0-A178B60BB97D}"/>
              </a:ext>
            </a:extLst>
          </p:cNvPr>
          <p:cNvSpPr/>
          <p:nvPr/>
        </p:nvSpPr>
        <p:spPr>
          <a:xfrm>
            <a:off x="7158790" y="881744"/>
            <a:ext cx="4275221" cy="2014977"/>
          </a:xfrm>
          <a:prstGeom prst="wedgeRoundRectCallout">
            <a:avLst>
              <a:gd name="adj1" fmla="val -70575"/>
              <a:gd name="adj2" fmla="val 24344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環境でも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vSphere Client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から取得すると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1212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FCDD7-5AB5-458F-855F-C443EE3C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86EA1C-A025-4FED-80F9-F5E1BBB66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8DAF99-6199-44CC-92D2-E874781CF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C96C0B-0935-4D21-A5D7-18F8BCEF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24" y="724238"/>
            <a:ext cx="8380952" cy="5409524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B23A597F-B3E6-4B69-AD5F-8F00280B0195}"/>
              </a:ext>
            </a:extLst>
          </p:cNvPr>
          <p:cNvSpPr/>
          <p:nvPr/>
        </p:nvSpPr>
        <p:spPr>
          <a:xfrm>
            <a:off x="6517118" y="319150"/>
            <a:ext cx="3283463" cy="1130968"/>
          </a:xfrm>
          <a:prstGeom prst="wedgeRoundRectCallout">
            <a:avLst>
              <a:gd name="adj1" fmla="val -101892"/>
              <a:gd name="adj2" fmla="val 89608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世代</a:t>
            </a:r>
          </a:p>
        </p:txBody>
      </p:sp>
    </p:spTree>
    <p:extLst>
      <p:ext uri="{BB962C8B-B14F-4D97-AF65-F5344CB8AC3E}">
        <p14:creationId xmlns:p14="http://schemas.microsoft.com/office/powerpoint/2010/main" val="2700226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E8A6D-0C1B-45C9-BDA3-F731E994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5C33DF-AAAA-4DC5-A25E-9D720E7AE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82E415-3A7D-442A-9B86-341880E5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F084D4-1819-48ED-9384-08B5CE5E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809" y="57571"/>
            <a:ext cx="8352381" cy="6742857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CFA89F68-EEAA-4FA2-9448-BEC1B3604277}"/>
              </a:ext>
            </a:extLst>
          </p:cNvPr>
          <p:cNvSpPr/>
          <p:nvPr/>
        </p:nvSpPr>
        <p:spPr>
          <a:xfrm>
            <a:off x="8382013" y="2584757"/>
            <a:ext cx="3283463" cy="1130968"/>
          </a:xfrm>
          <a:prstGeom prst="wedgeRoundRectCallout">
            <a:avLst>
              <a:gd name="adj1" fmla="val -65249"/>
              <a:gd name="adj2" fmla="val 60885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-000002.vmdk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50776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8856E9-3703-4833-ADBC-1EC794DC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7FE3F2-93BB-4A92-B212-23BD4C0C4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61CE696-F446-4975-B5C7-37567E69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8973AEA-1EEE-49B1-A8D2-6410A263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5" y="998187"/>
            <a:ext cx="9161905" cy="5304762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CF74C4FA-1C10-4945-BE0F-CDD396A75DF4}"/>
              </a:ext>
            </a:extLst>
          </p:cNvPr>
          <p:cNvSpPr/>
          <p:nvPr/>
        </p:nvSpPr>
        <p:spPr>
          <a:xfrm>
            <a:off x="8398042" y="2298032"/>
            <a:ext cx="3283463" cy="1130968"/>
          </a:xfrm>
          <a:prstGeom prst="wedgeRoundRectCallout">
            <a:avLst>
              <a:gd name="adj1" fmla="val -66715"/>
              <a:gd name="adj2" fmla="val 55566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チェーン構造になる</a:t>
            </a:r>
          </a:p>
        </p:txBody>
      </p:sp>
    </p:spTree>
    <p:extLst>
      <p:ext uri="{BB962C8B-B14F-4D97-AF65-F5344CB8AC3E}">
        <p14:creationId xmlns:p14="http://schemas.microsoft.com/office/powerpoint/2010/main" val="40528485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F9EC0-B415-4D10-A512-D3DDA420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670BDD-00F4-4769-8500-5FF60E6D2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のスナップショットはどのハイパーバイザーの場合でもバックアップとして利用できる。</a:t>
            </a:r>
            <a:endParaRPr kumimoji="1" lang="en-US" altLang="ja-JP" dirty="0"/>
          </a:p>
          <a:p>
            <a:r>
              <a:rPr lang="ja-JP" altLang="en-US" dirty="0"/>
              <a:t>ただしスナップショットの取得方法は「</a:t>
            </a:r>
            <a:r>
              <a:rPr lang="en-US" altLang="ja-JP" dirty="0"/>
              <a:t>Nutanix</a:t>
            </a:r>
            <a:r>
              <a:rPr lang="ja-JP" altLang="en-US" dirty="0"/>
              <a:t>によるスナップショット」になるようにする。</a:t>
            </a:r>
            <a:endParaRPr kumimoji="1" lang="en-US" altLang="ja-JP" dirty="0"/>
          </a:p>
          <a:p>
            <a:r>
              <a:rPr lang="en-US" altLang="ja-JP" dirty="0"/>
              <a:t>AHV</a:t>
            </a:r>
            <a:r>
              <a:rPr lang="ja-JP" altLang="en-US" dirty="0"/>
              <a:t>では、簡単な（</a:t>
            </a:r>
            <a:r>
              <a:rPr lang="en-US" altLang="ja-JP" dirty="0"/>
              <a:t>PD</a:t>
            </a:r>
            <a:r>
              <a:rPr lang="ja-JP" altLang="en-US" dirty="0"/>
              <a:t>なしの）スナップショットを取得できる。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B55206-094A-4E8F-B687-46CAFCB3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592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5E222-1DB3-4DDF-BD7C-1F6EEF3C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AHV</a:t>
            </a:r>
            <a:r>
              <a:rPr lang="ja-JP" altLang="en-US" dirty="0"/>
              <a:t>の</a:t>
            </a:r>
            <a:r>
              <a:rPr lang="en-US" altLang="ja-JP" dirty="0"/>
              <a:t>VM</a:t>
            </a:r>
            <a:r>
              <a:rPr lang="ja-JP" altLang="en-US" dirty="0"/>
              <a:t>と</a:t>
            </a:r>
            <a:r>
              <a:rPr lang="en-US" altLang="ja-JP" dirty="0"/>
              <a:t>vDisk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AD38B-937D-4A70-AAF8-5A75B6A2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690791"/>
          </a:xfrm>
        </p:spPr>
        <p:txBody>
          <a:bodyPr/>
          <a:lstStyle/>
          <a:p>
            <a:r>
              <a:rPr lang="en-US" altLang="ja-JP" dirty="0"/>
              <a:t>VM</a:t>
            </a:r>
            <a:r>
              <a:rPr lang="ja-JP" altLang="en-US" dirty="0"/>
              <a:t>は、仮想ディスク（</a:t>
            </a:r>
            <a:r>
              <a:rPr lang="en-US" altLang="ja-JP" dirty="0"/>
              <a:t>vDisk</a:t>
            </a:r>
            <a:r>
              <a:rPr lang="ja-JP" altLang="en-US" dirty="0"/>
              <a:t>）をもつ。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79CA2B-8CA3-470B-9EE0-1B8F5CC5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7490" y="6356349"/>
            <a:ext cx="724395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5F431743-ECB4-4EBC-A6BA-026677939B52}"/>
              </a:ext>
            </a:extLst>
          </p:cNvPr>
          <p:cNvSpPr/>
          <p:nvPr/>
        </p:nvSpPr>
        <p:spPr>
          <a:xfrm>
            <a:off x="1303475" y="5489621"/>
            <a:ext cx="1592109" cy="573650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40F836-C03F-4197-8E8C-22AF8C23CD91}"/>
              </a:ext>
            </a:extLst>
          </p:cNvPr>
          <p:cNvSpPr txBox="1"/>
          <p:nvPr/>
        </p:nvSpPr>
        <p:spPr>
          <a:xfrm>
            <a:off x="803555" y="3429000"/>
            <a:ext cx="2579273" cy="4944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BEAD424-A342-4626-8A8C-2B6EEAE89BE1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>
            <a:off x="2093192" y="3923434"/>
            <a:ext cx="6338" cy="1566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DE5EA81-79D3-46B4-8E6F-2DF9750A2B6E}"/>
              </a:ext>
            </a:extLst>
          </p:cNvPr>
          <p:cNvSpPr/>
          <p:nvPr/>
        </p:nvSpPr>
        <p:spPr>
          <a:xfrm>
            <a:off x="803555" y="2447931"/>
            <a:ext cx="2579273" cy="87518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Guest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286607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A847303-E31A-49B0-8762-DD04C840F740}"/>
              </a:ext>
            </a:extLst>
          </p:cNvPr>
          <p:cNvSpPr/>
          <p:nvPr/>
        </p:nvSpPr>
        <p:spPr>
          <a:xfrm>
            <a:off x="804548" y="5228442"/>
            <a:ext cx="10028557" cy="100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分散ストレージファブリック（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DSF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EB62094-04DA-4D90-9D6D-52D42676885F}"/>
              </a:ext>
            </a:extLst>
          </p:cNvPr>
          <p:cNvSpPr txBox="1"/>
          <p:nvPr/>
        </p:nvSpPr>
        <p:spPr>
          <a:xfrm>
            <a:off x="804548" y="4100315"/>
            <a:ext cx="10028557" cy="412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ハイパーバイザー（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25E222-1DB3-4DDF-BD7C-1F6EEF3C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AHV</a:t>
            </a:r>
            <a:r>
              <a:rPr lang="ja-JP" altLang="en-US" dirty="0"/>
              <a:t>の</a:t>
            </a:r>
            <a:r>
              <a:rPr lang="en-US" altLang="ja-JP" dirty="0"/>
              <a:t>VM</a:t>
            </a:r>
            <a:r>
              <a:rPr lang="ja-JP" altLang="en-US" dirty="0"/>
              <a:t>と</a:t>
            </a:r>
            <a:r>
              <a:rPr lang="en-US" altLang="ja-JP" dirty="0"/>
              <a:t>vDisk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AD38B-937D-4A70-AAF8-5A75B6A2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849501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AHV</a:t>
            </a:r>
            <a:r>
              <a:rPr lang="ja-JP" altLang="en-US" dirty="0"/>
              <a:t>の</a:t>
            </a:r>
            <a:r>
              <a:rPr lang="en-US" altLang="ja-JP" dirty="0"/>
              <a:t>vDisk</a:t>
            </a:r>
            <a:r>
              <a:rPr lang="ja-JP" altLang="en-US" dirty="0"/>
              <a:t>は</a:t>
            </a:r>
            <a:br>
              <a:rPr lang="en-US" altLang="ja-JP" dirty="0"/>
            </a:br>
            <a:r>
              <a:rPr lang="en-US" altLang="ja-JP" dirty="0"/>
              <a:t>Acropolis</a:t>
            </a:r>
            <a:r>
              <a:rPr lang="ja-JP" altLang="en-US" dirty="0"/>
              <a:t>分散ストレージファブリック（</a:t>
            </a:r>
            <a:r>
              <a:rPr lang="en-US" altLang="ja-JP" dirty="0"/>
              <a:t>DSF</a:t>
            </a:r>
            <a:r>
              <a:rPr lang="ja-JP" altLang="en-US" dirty="0"/>
              <a:t>）に格納される。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79CA2B-8CA3-470B-9EE0-1B8F5CC5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7490" y="6356349"/>
            <a:ext cx="724395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1" name="円柱 10">
            <a:extLst>
              <a:ext uri="{FF2B5EF4-FFF2-40B4-BE49-F238E27FC236}">
                <a16:creationId xmlns:a16="http://schemas.microsoft.com/office/drawing/2014/main" id="{8DF3DEBE-71CE-4A85-82FD-E03E5484D288}"/>
              </a:ext>
            </a:extLst>
          </p:cNvPr>
          <p:cNvSpPr/>
          <p:nvPr/>
        </p:nvSpPr>
        <p:spPr>
          <a:xfrm>
            <a:off x="1303475" y="5489621"/>
            <a:ext cx="1592109" cy="573650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1172F7-D852-4A35-B97A-52D83D5672C1}"/>
              </a:ext>
            </a:extLst>
          </p:cNvPr>
          <p:cNvSpPr txBox="1"/>
          <p:nvPr/>
        </p:nvSpPr>
        <p:spPr>
          <a:xfrm>
            <a:off x="803555" y="3429000"/>
            <a:ext cx="2579273" cy="4944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006B06B-60AF-4597-A883-724BA53FF657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>
            <a:off x="2093192" y="3923434"/>
            <a:ext cx="6338" cy="1566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16914E2-B9E7-47B3-AF2A-5AFB5D205189}"/>
              </a:ext>
            </a:extLst>
          </p:cNvPr>
          <p:cNvSpPr/>
          <p:nvPr/>
        </p:nvSpPr>
        <p:spPr>
          <a:xfrm>
            <a:off x="803555" y="2447931"/>
            <a:ext cx="2579273" cy="87518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Guest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</a:p>
        </p:txBody>
      </p:sp>
    </p:spTree>
    <p:extLst>
      <p:ext uri="{BB962C8B-B14F-4D97-AF65-F5344CB8AC3E}">
        <p14:creationId xmlns:p14="http://schemas.microsoft.com/office/powerpoint/2010/main" val="48722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A847303-E31A-49B0-8762-DD04C840F740}"/>
              </a:ext>
            </a:extLst>
          </p:cNvPr>
          <p:cNvSpPr/>
          <p:nvPr/>
        </p:nvSpPr>
        <p:spPr>
          <a:xfrm>
            <a:off x="872670" y="4888829"/>
            <a:ext cx="3656616" cy="164543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DSF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EB62094-04DA-4D90-9D6D-52D42676885F}"/>
              </a:ext>
            </a:extLst>
          </p:cNvPr>
          <p:cNvSpPr txBox="1"/>
          <p:nvPr/>
        </p:nvSpPr>
        <p:spPr>
          <a:xfrm>
            <a:off x="872670" y="3760702"/>
            <a:ext cx="3656616" cy="412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25E222-1DB3-4DDF-BD7C-1F6EEF3C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AHV</a:t>
            </a:r>
            <a:r>
              <a:rPr lang="ja-JP" altLang="en-US" dirty="0"/>
              <a:t>の</a:t>
            </a:r>
            <a:r>
              <a:rPr lang="en-US" altLang="ja-JP" dirty="0"/>
              <a:t>VM</a:t>
            </a:r>
            <a:r>
              <a:rPr lang="ja-JP" altLang="en-US" dirty="0"/>
              <a:t>と</a:t>
            </a:r>
            <a:r>
              <a:rPr lang="en-US" altLang="ja-JP" dirty="0"/>
              <a:t>vDisk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AD38B-937D-4A70-AAF8-5A75B6A2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690791"/>
          </a:xfrm>
        </p:spPr>
        <p:txBody>
          <a:bodyPr/>
          <a:lstStyle/>
          <a:p>
            <a:r>
              <a:rPr lang="en-US" altLang="ja-JP" dirty="0"/>
              <a:t>AHV</a:t>
            </a:r>
            <a:r>
              <a:rPr lang="ja-JP" altLang="en-US" dirty="0"/>
              <a:t>の</a:t>
            </a:r>
            <a:r>
              <a:rPr lang="en-US" altLang="ja-JP" dirty="0"/>
              <a:t>vDisk</a:t>
            </a:r>
            <a:r>
              <a:rPr lang="ja-JP" altLang="en-US" dirty="0"/>
              <a:t>接続は、</a:t>
            </a:r>
            <a:r>
              <a:rPr lang="en-US" altLang="ja-JP" dirty="0"/>
              <a:t>iSCSI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79CA2B-8CA3-470B-9EE0-1B8F5CC5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7490" y="6356349"/>
            <a:ext cx="724395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5F431743-ECB4-4EBC-A6BA-026677939B52}"/>
              </a:ext>
            </a:extLst>
          </p:cNvPr>
          <p:cNvSpPr/>
          <p:nvPr/>
        </p:nvSpPr>
        <p:spPr>
          <a:xfrm>
            <a:off x="1371596" y="5150008"/>
            <a:ext cx="1592109" cy="573650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40F836-C03F-4197-8E8C-22AF8C23CD91}"/>
              </a:ext>
            </a:extLst>
          </p:cNvPr>
          <p:cNvSpPr txBox="1"/>
          <p:nvPr/>
        </p:nvSpPr>
        <p:spPr>
          <a:xfrm>
            <a:off x="871676" y="3082455"/>
            <a:ext cx="2579273" cy="5013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BEAD424-A342-4626-8A8C-2B6EEAE89BE1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>
            <a:off x="2161313" y="3583820"/>
            <a:ext cx="6338" cy="1566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DE5EA81-79D3-46B4-8E6F-2DF9750A2B6E}"/>
              </a:ext>
            </a:extLst>
          </p:cNvPr>
          <p:cNvSpPr/>
          <p:nvPr/>
        </p:nvSpPr>
        <p:spPr>
          <a:xfrm>
            <a:off x="837621" y="2472998"/>
            <a:ext cx="2579273" cy="50136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Guest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8E205B8-3C70-4F5B-BBEE-704D103D9C5B}"/>
              </a:ext>
            </a:extLst>
          </p:cNvPr>
          <p:cNvSpPr txBox="1"/>
          <p:nvPr/>
        </p:nvSpPr>
        <p:spPr>
          <a:xfrm>
            <a:off x="1197251" y="4213074"/>
            <a:ext cx="1006197" cy="41251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iSCSI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B3368B-C0C3-44F6-BC9F-D303938F6C50}"/>
              </a:ext>
            </a:extLst>
          </p:cNvPr>
          <p:cNvSpPr/>
          <p:nvPr/>
        </p:nvSpPr>
        <p:spPr>
          <a:xfrm>
            <a:off x="6112171" y="4888829"/>
            <a:ext cx="3878115" cy="164543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IP-SAN</a:t>
            </a:r>
          </a:p>
          <a:p>
            <a:pPr algn="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Storage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9CCF1CA-086B-46BE-8DF8-EBD74284474A}"/>
              </a:ext>
            </a:extLst>
          </p:cNvPr>
          <p:cNvSpPr txBox="1"/>
          <p:nvPr/>
        </p:nvSpPr>
        <p:spPr>
          <a:xfrm>
            <a:off x="6112172" y="3760702"/>
            <a:ext cx="3768432" cy="4125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E5024CD6-F6C9-4E04-B745-E5BAE257EDB7}"/>
              </a:ext>
            </a:extLst>
          </p:cNvPr>
          <p:cNvSpPr/>
          <p:nvPr/>
        </p:nvSpPr>
        <p:spPr>
          <a:xfrm>
            <a:off x="6611098" y="5150008"/>
            <a:ext cx="1592109" cy="573650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D23FDFB-05F8-4CA5-A1D8-55E4D6A51ABF}"/>
              </a:ext>
            </a:extLst>
          </p:cNvPr>
          <p:cNvSpPr txBox="1"/>
          <p:nvPr/>
        </p:nvSpPr>
        <p:spPr>
          <a:xfrm>
            <a:off x="6111178" y="3082455"/>
            <a:ext cx="2579273" cy="50136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9DF078-27CA-4E55-81F7-4A4C7C1644E6}"/>
              </a:ext>
            </a:extLst>
          </p:cNvPr>
          <p:cNvCxnSpPr>
            <a:cxnSpLocks/>
            <a:stCxn id="15" idx="2"/>
            <a:endCxn id="14" idx="1"/>
          </p:cNvCxnSpPr>
          <p:nvPr/>
        </p:nvCxnSpPr>
        <p:spPr>
          <a:xfrm>
            <a:off x="7400815" y="3583820"/>
            <a:ext cx="6338" cy="15661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994825C-D196-45E2-8C56-F19253E5B4E8}"/>
              </a:ext>
            </a:extLst>
          </p:cNvPr>
          <p:cNvSpPr/>
          <p:nvPr/>
        </p:nvSpPr>
        <p:spPr>
          <a:xfrm>
            <a:off x="6077123" y="2472998"/>
            <a:ext cx="2579273" cy="501365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Guest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F7603EB-09EE-472D-AB72-96DC29234BA9}"/>
              </a:ext>
            </a:extLst>
          </p:cNvPr>
          <p:cNvSpPr txBox="1"/>
          <p:nvPr/>
        </p:nvSpPr>
        <p:spPr>
          <a:xfrm>
            <a:off x="6436753" y="4213074"/>
            <a:ext cx="1006197" cy="41251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vSCSI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129B459-B78B-4D0B-BF03-4059C56F22B4}"/>
              </a:ext>
            </a:extLst>
          </p:cNvPr>
          <p:cNvCxnSpPr>
            <a:cxnSpLocks/>
          </p:cNvCxnSpPr>
          <p:nvPr/>
        </p:nvCxnSpPr>
        <p:spPr>
          <a:xfrm>
            <a:off x="8442392" y="4165867"/>
            <a:ext cx="0" cy="1665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F92F9C-C8B5-4CF8-AB59-7675AD1823D7}"/>
              </a:ext>
            </a:extLst>
          </p:cNvPr>
          <p:cNvSpPr txBox="1"/>
          <p:nvPr/>
        </p:nvSpPr>
        <p:spPr>
          <a:xfrm>
            <a:off x="8414686" y="4281309"/>
            <a:ext cx="1006197" cy="41251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iSCSI</a:t>
            </a:r>
          </a:p>
        </p:txBody>
      </p:sp>
      <p:sp>
        <p:nvSpPr>
          <p:cNvPr id="21" name="円柱 20">
            <a:extLst>
              <a:ext uri="{FF2B5EF4-FFF2-40B4-BE49-F238E27FC236}">
                <a16:creationId xmlns:a16="http://schemas.microsoft.com/office/drawing/2014/main" id="{74F51FAA-7A8F-448A-903B-97A2B68390AF}"/>
              </a:ext>
            </a:extLst>
          </p:cNvPr>
          <p:cNvSpPr/>
          <p:nvPr/>
        </p:nvSpPr>
        <p:spPr>
          <a:xfrm>
            <a:off x="6604759" y="5831750"/>
            <a:ext cx="2085692" cy="573650"/>
          </a:xfrm>
          <a:prstGeom prst="can">
            <a:avLst>
              <a:gd name="adj" fmla="val 1834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Datastore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DB0035E-B949-42CC-B54D-A1E29B22E517}"/>
              </a:ext>
            </a:extLst>
          </p:cNvPr>
          <p:cNvSpPr txBox="1"/>
          <p:nvPr/>
        </p:nvSpPr>
        <p:spPr>
          <a:xfrm>
            <a:off x="527627" y="1914857"/>
            <a:ext cx="4615873" cy="455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iSCSI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B81C75-87D6-4766-A290-58B6D87E7AB7}"/>
              </a:ext>
            </a:extLst>
          </p:cNvPr>
          <p:cNvSpPr txBox="1"/>
          <p:nvPr/>
        </p:nvSpPr>
        <p:spPr>
          <a:xfrm>
            <a:off x="5715000" y="1914856"/>
            <a:ext cx="5003800" cy="455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→データストアの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iSCSI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52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A847303-E31A-49B0-8762-DD04C840F740}"/>
              </a:ext>
            </a:extLst>
          </p:cNvPr>
          <p:cNvSpPr/>
          <p:nvPr/>
        </p:nvSpPr>
        <p:spPr>
          <a:xfrm>
            <a:off x="804548" y="5228442"/>
            <a:ext cx="10028557" cy="100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分散ストレージファブリック（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DSF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EB62094-04DA-4D90-9D6D-52D42676885F}"/>
              </a:ext>
            </a:extLst>
          </p:cNvPr>
          <p:cNvSpPr txBox="1"/>
          <p:nvPr/>
        </p:nvSpPr>
        <p:spPr>
          <a:xfrm>
            <a:off x="804548" y="4100315"/>
            <a:ext cx="10028557" cy="412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ハイパーバイザー（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25E222-1DB3-4DDF-BD7C-1F6EEF3C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AHV</a:t>
            </a:r>
            <a:r>
              <a:rPr lang="ja-JP" altLang="en-US" dirty="0"/>
              <a:t>の</a:t>
            </a:r>
            <a:r>
              <a:rPr lang="en-US" altLang="ja-JP" dirty="0"/>
              <a:t>VM</a:t>
            </a:r>
            <a:r>
              <a:rPr lang="ja-JP" altLang="en-US" dirty="0"/>
              <a:t>と</a:t>
            </a:r>
            <a:r>
              <a:rPr lang="en-US" altLang="ja-JP" dirty="0"/>
              <a:t>vDisk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AD38B-937D-4A70-AAF8-5A75B6A2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690791"/>
          </a:xfrm>
        </p:spPr>
        <p:txBody>
          <a:bodyPr/>
          <a:lstStyle/>
          <a:p>
            <a:r>
              <a:rPr kumimoji="1" lang="ja-JP" altLang="en-US" dirty="0"/>
              <a:t>ゲスト</a:t>
            </a:r>
            <a:r>
              <a:rPr kumimoji="1" lang="en-US" altLang="ja-JP" dirty="0"/>
              <a:t>OS</a:t>
            </a:r>
            <a:r>
              <a:rPr kumimoji="1" lang="ja-JP" altLang="en-US" dirty="0"/>
              <a:t>にかかわらず、同じ仕組み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79CA2B-8CA3-470B-9EE0-1B8F5CC5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7490" y="6356349"/>
            <a:ext cx="724395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5F431743-ECB4-4EBC-A6BA-026677939B52}"/>
              </a:ext>
            </a:extLst>
          </p:cNvPr>
          <p:cNvSpPr/>
          <p:nvPr/>
        </p:nvSpPr>
        <p:spPr>
          <a:xfrm>
            <a:off x="1358895" y="5489621"/>
            <a:ext cx="1592109" cy="573650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40F836-C03F-4197-8E8C-22AF8C23CD91}"/>
              </a:ext>
            </a:extLst>
          </p:cNvPr>
          <p:cNvSpPr txBox="1"/>
          <p:nvPr/>
        </p:nvSpPr>
        <p:spPr>
          <a:xfrm>
            <a:off x="803555" y="3071860"/>
            <a:ext cx="2579273" cy="85157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BEAD424-A342-4626-8A8C-2B6EEAE89BE1}"/>
              </a:ext>
            </a:extLst>
          </p:cNvPr>
          <p:cNvCxnSpPr>
            <a:cxnSpLocks/>
            <a:stCxn id="14" idx="3"/>
            <a:endCxn id="5" idx="1"/>
          </p:cNvCxnSpPr>
          <p:nvPr/>
        </p:nvCxnSpPr>
        <p:spPr>
          <a:xfrm>
            <a:off x="2154950" y="3867503"/>
            <a:ext cx="0" cy="1622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円柱 13">
            <a:extLst>
              <a:ext uri="{FF2B5EF4-FFF2-40B4-BE49-F238E27FC236}">
                <a16:creationId xmlns:a16="http://schemas.microsoft.com/office/drawing/2014/main" id="{9ED8AFAC-0C38-486A-8A35-6FBCD1A1AC48}"/>
              </a:ext>
            </a:extLst>
          </p:cNvPr>
          <p:cNvSpPr/>
          <p:nvPr/>
        </p:nvSpPr>
        <p:spPr>
          <a:xfrm>
            <a:off x="1358895" y="3311236"/>
            <a:ext cx="1592109" cy="556267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ディスク</a:t>
            </a:r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DDE5EA81-79D3-46B4-8E6F-2DF9750A2B6E}"/>
              </a:ext>
            </a:extLst>
          </p:cNvPr>
          <p:cNvSpPr/>
          <p:nvPr/>
        </p:nvSpPr>
        <p:spPr>
          <a:xfrm>
            <a:off x="769500" y="2103886"/>
            <a:ext cx="2579273" cy="87518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Guest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</a:p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88A82CE-0521-4CB2-B7B0-3960D413FB11}"/>
              </a:ext>
            </a:extLst>
          </p:cNvPr>
          <p:cNvSpPr txBox="1"/>
          <p:nvPr/>
        </p:nvSpPr>
        <p:spPr>
          <a:xfrm>
            <a:off x="1253824" y="4552687"/>
            <a:ext cx="1006197" cy="41251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iSCSI</a:t>
            </a:r>
          </a:p>
        </p:txBody>
      </p:sp>
      <p:sp>
        <p:nvSpPr>
          <p:cNvPr id="28" name="円柱 27">
            <a:extLst>
              <a:ext uri="{FF2B5EF4-FFF2-40B4-BE49-F238E27FC236}">
                <a16:creationId xmlns:a16="http://schemas.microsoft.com/office/drawing/2014/main" id="{785D520B-1B54-41B0-B788-F174ADBB814F}"/>
              </a:ext>
            </a:extLst>
          </p:cNvPr>
          <p:cNvSpPr/>
          <p:nvPr/>
        </p:nvSpPr>
        <p:spPr>
          <a:xfrm>
            <a:off x="4498859" y="5489621"/>
            <a:ext cx="1592109" cy="573650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5861E79-B081-4552-A920-8643F7FD04B2}"/>
              </a:ext>
            </a:extLst>
          </p:cNvPr>
          <p:cNvSpPr txBox="1"/>
          <p:nvPr/>
        </p:nvSpPr>
        <p:spPr>
          <a:xfrm>
            <a:off x="3943519" y="3071860"/>
            <a:ext cx="2579273" cy="85157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AD52035-40C6-4913-B09B-FF44B9FEEEFC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>
            <a:off x="5294914" y="3867503"/>
            <a:ext cx="0" cy="1622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柱 30">
            <a:extLst>
              <a:ext uri="{FF2B5EF4-FFF2-40B4-BE49-F238E27FC236}">
                <a16:creationId xmlns:a16="http://schemas.microsoft.com/office/drawing/2014/main" id="{86BE4EA6-35D6-415B-A70E-1CD14F0EF9D4}"/>
              </a:ext>
            </a:extLst>
          </p:cNvPr>
          <p:cNvSpPr/>
          <p:nvPr/>
        </p:nvSpPr>
        <p:spPr>
          <a:xfrm>
            <a:off x="4498859" y="3311236"/>
            <a:ext cx="1592109" cy="556267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/dev/</a:t>
            </a:r>
            <a:r>
              <a:rPr kumimoji="1" lang="en-US" altLang="ja-JP" sz="2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99BD9A20-D914-4B98-A547-10614E3945EF}"/>
              </a:ext>
            </a:extLst>
          </p:cNvPr>
          <p:cNvSpPr/>
          <p:nvPr/>
        </p:nvSpPr>
        <p:spPr>
          <a:xfrm>
            <a:off x="3937174" y="2103886"/>
            <a:ext cx="2579273" cy="87518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Guest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</a:p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53C5873-257A-41A7-9C71-062C5548EC48}"/>
              </a:ext>
            </a:extLst>
          </p:cNvPr>
          <p:cNvSpPr txBox="1"/>
          <p:nvPr/>
        </p:nvSpPr>
        <p:spPr>
          <a:xfrm>
            <a:off x="4421498" y="4552687"/>
            <a:ext cx="1006197" cy="412516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iSCSI</a:t>
            </a:r>
          </a:p>
        </p:txBody>
      </p:sp>
    </p:spTree>
    <p:extLst>
      <p:ext uri="{BB962C8B-B14F-4D97-AF65-F5344CB8AC3E}">
        <p14:creationId xmlns:p14="http://schemas.microsoft.com/office/powerpoint/2010/main" val="1463100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CA847303-E31A-49B0-8762-DD04C840F740}"/>
              </a:ext>
            </a:extLst>
          </p:cNvPr>
          <p:cNvSpPr/>
          <p:nvPr/>
        </p:nvSpPr>
        <p:spPr>
          <a:xfrm>
            <a:off x="804548" y="5228442"/>
            <a:ext cx="10028557" cy="10061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DSF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EB62094-04DA-4D90-9D6D-52D42676885F}"/>
              </a:ext>
            </a:extLst>
          </p:cNvPr>
          <p:cNvSpPr txBox="1"/>
          <p:nvPr/>
        </p:nvSpPr>
        <p:spPr>
          <a:xfrm>
            <a:off x="804548" y="4100315"/>
            <a:ext cx="10028557" cy="412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pPr algn="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525E222-1DB3-4DDF-BD7C-1F6EEF3C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AHV</a:t>
            </a:r>
            <a:r>
              <a:rPr lang="ja-JP" altLang="en-US" dirty="0"/>
              <a:t>の</a:t>
            </a:r>
            <a:r>
              <a:rPr lang="en-US" altLang="ja-JP" dirty="0"/>
              <a:t>VM</a:t>
            </a:r>
            <a:r>
              <a:rPr lang="ja-JP" altLang="en-US" dirty="0"/>
              <a:t>と</a:t>
            </a:r>
            <a:r>
              <a:rPr lang="en-US" altLang="ja-JP" dirty="0"/>
              <a:t>vDisk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2AD38B-937D-4A70-AAF8-5A75B6A2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849501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Nutanix</a:t>
            </a:r>
            <a:r>
              <a:rPr lang="ja-JP" altLang="en-US" dirty="0"/>
              <a:t>の機能によるスナップショットとバックアップは、</a:t>
            </a:r>
            <a:br>
              <a:rPr lang="en-US" altLang="ja-JP" dirty="0"/>
            </a:br>
            <a:r>
              <a:rPr lang="en-US" altLang="ja-JP" dirty="0"/>
              <a:t>VM</a:t>
            </a:r>
            <a:r>
              <a:rPr lang="ja-JP" altLang="en-US" dirty="0"/>
              <a:t> </a:t>
            </a:r>
            <a:r>
              <a:rPr lang="en-US" altLang="ja-JP" dirty="0"/>
              <a:t>/ vDisk</a:t>
            </a:r>
            <a:r>
              <a:rPr lang="ja-JP" altLang="en-US" dirty="0"/>
              <a:t>単位。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79CA2B-8CA3-470B-9EE0-1B8F5CC5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7490" y="6356349"/>
            <a:ext cx="724395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1" name="円柱 10">
            <a:extLst>
              <a:ext uri="{FF2B5EF4-FFF2-40B4-BE49-F238E27FC236}">
                <a16:creationId xmlns:a16="http://schemas.microsoft.com/office/drawing/2014/main" id="{8DF3DEBE-71CE-4A85-82FD-E03E5484D288}"/>
              </a:ext>
            </a:extLst>
          </p:cNvPr>
          <p:cNvSpPr/>
          <p:nvPr/>
        </p:nvSpPr>
        <p:spPr>
          <a:xfrm>
            <a:off x="1303475" y="5489621"/>
            <a:ext cx="1592109" cy="573650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41172F7-D852-4A35-B97A-52D83D5672C1}"/>
              </a:ext>
            </a:extLst>
          </p:cNvPr>
          <p:cNvSpPr txBox="1"/>
          <p:nvPr/>
        </p:nvSpPr>
        <p:spPr>
          <a:xfrm>
            <a:off x="1303475" y="3429000"/>
            <a:ext cx="1592109" cy="4944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006B06B-60AF-4597-A883-724BA53FF657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>
            <a:off x="2099530" y="3923434"/>
            <a:ext cx="0" cy="1566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16914E2-B9E7-47B3-AF2A-5AFB5D205189}"/>
              </a:ext>
            </a:extLst>
          </p:cNvPr>
          <p:cNvSpPr/>
          <p:nvPr/>
        </p:nvSpPr>
        <p:spPr>
          <a:xfrm>
            <a:off x="1303475" y="2447931"/>
            <a:ext cx="1592109" cy="87518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Guest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</a:p>
        </p:txBody>
      </p:sp>
      <p:sp>
        <p:nvSpPr>
          <p:cNvPr id="15" name="円柱 14">
            <a:extLst>
              <a:ext uri="{FF2B5EF4-FFF2-40B4-BE49-F238E27FC236}">
                <a16:creationId xmlns:a16="http://schemas.microsoft.com/office/drawing/2014/main" id="{F6353884-73ED-44B9-AACD-AD8B17ED5862}"/>
              </a:ext>
            </a:extLst>
          </p:cNvPr>
          <p:cNvSpPr/>
          <p:nvPr/>
        </p:nvSpPr>
        <p:spPr>
          <a:xfrm>
            <a:off x="3259275" y="5489621"/>
            <a:ext cx="1592109" cy="573650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B30000D-A1E8-481C-A43D-C44315609349}"/>
              </a:ext>
            </a:extLst>
          </p:cNvPr>
          <p:cNvSpPr txBox="1"/>
          <p:nvPr/>
        </p:nvSpPr>
        <p:spPr>
          <a:xfrm>
            <a:off x="3259275" y="3429000"/>
            <a:ext cx="1592109" cy="4944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842089B-BC5C-467C-9198-E48699ABD2AB}"/>
              </a:ext>
            </a:extLst>
          </p:cNvPr>
          <p:cNvCxnSpPr>
            <a:cxnSpLocks/>
            <a:stCxn id="16" idx="2"/>
            <a:endCxn id="15" idx="1"/>
          </p:cNvCxnSpPr>
          <p:nvPr/>
        </p:nvCxnSpPr>
        <p:spPr>
          <a:xfrm>
            <a:off x="4055330" y="3923434"/>
            <a:ext cx="0" cy="1566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BD3005E-67F2-477F-B03C-50808A6D9032}"/>
              </a:ext>
            </a:extLst>
          </p:cNvPr>
          <p:cNvSpPr/>
          <p:nvPr/>
        </p:nvSpPr>
        <p:spPr>
          <a:xfrm>
            <a:off x="3259275" y="2447931"/>
            <a:ext cx="1592109" cy="87518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Guest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B0E9690B-F0E9-40C4-9157-8561279216FF}"/>
              </a:ext>
            </a:extLst>
          </p:cNvPr>
          <p:cNvSpPr/>
          <p:nvPr/>
        </p:nvSpPr>
        <p:spPr>
          <a:xfrm>
            <a:off x="5215074" y="5489621"/>
            <a:ext cx="1592109" cy="573650"/>
          </a:xfrm>
          <a:prstGeom prst="can">
            <a:avLst>
              <a:gd name="adj" fmla="val 18340"/>
            </a:avLst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D1FC41-1C73-4790-8AA3-AA9342D70375}"/>
              </a:ext>
            </a:extLst>
          </p:cNvPr>
          <p:cNvSpPr txBox="1"/>
          <p:nvPr/>
        </p:nvSpPr>
        <p:spPr>
          <a:xfrm>
            <a:off x="5215074" y="3429000"/>
            <a:ext cx="1592109" cy="494434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4D036E8-ECBF-4911-8FE1-6FB5117DCB7B}"/>
              </a:ext>
            </a:extLst>
          </p:cNvPr>
          <p:cNvCxnSpPr>
            <a:cxnSpLocks/>
            <a:stCxn id="20" idx="2"/>
            <a:endCxn id="19" idx="1"/>
          </p:cNvCxnSpPr>
          <p:nvPr/>
        </p:nvCxnSpPr>
        <p:spPr>
          <a:xfrm>
            <a:off x="6011129" y="3923434"/>
            <a:ext cx="0" cy="15661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B4CF3407-D692-451A-9F3D-9C2F62EFC1AA}"/>
              </a:ext>
            </a:extLst>
          </p:cNvPr>
          <p:cNvSpPr/>
          <p:nvPr/>
        </p:nvSpPr>
        <p:spPr>
          <a:xfrm>
            <a:off x="5215074" y="2447931"/>
            <a:ext cx="1592109" cy="875184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Guest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CCDFBF6-BA98-426D-8885-25E7586ABA16}"/>
              </a:ext>
            </a:extLst>
          </p:cNvPr>
          <p:cNvSpPr txBox="1"/>
          <p:nvPr/>
        </p:nvSpPr>
        <p:spPr>
          <a:xfrm>
            <a:off x="5022772" y="2274659"/>
            <a:ext cx="2013028" cy="387751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A1CA151E-3045-4C14-B2CB-5B83238132EC}"/>
              </a:ext>
            </a:extLst>
          </p:cNvPr>
          <p:cNvSpPr/>
          <p:nvPr/>
        </p:nvSpPr>
        <p:spPr>
          <a:xfrm>
            <a:off x="7467534" y="2290947"/>
            <a:ext cx="4354351" cy="1012746"/>
          </a:xfrm>
          <a:prstGeom prst="wedgeRoundRectCallout">
            <a:avLst>
              <a:gd name="adj1" fmla="val -59212"/>
              <a:gd name="adj2" fmla="val 33572"/>
              <a:gd name="adj3" fmla="val 16667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スナップショット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バックアップ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の単位</a:t>
            </a:r>
          </a:p>
        </p:txBody>
      </p:sp>
    </p:spTree>
    <p:extLst>
      <p:ext uri="{BB962C8B-B14F-4D97-AF65-F5344CB8AC3E}">
        <p14:creationId xmlns:p14="http://schemas.microsoft.com/office/powerpoint/2010/main" val="163267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38100"/>
      </a:spPr>
      <a:bodyPr rtlCol="0" anchor="ctr"/>
      <a:lstStyle>
        <a:defPPr algn="ctr">
          <a:defRPr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38100"/>
      </a:spPr>
      <a:bodyPr wrap="square" rtlCol="0">
        <a:normAutofit/>
      </a:bodyPr>
      <a:lstStyle>
        <a:defPPr algn="l">
          <a:defRPr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46622</TotalTime>
  <Words>1481</Words>
  <Application>Microsoft Office PowerPoint</Application>
  <PresentationFormat>ワイド画面</PresentationFormat>
  <Paragraphs>400</Paragraphs>
  <Slides>49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49</vt:i4>
      </vt:variant>
    </vt:vector>
  </HeadingPairs>
  <TitlesOfParts>
    <vt:vector size="54" baseType="lpstr">
      <vt:lpstr>メイリオ</vt:lpstr>
      <vt:lpstr>Arial</vt:lpstr>
      <vt:lpstr>Calibri</vt:lpstr>
      <vt:lpstr>Calibri Light</vt:lpstr>
      <vt:lpstr>Office テーマ</vt:lpstr>
      <vt:lpstr>Nutanix AHV における スナップショット＆バックアップ</vt:lpstr>
      <vt:lpstr>はじめに</vt:lpstr>
      <vt:lpstr>AHV→VM→vDiskの説明</vt:lpstr>
      <vt:lpstr>1) AHVのVMとvDisk</vt:lpstr>
      <vt:lpstr>AHVのVMとvDisk</vt:lpstr>
      <vt:lpstr>AHVのVMとvDisk</vt:lpstr>
      <vt:lpstr>AHVのVMとvDisk</vt:lpstr>
      <vt:lpstr>AHVのVMとvDisk</vt:lpstr>
      <vt:lpstr>AHVのVMとvDisk</vt:lpstr>
      <vt:lpstr>スナップショットとは？</vt:lpstr>
      <vt:lpstr>スナップショットとは？</vt:lpstr>
      <vt:lpstr>PowerPoint プレゼンテーション</vt:lpstr>
      <vt:lpstr>PowerPoint プレゼンテーション</vt:lpstr>
      <vt:lpstr>PowerPoint プレゼンテーション</vt:lpstr>
      <vt:lpstr>Nutanixのスナップショットとは？</vt:lpstr>
      <vt:lpstr>Nutanixのスナップショットのしくみ</vt:lpstr>
      <vt:lpstr>PowerPoint プレゼンテーション</vt:lpstr>
      <vt:lpstr>PowerPoint プレゼンテーション</vt:lpstr>
      <vt:lpstr>Nutanixのスナップショット</vt:lpstr>
      <vt:lpstr>Nutanixのスナップショットとは？</vt:lpstr>
      <vt:lpstr>NutanixのPDスナップショット</vt:lpstr>
      <vt:lpstr>PowerPoint プレゼンテーション</vt:lpstr>
      <vt:lpstr>PowerPoint プレゼンテーション</vt:lpstr>
      <vt:lpstr>PowerPoint プレゼンテーション</vt:lpstr>
      <vt:lpstr>NutanixのPDスナップショット</vt:lpstr>
      <vt:lpstr>PowerPoint プレゼンテーション</vt:lpstr>
      <vt:lpstr>PowerPoint プレゼンテーション</vt:lpstr>
      <vt:lpstr>NutanixのPDスナップショット</vt:lpstr>
      <vt:lpstr>PowerPoint プレゼンテーション</vt:lpstr>
      <vt:lpstr>PowerPoint プレゼンテーション</vt:lpstr>
      <vt:lpstr>Nutanixのスナップショットとは？</vt:lpstr>
      <vt:lpstr>NutanixのVM単位スナップショット</vt:lpstr>
      <vt:lpstr>PowerPoint プレゼンテーション</vt:lpstr>
      <vt:lpstr>PowerPoint プレゼンテーション</vt:lpstr>
      <vt:lpstr>PowerPoint プレゼンテーション</vt:lpstr>
      <vt:lpstr>AHVとNutanix スナップショット</vt:lpstr>
      <vt:lpstr>PowerPoint プレゼンテーション</vt:lpstr>
      <vt:lpstr>スナップショットは バックアップになるのか？</vt:lpstr>
      <vt:lpstr>Nutanixのスナップショットがバックアップとして利用できる理由</vt:lpstr>
      <vt:lpstr>スナップショットとバックアップの関係</vt:lpstr>
      <vt:lpstr>スナップショットとバックアップの関係</vt:lpstr>
      <vt:lpstr>スナップショットとバックアップの関係</vt:lpstr>
      <vt:lpstr>実機</vt:lpstr>
      <vt:lpstr>PowerPoint プレゼンテーション</vt:lpstr>
      <vt:lpstr>ESXiのスナップショットとは？</vt:lpstr>
      <vt:lpstr>PowerPoint プレゼンテーション</vt:lpstr>
      <vt:lpstr>PowerPoint プレゼンテーション</vt:lpstr>
      <vt:lpstr>PowerPoint プレゼンテーション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CE On Demand</dc:title>
  <dc:creator>渡辺剛</dc:creator>
  <cp:lastModifiedBy>Go Watanabe</cp:lastModifiedBy>
  <cp:revision>336</cp:revision>
  <dcterms:created xsi:type="dcterms:W3CDTF">2015-12-08T12:52:49Z</dcterms:created>
  <dcterms:modified xsi:type="dcterms:W3CDTF">2019-03-16T12:46:39Z</dcterms:modified>
</cp:coreProperties>
</file>