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91" r:id="rId2"/>
    <p:sldId id="397" r:id="rId3"/>
    <p:sldId id="398" r:id="rId4"/>
    <p:sldId id="39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76228" autoAdjust="0"/>
  </p:normalViewPr>
  <p:slideViewPr>
    <p:cSldViewPr snapToGrid="0">
      <p:cViewPr varScale="1">
        <p:scale>
          <a:sx n="75" d="100"/>
          <a:sy n="75" d="100"/>
        </p:scale>
        <p:origin x="13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 Watanabe" userId="eca159047afb4479" providerId="LiveId" clId="{E2B8A648-6BF5-40FF-84E1-309E57EC4AA6}"/>
    <pc:docChg chg="undo custSel addSld delSld modSld sldOrd">
      <pc:chgData name="Go Watanabe" userId="eca159047afb4479" providerId="LiveId" clId="{E2B8A648-6BF5-40FF-84E1-309E57EC4AA6}" dt="2018-11-13T17:53:25.423" v="5382" actId="20577"/>
      <pc:docMkLst>
        <pc:docMk/>
      </pc:docMkLst>
      <pc:sldChg chg="addSp delSp modSp">
        <pc:chgData name="Go Watanabe" userId="eca159047afb4479" providerId="LiveId" clId="{E2B8A648-6BF5-40FF-84E1-309E57EC4AA6}" dt="2018-11-13T17:50:48.873" v="5298"/>
        <pc:sldMkLst>
          <pc:docMk/>
          <pc:sldMk cId="1090849531" sldId="323"/>
        </pc:sldMkLst>
        <pc:spChg chg="mod">
          <ac:chgData name="Go Watanabe" userId="eca159047afb4479" providerId="LiveId" clId="{E2B8A648-6BF5-40FF-84E1-309E57EC4AA6}" dt="2018-11-13T17:50:48.873" v="5298"/>
          <ac:spMkLst>
            <pc:docMk/>
            <pc:sldMk cId="1090849531" sldId="323"/>
            <ac:spMk id="5" creationId="{00000000-0000-0000-0000-000000000000}"/>
          </ac:spMkLst>
        </pc:spChg>
        <pc:spChg chg="del">
          <ac:chgData name="Go Watanabe" userId="eca159047afb4479" providerId="LiveId" clId="{E2B8A648-6BF5-40FF-84E1-309E57EC4AA6}" dt="2018-11-13T03:44:51.071" v="822"/>
          <ac:spMkLst>
            <pc:docMk/>
            <pc:sldMk cId="1090849531" sldId="323"/>
            <ac:spMk id="7" creationId="{8B19E1E5-AB85-48E7-9C24-8510039FD51C}"/>
          </ac:spMkLst>
        </pc:spChg>
        <pc:spChg chg="add del">
          <ac:chgData name="Go Watanabe" userId="eca159047afb4479" providerId="LiveId" clId="{E2B8A648-6BF5-40FF-84E1-309E57EC4AA6}" dt="2018-11-13T03:46:47.818" v="832"/>
          <ac:spMkLst>
            <pc:docMk/>
            <pc:sldMk cId="1090849531" sldId="323"/>
            <ac:spMk id="9" creationId="{5BD9BF5E-42DE-437F-8793-24D9CA8F1240}"/>
          </ac:spMkLst>
        </pc:spChg>
        <pc:spChg chg="add">
          <ac:chgData name="Go Watanabe" userId="eca159047afb4479" providerId="LiveId" clId="{E2B8A648-6BF5-40FF-84E1-309E57EC4AA6}" dt="2018-11-13T03:46:48.248" v="833"/>
          <ac:spMkLst>
            <pc:docMk/>
            <pc:sldMk cId="1090849531" sldId="323"/>
            <ac:spMk id="27" creationId="{43D509F9-A4D1-44B8-B67E-B265B15309C2}"/>
          </ac:spMkLst>
        </pc:spChg>
        <pc:picChg chg="add del">
          <ac:chgData name="Go Watanabe" userId="eca159047afb4479" providerId="LiveId" clId="{E2B8A648-6BF5-40FF-84E1-309E57EC4AA6}" dt="2018-11-13T03:46:44.998" v="830"/>
          <ac:picMkLst>
            <pc:docMk/>
            <pc:sldMk cId="1090849531" sldId="323"/>
            <ac:picMk id="8" creationId="{B1691E6D-F27D-484A-81E1-3AD8C2B060E7}"/>
          </ac:picMkLst>
        </pc:picChg>
        <pc:picChg chg="add">
          <ac:chgData name="Go Watanabe" userId="eca159047afb4479" providerId="LiveId" clId="{E2B8A648-6BF5-40FF-84E1-309E57EC4AA6}" dt="2018-11-13T03:46:45.577" v="831"/>
          <ac:picMkLst>
            <pc:docMk/>
            <pc:sldMk cId="1090849531" sldId="323"/>
            <ac:picMk id="26" creationId="{30C7871B-3259-44CC-B22B-F46FF6A7BE7C}"/>
          </ac:picMkLst>
        </pc:picChg>
        <pc:cxnChg chg="add mod">
          <ac:chgData name="Go Watanabe" userId="eca159047afb4479" providerId="LiveId" clId="{E2B8A648-6BF5-40FF-84E1-309E57EC4AA6}" dt="2018-11-13T03:45:21.275" v="825"/>
          <ac:cxnSpMkLst>
            <pc:docMk/>
            <pc:sldMk cId="1090849531" sldId="323"/>
            <ac:cxnSpMk id="10" creationId="{708E2685-E971-4872-9738-6B67A59FE39E}"/>
          </ac:cxnSpMkLst>
        </pc:cxnChg>
        <pc:cxnChg chg="add">
          <ac:chgData name="Go Watanabe" userId="eca159047afb4479" providerId="LiveId" clId="{E2B8A648-6BF5-40FF-84E1-309E57EC4AA6}" dt="2018-11-13T03:45:33.181" v="826"/>
          <ac:cxnSpMkLst>
            <pc:docMk/>
            <pc:sldMk cId="1090849531" sldId="323"/>
            <ac:cxnSpMk id="12" creationId="{C97443B7-B5D8-4BC6-9F2B-23549033A3F9}"/>
          </ac:cxnSpMkLst>
        </pc:cxnChg>
        <pc:cxnChg chg="add">
          <ac:chgData name="Go Watanabe" userId="eca159047afb4479" providerId="LiveId" clId="{E2B8A648-6BF5-40FF-84E1-309E57EC4AA6}" dt="2018-11-13T03:45:44.115" v="827"/>
          <ac:cxnSpMkLst>
            <pc:docMk/>
            <pc:sldMk cId="1090849531" sldId="323"/>
            <ac:cxnSpMk id="16" creationId="{C68993BF-C728-4C5B-AB71-D766C491A609}"/>
          </ac:cxnSpMkLst>
        </pc:cxnChg>
        <pc:cxnChg chg="add">
          <ac:chgData name="Go Watanabe" userId="eca159047afb4479" providerId="LiveId" clId="{E2B8A648-6BF5-40FF-84E1-309E57EC4AA6}" dt="2018-11-13T03:45:58.586" v="828"/>
          <ac:cxnSpMkLst>
            <pc:docMk/>
            <pc:sldMk cId="1090849531" sldId="323"/>
            <ac:cxnSpMk id="18" creationId="{8EB92EA2-033C-4C55-8D0B-2926D483D660}"/>
          </ac:cxnSpMkLst>
        </pc:cxnChg>
        <pc:cxnChg chg="add">
          <ac:chgData name="Go Watanabe" userId="eca159047afb4479" providerId="LiveId" clId="{E2B8A648-6BF5-40FF-84E1-309E57EC4AA6}" dt="2018-11-13T03:45:59.723" v="829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modSp">
        <pc:chgData name="Go Watanabe" userId="eca159047afb4479" providerId="LiveId" clId="{E2B8A648-6BF5-40FF-84E1-309E57EC4AA6}" dt="2018-11-13T17:49:45.674" v="5287"/>
        <pc:sldMkLst>
          <pc:docMk/>
          <pc:sldMk cId="1012464722" sldId="333"/>
        </pc:sldMkLst>
        <pc:spChg chg="mod">
          <ac:chgData name="Go Watanabe" userId="eca159047afb4479" providerId="LiveId" clId="{E2B8A648-6BF5-40FF-84E1-309E57EC4AA6}" dt="2018-11-13T16:15:51.818" v="1265"/>
          <ac:spMkLst>
            <pc:docMk/>
            <pc:sldMk cId="1012464722" sldId="333"/>
            <ac:spMk id="2" creationId="{00000000-0000-0000-0000-000000000000}"/>
          </ac:spMkLst>
        </pc:spChg>
        <pc:spChg chg="mod">
          <ac:chgData name="Go Watanabe" userId="eca159047afb4479" providerId="LiveId" clId="{E2B8A648-6BF5-40FF-84E1-309E57EC4AA6}" dt="2018-11-13T17:49:45.674" v="5287"/>
          <ac:spMkLst>
            <pc:docMk/>
            <pc:sldMk cId="1012464722" sldId="333"/>
            <ac:spMk id="3" creationId="{00000000-0000-0000-0000-000000000000}"/>
          </ac:spMkLst>
        </pc:spChg>
      </pc:sldChg>
      <pc:sldChg chg="modSp ord">
        <pc:chgData name="Go Watanabe" userId="eca159047afb4479" providerId="LiveId" clId="{E2B8A648-6BF5-40FF-84E1-309E57EC4AA6}" dt="2018-11-13T16:16:18.720" v="1267" actId="14100"/>
        <pc:sldMkLst>
          <pc:docMk/>
          <pc:sldMk cId="1449218270" sldId="345"/>
        </pc:sldMkLst>
        <pc:spChg chg="mod">
          <ac:chgData name="Go Watanabe" userId="eca159047afb4479" providerId="LiveId" clId="{E2B8A648-6BF5-40FF-84E1-309E57EC4AA6}" dt="2018-11-12T17:48:03.286" v="113"/>
          <ac:spMkLst>
            <pc:docMk/>
            <pc:sldMk cId="1449218270" sldId="345"/>
            <ac:spMk id="2" creationId="{524BF913-0785-4FBB-BC7F-0DE2D6881C28}"/>
          </ac:spMkLst>
        </pc:spChg>
        <pc:spChg chg="mod">
          <ac:chgData name="Go Watanabe" userId="eca159047afb4479" providerId="LiveId" clId="{E2B8A648-6BF5-40FF-84E1-309E57EC4AA6}" dt="2018-11-13T16:16:14.182" v="1266" actId="1076"/>
          <ac:spMkLst>
            <pc:docMk/>
            <pc:sldMk cId="1449218270" sldId="345"/>
            <ac:spMk id="3" creationId="{72AC7A59-75EC-4812-B5F1-8473610F869E}"/>
          </ac:spMkLst>
        </pc:spChg>
        <pc:spChg chg="mod">
          <ac:chgData name="Go Watanabe" userId="eca159047afb4479" providerId="LiveId" clId="{E2B8A648-6BF5-40FF-84E1-309E57EC4AA6}" dt="2018-11-13T16:16:18.720" v="1267" actId="14100"/>
          <ac:spMkLst>
            <pc:docMk/>
            <pc:sldMk cId="1449218270" sldId="345"/>
            <ac:spMk id="4" creationId="{6FA73E32-4EE3-485F-9CF0-B9C12E67CC34}"/>
          </ac:spMkLst>
        </pc:spChg>
      </pc:sldChg>
      <pc:sldChg chg="addSp delSp modSp">
        <pc:chgData name="Go Watanabe" userId="eca159047afb4479" providerId="LiveId" clId="{E2B8A648-6BF5-40FF-84E1-309E57EC4AA6}" dt="2018-11-13T16:21:00.651" v="1371" actId="1076"/>
        <pc:sldMkLst>
          <pc:docMk/>
          <pc:sldMk cId="4184024086" sldId="346"/>
        </pc:sldMkLst>
        <pc:spChg chg="mod">
          <ac:chgData name="Go Watanabe" userId="eca159047afb4479" providerId="LiveId" clId="{E2B8A648-6BF5-40FF-84E1-309E57EC4AA6}" dt="2018-11-12T17:36:52.500" v="19"/>
          <ac:spMkLst>
            <pc:docMk/>
            <pc:sldMk cId="4184024086" sldId="346"/>
            <ac:spMk id="2" creationId="{E859F385-5C70-4D65-831B-AC510376CAC2}"/>
          </ac:spMkLst>
        </pc:spChg>
        <pc:spChg chg="mod">
          <ac:chgData name="Go Watanabe" userId="eca159047afb4479" providerId="LiveId" clId="{E2B8A648-6BF5-40FF-84E1-309E57EC4AA6}" dt="2018-11-12T17:46:31.493" v="103"/>
          <ac:spMkLst>
            <pc:docMk/>
            <pc:sldMk cId="4184024086" sldId="346"/>
            <ac:spMk id="3" creationId="{C03587E1-C543-4A12-A758-B601C1380F17}"/>
          </ac:spMkLst>
        </pc:spChg>
        <pc:spChg chg="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5" creationId="{4C562F6D-D264-449F-BF93-91B02CFD1069}"/>
          </ac:spMkLst>
        </pc:spChg>
        <pc:spChg chg="mod">
          <ac:chgData name="Go Watanabe" userId="eca159047afb4479" providerId="LiveId" clId="{E2B8A648-6BF5-40FF-84E1-309E57EC4AA6}" dt="2018-11-13T16:13:39.704" v="1214" actId="14100"/>
          <ac:spMkLst>
            <pc:docMk/>
            <pc:sldMk cId="4184024086" sldId="346"/>
            <ac:spMk id="6" creationId="{0C10373B-846C-4855-A48F-02BE1A9F0DF3}"/>
          </ac:spMkLst>
        </pc:spChg>
        <pc:spChg chg="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7" creationId="{2A95C43A-2AC0-494D-86EF-E1D71EE07A04}"/>
          </ac:spMkLst>
        </pc:spChg>
        <pc:spChg chg="mod">
          <ac:chgData name="Go Watanabe" userId="eca159047afb4479" providerId="LiveId" clId="{E2B8A648-6BF5-40FF-84E1-309E57EC4AA6}" dt="2018-11-13T16:17:16.837" v="1269" actId="14100"/>
          <ac:spMkLst>
            <pc:docMk/>
            <pc:sldMk cId="4184024086" sldId="346"/>
            <ac:spMk id="8" creationId="{0C3ED2B4-1AE6-4B26-91C9-74F2C34C635C}"/>
          </ac:spMkLst>
        </pc:spChg>
        <pc:spChg chg="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9" creationId="{4B195DB7-D5B6-4286-A829-0DACBF8B8EA8}"/>
          </ac:spMkLst>
        </pc:spChg>
        <pc:spChg chg="del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0" creationId="{89E13A23-8C5C-44C5-B6C5-4797A8B23253}"/>
          </ac:spMkLst>
        </pc:spChg>
        <pc:spChg chg="del mod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1" creationId="{B225956C-027F-4165-B75D-20B3220D7801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17" creationId="{0D156D79-4D66-4280-ACEE-383AB1F2BD17}"/>
          </ac:spMkLst>
        </pc:spChg>
        <pc:spChg chg="add mod">
          <ac:chgData name="Go Watanabe" userId="eca159047afb4479" providerId="LiveId" clId="{E2B8A648-6BF5-40FF-84E1-309E57EC4AA6}" dt="2018-11-12T17:46:46.972" v="104" actId="207"/>
          <ac:spMkLst>
            <pc:docMk/>
            <pc:sldMk cId="4184024086" sldId="346"/>
            <ac:spMk id="18" creationId="{5FB826E9-2549-47E3-B6CD-236F16B203E0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19" creationId="{22FD6CE4-8CBE-41CF-9C80-10C47E03BA1B}"/>
          </ac:spMkLst>
        </pc:spChg>
        <pc:spChg chg="add mod">
          <ac:chgData name="Go Watanabe" userId="eca159047afb4479" providerId="LiveId" clId="{E2B8A648-6BF5-40FF-84E1-309E57EC4AA6}" dt="2018-11-13T16:12:21.985" v="1199" actId="14100"/>
          <ac:spMkLst>
            <pc:docMk/>
            <pc:sldMk cId="4184024086" sldId="346"/>
            <ac:spMk id="20" creationId="{7B3F464A-3552-439B-83C8-ABF20BABD34D}"/>
          </ac:spMkLst>
        </pc:spChg>
        <pc:spChg chg="add mod">
          <ac:chgData name="Go Watanabe" userId="eca159047afb4479" providerId="LiveId" clId="{E2B8A648-6BF5-40FF-84E1-309E57EC4AA6}" dt="2018-11-13T16:12:45.865" v="1202" actId="1076"/>
          <ac:spMkLst>
            <pc:docMk/>
            <pc:sldMk cId="4184024086" sldId="346"/>
            <ac:spMk id="21" creationId="{E4D6DD18-CF50-4291-8978-440DA85C62C2}"/>
          </ac:spMkLst>
        </pc:spChg>
        <pc:spChg chg="add del mod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22" creationId="{B65C6161-8507-44C6-8F85-24A3CBD6F020}"/>
          </ac:spMkLst>
        </pc:spChg>
        <pc:spChg chg="add">
          <ac:chgData name="Go Watanabe" userId="eca159047afb4479" providerId="LiveId" clId="{E2B8A648-6BF5-40FF-84E1-309E57EC4AA6}" dt="2018-11-12T17:33:40.119" v="4"/>
          <ac:spMkLst>
            <pc:docMk/>
            <pc:sldMk cId="4184024086" sldId="346"/>
            <ac:spMk id="23" creationId="{082D5F15-E9F7-42AA-942B-14D91E50AD18}"/>
          </ac:spMkLst>
        </pc:spChg>
        <pc:spChg chg="add mod">
          <ac:chgData name="Go Watanabe" userId="eca159047afb4479" providerId="LiveId" clId="{E2B8A648-6BF5-40FF-84E1-309E57EC4AA6}" dt="2018-11-13T16:14:20.985" v="1237" actId="14100"/>
          <ac:spMkLst>
            <pc:docMk/>
            <pc:sldMk cId="4184024086" sldId="346"/>
            <ac:spMk id="27" creationId="{9A5BC6A4-9B27-4F9B-91BB-6FCAD55B521C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30" creationId="{938572F1-96B7-4A1E-A33D-97D803B38789}"/>
          </ac:spMkLst>
        </pc:spChg>
        <pc:spChg chg="add">
          <ac:chgData name="Go Watanabe" userId="eca159047afb4479" providerId="LiveId" clId="{E2B8A648-6BF5-40FF-84E1-309E57EC4AA6}" dt="2018-11-12T17:37:22.520" v="21"/>
          <ac:spMkLst>
            <pc:docMk/>
            <pc:sldMk cId="4184024086" sldId="346"/>
            <ac:spMk id="31" creationId="{7A668383-D646-4F21-B6C0-4E9B85367287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32" creationId="{D636FD2B-BFA9-4E4C-BA00-7787F5260D4B}"/>
          </ac:spMkLst>
        </pc:spChg>
        <pc:spChg chg="add mod">
          <ac:chgData name="Go Watanabe" userId="eca159047afb4479" providerId="LiveId" clId="{E2B8A648-6BF5-40FF-84E1-309E57EC4AA6}" dt="2018-11-13T16:12:37" v="1201" actId="1076"/>
          <ac:spMkLst>
            <pc:docMk/>
            <pc:sldMk cId="4184024086" sldId="346"/>
            <ac:spMk id="33" creationId="{C7230384-C56E-4BB5-B000-0F76277E3FAF}"/>
          </ac:spMkLst>
        </pc:spChg>
        <pc:spChg chg="add del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34" creationId="{DB26B0F1-41D6-4B91-89BE-8126907D4156}"/>
          </ac:spMkLst>
        </pc:spChg>
        <pc:spChg chg="add 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39" creationId="{F9880D27-D9A8-44A4-8A4A-A6495D3839A4}"/>
          </ac:spMkLst>
        </pc:spChg>
        <pc:spChg chg="add 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40" creationId="{3B290279-2D3B-4A1E-827C-2FD137BD811C}"/>
          </ac:spMkLst>
        </pc:spChg>
        <pc:spChg chg="add mod">
          <ac:chgData name="Go Watanabe" userId="eca159047afb4479" providerId="LiveId" clId="{E2B8A648-6BF5-40FF-84E1-309E57EC4AA6}" dt="2018-11-13T16:14:52.696" v="1242" actId="1076"/>
          <ac:spMkLst>
            <pc:docMk/>
            <pc:sldMk cId="4184024086" sldId="346"/>
            <ac:spMk id="42" creationId="{E3E65CAB-2209-45A1-A147-9572C6D9F418}"/>
          </ac:spMkLst>
        </pc:spChg>
        <pc:spChg chg="add mod">
          <ac:chgData name="Go Watanabe" userId="eca159047afb4479" providerId="LiveId" clId="{E2B8A648-6BF5-40FF-84E1-309E57EC4AA6}" dt="2018-11-13T16:14:50.113" v="1241" actId="1076"/>
          <ac:spMkLst>
            <pc:docMk/>
            <pc:sldMk cId="4184024086" sldId="346"/>
            <ac:spMk id="43" creationId="{1E7D6863-D255-4495-B6A9-BD10DDFBA58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4" creationId="{4D363A41-883D-4EFF-9D26-842ECED2071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5" creationId="{2254E2EC-9D5E-42B5-9A66-63385C3F0D98}"/>
          </ac:spMkLst>
        </pc:spChg>
        <pc:cxnChg chg="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14" creationId="{EB52FC92-57E7-4FB5-AB20-080A738F9024}"/>
          </ac:cxnSpMkLst>
        </pc:cxnChg>
        <pc:cxnChg chg="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15" creationId="{C29DE907-A7B8-4B51-873E-A4DDD4DBA59E}"/>
          </ac:cxnSpMkLst>
        </pc:cxnChg>
        <pc:cxnChg chg="del">
          <ac:chgData name="Go Watanabe" userId="eca159047afb4479" providerId="LiveId" clId="{E2B8A648-6BF5-40FF-84E1-309E57EC4AA6}" dt="2018-11-13T16:13:10.145" v="1205" actId="478"/>
          <ac:cxnSpMkLst>
            <pc:docMk/>
            <pc:sldMk cId="4184024086" sldId="346"/>
            <ac:cxnSpMk id="16" creationId="{C8E9AE48-47D9-4591-B388-B7600CF7EF1B}"/>
          </ac:cxnSpMkLst>
        </pc:cxnChg>
        <pc:cxnChg chg="add 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24" creationId="{176A5711-355F-4212-8D8E-62AEBEC3F709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25" creationId="{07A3E025-DF37-4CEF-BF46-D778D7496010}"/>
          </ac:cxnSpMkLst>
        </pc:cxnChg>
        <pc:cxnChg chg="add del">
          <ac:chgData name="Go Watanabe" userId="eca159047afb4479" providerId="LiveId" clId="{E2B8A648-6BF5-40FF-84E1-309E57EC4AA6}" dt="2018-11-13T16:12:17.955" v="1198" actId="478"/>
          <ac:cxnSpMkLst>
            <pc:docMk/>
            <pc:sldMk cId="4184024086" sldId="346"/>
            <ac:cxnSpMk id="26" creationId="{D7FCC87A-06EF-44EA-AB76-C3D12518AC13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35" creationId="{9749EC4E-CF62-401D-9E5C-2A868E227CD6}"/>
          </ac:cxnSpMkLst>
        </pc:cxnChg>
        <pc:cxnChg chg="add 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41" creationId="{858D3499-8A8F-443B-A36E-C46BB37729BA}"/>
          </ac:cxnSpMkLst>
        </pc:cxnChg>
      </pc:sldChg>
      <pc:sldChg chg="add ord modNotesTx">
        <pc:chgData name="Go Watanabe" userId="eca159047afb4479" providerId="LiveId" clId="{E2B8A648-6BF5-40FF-84E1-309E57EC4AA6}" dt="2018-11-13T17:12:45.547" v="4501" actId="20577"/>
        <pc:sldMkLst>
          <pc:docMk/>
          <pc:sldMk cId="3791991127" sldId="362"/>
        </pc:sldMkLst>
      </pc:sldChg>
      <pc:sldChg chg="addSp delSp modSp add">
        <pc:chgData name="Go Watanabe" userId="eca159047afb4479" providerId="LiveId" clId="{E2B8A648-6BF5-40FF-84E1-309E57EC4AA6}" dt="2018-11-13T17:03:01.034" v="4180" actId="20577"/>
        <pc:sldMkLst>
          <pc:docMk/>
          <pc:sldMk cId="1113905779" sldId="363"/>
        </pc:sldMkLst>
        <pc:spChg chg="mod">
          <ac:chgData name="Go Watanabe" userId="eca159047afb4479" providerId="LiveId" clId="{E2B8A648-6BF5-40FF-84E1-309E57EC4AA6}" dt="2018-11-13T01:48:31.196" v="476"/>
          <ac:spMkLst>
            <pc:docMk/>
            <pc:sldMk cId="1113905779" sldId="36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3:01.034" v="4180" actId="20577"/>
          <ac:spMkLst>
            <pc:docMk/>
            <pc:sldMk cId="1113905779" sldId="363"/>
            <ac:spMk id="3" creationId="{FB9FDF84-13A2-4AE5-B72E-754038FA62FB}"/>
          </ac:spMkLst>
        </pc:spChg>
        <pc:spChg chg="del mod">
          <ac:chgData name="Go Watanabe" userId="eca159047afb4479" providerId="LiveId" clId="{E2B8A648-6BF5-40FF-84E1-309E57EC4AA6}" dt="2018-11-13T02:53:26.484" v="529"/>
          <ac:spMkLst>
            <pc:docMk/>
            <pc:sldMk cId="1113905779" sldId="363"/>
            <ac:spMk id="16" creationId="{0B072216-EEF1-44F3-927D-4F9EAAFD588B}"/>
          </ac:spMkLst>
        </pc:spChg>
        <pc:spChg chg="mod">
          <ac:chgData name="Go Watanabe" userId="eca159047afb4479" providerId="LiveId" clId="{E2B8A648-6BF5-40FF-84E1-309E57EC4AA6}" dt="2018-11-13T02:29:25.256" v="518"/>
          <ac:spMkLst>
            <pc:docMk/>
            <pc:sldMk cId="1113905779" sldId="363"/>
            <ac:spMk id="23" creationId="{21AE68F9-641D-4836-B9C4-4D300F15733B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4" creationId="{2327D96D-C493-4DC5-8BCD-84195997DD21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5" creationId="{3713DB2A-8DAE-432C-870B-A9D07FB39AC0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6" creationId="{C3F83166-56D1-4C56-9302-99E9A08ACCE2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8" creationId="{ACBEFDBF-6019-4A9F-95DD-17233732BAF0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9" creationId="{67BF2465-A661-4490-8CAF-8C204459EDCB}"/>
          </ac:spMkLst>
        </pc:spChg>
        <pc:spChg chg="add mod">
          <ac:chgData name="Go Watanabe" userId="eca159047afb4479" providerId="LiveId" clId="{E2B8A648-6BF5-40FF-84E1-309E57EC4AA6}" dt="2018-11-13T01:54:22.493" v="498"/>
          <ac:spMkLst>
            <pc:docMk/>
            <pc:sldMk cId="1113905779" sldId="363"/>
            <ac:spMk id="41" creationId="{0F0C420D-F1CF-4076-97B8-236D4914B00C}"/>
          </ac:spMkLst>
        </pc:spChg>
        <pc:spChg chg="add">
          <ac:chgData name="Go Watanabe" userId="eca159047afb4479" providerId="LiveId" clId="{E2B8A648-6BF5-40FF-84E1-309E57EC4AA6}" dt="2018-11-13T01:50:48.752" v="480"/>
          <ac:spMkLst>
            <pc:docMk/>
            <pc:sldMk cId="1113905779" sldId="363"/>
            <ac:spMk id="42" creationId="{C91983CD-5014-4827-A5B6-E5CEC7DD4C3C}"/>
          </ac:spMkLst>
        </pc:spChg>
        <pc:spChg chg="add mod">
          <ac:chgData name="Go Watanabe" userId="eca159047afb4479" providerId="LiveId" clId="{E2B8A648-6BF5-40FF-84E1-309E57EC4AA6}" dt="2018-11-13T01:54:04.430" v="496"/>
          <ac:spMkLst>
            <pc:docMk/>
            <pc:sldMk cId="1113905779" sldId="363"/>
            <ac:spMk id="46" creationId="{D736DCF8-5D3B-4F12-813A-F467357C8D75}"/>
          </ac:spMkLst>
        </pc:spChg>
        <pc:spChg chg="add mod">
          <ac:chgData name="Go Watanabe" userId="eca159047afb4479" providerId="LiveId" clId="{E2B8A648-6BF5-40FF-84E1-309E57EC4AA6}" dt="2018-11-13T02:31:18.255" v="521"/>
          <ac:spMkLst>
            <pc:docMk/>
            <pc:sldMk cId="1113905779" sldId="363"/>
            <ac:spMk id="112" creationId="{F40CD9B7-65A5-4D7A-A691-1953BF25EA46}"/>
          </ac:spMkLst>
        </pc:spChg>
        <pc:spChg chg="add">
          <ac:chgData name="Go Watanabe" userId="eca159047afb4479" providerId="LiveId" clId="{E2B8A648-6BF5-40FF-84E1-309E57EC4AA6}" dt="2018-11-13T02:32:39.106" v="522"/>
          <ac:spMkLst>
            <pc:docMk/>
            <pc:sldMk cId="1113905779" sldId="363"/>
            <ac:spMk id="121" creationId="{B6A0D6F6-5160-4A37-9FB5-E9763E90D404}"/>
          </ac:spMkLst>
        </pc:spChg>
        <pc:spChg chg="add">
          <ac:chgData name="Go Watanabe" userId="eca159047afb4479" providerId="LiveId" clId="{E2B8A648-6BF5-40FF-84E1-309E57EC4AA6}" dt="2018-11-13T02:32:47.773" v="523"/>
          <ac:spMkLst>
            <pc:docMk/>
            <pc:sldMk cId="1113905779" sldId="363"/>
            <ac:spMk id="122" creationId="{D019CED5-318E-48C7-AE44-27707FC67283}"/>
          </ac:spMkLst>
        </pc:spChg>
        <pc:spChg chg="add mod">
          <ac:chgData name="Go Watanabe" userId="eca159047afb4479" providerId="LiveId" clId="{E2B8A648-6BF5-40FF-84E1-309E57EC4AA6}" dt="2018-11-13T02:33:27.247" v="526"/>
          <ac:spMkLst>
            <pc:docMk/>
            <pc:sldMk cId="1113905779" sldId="363"/>
            <ac:spMk id="123" creationId="{1BC5C7B6-7243-47A7-9A91-A886EFEC8BD2}"/>
          </ac:spMkLst>
        </pc:spChg>
        <pc:spChg chg="add">
          <ac:chgData name="Go Watanabe" userId="eca159047afb4479" providerId="LiveId" clId="{E2B8A648-6BF5-40FF-84E1-309E57EC4AA6}" dt="2018-11-13T02:53:27.476" v="530"/>
          <ac:spMkLst>
            <pc:docMk/>
            <pc:sldMk cId="1113905779" sldId="363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05:33.598" v="913" actId="14100"/>
          <ac:cxnSpMkLst>
            <pc:docMk/>
            <pc:sldMk cId="1113905779" sldId="36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9.849" v="910" actId="478"/>
          <ac:cxnSpMkLst>
            <pc:docMk/>
            <pc:sldMk cId="1113905779" sldId="363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1:49:43.770" v="478"/>
          <ac:cxnSpMkLst>
            <pc:docMk/>
            <pc:sldMk cId="1113905779" sldId="363"/>
            <ac:cxnSpMk id="37" creationId="{DC904518-223B-42B3-B2BF-19E20E4CDAFC}"/>
          </ac:cxnSpMkLst>
        </pc:cxnChg>
        <pc:cxnChg chg="add">
          <ac:chgData name="Go Watanabe" userId="eca159047afb4479" providerId="LiveId" clId="{E2B8A648-6BF5-40FF-84E1-309E57EC4AA6}" dt="2018-11-13T01:50:13.048" v="479"/>
          <ac:cxnSpMkLst>
            <pc:docMk/>
            <pc:sldMk cId="1113905779" sldId="363"/>
            <ac:cxnSpMk id="40" creationId="{8E5B48AA-C034-40BB-851D-F750BDCF2162}"/>
          </ac:cxnSpMkLst>
        </pc:cxnChg>
        <pc:cxnChg chg="add">
          <ac:chgData name="Go Watanabe" userId="eca159047afb4479" providerId="LiveId" clId="{E2B8A648-6BF5-40FF-84E1-309E57EC4AA6}" dt="2018-11-13T02:01:54.275" v="499"/>
          <ac:cxnSpMkLst>
            <pc:docMk/>
            <pc:sldMk cId="1113905779" sldId="363"/>
            <ac:cxnSpMk id="54" creationId="{CBB8110A-CBAF-4211-983E-9310924BC283}"/>
          </ac:cxnSpMkLst>
        </pc:cxnChg>
        <pc:cxnChg chg="add">
          <ac:chgData name="Go Watanabe" userId="eca159047afb4479" providerId="LiveId" clId="{E2B8A648-6BF5-40FF-84E1-309E57EC4AA6}" dt="2018-11-13T02:02:26.168" v="500"/>
          <ac:cxnSpMkLst>
            <pc:docMk/>
            <pc:sldMk cId="1113905779" sldId="363"/>
            <ac:cxnSpMk id="57" creationId="{BF73BC06-0DA1-46D1-81BA-974059254825}"/>
          </ac:cxnSpMkLst>
        </pc:cxnChg>
        <pc:cxnChg chg="add">
          <ac:chgData name="Go Watanabe" userId="eca159047afb4479" providerId="LiveId" clId="{E2B8A648-6BF5-40FF-84E1-309E57EC4AA6}" dt="2018-11-13T02:02:45.278" v="501"/>
          <ac:cxnSpMkLst>
            <pc:docMk/>
            <pc:sldMk cId="1113905779" sldId="363"/>
            <ac:cxnSpMk id="60" creationId="{991E2734-2E96-4F03-A93D-EBEFB69DA623}"/>
          </ac:cxnSpMkLst>
        </pc:cxnChg>
        <pc:cxnChg chg="add">
          <ac:chgData name="Go Watanabe" userId="eca159047afb4479" providerId="LiveId" clId="{E2B8A648-6BF5-40FF-84E1-309E57EC4AA6}" dt="2018-11-13T02:02:53.127" v="502"/>
          <ac:cxnSpMkLst>
            <pc:docMk/>
            <pc:sldMk cId="1113905779" sldId="363"/>
            <ac:cxnSpMk id="61" creationId="{01395225-F9D9-458F-885B-21252398DCB7}"/>
          </ac:cxnSpMkLst>
        </pc:cxnChg>
        <pc:cxnChg chg="add">
          <ac:chgData name="Go Watanabe" userId="eca159047afb4479" providerId="LiveId" clId="{E2B8A648-6BF5-40FF-84E1-309E57EC4AA6}" dt="2018-11-13T02:03:08.168" v="503"/>
          <ac:cxnSpMkLst>
            <pc:docMk/>
            <pc:sldMk cId="1113905779" sldId="363"/>
            <ac:cxnSpMk id="62" creationId="{BD9300E1-9F32-4F25-92B2-071AF27B9FDF}"/>
          </ac:cxnSpMkLst>
        </pc:cxnChg>
      </pc:sldChg>
      <pc:sldChg chg="delSp modSp add">
        <pc:chgData name="Go Watanabe" userId="eca159047afb4479" providerId="LiveId" clId="{E2B8A648-6BF5-40FF-84E1-309E57EC4AA6}" dt="2018-11-13T17:01:41.510" v="4149"/>
        <pc:sldMkLst>
          <pc:docMk/>
          <pc:sldMk cId="550649217" sldId="365"/>
        </pc:sldMkLst>
        <pc:spChg chg="mod">
          <ac:chgData name="Go Watanabe" userId="eca159047afb4479" providerId="LiveId" clId="{E2B8A648-6BF5-40FF-84E1-309E57EC4AA6}" dt="2018-11-13T17:01:41.510" v="4149"/>
          <ac:spMkLst>
            <pc:docMk/>
            <pc:sldMk cId="550649217" sldId="36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1:30.309" v="4111"/>
          <ac:spMkLst>
            <pc:docMk/>
            <pc:sldMk cId="550649217" sldId="365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5:47.778" v="917" actId="14100"/>
          <ac:cxnSpMkLst>
            <pc:docMk/>
            <pc:sldMk cId="550649217" sldId="36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42.271" v="914" actId="478"/>
          <ac:cxnSpMkLst>
            <pc:docMk/>
            <pc:sldMk cId="550649217" sldId="365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7:02:22.214" v="4177"/>
        <pc:sldMkLst>
          <pc:docMk/>
          <pc:sldMk cId="4025791801" sldId="366"/>
        </pc:sldMkLst>
        <pc:spChg chg="mod">
          <ac:chgData name="Go Watanabe" userId="eca159047afb4479" providerId="LiveId" clId="{E2B8A648-6BF5-40FF-84E1-309E57EC4AA6}" dt="2018-11-13T17:02:22.214" v="4177"/>
          <ac:spMkLst>
            <pc:docMk/>
            <pc:sldMk cId="4025791801" sldId="366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8:21.097" v="1066" actId="14100"/>
          <ac:cxnSpMkLst>
            <pc:docMk/>
            <pc:sldMk cId="4025791801" sldId="366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0.419" v="905" actId="478"/>
          <ac:cxnSpMkLst>
            <pc:docMk/>
            <pc:sldMk cId="4025791801" sldId="366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7:38:46.155" v="5004" actId="27636"/>
        <pc:sldMkLst>
          <pc:docMk/>
          <pc:sldMk cId="799032295" sldId="367"/>
        </pc:sldMkLst>
        <pc:spChg chg="mod">
          <ac:chgData name="Go Watanabe" userId="eca159047afb4479" providerId="LiveId" clId="{E2B8A648-6BF5-40FF-84E1-309E57EC4AA6}" dt="2018-11-13T03:09:19.099" v="541"/>
          <ac:spMkLst>
            <pc:docMk/>
            <pc:sldMk cId="799032295" sldId="36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46.155" v="5004" actId="27636"/>
          <ac:spMkLst>
            <pc:docMk/>
            <pc:sldMk cId="799032295" sldId="367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16:34:48.154" v="2291" actId="207"/>
          <ac:spMkLst>
            <pc:docMk/>
            <pc:sldMk cId="799032295" sldId="367"/>
            <ac:spMk id="44" creationId="{5C6A1920-4689-4446-ABDA-A4B7137D0C84}"/>
          </ac:spMkLst>
        </pc:spChg>
        <pc:cxnChg chg="mod">
          <ac:chgData name="Go Watanabe" userId="eca159047afb4479" providerId="LiveId" clId="{E2B8A648-6BF5-40FF-84E1-309E57EC4AA6}" dt="2018-11-13T16:05:15.562" v="904" actId="14100"/>
          <ac:cxnSpMkLst>
            <pc:docMk/>
            <pc:sldMk cId="799032295" sldId="36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10.131" v="901" actId="478"/>
          <ac:cxnSpMkLst>
            <pc:docMk/>
            <pc:sldMk cId="799032295" sldId="367"/>
            <ac:cxnSpMk id="18" creationId="{6ACBC1ED-C51E-46A8-BE7A-6B5D6A90DCD2}"/>
          </ac:cxnSpMkLst>
        </pc:cxnChg>
        <pc:cxnChg chg="add del">
          <ac:chgData name="Go Watanabe" userId="eca159047afb4479" providerId="LiveId" clId="{E2B8A648-6BF5-40FF-84E1-309E57EC4AA6}" dt="2018-11-13T03:09:53.437" v="544"/>
          <ac:cxnSpMkLst>
            <pc:docMk/>
            <pc:sldMk cId="799032295" sldId="367"/>
            <ac:cxnSpMk id="43" creationId="{AF7228F5-A603-4157-9E34-8F20B941A0C0}"/>
          </ac:cxnSpMkLst>
        </pc:cxnChg>
        <pc:cxnChg chg="add mod">
          <ac:chgData name="Go Watanabe" userId="eca159047afb4479" providerId="LiveId" clId="{E2B8A648-6BF5-40FF-84E1-309E57EC4AA6}" dt="2018-11-13T16:35:03.600" v="2293" actId="14100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addSp delSp modSp add ord">
        <pc:chgData name="Go Watanabe" userId="eca159047afb4479" providerId="LiveId" clId="{E2B8A648-6BF5-40FF-84E1-309E57EC4AA6}" dt="2018-11-13T16:38:41.964" v="2551" actId="207"/>
        <pc:sldMkLst>
          <pc:docMk/>
          <pc:sldMk cId="4128521817" sldId="368"/>
        </pc:sldMkLst>
        <pc:spChg chg="mod">
          <ac:chgData name="Go Watanabe" userId="eca159047afb4479" providerId="LiveId" clId="{E2B8A648-6BF5-40FF-84E1-309E57EC4AA6}" dt="2018-11-13T03:10:47.107" v="548"/>
          <ac:spMkLst>
            <pc:docMk/>
            <pc:sldMk cId="4128521817" sldId="368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7:59.132" v="2550"/>
          <ac:spMkLst>
            <pc:docMk/>
            <pc:sldMk cId="4128521817" sldId="368"/>
            <ac:spMk id="3" creationId="{FB9FDF84-13A2-4AE5-B72E-754038FA62FB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1" creationId="{6F7609A4-DFC8-4674-955C-6CAB912327E8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5" creationId="{59BE5F5F-9D75-4199-9255-892A6C6F60E1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6" creationId="{118E2DB2-82D1-4266-9678-FB2414438C7A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7" creationId="{64291D9A-9583-4B3A-8BB9-5C32638EC206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9" creationId="{C7E18116-06F5-489F-A5F7-FA5C25F57AFE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1" creationId="{EBD377FF-834F-4F2F-8F7C-9CDFD6CBF1C2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2" creationId="{2DDFB29A-EB2E-4FFC-8AE6-49355E7E94D4}"/>
          </ac:spMkLst>
        </pc:spChg>
        <pc:spChg chg="add del">
          <ac:chgData name="Go Watanabe" userId="eca159047afb4479" providerId="LiveId" clId="{E2B8A648-6BF5-40FF-84E1-309E57EC4AA6}" dt="2018-11-13T03:12:07.339" v="552"/>
          <ac:spMkLst>
            <pc:docMk/>
            <pc:sldMk cId="4128521817" sldId="368"/>
            <ac:spMk id="43" creationId="{78427EF5-F973-4EEF-A656-691F51A52A01}"/>
          </ac:spMkLst>
        </pc:spChg>
        <pc:cxnChg chg="mod">
          <ac:chgData name="Go Watanabe" userId="eca159047afb4479" providerId="LiveId" clId="{E2B8A648-6BF5-40FF-84E1-309E57EC4AA6}" dt="2018-11-13T16:05:06.288" v="900" actId="14100"/>
          <ac:cxnSpMkLst>
            <pc:docMk/>
            <pc:sldMk cId="4128521817" sldId="36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01.820" v="897" actId="478"/>
          <ac:cxnSpMkLst>
            <pc:docMk/>
            <pc:sldMk cId="4128521817" sldId="368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0:35.466" v="547"/>
          <ac:cxnSpMkLst>
            <pc:docMk/>
            <pc:sldMk cId="4128521817" sldId="368"/>
            <ac:cxnSpMk id="34" creationId="{8220F70D-72C7-4775-973A-B088A786DEF4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38" creationId="{4B4F62B3-4453-4379-9442-4FEA0C762EBE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40" creationId="{D6C271A7-0E44-4528-87A7-967324B8D12B}"/>
          </ac:cxnSpMkLst>
        </pc:cxnChg>
      </pc:sldChg>
      <pc:sldChg chg="addSp delSp modSp add ord">
        <pc:chgData name="Go Watanabe" userId="eca159047afb4479" providerId="LiveId" clId="{E2B8A648-6BF5-40FF-84E1-309E57EC4AA6}" dt="2018-11-13T16:04:40.069" v="888" actId="14100"/>
        <pc:sldMkLst>
          <pc:docMk/>
          <pc:sldMk cId="2041412447" sldId="369"/>
        </pc:sldMkLst>
        <pc:spChg chg="mod">
          <ac:chgData name="Go Watanabe" userId="eca159047afb4479" providerId="LiveId" clId="{E2B8A648-6BF5-40FF-84E1-309E57EC4AA6}" dt="2018-11-13T03:13:20.831" v="554"/>
          <ac:spMkLst>
            <pc:docMk/>
            <pc:sldMk cId="2041412447" sldId="369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0:13.977" v="697"/>
          <ac:spMkLst>
            <pc:docMk/>
            <pc:sldMk cId="2041412447" sldId="369"/>
            <ac:spMk id="3" creationId="{FB9FDF84-13A2-4AE5-B72E-754038FA62FB}"/>
          </ac:spMkLst>
        </pc:spChg>
        <pc:cxnChg chg="del">
          <ac:chgData name="Go Watanabe" userId="eca159047afb4479" providerId="LiveId" clId="{E2B8A648-6BF5-40FF-84E1-309E57EC4AA6}" dt="2018-11-13T16:04:34.640" v="885" actId="478"/>
          <ac:cxnSpMkLst>
            <pc:docMk/>
            <pc:sldMk cId="2041412447" sldId="369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6:04:40.069" v="888" actId="14100"/>
          <ac:cxnSpMkLst>
            <pc:docMk/>
            <pc:sldMk cId="2041412447" sldId="369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1" creationId="{6BD3E859-0AE8-43A6-BCAF-5167E1409690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4" creationId="{B3D2327F-4C41-4F54-A56C-DFAC8C6F7E34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5" creationId="{69BCF60B-CD72-4D10-A4DF-8239AE77B46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6" creationId="{7A9617C2-69B2-4744-BD66-ACFA81753EC6}"/>
          </ac:cxnSpMkLst>
        </pc:cxnChg>
      </pc:sldChg>
      <pc:sldChg chg="addSp delSp modSp add">
        <pc:chgData name="Go Watanabe" userId="eca159047afb4479" providerId="LiveId" clId="{E2B8A648-6BF5-40FF-84E1-309E57EC4AA6}" dt="2018-11-13T17:05:24.053" v="4361"/>
        <pc:sldMkLst>
          <pc:docMk/>
          <pc:sldMk cId="1641288726" sldId="371"/>
        </pc:sldMkLst>
        <pc:spChg chg="mod">
          <ac:chgData name="Go Watanabe" userId="eca159047afb4479" providerId="LiveId" clId="{E2B8A648-6BF5-40FF-84E1-309E57EC4AA6}" dt="2018-11-13T17:05:24.053" v="4361"/>
          <ac:spMkLst>
            <pc:docMk/>
            <pc:sldMk cId="1641288726" sldId="371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3:32.743" v="2269"/>
          <ac:spMkLst>
            <pc:docMk/>
            <pc:sldMk cId="1641288726" sldId="371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03:19:54.514" v="580"/>
          <ac:spMkLst>
            <pc:docMk/>
            <pc:sldMk cId="1641288726" sldId="371"/>
            <ac:spMk id="34" creationId="{36EB75B9-211A-4896-A34D-67F2CC58A64A}"/>
          </ac:spMkLst>
        </pc:spChg>
        <pc:spChg chg="add mod">
          <ac:chgData name="Go Watanabe" userId="eca159047afb4479" providerId="LiveId" clId="{E2B8A648-6BF5-40FF-84E1-309E57EC4AA6}" dt="2018-11-13T03:24:07.814" v="661" actId="207"/>
          <ac:spMkLst>
            <pc:docMk/>
            <pc:sldMk cId="1641288726" sldId="371"/>
            <ac:spMk id="35" creationId="{76433236-5B38-4FA9-B2A8-429F592036EA}"/>
          </ac:spMkLst>
        </pc:spChg>
        <pc:spChg chg="mod">
          <ac:chgData name="Go Watanabe" userId="eca159047afb4479" providerId="LiveId" clId="{E2B8A648-6BF5-40FF-84E1-309E57EC4AA6}" dt="2018-11-13T03:19:59.200" v="581"/>
          <ac:spMkLst>
            <pc:docMk/>
            <pc:sldMk cId="1641288726" sldId="371"/>
            <ac:spMk id="37" creationId="{5984174E-65FF-4C3E-8450-B378D8165F30}"/>
          </ac:spMkLst>
        </pc:spChg>
        <pc:spChg chg="mod">
          <ac:chgData name="Go Watanabe" userId="eca159047afb4479" providerId="LiveId" clId="{E2B8A648-6BF5-40FF-84E1-309E57EC4AA6}" dt="2018-11-13T03:19:05.593" v="576" actId="207"/>
          <ac:spMkLst>
            <pc:docMk/>
            <pc:sldMk cId="1641288726" sldId="371"/>
            <ac:spMk id="39" creationId="{7D637C68-4421-4B4C-815D-42CA235480CB}"/>
          </ac:spMkLst>
        </pc:spChg>
        <pc:cxnChg chg="mod">
          <ac:chgData name="Go Watanabe" userId="eca159047afb4479" providerId="LiveId" clId="{E2B8A648-6BF5-40FF-84E1-309E57EC4AA6}" dt="2018-11-13T16:04:57.378" v="896" actId="14100"/>
          <ac:cxnSpMkLst>
            <pc:docMk/>
            <pc:sldMk cId="1641288726" sldId="371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53.070" v="893" actId="478"/>
          <ac:cxnSpMkLst>
            <pc:docMk/>
            <pc:sldMk cId="1641288726" sldId="371"/>
            <ac:cxnSpMk id="18" creationId="{6ACBC1ED-C51E-46A8-BE7A-6B5D6A90DCD2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36" creationId="{F99FC2D3-A98B-4842-99E7-94DB8746CB1C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40" creationId="{A9580FD7-AEE7-403D-B398-44974E6027B5}"/>
          </ac:cxnSpMkLst>
        </pc:cxnChg>
      </pc:sldChg>
      <pc:sldChg chg="delSp modSp add modNotesTx">
        <pc:chgData name="Go Watanabe" userId="eca159047afb4479" providerId="LiveId" clId="{E2B8A648-6BF5-40FF-84E1-309E57EC4AA6}" dt="2018-11-13T17:47:51.183" v="5206" actId="20577"/>
        <pc:sldMkLst>
          <pc:docMk/>
          <pc:sldMk cId="2913824346" sldId="372"/>
        </pc:sldMkLst>
        <pc:spChg chg="mod">
          <ac:chgData name="Go Watanabe" userId="eca159047afb4479" providerId="LiveId" clId="{E2B8A648-6BF5-40FF-84E1-309E57EC4AA6}" dt="2018-11-13T17:05:08.332" v="4358"/>
          <ac:spMkLst>
            <pc:docMk/>
            <pc:sldMk cId="2913824346" sldId="372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1:59.733" v="627"/>
          <ac:spMkLst>
            <pc:docMk/>
            <pc:sldMk cId="2913824346" sldId="372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4:49.641" v="892" actId="14100"/>
          <ac:cxnSpMkLst>
            <pc:docMk/>
            <pc:sldMk cId="2913824346" sldId="372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44.535" v="889" actId="478"/>
          <ac:cxnSpMkLst>
            <pc:docMk/>
            <pc:sldMk cId="2913824346" sldId="372"/>
            <ac:cxnSpMk id="18" creationId="{6ACBC1ED-C51E-46A8-BE7A-6B5D6A90DCD2}"/>
          </ac:cxnSpMkLst>
        </pc:cxnChg>
      </pc:sldChg>
      <pc:sldChg chg="delSp modSp add modNotesTx">
        <pc:chgData name="Go Watanabe" userId="eca159047afb4479" providerId="LiveId" clId="{E2B8A648-6BF5-40FF-84E1-309E57EC4AA6}" dt="2018-11-13T16:41:32.416" v="2669" actId="20577"/>
        <pc:sldMkLst>
          <pc:docMk/>
          <pc:sldMk cId="2453007732" sldId="373"/>
        </pc:sldMkLst>
        <pc:spChg chg="mod">
          <ac:chgData name="Go Watanabe" userId="eca159047afb4479" providerId="LiveId" clId="{E2B8A648-6BF5-40FF-84E1-309E57EC4AA6}" dt="2018-11-13T03:28:46.801" v="689"/>
          <ac:spMkLst>
            <pc:docMk/>
            <pc:sldMk cId="2453007732" sldId="37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7:59.776" v="678"/>
          <ac:spMkLst>
            <pc:docMk/>
            <pc:sldMk cId="2453007732" sldId="37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27:29.684" v="670" actId="207"/>
          <ac:spMkLst>
            <pc:docMk/>
            <pc:sldMk cId="2453007732" sldId="373"/>
            <ac:spMk id="23" creationId="{21AE68F9-641D-4836-B9C4-4D300F15733B}"/>
          </ac:spMkLst>
        </pc:spChg>
        <pc:cxnChg chg="mod">
          <ac:chgData name="Go Watanabe" userId="eca159047afb4479" providerId="LiveId" clId="{E2B8A648-6BF5-40FF-84E1-309E57EC4AA6}" dt="2018-11-13T16:04:28.616" v="883" actId="14100"/>
          <ac:cxnSpMkLst>
            <pc:docMk/>
            <pc:sldMk cId="2453007732" sldId="37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24.194" v="880" actId="478"/>
          <ac:cxnSpMkLst>
            <pc:docMk/>
            <pc:sldMk cId="2453007732" sldId="373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18.863" v="879" actId="14100"/>
        <pc:sldMkLst>
          <pc:docMk/>
          <pc:sldMk cId="1593169535" sldId="374"/>
        </pc:sldMkLst>
        <pc:spChg chg="mod">
          <ac:chgData name="Go Watanabe" userId="eca159047afb4479" providerId="LiveId" clId="{E2B8A648-6BF5-40FF-84E1-309E57EC4AA6}" dt="2018-11-13T03:33:38.309" v="727"/>
          <ac:spMkLst>
            <pc:docMk/>
            <pc:sldMk cId="1593169535" sldId="374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1:36.151" v="698"/>
          <ac:spMkLst>
            <pc:docMk/>
            <pc:sldMk cId="1593169535" sldId="374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1:50.659" v="699" actId="207"/>
          <ac:spMkLst>
            <pc:docMk/>
            <pc:sldMk cId="1593169535" sldId="374"/>
            <ac:spMk id="10" creationId="{980A38B4-57DB-432A-94DC-50DFD1DA97BF}"/>
          </ac:spMkLst>
        </pc:spChg>
        <pc:cxnChg chg="mod">
          <ac:chgData name="Go Watanabe" userId="eca159047afb4479" providerId="LiveId" clId="{E2B8A648-6BF5-40FF-84E1-309E57EC4AA6}" dt="2018-11-13T16:04:18.863" v="879" actId="14100"/>
          <ac:cxnSpMkLst>
            <pc:docMk/>
            <pc:sldMk cId="1593169535" sldId="374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14.098" v="876" actId="478"/>
          <ac:cxnSpMkLst>
            <pc:docMk/>
            <pc:sldMk cId="1593169535" sldId="374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06.751" v="875" actId="14100"/>
        <pc:sldMkLst>
          <pc:docMk/>
          <pc:sldMk cId="2245596721" sldId="375"/>
        </pc:sldMkLst>
        <pc:spChg chg="mod">
          <ac:chgData name="Go Watanabe" userId="eca159047afb4479" providerId="LiveId" clId="{E2B8A648-6BF5-40FF-84E1-309E57EC4AA6}" dt="2018-11-13T03:33:27.834" v="718"/>
          <ac:spMkLst>
            <pc:docMk/>
            <pc:sldMk cId="2245596721" sldId="37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3:00.048" v="709"/>
          <ac:spMkLst>
            <pc:docMk/>
            <pc:sldMk cId="2245596721" sldId="375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2:36.545" v="702" actId="207"/>
          <ac:spMkLst>
            <pc:docMk/>
            <pc:sldMk cId="2245596721" sldId="375"/>
            <ac:spMk id="17" creationId="{D68290DD-6CA8-4B1B-AC72-1E2C60C93DEB}"/>
          </ac:spMkLst>
        </pc:spChg>
        <pc:cxnChg chg="mod">
          <ac:chgData name="Go Watanabe" userId="eca159047afb4479" providerId="LiveId" clId="{E2B8A648-6BF5-40FF-84E1-309E57EC4AA6}" dt="2018-11-13T16:04:06.751" v="875" actId="14100"/>
          <ac:cxnSpMkLst>
            <pc:docMk/>
            <pc:sldMk cId="2245596721" sldId="37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51.698" v="872" actId="478"/>
          <ac:cxnSpMkLst>
            <pc:docMk/>
            <pc:sldMk cId="2245596721" sldId="375"/>
            <ac:cxnSpMk id="18" creationId="{6ACBC1ED-C51E-46A8-BE7A-6B5D6A90DCD2}"/>
          </ac:cxnSpMkLst>
        </pc:cxnChg>
      </pc:sldChg>
      <pc:sldChg chg="addSp modSp add">
        <pc:chgData name="Go Watanabe" userId="eca159047afb4479" providerId="LiveId" clId="{E2B8A648-6BF5-40FF-84E1-309E57EC4AA6}" dt="2018-11-13T17:15:21.182" v="4513" actId="207"/>
        <pc:sldMkLst>
          <pc:docMk/>
          <pc:sldMk cId="4110023165" sldId="376"/>
        </pc:sldMkLst>
        <pc:spChg chg="mod">
          <ac:chgData name="Go Watanabe" userId="eca159047afb4479" providerId="LiveId" clId="{E2B8A648-6BF5-40FF-84E1-309E57EC4AA6}" dt="2018-11-13T03:36:07.107" v="742"/>
          <ac:spMkLst>
            <pc:docMk/>
            <pc:sldMk cId="4110023165" sldId="376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9:24.661" v="774"/>
          <ac:spMkLst>
            <pc:docMk/>
            <pc:sldMk cId="4110023165" sldId="376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4:42.905" v="732" actId="207"/>
          <ac:spMkLst>
            <pc:docMk/>
            <pc:sldMk cId="4110023165" sldId="376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15:18.021" v="4512" actId="207"/>
          <ac:spMkLst>
            <pc:docMk/>
            <pc:sldMk cId="4110023165" sldId="376"/>
            <ac:spMk id="12" creationId="{2E8B513D-3675-4ED5-825B-6B9063612EAB}"/>
          </ac:spMkLst>
        </pc:spChg>
        <pc:spChg chg="add">
          <ac:chgData name="Go Watanabe" userId="eca159047afb4479" providerId="LiveId" clId="{E2B8A648-6BF5-40FF-84E1-309E57EC4AA6}" dt="2018-11-13T03:35:07.097" v="738"/>
          <ac:spMkLst>
            <pc:docMk/>
            <pc:sldMk cId="4110023165" sldId="376"/>
            <ac:spMk id="22" creationId="{36B9B89E-217B-497F-A579-7C1E99F88D6E}"/>
          </ac:spMkLst>
        </pc:spChg>
        <pc:spChg chg="mod">
          <ac:chgData name="Go Watanabe" userId="eca159047afb4479" providerId="LiveId" clId="{E2B8A648-6BF5-40FF-84E1-309E57EC4AA6}" dt="2018-11-13T17:15:21.182" v="4513" actId="207"/>
          <ac:spMkLst>
            <pc:docMk/>
            <pc:sldMk cId="4110023165" sldId="376"/>
            <ac:spMk id="32" creationId="{F89100A5-5F99-41E0-AF60-3844103DBF94}"/>
          </ac:spMkLst>
        </pc:spChg>
      </pc:sldChg>
      <pc:sldChg chg="delSp modSp add">
        <pc:chgData name="Go Watanabe" userId="eca159047afb4479" providerId="LiveId" clId="{E2B8A648-6BF5-40FF-84E1-309E57EC4AA6}" dt="2018-11-13T17:07:45.755" v="4445"/>
        <pc:sldMkLst>
          <pc:docMk/>
          <pc:sldMk cId="3748131913" sldId="377"/>
        </pc:sldMkLst>
        <pc:spChg chg="mod">
          <ac:chgData name="Go Watanabe" userId="eca159047afb4479" providerId="LiveId" clId="{E2B8A648-6BF5-40FF-84E1-309E57EC4AA6}" dt="2018-11-13T03:37:04.106" v="745"/>
          <ac:spMkLst>
            <pc:docMk/>
            <pc:sldMk cId="3748131913" sldId="37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7:45.755" v="4445"/>
          <ac:spMkLst>
            <pc:docMk/>
            <pc:sldMk cId="3748131913" sldId="37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9:50.091" v="777" actId="207"/>
          <ac:spMkLst>
            <pc:docMk/>
            <pc:sldMk cId="3748131913" sldId="37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03:37:34.104" v="750"/>
          <ac:spMkLst>
            <pc:docMk/>
            <pc:sldMk cId="3748131913" sldId="37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03:37:42.348" v="752"/>
          <ac:spMkLst>
            <pc:docMk/>
            <pc:sldMk cId="3748131913" sldId="377"/>
            <ac:spMk id="12" creationId="{2E8B513D-3675-4ED5-825B-6B9063612EAB}"/>
          </ac:spMkLst>
        </pc:spChg>
        <pc:spChg chg="mod">
          <ac:chgData name="Go Watanabe" userId="eca159047afb4479" providerId="LiveId" clId="{E2B8A648-6BF5-40FF-84E1-309E57EC4AA6}" dt="2018-11-13T03:37:46.468" v="754"/>
          <ac:spMkLst>
            <pc:docMk/>
            <pc:sldMk cId="3748131913" sldId="377"/>
            <ac:spMk id="32" creationId="{F89100A5-5F99-41E0-AF60-3844103DBF94}"/>
          </ac:spMkLst>
        </pc:spChg>
        <pc:spChg chg="mod">
          <ac:chgData name="Go Watanabe" userId="eca159047afb4479" providerId="LiveId" clId="{E2B8A648-6BF5-40FF-84E1-309E57EC4AA6}" dt="2018-11-13T16:03:38.766" v="869"/>
          <ac:spMkLst>
            <pc:docMk/>
            <pc:sldMk cId="3748131913" sldId="37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30.632" v="1375" actId="14100"/>
          <ac:cxnSpMkLst>
            <pc:docMk/>
            <pc:sldMk cId="3748131913" sldId="37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42.235" v="870" actId="478"/>
          <ac:cxnSpMkLst>
            <pc:docMk/>
            <pc:sldMk cId="3748131913" sldId="377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6:21:25.521" v="1373" actId="14100"/>
        <pc:sldMkLst>
          <pc:docMk/>
          <pc:sldMk cId="1419800017" sldId="378"/>
        </pc:sldMkLst>
        <pc:spChg chg="mod">
          <ac:chgData name="Go Watanabe" userId="eca159047afb4479" providerId="LiveId" clId="{E2B8A648-6BF5-40FF-84E1-309E57EC4AA6}" dt="2018-11-13T03:41:57.656" v="791" actId="207"/>
          <ac:spMkLst>
            <pc:docMk/>
            <pc:sldMk cId="1419800017" sldId="378"/>
            <ac:spMk id="5" creationId="{D1A881DD-81DA-49C9-93A3-94E3FE49E1C3}"/>
          </ac:spMkLst>
        </pc:spChg>
        <pc:spChg chg="add">
          <ac:chgData name="Go Watanabe" userId="eca159047afb4479" providerId="LiveId" clId="{E2B8A648-6BF5-40FF-84E1-309E57EC4AA6}" dt="2018-11-13T03:41:23.829" v="790"/>
          <ac:spMkLst>
            <pc:docMk/>
            <pc:sldMk cId="1419800017" sldId="378"/>
            <ac:spMk id="19" creationId="{EDAA9B22-4ACE-4848-BACA-3BA2B00E4D06}"/>
          </ac:spMkLst>
        </pc:spChg>
        <pc:spChg chg="mod">
          <ac:chgData name="Go Watanabe" userId="eca159047afb4479" providerId="LiveId" clId="{E2B8A648-6BF5-40FF-84E1-309E57EC4AA6}" dt="2018-11-13T16:03:21.157" v="852"/>
          <ac:spMkLst>
            <pc:docMk/>
            <pc:sldMk cId="1419800017" sldId="378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25.521" v="1373" actId="14100"/>
          <ac:cxnSpMkLst>
            <pc:docMk/>
            <pc:sldMk cId="1419800017" sldId="37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26.525" v="853" actId="478"/>
          <ac:cxnSpMkLst>
            <pc:docMk/>
            <pc:sldMk cId="1419800017" sldId="378"/>
            <ac:cxnSpMk id="18" creationId="{6ACBC1ED-C51E-46A8-BE7A-6B5D6A90DCD2}"/>
          </ac:cxnSpMkLst>
        </pc:cxnChg>
      </pc:sldChg>
      <pc:sldChg chg="addSp delSp modSp add ord">
        <pc:chgData name="Go Watanabe" userId="eca159047afb4479" providerId="LiveId" clId="{E2B8A648-6BF5-40FF-84E1-309E57EC4AA6}" dt="2018-11-13T16:22:48.106" v="1389"/>
        <pc:sldMkLst>
          <pc:docMk/>
          <pc:sldMk cId="3446184818" sldId="379"/>
        </pc:sldMkLst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2" creationId="{82482B96-5E33-4F9A-998B-1E95D67B2D02}"/>
          </ac:spMkLst>
        </pc:spChg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3" creationId="{83C38E55-5AD0-42A1-AE39-6CDA838CCE77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5" creationId="{BE599222-887F-46E1-B5CF-C3161E0B5554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6" creationId="{650F335A-4535-403B-8E3F-3B22FB8A1370}"/>
          </ac:spMkLst>
        </pc:spChg>
        <pc:spChg chg="add mod">
          <ac:chgData name="Go Watanabe" userId="eca159047afb4479" providerId="LiveId" clId="{E2B8A648-6BF5-40FF-84E1-309E57EC4AA6}" dt="2018-11-13T16:22:48.106" v="1389"/>
          <ac:spMkLst>
            <pc:docMk/>
            <pc:sldMk cId="3446184818" sldId="379"/>
            <ac:spMk id="7" creationId="{55F88051-CCE3-4ABF-87A9-09D17B53BB59}"/>
          </ac:spMkLst>
        </pc:spChg>
        <pc:spChg chg="add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00:34.863" v="4048"/>
        <pc:sldMkLst>
          <pc:docMk/>
          <pc:sldMk cId="2929942459" sldId="380"/>
        </pc:sldMkLst>
        <pc:spChg chg="mod">
          <ac:chgData name="Go Watanabe" userId="eca159047afb4479" providerId="LiveId" clId="{E2B8A648-6BF5-40FF-84E1-309E57EC4AA6}" dt="2018-11-13T16:23:29.831" v="1460" actId="20577"/>
          <ac:spMkLst>
            <pc:docMk/>
            <pc:sldMk cId="2929942459" sldId="380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00:34.863" v="4048"/>
          <ac:spMkLst>
            <pc:docMk/>
            <pc:sldMk cId="2929942459" sldId="380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47:26.972" v="5175" actId="20577"/>
        <pc:sldMkLst>
          <pc:docMk/>
          <pc:sldMk cId="1713850353" sldId="381"/>
        </pc:sldMkLst>
        <pc:spChg chg="mod">
          <ac:chgData name="Go Watanabe" userId="eca159047afb4479" providerId="LiveId" clId="{E2B8A648-6BF5-40FF-84E1-309E57EC4AA6}" dt="2018-11-13T16:24:39.053" v="1560" actId="20577"/>
          <ac:spMkLst>
            <pc:docMk/>
            <pc:sldMk cId="1713850353" sldId="381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47:26.972" v="5175" actId="20577"/>
          <ac:spMkLst>
            <pc:docMk/>
            <pc:sldMk cId="1713850353" sldId="381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6:26:44.182" v="1824"/>
        <pc:sldMkLst>
          <pc:docMk/>
          <pc:sldMk cId="544443963" sldId="382"/>
        </pc:sldMkLst>
        <pc:spChg chg="mod">
          <ac:chgData name="Go Watanabe" userId="eca159047afb4479" providerId="LiveId" clId="{E2B8A648-6BF5-40FF-84E1-309E57EC4AA6}" dt="2018-11-13T16:26:22.947" v="1802" actId="20577"/>
          <ac:spMkLst>
            <pc:docMk/>
            <pc:sldMk cId="544443963" sldId="382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6:26:44.182" v="1824"/>
          <ac:spMkLst>
            <pc:docMk/>
            <pc:sldMk cId="544443963" sldId="382"/>
            <ac:spMk id="8" creationId="{5337AC0F-4653-45A2-9BC9-E8C06EA33B68}"/>
          </ac:spMkLst>
        </pc:spChg>
      </pc:sldChg>
      <pc:sldChg chg="addSp delSp modSp add modNotesTx">
        <pc:chgData name="Go Watanabe" userId="eca159047afb4479" providerId="LiveId" clId="{E2B8A648-6BF5-40FF-84E1-309E57EC4AA6}" dt="2018-11-13T16:32:17.684" v="2245"/>
        <pc:sldMkLst>
          <pc:docMk/>
          <pc:sldMk cId="574177106" sldId="383"/>
        </pc:sldMkLst>
        <pc:spChg chg="mod">
          <ac:chgData name="Go Watanabe" userId="eca159047afb4479" providerId="LiveId" clId="{E2B8A648-6BF5-40FF-84E1-309E57EC4AA6}" dt="2018-11-13T16:27:42.239" v="1907"/>
          <ac:spMkLst>
            <pc:docMk/>
            <pc:sldMk cId="574177106" sldId="38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2:17.684" v="2245"/>
          <ac:spMkLst>
            <pc:docMk/>
            <pc:sldMk cId="574177106" sldId="38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6:28:00.514" v="1930" actId="14100"/>
          <ac:spMkLst>
            <pc:docMk/>
            <pc:sldMk cId="574177106" sldId="383"/>
            <ac:spMk id="5" creationId="{D1A881DD-81DA-49C9-93A3-94E3FE49E1C3}"/>
          </ac:spMkLst>
        </pc:spChg>
        <pc:spChg chg="add mod">
          <ac:chgData name="Go Watanabe" userId="eca159047afb4479" providerId="LiveId" clId="{E2B8A648-6BF5-40FF-84E1-309E57EC4AA6}" dt="2018-11-13T16:31:28.335" v="2130" actId="208"/>
          <ac:spMkLst>
            <pc:docMk/>
            <pc:sldMk cId="574177106" sldId="383"/>
            <ac:spMk id="28" creationId="{ADF39D65-A122-49BE-8361-D41D8072ABC6}"/>
          </ac:spMkLst>
        </pc:spChg>
        <pc:spChg chg="add mod">
          <ac:chgData name="Go Watanabe" userId="eca159047afb4479" providerId="LiveId" clId="{E2B8A648-6BF5-40FF-84E1-309E57EC4AA6}" dt="2018-11-13T16:31:34.158" v="2135"/>
          <ac:spMkLst>
            <pc:docMk/>
            <pc:sldMk cId="574177106" sldId="383"/>
            <ac:spMk id="30" creationId="{5D19D11C-133D-443F-9698-A8135C556B12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1" creationId="{90BC80B6-AC1B-451C-BDB0-C53545CEA34E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6" creationId="{044CBC7F-A769-4101-981B-8336D50834F8}"/>
          </ac:spMkLst>
        </pc:spChg>
        <pc:spChg chg="add mod">
          <ac:chgData name="Go Watanabe" userId="eca159047afb4479" providerId="LiveId" clId="{E2B8A648-6BF5-40FF-84E1-309E57EC4AA6}" dt="2018-11-13T16:29:40.841" v="1976" actId="20577"/>
          <ac:spMkLst>
            <pc:docMk/>
            <pc:sldMk cId="574177106" sldId="383"/>
            <ac:spMk id="37" creationId="{BB2248E5-71DF-4239-AB1E-A5ED40AC1CA1}"/>
          </ac:spMkLst>
        </pc:spChg>
        <pc:spChg chg="add mod">
          <ac:chgData name="Go Watanabe" userId="eca159047afb4479" providerId="LiveId" clId="{E2B8A648-6BF5-40FF-84E1-309E57EC4AA6}" dt="2018-11-13T16:29:12.090" v="1953" actId="1037"/>
          <ac:spMkLst>
            <pc:docMk/>
            <pc:sldMk cId="574177106" sldId="383"/>
            <ac:spMk id="38" creationId="{8893482E-9423-4D0D-B6D1-B0F2FDEDA646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39" creationId="{22C1A9C9-BEB2-47E2-87E3-EE22217520DB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1" creationId="{F6E932A3-9DCE-41E8-AB63-8F976D528E60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3" creationId="{0ED2B1C8-2B35-4C58-97F2-7D42C5B0D34A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4" creationId="{B86EE54C-1682-4FEE-B28E-26C6C3153503}"/>
          </ac:spMkLst>
        </pc:spChg>
        <pc:spChg chg="mod">
          <ac:chgData name="Go Watanabe" userId="eca159047afb4479" providerId="LiveId" clId="{E2B8A648-6BF5-40FF-84E1-309E57EC4AA6}" dt="2018-11-13T16:29:32.194" v="1969" actId="20577"/>
          <ac:spMkLst>
            <pc:docMk/>
            <pc:sldMk cId="574177106" sldId="383"/>
            <ac:spMk id="127" creationId="{1E3BEF97-E337-44C5-891A-DCBF5B0C2074}"/>
          </ac:spMkLst>
        </pc:spChg>
        <pc:cxnChg chg="add mod">
          <ac:chgData name="Go Watanabe" userId="eca159047afb4479" providerId="LiveId" clId="{E2B8A648-6BF5-40FF-84E1-309E57EC4AA6}" dt="2018-11-13T16:29:14.535" v="1954" actId="14100"/>
          <ac:cxnSpMkLst>
            <pc:docMk/>
            <pc:sldMk cId="574177106" sldId="383"/>
            <ac:cxnSpMk id="34" creationId="{9B2D9A62-F3CF-4270-81BD-B4D8DE03BD45}"/>
          </ac:cxnSpMkLst>
        </pc:cxnChg>
        <pc:cxnChg chg="add del mod">
          <ac:chgData name="Go Watanabe" userId="eca159047afb4479" providerId="LiveId" clId="{E2B8A648-6BF5-40FF-84E1-309E57EC4AA6}" dt="2018-11-13T16:29:56.756" v="1977" actId="478"/>
          <ac:cxnSpMkLst>
            <pc:docMk/>
            <pc:sldMk cId="574177106" sldId="383"/>
            <ac:cxnSpMk id="35" creationId="{EE5F3B74-FB64-4433-8C5E-D0F96D81A0F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0" creationId="{4A6FCA99-5386-429F-A05F-EFBFEBA49D0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2" creationId="{F1DCA771-D76F-4C1A-B382-14FEA9CB7002}"/>
          </ac:cxnSpMkLst>
        </pc:cxnChg>
      </pc:sldChg>
      <pc:sldChg chg="addSp delSp modSp add">
        <pc:chgData name="Go Watanabe" userId="eca159047afb4479" providerId="LiveId" clId="{E2B8A648-6BF5-40FF-84E1-309E57EC4AA6}" dt="2018-11-13T16:39:33.748" v="2588"/>
        <pc:sldMkLst>
          <pc:docMk/>
          <pc:sldMk cId="4073930569" sldId="384"/>
        </pc:sldMkLst>
        <pc:spChg chg="del">
          <ac:chgData name="Go Watanabe" userId="eca159047afb4479" providerId="LiveId" clId="{E2B8A648-6BF5-40FF-84E1-309E57EC4AA6}" dt="2018-11-13T16:39:11.771" v="2553"/>
          <ac:spMkLst>
            <pc:docMk/>
            <pc:sldMk cId="4073930569" sldId="384"/>
            <ac:spMk id="2" creationId="{78C0B5E7-0019-4F32-BB3C-1AD85B0F39DE}"/>
          </ac:spMkLst>
        </pc:spChg>
        <pc:spChg chg="add mod">
          <ac:chgData name="Go Watanabe" userId="eca159047afb4479" providerId="LiveId" clId="{E2B8A648-6BF5-40FF-84E1-309E57EC4AA6}" dt="2018-11-13T16:39:33.748" v="2588"/>
          <ac:spMkLst>
            <pc:docMk/>
            <pc:sldMk cId="4073930569" sldId="384"/>
            <ac:spMk id="4" creationId="{99F434AB-4355-4816-A5E2-F3A8D57450E3}"/>
          </ac:spMkLst>
        </pc:spChg>
        <pc:spChg chg="add del mod">
          <ac:chgData name="Go Watanabe" userId="eca159047afb4479" providerId="LiveId" clId="{E2B8A648-6BF5-40FF-84E1-309E57EC4AA6}" dt="2018-11-13T16:39:23.255" v="2576" actId="478"/>
          <ac:spMkLst>
            <pc:docMk/>
            <pc:sldMk cId="4073930569" sldId="384"/>
            <ac:spMk id="5" creationId="{97EF82AB-4431-40F6-AEBE-5E596BDEB579}"/>
          </ac:spMkLst>
        </pc:spChg>
      </pc:sldChg>
      <pc:sldChg chg="modSp add ord">
        <pc:chgData name="Go Watanabe" userId="eca159047afb4479" providerId="LiveId" clId="{E2B8A648-6BF5-40FF-84E1-309E57EC4AA6}" dt="2018-11-13T17:51:55.465" v="5316"/>
        <pc:sldMkLst>
          <pc:docMk/>
          <pc:sldMk cId="680224477" sldId="385"/>
        </pc:sldMkLst>
        <pc:spChg chg="mod">
          <ac:chgData name="Go Watanabe" userId="eca159047afb4479" providerId="LiveId" clId="{E2B8A648-6BF5-40FF-84E1-309E57EC4AA6}" dt="2018-11-13T17:51:55.465" v="5316"/>
          <ac:spMkLst>
            <pc:docMk/>
            <pc:sldMk cId="680224477" sldId="385"/>
            <ac:spMk id="2" creationId="{F7FA62A5-F90C-44DC-89B4-A636DC59EAC5}"/>
          </ac:spMkLst>
        </pc:spChg>
        <pc:spChg chg="mod">
          <ac:chgData name="Go Watanabe" userId="eca159047afb4479" providerId="LiveId" clId="{E2B8A648-6BF5-40FF-84E1-309E57EC4AA6}" dt="2018-11-13T16:50:24.754" v="3390"/>
          <ac:spMkLst>
            <pc:docMk/>
            <pc:sldMk cId="680224477" sldId="385"/>
            <ac:spMk id="3" creationId="{3C334CF5-D3E1-4F4B-8552-49572E0B9E3A}"/>
          </ac:spMkLst>
        </pc:spChg>
      </pc:sldChg>
      <pc:sldChg chg="modSp add">
        <pc:chgData name="Go Watanabe" userId="eca159047afb4479" providerId="LiveId" clId="{E2B8A648-6BF5-40FF-84E1-309E57EC4AA6}" dt="2018-11-13T17:53:25.423" v="5382" actId="20577"/>
        <pc:sldMkLst>
          <pc:docMk/>
          <pc:sldMk cId="703614115" sldId="386"/>
        </pc:sldMkLst>
        <pc:spChg chg="mod">
          <ac:chgData name="Go Watanabe" userId="eca159047afb4479" providerId="LiveId" clId="{E2B8A648-6BF5-40FF-84E1-309E57EC4AA6}" dt="2018-11-13T16:51:34.932" v="3492"/>
          <ac:spMkLst>
            <pc:docMk/>
            <pc:sldMk cId="703614115" sldId="386"/>
            <ac:spMk id="2" creationId="{59378E0F-8033-4A7E-96EB-CC49636B4BAA}"/>
          </ac:spMkLst>
        </pc:spChg>
        <pc:spChg chg="mod">
          <ac:chgData name="Go Watanabe" userId="eca159047afb4479" providerId="LiveId" clId="{E2B8A648-6BF5-40FF-84E1-309E57EC4AA6}" dt="2018-11-13T17:53:25.423" v="5382" actId="20577"/>
          <ac:spMkLst>
            <pc:docMk/>
            <pc:sldMk cId="703614115" sldId="386"/>
            <ac:spMk id="3" creationId="{4A1C08C4-3424-47F2-9FD2-F72143D93F67}"/>
          </ac:spMkLst>
        </pc:spChg>
        <pc:spChg chg="mod">
          <ac:chgData name="Go Watanabe" userId="eca159047afb4479" providerId="LiveId" clId="{E2B8A648-6BF5-40FF-84E1-309E57EC4AA6}" dt="2018-11-13T17:45:56.871" v="5119" actId="14100"/>
          <ac:spMkLst>
            <pc:docMk/>
            <pc:sldMk cId="703614115" sldId="386"/>
            <ac:spMk id="4" creationId="{AB922782-A947-41C0-A8BC-C68EBDAC2980}"/>
          </ac:spMkLst>
        </pc:spChg>
      </pc:sldChg>
      <pc:sldChg chg="addSp delSp modSp add modNotesTx">
        <pc:chgData name="Go Watanabe" userId="eca159047afb4479" providerId="LiveId" clId="{E2B8A648-6BF5-40FF-84E1-309E57EC4AA6}" dt="2018-11-13T17:46:46.595" v="5174" actId="20577"/>
        <pc:sldMkLst>
          <pc:docMk/>
          <pc:sldMk cId="1856111439" sldId="387"/>
        </pc:sldMkLst>
        <pc:spChg chg="mod">
          <ac:chgData name="Go Watanabe" userId="eca159047afb4479" providerId="LiveId" clId="{E2B8A648-6BF5-40FF-84E1-309E57EC4AA6}" dt="2018-11-13T17:38:23.001" v="4985"/>
          <ac:spMkLst>
            <pc:docMk/>
            <pc:sldMk cId="1856111439" sldId="38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31.916" v="5002"/>
          <ac:spMkLst>
            <pc:docMk/>
            <pc:sldMk cId="1856111439" sldId="38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7:41:48.301" v="5047" actId="242"/>
          <ac:spMkLst>
            <pc:docMk/>
            <pc:sldMk cId="1856111439" sldId="387"/>
            <ac:spMk id="5" creationId="{D1A881DD-81DA-49C9-93A3-94E3FE49E1C3}"/>
          </ac:spMkLst>
        </pc:spChg>
        <pc:spChg chg="mod">
          <ac:chgData name="Go Watanabe" userId="eca159047afb4479" providerId="LiveId" clId="{E2B8A648-6BF5-40FF-84E1-309E57EC4AA6}" dt="2018-11-13T17:20:07.078" v="4545" actId="14100"/>
          <ac:spMkLst>
            <pc:docMk/>
            <pc:sldMk cId="1856111439" sldId="387"/>
            <ac:spMk id="6" creationId="{345F89D6-3CE1-4FE0-80FD-3627B00F4F4E}"/>
          </ac:spMkLst>
        </pc:spChg>
        <pc:spChg chg="mod">
          <ac:chgData name="Go Watanabe" userId="eca159047afb4479" providerId="LiveId" clId="{E2B8A648-6BF5-40FF-84E1-309E57EC4AA6}" dt="2018-11-13T17:27:53.554" v="4683" actId="14100"/>
          <ac:spMkLst>
            <pc:docMk/>
            <pc:sldMk cId="1856111439" sldId="38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17:30:31.238" v="4705" actId="14100"/>
          <ac:spMkLst>
            <pc:docMk/>
            <pc:sldMk cId="1856111439" sldId="38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31:24.477" v="4746" actId="1038"/>
          <ac:spMkLst>
            <pc:docMk/>
            <pc:sldMk cId="1856111439" sldId="387"/>
            <ac:spMk id="10" creationId="{980A38B4-57DB-432A-94DC-50DFD1DA97BF}"/>
          </ac:spMkLst>
        </pc:spChg>
        <pc:spChg chg="mod">
          <ac:chgData name="Go Watanabe" userId="eca159047afb4479" providerId="LiveId" clId="{E2B8A648-6BF5-40FF-84E1-309E57EC4AA6}" dt="2018-11-13T17:28:03.670" v="4685" actId="14100"/>
          <ac:spMkLst>
            <pc:docMk/>
            <pc:sldMk cId="1856111439" sldId="387"/>
            <ac:spMk id="17" creationId="{D68290DD-6CA8-4B1B-AC72-1E2C60C93DEB}"/>
          </ac:spMkLst>
        </pc:spChg>
        <pc:spChg chg="mod">
          <ac:chgData name="Go Watanabe" userId="eca159047afb4479" providerId="LiveId" clId="{E2B8A648-6BF5-40FF-84E1-309E57EC4AA6}" dt="2018-11-13T17:40:49.846" v="5042" actId="14100"/>
          <ac:spMkLst>
            <pc:docMk/>
            <pc:sldMk cId="1856111439" sldId="387"/>
            <ac:spMk id="20" creationId="{E0B852C0-1531-422A-827A-7DBBE4A3A078}"/>
          </ac:spMkLst>
        </pc:spChg>
        <pc:spChg chg="mod">
          <ac:chgData name="Go Watanabe" userId="eca159047afb4479" providerId="LiveId" clId="{E2B8A648-6BF5-40FF-84E1-309E57EC4AA6}" dt="2018-11-13T17:41:04.978" v="5043" actId="14100"/>
          <ac:spMkLst>
            <pc:docMk/>
            <pc:sldMk cId="1856111439" sldId="387"/>
            <ac:spMk id="23" creationId="{21AE68F9-641D-4836-B9C4-4D300F15733B}"/>
          </ac:spMkLst>
        </pc:spChg>
        <pc:spChg chg="add mod">
          <ac:chgData name="Go Watanabe" userId="eca159047afb4479" providerId="LiveId" clId="{E2B8A648-6BF5-40FF-84E1-309E57EC4AA6}" dt="2018-11-13T17:35:17.142" v="4854" actId="14100"/>
          <ac:spMkLst>
            <pc:docMk/>
            <pc:sldMk cId="1856111439" sldId="387"/>
            <ac:spMk id="30" creationId="{BB8DA422-FD82-4152-BF91-7DD5129C7FBB}"/>
          </ac:spMkLst>
        </pc:spChg>
        <pc:spChg chg="add mod">
          <ac:chgData name="Go Watanabe" userId="eca159047afb4479" providerId="LiveId" clId="{E2B8A648-6BF5-40FF-84E1-309E57EC4AA6}" dt="2018-11-13T17:31:20.702" v="4738" actId="1038"/>
          <ac:spMkLst>
            <pc:docMk/>
            <pc:sldMk cId="1856111439" sldId="387"/>
            <ac:spMk id="31" creationId="{B763B45D-91D8-4B3A-906D-D28090B73783}"/>
          </ac:spMkLst>
        </pc:spChg>
        <pc:spChg chg="add mod">
          <ac:chgData name="Go Watanabe" userId="eca159047afb4479" providerId="LiveId" clId="{E2B8A648-6BF5-40FF-84E1-309E57EC4AA6}" dt="2018-11-13T17:28:21.935" v="4689" actId="14100"/>
          <ac:spMkLst>
            <pc:docMk/>
            <pc:sldMk cId="1856111439" sldId="387"/>
            <ac:spMk id="39" creationId="{7921826C-00D0-4E95-B3B0-18C885CB6093}"/>
          </ac:spMkLst>
        </pc:spChg>
        <pc:spChg chg="mod">
          <ac:chgData name="Go Watanabe" userId="eca159047afb4479" providerId="LiveId" clId="{E2B8A648-6BF5-40FF-84E1-309E57EC4AA6}" dt="2018-11-13T17:42:12.698" v="5052" actId="1037"/>
          <ac:spMkLst>
            <pc:docMk/>
            <pc:sldMk cId="1856111439" sldId="387"/>
            <ac:spMk id="44" creationId="{5C6A1920-4689-4446-ABDA-A4B7137D0C84}"/>
          </ac:spMkLst>
        </pc:spChg>
        <pc:spChg chg="mod">
          <ac:chgData name="Go Watanabe" userId="eca159047afb4479" providerId="LiveId" clId="{E2B8A648-6BF5-40FF-84E1-309E57EC4AA6}" dt="2018-11-13T17:30:16.774" v="4703" actId="14100"/>
          <ac:spMkLst>
            <pc:docMk/>
            <pc:sldMk cId="1856111439" sldId="38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7:30:31.238" v="4705" actId="14100"/>
          <ac:cxnSpMkLst>
            <pc:docMk/>
            <pc:sldMk cId="1856111439" sldId="387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7:31:24.477" v="4746" actId="1038"/>
          <ac:cxnSpMkLst>
            <pc:docMk/>
            <pc:sldMk cId="1856111439" sldId="387"/>
            <ac:cxnSpMk id="14" creationId="{051B1F9D-54D0-44DD-8744-A4FFD4DCB3E3}"/>
          </ac:cxnSpMkLst>
        </pc:cxnChg>
        <pc:cxnChg chg="mod">
          <ac:chgData name="Go Watanabe" userId="eca159047afb4479" providerId="LiveId" clId="{E2B8A648-6BF5-40FF-84E1-309E57EC4AA6}" dt="2018-11-13T17:41:25.119" v="5046" actId="14100"/>
          <ac:cxnSpMkLst>
            <pc:docMk/>
            <pc:sldMk cId="1856111439" sldId="387"/>
            <ac:cxnSpMk id="21" creationId="{3DB8BC95-3190-476F-9EAD-A605A9430626}"/>
          </ac:cxnSpMkLst>
        </pc:cxnChg>
        <pc:cxnChg chg="add mod">
          <ac:chgData name="Go Watanabe" userId="eca159047afb4479" providerId="LiveId" clId="{E2B8A648-6BF5-40FF-84E1-309E57EC4AA6}" dt="2018-11-13T17:31:20.702" v="4738" actId="1038"/>
          <ac:cxnSpMkLst>
            <pc:docMk/>
            <pc:sldMk cId="1856111439" sldId="387"/>
            <ac:cxnSpMk id="34" creationId="{C83B58ED-E5A9-4C97-BD93-F6A68B6104FE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35" creationId="{B2F05F0A-212B-45ED-9E77-514008D22FD8}"/>
          </ac:cxnSpMkLst>
        </pc:cxnChg>
        <pc:cxnChg chg="add mod">
          <ac:chgData name="Go Watanabe" userId="eca159047afb4479" providerId="LiveId" clId="{E2B8A648-6BF5-40FF-84E1-309E57EC4AA6}" dt="2018-11-13T17:41:16.967" v="5044" actId="14100"/>
          <ac:cxnSpMkLst>
            <pc:docMk/>
            <pc:sldMk cId="1856111439" sldId="387"/>
            <ac:cxnSpMk id="41" creationId="{ED411F1A-C737-440B-82C1-7066BC0445E7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42" creationId="{93C3D5AB-2BB2-4BAA-AA89-E266DEC16CE2}"/>
          </ac:cxnSpMkLst>
        </pc:cxnChg>
        <pc:cxnChg chg="add del mod">
          <ac:chgData name="Go Watanabe" userId="eca159047afb4479" providerId="LiveId" clId="{E2B8A648-6BF5-40FF-84E1-309E57EC4AA6}" dt="2018-11-13T17:29:42.088" v="4702" actId="478"/>
          <ac:cxnSpMkLst>
            <pc:docMk/>
            <pc:sldMk cId="1856111439" sldId="387"/>
            <ac:cxnSpMk id="43" creationId="{D7C14815-E19B-4997-A0BC-94983C5E1318}"/>
          </ac:cxnSpMkLst>
        </pc:cxnChg>
        <pc:cxnChg chg="add mod">
          <ac:chgData name="Go Watanabe" userId="eca159047afb4479" providerId="LiveId" clId="{E2B8A648-6BF5-40FF-84E1-309E57EC4AA6}" dt="2018-11-13T17:41:21.855" v="5045" actId="14100"/>
          <ac:cxnSpMkLst>
            <pc:docMk/>
            <pc:sldMk cId="1856111439" sldId="387"/>
            <ac:cxnSpMk id="46" creationId="{457B8CCB-0DF2-4CC1-8B7E-07234F25533D}"/>
          </ac:cxnSpMkLst>
        </pc:cxnChg>
        <pc:cxnChg chg="mod">
          <ac:chgData name="Go Watanabe" userId="eca159047afb4479" providerId="LiveId" clId="{E2B8A648-6BF5-40FF-84E1-309E57EC4AA6}" dt="2018-11-13T17:37:03.726" v="4971" actId="14100"/>
          <ac:cxnSpMkLst>
            <pc:docMk/>
            <pc:sldMk cId="1856111439" sldId="387"/>
            <ac:cxnSpMk id="47" creationId="{A32EE259-CAC8-425E-A929-023F02FA4EBF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63" creationId="{2A54DE48-3CD5-445D-8841-C339CAEA84DF}"/>
          </ac:cxnSpMkLst>
        </pc:cxnChg>
      </pc:sldChg>
    </pc:docChg>
  </pc:docChgLst>
  <pc:docChgLst>
    <pc:chgData name="Watanabe Go" userId="eca159047afb4479" providerId="LiveId" clId="{841019A2-8E70-4414-BB45-0E8062BFD713}"/>
    <pc:docChg chg="undo custSel addSld delSld modSld sldOrd modMainMaster">
      <pc:chgData name="Watanabe Go" userId="eca159047afb4479" providerId="LiveId" clId="{841019A2-8E70-4414-BB45-0E8062BFD713}" dt="2020-11-02T13:31:27.614" v="1894" actId="207"/>
      <pc:docMkLst>
        <pc:docMk/>
      </pc:docMkLst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90849531" sldId="32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12464722" sldId="33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49218270" sldId="34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84024086" sldId="34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91991127" sldId="36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113905779" sldId="363"/>
        </pc:sldMkLst>
      </pc:sldChg>
      <pc:sldChg chg="modSp del">
        <pc:chgData name="Watanabe Go" userId="eca159047afb4479" providerId="LiveId" clId="{841019A2-8E70-4414-BB45-0E8062BFD713}" dt="2020-10-31T18:04:47.874" v="894" actId="47"/>
        <pc:sldMkLst>
          <pc:docMk/>
          <pc:sldMk cId="550649217" sldId="365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550649217" sldId="365"/>
            <ac:spMk id="2" creationId="{DE55574B-A04B-4341-B9FA-2EA8C7A2C37B}"/>
          </ac:spMkLst>
        </pc:spChg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25791801" sldId="36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99032295" sldId="36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28521817" sldId="36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041412447" sldId="36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641288726" sldId="37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13824346" sldId="37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453007732" sldId="37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593169535" sldId="37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245596721" sldId="37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10023165" sldId="37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48131913" sldId="37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19800017" sldId="37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446184818" sldId="37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29942459" sldId="380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713850353" sldId="38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44443963" sldId="38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74177106" sldId="38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73930569" sldId="38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680224477" sldId="38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03614115" sldId="38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856111439" sldId="387"/>
        </pc:sldMkLst>
      </pc:sldChg>
      <pc:sldChg chg="addSp delSp modSp add del mod ord">
        <pc:chgData name="Watanabe Go" userId="eca159047afb4479" providerId="LiveId" clId="{841019A2-8E70-4414-BB45-0E8062BFD713}" dt="2020-10-31T18:04:13.604" v="892" actId="47"/>
        <pc:sldMkLst>
          <pc:docMk/>
          <pc:sldMk cId="2452720337" sldId="388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2452720337" sldId="388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2:38:41.917" v="49" actId="14100"/>
          <ac:spMkLst>
            <pc:docMk/>
            <pc:sldMk cId="2452720337" sldId="388"/>
            <ac:spMk id="3" creationId="{FB9FDF84-13A2-4AE5-B72E-754038FA62FB}"/>
          </ac:spMkLst>
        </pc:spChg>
        <pc:spChg chg="del">
          <ac:chgData name="Watanabe Go" userId="eca159047afb4479" providerId="LiveId" clId="{841019A2-8E70-4414-BB45-0E8062BFD713}" dt="2020-10-31T18:03:13.441" v="837" actId="478"/>
          <ac:spMkLst>
            <pc:docMk/>
            <pc:sldMk cId="2452720337" sldId="388"/>
            <ac:spMk id="4" creationId="{70A83D6B-F01C-474E-B1C1-6AE13616A515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" creationId="{D1A881DD-81DA-49C9-93A3-94E3FE49E1C3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" creationId="{345F89D6-3CE1-4FE0-80FD-3627B00F4F4E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" creationId="{52414959-93D2-43EC-8571-E786DF08010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" creationId="{39F8144B-8F1C-4DA2-889C-4707A868469A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9" creationId="{F9F9BFB5-A128-429A-9E08-BF8BBB3DA88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0" creationId="{980A38B4-57DB-432A-94DC-50DFD1DA97BF}"/>
          </ac:spMkLst>
        </pc:spChg>
        <pc:spChg chg="add 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1" creationId="{0BC110B6-F4AE-46BF-9D64-184029C453F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2" creationId="{2E8B513D-3675-4ED5-825B-6B9063612EA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7" creationId="{D68290DD-6CA8-4B1B-AC72-1E2C60C93DEB}"/>
          </ac:spMkLst>
        </pc:spChg>
        <pc:spChg chg="del mod or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0" creationId="{E0B852C0-1531-422A-827A-7DBBE4A3A078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22" creationId="{0913BEA9-2274-42D5-A828-C3BD7472732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3" creationId="{21AE68F9-641D-4836-B9C4-4D300F15733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4" creationId="{69F97EE0-0CD1-4CB9-8C67-AC18A35F4469}"/>
          </ac:spMkLst>
        </pc:spChg>
        <pc:spChg chg="add del mod">
          <ac:chgData name="Watanabe Go" userId="eca159047afb4479" providerId="LiveId" clId="{841019A2-8E70-4414-BB45-0E8062BFD713}" dt="2020-10-31T12:47:49.385" v="319" actId="21"/>
          <ac:spMkLst>
            <pc:docMk/>
            <pc:sldMk cId="2452720337" sldId="388"/>
            <ac:spMk id="25" creationId="{7FAE12C8-E91F-4E45-A167-0BCBA8EEE14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6" creationId="{60F59FD9-6D46-419D-817B-01E8E5824914}"/>
          </ac:spMkLst>
        </pc:spChg>
        <pc:spChg chg="add del">
          <ac:chgData name="Watanabe Go" userId="eca159047afb4479" providerId="LiveId" clId="{841019A2-8E70-4414-BB45-0E8062BFD713}" dt="2020-10-31T13:07:35.453" v="648" actId="478"/>
          <ac:spMkLst>
            <pc:docMk/>
            <pc:sldMk cId="2452720337" sldId="388"/>
            <ac:spMk id="27" creationId="{27EEECDF-C4C6-4E5C-984E-4127ACC50BCB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30" creationId="{1A7091C7-F990-431A-A88A-456719FA602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1" creationId="{BE36A306-B6C0-4518-8EAA-92D64E256861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32" creationId="{F89100A5-5F99-41E0-AF60-3844103DBF94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4" creationId="{36EB75B9-211A-4896-A34D-67F2CC58A64A}"/>
          </ac:spMkLst>
        </pc:spChg>
        <pc:spChg chg="del">
          <ac:chgData name="Watanabe Go" userId="eca159047afb4479" providerId="LiveId" clId="{841019A2-8E70-4414-BB45-0E8062BFD713}" dt="2020-10-31T12:38:58.883" v="52" actId="478"/>
          <ac:spMkLst>
            <pc:docMk/>
            <pc:sldMk cId="2452720337" sldId="388"/>
            <ac:spMk id="35" creationId="{76433236-5B38-4FA9-B2A8-429F592036EA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7" creationId="{5984174E-65FF-4C3E-8450-B378D8165F3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8" creationId="{FD768CC5-1C17-409F-9820-902F43BF5061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9" creationId="{7D637C68-4421-4B4C-815D-42CA235480CB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4" creationId="{D8F7D5B2-81CD-4B7E-B67D-D40DB6D4E6C8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5" creationId="{82BE7CBD-37A2-40B9-8EEE-75D1174BD45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9" creationId="{7D6C8EAC-796D-4269-A63D-4217B3B62147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1" creationId="{B9AC8E14-3D12-4AD2-8B48-A2E47FB907C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3" creationId="{B0016349-C20A-47C7-806F-3A7C177DF0D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9" creationId="{938CF314-E8CF-45D5-83E5-34FF87F85A4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1" creationId="{87556A64-A33E-44CC-BC1A-55EDB5E5245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3" creationId="{45C492C9-39A0-460A-83D7-D9F8319675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2" creationId="{47CB268F-0582-4235-A51F-20F25C90CA91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3" creationId="{342C2A90-4749-460D-BB09-EA4C0874E17E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4" creationId="{35CC9691-3CF6-4B7D-9499-C66F56B34335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5" creationId="{F0570CC1-B391-437F-9B3B-C67D1A46CF44}"/>
          </ac:spMkLst>
        </pc:spChg>
        <pc:spChg chg="add del mod">
          <ac:chgData name="Watanabe Go" userId="eca159047afb4479" providerId="LiveId" clId="{841019A2-8E70-4414-BB45-0E8062BFD713}" dt="2020-10-31T13:12:50.392" v="656" actId="478"/>
          <ac:spMkLst>
            <pc:docMk/>
            <pc:sldMk cId="2452720337" sldId="388"/>
            <ac:spMk id="78" creationId="{C2BA6359-171A-495B-93FD-47944AFE95C3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0" creationId="{AC5E2997-E5C3-4C81-8A41-42FE43D5F839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2" creationId="{CD8B4E56-F098-4934-9F72-B94AB319B83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3" creationId="{27818D45-780B-47C1-B57C-0AA707610C8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2" creationId="{F40CD9B7-65A5-4D7A-A691-1953BF25EA46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3" creationId="{BEDD3B2B-F9C9-453B-B364-8B72C7557E1F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4" creationId="{E244AC1F-715F-4072-95EA-DE1688285530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5" creationId="{362671CD-C68C-4CF0-9416-EE5D4E9559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7" creationId="{A120F36E-D40D-4820-8AA8-DC830E2C41D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9" creationId="{60EE50EF-C7E3-4251-BBAD-31F851AC5C66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1" creationId="{B6A0D6F6-5160-4A37-9FB5-E9763E90D404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3" creationId="{1BC5C7B6-7243-47A7-9A91-A886EFEC8BD2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7" creationId="{1E3BEF97-E337-44C5-891A-DCBF5B0C2074}"/>
          </ac:spMkLst>
        </pc:spChg>
        <pc:cxnChg chg="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3" creationId="{46B19626-8BCE-4488-ADF9-B5AD165DEF00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4" creationId="{051B1F9D-54D0-44DD-8744-A4FFD4DCB3E3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5" creationId="{798C1471-89D2-425F-B1AE-4DDF0D479E99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21" creationId="{3DB8BC95-3190-476F-9EAD-A605A9430626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29" creationId="{AF57929B-B971-4317-A6A3-50DCDAFDA479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33" creationId="{4B61AAA1-026E-4303-BCE7-53DE60E24DAE}"/>
          </ac:cxnSpMkLst>
        </pc:cxnChg>
        <pc:cxnChg chg="del">
          <ac:chgData name="Watanabe Go" userId="eca159047afb4479" providerId="LiveId" clId="{841019A2-8E70-4414-BB45-0E8062BFD713}" dt="2020-10-31T12:38:56.061" v="51" actId="478"/>
          <ac:cxnSpMkLst>
            <pc:docMk/>
            <pc:sldMk cId="2452720337" sldId="388"/>
            <ac:cxnSpMk id="36" creationId="{F99FC2D3-A98B-4842-99E7-94DB8746CB1C}"/>
          </ac:cxnSpMkLst>
        </pc:cxnChg>
        <pc:cxnChg chg="mod">
          <ac:chgData name="Watanabe Go" userId="eca159047afb4479" providerId="LiveId" clId="{841019A2-8E70-4414-BB45-0E8062BFD713}" dt="2020-10-31T12:47:57.893" v="322" actId="14100"/>
          <ac:cxnSpMkLst>
            <pc:docMk/>
            <pc:sldMk cId="2452720337" sldId="388"/>
            <ac:cxnSpMk id="40" creationId="{A9580FD7-AEE7-403D-B398-44974E6027B5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48" creationId="{2A7314AF-BFDF-4A6C-9497-BEEBC1324AF5}"/>
          </ac:cxnSpMkLst>
        </pc:cxnChg>
        <pc:cxnChg chg="add del mod">
          <ac:chgData name="Watanabe Go" userId="eca159047afb4479" providerId="LiveId" clId="{841019A2-8E70-4414-BB45-0E8062BFD713}" dt="2020-10-31T12:53:25.029" v="407" actId="478"/>
          <ac:cxnSpMkLst>
            <pc:docMk/>
            <pc:sldMk cId="2452720337" sldId="388"/>
            <ac:cxnSpMk id="62" creationId="{DF9582CC-6E4E-4745-88D0-0C475D51E2B8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89" creationId="{1A0F7752-4AC0-4A6F-89AC-A3EB5C84BF67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8" creationId="{7B375AAC-FE81-485F-9AA9-93B57F2E713B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9" creationId="{600DA677-E8C0-4AF2-959C-31DCDC3007E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0" creationId="{CA127C02-18EC-44C7-8926-5D498AB2087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1" creationId="{386E1B8C-DD91-4064-BEEB-18C376D1F6F1}"/>
          </ac:cxnSpMkLst>
        </pc:cxnChg>
      </pc:sldChg>
      <pc:sldChg chg="add del">
        <pc:chgData name="Watanabe Go" userId="eca159047afb4479" providerId="LiveId" clId="{841019A2-8E70-4414-BB45-0E8062BFD713}" dt="2020-10-31T12:51:34.076" v="393" actId="47"/>
        <pc:sldMkLst>
          <pc:docMk/>
          <pc:sldMk cId="3353867690" sldId="389"/>
        </pc:sldMkLst>
      </pc:sldChg>
      <pc:sldChg chg="modSp add del mod">
        <pc:chgData name="Watanabe Go" userId="eca159047afb4479" providerId="LiveId" clId="{841019A2-8E70-4414-BB45-0E8062BFD713}" dt="2020-10-31T18:04:38.598" v="893" actId="47"/>
        <pc:sldMkLst>
          <pc:docMk/>
          <pc:sldMk cId="1031732268" sldId="390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1031732268" sldId="390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3:07:28.695" v="647" actId="14100"/>
          <ac:spMkLst>
            <pc:docMk/>
            <pc:sldMk cId="1031732268" sldId="390"/>
            <ac:spMk id="27" creationId="{27EEECDF-C4C6-4E5C-984E-4127ACC50BCB}"/>
          </ac:spMkLst>
        </pc:spChg>
        <pc:spChg chg="mod">
          <ac:chgData name="Watanabe Go" userId="eca159047afb4479" providerId="LiveId" clId="{841019A2-8E70-4414-BB45-0E8062BFD713}" dt="2020-10-31T12:49:43.044" v="392" actId="1076"/>
          <ac:spMkLst>
            <pc:docMk/>
            <pc:sldMk cId="1031732268" sldId="390"/>
            <ac:spMk id="30" creationId="{1A7091C7-F990-431A-A88A-456719FA6028}"/>
          </ac:spMkLst>
        </pc:spChg>
        <pc:cxnChg chg="mod">
          <ac:chgData name="Watanabe Go" userId="eca159047afb4479" providerId="LiveId" clId="{841019A2-8E70-4414-BB45-0E8062BFD713}" dt="2020-10-31T12:49:33.794" v="391" actId="1076"/>
          <ac:cxnSpMkLst>
            <pc:docMk/>
            <pc:sldMk cId="1031732268" sldId="390"/>
            <ac:cxnSpMk id="40" creationId="{A9580FD7-AEE7-403D-B398-44974E6027B5}"/>
          </ac:cxnSpMkLst>
        </pc:cxnChg>
      </pc:sldChg>
      <pc:sldChg chg="addSp delSp modSp new mod">
        <pc:chgData name="Watanabe Go" userId="eca159047afb4479" providerId="LiveId" clId="{841019A2-8E70-4414-BB45-0E8062BFD713}" dt="2020-11-01T03:42:48.180" v="1779" actId="1036"/>
        <pc:sldMkLst>
          <pc:docMk/>
          <pc:sldMk cId="466375949" sldId="391"/>
        </pc:sldMkLst>
        <pc:spChg chg="mod">
          <ac:chgData name="Watanabe Go" userId="eca159047afb4479" providerId="LiveId" clId="{841019A2-8E70-4414-BB45-0E8062BFD713}" dt="2020-10-31T18:03:59.273" v="890"/>
          <ac:spMkLst>
            <pc:docMk/>
            <pc:sldMk cId="466375949" sldId="391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8:11:53.608" v="904" actId="14100"/>
          <ac:spMkLst>
            <pc:docMk/>
            <pc:sldMk cId="466375949" sldId="391"/>
            <ac:spMk id="4" creationId="{64E66487-CE4F-4A38-9D56-D9BCB40AC72D}"/>
          </ac:spMkLst>
        </pc:spChg>
        <pc:spChg chg="add mod">
          <ac:chgData name="Watanabe Go" userId="eca159047afb4479" providerId="LiveId" clId="{841019A2-8E70-4414-BB45-0E8062BFD713}" dt="2020-11-01T03:42:21.478" v="1768" actId="14100"/>
          <ac:spMkLst>
            <pc:docMk/>
            <pc:sldMk cId="466375949" sldId="391"/>
            <ac:spMk id="5" creationId="{075F86F3-19A5-47EC-93DA-4FA1D3F92C93}"/>
          </ac:spMkLst>
        </pc:spChg>
        <pc:spChg chg="add mod">
          <ac:chgData name="Watanabe Go" userId="eca159047afb4479" providerId="LiveId" clId="{841019A2-8E70-4414-BB45-0E8062BFD713}" dt="2020-11-01T03:42:28.631" v="1770" actId="14100"/>
          <ac:spMkLst>
            <pc:docMk/>
            <pc:sldMk cId="466375949" sldId="391"/>
            <ac:spMk id="6" creationId="{1AB89513-D573-433E-A170-130A08A27B05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7" creationId="{F444568B-EFFE-4F9D-9B5B-C07FCE485349}"/>
          </ac:spMkLst>
        </pc:spChg>
        <pc:spChg chg="add mod">
          <ac:chgData name="Watanabe Go" userId="eca159047afb4479" providerId="LiveId" clId="{841019A2-8E70-4414-BB45-0E8062BFD713}" dt="2020-11-01T03:42:08.858" v="1765" actId="14100"/>
          <ac:spMkLst>
            <pc:docMk/>
            <pc:sldMk cId="466375949" sldId="391"/>
            <ac:spMk id="8" creationId="{4AFBD072-9A6B-411F-B128-F3E84C8921E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9" creationId="{172F5141-459C-49FC-ABE4-C0483C3A570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1" creationId="{895EF65A-EA65-4215-8653-FF362EBA91F2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2" creationId="{804DC5E6-1584-44F8-B257-D8D59ABCB6F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3" creationId="{D7F24125-E264-45CF-A346-E9B6227D97DA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4" creationId="{75B760BE-5FD4-49C5-8E23-79479FD9834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5" creationId="{FCCD69CA-E3C4-4DF9-B178-A16670885FA3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6" creationId="{7EE3C647-3E79-4E9B-BBE5-F5C90D7E0BD4}"/>
          </ac:spMkLst>
        </pc:spChg>
        <pc:spChg chg="add mod">
          <ac:chgData name="Watanabe Go" userId="eca159047afb4479" providerId="LiveId" clId="{841019A2-8E70-4414-BB45-0E8062BFD713}" dt="2020-11-01T03:30:04.422" v="1716" actId="14100"/>
          <ac:spMkLst>
            <pc:docMk/>
            <pc:sldMk cId="466375949" sldId="391"/>
            <ac:spMk id="17" creationId="{15824FEB-A897-4433-80FD-7054B952F50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8" creationId="{974D4608-8183-4E94-944F-DDED684C5F2A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19" creationId="{674D5ECE-FEA6-4EC8-A711-C11B244EB787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20" creationId="{6EFA8AB9-35E6-4332-A1A6-6FAB7974F13C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1" creationId="{0823F853-91D8-48BF-B1BB-67DC6482039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22" creationId="{C023C5B0-CE8B-4884-83B8-90156106262F}"/>
          </ac:spMkLst>
        </pc:spChg>
        <pc:spChg chg="add mod">
          <ac:chgData name="Watanabe Go" userId="eca159047afb4479" providerId="LiveId" clId="{841019A2-8E70-4414-BB45-0E8062BFD713}" dt="2020-11-01T03:42:38.084" v="1771" actId="14100"/>
          <ac:spMkLst>
            <pc:docMk/>
            <pc:sldMk cId="466375949" sldId="391"/>
            <ac:spMk id="23" creationId="{348119D8-7CB1-4845-93D2-DBA2DB32B9D9}"/>
          </ac:spMkLst>
        </pc:spChg>
        <pc:spChg chg="add mod">
          <ac:chgData name="Watanabe Go" userId="eca159047afb4479" providerId="LiveId" clId="{841019A2-8E70-4414-BB45-0E8062BFD713}" dt="2020-11-01T03:28:47.574" v="1708" actId="1035"/>
          <ac:spMkLst>
            <pc:docMk/>
            <pc:sldMk cId="466375949" sldId="391"/>
            <ac:spMk id="24" creationId="{DEAE5D0B-9E91-4604-B955-CDA67C3BE6F4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5" creationId="{1BBFDD40-C994-4CD8-82DB-3EBFF7CAAB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6" creationId="{768E997C-34EC-477E-9BE1-E6B6A66125AF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1T03:42:48.180" v="1779" actId="1036"/>
          <ac:spMkLst>
            <pc:docMk/>
            <pc:sldMk cId="466375949" sldId="391"/>
            <ac:spMk id="28" creationId="{C716B328-A1C7-442E-B38A-8C8F7523C1C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9" creationId="{5BC5FE02-D657-4774-B0F8-792C5168A40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30" creationId="{C1FC0111-D44B-4569-8E88-C35431706B5B}"/>
          </ac:spMkLst>
        </pc:spChg>
        <pc:spChg chg="add mod">
          <ac:chgData name="Watanabe Go" userId="eca159047afb4479" providerId="LiveId" clId="{841019A2-8E70-4414-BB45-0E8062BFD713}" dt="2020-11-01T03:37:50.925" v="1761" actId="1076"/>
          <ac:spMkLst>
            <pc:docMk/>
            <pc:sldMk cId="466375949" sldId="391"/>
            <ac:spMk id="31" creationId="{FC5062B4-FAC1-49B9-989C-6AFC01D8F687}"/>
          </ac:spMkLst>
        </pc:spChg>
        <pc:spChg chg="add mod">
          <ac:chgData name="Watanabe Go" userId="eca159047afb4479" providerId="LiveId" clId="{841019A2-8E70-4414-BB45-0E8062BFD713}" dt="2020-11-01T03:37:44.615" v="1760" actId="1076"/>
          <ac:spMkLst>
            <pc:docMk/>
            <pc:sldMk cId="466375949" sldId="391"/>
            <ac:spMk id="32" creationId="{4834CB17-DBDA-4041-BC81-F72C44B06C41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33" creationId="{EFD09A95-05F5-4C3E-BCDE-D321283194F0}"/>
          </ac:spMkLst>
        </pc:spChg>
        <pc:spChg chg="add del mod">
          <ac:chgData name="Watanabe Go" userId="eca159047afb4479" providerId="LiveId" clId="{841019A2-8E70-4414-BB45-0E8062BFD713}" dt="2020-10-31T18:56:11.011" v="1193" actId="478"/>
          <ac:spMkLst>
            <pc:docMk/>
            <pc:sldMk cId="466375949" sldId="391"/>
            <ac:spMk id="34" creationId="{4748E746-6BAE-4EEF-AB0B-5C6299A7603D}"/>
          </ac:spMkLst>
        </pc:spChg>
        <pc:spChg chg="add mod">
          <ac:chgData name="Watanabe Go" userId="eca159047afb4479" providerId="LiveId" clId="{841019A2-8E70-4414-BB45-0E8062BFD713}" dt="2020-11-01T03:37:38.489" v="1759" actId="1076"/>
          <ac:spMkLst>
            <pc:docMk/>
            <pc:sldMk cId="466375949" sldId="391"/>
            <ac:spMk id="35" creationId="{740AEC65-EC77-4CBF-BD6E-479E072BFFE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1" creationId="{5C2C7181-F492-4890-9791-AE464784FA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2" creationId="{FF2C2AAB-9A97-4949-9259-AD439FA8319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3" creationId="{DBCFD463-0D3B-451D-B0C5-41CF435AC8E7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4" creationId="{553C9C64-D861-429E-A5A9-FC96F8A8B0E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5" creationId="{8777164C-47B4-427C-B246-C510CF0610E9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6" creationId="{656FECE3-FD93-4245-8BCF-010C9DC720F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7" creationId="{A05FDD87-E143-4061-9C51-326FF03BDBFE}"/>
          </ac:spMkLst>
        </pc:spChg>
        <pc:spChg chg="add mod">
          <ac:chgData name="Watanabe Go" userId="eca159047afb4479" providerId="LiveId" clId="{841019A2-8E70-4414-BB45-0E8062BFD713}" dt="2020-11-01T03:36:03.043" v="1749" actId="14100"/>
          <ac:spMkLst>
            <pc:docMk/>
            <pc:sldMk cId="466375949" sldId="391"/>
            <ac:spMk id="48" creationId="{1B113449-0AC2-4E13-BE7B-D55DB6784F7E}"/>
          </ac:spMkLst>
        </pc:spChg>
        <pc:spChg chg="add mod">
          <ac:chgData name="Watanabe Go" userId="eca159047afb4479" providerId="LiveId" clId="{841019A2-8E70-4414-BB45-0E8062BFD713}" dt="2020-10-31T18:16:24.222" v="957" actId="1076"/>
          <ac:spMkLst>
            <pc:docMk/>
            <pc:sldMk cId="466375949" sldId="391"/>
            <ac:spMk id="49" creationId="{AAB455C4-3084-4544-B728-53D821A2DE1B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51" creationId="{8B901AE5-8139-4C3C-843F-962E67EDEBEA}"/>
          </ac:spMkLst>
        </pc:spChg>
        <pc:spChg chg="add del mod">
          <ac:chgData name="Watanabe Go" userId="eca159047afb4479" providerId="LiveId" clId="{841019A2-8E70-4414-BB45-0E8062BFD713}" dt="2020-10-31T18:34:07.867" v="1103" actId="478"/>
          <ac:spMkLst>
            <pc:docMk/>
            <pc:sldMk cId="466375949" sldId="391"/>
            <ac:spMk id="53" creationId="{152DCF85-432C-4F65-A543-218CCF7DC672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69" creationId="{3F92ED8C-23FC-49A3-8E1D-CF10A1F91571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71" creationId="{5C31694B-C0C9-453C-A1ED-2D3D8AEFE99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3" creationId="{49E054EB-FCAA-4C4A-8B6F-C19D8239754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5" creationId="{DAEED9FC-232B-42DA-9131-B9E4041CC8AB}"/>
          </ac:spMkLst>
        </pc:spChg>
        <pc:spChg chg="add mod">
          <ac:chgData name="Watanabe Go" userId="eca159047afb4479" providerId="LiveId" clId="{841019A2-8E70-4414-BB45-0E8062BFD713}" dt="2020-11-01T03:34:52.331" v="1741" actId="14100"/>
          <ac:spMkLst>
            <pc:docMk/>
            <pc:sldMk cId="466375949" sldId="391"/>
            <ac:spMk id="79" creationId="{0EC08E3A-7DD0-41A6-89DF-5670F4AC6265}"/>
          </ac:spMkLst>
        </pc:spChg>
        <pc:spChg chg="add del">
          <ac:chgData name="Watanabe Go" userId="eca159047afb4479" providerId="LiveId" clId="{841019A2-8E70-4414-BB45-0E8062BFD713}" dt="2020-10-31T18:40:20.060" v="1122"/>
          <ac:spMkLst>
            <pc:docMk/>
            <pc:sldMk cId="466375949" sldId="391"/>
            <ac:spMk id="80" creationId="{0C5E9CBF-371B-4EA3-92BF-72B2A6A35287}"/>
          </ac:spMkLst>
        </pc:spChg>
        <pc:spChg chg="add del mod">
          <ac:chgData name="Watanabe Go" userId="eca159047afb4479" providerId="LiveId" clId="{841019A2-8E70-4414-BB45-0E8062BFD713}" dt="2020-11-01T03:35:49.578" v="1747" actId="21"/>
          <ac:spMkLst>
            <pc:docMk/>
            <pc:sldMk cId="466375949" sldId="391"/>
            <ac:spMk id="82" creationId="{8D14EF2D-4CAA-4FB7-9D1D-C6C65F695F4B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4" creationId="{793AA517-57EE-4DAE-B28B-30FB75976AAC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6" creationId="{F4B932A3-C391-47A4-919E-C7BCEE27F9F0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8" creationId="{F7BB41F1-BE76-4535-BA46-E1908204342F}"/>
          </ac:spMkLst>
        </pc:spChg>
        <pc:spChg chg="add mod">
          <ac:chgData name="Watanabe Go" userId="eca159047afb4479" providerId="LiveId" clId="{841019A2-8E70-4414-BB45-0E8062BFD713}" dt="2020-11-01T03:36:27.662" v="1751" actId="14100"/>
          <ac:spMkLst>
            <pc:docMk/>
            <pc:sldMk cId="466375949" sldId="391"/>
            <ac:spMk id="90" creationId="{48F7E0A5-1FF0-4E88-83C1-331D443E917C}"/>
          </ac:spMkLst>
        </pc:spChg>
        <pc:spChg chg="add del mod">
          <ac:chgData name="Watanabe Go" userId="eca159047afb4479" providerId="LiveId" clId="{841019A2-8E70-4414-BB45-0E8062BFD713}" dt="2020-10-31T19:07:57.049" v="1352" actId="21"/>
          <ac:spMkLst>
            <pc:docMk/>
            <pc:sldMk cId="466375949" sldId="391"/>
            <ac:spMk id="91" creationId="{EB9E2816-77C5-4713-BA42-9BB9BDF7860C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2" creationId="{162C36D0-BCF7-4DAF-9AF1-54C15A13BAF5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4" creationId="{14E85E21-BC34-4D8E-AA12-FF104C3B6769}"/>
          </ac:spMkLst>
        </pc:spChg>
        <pc:spChg chg="add mod">
          <ac:chgData name="Watanabe Go" userId="eca159047afb4479" providerId="LiveId" clId="{841019A2-8E70-4414-BB45-0E8062BFD713}" dt="2020-10-31T19:10:43.583" v="1419" actId="164"/>
          <ac:spMkLst>
            <pc:docMk/>
            <pc:sldMk cId="466375949" sldId="391"/>
            <ac:spMk id="96" creationId="{70537DC0-2BF3-4F13-9F45-41176F7AF233}"/>
          </ac:spMkLst>
        </pc:spChg>
        <pc:grpChg chg="add mod">
          <ac:chgData name="Watanabe Go" userId="eca159047afb4479" providerId="LiveId" clId="{841019A2-8E70-4414-BB45-0E8062BFD713}" dt="2020-10-31T19:10:43.583" v="1419" actId="164"/>
          <ac:grpSpMkLst>
            <pc:docMk/>
            <pc:sldMk cId="466375949" sldId="391"/>
            <ac:grpSpMk id="95" creationId="{62189D74-7D6E-452D-8E73-3FD7860BB105}"/>
          </ac:grpSpMkLst>
        </pc:grpChg>
        <pc:grpChg chg="add mod">
          <ac:chgData name="Watanabe Go" userId="eca159047afb4479" providerId="LiveId" clId="{841019A2-8E70-4414-BB45-0E8062BFD713}" dt="2020-10-31T19:10:48.570" v="1420" actId="1076"/>
          <ac:grpSpMkLst>
            <pc:docMk/>
            <pc:sldMk cId="466375949" sldId="391"/>
            <ac:grpSpMk id="97" creationId="{F5C2CCE5-7389-4B8B-B829-D1CC020A3F67}"/>
          </ac:grpSpMkLst>
        </pc:grp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10" creationId="{383E4D15-460F-4C02-97BB-D037731E2C61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6" creationId="{631CAF0D-7D81-4AD8-B74D-8DF6B6463006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7" creationId="{B59A862E-74A4-44AB-8F3C-C7FE79CC91DD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8" creationId="{FEAF2F67-6DC0-4B97-9F20-6FF1362A71B8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9" creationId="{0B147567-A3A5-411F-9F68-42A6C99893CA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40" creationId="{04DDB142-5573-4DDB-B819-D5B35F172C77}"/>
          </ac:cxnSpMkLst>
        </pc:cxnChg>
        <pc:cxnChg chg="add del mod">
          <ac:chgData name="Watanabe Go" userId="eca159047afb4479" providerId="LiveId" clId="{841019A2-8E70-4414-BB45-0E8062BFD713}" dt="2020-10-31T18:55:19.558" v="1191" actId="478"/>
          <ac:cxnSpMkLst>
            <pc:docMk/>
            <pc:sldMk cId="466375949" sldId="391"/>
            <ac:cxnSpMk id="48" creationId="{2CB5717F-C7EE-49D1-878E-F225FE6B1858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54" creationId="{CEDD470C-3B33-40EF-8831-F1E2DEE22E61}"/>
          </ac:cxnSpMkLst>
        </pc:cxnChg>
        <pc:cxnChg chg="add mod">
          <ac:chgData name="Watanabe Go" userId="eca159047afb4479" providerId="LiveId" clId="{841019A2-8E70-4414-BB45-0E8062BFD713}" dt="2020-11-01T03:29:16.012" v="1713" actId="1036"/>
          <ac:cxnSpMkLst>
            <pc:docMk/>
            <pc:sldMk cId="466375949" sldId="391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1-01T03:31:36.173" v="1731" actId="14100"/>
          <ac:cxnSpMkLst>
            <pc:docMk/>
            <pc:sldMk cId="466375949" sldId="391"/>
            <ac:cxnSpMk id="59" creationId="{199F492A-C1FE-44A4-8116-8984E08F575B}"/>
          </ac:cxnSpMkLst>
        </pc:cxnChg>
        <pc:cxnChg chg="add mod">
          <ac:chgData name="Watanabe Go" userId="eca159047afb4479" providerId="LiveId" clId="{841019A2-8E70-4414-BB45-0E8062BFD713}" dt="2020-11-01T03:38:30.505" v="1762" actId="552"/>
          <ac:cxnSpMkLst>
            <pc:docMk/>
            <pc:sldMk cId="466375949" sldId="391"/>
            <ac:cxnSpMk id="62" creationId="{F62E3D40-9C75-4E73-8F13-01D296A4FADE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6" creationId="{9B82BFFF-F01C-4AD4-BFBC-198E37E9CCCD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7" creationId="{E90D2F4B-6604-4033-B5B8-86C9B7042116}"/>
          </ac:cxnSpMkLst>
        </pc:cxnChg>
      </pc:sldChg>
      <pc:sldChg chg="new del">
        <pc:chgData name="Watanabe Go" userId="eca159047afb4479" providerId="LiveId" clId="{841019A2-8E70-4414-BB45-0E8062BFD713}" dt="2020-10-31T18:56:34.338" v="1194" actId="47"/>
        <pc:sldMkLst>
          <pc:docMk/>
          <pc:sldMk cId="619094962" sldId="392"/>
        </pc:sldMkLst>
      </pc:sldChg>
      <pc:sldChg chg="addSp delSp modSp add del mod">
        <pc:chgData name="Watanabe Go" userId="eca159047afb4479" providerId="LiveId" clId="{841019A2-8E70-4414-BB45-0E8062BFD713}" dt="2020-11-02T13:27:03.168" v="1884" actId="47"/>
        <pc:sldMkLst>
          <pc:docMk/>
          <pc:sldMk cId="3267809829" sldId="393"/>
        </pc:sldMkLst>
        <pc:spChg chg="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19" creationId="{674D5ECE-FEA6-4EC8-A711-C11B244EB787}"/>
          </ac:spMkLst>
        </pc:spChg>
        <pc:spChg chg="mod">
          <ac:chgData name="Watanabe Go" userId="eca159047afb4479" providerId="LiveId" clId="{841019A2-8E70-4414-BB45-0E8062BFD713}" dt="2020-10-31T18:57:52.782" v="1198" actId="2085"/>
          <ac:spMkLst>
            <pc:docMk/>
            <pc:sldMk cId="3267809829" sldId="393"/>
            <ac:spMk id="20" creationId="{6EFA8AB9-35E6-4332-A1A6-6FAB7974F13C}"/>
          </ac:spMkLst>
        </pc:spChg>
        <pc:spChg chg="mod">
          <ac:chgData name="Watanabe Go" userId="eca159047afb4479" providerId="LiveId" clId="{841019A2-8E70-4414-BB45-0E8062BFD713}" dt="2020-10-31T18:58:11.480" v="1201" actId="20577"/>
          <ac:spMkLst>
            <pc:docMk/>
            <pc:sldMk cId="3267809829" sldId="393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8:08.461" v="1200" actId="20577"/>
          <ac:spMkLst>
            <pc:docMk/>
            <pc:sldMk cId="3267809829" sldId="393"/>
            <ac:spMk id="27" creationId="{6E69765B-9802-40C2-8374-6ADEA2994C0A}"/>
          </ac:spMkLst>
        </pc:spChg>
        <pc:spChg chg="del mod">
          <ac:chgData name="Watanabe Go" userId="eca159047afb4479" providerId="LiveId" clId="{841019A2-8E70-4414-BB45-0E8062BFD713}" dt="2020-10-31T19:19:38.275" v="1529" actId="478"/>
          <ac:spMkLst>
            <pc:docMk/>
            <pc:sldMk cId="3267809829" sldId="393"/>
            <ac:spMk id="34" creationId="{4748E746-6BAE-4EEF-AB0B-5C6299A7603D}"/>
          </ac:spMkLst>
        </pc:spChg>
        <pc:spChg chg="mod">
          <ac:chgData name="Watanabe Go" userId="eca159047afb4479" providerId="LiveId" clId="{841019A2-8E70-4414-BB45-0E8062BFD713}" dt="2020-10-31T18:33:30.853" v="1077" actId="14100"/>
          <ac:spMkLst>
            <pc:docMk/>
            <pc:sldMk cId="3267809829" sldId="393"/>
            <ac:spMk id="53" creationId="{152DCF85-432C-4F65-A543-218CCF7DC672}"/>
          </ac:spMkLst>
        </pc:spChg>
        <pc:spChg chg="add mod">
          <ac:chgData name="Watanabe Go" userId="eca159047afb4479" providerId="LiveId" clId="{841019A2-8E70-4414-BB45-0E8062BFD713}" dt="2020-10-31T18:33:44.426" v="1100" actId="1037"/>
          <ac:spMkLst>
            <pc:docMk/>
            <pc:sldMk cId="3267809829" sldId="393"/>
            <ac:spMk id="82" creationId="{B078BDDF-C93C-4006-8B75-BA4E654B655E}"/>
          </ac:spMkLst>
        </pc:spChg>
        <pc:spChg chg="add del mod">
          <ac:chgData name="Watanabe Go" userId="eca159047afb4479" providerId="LiveId" clId="{841019A2-8E70-4414-BB45-0E8062BFD713}" dt="2020-10-31T18:40:00.757" v="1119" actId="21"/>
          <ac:spMkLst>
            <pc:docMk/>
            <pc:sldMk cId="3267809829" sldId="393"/>
            <ac:spMk id="84" creationId="{D46100C5-78E4-497B-86FB-FE416C8F7C7E}"/>
          </ac:spMkLst>
        </pc:spChg>
        <pc:spChg chg="add 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92" creationId="{02AF7CDB-F9D5-4584-88D3-B205FFD0420E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5" creationId="{CF1D3AB7-363A-4958-92FA-92F467AC0E2B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6" creationId="{02ED07A9-BBFF-492D-BA06-1361EB2372E7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7" creationId="{1D9449C8-E615-45AD-8798-C3A494E4432F}"/>
          </ac:spMkLst>
        </pc:spChg>
        <pc:spChg chg="add mod">
          <ac:chgData name="Watanabe Go" userId="eca159047afb4479" providerId="LiveId" clId="{841019A2-8E70-4414-BB45-0E8062BFD713}" dt="2020-10-31T19:25:52.626" v="1545" actId="1076"/>
          <ac:spMkLst>
            <pc:docMk/>
            <pc:sldMk cId="3267809829" sldId="393"/>
            <ac:spMk id="99" creationId="{A2E0E0C6-E752-411F-970F-E0A5E32E237C}"/>
          </ac:spMkLst>
        </pc:spChg>
        <pc:spChg chg="add mod">
          <ac:chgData name="Watanabe Go" userId="eca159047afb4479" providerId="LiveId" clId="{841019A2-8E70-4414-BB45-0E8062BFD713}" dt="2020-10-31T19:27:17.925" v="1563"/>
          <ac:spMkLst>
            <pc:docMk/>
            <pc:sldMk cId="3267809829" sldId="393"/>
            <ac:spMk id="101" creationId="{6B48F76A-4662-4C94-9F70-0B698A461066}"/>
          </ac:spMkLst>
        </pc:spChg>
        <pc:grpChg chg="add mod">
          <ac:chgData name="Watanabe Go" userId="eca159047afb4479" providerId="LiveId" clId="{841019A2-8E70-4414-BB45-0E8062BFD713}" dt="2020-10-31T19:11:27.831" v="1423" actId="1076"/>
          <ac:grpSpMkLst>
            <pc:docMk/>
            <pc:sldMk cId="3267809829" sldId="393"/>
            <ac:grpSpMk id="93" creationId="{093F289B-121A-45B0-B015-276111BD73B2}"/>
          </ac:grpSpMkLst>
        </pc:grpChg>
        <pc:grpChg chg="mod">
          <ac:chgData name="Watanabe Go" userId="eca159047afb4479" providerId="LiveId" clId="{841019A2-8E70-4414-BB45-0E8062BFD713}" dt="2020-10-31T19:11:11.363" v="1421"/>
          <ac:grpSpMkLst>
            <pc:docMk/>
            <pc:sldMk cId="3267809829" sldId="393"/>
            <ac:grpSpMk id="94" creationId="{FCCD74CF-D8B6-4776-BF52-E11CE62E86E3}"/>
          </ac:grpSpMkLst>
        </pc:grpChg>
        <pc:cxnChg chg="del">
          <ac:chgData name="Watanabe Go" userId="eca159047afb4479" providerId="LiveId" clId="{841019A2-8E70-4414-BB45-0E8062BFD713}" dt="2020-10-31T18:55:24.954" v="1192" actId="478"/>
          <ac:cxnSpMkLst>
            <pc:docMk/>
            <pc:sldMk cId="3267809829" sldId="393"/>
            <ac:cxnSpMk id="48" creationId="{2CB5717F-C7EE-49D1-878E-F225FE6B1858}"/>
          </ac:cxnSpMkLst>
        </pc:cxnChg>
        <pc:cxnChg chg="mod">
          <ac:chgData name="Watanabe Go" userId="eca159047afb4479" providerId="LiveId" clId="{841019A2-8E70-4414-BB45-0E8062BFD713}" dt="2020-10-31T18:45:53.851" v="1173"/>
          <ac:cxnSpMkLst>
            <pc:docMk/>
            <pc:sldMk cId="3267809829" sldId="393"/>
            <ac:cxnSpMk id="54" creationId="{CEDD470C-3B33-40EF-8831-F1E2DEE22E61}"/>
          </ac:cxnSpMkLst>
        </pc:cxnChg>
        <pc:cxnChg chg="mod">
          <ac:chgData name="Watanabe Go" userId="eca159047afb4479" providerId="LiveId" clId="{841019A2-8E70-4414-BB45-0E8062BFD713}" dt="2020-10-31T18:46:12.484" v="1176" actId="14100"/>
          <ac:cxnSpMkLst>
            <pc:docMk/>
            <pc:sldMk cId="3267809829" sldId="393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0-31T18:45:59.499" v="1174" actId="14100"/>
          <ac:cxnSpMkLst>
            <pc:docMk/>
            <pc:sldMk cId="3267809829" sldId="393"/>
            <ac:cxnSpMk id="58" creationId="{D675D6D5-B30A-4901-BD0C-160820B71CD2}"/>
          </ac:cxnSpMkLst>
        </pc:cxnChg>
        <pc:cxnChg chg="mod">
          <ac:chgData name="Watanabe Go" userId="eca159047afb4479" providerId="LiveId" clId="{841019A2-8E70-4414-BB45-0E8062BFD713}" dt="2020-10-31T18:46:53.569" v="1182" actId="14100"/>
          <ac:cxnSpMkLst>
            <pc:docMk/>
            <pc:sldMk cId="3267809829" sldId="393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2" creationId="{F62E3D40-9C75-4E73-8F13-01D296A4FADE}"/>
          </ac:cxnSpMkLst>
        </pc:cxnChg>
        <pc:cxnChg chg="add mod">
          <ac:chgData name="Watanabe Go" userId="eca159047afb4479" providerId="LiveId" clId="{841019A2-8E70-4414-BB45-0E8062BFD713}" dt="2020-10-31T18:46:16.391" v="1177" actId="14100"/>
          <ac:cxnSpMkLst>
            <pc:docMk/>
            <pc:sldMk cId="3267809829" sldId="393"/>
            <ac:cxnSpMk id="64" creationId="{0A12116B-CFF5-454D-A505-E87DCF20EF9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46:26.367" v="1180" actId="1035"/>
          <ac:cxnSpMkLst>
            <pc:docMk/>
            <pc:sldMk cId="3267809829" sldId="393"/>
            <ac:cxnSpMk id="67" creationId="{3B0C29A7-681E-4102-AC96-5B4FBBA5DCAC}"/>
          </ac:cxnSpMkLst>
        </pc:cxnChg>
        <pc:cxnChg chg="add mod">
          <ac:chgData name="Watanabe Go" userId="eca159047afb4479" providerId="LiveId" clId="{841019A2-8E70-4414-BB45-0E8062BFD713}" dt="2020-10-31T18:46:22.280" v="1179" actId="1035"/>
          <ac:cxnSpMkLst>
            <pc:docMk/>
            <pc:sldMk cId="3267809829" sldId="393"/>
            <ac:cxnSpMk id="72" creationId="{AE2674CB-60A7-4A9E-BBF7-D6C92299A936}"/>
          </ac:cxnSpMkLst>
        </pc:cxnChg>
        <pc:cxnChg chg="add mod">
          <ac:chgData name="Watanabe Go" userId="eca159047afb4479" providerId="LiveId" clId="{841019A2-8E70-4414-BB45-0E8062BFD713}" dt="2020-10-31T19:30:58.788" v="1566" actId="1036"/>
          <ac:cxnSpMkLst>
            <pc:docMk/>
            <pc:sldMk cId="3267809829" sldId="393"/>
            <ac:cxnSpMk id="78" creationId="{CF801B04-0222-4558-BE33-3BB27D120B2A}"/>
          </ac:cxnSpMkLst>
        </pc:cxnChg>
      </pc:sldChg>
      <pc:sldChg chg="delSp modSp add del mod ord">
        <pc:chgData name="Watanabe Go" userId="eca159047afb4479" providerId="LiveId" clId="{841019A2-8E70-4414-BB45-0E8062BFD713}" dt="2020-11-02T13:27:06.820" v="1885" actId="47"/>
        <pc:sldMkLst>
          <pc:docMk/>
          <pc:sldMk cId="286119311" sldId="394"/>
        </pc:sldMkLst>
        <pc:spChg chg="mod">
          <ac:chgData name="Watanabe Go" userId="eca159047afb4479" providerId="LiveId" clId="{841019A2-8E70-4414-BB45-0E8062BFD713}" dt="2020-10-31T18:59:01.207" v="1208" actId="20577"/>
          <ac:spMkLst>
            <pc:docMk/>
            <pc:sldMk cId="286119311" sldId="394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9:03.648" v="1209" actId="20577"/>
          <ac:spMkLst>
            <pc:docMk/>
            <pc:sldMk cId="286119311" sldId="394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0-31T18:58:48.187" v="1205" actId="478"/>
          <ac:spMkLst>
            <pc:docMk/>
            <pc:sldMk cId="286119311" sldId="394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0-31T18:58:45.747" v="1204" actId="478"/>
          <ac:spMkLst>
            <pc:docMk/>
            <pc:sldMk cId="286119311" sldId="394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58:51.803" v="1206" actId="478"/>
          <ac:cxnSpMkLst>
            <pc:docMk/>
            <pc:sldMk cId="286119311" sldId="394"/>
            <ac:cxnSpMk id="62" creationId="{F62E3D40-9C75-4E73-8F13-01D296A4FADE}"/>
          </ac:cxnSpMkLst>
        </pc:cxnChg>
        <pc:cxnChg chg="del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0-31T18:58:45.747" v="1204" actId="478"/>
          <ac:cxnSpMkLst>
            <pc:docMk/>
            <pc:sldMk cId="286119311" sldId="394"/>
            <ac:cxnSpMk id="77" creationId="{E90D2F4B-6604-4033-B5B8-86C9B7042116}"/>
          </ac:cxnSpMkLst>
        </pc:cxnChg>
      </pc:sldChg>
      <pc:sldChg chg="addSp delSp modSp add del mod ord">
        <pc:chgData name="Watanabe Go" userId="eca159047afb4479" providerId="LiveId" clId="{841019A2-8E70-4414-BB45-0E8062BFD713}" dt="2020-11-02T13:22:31.616" v="1801" actId="47"/>
        <pc:sldMkLst>
          <pc:docMk/>
          <pc:sldMk cId="2384776600" sldId="395"/>
        </pc:sldMkLst>
        <pc:spChg chg="mod">
          <ac:chgData name="Watanabe Go" userId="eca159047afb4479" providerId="LiveId" clId="{841019A2-8E70-4414-BB45-0E8062BFD713}" dt="2020-10-31T19:15:14.595" v="1523"/>
          <ac:spMkLst>
            <pc:docMk/>
            <pc:sldMk cId="2384776600" sldId="395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4:31.328" v="1511" actId="1076"/>
          <ac:spMkLst>
            <pc:docMk/>
            <pc:sldMk cId="2384776600" sldId="395"/>
            <ac:spMk id="6" creationId="{1AB89513-D573-433E-A170-130A08A27B05}"/>
          </ac:spMkLst>
        </pc:spChg>
        <pc:spChg chg="mod">
          <ac:chgData name="Watanabe Go" userId="eca159047afb4479" providerId="LiveId" clId="{841019A2-8E70-4414-BB45-0E8062BFD713}" dt="2020-10-31T19:13:48.924" v="1505" actId="207"/>
          <ac:spMkLst>
            <pc:docMk/>
            <pc:sldMk cId="2384776600" sldId="395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9:15:32.243" v="1528"/>
          <ac:spMkLst>
            <pc:docMk/>
            <pc:sldMk cId="2384776600" sldId="395"/>
            <ac:spMk id="27" creationId="{6E69765B-9802-40C2-8374-6ADEA2994C0A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3" creationId="{A838DDEA-B7DC-49E8-BBE7-7399B41A3E7D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4" creationId="{C23EEA21-5FA0-4A97-91BF-A8272E12C8FB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5" creationId="{DB740B10-6F52-4AB4-B64A-5329E5E35F75}"/>
          </ac:spMkLst>
        </pc:spChg>
        <pc:spChg chg="del mod">
          <ac:chgData name="Watanabe Go" userId="eca159047afb4479" providerId="LiveId" clId="{841019A2-8E70-4414-BB45-0E8062BFD713}" dt="2020-10-31T19:13:54.138" v="1506" actId="478"/>
          <ac:spMkLst>
            <pc:docMk/>
            <pc:sldMk cId="2384776600" sldId="395"/>
            <ac:spMk id="79" creationId="{0EC08E3A-7DD0-41A6-89DF-5670F4AC6265}"/>
          </ac:spMkLst>
        </pc:spChg>
        <pc:spChg chg="mod">
          <ac:chgData name="Watanabe Go" userId="eca159047afb4479" providerId="LiveId" clId="{841019A2-8E70-4414-BB45-0E8062BFD713}" dt="2020-10-31T19:14:50.321" v="1514" actId="14100"/>
          <ac:spMkLst>
            <pc:docMk/>
            <pc:sldMk cId="2384776600" sldId="395"/>
            <ac:spMk id="82" creationId="{8D14EF2D-4CAA-4FB7-9D1D-C6C65F695F4B}"/>
          </ac:spMkLst>
        </pc:spChg>
        <pc:grpChg chg="add 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0" creationId="{4E1E646D-DC68-4B89-B5CC-809C133DF392}"/>
          </ac:grpSpMkLst>
        </pc:grpChg>
        <pc:grpChg chg="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1" creationId="{F9FA5001-EAD2-4BEB-8D5A-0DFB869C0712}"/>
          </ac:grpSpMkLst>
        </pc:grpChg>
        <pc:cxnChg chg="del">
          <ac:chgData name="Watanabe Go" userId="eca159047afb4479" providerId="LiveId" clId="{841019A2-8E70-4414-BB45-0E8062BFD713}" dt="2020-10-31T19:13:40.441" v="1500" actId="478"/>
          <ac:cxnSpMkLst>
            <pc:docMk/>
            <pc:sldMk cId="2384776600" sldId="395"/>
            <ac:cxnSpMk id="77" creationId="{E90D2F4B-6604-4033-B5B8-86C9B7042116}"/>
          </ac:cxnSpMkLst>
        </pc:cxnChg>
      </pc:sldChg>
      <pc:sldChg chg="delSp modSp add del mod ord">
        <pc:chgData name="Watanabe Go" userId="eca159047afb4479" providerId="LiveId" clId="{841019A2-8E70-4414-BB45-0E8062BFD713}" dt="2020-11-02T13:21:33.616" v="1789" actId="47"/>
        <pc:sldMkLst>
          <pc:docMk/>
          <pc:sldMk cId="3000503029" sldId="396"/>
        </pc:sldMkLst>
        <pc:spChg chg="mod">
          <ac:chgData name="Watanabe Go" userId="eca159047afb4479" providerId="LiveId" clId="{841019A2-8E70-4414-BB45-0E8062BFD713}" dt="2020-10-31T19:12:57.746" v="1492"/>
          <ac:spMkLst>
            <pc:docMk/>
            <pc:sldMk cId="3000503029" sldId="396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3:16.511" v="1497" actId="207"/>
          <ac:spMkLst>
            <pc:docMk/>
            <pc:sldMk cId="3000503029" sldId="396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0-31T19:12:29.409" v="1426" actId="478"/>
          <ac:spMkLst>
            <pc:docMk/>
            <pc:sldMk cId="3000503029" sldId="396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16.528" v="1892" actId="207"/>
        <pc:sldMkLst>
          <pc:docMk/>
          <pc:sldMk cId="2325301708" sldId="397"/>
        </pc:sldMkLst>
        <pc:spChg chg="mod">
          <ac:chgData name="Watanabe Go" userId="eca159047afb4479" providerId="LiveId" clId="{841019A2-8E70-4414-BB45-0E8062BFD713}" dt="2020-11-02T13:21:22.627" v="1788"/>
          <ac:spMkLst>
            <pc:docMk/>
            <pc:sldMk cId="2325301708" sldId="397"/>
            <ac:spMk id="2" creationId="{C854BBB7-A7C0-4E18-AC07-230CEC3B508B}"/>
          </ac:spMkLst>
        </pc:spChg>
        <pc:spChg chg="add">
          <ac:chgData name="Watanabe Go" userId="eca159047afb4479" providerId="LiveId" clId="{841019A2-8E70-4414-BB45-0E8062BFD713}" dt="2020-11-02T13:20:57.046" v="1784" actId="22"/>
          <ac:spMkLst>
            <pc:docMk/>
            <pc:sldMk cId="2325301708" sldId="397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16.528" v="1892" actId="207"/>
          <ac:spMkLst>
            <pc:docMk/>
            <pc:sldMk cId="2325301708" sldId="397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48" creationId="{1B113449-0AC2-4E13-BE7B-D55DB6784F7E}"/>
          </ac:spMkLst>
        </pc:spChg>
        <pc:spChg chg="del">
          <ac:chgData name="Watanabe Go" userId="eca159047afb4479" providerId="LiveId" clId="{841019A2-8E70-4414-BB45-0E8062BFD713}" dt="2020-11-02T13:21:01.130" v="1785" actId="478"/>
          <ac:spMkLst>
            <pc:docMk/>
            <pc:sldMk cId="2325301708" sldId="397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90" creationId="{48F7E0A5-1FF0-4E88-83C1-331D443E917C}"/>
          </ac:spMkLst>
        </pc:sp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1-02T13:21:10.308" v="1787" actId="478"/>
          <ac:cxnSpMkLst>
            <pc:docMk/>
            <pc:sldMk cId="2325301708" sldId="397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27.614" v="1894" actId="207"/>
        <pc:sldMkLst>
          <pc:docMk/>
          <pc:sldMk cId="510538151" sldId="398"/>
        </pc:sldMkLst>
        <pc:spChg chg="mod">
          <ac:chgData name="Watanabe Go" userId="eca159047afb4479" providerId="LiveId" clId="{841019A2-8E70-4414-BB45-0E8062BFD713}" dt="2020-11-02T13:21:56.490" v="1798"/>
          <ac:spMkLst>
            <pc:docMk/>
            <pc:sldMk cId="510538151" sldId="398"/>
            <ac:spMk id="2" creationId="{C854BBB7-A7C0-4E18-AC07-230CEC3B508B}"/>
          </ac:spMkLst>
        </pc:spChg>
        <pc:spChg chg="del">
          <ac:chgData name="Watanabe Go" userId="eca159047afb4479" providerId="LiveId" clId="{841019A2-8E70-4414-BB45-0E8062BFD713}" dt="2020-11-02T13:22:06.638" v="1799" actId="478"/>
          <ac:spMkLst>
            <pc:docMk/>
            <pc:sldMk cId="510538151" sldId="398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27.614" v="1894" actId="207"/>
          <ac:spMkLst>
            <pc:docMk/>
            <pc:sldMk cId="510538151" sldId="398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2T13:27:45.029" v="1890" actId="14100"/>
          <ac:spMkLst>
            <pc:docMk/>
            <pc:sldMk cId="510538151" sldId="398"/>
            <ac:spMk id="64" creationId="{0A138354-7A73-4152-BAA4-FAD2116329C5}"/>
          </ac:spMkLst>
        </pc:sp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0" creationId="{82F137EE-5D4C-4CE1-8737-1688D1B06CC2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1" creationId="{AF7C9966-5D43-42CB-A4FE-6D2E577EB299}"/>
          </ac:cxnSpMkLst>
        </pc:cxnChg>
        <pc:cxnChg chg="add mod">
          <ac:chgData name="Watanabe Go" userId="eca159047afb4479" providerId="LiveId" clId="{841019A2-8E70-4414-BB45-0E8062BFD713}" dt="2020-11-02T13:27:26.075" v="1886" actId="14100"/>
          <ac:cxnSpMkLst>
            <pc:docMk/>
            <pc:sldMk cId="510538151" sldId="398"/>
            <ac:cxnSpMk id="62" creationId="{E3DE7E59-3B7D-45EE-9A56-AEE961867EC8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3" creationId="{4ED174CE-B733-4486-A50D-7C781EC8DDD5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7" creationId="{E90D2F4B-6604-4033-B5B8-86C9B7042116}"/>
          </ac:cxnSpMkLst>
        </pc:cxnChg>
      </pc:sldChg>
      <pc:sldChg chg="addSp delSp modSp add mod">
        <pc:chgData name="Watanabe Go" userId="eca159047afb4479" providerId="LiveId" clId="{841019A2-8E70-4414-BB45-0E8062BFD713}" dt="2020-11-02T13:26:47.818" v="1883" actId="1076"/>
        <pc:sldMkLst>
          <pc:docMk/>
          <pc:sldMk cId="1820998713" sldId="399"/>
        </pc:sldMkLst>
        <pc:spChg chg="mod">
          <ac:chgData name="Watanabe Go" userId="eca159047afb4479" providerId="LiveId" clId="{841019A2-8E70-4414-BB45-0E8062BFD713}" dt="2020-11-02T13:23:01.783" v="1805" actId="20577"/>
          <ac:spMkLst>
            <pc:docMk/>
            <pc:sldMk cId="1820998713" sldId="399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1-02T13:25:12.245" v="1813" actId="20577"/>
          <ac:spMkLst>
            <pc:docMk/>
            <pc:sldMk cId="1820998713" sldId="399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1-02T13:25:15.302" v="1814" actId="20577"/>
          <ac:spMkLst>
            <pc:docMk/>
            <pc:sldMk cId="1820998713" sldId="399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1-02T13:23:42.441" v="1807" actId="478"/>
          <ac:spMkLst>
            <pc:docMk/>
            <pc:sldMk cId="1820998713" sldId="399"/>
            <ac:spMk id="64" creationId="{0A138354-7A73-4152-BAA4-FAD2116329C5}"/>
          </ac:spMkLst>
        </pc:spChg>
        <pc:spChg chg="add mod">
          <ac:chgData name="Watanabe Go" userId="eca159047afb4479" providerId="LiveId" clId="{841019A2-8E70-4414-BB45-0E8062BFD713}" dt="2020-11-02T13:23:25.432" v="1806"/>
          <ac:spMkLst>
            <pc:docMk/>
            <pc:sldMk cId="1820998713" sldId="399"/>
            <ac:spMk id="74" creationId="{FF6E3862-3630-4CC6-8297-AEB3B7B660B7}"/>
          </ac:spMkLst>
        </pc:spChg>
        <pc:spChg chg="add mod">
          <ac:chgData name="Watanabe Go" userId="eca159047afb4479" providerId="LiveId" clId="{841019A2-8E70-4414-BB45-0E8062BFD713}" dt="2020-11-02T13:26:47.818" v="1883" actId="1076"/>
          <ac:spMkLst>
            <pc:docMk/>
            <pc:sldMk cId="1820998713" sldId="399"/>
            <ac:spMk id="76" creationId="{ACB92505-4242-4647-BDC6-40B8C7ECD6A9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79" creationId="{93A15F33-DAB1-46F5-99F3-555AAA6E3E22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0" creationId="{76E8BBE1-2A95-487A-B63E-A67A248888F5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1" creationId="{6A1F23CC-3228-4F58-94B8-C1B824733FCC}"/>
          </ac:spMkLst>
        </pc:spChg>
        <pc:grpChg chg="add 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7" creationId="{3933CE7F-3A74-4E1A-9E85-FF4B7F0177F2}"/>
          </ac:grpSpMkLst>
        </pc:grpChg>
        <pc:grpChg chg="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8" creationId="{99D42A6B-5CD8-4279-ADE4-D287F1FDBC0E}"/>
          </ac:grpSpMkLst>
        </pc:grpChg>
        <pc:grpChg chg="del">
          <ac:chgData name="Watanabe Go" userId="eca159047afb4479" providerId="LiveId" clId="{841019A2-8E70-4414-BB45-0E8062BFD713}" dt="2020-11-02T13:23:54.438" v="1809" actId="478"/>
          <ac:grpSpMkLst>
            <pc:docMk/>
            <pc:sldMk cId="1820998713" sldId="399"/>
            <ac:grpSpMk id="97" creationId="{F5C2CCE5-7389-4B8B-B829-D1CC020A3F67}"/>
          </ac:grpSpMkLst>
        </pc:grp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0" creationId="{82F137EE-5D4C-4CE1-8737-1688D1B06CC2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1" creationId="{AF7C9966-5D43-42CB-A4FE-6D2E577EB299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2" creationId="{E3DE7E59-3B7D-45EE-9A56-AEE961867EC8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3" creationId="{4ED174CE-B733-4486-A50D-7C781EC8DDD5}"/>
          </ac:cxnSpMkLst>
        </pc:cxnChg>
        <pc:cxnChg chg="add mod">
          <ac:chgData name="Watanabe Go" userId="eca159047afb4479" providerId="LiveId" clId="{841019A2-8E70-4414-BB45-0E8062BFD713}" dt="2020-11-02T13:26:29.637" v="1882" actId="1038"/>
          <ac:cxnSpMkLst>
            <pc:docMk/>
            <pc:sldMk cId="1820998713" sldId="399"/>
            <ac:cxnSpMk id="65" creationId="{1BCB1848-C62C-4DC4-8F91-F79BF3E0DC7F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6" creationId="{4F95A9A6-F0BF-434E-859D-256D4A38FD37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7" creationId="{9F7A0C81-064C-4D3E-B1A5-EDCD1C4E57E9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8" creationId="{E7806BCE-EC66-4145-940A-FC5B8CEA9D06}"/>
          </ac:cxnSpMkLst>
        </pc:cxnChg>
        <pc:cxnChg chg="add mod">
          <ac:chgData name="Watanabe Go" userId="eca159047afb4479" providerId="LiveId" clId="{841019A2-8E70-4414-BB45-0E8062BFD713}" dt="2020-11-02T13:25:55.350" v="1875" actId="14100"/>
          <ac:cxnSpMkLst>
            <pc:docMk/>
            <pc:sldMk cId="1820998713" sldId="399"/>
            <ac:cxnSpMk id="69" creationId="{FF3206EC-4F55-4318-9213-978AA8B6FE76}"/>
          </ac:cxnSpMkLst>
        </pc:cxnChg>
        <pc:cxnChg chg="add mod">
          <ac:chgData name="Watanabe Go" userId="eca159047afb4479" providerId="LiveId" clId="{841019A2-8E70-4414-BB45-0E8062BFD713}" dt="2020-11-02T13:26:04.056" v="1877" actId="14100"/>
          <ac:cxnSpMkLst>
            <pc:docMk/>
            <pc:sldMk cId="1820998713" sldId="399"/>
            <ac:cxnSpMk id="70" creationId="{C747F290-B04C-4C06-B374-9DAC26D23B97}"/>
          </ac:cxnSpMkLst>
        </pc:cxnChg>
        <pc:cxnChg chg="add mod">
          <ac:chgData name="Watanabe Go" userId="eca159047afb4479" providerId="LiveId" clId="{841019A2-8E70-4414-BB45-0E8062BFD713}" dt="2020-11-02T13:26:18.894" v="1881" actId="1038"/>
          <ac:cxnSpMkLst>
            <pc:docMk/>
            <pc:sldMk cId="1820998713" sldId="399"/>
            <ac:cxnSpMk id="71" creationId="{E2D7C3DC-82A3-40F4-AE6B-37468F86124A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72" creationId="{F8EC0303-D59F-403C-BD81-9037296C1A00}"/>
          </ac:cxnSpMkLst>
        </pc:cxnChg>
      </pc:sldChg>
      <pc:sldMasterChg chg="addSp delSldLayout">
        <pc:chgData name="Watanabe Go" userId="eca159047afb4479" providerId="LiveId" clId="{841019A2-8E70-4414-BB45-0E8062BFD713}" dt="2020-10-31T18:04:47.874" v="894" actId="47"/>
        <pc:sldMasterMkLst>
          <pc:docMk/>
          <pc:sldMasterMk cId="541211014" sldId="2147483660"/>
        </pc:sldMasterMkLst>
        <pc:spChg chg="add">
          <ac:chgData name="Watanabe Go" userId="eca159047afb4479" providerId="LiveId" clId="{841019A2-8E70-4414-BB45-0E8062BFD713}" dt="2020-10-31T18:02:28.271" v="834"/>
          <ac:spMkLst>
            <pc:docMk/>
            <pc:sldMasterMk cId="541211014" sldId="2147483660"/>
            <ac:spMk id="6" creationId="{C4291E0F-6B8B-44D1-B9F3-648940E3C30F}"/>
          </ac:spMkLst>
        </pc:spChg>
        <pc:sldLayoutChg chg="del">
          <pc:chgData name="Watanabe Go" userId="eca159047afb4479" providerId="LiveId" clId="{841019A2-8E70-4414-BB45-0E8062BFD713}" dt="2020-10-31T18:04:47.874" v="894" actId="47"/>
          <pc:sldLayoutMkLst>
            <pc:docMk/>
            <pc:sldMasterMk cId="541211014" sldId="2147483660"/>
            <pc:sldLayoutMk cId="1341831131" sldId="2147483667"/>
          </pc:sldLayoutMkLst>
        </pc:sldLayoutChg>
      </pc:sldMasterChg>
    </pc:docChg>
  </pc:docChgLst>
  <pc:docChgLst>
    <pc:chgData name="Go Watanabe" userId="eca159047afb4479" providerId="Windows Live" clId="Web-{79B3FE3A-586C-4D2E-8A2F-E0B69E95756C}"/>
    <pc:docChg chg="addSld delSld modSld">
      <pc:chgData name="Go Watanabe" userId="eca159047afb4479" providerId="Windows Live" clId="Web-{79B3FE3A-586C-4D2E-8A2F-E0B69E95756C}" dt="2018-11-12T17:12:44.339" v="64"/>
      <pc:docMkLst>
        <pc:docMk/>
      </pc:docMkLst>
      <pc:sldChg chg="modSp">
        <pc:chgData name="Go Watanabe" userId="eca159047afb4479" providerId="Windows Live" clId="Web-{79B3FE3A-586C-4D2E-8A2F-E0B69E95756C}" dt="2018-11-12T16:20:03.662" v="6" actId="20577"/>
        <pc:sldMkLst>
          <pc:docMk/>
          <pc:sldMk cId="1012464722" sldId="333"/>
        </pc:sldMkLst>
        <pc:spChg chg="mod">
          <ac:chgData name="Go Watanabe" userId="eca159047afb4479" providerId="Windows Live" clId="Web-{79B3FE3A-586C-4D2E-8A2F-E0B69E95756C}" dt="2018-11-12T16:20:03.662" v="6" actId="20577"/>
          <ac:spMkLst>
            <pc:docMk/>
            <pc:sldMk cId="1012464722" sldId="333"/>
            <ac:spMk id="3" creationId="{00000000-0000-0000-0000-000000000000}"/>
          </ac:spMkLst>
        </pc:spChg>
      </pc:sldChg>
      <pc:sldChg chg="addSp delSp modSp new">
        <pc:chgData name="Go Watanabe" userId="eca159047afb4479" providerId="Windows Live" clId="Web-{79B3FE3A-586C-4D2E-8A2F-E0B69E95756C}" dt="2018-11-12T17:12:24.152" v="63"/>
        <pc:sldMkLst>
          <pc:docMk/>
          <pc:sldMk cId="1449218270" sldId="345"/>
        </pc:sldMkLst>
        <pc:spChg chg="del">
          <ac:chgData name="Go Watanabe" userId="eca159047afb4479" providerId="Windows Live" clId="Web-{79B3FE3A-586C-4D2E-8A2F-E0B69E95756C}" dt="2018-11-12T17:07:39.246" v="10"/>
          <ac:spMkLst>
            <pc:docMk/>
            <pc:sldMk cId="1449218270" sldId="345"/>
            <ac:spMk id="3" creationId="{B24FD272-1ED9-4B2B-B4CF-66846E4A4A5D}"/>
          </ac:spMkLst>
        </pc:spChg>
        <pc:spChg chg="add del mod">
          <ac:chgData name="Go Watanabe" userId="eca159047afb4479" providerId="Windows Live" clId="Web-{79B3FE3A-586C-4D2E-8A2F-E0B69E95756C}" dt="2018-11-12T17:12:02.871" v="61"/>
          <ac:spMkLst>
            <pc:docMk/>
            <pc:sldMk cId="1449218270" sldId="345"/>
            <ac:spMk id="8" creationId="{6C7BA5B6-B8FE-4CB4-8665-6DC85227C88F}"/>
          </ac:spMkLst>
        </pc:spChg>
        <pc:spChg chg="add mod">
          <ac:chgData name="Go Watanabe" userId="eca159047afb4479" providerId="Windows Live" clId="Web-{79B3FE3A-586C-4D2E-8A2F-E0B69E95756C}" dt="2018-11-12T17:12:24.074" v="62"/>
          <ac:spMkLst>
            <pc:docMk/>
            <pc:sldMk cId="1449218270" sldId="345"/>
            <ac:spMk id="10" creationId="{CCC2223F-AA92-478A-8F56-8A045675C2BC}"/>
          </ac:spMkLst>
        </pc:spChg>
        <pc:picChg chg="add del mod ord">
          <ac:chgData name="Go Watanabe" userId="eca159047afb4479" providerId="Windows Live" clId="Web-{79B3FE3A-586C-4D2E-8A2F-E0B69E95756C}" dt="2018-11-12T17:10:13.871" v="17"/>
          <ac:picMkLst>
            <pc:docMk/>
            <pc:sldMk cId="1449218270" sldId="345"/>
            <ac:picMk id="5" creationId="{E80230CE-A1DE-4D40-ACE2-F53D3C9B825B}"/>
          </ac:picMkLst>
        </pc:picChg>
        <pc:picChg chg="add">
          <ac:chgData name="Go Watanabe" userId="eca159047afb4479" providerId="Windows Live" clId="Web-{79B3FE3A-586C-4D2E-8A2F-E0B69E95756C}" dt="2018-11-12T17:12:24.152" v="63"/>
          <ac:picMkLst>
            <pc:docMk/>
            <pc:sldMk cId="1449218270" sldId="345"/>
            <ac:picMk id="12" creationId="{A47E8842-A5C5-4134-A1EF-68F97301BE46}"/>
          </ac:picMkLst>
        </pc:picChg>
      </pc:sldChg>
    </pc:docChg>
  </pc:docChgLst>
  <pc:docChgLst>
    <pc:chgData name="Go Watanabe" userId="eca159047afb4479" providerId="Windows Live" clId="Web-{03A7ABAF-8D65-4E09-B667-1D94DA72E989}"/>
    <pc:docChg chg="addSld modSld">
      <pc:chgData name="Go Watanabe" userId="eca159047afb4479" providerId="Windows Live" clId="Web-{03A7ABAF-8D65-4E09-B667-1D94DA72E989}" dt="2018-11-12T17:30:49.933" v="249" actId="14100"/>
      <pc:docMkLst>
        <pc:docMk/>
      </pc:docMkLst>
      <pc:sldChg chg="addSp delSp modSp">
        <pc:chgData name="Go Watanabe" userId="eca159047afb4479" providerId="Windows Live" clId="Web-{03A7ABAF-8D65-4E09-B667-1D94DA72E989}" dt="2018-11-12T17:15:56.323" v="74" actId="1076"/>
        <pc:sldMkLst>
          <pc:docMk/>
          <pc:sldMk cId="1449218270" sldId="345"/>
        </pc:sldMkLst>
        <pc:spChg chg="add mod">
          <ac:chgData name="Go Watanabe" userId="eca159047afb4479" providerId="Windows Live" clId="Web-{03A7ABAF-8D65-4E09-B667-1D94DA72E989}" dt="2018-11-12T17:15:56.323" v="74" actId="1076"/>
          <ac:spMkLst>
            <pc:docMk/>
            <pc:sldMk cId="1449218270" sldId="345"/>
            <ac:spMk id="3" creationId="{72AC7A59-75EC-4812-B5F1-8473610F869E}"/>
          </ac:spMkLst>
        </pc:spChg>
        <pc:spChg chg="add del mod">
          <ac:chgData name="Go Watanabe" userId="eca159047afb4479" providerId="Windows Live" clId="Web-{03A7ABAF-8D65-4E09-B667-1D94DA72E989}" dt="2018-11-12T17:14:10.338" v="9"/>
          <ac:spMkLst>
            <pc:docMk/>
            <pc:sldMk cId="1449218270" sldId="345"/>
            <ac:spMk id="5" creationId="{8D26B0A1-A6BE-4379-9F6D-1701BFDEA0AD}"/>
          </ac:spMkLst>
        </pc:spChg>
        <pc:spChg chg="add del mod">
          <ac:chgData name="Go Watanabe" userId="eca159047afb4479" providerId="Windows Live" clId="Web-{03A7ABAF-8D65-4E09-B667-1D94DA72E989}" dt="2018-11-12T17:14:08.151" v="6"/>
          <ac:spMkLst>
            <pc:docMk/>
            <pc:sldMk cId="1449218270" sldId="345"/>
            <ac:spMk id="6" creationId="{E6E4B0CA-C11D-4331-A8B9-566A7530E6F7}"/>
          </ac:spMkLst>
        </pc:spChg>
        <pc:spChg chg="mod">
          <ac:chgData name="Go Watanabe" userId="eca159047afb4479" providerId="Windows Live" clId="Web-{03A7ABAF-8D65-4E09-B667-1D94DA72E989}" dt="2018-11-12T17:13:47.588" v="1" actId="14100"/>
          <ac:spMkLst>
            <pc:docMk/>
            <pc:sldMk cId="1449218270" sldId="345"/>
            <ac:spMk id="10" creationId="{CCC2223F-AA92-478A-8F56-8A045675C2BC}"/>
          </ac:spMkLst>
        </pc:spChg>
      </pc:sldChg>
      <pc:sldChg chg="addSp delSp modSp new">
        <pc:chgData name="Go Watanabe" userId="eca159047afb4479" providerId="Windows Live" clId="Web-{03A7ABAF-8D65-4E09-B667-1D94DA72E989}" dt="2018-11-12T17:30:49.933" v="249" actId="14100"/>
        <pc:sldMkLst>
          <pc:docMk/>
          <pc:sldMk cId="4184024086" sldId="346"/>
        </pc:sldMkLst>
        <pc:spChg chg="mod">
          <ac:chgData name="Go Watanabe" userId="eca159047afb4479" providerId="Windows Live" clId="Web-{03A7ABAF-8D65-4E09-B667-1D94DA72E989}" dt="2018-11-12T17:16:11.401" v="76" actId="14100"/>
          <ac:spMkLst>
            <pc:docMk/>
            <pc:sldMk cId="4184024086" sldId="346"/>
            <ac:spMk id="3" creationId="{C03587E1-C543-4A12-A758-B601C1380F17}"/>
          </ac:spMkLst>
        </pc:spChg>
        <pc:spChg chg="add mod">
          <ac:chgData name="Go Watanabe" userId="eca159047afb4479" providerId="Windows Live" clId="Web-{03A7ABAF-8D65-4E09-B667-1D94DA72E989}" dt="2018-11-12T17:29:13.105" v="213" actId="1076"/>
          <ac:spMkLst>
            <pc:docMk/>
            <pc:sldMk cId="4184024086" sldId="346"/>
            <ac:spMk id="5" creationId="{4C562F6D-D264-449F-BF93-91B02CFD1069}"/>
          </ac:spMkLst>
        </pc:spChg>
        <pc:spChg chg="add mod">
          <ac:chgData name="Go Watanabe" userId="eca159047afb4479" providerId="Windows Live" clId="Web-{03A7ABAF-8D65-4E09-B667-1D94DA72E989}" dt="2018-11-12T17:29:13.120" v="214" actId="1076"/>
          <ac:spMkLst>
            <pc:docMk/>
            <pc:sldMk cId="4184024086" sldId="346"/>
            <ac:spMk id="6" creationId="{0C10373B-846C-4855-A48F-02BE1A9F0DF3}"/>
          </ac:spMkLst>
        </pc:spChg>
        <pc:spChg chg="add mod">
          <ac:chgData name="Go Watanabe" userId="eca159047afb4479" providerId="Windows Live" clId="Web-{03A7ABAF-8D65-4E09-B667-1D94DA72E989}" dt="2018-11-12T17:29:13.136" v="215" actId="1076"/>
          <ac:spMkLst>
            <pc:docMk/>
            <pc:sldMk cId="4184024086" sldId="346"/>
            <ac:spMk id="7" creationId="{2A95C43A-2AC0-494D-86EF-E1D71EE07A04}"/>
          </ac:spMkLst>
        </pc:spChg>
        <pc:spChg chg="add mod">
          <ac:chgData name="Go Watanabe" userId="eca159047afb4479" providerId="Windows Live" clId="Web-{03A7ABAF-8D65-4E09-B667-1D94DA72E989}" dt="2018-11-12T17:30:41.136" v="248" actId="1076"/>
          <ac:spMkLst>
            <pc:docMk/>
            <pc:sldMk cId="4184024086" sldId="346"/>
            <ac:spMk id="8" creationId="{0C3ED2B4-1AE6-4B26-91C9-74F2C34C635C}"/>
          </ac:spMkLst>
        </pc:spChg>
        <pc:spChg chg="add mod">
          <ac:chgData name="Go Watanabe" userId="eca159047afb4479" providerId="Windows Live" clId="Web-{03A7ABAF-8D65-4E09-B667-1D94DA72E989}" dt="2018-11-12T17:29:13.136" v="216" actId="1076"/>
          <ac:spMkLst>
            <pc:docMk/>
            <pc:sldMk cId="4184024086" sldId="346"/>
            <ac:spMk id="9" creationId="{4B195DB7-D5B6-4286-A829-0DACBF8B8EA8}"/>
          </ac:spMkLst>
        </pc:spChg>
        <pc:spChg chg="add mod">
          <ac:chgData name="Go Watanabe" userId="eca159047afb4479" providerId="Windows Live" clId="Web-{03A7ABAF-8D65-4E09-B667-1D94DA72E989}" dt="2018-11-12T17:29:13.152" v="217" actId="1076"/>
          <ac:spMkLst>
            <pc:docMk/>
            <pc:sldMk cId="4184024086" sldId="346"/>
            <ac:spMk id="10" creationId="{89E13A23-8C5C-44C5-B6C5-4797A8B23253}"/>
          </ac:spMkLst>
        </pc:spChg>
        <pc:spChg chg="add mod">
          <ac:chgData name="Go Watanabe" userId="eca159047afb4479" providerId="Windows Live" clId="Web-{03A7ABAF-8D65-4E09-B667-1D94DA72E989}" dt="2018-11-12T17:29:13.167" v="218" actId="1076"/>
          <ac:spMkLst>
            <pc:docMk/>
            <pc:sldMk cId="4184024086" sldId="346"/>
            <ac:spMk id="11" creationId="{B225956C-027F-4165-B75D-20B3220D7801}"/>
          </ac:spMkLst>
        </pc:spChg>
        <pc:spChg chg="add del mod">
          <ac:chgData name="Go Watanabe" userId="eca159047afb4479" providerId="Windows Live" clId="Web-{03A7ABAF-8D65-4E09-B667-1D94DA72E989}" dt="2018-11-12T17:29:18.277" v="222"/>
          <ac:spMkLst>
            <pc:docMk/>
            <pc:sldMk cId="4184024086" sldId="346"/>
            <ac:spMk id="12" creationId="{BF22DD5C-41F5-4940-BA83-365F0F49511F}"/>
          </ac:spMkLst>
        </pc:spChg>
        <pc:spChg chg="add del mod">
          <ac:chgData name="Go Watanabe" userId="eca159047afb4479" providerId="Windows Live" clId="Web-{03A7ABAF-8D65-4E09-B667-1D94DA72E989}" dt="2018-11-12T17:29:23.183" v="224"/>
          <ac:spMkLst>
            <pc:docMk/>
            <pc:sldMk cId="4184024086" sldId="346"/>
            <ac:spMk id="13" creationId="{21B17BBF-922E-4EA6-8827-70406EDAB85F}"/>
          </ac:spMkLst>
        </pc:spChg>
        <pc:cxnChg chg="add mod">
          <ac:chgData name="Go Watanabe" userId="eca159047afb4479" providerId="Windows Live" clId="Web-{03A7ABAF-8D65-4E09-B667-1D94DA72E989}" dt="2018-11-12T17:30:49.933" v="249" actId="14100"/>
          <ac:cxnSpMkLst>
            <pc:docMk/>
            <pc:sldMk cId="4184024086" sldId="346"/>
            <ac:cxnSpMk id="14" creationId="{EB52FC92-57E7-4FB5-AB20-080A738F9024}"/>
          </ac:cxnSpMkLst>
        </pc:cxnChg>
        <pc:cxnChg chg="add mod">
          <ac:chgData name="Go Watanabe" userId="eca159047afb4479" providerId="Windows Live" clId="Web-{03A7ABAF-8D65-4E09-B667-1D94DA72E989}" dt="2018-11-12T17:30:35.823" v="245" actId="1076"/>
          <ac:cxnSpMkLst>
            <pc:docMk/>
            <pc:sldMk cId="4184024086" sldId="346"/>
            <ac:cxnSpMk id="15" creationId="{C29DE907-A7B8-4B51-873E-A4DDD4DBA59E}"/>
          </ac:cxnSpMkLst>
        </pc:cxnChg>
        <pc:cxnChg chg="add mod">
          <ac:chgData name="Go Watanabe" userId="eca159047afb4479" providerId="Windows Live" clId="Web-{03A7ABAF-8D65-4E09-B667-1D94DA72E989}" dt="2018-11-12T17:30:39.042" v="247" actId="1076"/>
          <ac:cxnSpMkLst>
            <pc:docMk/>
            <pc:sldMk cId="4184024086" sldId="346"/>
            <ac:cxnSpMk id="16" creationId="{C8E9AE48-47D9-4591-B388-B7600CF7EF1B}"/>
          </ac:cxnSpMkLst>
        </pc:cxnChg>
      </pc:sldChg>
    </pc:docChg>
  </pc:docChgLst>
  <pc:docChgLst>
    <pc:chgData name="Watanabe Go" userId="eca159047afb4479" providerId="LiveId" clId="{68503B11-5667-47C1-AE8F-29D45B8DA430}"/>
    <pc:docChg chg="modSld">
      <pc:chgData name="Watanabe Go" userId="eca159047afb4479" providerId="LiveId" clId="{68503B11-5667-47C1-AE8F-29D45B8DA430}" dt="2020-11-19T15:38:35.224" v="17"/>
      <pc:docMkLst>
        <pc:docMk/>
      </pc:docMkLst>
      <pc:sldChg chg="modSp mod">
        <pc:chgData name="Watanabe Go" userId="eca159047afb4479" providerId="LiveId" clId="{68503B11-5667-47C1-AE8F-29D45B8DA430}" dt="2020-11-19T15:38:35.224" v="17"/>
        <pc:sldMkLst>
          <pc:docMk/>
          <pc:sldMk cId="1820998713" sldId="399"/>
        </pc:sldMkLst>
        <pc:spChg chg="mod">
          <ac:chgData name="Watanabe Go" userId="eca159047afb4479" providerId="LiveId" clId="{68503B11-5667-47C1-AE8F-29D45B8DA430}" dt="2020-11-19T15:38:35.224" v="17"/>
          <ac:spMkLst>
            <pc:docMk/>
            <pc:sldMk cId="1820998713" sldId="399"/>
            <ac:spMk id="2" creationId="{C854BBB7-A7C0-4E18-AC07-230CEC3B508B}"/>
          </ac:spMkLst>
        </pc:spChg>
      </pc:sldChg>
    </pc:docChg>
  </pc:docChgLst>
  <pc:docChgLst>
    <pc:chgData name="Watanabe Go" userId="eca159047afb4479" providerId="LiveId" clId="{682DF686-BB24-4750-95F6-B10511D303D5}"/>
    <pc:docChg chg="modSld">
      <pc:chgData name="Watanabe Go" userId="eca159047afb4479" providerId="LiveId" clId="{682DF686-BB24-4750-95F6-B10511D303D5}" dt="2020-12-01T16:30:26.290" v="19"/>
      <pc:docMkLst>
        <pc:docMk/>
      </pc:docMkLst>
      <pc:sldChg chg="modSp mod">
        <pc:chgData name="Watanabe Go" userId="eca159047afb4479" providerId="LiveId" clId="{682DF686-BB24-4750-95F6-B10511D303D5}" dt="2020-12-01T16:30:09.961" v="4"/>
        <pc:sldMkLst>
          <pc:docMk/>
          <pc:sldMk cId="466375949" sldId="391"/>
        </pc:sldMkLst>
        <pc:spChg chg="mod">
          <ac:chgData name="Watanabe Go" userId="eca159047afb4479" providerId="LiveId" clId="{682DF686-BB24-4750-95F6-B10511D303D5}" dt="2020-12-01T16:30:09.961" v="4"/>
          <ac:spMkLst>
            <pc:docMk/>
            <pc:sldMk cId="466375949" sldId="391"/>
            <ac:spMk id="35" creationId="{740AEC65-EC77-4CBF-BD6E-479E072BFFED}"/>
          </ac:spMkLst>
        </pc:spChg>
      </pc:sldChg>
      <pc:sldChg chg="modSp mod">
        <pc:chgData name="Watanabe Go" userId="eca159047afb4479" providerId="LiveId" clId="{682DF686-BB24-4750-95F6-B10511D303D5}" dt="2020-12-01T16:30:14.824" v="9"/>
        <pc:sldMkLst>
          <pc:docMk/>
          <pc:sldMk cId="2325301708" sldId="397"/>
        </pc:sldMkLst>
        <pc:spChg chg="mod">
          <ac:chgData name="Watanabe Go" userId="eca159047afb4479" providerId="LiveId" clId="{682DF686-BB24-4750-95F6-B10511D303D5}" dt="2020-12-01T16:30:14.824" v="9"/>
          <ac:spMkLst>
            <pc:docMk/>
            <pc:sldMk cId="2325301708" sldId="397"/>
            <ac:spMk id="35" creationId="{740AEC65-EC77-4CBF-BD6E-479E072BFFED}"/>
          </ac:spMkLst>
        </pc:spChg>
      </pc:sldChg>
      <pc:sldChg chg="modSp mod">
        <pc:chgData name="Watanabe Go" userId="eca159047afb4479" providerId="LiveId" clId="{682DF686-BB24-4750-95F6-B10511D303D5}" dt="2020-12-01T16:30:20.336" v="14"/>
        <pc:sldMkLst>
          <pc:docMk/>
          <pc:sldMk cId="510538151" sldId="398"/>
        </pc:sldMkLst>
        <pc:spChg chg="mod">
          <ac:chgData name="Watanabe Go" userId="eca159047afb4479" providerId="LiveId" clId="{682DF686-BB24-4750-95F6-B10511D303D5}" dt="2020-12-01T16:30:20.336" v="14"/>
          <ac:spMkLst>
            <pc:docMk/>
            <pc:sldMk cId="510538151" sldId="398"/>
            <ac:spMk id="35" creationId="{740AEC65-EC77-4CBF-BD6E-479E072BFFED}"/>
          </ac:spMkLst>
        </pc:spChg>
      </pc:sldChg>
      <pc:sldChg chg="modSp mod">
        <pc:chgData name="Watanabe Go" userId="eca159047afb4479" providerId="LiveId" clId="{682DF686-BB24-4750-95F6-B10511D303D5}" dt="2020-12-01T16:30:26.290" v="19"/>
        <pc:sldMkLst>
          <pc:docMk/>
          <pc:sldMk cId="1820998713" sldId="399"/>
        </pc:sldMkLst>
        <pc:spChg chg="mod">
          <ac:chgData name="Watanabe Go" userId="eca159047afb4479" providerId="LiveId" clId="{682DF686-BB24-4750-95F6-B10511D303D5}" dt="2020-12-01T16:30:26.290" v="19"/>
          <ac:spMkLst>
            <pc:docMk/>
            <pc:sldMk cId="1820998713" sldId="399"/>
            <ac:spMk id="35" creationId="{740AEC65-EC77-4CBF-BD6E-479E072BFFED}"/>
          </ac:spMkLst>
        </pc:spChg>
      </pc:sldChg>
    </pc:docChg>
  </pc:docChgLst>
  <pc:docChgLst>
    <pc:chgData name="Go Watanabe" userId="eca159047afb4479" providerId="Windows Live" clId="Web-{93CFD9A0-9D74-4F9D-B119-06BF9DE9A52E}"/>
    <pc:docChg chg="addSld delSld modSld">
      <pc:chgData name="Go Watanabe" userId="eca159047afb4479" providerId="Windows Live" clId="Web-{93CFD9A0-9D74-4F9D-B119-06BF9DE9A52E}" dt="2018-11-11T17:27:54.428" v="519" actId="20577"/>
      <pc:docMkLst>
        <pc:docMk/>
      </pc:docMkLst>
      <pc:sldChg chg="modSp">
        <pc:chgData name="Go Watanabe" userId="eca159047afb4479" providerId="Windows Live" clId="Web-{93CFD9A0-9D74-4F9D-B119-06BF9DE9A52E}" dt="2018-11-11T16:53:37.344" v="27" actId="20577"/>
        <pc:sldMkLst>
          <pc:docMk/>
          <pc:sldMk cId="1090849531" sldId="323"/>
        </pc:sldMkLst>
        <pc:spChg chg="mod">
          <ac:chgData name="Go Watanabe" userId="eca159047afb4479" providerId="Windows Live" clId="Web-{93CFD9A0-9D74-4F9D-B119-06BF9DE9A52E}" dt="2018-11-11T16:53:37.344" v="27" actId="20577"/>
          <ac:spMkLst>
            <pc:docMk/>
            <pc:sldMk cId="1090849531" sldId="323"/>
            <ac:spMk id="5" creationId="{00000000-0000-0000-0000-000000000000}"/>
          </ac:spMkLst>
        </pc:spChg>
        <pc:spChg chg="mod">
          <ac:chgData name="Go Watanabe" userId="eca159047afb4479" providerId="Windows Live" clId="Web-{93CFD9A0-9D74-4F9D-B119-06BF9DE9A52E}" dt="2018-11-11T16:53:17.329" v="10" actId="20577"/>
          <ac:spMkLst>
            <pc:docMk/>
            <pc:sldMk cId="1090849531" sldId="323"/>
            <ac:spMk id="7" creationId="{8B19E1E5-AB85-48E7-9C24-8510039FD51C}"/>
          </ac:spMkLst>
        </pc:spChg>
      </pc:sldChg>
      <pc:sldChg chg="modSp">
        <pc:chgData name="Go Watanabe" userId="eca159047afb4479" providerId="Windows Live" clId="Web-{93CFD9A0-9D74-4F9D-B119-06BF9DE9A52E}" dt="2018-11-11T16:55:34.391" v="183" actId="20577"/>
        <pc:sldMkLst>
          <pc:docMk/>
          <pc:sldMk cId="1012464722" sldId="333"/>
        </pc:sldMkLst>
        <pc:spChg chg="mod">
          <ac:chgData name="Go Watanabe" userId="eca159047afb4479" providerId="Windows Live" clId="Web-{93CFD9A0-9D74-4F9D-B119-06BF9DE9A52E}" dt="2018-11-11T16:55:34.391" v="183" actId="20577"/>
          <ac:spMkLst>
            <pc:docMk/>
            <pc:sldMk cId="1012464722" sldId="333"/>
            <ac:spMk id="3" creationId="{00000000-0000-0000-0000-000000000000}"/>
          </ac:spMkLst>
        </pc:spChg>
      </pc:sldChg>
    </pc:docChg>
  </pc:docChgLst>
  <pc:docChgLst>
    <pc:chgData name="Go Watanabe" userId="eca159047afb4479" providerId="LiveId" clId="{82A3C1C4-4896-4CA0-A982-3A4C2EA305C0}"/>
    <pc:docChg chg="custSel delSld modSld">
      <pc:chgData name="Go Watanabe" userId="eca159047afb4479" providerId="LiveId" clId="{82A3C1C4-4896-4CA0-A982-3A4C2EA305C0}" dt="2018-11-17T14:24:13.991" v="71" actId="207"/>
      <pc:docMkLst>
        <pc:docMk/>
      </pc:docMkLst>
      <pc:sldChg chg="delSp">
        <pc:chgData name="Go Watanabe" userId="eca159047afb4479" providerId="LiveId" clId="{82A3C1C4-4896-4CA0-A982-3A4C2EA305C0}" dt="2018-11-16T10:36:41.373" v="2" actId="478"/>
        <pc:sldMkLst>
          <pc:docMk/>
          <pc:sldMk cId="1090849531" sldId="323"/>
        </pc:sldMkLst>
        <pc:spChg chg="del">
          <ac:chgData name="Go Watanabe" userId="eca159047afb4479" providerId="LiveId" clId="{82A3C1C4-4896-4CA0-A982-3A4C2EA305C0}" dt="2018-11-16T10:36:37.560" v="1" actId="478"/>
          <ac:spMkLst>
            <pc:docMk/>
            <pc:sldMk cId="1090849531" sldId="323"/>
            <ac:spMk id="27" creationId="{43D509F9-A4D1-44B8-B67E-B265B15309C2}"/>
          </ac:spMkLst>
        </pc:spChg>
        <pc:picChg chg="del">
          <ac:chgData name="Go Watanabe" userId="eca159047afb4479" providerId="LiveId" clId="{82A3C1C4-4896-4CA0-A982-3A4C2EA305C0}" dt="2018-11-16T10:36:37.560" v="1" actId="478"/>
          <ac:picMkLst>
            <pc:docMk/>
            <pc:sldMk cId="1090849531" sldId="323"/>
            <ac:picMk id="26" creationId="{30C7871B-3259-44CC-B22B-F46FF6A7BE7C}"/>
          </ac:picMkLst>
        </pc:pic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0" creationId="{708E2685-E971-4872-9738-6B67A59FE39E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2" creationId="{C97443B7-B5D8-4BC6-9F2B-23549033A3F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6" creationId="{C68993BF-C728-4C5B-AB71-D766C491A60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8" creationId="{8EB92EA2-033C-4C55-8D0B-2926D483D660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del">
        <pc:chgData name="Go Watanabe" userId="eca159047afb4479" providerId="LiveId" clId="{82A3C1C4-4896-4CA0-A982-3A4C2EA305C0}" dt="2018-11-16T10:36:29.123" v="0" actId="2696"/>
        <pc:sldMkLst>
          <pc:docMk/>
          <pc:sldMk cId="3216300059" sldId="332"/>
        </pc:sldMkLst>
      </pc:sldChg>
      <pc:sldChg chg="modSp del">
        <pc:chgData name="Go Watanabe" userId="eca159047afb4479" providerId="LiveId" clId="{82A3C1C4-4896-4CA0-A982-3A4C2EA305C0}" dt="2018-11-16T10:37:12.471" v="5" actId="2696"/>
        <pc:sldMkLst>
          <pc:docMk/>
          <pc:sldMk cId="2726460609" sldId="347"/>
        </pc:sldMkLst>
        <pc:spChg chg="mod">
          <ac:chgData name="Go Watanabe" userId="eca159047afb4479" providerId="LiveId" clId="{82A3C1C4-4896-4CA0-A982-3A4C2EA305C0}" dt="2018-11-16T10:37:09.478" v="4" actId="1076"/>
          <ac:spMkLst>
            <pc:docMk/>
            <pc:sldMk cId="2726460609" sldId="347"/>
            <ac:spMk id="4" creationId="{75DE3593-5D89-4537-94AE-70F04A270BEA}"/>
          </ac:spMkLst>
        </pc:spChg>
      </pc:sldChg>
      <pc:sldChg chg="modSp">
        <pc:chgData name="Go Watanabe" userId="eca159047afb4479" providerId="LiveId" clId="{82A3C1C4-4896-4CA0-A982-3A4C2EA305C0}" dt="2018-11-16T10:38:19.064" v="41"/>
        <pc:sldMkLst>
          <pc:docMk/>
          <pc:sldMk cId="550649217" sldId="365"/>
        </pc:sldMkLst>
        <pc:spChg chg="mod">
          <ac:chgData name="Go Watanabe" userId="eca159047afb4479" providerId="LiveId" clId="{82A3C1C4-4896-4CA0-A982-3A4C2EA305C0}" dt="2018-11-16T10:38:19.064" v="41"/>
          <ac:spMkLst>
            <pc:docMk/>
            <pc:sldMk cId="550649217" sldId="365"/>
            <ac:spMk id="2" creationId="{DE55574B-A04B-4341-B9FA-2EA8C7A2C37B}"/>
          </ac:spMkLst>
        </pc:spChg>
      </pc:sldChg>
      <pc:sldChg chg="addSp delSp modSp">
        <pc:chgData name="Go Watanabe" userId="eca159047afb4479" providerId="LiveId" clId="{82A3C1C4-4896-4CA0-A982-3A4C2EA305C0}" dt="2018-11-17T08:08:04.340" v="70" actId="14100"/>
        <pc:sldMkLst>
          <pc:docMk/>
          <pc:sldMk cId="799032295" sldId="367"/>
        </pc:sldMkLst>
        <pc:spChg chg="add">
          <ac:chgData name="Go Watanabe" userId="eca159047afb4479" providerId="LiveId" clId="{82A3C1C4-4896-4CA0-A982-3A4C2EA305C0}" dt="2018-11-16T15:52:39.360" v="42"/>
          <ac:spMkLst>
            <pc:docMk/>
            <pc:sldMk cId="799032295" sldId="367"/>
            <ac:spMk id="30" creationId="{B1D923F6-73AF-4D2C-A990-6974E4F11D86}"/>
          </ac:spMkLst>
        </pc:spChg>
        <pc:cxnChg chg="add del mod">
          <ac:chgData name="Go Watanabe" userId="eca159047afb4479" providerId="LiveId" clId="{82A3C1C4-4896-4CA0-A982-3A4C2EA305C0}" dt="2018-11-17T08:07:43.812" v="68" actId="478"/>
          <ac:cxnSpMkLst>
            <pc:docMk/>
            <pc:sldMk cId="799032295" sldId="367"/>
            <ac:cxnSpMk id="31" creationId="{5DE8A6A1-0292-4C07-BA1F-A34AC24007E1}"/>
          </ac:cxnSpMkLst>
        </pc:cxnChg>
        <pc:cxnChg chg="add del mod">
          <ac:chgData name="Go Watanabe" userId="eca159047afb4479" providerId="LiveId" clId="{82A3C1C4-4896-4CA0-A982-3A4C2EA305C0}" dt="2018-11-16T15:53:39.563" v="50" actId="478"/>
          <ac:cxnSpMkLst>
            <pc:docMk/>
            <pc:sldMk cId="799032295" sldId="367"/>
            <ac:cxnSpMk id="34" creationId="{80181FB7-3AC3-4D78-9DED-3E3EBA9C6C54}"/>
          </ac:cxnSpMkLst>
        </pc:cxnChg>
        <pc:cxnChg chg="add mod">
          <ac:chgData name="Go Watanabe" userId="eca159047afb4479" providerId="LiveId" clId="{82A3C1C4-4896-4CA0-A982-3A4C2EA305C0}" dt="2018-11-17T08:08:04.340" v="70" actId="14100"/>
          <ac:cxnSpMkLst>
            <pc:docMk/>
            <pc:sldMk cId="799032295" sldId="367"/>
            <ac:cxnSpMk id="35" creationId="{40E445D3-4E26-402B-8C00-2D73B6B0AB94}"/>
          </ac:cxnSpMkLst>
        </pc:cxnChg>
        <pc:cxnChg chg="del">
          <ac:chgData name="Go Watanabe" userId="eca159047afb4479" providerId="LiveId" clId="{82A3C1C4-4896-4CA0-A982-3A4C2EA305C0}" dt="2018-11-16T15:54:13.454" v="60" actId="478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delSp">
        <pc:chgData name="Go Watanabe" userId="eca159047afb4479" providerId="LiveId" clId="{82A3C1C4-4896-4CA0-A982-3A4C2EA305C0}" dt="2018-11-16T10:36:57.260" v="3" actId="478"/>
        <pc:sldMkLst>
          <pc:docMk/>
          <pc:sldMk cId="3446184818" sldId="379"/>
        </pc:sldMkLst>
        <pc:spChg chg="del">
          <ac:chgData name="Go Watanabe" userId="eca159047afb4479" providerId="LiveId" clId="{82A3C1C4-4896-4CA0-A982-3A4C2EA305C0}" dt="2018-11-16T10:36:57.260" v="3" actId="478"/>
          <ac:spMkLst>
            <pc:docMk/>
            <pc:sldMk cId="3446184818" sldId="379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26.596" v="6" actId="478"/>
        <pc:sldMkLst>
          <pc:docMk/>
          <pc:sldMk cId="2929942459" sldId="380"/>
        </pc:sldMkLst>
        <pc:spChg chg="del">
          <ac:chgData name="Go Watanabe" userId="eca159047afb4479" providerId="LiveId" clId="{82A3C1C4-4896-4CA0-A982-3A4C2EA305C0}" dt="2018-11-16T10:37:26.596" v="6" actId="478"/>
          <ac:spMkLst>
            <pc:docMk/>
            <pc:sldMk cId="2929942459" sldId="380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36.620" v="7" actId="478"/>
        <pc:sldMkLst>
          <pc:docMk/>
          <pc:sldMk cId="1713850353" sldId="381"/>
        </pc:sldMkLst>
        <pc:spChg chg="del">
          <ac:chgData name="Go Watanabe" userId="eca159047afb4479" providerId="LiveId" clId="{82A3C1C4-4896-4CA0-A982-3A4C2EA305C0}" dt="2018-11-16T10:37:36.620" v="7" actId="478"/>
          <ac:spMkLst>
            <pc:docMk/>
            <pc:sldMk cId="1713850353" sldId="381"/>
            <ac:spMk id="4" creationId="{23376AA3-B845-412C-BE67-69464155D874}"/>
          </ac:spMkLst>
        </pc:spChg>
      </pc:sldChg>
      <pc:sldChg chg="delSp modSp">
        <pc:chgData name="Go Watanabe" userId="eca159047afb4479" providerId="LiveId" clId="{82A3C1C4-4896-4CA0-A982-3A4C2EA305C0}" dt="2018-11-16T10:37:47.186" v="9" actId="478"/>
        <pc:sldMkLst>
          <pc:docMk/>
          <pc:sldMk cId="544443963" sldId="382"/>
        </pc:sldMkLst>
        <pc:spChg chg="del mod">
          <ac:chgData name="Go Watanabe" userId="eca159047afb4479" providerId="LiveId" clId="{82A3C1C4-4896-4CA0-A982-3A4C2EA305C0}" dt="2018-11-16T10:37:47.186" v="9" actId="478"/>
          <ac:spMkLst>
            <pc:docMk/>
            <pc:sldMk cId="544443963" sldId="382"/>
            <ac:spMk id="4" creationId="{23376AA3-B845-412C-BE67-69464155D874}"/>
          </ac:spMkLst>
        </pc:spChg>
      </pc:sldChg>
      <pc:sldChg chg="modSp">
        <pc:chgData name="Go Watanabe" userId="eca159047afb4479" providerId="LiveId" clId="{82A3C1C4-4896-4CA0-A982-3A4C2EA305C0}" dt="2018-11-17T14:24:13.991" v="71" actId="207"/>
        <pc:sldMkLst>
          <pc:docMk/>
          <pc:sldMk cId="574177106" sldId="383"/>
        </pc:sldMkLst>
        <pc:spChg chg="mod">
          <ac:chgData name="Go Watanabe" userId="eca159047afb4479" providerId="LiveId" clId="{82A3C1C4-4896-4CA0-A982-3A4C2EA305C0}" dt="2018-11-17T14:24:13.991" v="71" actId="207"/>
          <ac:spMkLst>
            <pc:docMk/>
            <pc:sldMk cId="574177106" sldId="383"/>
            <ac:spMk id="23" creationId="{21AE68F9-641D-4836-B9C4-4D300F157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5370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5457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65230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F52A0-2142-4851-AFB1-432ADDAE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8653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230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1551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291E0F-6B8B-44D1-B9F3-648940E3C30F}"/>
              </a:ext>
            </a:extLst>
          </p:cNvPr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CE</a:t>
            </a:r>
            <a:r>
              <a:rPr kumimoji="1" lang="ja-JP" altLang="en-US" dirty="0"/>
              <a:t> 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 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9C64-D861-429E-A5A9-FC96F8A8B0EA}"/>
              </a:ext>
            </a:extLst>
          </p:cNvPr>
          <p:cNvSpPr txBox="1"/>
          <p:nvPr/>
        </p:nvSpPr>
        <p:spPr>
          <a:xfrm>
            <a:off x="7253623" y="194030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5FDD87-E143-4061-9C51-326FF03BDBFE}"/>
              </a:ext>
            </a:extLst>
          </p:cNvPr>
          <p:cNvSpPr txBox="1"/>
          <p:nvPr/>
        </p:nvSpPr>
        <p:spPr>
          <a:xfrm>
            <a:off x="8079214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3AB67E3-29FD-49FF-A01C-61ADCA1444E4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076220" y="3614787"/>
            <a:ext cx="15331" cy="243206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199F492A-C1FE-44A4-8116-8984E08F575B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3076220" y="6046853"/>
            <a:ext cx="496816" cy="1638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62E3D40-9C75-4E73-8F13-01D296A4FADE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504974" y="4528136"/>
            <a:ext cx="1570558" cy="151871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B82BFFF-F01C-4AD4-BFBC-198E37E9CCCD}"/>
              </a:ext>
            </a:extLst>
          </p:cNvPr>
          <p:cNvCxnSpPr>
            <a:cxnSpLocks/>
          </p:cNvCxnSpPr>
          <p:nvPr/>
        </p:nvCxnSpPr>
        <p:spPr>
          <a:xfrm flipV="1">
            <a:off x="3091551" y="2525991"/>
            <a:ext cx="0" cy="967076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90D2F4B-6604-4033-B5B8-86C9B7042116}"/>
              </a:ext>
            </a:extLst>
          </p:cNvPr>
          <p:cNvCxnSpPr>
            <a:cxnSpLocks/>
          </p:cNvCxnSpPr>
          <p:nvPr/>
        </p:nvCxnSpPr>
        <p:spPr>
          <a:xfrm flipH="1" flipV="1">
            <a:off x="3119736" y="3466920"/>
            <a:ext cx="1976922" cy="7048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吹き出し: 四角形 78">
            <a:extLst>
              <a:ext uri="{FF2B5EF4-FFF2-40B4-BE49-F238E27FC236}">
                <a16:creationId xmlns:a16="http://schemas.microsoft.com/office/drawing/2014/main" id="{0EC08E3A-7DD0-41A6-89DF-5670F4AC6265}"/>
              </a:ext>
            </a:extLst>
          </p:cNvPr>
          <p:cNvSpPr/>
          <p:nvPr/>
        </p:nvSpPr>
        <p:spPr>
          <a:xfrm>
            <a:off x="4217169" y="2223998"/>
            <a:ext cx="1389373" cy="566697"/>
          </a:xfrm>
          <a:prstGeom prst="wedgeRectCallout">
            <a:avLst>
              <a:gd name="adj1" fmla="val -81676"/>
              <a:gd name="adj2" fmla="val 19791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(AHV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側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93AA517-57EE-4DAE-B28B-30FB75976AAC}"/>
              </a:ext>
            </a:extLst>
          </p:cNvPr>
          <p:cNvSpPr txBox="1"/>
          <p:nvPr/>
        </p:nvSpPr>
        <p:spPr>
          <a:xfrm>
            <a:off x="902939" y="1609930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B932A3-C391-47A4-919E-C7BCEE27F9F0}"/>
              </a:ext>
            </a:extLst>
          </p:cNvPr>
          <p:cNvSpPr txBox="1"/>
          <p:nvPr/>
        </p:nvSpPr>
        <p:spPr>
          <a:xfrm>
            <a:off x="902939" y="1969693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BB41F1-BE76-4535-BA46-E1908204342F}"/>
              </a:ext>
            </a:extLst>
          </p:cNvPr>
          <p:cNvSpPr txBox="1"/>
          <p:nvPr/>
        </p:nvSpPr>
        <p:spPr>
          <a:xfrm>
            <a:off x="902939" y="2335144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吹き出し: 四角形 89">
            <a:extLst>
              <a:ext uri="{FF2B5EF4-FFF2-40B4-BE49-F238E27FC236}">
                <a16:creationId xmlns:a16="http://schemas.microsoft.com/office/drawing/2014/main" id="{48F7E0A5-1FF0-4E88-83C1-331D443E917C}"/>
              </a:ext>
            </a:extLst>
          </p:cNvPr>
          <p:cNvSpPr/>
          <p:nvPr/>
        </p:nvSpPr>
        <p:spPr>
          <a:xfrm>
            <a:off x="9708701" y="2196215"/>
            <a:ext cx="1957427" cy="780586"/>
          </a:xfrm>
          <a:prstGeom prst="wedgeRectCallout">
            <a:avLst>
              <a:gd name="adj1" fmla="val -148955"/>
              <a:gd name="adj2" fmla="val 3302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トランク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含む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F5C2CCE5-7389-4B8B-B829-D1CC020A3F67}"/>
              </a:ext>
            </a:extLst>
          </p:cNvPr>
          <p:cNvGrpSpPr/>
          <p:nvPr/>
        </p:nvGrpSpPr>
        <p:grpSpPr>
          <a:xfrm>
            <a:off x="2720260" y="1918822"/>
            <a:ext cx="725826" cy="493636"/>
            <a:chOff x="2718723" y="1891783"/>
            <a:chExt cx="725826" cy="493636"/>
          </a:xfrm>
        </p:grpSpPr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62189D74-7D6E-452D-8E73-3FD7860BB105}"/>
                </a:ext>
              </a:extLst>
            </p:cNvPr>
            <p:cNvGrpSpPr/>
            <p:nvPr/>
          </p:nvGrpSpPr>
          <p:grpSpPr>
            <a:xfrm>
              <a:off x="2872324" y="1891783"/>
              <a:ext cx="423121" cy="493636"/>
              <a:chOff x="2814605" y="1714952"/>
              <a:chExt cx="553891" cy="646199"/>
            </a:xfrm>
          </p:grpSpPr>
          <p:sp>
            <p:nvSpPr>
              <p:cNvPr id="92" name="二等辺三角形 91">
                <a:extLst>
                  <a:ext uri="{FF2B5EF4-FFF2-40B4-BE49-F238E27FC236}">
                    <a16:creationId xmlns:a16="http://schemas.microsoft.com/office/drawing/2014/main" id="{162C36D0-BCF7-4DAF-9AF1-54C15A13BAF5}"/>
                  </a:ext>
                </a:extLst>
              </p:cNvPr>
              <p:cNvSpPr/>
              <p:nvPr/>
            </p:nvSpPr>
            <p:spPr>
              <a:xfrm>
                <a:off x="2949303" y="1986401"/>
                <a:ext cx="269164" cy="374750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14E85E21-BC34-4D8E-AA12-FF104C3B6769}"/>
                  </a:ext>
                </a:extLst>
              </p:cNvPr>
              <p:cNvSpPr/>
              <p:nvPr/>
            </p:nvSpPr>
            <p:spPr>
              <a:xfrm>
                <a:off x="2814605" y="1714952"/>
                <a:ext cx="553891" cy="41921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70537DC0-2BF3-4F13-9F45-41176F7AF233}"/>
                </a:ext>
              </a:extLst>
            </p:cNvPr>
            <p:cNvSpPr txBox="1"/>
            <p:nvPr/>
          </p:nvSpPr>
          <p:spPr>
            <a:xfrm>
              <a:off x="2718723" y="1929326"/>
              <a:ext cx="725826" cy="310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吹き出し: 四角形 47">
            <a:extLst>
              <a:ext uri="{FF2B5EF4-FFF2-40B4-BE49-F238E27FC236}">
                <a16:creationId xmlns:a16="http://schemas.microsoft.com/office/drawing/2014/main" id="{1B113449-0AC2-4E13-BE7B-D55DB6784F7E}"/>
              </a:ext>
            </a:extLst>
          </p:cNvPr>
          <p:cNvSpPr/>
          <p:nvPr/>
        </p:nvSpPr>
        <p:spPr>
          <a:xfrm>
            <a:off x="5898704" y="5190348"/>
            <a:ext cx="1240446" cy="557003"/>
          </a:xfrm>
          <a:prstGeom prst="wedgeRectCallout">
            <a:avLst>
              <a:gd name="adj1" fmla="val -187751"/>
              <a:gd name="adj2" fmla="val 1538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(CVM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側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37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CE</a:t>
            </a:r>
            <a:r>
              <a:rPr kumimoji="1" lang="ja-JP" altLang="en-US" dirty="0"/>
              <a:t> 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 設定</a:t>
            </a:r>
            <a:r>
              <a:rPr lang="ja-JP" altLang="en-US" dirty="0"/>
              <a:t>（</a:t>
            </a:r>
            <a:r>
              <a:rPr lang="en-US" altLang="ja-JP" dirty="0"/>
              <a:t>AHV</a:t>
            </a:r>
            <a:r>
              <a:rPr lang="ja-JP" altLang="en-US" dirty="0"/>
              <a:t> 側の </a:t>
            </a:r>
            <a:r>
              <a:rPr lang="en-US" altLang="ja-JP" dirty="0"/>
              <a:t>VLAN</a:t>
            </a:r>
            <a:r>
              <a:rPr lang="ja-JP" altLang="en-US" dirty="0"/>
              <a:t> 設定変更）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9C64-D861-429E-A5A9-FC96F8A8B0EA}"/>
              </a:ext>
            </a:extLst>
          </p:cNvPr>
          <p:cNvSpPr txBox="1"/>
          <p:nvPr/>
        </p:nvSpPr>
        <p:spPr>
          <a:xfrm>
            <a:off x="7253623" y="194030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5FDD87-E143-4061-9C51-326FF03BDBFE}"/>
              </a:ext>
            </a:extLst>
          </p:cNvPr>
          <p:cNvSpPr txBox="1"/>
          <p:nvPr/>
        </p:nvSpPr>
        <p:spPr>
          <a:xfrm>
            <a:off x="8079214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B82BFFF-F01C-4AD4-BFBC-198E37E9CCCD}"/>
              </a:ext>
            </a:extLst>
          </p:cNvPr>
          <p:cNvCxnSpPr>
            <a:cxnSpLocks/>
          </p:cNvCxnSpPr>
          <p:nvPr/>
        </p:nvCxnSpPr>
        <p:spPr>
          <a:xfrm flipV="1">
            <a:off x="3091551" y="2525991"/>
            <a:ext cx="0" cy="967076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90D2F4B-6604-4033-B5B8-86C9B7042116}"/>
              </a:ext>
            </a:extLst>
          </p:cNvPr>
          <p:cNvCxnSpPr>
            <a:cxnSpLocks/>
          </p:cNvCxnSpPr>
          <p:nvPr/>
        </p:nvCxnSpPr>
        <p:spPr>
          <a:xfrm flipH="1" flipV="1">
            <a:off x="3119736" y="3466920"/>
            <a:ext cx="1976922" cy="7048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93AA517-57EE-4DAE-B28B-30FB75976AAC}"/>
              </a:ext>
            </a:extLst>
          </p:cNvPr>
          <p:cNvSpPr txBox="1"/>
          <p:nvPr/>
        </p:nvSpPr>
        <p:spPr>
          <a:xfrm>
            <a:off x="902939" y="1609930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B932A3-C391-47A4-919E-C7BCEE27F9F0}"/>
              </a:ext>
            </a:extLst>
          </p:cNvPr>
          <p:cNvSpPr txBox="1"/>
          <p:nvPr/>
        </p:nvSpPr>
        <p:spPr>
          <a:xfrm>
            <a:off x="902939" y="1969693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BB41F1-BE76-4535-BA46-E1908204342F}"/>
              </a:ext>
            </a:extLst>
          </p:cNvPr>
          <p:cNvSpPr txBox="1"/>
          <p:nvPr/>
        </p:nvSpPr>
        <p:spPr>
          <a:xfrm>
            <a:off x="902939" y="2335144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F5C2CCE5-7389-4B8B-B829-D1CC020A3F67}"/>
              </a:ext>
            </a:extLst>
          </p:cNvPr>
          <p:cNvGrpSpPr/>
          <p:nvPr/>
        </p:nvGrpSpPr>
        <p:grpSpPr>
          <a:xfrm>
            <a:off x="2720260" y="1918822"/>
            <a:ext cx="725826" cy="493636"/>
            <a:chOff x="2718723" y="1891783"/>
            <a:chExt cx="725826" cy="493636"/>
          </a:xfrm>
        </p:grpSpPr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62189D74-7D6E-452D-8E73-3FD7860BB105}"/>
                </a:ext>
              </a:extLst>
            </p:cNvPr>
            <p:cNvGrpSpPr/>
            <p:nvPr/>
          </p:nvGrpSpPr>
          <p:grpSpPr>
            <a:xfrm>
              <a:off x="2872324" y="1891783"/>
              <a:ext cx="423121" cy="493636"/>
              <a:chOff x="2814605" y="1714952"/>
              <a:chExt cx="553891" cy="646199"/>
            </a:xfrm>
          </p:grpSpPr>
          <p:sp>
            <p:nvSpPr>
              <p:cNvPr id="92" name="二等辺三角形 91">
                <a:extLst>
                  <a:ext uri="{FF2B5EF4-FFF2-40B4-BE49-F238E27FC236}">
                    <a16:creationId xmlns:a16="http://schemas.microsoft.com/office/drawing/2014/main" id="{162C36D0-BCF7-4DAF-9AF1-54C15A13BAF5}"/>
                  </a:ext>
                </a:extLst>
              </p:cNvPr>
              <p:cNvSpPr/>
              <p:nvPr/>
            </p:nvSpPr>
            <p:spPr>
              <a:xfrm>
                <a:off x="2949303" y="1986401"/>
                <a:ext cx="269164" cy="374750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14E85E21-BC34-4D8E-AA12-FF104C3B6769}"/>
                  </a:ext>
                </a:extLst>
              </p:cNvPr>
              <p:cNvSpPr/>
              <p:nvPr/>
            </p:nvSpPr>
            <p:spPr>
              <a:xfrm>
                <a:off x="2814605" y="1714952"/>
                <a:ext cx="553891" cy="41921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70537DC0-2BF3-4F13-9F45-41176F7AF233}"/>
                </a:ext>
              </a:extLst>
            </p:cNvPr>
            <p:cNvSpPr txBox="1"/>
            <p:nvPr/>
          </p:nvSpPr>
          <p:spPr>
            <a:xfrm>
              <a:off x="2718723" y="1929326"/>
              <a:ext cx="725826" cy="310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81AD29B2-CD32-444B-96F1-5007A2E28860}"/>
              </a:ext>
            </a:extLst>
          </p:cNvPr>
          <p:cNvSpPr/>
          <p:nvPr/>
        </p:nvSpPr>
        <p:spPr>
          <a:xfrm>
            <a:off x="3833453" y="2003365"/>
            <a:ext cx="1985308" cy="637785"/>
          </a:xfrm>
          <a:prstGeom prst="wedgeRectCallout">
            <a:avLst>
              <a:gd name="adj1" fmla="val -53339"/>
              <a:gd name="adj2" fmla="val 204633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ovs-vsctl set port br0 tag=20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30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CE</a:t>
            </a:r>
            <a:r>
              <a:rPr kumimoji="1" lang="ja-JP" altLang="en-US" dirty="0"/>
              <a:t> 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 設定</a:t>
            </a:r>
            <a:r>
              <a:rPr lang="ja-JP" altLang="en-US" dirty="0"/>
              <a:t>（</a:t>
            </a:r>
            <a:r>
              <a:rPr lang="en-US" altLang="ja-JP" dirty="0"/>
              <a:t>CVM</a:t>
            </a:r>
            <a:r>
              <a:rPr lang="ja-JP" altLang="en-US" dirty="0"/>
              <a:t> 側の </a:t>
            </a:r>
            <a:r>
              <a:rPr lang="en-US" altLang="ja-JP" dirty="0"/>
              <a:t>VLAN</a:t>
            </a:r>
            <a:r>
              <a:rPr lang="ja-JP" altLang="en-US" dirty="0"/>
              <a:t> 設定変更）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9C64-D861-429E-A5A9-FC96F8A8B0EA}"/>
              </a:ext>
            </a:extLst>
          </p:cNvPr>
          <p:cNvSpPr txBox="1"/>
          <p:nvPr/>
        </p:nvSpPr>
        <p:spPr>
          <a:xfrm>
            <a:off x="7253623" y="194030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5FDD87-E143-4061-9C51-326FF03BDBFE}"/>
              </a:ext>
            </a:extLst>
          </p:cNvPr>
          <p:cNvSpPr txBox="1"/>
          <p:nvPr/>
        </p:nvSpPr>
        <p:spPr>
          <a:xfrm>
            <a:off x="8079214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93AA517-57EE-4DAE-B28B-30FB75976AAC}"/>
              </a:ext>
            </a:extLst>
          </p:cNvPr>
          <p:cNvSpPr txBox="1"/>
          <p:nvPr/>
        </p:nvSpPr>
        <p:spPr>
          <a:xfrm>
            <a:off x="902939" y="1609930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B932A3-C391-47A4-919E-C7BCEE27F9F0}"/>
              </a:ext>
            </a:extLst>
          </p:cNvPr>
          <p:cNvSpPr txBox="1"/>
          <p:nvPr/>
        </p:nvSpPr>
        <p:spPr>
          <a:xfrm>
            <a:off x="902939" y="1969693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BB41F1-BE76-4535-BA46-E1908204342F}"/>
              </a:ext>
            </a:extLst>
          </p:cNvPr>
          <p:cNvSpPr txBox="1"/>
          <p:nvPr/>
        </p:nvSpPr>
        <p:spPr>
          <a:xfrm>
            <a:off x="902939" y="2335144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F5C2CCE5-7389-4B8B-B829-D1CC020A3F67}"/>
              </a:ext>
            </a:extLst>
          </p:cNvPr>
          <p:cNvGrpSpPr/>
          <p:nvPr/>
        </p:nvGrpSpPr>
        <p:grpSpPr>
          <a:xfrm>
            <a:off x="2720260" y="1918822"/>
            <a:ext cx="725826" cy="493636"/>
            <a:chOff x="2718723" y="1891783"/>
            <a:chExt cx="725826" cy="493636"/>
          </a:xfrm>
        </p:grpSpPr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62189D74-7D6E-452D-8E73-3FD7860BB105}"/>
                </a:ext>
              </a:extLst>
            </p:cNvPr>
            <p:cNvGrpSpPr/>
            <p:nvPr/>
          </p:nvGrpSpPr>
          <p:grpSpPr>
            <a:xfrm>
              <a:off x="2872324" y="1891783"/>
              <a:ext cx="423121" cy="493636"/>
              <a:chOff x="2814605" y="1714952"/>
              <a:chExt cx="553891" cy="646199"/>
            </a:xfrm>
          </p:grpSpPr>
          <p:sp>
            <p:nvSpPr>
              <p:cNvPr id="92" name="二等辺三角形 91">
                <a:extLst>
                  <a:ext uri="{FF2B5EF4-FFF2-40B4-BE49-F238E27FC236}">
                    <a16:creationId xmlns:a16="http://schemas.microsoft.com/office/drawing/2014/main" id="{162C36D0-BCF7-4DAF-9AF1-54C15A13BAF5}"/>
                  </a:ext>
                </a:extLst>
              </p:cNvPr>
              <p:cNvSpPr/>
              <p:nvPr/>
            </p:nvSpPr>
            <p:spPr>
              <a:xfrm>
                <a:off x="2949303" y="1986401"/>
                <a:ext cx="269164" cy="374750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14E85E21-BC34-4D8E-AA12-FF104C3B6769}"/>
                  </a:ext>
                </a:extLst>
              </p:cNvPr>
              <p:cNvSpPr/>
              <p:nvPr/>
            </p:nvSpPr>
            <p:spPr>
              <a:xfrm>
                <a:off x="2814605" y="1714952"/>
                <a:ext cx="553891" cy="41921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70537DC0-2BF3-4F13-9F45-41176F7AF233}"/>
                </a:ext>
              </a:extLst>
            </p:cNvPr>
            <p:cNvSpPr txBox="1"/>
            <p:nvPr/>
          </p:nvSpPr>
          <p:spPr>
            <a:xfrm>
              <a:off x="2718723" y="1929326"/>
              <a:ext cx="725826" cy="310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82F137EE-5D4C-4CE1-8737-1688D1B06CC2}"/>
              </a:ext>
            </a:extLst>
          </p:cNvPr>
          <p:cNvCxnSpPr>
            <a:cxnSpLocks/>
          </p:cNvCxnSpPr>
          <p:nvPr/>
        </p:nvCxnSpPr>
        <p:spPr>
          <a:xfrm flipV="1">
            <a:off x="3076220" y="3563987"/>
            <a:ext cx="15331" cy="243206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F7C9966-5D43-42CB-A4FE-6D2E577EB299}"/>
              </a:ext>
            </a:extLst>
          </p:cNvPr>
          <p:cNvCxnSpPr>
            <a:cxnSpLocks/>
          </p:cNvCxnSpPr>
          <p:nvPr/>
        </p:nvCxnSpPr>
        <p:spPr>
          <a:xfrm flipH="1" flipV="1">
            <a:off x="3076220" y="5996053"/>
            <a:ext cx="1586671" cy="1638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3DE7E59-3B7D-45EE-9A56-AEE961867EC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662892" y="4528136"/>
            <a:ext cx="412640" cy="148430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ED174CE-B733-4486-A50D-7C781EC8DDD5}"/>
              </a:ext>
            </a:extLst>
          </p:cNvPr>
          <p:cNvCxnSpPr>
            <a:cxnSpLocks/>
          </p:cNvCxnSpPr>
          <p:nvPr/>
        </p:nvCxnSpPr>
        <p:spPr>
          <a:xfrm flipV="1">
            <a:off x="3091551" y="2525991"/>
            <a:ext cx="0" cy="967076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吹き出し: 四角形 63">
            <a:extLst>
              <a:ext uri="{FF2B5EF4-FFF2-40B4-BE49-F238E27FC236}">
                <a16:creationId xmlns:a16="http://schemas.microsoft.com/office/drawing/2014/main" id="{0A138354-7A73-4152-BAA4-FAD2116329C5}"/>
              </a:ext>
            </a:extLst>
          </p:cNvPr>
          <p:cNvSpPr/>
          <p:nvPr/>
        </p:nvSpPr>
        <p:spPr>
          <a:xfrm>
            <a:off x="5617346" y="5323221"/>
            <a:ext cx="1942444" cy="384329"/>
          </a:xfrm>
          <a:prstGeom prst="wedgeRectCallout">
            <a:avLst>
              <a:gd name="adj1" fmla="val -87236"/>
              <a:gd name="adj2" fmla="val 7718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change_cvm_vlan 20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53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CE</a:t>
            </a:r>
            <a:r>
              <a:rPr kumimoji="1" lang="ja-JP" altLang="en-US" dirty="0"/>
              <a:t> 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 設定</a:t>
            </a:r>
            <a:r>
              <a:rPr lang="ja-JP" altLang="en-US" dirty="0"/>
              <a:t>（完成）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9C64-D861-429E-A5A9-FC96F8A8B0EA}"/>
              </a:ext>
            </a:extLst>
          </p:cNvPr>
          <p:cNvSpPr txBox="1"/>
          <p:nvPr/>
        </p:nvSpPr>
        <p:spPr>
          <a:xfrm>
            <a:off x="7253623" y="194030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5FDD87-E143-4061-9C51-326FF03BDBFE}"/>
              </a:ext>
            </a:extLst>
          </p:cNvPr>
          <p:cNvSpPr txBox="1"/>
          <p:nvPr/>
        </p:nvSpPr>
        <p:spPr>
          <a:xfrm>
            <a:off x="8079214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93AA517-57EE-4DAE-B28B-30FB75976AAC}"/>
              </a:ext>
            </a:extLst>
          </p:cNvPr>
          <p:cNvSpPr txBox="1"/>
          <p:nvPr/>
        </p:nvSpPr>
        <p:spPr>
          <a:xfrm>
            <a:off x="902939" y="1609930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B932A3-C391-47A4-919E-C7BCEE27F9F0}"/>
              </a:ext>
            </a:extLst>
          </p:cNvPr>
          <p:cNvSpPr txBox="1"/>
          <p:nvPr/>
        </p:nvSpPr>
        <p:spPr>
          <a:xfrm>
            <a:off x="902939" y="1969693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BB41F1-BE76-4535-BA46-E1908204342F}"/>
              </a:ext>
            </a:extLst>
          </p:cNvPr>
          <p:cNvSpPr txBox="1"/>
          <p:nvPr/>
        </p:nvSpPr>
        <p:spPr>
          <a:xfrm>
            <a:off x="902939" y="2335144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1BCB1848-C62C-4DC4-8F91-F79BF3E0DC7F}"/>
              </a:ext>
            </a:extLst>
          </p:cNvPr>
          <p:cNvCxnSpPr>
            <a:cxnSpLocks/>
          </p:cNvCxnSpPr>
          <p:nvPr/>
        </p:nvCxnSpPr>
        <p:spPr>
          <a:xfrm>
            <a:off x="5577492" y="4203700"/>
            <a:ext cx="192459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F95A9A6-F0BF-434E-859D-256D4A38FD37}"/>
              </a:ext>
            </a:extLst>
          </p:cNvPr>
          <p:cNvCxnSpPr>
            <a:cxnSpLocks/>
          </p:cNvCxnSpPr>
          <p:nvPr/>
        </p:nvCxnSpPr>
        <p:spPr>
          <a:xfrm flipV="1">
            <a:off x="7767642" y="1468794"/>
            <a:ext cx="9353" cy="291713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9F7A0C81-064C-4D3E-B1A5-EDCD1C4E57E9}"/>
              </a:ext>
            </a:extLst>
          </p:cNvPr>
          <p:cNvCxnSpPr>
            <a:cxnSpLocks/>
          </p:cNvCxnSpPr>
          <p:nvPr/>
        </p:nvCxnSpPr>
        <p:spPr>
          <a:xfrm>
            <a:off x="5582120" y="3378859"/>
            <a:ext cx="22872" cy="83683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E7806BCE-EC66-4145-940A-FC5B8CEA9D06}"/>
              </a:ext>
            </a:extLst>
          </p:cNvPr>
          <p:cNvCxnSpPr>
            <a:cxnSpLocks/>
          </p:cNvCxnSpPr>
          <p:nvPr/>
        </p:nvCxnSpPr>
        <p:spPr>
          <a:xfrm flipV="1">
            <a:off x="7489385" y="1456769"/>
            <a:ext cx="0" cy="274693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F3206EC-4F55-4318-9213-978AA8B6FE76}"/>
              </a:ext>
            </a:extLst>
          </p:cNvPr>
          <p:cNvCxnSpPr>
            <a:cxnSpLocks/>
          </p:cNvCxnSpPr>
          <p:nvPr/>
        </p:nvCxnSpPr>
        <p:spPr>
          <a:xfrm>
            <a:off x="5666033" y="4391733"/>
            <a:ext cx="2101609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747F290-B04C-4C06-B374-9DAC26D23B97}"/>
              </a:ext>
            </a:extLst>
          </p:cNvPr>
          <p:cNvCxnSpPr>
            <a:cxnSpLocks/>
          </p:cNvCxnSpPr>
          <p:nvPr/>
        </p:nvCxnSpPr>
        <p:spPr>
          <a:xfrm flipV="1">
            <a:off x="5703599" y="4400089"/>
            <a:ext cx="0" cy="173246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2D7C3DC-82A3-40F4-AE6B-37468F86124A}"/>
              </a:ext>
            </a:extLst>
          </p:cNvPr>
          <p:cNvCxnSpPr>
            <a:cxnSpLocks/>
          </p:cNvCxnSpPr>
          <p:nvPr/>
        </p:nvCxnSpPr>
        <p:spPr>
          <a:xfrm>
            <a:off x="4610100" y="6125881"/>
            <a:ext cx="1104366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8EC0303-D59F-403C-BD81-9037296C1A00}"/>
              </a:ext>
            </a:extLst>
          </p:cNvPr>
          <p:cNvCxnSpPr>
            <a:cxnSpLocks/>
          </p:cNvCxnSpPr>
          <p:nvPr/>
        </p:nvCxnSpPr>
        <p:spPr>
          <a:xfrm flipV="1">
            <a:off x="3190788" y="3391559"/>
            <a:ext cx="2416732" cy="4582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吹き出し: 四角形 73">
            <a:extLst>
              <a:ext uri="{FF2B5EF4-FFF2-40B4-BE49-F238E27FC236}">
                <a16:creationId xmlns:a16="http://schemas.microsoft.com/office/drawing/2014/main" id="{FF6E3862-3630-4CC6-8297-AEB3B7B660B7}"/>
              </a:ext>
            </a:extLst>
          </p:cNvPr>
          <p:cNvSpPr/>
          <p:nvPr/>
        </p:nvSpPr>
        <p:spPr>
          <a:xfrm>
            <a:off x="8203449" y="667459"/>
            <a:ext cx="1049746" cy="429968"/>
          </a:xfrm>
          <a:prstGeom prst="wedgeRectCallout">
            <a:avLst>
              <a:gd name="adj1" fmla="val -74474"/>
              <a:gd name="adj2" fmla="val 3302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吹き出し: 四角形 75">
            <a:extLst>
              <a:ext uri="{FF2B5EF4-FFF2-40B4-BE49-F238E27FC236}">
                <a16:creationId xmlns:a16="http://schemas.microsoft.com/office/drawing/2014/main" id="{ACB92505-4242-4647-BDC6-40B8C7ECD6A9}"/>
              </a:ext>
            </a:extLst>
          </p:cNvPr>
          <p:cNvSpPr/>
          <p:nvPr/>
        </p:nvSpPr>
        <p:spPr>
          <a:xfrm>
            <a:off x="3658372" y="5280261"/>
            <a:ext cx="1049746" cy="429968"/>
          </a:xfrm>
          <a:prstGeom prst="wedgeRectCallout">
            <a:avLst>
              <a:gd name="adj1" fmla="val 35619"/>
              <a:gd name="adj2" fmla="val 80279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も</a:t>
            </a: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933CE7F-3A74-4E1A-9E85-FF4B7F0177F2}"/>
              </a:ext>
            </a:extLst>
          </p:cNvPr>
          <p:cNvGrpSpPr/>
          <p:nvPr/>
        </p:nvGrpSpPr>
        <p:grpSpPr>
          <a:xfrm>
            <a:off x="7240915" y="890065"/>
            <a:ext cx="725826" cy="493636"/>
            <a:chOff x="2718723" y="1891783"/>
            <a:chExt cx="725826" cy="493636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99D42A6B-5CD8-4279-ADE4-D287F1FDBC0E}"/>
                </a:ext>
              </a:extLst>
            </p:cNvPr>
            <p:cNvGrpSpPr/>
            <p:nvPr/>
          </p:nvGrpSpPr>
          <p:grpSpPr>
            <a:xfrm>
              <a:off x="2872324" y="1891783"/>
              <a:ext cx="423121" cy="493636"/>
              <a:chOff x="2814605" y="1714952"/>
              <a:chExt cx="553891" cy="646199"/>
            </a:xfrm>
          </p:grpSpPr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76E8BBE1-2A95-487A-B63E-A67A248888F5}"/>
                  </a:ext>
                </a:extLst>
              </p:cNvPr>
              <p:cNvSpPr/>
              <p:nvPr/>
            </p:nvSpPr>
            <p:spPr>
              <a:xfrm>
                <a:off x="2949303" y="1986401"/>
                <a:ext cx="269164" cy="374750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6A1F23CC-3228-4F58-94B8-C1B824733FCC}"/>
                  </a:ext>
                </a:extLst>
              </p:cNvPr>
              <p:cNvSpPr/>
              <p:nvPr/>
            </p:nvSpPr>
            <p:spPr>
              <a:xfrm>
                <a:off x="2814605" y="1714952"/>
                <a:ext cx="553891" cy="41921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93A15F33-DAB1-46F5-99F3-555AAA6E3E22}"/>
                </a:ext>
              </a:extLst>
            </p:cNvPr>
            <p:cNvSpPr txBox="1"/>
            <p:nvPr/>
          </p:nvSpPr>
          <p:spPr>
            <a:xfrm>
              <a:off x="2718723" y="1929326"/>
              <a:ext cx="725826" cy="310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998713"/>
      </p:ext>
    </p:extLst>
  </p:cSld>
  <p:clrMapOvr>
    <a:masterClrMapping/>
  </p:clrMapOvr>
</p:sld>
</file>

<file path=ppt/theme/theme1.xml><?xml version="1.0" encoding="utf-8"?>
<a:theme xmlns:a="http://schemas.openxmlformats.org/drawingml/2006/main" name="gowatana_20201101-01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26467</TotalTime>
  <Words>449</Words>
  <Application>Microsoft Office PowerPoint</Application>
  <PresentationFormat>ワイド画面</PresentationFormat>
  <Paragraphs>190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Calibri</vt:lpstr>
      <vt:lpstr>Wingdings</vt:lpstr>
      <vt:lpstr>gowatana_20201101-01</vt:lpstr>
      <vt:lpstr>Nutanix CE VLAN 設定</vt:lpstr>
      <vt:lpstr>Nutanix CE VLAN 設定（AHV 側の VLAN 設定変更）</vt:lpstr>
      <vt:lpstr>Nutanix CE VLAN 設定（CVM 側の VLAN 設定変更）</vt:lpstr>
      <vt:lpstr>Nutanix CE VLAN 設定（完成）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CE VLAN 設定</dc:title>
  <dc:creator>Go Watanabe</dc:creator>
  <cp:lastModifiedBy>Watanabe Go</cp:lastModifiedBy>
  <cp:revision>1</cp:revision>
  <dcterms:created xsi:type="dcterms:W3CDTF">2015-12-08T12:52:49Z</dcterms:created>
  <dcterms:modified xsi:type="dcterms:W3CDTF">2020-12-01T16:30:28Z</dcterms:modified>
</cp:coreProperties>
</file>