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21BAF-EEC8-4CBE-ABDF-02EAAC98227F}" v="30" dt="2018-12-01T10:25:27.350"/>
    <p1510:client id="{56C7A4F5-A73A-4E39-B71B-512BB2CF7D50}" v="5" dt="2018-12-01T10:27:07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 autoAdjust="0"/>
    <p:restoredTop sz="76228" autoAdjust="0"/>
  </p:normalViewPr>
  <p:slideViewPr>
    <p:cSldViewPr snapToGrid="0">
      <p:cViewPr varScale="1">
        <p:scale>
          <a:sx n="69" d="100"/>
          <a:sy n="69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 Watanabe" userId="eca159047afb4479" providerId="LiveId" clId="{E2B8A648-6BF5-40FF-84E1-309E57EC4AA6}"/>
    <pc:docChg chg="undo custSel addSld delSld modSld sldOrd">
      <pc:chgData name="Go Watanabe" userId="eca159047afb4479" providerId="LiveId" clId="{E2B8A648-6BF5-40FF-84E1-309E57EC4AA6}" dt="2018-11-13T17:53:25.423" v="5382" actId="20577"/>
      <pc:docMkLst>
        <pc:docMk/>
      </pc:docMkLst>
    </pc:docChg>
  </pc:docChgLst>
  <pc:docChgLst>
    <pc:chgData name="Go Watanabe" userId="eca159047afb4479" providerId="Windows Live" clId="Web-{79B3FE3A-586C-4D2E-8A2F-E0B69E95756C}"/>
    <pc:docChg chg="addSld delSld modSld">
      <pc:chgData name="Go Watanabe" userId="eca159047afb4479" providerId="Windows Live" clId="Web-{79B3FE3A-586C-4D2E-8A2F-E0B69E95756C}" dt="2018-11-12T17:12:44.339" v="64"/>
      <pc:docMkLst>
        <pc:docMk/>
      </pc:docMkLst>
    </pc:docChg>
  </pc:docChgLst>
  <pc:docChgLst>
    <pc:chgData name="Go Watanabe" userId="eca159047afb4479" providerId="LiveId" clId="{09121BAF-EEC8-4CBE-ABDF-02EAAC98227F}"/>
    <pc:docChg chg="undo custSel addSld delSld modSld">
      <pc:chgData name="Go Watanabe" userId="eca159047afb4479" providerId="LiveId" clId="{09121BAF-EEC8-4CBE-ABDF-02EAAC98227F}" dt="2018-12-01T10:25:32.934" v="217" actId="2696"/>
      <pc:docMkLst>
        <pc:docMk/>
      </pc:docMkLst>
      <pc:sldChg chg="del">
        <pc:chgData name="Go Watanabe" userId="eca159047afb4479" providerId="LiveId" clId="{09121BAF-EEC8-4CBE-ABDF-02EAAC98227F}" dt="2018-12-01T10:22:16.554" v="0" actId="2696"/>
        <pc:sldMkLst>
          <pc:docMk/>
          <pc:sldMk cId="1090849531" sldId="323"/>
        </pc:sldMkLst>
      </pc:sldChg>
      <pc:sldChg chg="del">
        <pc:chgData name="Go Watanabe" userId="eca159047afb4479" providerId="LiveId" clId="{09121BAF-EEC8-4CBE-ABDF-02EAAC98227F}" dt="2018-12-01T10:22:16.593" v="2" actId="2696"/>
        <pc:sldMkLst>
          <pc:docMk/>
          <pc:sldMk cId="1012464722" sldId="333"/>
        </pc:sldMkLst>
      </pc:sldChg>
      <pc:sldChg chg="del">
        <pc:chgData name="Go Watanabe" userId="eca159047afb4479" providerId="LiveId" clId="{09121BAF-EEC8-4CBE-ABDF-02EAAC98227F}" dt="2018-12-01T10:22:16.613" v="4" actId="2696"/>
        <pc:sldMkLst>
          <pc:docMk/>
          <pc:sldMk cId="1449218270" sldId="345"/>
        </pc:sldMkLst>
      </pc:sldChg>
      <pc:sldChg chg="del">
        <pc:chgData name="Go Watanabe" userId="eca159047afb4479" providerId="LiveId" clId="{09121BAF-EEC8-4CBE-ABDF-02EAAC98227F}" dt="2018-12-01T10:22:16.605" v="3" actId="2696"/>
        <pc:sldMkLst>
          <pc:docMk/>
          <pc:sldMk cId="4184024086" sldId="346"/>
        </pc:sldMkLst>
      </pc:sldChg>
      <pc:sldChg chg="del">
        <pc:chgData name="Go Watanabe" userId="eca159047afb4479" providerId="LiveId" clId="{09121BAF-EEC8-4CBE-ABDF-02EAAC98227F}" dt="2018-12-01T10:22:16.976" v="23" actId="2696"/>
        <pc:sldMkLst>
          <pc:docMk/>
          <pc:sldMk cId="3791991127" sldId="362"/>
        </pc:sldMkLst>
      </pc:sldChg>
      <pc:sldChg chg="del">
        <pc:chgData name="Go Watanabe" userId="eca159047afb4479" providerId="LiveId" clId="{09121BAF-EEC8-4CBE-ABDF-02EAAC98227F}" dt="2018-12-01T10:22:16.963" v="22" actId="2696"/>
        <pc:sldMkLst>
          <pc:docMk/>
          <pc:sldMk cId="1113905779" sldId="363"/>
        </pc:sldMkLst>
      </pc:sldChg>
      <pc:sldChg chg="addSp delSp modSp del">
        <pc:chgData name="Go Watanabe" userId="eca159047afb4479" providerId="LiveId" clId="{09121BAF-EEC8-4CBE-ABDF-02EAAC98227F}" dt="2018-12-01T10:25:32.934" v="217" actId="2696"/>
        <pc:sldMkLst>
          <pc:docMk/>
          <pc:sldMk cId="550649217" sldId="365"/>
        </pc:sldMkLst>
        <pc:spChg chg="del">
          <ac:chgData name="Go Watanabe" userId="eca159047afb4479" providerId="LiveId" clId="{09121BAF-EEC8-4CBE-ABDF-02EAAC98227F}" dt="2018-12-01T10:22:42.518" v="30" actId="478"/>
          <ac:spMkLst>
            <pc:docMk/>
            <pc:sldMk cId="550649217" sldId="365"/>
            <ac:spMk id="2" creationId="{DE55574B-A04B-4341-B9FA-2EA8C7A2C37B}"/>
          </ac:spMkLst>
        </pc:spChg>
        <pc:spChg chg="del">
          <ac:chgData name="Go Watanabe" userId="eca159047afb4479" providerId="LiveId" clId="{09121BAF-EEC8-4CBE-ABDF-02EAAC98227F}" dt="2018-12-01T10:22:24.161" v="27" actId="478"/>
          <ac:spMkLst>
            <pc:docMk/>
            <pc:sldMk cId="550649217" sldId="365"/>
            <ac:spMk id="3" creationId="{FB9FDF84-13A2-4AE5-B72E-754038FA62FB}"/>
          </ac:spMkLst>
        </pc:spChg>
        <pc:spChg chg="del">
          <ac:chgData name="Go Watanabe" userId="eca159047afb4479" providerId="LiveId" clId="{09121BAF-EEC8-4CBE-ABDF-02EAAC98227F}" dt="2018-12-01T10:22:31.958" v="29" actId="478"/>
          <ac:spMkLst>
            <pc:docMk/>
            <pc:sldMk cId="550649217" sldId="365"/>
            <ac:spMk id="4" creationId="{70A83D6B-F01C-474E-B1C1-6AE13616A515}"/>
          </ac:spMkLst>
        </pc:spChg>
        <pc:spChg chg="del mod">
          <ac:chgData name="Go Watanabe" userId="eca159047afb4479" providerId="LiveId" clId="{09121BAF-EEC8-4CBE-ABDF-02EAAC98227F}" dt="2018-12-01T10:24:35.931" v="64"/>
          <ac:spMkLst>
            <pc:docMk/>
            <pc:sldMk cId="550649217" sldId="365"/>
            <ac:spMk id="5" creationId="{D1A881DD-81DA-49C9-93A3-94E3FE49E1C3}"/>
          </ac:spMkLst>
        </pc:spChg>
        <pc:spChg chg="del mod">
          <ac:chgData name="Go Watanabe" userId="eca159047afb4479" providerId="LiveId" clId="{09121BAF-EEC8-4CBE-ABDF-02EAAC98227F}" dt="2018-12-01T10:24:35.931" v="64"/>
          <ac:spMkLst>
            <pc:docMk/>
            <pc:sldMk cId="550649217" sldId="365"/>
            <ac:spMk id="6" creationId="{345F89D6-3CE1-4FE0-80FD-3627B00F4F4E}"/>
          </ac:spMkLst>
        </pc:spChg>
        <pc:spChg chg="del mod">
          <ac:chgData name="Go Watanabe" userId="eca159047afb4479" providerId="LiveId" clId="{09121BAF-EEC8-4CBE-ABDF-02EAAC98227F}" dt="2018-12-01T10:24:35.931" v="64"/>
          <ac:spMkLst>
            <pc:docMk/>
            <pc:sldMk cId="550649217" sldId="365"/>
            <ac:spMk id="7" creationId="{52414959-93D2-43EC-8571-E786DF08010A}"/>
          </ac:spMkLst>
        </pc:spChg>
        <pc:spChg chg="del mod">
          <ac:chgData name="Go Watanabe" userId="eca159047afb4479" providerId="LiveId" clId="{09121BAF-EEC8-4CBE-ABDF-02EAAC98227F}" dt="2018-12-01T10:24:35.931" v="64"/>
          <ac:spMkLst>
            <pc:docMk/>
            <pc:sldMk cId="550649217" sldId="365"/>
            <ac:spMk id="9" creationId="{F9F9BFB5-A128-429A-9E08-BF8BBB3DA886}"/>
          </ac:spMkLst>
        </pc:spChg>
        <pc:spChg chg="del mod">
          <ac:chgData name="Go Watanabe" userId="eca159047afb4479" providerId="LiveId" clId="{09121BAF-EEC8-4CBE-ABDF-02EAAC98227F}" dt="2018-12-01T10:24:35.931" v="64"/>
          <ac:spMkLst>
            <pc:docMk/>
            <pc:sldMk cId="550649217" sldId="365"/>
            <ac:spMk id="10" creationId="{980A38B4-57DB-432A-94DC-50DFD1DA97BF}"/>
          </ac:spMkLst>
        </pc:spChg>
        <pc:spChg chg="add del mod">
          <ac:chgData name="Go Watanabe" userId="eca159047afb4479" providerId="LiveId" clId="{09121BAF-EEC8-4CBE-ABDF-02EAAC98227F}" dt="2018-12-01T10:22:26.009" v="28" actId="478"/>
          <ac:spMkLst>
            <pc:docMk/>
            <pc:sldMk cId="550649217" sldId="365"/>
            <ac:spMk id="11" creationId="{9EE8EFBE-698B-48EB-8C3B-0B359EA1EA0E}"/>
          </ac:spMkLst>
        </pc:spChg>
        <pc:spChg chg="del mod">
          <ac:chgData name="Go Watanabe" userId="eca159047afb4479" providerId="LiveId" clId="{09121BAF-EEC8-4CBE-ABDF-02EAAC98227F}" dt="2018-12-01T10:24:35.931" v="64"/>
          <ac:spMkLst>
            <pc:docMk/>
            <pc:sldMk cId="550649217" sldId="365"/>
            <ac:spMk id="12" creationId="{2E8B513D-3675-4ED5-825B-6B9063612EAB}"/>
          </ac:spMkLst>
        </pc:spChg>
        <pc:spChg chg="del mod">
          <ac:chgData name="Go Watanabe" userId="eca159047afb4479" providerId="LiveId" clId="{09121BAF-EEC8-4CBE-ABDF-02EAAC98227F}" dt="2018-12-01T10:24:35.931" v="64"/>
          <ac:spMkLst>
            <pc:docMk/>
            <pc:sldMk cId="550649217" sldId="365"/>
            <ac:spMk id="17" creationId="{D68290DD-6CA8-4B1B-AC72-1E2C60C93DEB}"/>
          </ac:spMkLst>
        </pc:spChg>
        <pc:spChg chg="add del mod">
          <ac:chgData name="Go Watanabe" userId="eca159047afb4479" providerId="LiveId" clId="{09121BAF-EEC8-4CBE-ABDF-02EAAC98227F}" dt="2018-12-01T10:22:44.824" v="31" actId="478"/>
          <ac:spMkLst>
            <pc:docMk/>
            <pc:sldMk cId="550649217" sldId="365"/>
            <ac:spMk id="18" creationId="{0C605644-751F-4834-B432-90BEBE7546AA}"/>
          </ac:spMkLst>
        </pc:spChg>
        <pc:spChg chg="del mod">
          <ac:chgData name="Go Watanabe" userId="eca159047afb4479" providerId="LiveId" clId="{09121BAF-EEC8-4CBE-ABDF-02EAAC98227F}" dt="2018-12-01T10:24:35.931" v="64"/>
          <ac:spMkLst>
            <pc:docMk/>
            <pc:sldMk cId="550649217" sldId="365"/>
            <ac:spMk id="20" creationId="{E0B852C0-1531-422A-827A-7DBBE4A3A078}"/>
          </ac:spMkLst>
        </pc:spChg>
        <pc:spChg chg="del mod">
          <ac:chgData name="Go Watanabe" userId="eca159047afb4479" providerId="LiveId" clId="{09121BAF-EEC8-4CBE-ABDF-02EAAC98227F}" dt="2018-12-01T10:24:35.931" v="64"/>
          <ac:spMkLst>
            <pc:docMk/>
            <pc:sldMk cId="550649217" sldId="365"/>
            <ac:spMk id="23" creationId="{21AE68F9-641D-4836-B9C4-4D300F15733B}"/>
          </ac:spMkLst>
        </pc:spChg>
        <pc:spChg chg="del mod">
          <ac:chgData name="Go Watanabe" userId="eca159047afb4479" providerId="LiveId" clId="{09121BAF-EEC8-4CBE-ABDF-02EAAC98227F}" dt="2018-12-01T10:24:35.931" v="64"/>
          <ac:spMkLst>
            <pc:docMk/>
            <pc:sldMk cId="550649217" sldId="365"/>
            <ac:spMk id="24" creationId="{69F97EE0-0CD1-4CB9-8C67-AC18A35F4469}"/>
          </ac:spMkLst>
        </pc:spChg>
        <pc:spChg chg="del mod">
          <ac:chgData name="Go Watanabe" userId="eca159047afb4479" providerId="LiveId" clId="{09121BAF-EEC8-4CBE-ABDF-02EAAC98227F}" dt="2018-12-01T10:24:35.931" v="64"/>
          <ac:spMkLst>
            <pc:docMk/>
            <pc:sldMk cId="550649217" sldId="365"/>
            <ac:spMk id="32" creationId="{F89100A5-5F99-41E0-AF60-3844103DBF94}"/>
          </ac:spMkLst>
        </pc:spChg>
        <pc:spChg chg="del">
          <ac:chgData name="Go Watanabe" userId="eca159047afb4479" providerId="LiveId" clId="{09121BAF-EEC8-4CBE-ABDF-02EAAC98227F}" dt="2018-12-01T10:22:31.958" v="29" actId="478"/>
          <ac:spMkLst>
            <pc:docMk/>
            <pc:sldMk cId="550649217" sldId="365"/>
            <ac:spMk id="34" creationId="{2327D96D-C493-4DC5-8BCD-84195997DD21}"/>
          </ac:spMkLst>
        </pc:spChg>
        <pc:spChg chg="del">
          <ac:chgData name="Go Watanabe" userId="eca159047afb4479" providerId="LiveId" clId="{09121BAF-EEC8-4CBE-ABDF-02EAAC98227F}" dt="2018-12-01T10:22:31.958" v="29" actId="478"/>
          <ac:spMkLst>
            <pc:docMk/>
            <pc:sldMk cId="550649217" sldId="365"/>
            <ac:spMk id="36" creationId="{C3F83166-56D1-4C56-9302-99E9A08ACCE2}"/>
          </ac:spMkLst>
        </pc:spChg>
        <pc:spChg chg="del">
          <ac:chgData name="Go Watanabe" userId="eca159047afb4479" providerId="LiveId" clId="{09121BAF-EEC8-4CBE-ABDF-02EAAC98227F}" dt="2018-12-01T10:22:31.958" v="29" actId="478"/>
          <ac:spMkLst>
            <pc:docMk/>
            <pc:sldMk cId="550649217" sldId="365"/>
            <ac:spMk id="38" creationId="{ACBEFDBF-6019-4A9F-95DD-17233732BAF0}"/>
          </ac:spMkLst>
        </pc:spChg>
        <pc:spChg chg="del">
          <ac:chgData name="Go Watanabe" userId="eca159047afb4479" providerId="LiveId" clId="{09121BAF-EEC8-4CBE-ABDF-02EAAC98227F}" dt="2018-12-01T10:22:31.958" v="29" actId="478"/>
          <ac:spMkLst>
            <pc:docMk/>
            <pc:sldMk cId="550649217" sldId="365"/>
            <ac:spMk id="39" creationId="{67BF2465-A661-4490-8CAF-8C204459EDCB}"/>
          </ac:spMkLst>
        </pc:spChg>
        <pc:spChg chg="del">
          <ac:chgData name="Go Watanabe" userId="eca159047afb4479" providerId="LiveId" clId="{09121BAF-EEC8-4CBE-ABDF-02EAAC98227F}" dt="2018-12-01T10:22:31.958" v="29" actId="478"/>
          <ac:spMkLst>
            <pc:docMk/>
            <pc:sldMk cId="550649217" sldId="365"/>
            <ac:spMk id="41" creationId="{0F0C420D-F1CF-4076-97B8-236D4914B00C}"/>
          </ac:spMkLst>
        </pc:spChg>
        <pc:spChg chg="del">
          <ac:chgData name="Go Watanabe" userId="eca159047afb4479" providerId="LiveId" clId="{09121BAF-EEC8-4CBE-ABDF-02EAAC98227F}" dt="2018-12-01T10:22:31.958" v="29" actId="478"/>
          <ac:spMkLst>
            <pc:docMk/>
            <pc:sldMk cId="550649217" sldId="365"/>
            <ac:spMk id="42" creationId="{C91983CD-5014-4827-A5B6-E5CEC7DD4C3C}"/>
          </ac:spMkLst>
        </pc:spChg>
        <pc:spChg chg="del mod">
          <ac:chgData name="Go Watanabe" userId="eca159047afb4479" providerId="LiveId" clId="{09121BAF-EEC8-4CBE-ABDF-02EAAC98227F}" dt="2018-12-01T10:24:35.931" v="64"/>
          <ac:spMkLst>
            <pc:docMk/>
            <pc:sldMk cId="550649217" sldId="365"/>
            <ac:spMk id="45" creationId="{82BE7CBD-37A2-40B9-8EEE-75D1174BD452}"/>
          </ac:spMkLst>
        </pc:spChg>
        <pc:spChg chg="del">
          <ac:chgData name="Go Watanabe" userId="eca159047afb4479" providerId="LiveId" clId="{09121BAF-EEC8-4CBE-ABDF-02EAAC98227F}" dt="2018-12-01T10:22:31.958" v="29" actId="478"/>
          <ac:spMkLst>
            <pc:docMk/>
            <pc:sldMk cId="550649217" sldId="365"/>
            <ac:spMk id="46" creationId="{D736DCF8-5D3B-4F12-813A-F467357C8D75}"/>
          </ac:spMkLst>
        </pc:spChg>
        <pc:spChg chg="del mod">
          <ac:chgData name="Go Watanabe" userId="eca159047afb4479" providerId="LiveId" clId="{09121BAF-EEC8-4CBE-ABDF-02EAAC98227F}" dt="2018-12-01T10:24:35.931" v="64"/>
          <ac:spMkLst>
            <pc:docMk/>
            <pc:sldMk cId="550649217" sldId="365"/>
            <ac:spMk id="112" creationId="{F40CD9B7-65A5-4D7A-A691-1953BF25EA46}"/>
          </ac:spMkLst>
        </pc:spChg>
        <pc:spChg chg="del mod">
          <ac:chgData name="Go Watanabe" userId="eca159047afb4479" providerId="LiveId" clId="{09121BAF-EEC8-4CBE-ABDF-02EAAC98227F}" dt="2018-12-01T10:24:35.931" v="64"/>
          <ac:spMkLst>
            <pc:docMk/>
            <pc:sldMk cId="550649217" sldId="365"/>
            <ac:spMk id="121" creationId="{B6A0D6F6-5160-4A37-9FB5-E9763E90D404}"/>
          </ac:spMkLst>
        </pc:spChg>
        <pc:spChg chg="del">
          <ac:chgData name="Go Watanabe" userId="eca159047afb4479" providerId="LiveId" clId="{09121BAF-EEC8-4CBE-ABDF-02EAAC98227F}" dt="2018-12-01T10:22:31.958" v="29" actId="478"/>
          <ac:spMkLst>
            <pc:docMk/>
            <pc:sldMk cId="550649217" sldId="365"/>
            <ac:spMk id="122" creationId="{D019CED5-318E-48C7-AE44-27707FC67283}"/>
          </ac:spMkLst>
        </pc:spChg>
        <pc:spChg chg="del mod">
          <ac:chgData name="Go Watanabe" userId="eca159047afb4479" providerId="LiveId" clId="{09121BAF-EEC8-4CBE-ABDF-02EAAC98227F}" dt="2018-12-01T10:24:35.931" v="64"/>
          <ac:spMkLst>
            <pc:docMk/>
            <pc:sldMk cId="550649217" sldId="365"/>
            <ac:spMk id="123" creationId="{1BC5C7B6-7243-47A7-9A91-A886EFEC8BD2}"/>
          </ac:spMkLst>
        </pc:spChg>
        <pc:spChg chg="del mod">
          <ac:chgData name="Go Watanabe" userId="eca159047afb4479" providerId="LiveId" clId="{09121BAF-EEC8-4CBE-ABDF-02EAAC98227F}" dt="2018-12-01T10:24:35.931" v="64"/>
          <ac:spMkLst>
            <pc:docMk/>
            <pc:sldMk cId="550649217" sldId="365"/>
            <ac:spMk id="127" creationId="{1E3BEF97-E337-44C5-891A-DCBF5B0C2074}"/>
          </ac:spMkLst>
        </pc:spChg>
        <pc:cxnChg chg="del mod">
          <ac:chgData name="Go Watanabe" userId="eca159047afb4479" providerId="LiveId" clId="{09121BAF-EEC8-4CBE-ABDF-02EAAC98227F}" dt="2018-12-01T10:24:35.931" v="64"/>
          <ac:cxnSpMkLst>
            <pc:docMk/>
            <pc:sldMk cId="550649217" sldId="365"/>
            <ac:cxnSpMk id="13" creationId="{46B19626-8BCE-4488-ADF9-B5AD165DEF00}"/>
          </ac:cxnSpMkLst>
        </pc:cxnChg>
        <pc:cxnChg chg="del mod">
          <ac:chgData name="Go Watanabe" userId="eca159047afb4479" providerId="LiveId" clId="{09121BAF-EEC8-4CBE-ABDF-02EAAC98227F}" dt="2018-12-01T10:24:35.931" v="64"/>
          <ac:cxnSpMkLst>
            <pc:docMk/>
            <pc:sldMk cId="550649217" sldId="365"/>
            <ac:cxnSpMk id="14" creationId="{051B1F9D-54D0-44DD-8744-A4FFD4DCB3E3}"/>
          </ac:cxnSpMkLst>
        </pc:cxnChg>
        <pc:cxnChg chg="del mod">
          <ac:chgData name="Go Watanabe" userId="eca159047afb4479" providerId="LiveId" clId="{09121BAF-EEC8-4CBE-ABDF-02EAAC98227F}" dt="2018-12-01T10:24:35.931" v="64"/>
          <ac:cxnSpMkLst>
            <pc:docMk/>
            <pc:sldMk cId="550649217" sldId="365"/>
            <ac:cxnSpMk id="15" creationId="{798C1471-89D2-425F-B1AE-4DDF0D479E99}"/>
          </ac:cxnSpMkLst>
        </pc:cxnChg>
        <pc:cxnChg chg="del mod">
          <ac:chgData name="Go Watanabe" userId="eca159047afb4479" providerId="LiveId" clId="{09121BAF-EEC8-4CBE-ABDF-02EAAC98227F}" dt="2018-12-01T10:24:35.931" v="64"/>
          <ac:cxnSpMkLst>
            <pc:docMk/>
            <pc:sldMk cId="550649217" sldId="365"/>
            <ac:cxnSpMk id="21" creationId="{3DB8BC95-3190-476F-9EAD-A605A9430626}"/>
          </ac:cxnSpMkLst>
        </pc:cxnChg>
        <pc:cxnChg chg="del mod">
          <ac:chgData name="Go Watanabe" userId="eca159047afb4479" providerId="LiveId" clId="{09121BAF-EEC8-4CBE-ABDF-02EAAC98227F}" dt="2018-12-01T10:24:35.931" v="64"/>
          <ac:cxnSpMkLst>
            <pc:docMk/>
            <pc:sldMk cId="550649217" sldId="365"/>
            <ac:cxnSpMk id="29" creationId="{AF57929B-B971-4317-A6A3-50DCDAFDA479}"/>
          </ac:cxnSpMkLst>
        </pc:cxnChg>
        <pc:cxnChg chg="del mod">
          <ac:chgData name="Go Watanabe" userId="eca159047afb4479" providerId="LiveId" clId="{09121BAF-EEC8-4CBE-ABDF-02EAAC98227F}" dt="2018-12-01T10:24:35.931" v="64"/>
          <ac:cxnSpMkLst>
            <pc:docMk/>
            <pc:sldMk cId="550649217" sldId="365"/>
            <ac:cxnSpMk id="33" creationId="{4B61AAA1-026E-4303-BCE7-53DE60E24DAE}"/>
          </ac:cxnSpMkLst>
        </pc:cxnChg>
        <pc:cxnChg chg="del mod">
          <ac:chgData name="Go Watanabe" userId="eca159047afb4479" providerId="LiveId" clId="{09121BAF-EEC8-4CBE-ABDF-02EAAC98227F}" dt="2018-12-01T10:22:31.958" v="29" actId="478"/>
          <ac:cxnSpMkLst>
            <pc:docMk/>
            <pc:sldMk cId="550649217" sldId="365"/>
            <ac:cxnSpMk id="37" creationId="{DC904518-223B-42B3-B2BF-19E20E4CDAFC}"/>
          </ac:cxnSpMkLst>
        </pc:cxnChg>
        <pc:cxnChg chg="del mod">
          <ac:chgData name="Go Watanabe" userId="eca159047afb4479" providerId="LiveId" clId="{09121BAF-EEC8-4CBE-ABDF-02EAAC98227F}" dt="2018-12-01T10:22:31.958" v="29" actId="478"/>
          <ac:cxnSpMkLst>
            <pc:docMk/>
            <pc:sldMk cId="550649217" sldId="365"/>
            <ac:cxnSpMk id="40" creationId="{8E5B48AA-C034-40BB-851D-F750BDCF2162}"/>
          </ac:cxnSpMkLst>
        </pc:cxnChg>
        <pc:cxnChg chg="del mod">
          <ac:chgData name="Go Watanabe" userId="eca159047afb4479" providerId="LiveId" clId="{09121BAF-EEC8-4CBE-ABDF-02EAAC98227F}" dt="2018-12-01T10:24:35.931" v="64"/>
          <ac:cxnSpMkLst>
            <pc:docMk/>
            <pc:sldMk cId="550649217" sldId="365"/>
            <ac:cxnSpMk id="48" creationId="{2A7314AF-BFDF-4A6C-9497-BEEBC1324AF5}"/>
          </ac:cxnSpMkLst>
        </pc:cxnChg>
        <pc:cxnChg chg="del">
          <ac:chgData name="Go Watanabe" userId="eca159047afb4479" providerId="LiveId" clId="{09121BAF-EEC8-4CBE-ABDF-02EAAC98227F}" dt="2018-12-01T10:22:31.958" v="29" actId="478"/>
          <ac:cxnSpMkLst>
            <pc:docMk/>
            <pc:sldMk cId="550649217" sldId="365"/>
            <ac:cxnSpMk id="57" creationId="{BF73BC06-0DA1-46D1-81BA-974059254825}"/>
          </ac:cxnSpMkLst>
        </pc:cxnChg>
        <pc:cxnChg chg="del">
          <ac:chgData name="Go Watanabe" userId="eca159047afb4479" providerId="LiveId" clId="{09121BAF-EEC8-4CBE-ABDF-02EAAC98227F}" dt="2018-12-01T10:22:31.958" v="29" actId="478"/>
          <ac:cxnSpMkLst>
            <pc:docMk/>
            <pc:sldMk cId="550649217" sldId="365"/>
            <ac:cxnSpMk id="60" creationId="{991E2734-2E96-4F03-A93D-EBEFB69DA623}"/>
          </ac:cxnSpMkLst>
        </pc:cxnChg>
      </pc:sldChg>
      <pc:sldChg chg="addSp modSp add">
        <pc:chgData name="Go Watanabe" userId="eca159047afb4479" providerId="LiveId" clId="{09121BAF-EEC8-4CBE-ABDF-02EAAC98227F}" dt="2018-12-01T10:25:27.349" v="216"/>
        <pc:sldMkLst>
          <pc:docMk/>
          <pc:sldMk cId="2398364341" sldId="366"/>
        </pc:sldMkLst>
        <pc:spChg chg="mod">
          <ac:chgData name="Go Watanabe" userId="eca159047afb4479" providerId="LiveId" clId="{09121BAF-EEC8-4CBE-ABDF-02EAAC98227F}" dt="2018-12-01T10:24:55.541" v="101"/>
          <ac:spMkLst>
            <pc:docMk/>
            <pc:sldMk cId="2398364341" sldId="366"/>
            <ac:spMk id="2" creationId="{40A1ED2E-8712-4E13-933B-56FBCB55F14B}"/>
          </ac:spMkLst>
        </pc:spChg>
        <pc:spChg chg="mod">
          <ac:chgData name="Go Watanabe" userId="eca159047afb4479" providerId="LiveId" clId="{09121BAF-EEC8-4CBE-ABDF-02EAAC98227F}" dt="2018-12-01T10:25:27.349" v="216"/>
          <ac:spMkLst>
            <pc:docMk/>
            <pc:sldMk cId="2398364341" sldId="366"/>
            <ac:spMk id="3" creationId="{7908620B-2BBB-4C46-9053-B2C7723FF995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5" creationId="{5831417F-388B-44E9-924E-D29FB2CC4717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6" creationId="{1A9822B0-8F2D-4677-925B-72E5FAFEE6B0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7" creationId="{7931AB36-9C82-4B3C-9536-A77F8F0B3457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8" creationId="{571A43C2-DC59-4861-8DED-BC4FB1CA72B2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9" creationId="{402E3FCC-E3DB-4071-AC5B-283CC8549879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10" creationId="{1EC0220D-EEEC-4F21-8525-0C5E52E78D72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14" creationId="{B100A732-D785-4077-8ABF-1D090270F1AB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15" creationId="{6F0EE89E-A9C7-4045-9FF2-E26F61B793C1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17" creationId="{3376A847-2452-4E05-8E36-77EE71DBEE9A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18" creationId="{4C567D5C-87A3-4D46-AA3E-B3F24978FE06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20" creationId="{86F6D4FA-D9C4-447C-8513-B215E3B0BB56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22" creationId="{FD31AF82-4384-4688-9407-354606A2CD57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24" creationId="{CFB78B54-DE3C-4A23-ADE5-7591F71F7C88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25" creationId="{4B1EB7B2-0317-4501-9FD5-37F434778A41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26" creationId="{21C1C349-9E61-4CB5-A6CC-99CD54128048}"/>
          </ac:spMkLst>
        </pc:spChg>
        <pc:spChg chg="add mod">
          <ac:chgData name="Go Watanabe" userId="eca159047afb4479" providerId="LiveId" clId="{09121BAF-EEC8-4CBE-ABDF-02EAAC98227F}" dt="2018-12-01T10:24:41.628" v="66" actId="1076"/>
          <ac:spMkLst>
            <pc:docMk/>
            <pc:sldMk cId="2398364341" sldId="366"/>
            <ac:spMk id="27" creationId="{EF95A27F-E84B-44BB-B93A-947A3ADEE6CF}"/>
          </ac:spMkLst>
        </pc:spChg>
        <pc:cxnChg chg="add mod">
          <ac:chgData name="Go Watanabe" userId="eca159047afb4479" providerId="LiveId" clId="{09121BAF-EEC8-4CBE-ABDF-02EAAC98227F}" dt="2018-12-01T10:24:41.628" v="66" actId="1076"/>
          <ac:cxnSpMkLst>
            <pc:docMk/>
            <pc:sldMk cId="2398364341" sldId="366"/>
            <ac:cxnSpMk id="11" creationId="{5C230866-DF5F-437E-BD5A-F00725BDCE10}"/>
          </ac:cxnSpMkLst>
        </pc:cxnChg>
        <pc:cxnChg chg="add mod">
          <ac:chgData name="Go Watanabe" userId="eca159047afb4479" providerId="LiveId" clId="{09121BAF-EEC8-4CBE-ABDF-02EAAC98227F}" dt="2018-12-01T10:24:41.628" v="66" actId="1076"/>
          <ac:cxnSpMkLst>
            <pc:docMk/>
            <pc:sldMk cId="2398364341" sldId="366"/>
            <ac:cxnSpMk id="12" creationId="{A2D1C812-01C8-45F1-B1D1-50611BC50622}"/>
          </ac:cxnSpMkLst>
        </pc:cxnChg>
        <pc:cxnChg chg="add mod">
          <ac:chgData name="Go Watanabe" userId="eca159047afb4479" providerId="LiveId" clId="{09121BAF-EEC8-4CBE-ABDF-02EAAC98227F}" dt="2018-12-01T10:24:41.628" v="66" actId="1076"/>
          <ac:cxnSpMkLst>
            <pc:docMk/>
            <pc:sldMk cId="2398364341" sldId="366"/>
            <ac:cxnSpMk id="13" creationId="{0251A366-30DB-4DB3-BAA3-1F412BFF09F6}"/>
          </ac:cxnSpMkLst>
        </pc:cxnChg>
        <pc:cxnChg chg="add mod">
          <ac:chgData name="Go Watanabe" userId="eca159047afb4479" providerId="LiveId" clId="{09121BAF-EEC8-4CBE-ABDF-02EAAC98227F}" dt="2018-12-01T10:24:41.628" v="66" actId="1076"/>
          <ac:cxnSpMkLst>
            <pc:docMk/>
            <pc:sldMk cId="2398364341" sldId="366"/>
            <ac:cxnSpMk id="16" creationId="{77A6FCA3-FD06-4A3E-A7CD-BB4F6F5A1FCF}"/>
          </ac:cxnSpMkLst>
        </pc:cxnChg>
        <pc:cxnChg chg="add mod">
          <ac:chgData name="Go Watanabe" userId="eca159047afb4479" providerId="LiveId" clId="{09121BAF-EEC8-4CBE-ABDF-02EAAC98227F}" dt="2018-12-01T10:24:41.628" v="66" actId="1076"/>
          <ac:cxnSpMkLst>
            <pc:docMk/>
            <pc:sldMk cId="2398364341" sldId="366"/>
            <ac:cxnSpMk id="19" creationId="{94CCC44D-F387-4A04-A0AE-987EF4CB2B60}"/>
          </ac:cxnSpMkLst>
        </pc:cxnChg>
        <pc:cxnChg chg="add mod">
          <ac:chgData name="Go Watanabe" userId="eca159047afb4479" providerId="LiveId" clId="{09121BAF-EEC8-4CBE-ABDF-02EAAC98227F}" dt="2018-12-01T10:24:41.628" v="66" actId="1076"/>
          <ac:cxnSpMkLst>
            <pc:docMk/>
            <pc:sldMk cId="2398364341" sldId="366"/>
            <ac:cxnSpMk id="21" creationId="{06016A00-8A4D-43A1-BA7E-2CDB1C03BFB6}"/>
          </ac:cxnSpMkLst>
        </pc:cxnChg>
        <pc:cxnChg chg="add mod">
          <ac:chgData name="Go Watanabe" userId="eca159047afb4479" providerId="LiveId" clId="{09121BAF-EEC8-4CBE-ABDF-02EAAC98227F}" dt="2018-12-01T10:24:41.628" v="66" actId="1076"/>
          <ac:cxnSpMkLst>
            <pc:docMk/>
            <pc:sldMk cId="2398364341" sldId="366"/>
            <ac:cxnSpMk id="23" creationId="{B1D97192-8264-4F38-A104-EA32C447205D}"/>
          </ac:cxnSpMkLst>
        </pc:cxnChg>
      </pc:sldChg>
      <pc:sldChg chg="del">
        <pc:chgData name="Go Watanabe" userId="eca159047afb4479" providerId="LiveId" clId="{09121BAF-EEC8-4CBE-ABDF-02EAAC98227F}" dt="2018-12-01T10:22:16.932" v="21" actId="2696"/>
        <pc:sldMkLst>
          <pc:docMk/>
          <pc:sldMk cId="4025791801" sldId="366"/>
        </pc:sldMkLst>
      </pc:sldChg>
      <pc:sldChg chg="del">
        <pc:chgData name="Go Watanabe" userId="eca159047afb4479" providerId="LiveId" clId="{09121BAF-EEC8-4CBE-ABDF-02EAAC98227F}" dt="2018-12-01T10:22:16.894" v="18" actId="2696"/>
        <pc:sldMkLst>
          <pc:docMk/>
          <pc:sldMk cId="799032295" sldId="367"/>
        </pc:sldMkLst>
      </pc:sldChg>
      <pc:sldChg chg="del">
        <pc:chgData name="Go Watanabe" userId="eca159047afb4479" providerId="LiveId" clId="{09121BAF-EEC8-4CBE-ABDF-02EAAC98227F}" dt="2018-12-01T10:22:16.822" v="17" actId="2696"/>
        <pc:sldMkLst>
          <pc:docMk/>
          <pc:sldMk cId="4128521817" sldId="368"/>
        </pc:sldMkLst>
      </pc:sldChg>
      <pc:sldChg chg="del">
        <pc:chgData name="Go Watanabe" userId="eca159047afb4479" providerId="LiveId" clId="{09121BAF-EEC8-4CBE-ABDF-02EAAC98227F}" dt="2018-12-01T10:22:16.766" v="14" actId="2696"/>
        <pc:sldMkLst>
          <pc:docMk/>
          <pc:sldMk cId="2041412447" sldId="369"/>
        </pc:sldMkLst>
      </pc:sldChg>
      <pc:sldChg chg="del">
        <pc:chgData name="Go Watanabe" userId="eca159047afb4479" providerId="LiveId" clId="{09121BAF-EEC8-4CBE-ABDF-02EAAC98227F}" dt="2018-12-01T10:22:16.805" v="16" actId="2696"/>
        <pc:sldMkLst>
          <pc:docMk/>
          <pc:sldMk cId="1641288726" sldId="371"/>
        </pc:sldMkLst>
      </pc:sldChg>
      <pc:sldChg chg="del">
        <pc:chgData name="Go Watanabe" userId="eca159047afb4479" providerId="LiveId" clId="{09121BAF-EEC8-4CBE-ABDF-02EAAC98227F}" dt="2018-12-01T10:22:16.786" v="15" actId="2696"/>
        <pc:sldMkLst>
          <pc:docMk/>
          <pc:sldMk cId="2913824346" sldId="372"/>
        </pc:sldMkLst>
      </pc:sldChg>
      <pc:sldChg chg="del">
        <pc:chgData name="Go Watanabe" userId="eca159047afb4479" providerId="LiveId" clId="{09121BAF-EEC8-4CBE-ABDF-02EAAC98227F}" dt="2018-12-01T10:22:16.727" v="11" actId="2696"/>
        <pc:sldMkLst>
          <pc:docMk/>
          <pc:sldMk cId="2453007732" sldId="373"/>
        </pc:sldMkLst>
      </pc:sldChg>
      <pc:sldChg chg="del">
        <pc:chgData name="Go Watanabe" userId="eca159047afb4479" providerId="LiveId" clId="{09121BAF-EEC8-4CBE-ABDF-02EAAC98227F}" dt="2018-12-01T10:22:16.701" v="10" actId="2696"/>
        <pc:sldMkLst>
          <pc:docMk/>
          <pc:sldMk cId="1593169535" sldId="374"/>
        </pc:sldMkLst>
      </pc:sldChg>
      <pc:sldChg chg="del">
        <pc:chgData name="Go Watanabe" userId="eca159047afb4479" providerId="LiveId" clId="{09121BAF-EEC8-4CBE-ABDF-02EAAC98227F}" dt="2018-12-01T10:22:16.676" v="9" actId="2696"/>
        <pc:sldMkLst>
          <pc:docMk/>
          <pc:sldMk cId="2245596721" sldId="375"/>
        </pc:sldMkLst>
      </pc:sldChg>
      <pc:sldChg chg="del">
        <pc:chgData name="Go Watanabe" userId="eca159047afb4479" providerId="LiveId" clId="{09121BAF-EEC8-4CBE-ABDF-02EAAC98227F}" dt="2018-12-01T10:22:16.662" v="8" actId="2696"/>
        <pc:sldMkLst>
          <pc:docMk/>
          <pc:sldMk cId="4110023165" sldId="376"/>
        </pc:sldMkLst>
      </pc:sldChg>
      <pc:sldChg chg="del">
        <pc:chgData name="Go Watanabe" userId="eca159047afb4479" providerId="LiveId" clId="{09121BAF-EEC8-4CBE-ABDF-02EAAC98227F}" dt="2018-12-01T10:22:16.649" v="7" actId="2696"/>
        <pc:sldMkLst>
          <pc:docMk/>
          <pc:sldMk cId="3748131913" sldId="377"/>
        </pc:sldMkLst>
      </pc:sldChg>
      <pc:sldChg chg="del">
        <pc:chgData name="Go Watanabe" userId="eca159047afb4479" providerId="LiveId" clId="{09121BAF-EEC8-4CBE-ABDF-02EAAC98227F}" dt="2018-12-01T10:22:16.635" v="6" actId="2696"/>
        <pc:sldMkLst>
          <pc:docMk/>
          <pc:sldMk cId="1419800017" sldId="378"/>
        </pc:sldMkLst>
      </pc:sldChg>
      <pc:sldChg chg="del">
        <pc:chgData name="Go Watanabe" userId="eca159047afb4479" providerId="LiveId" clId="{09121BAF-EEC8-4CBE-ABDF-02EAAC98227F}" dt="2018-12-01T10:22:16.567" v="1" actId="2696"/>
        <pc:sldMkLst>
          <pc:docMk/>
          <pc:sldMk cId="3446184818" sldId="379"/>
        </pc:sldMkLst>
      </pc:sldChg>
      <pc:sldChg chg="del">
        <pc:chgData name="Go Watanabe" userId="eca159047afb4479" providerId="LiveId" clId="{09121BAF-EEC8-4CBE-ABDF-02EAAC98227F}" dt="2018-12-01T10:22:16.624" v="5" actId="2696"/>
        <pc:sldMkLst>
          <pc:docMk/>
          <pc:sldMk cId="2929942459" sldId="380"/>
        </pc:sldMkLst>
      </pc:sldChg>
      <pc:sldChg chg="del">
        <pc:chgData name="Go Watanabe" userId="eca159047afb4479" providerId="LiveId" clId="{09121BAF-EEC8-4CBE-ABDF-02EAAC98227F}" dt="2018-12-01T10:22:16.748" v="13" actId="2696"/>
        <pc:sldMkLst>
          <pc:docMk/>
          <pc:sldMk cId="1713850353" sldId="381"/>
        </pc:sldMkLst>
      </pc:sldChg>
      <pc:sldChg chg="del">
        <pc:chgData name="Go Watanabe" userId="eca159047afb4479" providerId="LiveId" clId="{09121BAF-EEC8-4CBE-ABDF-02EAAC98227F}" dt="2018-12-01T10:22:16.913" v="20" actId="2696"/>
        <pc:sldMkLst>
          <pc:docMk/>
          <pc:sldMk cId="544443963" sldId="382"/>
        </pc:sldMkLst>
      </pc:sldChg>
      <pc:sldChg chg="del">
        <pc:chgData name="Go Watanabe" userId="eca159047afb4479" providerId="LiveId" clId="{09121BAF-EEC8-4CBE-ABDF-02EAAC98227F}" dt="2018-12-01T10:22:16.734" v="12" actId="2696"/>
        <pc:sldMkLst>
          <pc:docMk/>
          <pc:sldMk cId="574177106" sldId="383"/>
        </pc:sldMkLst>
      </pc:sldChg>
      <pc:sldChg chg="del">
        <pc:chgData name="Go Watanabe" userId="eca159047afb4479" providerId="LiveId" clId="{09121BAF-EEC8-4CBE-ABDF-02EAAC98227F}" dt="2018-12-01T10:22:19.267" v="26" actId="2696"/>
        <pc:sldMkLst>
          <pc:docMk/>
          <pc:sldMk cId="4073930569" sldId="384"/>
        </pc:sldMkLst>
      </pc:sldChg>
      <pc:sldChg chg="del">
        <pc:chgData name="Go Watanabe" userId="eca159047afb4479" providerId="LiveId" clId="{09121BAF-EEC8-4CBE-ABDF-02EAAC98227F}" dt="2018-12-01T10:22:16.990" v="25" actId="2696"/>
        <pc:sldMkLst>
          <pc:docMk/>
          <pc:sldMk cId="680224477" sldId="385"/>
        </pc:sldMkLst>
      </pc:sldChg>
      <pc:sldChg chg="del">
        <pc:chgData name="Go Watanabe" userId="eca159047afb4479" providerId="LiveId" clId="{09121BAF-EEC8-4CBE-ABDF-02EAAC98227F}" dt="2018-12-01T10:22:16.986" v="24" actId="2696"/>
        <pc:sldMkLst>
          <pc:docMk/>
          <pc:sldMk cId="703614115" sldId="386"/>
        </pc:sldMkLst>
      </pc:sldChg>
      <pc:sldChg chg="del">
        <pc:chgData name="Go Watanabe" userId="eca159047afb4479" providerId="LiveId" clId="{09121BAF-EEC8-4CBE-ABDF-02EAAC98227F}" dt="2018-12-01T10:22:16.900" v="19" actId="2696"/>
        <pc:sldMkLst>
          <pc:docMk/>
          <pc:sldMk cId="1856111439" sldId="387"/>
        </pc:sldMkLst>
      </pc:sldChg>
    </pc:docChg>
  </pc:docChgLst>
  <pc:docChgLst>
    <pc:chgData name="Go Watanabe" userId="eca159047afb4479" providerId="Windows Live" clId="Web-{03A7ABAF-8D65-4E09-B667-1D94DA72E989}"/>
    <pc:docChg chg="addSld modSld">
      <pc:chgData name="Go Watanabe" userId="eca159047afb4479" providerId="Windows Live" clId="Web-{03A7ABAF-8D65-4E09-B667-1D94DA72E989}" dt="2018-11-12T17:30:49.933" v="249" actId="14100"/>
      <pc:docMkLst>
        <pc:docMk/>
      </pc:docMkLst>
    </pc:docChg>
  </pc:docChgLst>
  <pc:docChgLst>
    <pc:chgData name="Go Watanabe" userId="eca159047afb4479" providerId="LiveId" clId="{56C7A4F5-A73A-4E39-B71B-512BB2CF7D50}"/>
    <pc:docChg chg="custSel modSld">
      <pc:chgData name="Go Watanabe" userId="eca159047afb4479" providerId="LiveId" clId="{56C7A4F5-A73A-4E39-B71B-512BB2CF7D50}" dt="2018-12-01T10:27:07.835" v="19"/>
      <pc:docMkLst>
        <pc:docMk/>
      </pc:docMkLst>
      <pc:sldChg chg="delSp modSp">
        <pc:chgData name="Go Watanabe" userId="eca159047afb4479" providerId="LiveId" clId="{56C7A4F5-A73A-4E39-B71B-512BB2CF7D50}" dt="2018-12-01T10:27:07.835" v="19"/>
        <pc:sldMkLst>
          <pc:docMk/>
          <pc:sldMk cId="2398364341" sldId="366"/>
        </pc:sldMkLst>
        <pc:spChg chg="mod">
          <ac:chgData name="Go Watanabe" userId="eca159047afb4479" providerId="LiveId" clId="{56C7A4F5-A73A-4E39-B71B-512BB2CF7D50}" dt="2018-12-01T10:27:07.835" v="19"/>
          <ac:spMkLst>
            <pc:docMk/>
            <pc:sldMk cId="2398364341" sldId="366"/>
            <ac:spMk id="2" creationId="{40A1ED2E-8712-4E13-933B-56FBCB55F14B}"/>
          </ac:spMkLst>
        </pc:spChg>
        <pc:spChg chg="mod">
          <ac:chgData name="Go Watanabe" userId="eca159047afb4479" providerId="LiveId" clId="{56C7A4F5-A73A-4E39-B71B-512BB2CF7D50}" dt="2018-12-01T10:26:43.887" v="1" actId="27636"/>
          <ac:spMkLst>
            <pc:docMk/>
            <pc:sldMk cId="2398364341" sldId="366"/>
            <ac:spMk id="3" creationId="{7908620B-2BBB-4C46-9053-B2C7723FF995}"/>
          </ac:spMkLst>
        </pc:spChg>
        <pc:spChg chg="del">
          <ac:chgData name="Go Watanabe" userId="eca159047afb4479" providerId="LiveId" clId="{56C7A4F5-A73A-4E39-B71B-512BB2CF7D50}" dt="2018-12-01T10:26:49.354" v="2" actId="478"/>
          <ac:spMkLst>
            <pc:docMk/>
            <pc:sldMk cId="2398364341" sldId="366"/>
            <ac:spMk id="4" creationId="{EDB22D0C-694B-4D3C-A44A-3A6B576F939A}"/>
          </ac:spMkLst>
        </pc:spChg>
      </pc:sldChg>
    </pc:docChg>
  </pc:docChgLst>
  <pc:docChgLst>
    <pc:chgData name="Go Watanabe" userId="eca159047afb4479" providerId="Windows Live" clId="Web-{93CFD9A0-9D74-4F9D-B119-06BF9DE9A52E}"/>
    <pc:docChg chg="addSld delSld modSld">
      <pc:chgData name="Go Watanabe" userId="eca159047afb4479" providerId="Windows Live" clId="Web-{93CFD9A0-9D74-4F9D-B119-06BF9DE9A52E}" dt="2018-11-11T17:27:54.428" v="519" actId="20577"/>
      <pc:docMkLst>
        <pc:docMk/>
      </pc:docMkLst>
    </pc:docChg>
  </pc:docChgLst>
  <pc:docChgLst>
    <pc:chgData name="Go Watanabe" userId="eca159047afb4479" providerId="LiveId" clId="{82A3C1C4-4896-4CA0-A982-3A4C2EA305C0}"/>
    <pc:docChg chg="custSel delSld modSld">
      <pc:chgData name="Go Watanabe" userId="eca159047afb4479" providerId="LiveId" clId="{82A3C1C4-4896-4CA0-A982-3A4C2EA305C0}" dt="2018-11-17T14:24:13.991" v="71" actId="20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800D-207E-4FE3-A733-D48C86E95BED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78686" y="6356349"/>
            <a:ext cx="2743200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63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A5FE-1CA0-487A-9FFE-6164F2D518F4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24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6E15-3B09-43A7-BF70-06FD0B90D214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94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2770" y="190954"/>
            <a:ext cx="11419116" cy="690790"/>
          </a:xfrm>
        </p:spPr>
        <p:txBody>
          <a:bodyPr>
            <a:normAutofit/>
          </a:bodyPr>
          <a:lstStyle>
            <a:lvl1pPr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2770" y="1161595"/>
            <a:ext cx="11419116" cy="497794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B4FE-A01C-46F9-A3C6-8080396E8559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78686" y="6356349"/>
            <a:ext cx="2743200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73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217B-832F-47FD-A017-513162EE23F2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 txBox="1">
            <a:spLocks/>
          </p:cNvSpPr>
          <p:nvPr userDrawn="1"/>
        </p:nvSpPr>
        <p:spPr>
          <a:xfrm>
            <a:off x="907868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51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B77F-6B2A-4AFD-B4E3-749B6F925B0A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48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28DA-31F0-4F65-A020-3EBC97CA6D1E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64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3707-E550-421B-82D5-524CBF64CC85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31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67D3-7DA2-49A2-BB39-C3BA1F4296CF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22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968C-DDD0-4474-91B0-B7C2BD04AA46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5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D0A6-1C6B-4512-988C-7210792F6A78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97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96E7E-12F7-4D68-84E7-F435D69892BD}" type="datetime1">
              <a:rPr kumimoji="1" lang="ja-JP" altLang="en-US" smtClean="0"/>
              <a:t>2018/12/1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A1ED2E-8712-4E13-933B-56FBCB55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AHV </a:t>
            </a:r>
            <a:r>
              <a:rPr kumimoji="1" lang="ja-JP" altLang="en-US" dirty="0"/>
              <a:t>での </a:t>
            </a:r>
            <a:r>
              <a:rPr kumimoji="1" lang="en-US" altLang="ja-JP" dirty="0"/>
              <a:t>VM</a:t>
            </a:r>
            <a:r>
              <a:rPr kumimoji="1" lang="ja-JP" altLang="en-US" dirty="0"/>
              <a:t> </a:t>
            </a:r>
            <a:r>
              <a:rPr kumimoji="1" lang="en-US" altLang="ja-JP" dirty="0"/>
              <a:t>vNIC </a:t>
            </a:r>
            <a:r>
              <a:rPr lang="ja-JP" altLang="en-US"/>
              <a:t>の</a:t>
            </a:r>
            <a:r>
              <a:rPr lang="ja-JP" altLang="en-US" dirty="0"/>
              <a:t>名前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08620B-2BBB-4C46-9053-B2C7723FF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6"/>
            <a:ext cx="11419116" cy="1357094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CVM</a:t>
            </a:r>
            <a:r>
              <a:rPr kumimoji="1" lang="ja-JP" altLang="en-US" dirty="0"/>
              <a:t> </a:t>
            </a:r>
            <a:r>
              <a:rPr lang="ja-JP" altLang="en-US" dirty="0"/>
              <a:t>→ </a:t>
            </a:r>
            <a:r>
              <a:rPr lang="en-US" altLang="ja-JP" dirty="0"/>
              <a:t>vnet0 </a:t>
            </a:r>
            <a:r>
              <a:rPr lang="ja-JP" altLang="en-US" dirty="0"/>
              <a:t>～</a:t>
            </a:r>
            <a:endParaRPr lang="en-US" altLang="ja-JP" dirty="0"/>
          </a:p>
          <a:p>
            <a:r>
              <a:rPr lang="ja-JP" altLang="en-US" dirty="0"/>
              <a:t>ユーザ</a:t>
            </a:r>
            <a:r>
              <a:rPr kumimoji="1" lang="en-US" altLang="ja-JP" dirty="0"/>
              <a:t>VM</a:t>
            </a:r>
            <a:r>
              <a:rPr kumimoji="1" lang="ja-JP" altLang="en-US" dirty="0"/>
              <a:t> </a:t>
            </a:r>
            <a:r>
              <a:rPr lang="ja-JP" altLang="en-US" dirty="0"/>
              <a:t>→ </a:t>
            </a:r>
            <a:r>
              <a:rPr lang="en-US" altLang="ja-JP" dirty="0"/>
              <a:t>tap0 </a:t>
            </a:r>
            <a:r>
              <a:rPr lang="ja-JP" altLang="en-US" dirty="0"/>
              <a:t>～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31417F-388B-44E9-924E-D29FB2CC4717}"/>
              </a:ext>
            </a:extLst>
          </p:cNvPr>
          <p:cNvSpPr txBox="1"/>
          <p:nvPr/>
        </p:nvSpPr>
        <p:spPr>
          <a:xfrm>
            <a:off x="4855150" y="3411020"/>
            <a:ext cx="5484340" cy="209409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9822B0-8F2D-4677-925B-72E5FAFEE6B0}"/>
              </a:ext>
            </a:extLst>
          </p:cNvPr>
          <p:cNvSpPr txBox="1"/>
          <p:nvPr/>
        </p:nvSpPr>
        <p:spPr>
          <a:xfrm>
            <a:off x="6295974" y="2247198"/>
            <a:ext cx="2983283" cy="364102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31AB36-9C82-4B3C-9536-A77F8F0B3457}"/>
              </a:ext>
            </a:extLst>
          </p:cNvPr>
          <p:cNvSpPr txBox="1"/>
          <p:nvPr/>
        </p:nvSpPr>
        <p:spPr>
          <a:xfrm>
            <a:off x="5116248" y="4081627"/>
            <a:ext cx="4906568" cy="92078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(br0 + Bridge chain)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71A43C2-DC59-4861-8DED-BC4FB1CA72B2}"/>
              </a:ext>
            </a:extLst>
          </p:cNvPr>
          <p:cNvSpPr txBox="1"/>
          <p:nvPr/>
        </p:nvSpPr>
        <p:spPr>
          <a:xfrm>
            <a:off x="6504099" y="3718307"/>
            <a:ext cx="2580673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2E3FCC-E3DB-4071-AC5B-283CC8549879}"/>
              </a:ext>
            </a:extLst>
          </p:cNvPr>
          <p:cNvSpPr txBox="1"/>
          <p:nvPr/>
        </p:nvSpPr>
        <p:spPr>
          <a:xfrm>
            <a:off x="6481988" y="5068430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EC0220D-EEEC-4F21-8525-0C5E52E78D72}"/>
              </a:ext>
            </a:extLst>
          </p:cNvPr>
          <p:cNvSpPr txBox="1"/>
          <p:nvPr/>
        </p:nvSpPr>
        <p:spPr>
          <a:xfrm>
            <a:off x="7794436" y="5065406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tap0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C230866-DF5F-437E-BD5A-F00725BDCE1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787616" y="2611300"/>
            <a:ext cx="24045" cy="11070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2D1C812-01C8-45F1-B1D1-50611BC5062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895378" y="5377493"/>
            <a:ext cx="4474" cy="4398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251A366-30DB-4DB3-BAA3-1F412BFF09F6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flipH="1">
            <a:off x="8205334" y="5349969"/>
            <a:ext cx="6966" cy="4510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100A732-D785-4077-8ABF-1D090270F1AB}"/>
              </a:ext>
            </a:extLst>
          </p:cNvPr>
          <p:cNvSpPr txBox="1"/>
          <p:nvPr/>
        </p:nvSpPr>
        <p:spPr>
          <a:xfrm>
            <a:off x="5172773" y="3737802"/>
            <a:ext cx="656808" cy="283779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F0EE89E-A9C7-4045-9FF2-E26F61B793C1}"/>
              </a:ext>
            </a:extLst>
          </p:cNvPr>
          <p:cNvSpPr txBox="1"/>
          <p:nvPr/>
        </p:nvSpPr>
        <p:spPr>
          <a:xfrm>
            <a:off x="1993848" y="2825877"/>
            <a:ext cx="2284945" cy="690790"/>
          </a:xfrm>
          <a:prstGeom prst="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7A6FCA3-FD06-4A3E-A7CD-BB4F6F5A1FCF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4278793" y="3171272"/>
            <a:ext cx="893980" cy="7084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76A847-2452-4E05-8E36-77EE71DBEE9A}"/>
              </a:ext>
            </a:extLst>
          </p:cNvPr>
          <p:cNvSpPr txBox="1"/>
          <p:nvPr/>
        </p:nvSpPr>
        <p:spPr>
          <a:xfrm>
            <a:off x="1993848" y="4076392"/>
            <a:ext cx="2466404" cy="93884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 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(virbr0)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567D5C-87A3-4D46-AA3E-B3F24978FE06}"/>
              </a:ext>
            </a:extLst>
          </p:cNvPr>
          <p:cNvSpPr txBox="1"/>
          <p:nvPr/>
        </p:nvSpPr>
        <p:spPr>
          <a:xfrm>
            <a:off x="2636853" y="5065405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4CCC44D-F387-4A04-A0AE-987EF4CB2B60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256892" y="5373358"/>
            <a:ext cx="0" cy="42766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6F6D4FA-D9C4-447C-8513-B215E3B0BB56}"/>
              </a:ext>
            </a:extLst>
          </p:cNvPr>
          <p:cNvSpPr txBox="1"/>
          <p:nvPr/>
        </p:nvSpPr>
        <p:spPr>
          <a:xfrm>
            <a:off x="8957666" y="5065406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tap1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6016A00-8A4D-43A1-BA7E-2CDB1C03BFB6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9373341" y="5377493"/>
            <a:ext cx="2189" cy="4334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D31AF82-4384-4688-9407-354606A2CD57}"/>
              </a:ext>
            </a:extLst>
          </p:cNvPr>
          <p:cNvSpPr txBox="1"/>
          <p:nvPr/>
        </p:nvSpPr>
        <p:spPr>
          <a:xfrm>
            <a:off x="2624712" y="3746635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1D97192-8264-4F38-A104-EA32C447205D}"/>
              </a:ext>
            </a:extLst>
          </p:cNvPr>
          <p:cNvCxnSpPr>
            <a:cxnSpLocks/>
          </p:cNvCxnSpPr>
          <p:nvPr/>
        </p:nvCxnSpPr>
        <p:spPr>
          <a:xfrm>
            <a:off x="3256892" y="3516666"/>
            <a:ext cx="0" cy="21332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直方体 23">
            <a:extLst>
              <a:ext uri="{FF2B5EF4-FFF2-40B4-BE49-F238E27FC236}">
                <a16:creationId xmlns:a16="http://schemas.microsoft.com/office/drawing/2014/main" id="{CFB78B54-DE3C-4A23-ADE5-7591F71F7C88}"/>
              </a:ext>
            </a:extLst>
          </p:cNvPr>
          <p:cNvSpPr/>
          <p:nvPr/>
        </p:nvSpPr>
        <p:spPr>
          <a:xfrm>
            <a:off x="7811661" y="5801022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直方体 24">
            <a:extLst>
              <a:ext uri="{FF2B5EF4-FFF2-40B4-BE49-F238E27FC236}">
                <a16:creationId xmlns:a16="http://schemas.microsoft.com/office/drawing/2014/main" id="{4B1EB7B2-0317-4501-9FD5-37F434778A41}"/>
              </a:ext>
            </a:extLst>
          </p:cNvPr>
          <p:cNvSpPr/>
          <p:nvPr/>
        </p:nvSpPr>
        <p:spPr>
          <a:xfrm>
            <a:off x="8969552" y="5781597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直方体 25">
            <a:extLst>
              <a:ext uri="{FF2B5EF4-FFF2-40B4-BE49-F238E27FC236}">
                <a16:creationId xmlns:a16="http://schemas.microsoft.com/office/drawing/2014/main" id="{21C1C349-9E61-4CB5-A6CC-99CD54128048}"/>
              </a:ext>
            </a:extLst>
          </p:cNvPr>
          <p:cNvSpPr/>
          <p:nvPr/>
        </p:nvSpPr>
        <p:spPr>
          <a:xfrm>
            <a:off x="2636853" y="5801022"/>
            <a:ext cx="4680862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F95A27F-E84B-44BB-B93A-947A3ADEE6CF}"/>
              </a:ext>
            </a:extLst>
          </p:cNvPr>
          <p:cNvSpPr txBox="1"/>
          <p:nvPr/>
        </p:nvSpPr>
        <p:spPr>
          <a:xfrm>
            <a:off x="6504099" y="3021401"/>
            <a:ext cx="2574587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eth1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836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38100"/>
      </a:spPr>
      <a:bodyPr wrap="square" rtlCol="0">
        <a:normAutofit/>
      </a:bodyPr>
      <a:lstStyle>
        <a:defPPr algn="l">
          <a:defRPr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24280</TotalTime>
  <Words>52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AHV での VM vNIC の名前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Nutanix CE On Demand</dc:title>
  <dc:creator>渡辺剛</dc:creator>
  <cp:lastModifiedBy>Go Watanabe</cp:lastModifiedBy>
  <cp:revision>541</cp:revision>
  <dcterms:created xsi:type="dcterms:W3CDTF">2015-12-08T12:52:49Z</dcterms:created>
  <dcterms:modified xsi:type="dcterms:W3CDTF">2018-12-01T10:27:10Z</dcterms:modified>
</cp:coreProperties>
</file>