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B9A57-A108-4233-929F-8528D72AE8CA}" v="73" dt="2018-12-18T14:02:42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76228" autoAdjust="0"/>
  </p:normalViewPr>
  <p:slideViewPr>
    <p:cSldViewPr snapToGrid="0">
      <p:cViewPr varScale="1">
        <p:scale>
          <a:sx n="66" d="100"/>
          <a:sy n="66" d="100"/>
        </p:scale>
        <p:origin x="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</pc:docChg>
  </pc:docChgLst>
  <pc:docChgLst>
    <pc:chgData name="Go Watanabe" userId="eca159047afb4479" providerId="LiveId" clId="{09121BAF-EEC8-4CBE-ABDF-02EAAC98227F}"/>
    <pc:docChg chg="undo custSel addSld delSld modSld">
      <pc:chgData name="Go Watanabe" userId="eca159047afb4479" providerId="LiveId" clId="{09121BAF-EEC8-4CBE-ABDF-02EAAC98227F}" dt="2018-12-01T10:25:32.934" v="217" actId="2696"/>
      <pc:docMkLst>
        <pc:docMk/>
      </pc:docMkLst>
      <pc:sldChg chg="addSp modSp add">
        <pc:chgData name="Go Watanabe" userId="eca159047afb4479" providerId="LiveId" clId="{09121BAF-EEC8-4CBE-ABDF-02EAAC98227F}" dt="2018-12-01T10:25:27.349" v="216"/>
        <pc:sldMkLst>
          <pc:docMk/>
          <pc:sldMk cId="2398364341" sldId="366"/>
        </pc:sldMkLst>
        <pc:spChg chg="mod">
          <ac:chgData name="Go Watanabe" userId="eca159047afb4479" providerId="LiveId" clId="{09121BAF-EEC8-4CBE-ABDF-02EAAC98227F}" dt="2018-12-01T10:24:55.541" v="101"/>
          <ac:spMkLst>
            <pc:docMk/>
            <pc:sldMk cId="2398364341" sldId="366"/>
            <ac:spMk id="2" creationId="{40A1ED2E-8712-4E13-933B-56FBCB55F14B}"/>
          </ac:spMkLst>
        </pc:spChg>
        <pc:spChg chg="mod">
          <ac:chgData name="Go Watanabe" userId="eca159047afb4479" providerId="LiveId" clId="{09121BAF-EEC8-4CBE-ABDF-02EAAC98227F}" dt="2018-12-01T10:25:27.349" v="216"/>
          <ac:spMkLst>
            <pc:docMk/>
            <pc:sldMk cId="2398364341" sldId="366"/>
            <ac:spMk id="3" creationId="{7908620B-2BBB-4C46-9053-B2C7723FF995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5" creationId="{5831417F-388B-44E9-924E-D29FB2CC4717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6" creationId="{1A9822B0-8F2D-4677-925B-72E5FAFEE6B0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7" creationId="{7931AB36-9C82-4B3C-9536-A77F8F0B3457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8" creationId="{571A43C2-DC59-4861-8DED-BC4FB1CA72B2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9" creationId="{402E3FCC-E3DB-4071-AC5B-283CC8549879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0" creationId="{1EC0220D-EEEC-4F21-8525-0C5E52E78D72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4" creationId="{B100A732-D785-4077-8ABF-1D090270F1AB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5" creationId="{6F0EE89E-A9C7-4045-9FF2-E26F61B793C1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7" creationId="{3376A847-2452-4E05-8E36-77EE71DBEE9A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8" creationId="{4C567D5C-87A3-4D46-AA3E-B3F24978FE06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0" creationId="{86F6D4FA-D9C4-447C-8513-B215E3B0BB56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2" creationId="{FD31AF82-4384-4688-9407-354606A2CD57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4" creationId="{CFB78B54-DE3C-4A23-ADE5-7591F71F7C88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5" creationId="{4B1EB7B2-0317-4501-9FD5-37F434778A41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6" creationId="{21C1C349-9E61-4CB5-A6CC-99CD54128048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7" creationId="{EF95A27F-E84B-44BB-B93A-947A3ADEE6CF}"/>
          </ac:spMkLst>
        </pc:sp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1" creationId="{5C230866-DF5F-437E-BD5A-F00725BDCE10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2" creationId="{A2D1C812-01C8-45F1-B1D1-50611BC50622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3" creationId="{0251A366-30DB-4DB3-BAA3-1F412BFF09F6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6" creationId="{77A6FCA3-FD06-4A3E-A7CD-BB4F6F5A1FCF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9" creationId="{94CCC44D-F387-4A04-A0AE-987EF4CB2B60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21" creationId="{06016A00-8A4D-43A1-BA7E-2CDB1C03BFB6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23" creationId="{B1D97192-8264-4F38-A104-EA32C447205D}"/>
          </ac:cxnSpMkLst>
        </pc:cxn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</pc:docChg>
  </pc:docChgLst>
  <pc:docChgLst>
    <pc:chgData name="Go Watanabe" userId="eca159047afb4479" providerId="LiveId" clId="{56C7A4F5-A73A-4E39-B71B-512BB2CF7D50}"/>
    <pc:docChg chg="custSel modSld">
      <pc:chgData name="Go Watanabe" userId="eca159047afb4479" providerId="LiveId" clId="{56C7A4F5-A73A-4E39-B71B-512BB2CF7D50}" dt="2018-12-01T10:27:07.835" v="19"/>
      <pc:docMkLst>
        <pc:docMk/>
      </pc:docMkLst>
      <pc:sldChg chg="delSp modSp">
        <pc:chgData name="Go Watanabe" userId="eca159047afb4479" providerId="LiveId" clId="{56C7A4F5-A73A-4E39-B71B-512BB2CF7D50}" dt="2018-12-01T10:27:07.835" v="19"/>
        <pc:sldMkLst>
          <pc:docMk/>
          <pc:sldMk cId="2398364341" sldId="366"/>
        </pc:sldMkLst>
        <pc:spChg chg="mod">
          <ac:chgData name="Go Watanabe" userId="eca159047afb4479" providerId="LiveId" clId="{56C7A4F5-A73A-4E39-B71B-512BB2CF7D50}" dt="2018-12-01T10:27:07.835" v="19"/>
          <ac:spMkLst>
            <pc:docMk/>
            <pc:sldMk cId="2398364341" sldId="366"/>
            <ac:spMk id="2" creationId="{40A1ED2E-8712-4E13-933B-56FBCB55F14B}"/>
          </ac:spMkLst>
        </pc:spChg>
        <pc:spChg chg="mod">
          <ac:chgData name="Go Watanabe" userId="eca159047afb4479" providerId="LiveId" clId="{56C7A4F5-A73A-4E39-B71B-512BB2CF7D50}" dt="2018-12-01T10:26:43.887" v="1" actId="27636"/>
          <ac:spMkLst>
            <pc:docMk/>
            <pc:sldMk cId="2398364341" sldId="366"/>
            <ac:spMk id="3" creationId="{7908620B-2BBB-4C46-9053-B2C7723FF995}"/>
          </ac:spMkLst>
        </pc:spChg>
        <pc:spChg chg="del">
          <ac:chgData name="Go Watanabe" userId="eca159047afb4479" providerId="LiveId" clId="{56C7A4F5-A73A-4E39-B71B-512BB2CF7D50}" dt="2018-12-01T10:26:49.354" v="2" actId="478"/>
          <ac:spMkLst>
            <pc:docMk/>
            <pc:sldMk cId="2398364341" sldId="366"/>
            <ac:spMk id="4" creationId="{EDB22D0C-694B-4D3C-A44A-3A6B576F939A}"/>
          </ac:spMkLst>
        </pc:spChg>
      </pc:sldChg>
    </pc:docChg>
  </pc:docChgLst>
  <pc:docChgLst>
    <pc:chgData name="Go Watanabe" userId="eca159047afb4479" providerId="LiveId" clId="{4A6B9A57-A108-4233-929F-8528D72AE8CA}"/>
    <pc:docChg chg="undo custSel addSld delSld modSld">
      <pc:chgData name="Go Watanabe" userId="eca159047afb4479" providerId="LiveId" clId="{4A6B9A57-A108-4233-929F-8528D72AE8CA}" dt="2018-12-18T14:03:54.992" v="575" actId="2696"/>
      <pc:docMkLst>
        <pc:docMk/>
      </pc:docMkLst>
      <pc:sldChg chg="del">
        <pc:chgData name="Go Watanabe" userId="eca159047afb4479" providerId="LiveId" clId="{4A6B9A57-A108-4233-929F-8528D72AE8CA}" dt="2018-12-18T14:03:54.992" v="575" actId="2696"/>
        <pc:sldMkLst>
          <pc:docMk/>
          <pc:sldMk cId="2398364341" sldId="366"/>
        </pc:sldMkLst>
      </pc:sldChg>
      <pc:sldChg chg="addSp delSp modSp add">
        <pc:chgData name="Go Watanabe" userId="eca159047afb4479" providerId="LiveId" clId="{4A6B9A57-A108-4233-929F-8528D72AE8CA}" dt="2018-12-18T14:03:41.602" v="574" actId="1076"/>
        <pc:sldMkLst>
          <pc:docMk/>
          <pc:sldMk cId="677767787" sldId="367"/>
        </pc:sldMkLst>
        <pc:spChg chg="mod">
          <ac:chgData name="Go Watanabe" userId="eca159047afb4479" providerId="LiveId" clId="{4A6B9A57-A108-4233-929F-8528D72AE8CA}" dt="2018-12-18T14:03:29.851" v="573" actId="255"/>
          <ac:spMkLst>
            <pc:docMk/>
            <pc:sldMk cId="677767787" sldId="367"/>
            <ac:spMk id="2" creationId="{F8BF4823-94D1-4290-9E2F-C6E98A813D07}"/>
          </ac:spMkLst>
        </pc:spChg>
        <pc:spChg chg="del">
          <ac:chgData name="Go Watanabe" userId="eca159047afb4479" providerId="LiveId" clId="{4A6B9A57-A108-4233-929F-8528D72AE8CA}" dt="2018-12-18T13:38:24.663" v="1" actId="478"/>
          <ac:spMkLst>
            <pc:docMk/>
            <pc:sldMk cId="677767787" sldId="367"/>
            <ac:spMk id="3" creationId="{28C0FA08-40FC-427C-AF28-AAAD01BF319F}"/>
          </ac:spMkLst>
        </pc:spChg>
        <pc:spChg chg="del">
          <ac:chgData name="Go Watanabe" userId="eca159047afb4479" providerId="LiveId" clId="{4A6B9A57-A108-4233-929F-8528D72AE8CA}" dt="2018-12-18T13:43:42.864" v="150" actId="478"/>
          <ac:spMkLst>
            <pc:docMk/>
            <pc:sldMk cId="677767787" sldId="367"/>
            <ac:spMk id="4" creationId="{76C77889-09B3-4993-A187-CB7EDF2133C2}"/>
          </ac:spMkLst>
        </pc:spChg>
        <pc:spChg chg="add del mod">
          <ac:chgData name="Go Watanabe" userId="eca159047afb4479" providerId="LiveId" clId="{4A6B9A57-A108-4233-929F-8528D72AE8CA}" dt="2018-12-18T13:40:51.846" v="110"/>
          <ac:spMkLst>
            <pc:docMk/>
            <pc:sldMk cId="677767787" sldId="367"/>
            <ac:spMk id="5" creationId="{3395E779-068E-4927-8550-73ECB088ABC1}"/>
          </ac:spMkLst>
        </pc:spChg>
        <pc:spChg chg="add mod or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6" creationId="{2E87056D-5AFE-4655-B0DE-F17F5B4366FA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" creationId="{1C2E36E4-9349-446B-8CFF-78388F7C33DA}"/>
          </ac:spMkLst>
        </pc:spChg>
        <pc:spChg chg="add del mod">
          <ac:chgData name="Go Watanabe" userId="eca159047afb4479" providerId="LiveId" clId="{4A6B9A57-A108-4233-929F-8528D72AE8CA}" dt="2018-12-18T13:45:15.585" v="206" actId="478"/>
          <ac:spMkLst>
            <pc:docMk/>
            <pc:sldMk cId="677767787" sldId="367"/>
            <ac:spMk id="9" creationId="{5778C237-2873-4C72-87C1-14B531E04891}"/>
          </ac:spMkLst>
        </pc:spChg>
        <pc:spChg chg="add del mod">
          <ac:chgData name="Go Watanabe" userId="eca159047afb4479" providerId="LiveId" clId="{4A6B9A57-A108-4233-929F-8528D72AE8CA}" dt="2018-12-18T13:45:41.843" v="211"/>
          <ac:spMkLst>
            <pc:docMk/>
            <pc:sldMk cId="677767787" sldId="367"/>
            <ac:spMk id="10" creationId="{D5975AF1-B91C-44CB-910D-70F57E7EAD60}"/>
          </ac:spMkLst>
        </pc:spChg>
        <pc:spChg chg="add del mod">
          <ac:chgData name="Go Watanabe" userId="eca159047afb4479" providerId="LiveId" clId="{4A6B9A57-A108-4233-929F-8528D72AE8CA}" dt="2018-12-18T13:52:12.674" v="308"/>
          <ac:spMkLst>
            <pc:docMk/>
            <pc:sldMk cId="677767787" sldId="367"/>
            <ac:spMk id="13" creationId="{31D2C641-A72C-4D8E-8628-F0A722D33276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27" creationId="{BDD7CCA9-E3A7-407E-9504-E5C2E2A22C7E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29" creationId="{CB830134-C924-43D6-ABD7-BAFDDC6CD3EE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0" creationId="{30A3CC37-0F04-4885-8C69-25B8C299F3AC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1" creationId="{6DDB8B9B-BC96-49A2-AE48-D89896350D87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2" creationId="{CFC6D940-68EC-470C-AC85-78551D94FD2F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3" creationId="{37C117DC-9BE4-4774-881C-9BDC3B44ADDB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5" creationId="{15B6FFC3-92B9-4124-883E-504AF2232569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6" creationId="{1CF23842-27BE-4875-9C6E-FAE98EB360C0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7" creationId="{492B050A-3186-4791-B65A-25204BA46B67}"/>
          </ac:spMkLst>
        </pc:spChg>
        <pc:spChg chg="add del mod">
          <ac:chgData name="Go Watanabe" userId="eca159047afb4479" providerId="LiveId" clId="{4A6B9A57-A108-4233-929F-8528D72AE8CA}" dt="2018-12-18T13:46:11.600" v="218" actId="478"/>
          <ac:spMkLst>
            <pc:docMk/>
            <pc:sldMk cId="677767787" sldId="367"/>
            <ac:spMk id="38" creationId="{8F3446D5-D3DC-4CD8-AACA-B924E8D1294F}"/>
          </ac:spMkLst>
        </pc:spChg>
        <pc:spChg chg="add mod or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39" creationId="{2C5556D2-DD73-4A55-B2D6-17F4B259B211}"/>
          </ac:spMkLst>
        </pc:spChg>
        <pc:spChg chg="add del mod">
          <ac:chgData name="Go Watanabe" userId="eca159047afb4479" providerId="LiveId" clId="{4A6B9A57-A108-4233-929F-8528D72AE8CA}" dt="2018-12-18T13:52:12.674" v="308"/>
          <ac:spMkLst>
            <pc:docMk/>
            <pc:sldMk cId="677767787" sldId="367"/>
            <ac:spMk id="44" creationId="{B4B1DCD1-5089-460B-BF0D-4003BE59F3B2}"/>
          </ac:spMkLst>
        </pc:spChg>
        <pc:spChg chg="add del mod">
          <ac:chgData name="Go Watanabe" userId="eca159047afb4479" providerId="LiveId" clId="{4A6B9A57-A108-4233-929F-8528D72AE8CA}" dt="2018-12-18T13:50:34.257" v="294" actId="478"/>
          <ac:spMkLst>
            <pc:docMk/>
            <pc:sldMk cId="677767787" sldId="367"/>
            <ac:spMk id="45" creationId="{AB632B69-9D70-457D-A258-E9F484D43798}"/>
          </ac:spMkLst>
        </pc:spChg>
        <pc:spChg chg="add del mod">
          <ac:chgData name="Go Watanabe" userId="eca159047afb4479" providerId="LiveId" clId="{4A6B9A57-A108-4233-929F-8528D72AE8CA}" dt="2018-12-18T13:50:34.257" v="294" actId="478"/>
          <ac:spMkLst>
            <pc:docMk/>
            <pc:sldMk cId="677767787" sldId="367"/>
            <ac:spMk id="46" creationId="{EB46A9A5-9E1A-404D-84BD-B09F7AE607E0}"/>
          </ac:spMkLst>
        </pc:spChg>
        <pc:spChg chg="add del mod">
          <ac:chgData name="Go Watanabe" userId="eca159047afb4479" providerId="LiveId" clId="{4A6B9A57-A108-4233-929F-8528D72AE8CA}" dt="2018-12-18T13:50:34.257" v="294" actId="478"/>
          <ac:spMkLst>
            <pc:docMk/>
            <pc:sldMk cId="677767787" sldId="367"/>
            <ac:spMk id="48" creationId="{1CDF948D-1DA3-481D-8831-0C206BA8F53C}"/>
          </ac:spMkLst>
        </pc:spChg>
        <pc:spChg chg="add del mod">
          <ac:chgData name="Go Watanabe" userId="eca159047afb4479" providerId="LiveId" clId="{4A6B9A57-A108-4233-929F-8528D72AE8CA}" dt="2018-12-18T13:46:54.066" v="224"/>
          <ac:spMkLst>
            <pc:docMk/>
            <pc:sldMk cId="677767787" sldId="367"/>
            <ac:spMk id="49" creationId="{7D9DBA60-B51B-4CDA-A648-C96351180378}"/>
          </ac:spMkLst>
        </pc:spChg>
        <pc:spChg chg="add del mod">
          <ac:chgData name="Go Watanabe" userId="eca159047afb4479" providerId="LiveId" clId="{4A6B9A57-A108-4233-929F-8528D72AE8CA}" dt="2018-12-18T13:46:54.066" v="224"/>
          <ac:spMkLst>
            <pc:docMk/>
            <pc:sldMk cId="677767787" sldId="367"/>
            <ac:spMk id="50" creationId="{240F173F-4791-44EE-8157-55126318987F}"/>
          </ac:spMkLst>
        </pc:spChg>
        <pc:spChg chg="add del mod">
          <ac:chgData name="Go Watanabe" userId="eca159047afb4479" providerId="LiveId" clId="{4A6B9A57-A108-4233-929F-8528D72AE8CA}" dt="2018-12-18T13:50:34.257" v="294" actId="478"/>
          <ac:spMkLst>
            <pc:docMk/>
            <pc:sldMk cId="677767787" sldId="367"/>
            <ac:spMk id="51" creationId="{2E010AEE-ECD7-48D3-9BFA-7AB90386BCFE}"/>
          </ac:spMkLst>
        </pc:spChg>
        <pc:spChg chg="add del">
          <ac:chgData name="Go Watanabe" userId="eca159047afb4479" providerId="LiveId" clId="{4A6B9A57-A108-4233-929F-8528D72AE8CA}" dt="2018-12-18T13:50:34.257" v="294" actId="478"/>
          <ac:spMkLst>
            <pc:docMk/>
            <pc:sldMk cId="677767787" sldId="367"/>
            <ac:spMk id="52" creationId="{8946706E-836A-475E-A8B5-707F95069125}"/>
          </ac:spMkLst>
        </pc:spChg>
        <pc:spChg chg="add del">
          <ac:chgData name="Go Watanabe" userId="eca159047afb4479" providerId="LiveId" clId="{4A6B9A57-A108-4233-929F-8528D72AE8CA}" dt="2018-12-18T13:50:34.257" v="294" actId="478"/>
          <ac:spMkLst>
            <pc:docMk/>
            <pc:sldMk cId="677767787" sldId="367"/>
            <ac:spMk id="53" creationId="{FA17B705-B634-4C57-88C3-B5ECE506EFC7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58" creationId="{F864B702-44E4-4090-9871-1947B43F5C70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59" creationId="{0A8AFAA8-92D7-4F53-A327-4AE0997EF70E}"/>
          </ac:spMkLst>
        </pc:spChg>
        <pc:spChg chg="add del mod">
          <ac:chgData name="Go Watanabe" userId="eca159047afb4479" providerId="LiveId" clId="{4A6B9A57-A108-4233-929F-8528D72AE8CA}" dt="2018-12-18T13:56:07.361" v="372" actId="478"/>
          <ac:spMkLst>
            <pc:docMk/>
            <pc:sldMk cId="677767787" sldId="367"/>
            <ac:spMk id="64" creationId="{075C7889-C18E-406E-8560-F97C85DC51E4}"/>
          </ac:spMkLst>
        </pc:spChg>
        <pc:spChg chg="add del mod">
          <ac:chgData name="Go Watanabe" userId="eca159047afb4479" providerId="LiveId" clId="{4A6B9A57-A108-4233-929F-8528D72AE8CA}" dt="2018-12-18T13:52:12.674" v="308"/>
          <ac:spMkLst>
            <pc:docMk/>
            <pc:sldMk cId="677767787" sldId="367"/>
            <ac:spMk id="65" creationId="{B6549060-011D-428D-AF42-8C6BF801901C}"/>
          </ac:spMkLst>
        </pc:spChg>
        <pc:spChg chg="add del mod">
          <ac:chgData name="Go Watanabe" userId="eca159047afb4479" providerId="LiveId" clId="{4A6B9A57-A108-4233-929F-8528D72AE8CA}" dt="2018-12-18T13:56:16.656" v="374" actId="478"/>
          <ac:spMkLst>
            <pc:docMk/>
            <pc:sldMk cId="677767787" sldId="367"/>
            <ac:spMk id="66" creationId="{9A497032-9FF9-48A1-A01C-7DBA0DAB0868}"/>
          </ac:spMkLst>
        </pc:spChg>
        <pc:spChg chg="add del">
          <ac:chgData name="Go Watanabe" userId="eca159047afb4479" providerId="LiveId" clId="{4A6B9A57-A108-4233-929F-8528D72AE8CA}" dt="2018-12-18T13:52:23.058" v="312"/>
          <ac:spMkLst>
            <pc:docMk/>
            <pc:sldMk cId="677767787" sldId="367"/>
            <ac:spMk id="67" creationId="{FD2FDDC3-BF04-42A2-88C9-FDA6FAAF3F45}"/>
          </ac:spMkLst>
        </pc:spChg>
        <pc:spChg chg="add del">
          <ac:chgData name="Go Watanabe" userId="eca159047afb4479" providerId="LiveId" clId="{4A6B9A57-A108-4233-929F-8528D72AE8CA}" dt="2018-12-18T13:52:19.442" v="310"/>
          <ac:spMkLst>
            <pc:docMk/>
            <pc:sldMk cId="677767787" sldId="367"/>
            <ac:spMk id="68" creationId="{A4538C82-9217-4974-9BEE-1E917F47D654}"/>
          </ac:spMkLst>
        </pc:spChg>
        <pc:spChg chg="add del mod">
          <ac:chgData name="Go Watanabe" userId="eca159047afb4479" providerId="LiveId" clId="{4A6B9A57-A108-4233-929F-8528D72AE8CA}" dt="2018-12-18T13:56:16.656" v="374" actId="478"/>
          <ac:spMkLst>
            <pc:docMk/>
            <pc:sldMk cId="677767787" sldId="367"/>
            <ac:spMk id="69" creationId="{9E442CB7-EE4F-4C2C-ACCB-56693A8BD9E5}"/>
          </ac:spMkLst>
        </pc:spChg>
        <pc:spChg chg="add del">
          <ac:chgData name="Go Watanabe" userId="eca159047afb4479" providerId="LiveId" clId="{4A6B9A57-A108-4233-929F-8528D72AE8CA}" dt="2018-12-18T13:52:23.058" v="312"/>
          <ac:spMkLst>
            <pc:docMk/>
            <pc:sldMk cId="677767787" sldId="367"/>
            <ac:spMk id="70" creationId="{129E769C-1DAC-4456-AD29-FC0AB7E37132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71" creationId="{1CFA5897-82DF-4A07-B008-1B7BCBC85885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72" creationId="{44FCE624-0540-4FE7-B9F7-FC80F3F5AB47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75" creationId="{FB9EC45A-99B0-415A-A1E7-33FA78C51BCF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76" creationId="{0A3F4772-E9B3-4055-9490-B277E606E3BC}"/>
          </ac:spMkLst>
        </pc:spChg>
        <pc:spChg chg="add del mod">
          <ac:chgData name="Go Watanabe" userId="eca159047afb4479" providerId="LiveId" clId="{4A6B9A57-A108-4233-929F-8528D72AE8CA}" dt="2018-12-18T13:56:01.778" v="370"/>
          <ac:spMkLst>
            <pc:docMk/>
            <pc:sldMk cId="677767787" sldId="367"/>
            <ac:spMk id="77" creationId="{127B533D-B812-4586-B19C-5912EF31F948}"/>
          </ac:spMkLst>
        </pc:spChg>
        <pc:spChg chg="add del mod">
          <ac:chgData name="Go Watanabe" userId="eca159047afb4479" providerId="LiveId" clId="{4A6B9A57-A108-4233-929F-8528D72AE8CA}" dt="2018-12-18T13:56:01.778" v="370"/>
          <ac:spMkLst>
            <pc:docMk/>
            <pc:sldMk cId="677767787" sldId="367"/>
            <ac:spMk id="78" creationId="{F9F11455-8B85-44E2-8787-3E3D7ADCD815}"/>
          </ac:spMkLst>
        </pc:spChg>
        <pc:spChg chg="add del mod">
          <ac:chgData name="Go Watanabe" userId="eca159047afb4479" providerId="LiveId" clId="{4A6B9A57-A108-4233-929F-8528D72AE8CA}" dt="2018-12-18T13:56:01.778" v="370"/>
          <ac:spMkLst>
            <pc:docMk/>
            <pc:sldMk cId="677767787" sldId="367"/>
            <ac:spMk id="79" creationId="{71B86666-F75E-4FB8-BF09-7913D0B6A7E3}"/>
          </ac:spMkLst>
        </pc:spChg>
        <pc:spChg chg="add del mod">
          <ac:chgData name="Go Watanabe" userId="eca159047afb4479" providerId="LiveId" clId="{4A6B9A57-A108-4233-929F-8528D72AE8CA}" dt="2018-12-18T13:56:01.778" v="370"/>
          <ac:spMkLst>
            <pc:docMk/>
            <pc:sldMk cId="677767787" sldId="367"/>
            <ac:spMk id="80" creationId="{6F190BE8-23A9-4770-857F-2522321E074A}"/>
          </ac:spMkLst>
        </pc:spChg>
        <pc:spChg chg="add del mod">
          <ac:chgData name="Go Watanabe" userId="eca159047afb4479" providerId="LiveId" clId="{4A6B9A57-A108-4233-929F-8528D72AE8CA}" dt="2018-12-18T13:57:28.546" v="383" actId="478"/>
          <ac:spMkLst>
            <pc:docMk/>
            <pc:sldMk cId="677767787" sldId="367"/>
            <ac:spMk id="81" creationId="{EDB90144-4910-4009-A87F-60CD69E95292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2" creationId="{B1810B2F-C23B-4590-86A8-F0513BCBD1E1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3" creationId="{F32B8C2B-D816-425E-97E2-989B22F773D2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4" creationId="{46884695-456D-45E4-8ECC-7BF9935A6A9B}"/>
          </ac:spMkLst>
        </pc:spChg>
        <pc:spChg chg="add del mod">
          <ac:chgData name="Go Watanabe" userId="eca159047afb4479" providerId="LiveId" clId="{4A6B9A57-A108-4233-929F-8528D72AE8CA}" dt="2018-12-18T13:56:29.762" v="379" actId="478"/>
          <ac:spMkLst>
            <pc:docMk/>
            <pc:sldMk cId="677767787" sldId="367"/>
            <ac:spMk id="86" creationId="{E23429AD-5005-4E73-8DDD-6890041E22D1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7" creationId="{D5D3513D-FD96-49B0-88E2-9D98A842E34B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8" creationId="{37C559EA-16EE-4E8D-997F-19F7FDDCA4F2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89" creationId="{16755D20-8B02-40FB-AC4F-4E424C649D2B}"/>
          </ac:spMkLst>
        </pc:spChg>
        <pc:spChg chg="add del mod">
          <ac:chgData name="Go Watanabe" userId="eca159047afb4479" providerId="LiveId" clId="{4A6B9A57-A108-4233-929F-8528D72AE8CA}" dt="2018-12-18T13:56:11.010" v="373" actId="478"/>
          <ac:spMkLst>
            <pc:docMk/>
            <pc:sldMk cId="677767787" sldId="367"/>
            <ac:spMk id="90" creationId="{FA17711C-07D9-413F-8825-85747A15F3AF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91" creationId="{D1EA93FD-662E-4797-ADCB-3391AEDCF1EE}"/>
          </ac:spMkLst>
        </pc:spChg>
        <pc:spChg chg="add del mod">
          <ac:chgData name="Go Watanabe" userId="eca159047afb4479" providerId="LiveId" clId="{4A6B9A57-A108-4233-929F-8528D72AE8CA}" dt="2018-12-18T13:56:16.656" v="374" actId="478"/>
          <ac:spMkLst>
            <pc:docMk/>
            <pc:sldMk cId="677767787" sldId="367"/>
            <ac:spMk id="92" creationId="{D715D973-FF78-4F69-A90D-6D4B99BE2F35}"/>
          </ac:spMkLst>
        </pc:spChg>
        <pc:spChg chg="add del mod">
          <ac:chgData name="Go Watanabe" userId="eca159047afb4479" providerId="LiveId" clId="{4A6B9A57-A108-4233-929F-8528D72AE8CA}" dt="2018-12-18T13:56:16.656" v="374" actId="478"/>
          <ac:spMkLst>
            <pc:docMk/>
            <pc:sldMk cId="677767787" sldId="367"/>
            <ac:spMk id="93" creationId="{F412D69C-3024-4D90-AF48-DF4C9E5279C6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94" creationId="{23A64F56-1A7D-46E5-A67E-A9F723F5D6A9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95" creationId="{2F33ED6A-E318-4D0B-9AE4-5A4C41430A53}"/>
          </ac:spMkLst>
        </pc:spChg>
        <pc:spChg chg="add del mod">
          <ac:chgData name="Go Watanabe" userId="eca159047afb4479" providerId="LiveId" clId="{4A6B9A57-A108-4233-929F-8528D72AE8CA}" dt="2018-12-18T13:55:04.977" v="342" actId="478"/>
          <ac:spMkLst>
            <pc:docMk/>
            <pc:sldMk cId="677767787" sldId="367"/>
            <ac:spMk id="97" creationId="{21EBD23A-CC46-4011-AED3-8EE9DE8AD0AC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00" creationId="{B46271AD-6E57-43B2-BE99-3C50CCD4645A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01" creationId="{00447E51-6AE1-4934-97DC-36777673CC3B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02" creationId="{37852E80-1377-49FD-893D-08E5AF1C9EA9}"/>
          </ac:spMkLst>
        </pc:spChg>
        <pc:spChg chg="add del">
          <ac:chgData name="Go Watanabe" userId="eca159047afb4479" providerId="LiveId" clId="{4A6B9A57-A108-4233-929F-8528D72AE8CA}" dt="2018-12-18T13:56:07.361" v="372" actId="478"/>
          <ac:spMkLst>
            <pc:docMk/>
            <pc:sldMk cId="677767787" sldId="367"/>
            <ac:spMk id="103" creationId="{76232224-4932-435D-9F3D-BE1EC22946AE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08" creationId="{0C5831C8-6B80-4A10-BD40-C65023D49445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09" creationId="{AF0DD51F-3DE2-465F-BBA2-DA929154395E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10" creationId="{9E66DCA4-E2B2-4D78-9FE4-7ECB035875A4}"/>
          </ac:spMkLst>
        </pc:spChg>
        <pc:spChg chg="add mod">
          <ac:chgData name="Go Watanabe" userId="eca159047afb4479" providerId="LiveId" clId="{4A6B9A57-A108-4233-929F-8528D72AE8CA}" dt="2018-12-18T14:03:41.602" v="574" actId="1076"/>
          <ac:spMkLst>
            <pc:docMk/>
            <pc:sldMk cId="677767787" sldId="367"/>
            <ac:spMk id="111" creationId="{D1CC25DF-F606-49FE-9E01-36CB05F25C0C}"/>
          </ac:spMkLst>
        </pc:spChg>
        <pc:cxnChg chg="add del mod">
          <ac:chgData name="Go Watanabe" userId="eca159047afb4479" providerId="LiveId" clId="{4A6B9A57-A108-4233-929F-8528D72AE8CA}" dt="2018-12-18T13:52:59.426" v="319"/>
          <ac:cxnSpMkLst>
            <pc:docMk/>
            <pc:sldMk cId="677767787" sldId="367"/>
            <ac:cxnSpMk id="7" creationId="{D2C0FCA9-4343-4260-A4BD-ACF4C54D7EA4}"/>
          </ac:cxnSpMkLst>
        </pc:cxnChg>
        <pc:cxnChg chg="add del mod">
          <ac:chgData name="Go Watanabe" userId="eca159047afb4479" providerId="LiveId" clId="{4A6B9A57-A108-4233-929F-8528D72AE8CA}" dt="2018-12-18T13:46:11.600" v="218" actId="478"/>
          <ac:cxnSpMkLst>
            <pc:docMk/>
            <pc:sldMk cId="677767787" sldId="367"/>
            <ac:cxnSpMk id="28" creationId="{62149E14-AC21-4C7B-B400-E7BF025B4DF7}"/>
          </ac:cxnSpMkLst>
        </pc:cxnChg>
        <pc:cxnChg chg="add del mod">
          <ac:chgData name="Go Watanabe" userId="eca159047afb4479" providerId="LiveId" clId="{4A6B9A57-A108-4233-929F-8528D72AE8CA}" dt="2018-12-18T13:46:11.600" v="218" actId="478"/>
          <ac:cxnSpMkLst>
            <pc:docMk/>
            <pc:sldMk cId="677767787" sldId="367"/>
            <ac:cxnSpMk id="34" creationId="{E846BEB8-0B34-43F1-AA04-DEADCB7E8C1B}"/>
          </ac:cxnSpMkLst>
        </pc:cxnChg>
        <pc:cxnChg chg="add del mod">
          <ac:chgData name="Go Watanabe" userId="eca159047afb4479" providerId="LiveId" clId="{4A6B9A57-A108-4233-929F-8528D72AE8CA}" dt="2018-12-18T13:47:00.308" v="226"/>
          <ac:cxnSpMkLst>
            <pc:docMk/>
            <pc:sldMk cId="677767787" sldId="367"/>
            <ac:cxnSpMk id="47" creationId="{6E354947-9E54-40B2-81EA-50CA29BEDE37}"/>
          </ac:cxnSpMkLst>
        </pc:cxnChg>
        <pc:cxnChg chg="add del">
          <ac:chgData name="Go Watanabe" userId="eca159047afb4479" providerId="LiveId" clId="{4A6B9A57-A108-4233-929F-8528D72AE8CA}" dt="2018-12-18T13:50:34.257" v="294" actId="478"/>
          <ac:cxnSpMkLst>
            <pc:docMk/>
            <pc:sldMk cId="677767787" sldId="367"/>
            <ac:cxnSpMk id="54" creationId="{E030D912-BF53-445B-9EE8-0F554BD06B02}"/>
          </ac:cxnSpMkLst>
        </pc:cxnChg>
        <pc:cxnChg chg="add del mod">
          <ac:chgData name="Go Watanabe" userId="eca159047afb4479" providerId="LiveId" clId="{4A6B9A57-A108-4233-929F-8528D72AE8CA}" dt="2018-12-18T13:50:34.257" v="294" actId="478"/>
          <ac:cxnSpMkLst>
            <pc:docMk/>
            <pc:sldMk cId="677767787" sldId="367"/>
            <ac:cxnSpMk id="55" creationId="{6799AC4F-4B56-462D-9E57-825FCBB9D7A3}"/>
          </ac:cxnSpMkLst>
        </pc:cxnChg>
        <pc:cxnChg chg="add mod">
          <ac:chgData name="Go Watanabe" userId="eca159047afb4479" providerId="LiveId" clId="{4A6B9A57-A108-4233-929F-8528D72AE8CA}" dt="2018-12-18T14:03:41.602" v="574" actId="1076"/>
          <ac:cxnSpMkLst>
            <pc:docMk/>
            <pc:sldMk cId="677767787" sldId="367"/>
            <ac:cxnSpMk id="73" creationId="{44C44DFF-C108-4649-8F0D-0E7B7BF388EC}"/>
          </ac:cxnSpMkLst>
        </pc:cxnChg>
        <pc:cxnChg chg="add del mod">
          <ac:chgData name="Go Watanabe" userId="eca159047afb4479" providerId="LiveId" clId="{4A6B9A57-A108-4233-929F-8528D72AE8CA}" dt="2018-12-18T13:57:22.737" v="382" actId="478"/>
          <ac:cxnSpMkLst>
            <pc:docMk/>
            <pc:sldMk cId="677767787" sldId="367"/>
            <ac:cxnSpMk id="85" creationId="{759B59C4-2E7C-49B0-AFB7-90544059B9AD}"/>
          </ac:cxnSpMkLst>
        </pc:cxnChg>
        <pc:cxnChg chg="add mod">
          <ac:chgData name="Go Watanabe" userId="eca159047afb4479" providerId="LiveId" clId="{4A6B9A57-A108-4233-929F-8528D72AE8CA}" dt="2018-12-18T14:03:41.602" v="574" actId="1076"/>
          <ac:cxnSpMkLst>
            <pc:docMk/>
            <pc:sldMk cId="677767787" sldId="367"/>
            <ac:cxnSpMk id="96" creationId="{D951E1E9-A167-41BA-B9EB-8F8F7D1E4E0A}"/>
          </ac:cxnSpMkLst>
        </pc:cxnChg>
        <pc:cxnChg chg="add del mod">
          <ac:chgData name="Go Watanabe" userId="eca159047afb4479" providerId="LiveId" clId="{4A6B9A57-A108-4233-929F-8528D72AE8CA}" dt="2018-12-18T13:57:22.737" v="382" actId="478"/>
          <ac:cxnSpMkLst>
            <pc:docMk/>
            <pc:sldMk cId="677767787" sldId="367"/>
            <ac:cxnSpMk id="98" creationId="{9366FB16-D2F6-4DB4-A815-9F5A9F9DC645}"/>
          </ac:cxnSpMkLst>
        </pc:cxnChg>
        <pc:cxnChg chg="add mod">
          <ac:chgData name="Go Watanabe" userId="eca159047afb4479" providerId="LiveId" clId="{4A6B9A57-A108-4233-929F-8528D72AE8CA}" dt="2018-12-18T14:03:41.602" v="574" actId="1076"/>
          <ac:cxnSpMkLst>
            <pc:docMk/>
            <pc:sldMk cId="677767787" sldId="367"/>
            <ac:cxnSpMk id="99" creationId="{7EBB99A3-9F50-4B3E-9691-9A9FC23F58A9}"/>
          </ac:cxnSpMkLst>
        </pc:cxn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800D-207E-4FE3-A733-D48C86E95BED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A5FE-1CA0-487A-9FFE-6164F2D518F4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2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6E15-3B09-43A7-BF70-06FD0B90D214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17B-832F-47FD-A017-513162EE23F2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 txBox="1">
            <a:spLocks/>
          </p:cNvSpPr>
          <p:nvPr userDrawn="1"/>
        </p:nvSpPr>
        <p:spPr>
          <a:xfrm>
            <a:off x="9078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77F-6B2A-4AFD-B4E3-749B6F925B0A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8DA-31F0-4F65-A020-3EBC97CA6D1E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707-E550-421B-82D5-524CBF64CC85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7D3-7DA2-49A2-BB39-C3BA1F4296CF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968C-DDD0-4474-91B0-B7C2BD04AA46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0A6-1C6B-4512-988C-7210792F6A78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87056D-5AFE-4655-B0DE-F17F5B4366FA}"/>
              </a:ext>
            </a:extLst>
          </p:cNvPr>
          <p:cNvSpPr txBox="1"/>
          <p:nvPr/>
        </p:nvSpPr>
        <p:spPr>
          <a:xfrm>
            <a:off x="957941" y="1433950"/>
            <a:ext cx="3106057" cy="2644938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5556D2-DD73-4A55-B2D6-17F4B259B211}"/>
              </a:ext>
            </a:extLst>
          </p:cNvPr>
          <p:cNvSpPr txBox="1"/>
          <p:nvPr/>
        </p:nvSpPr>
        <p:spPr>
          <a:xfrm>
            <a:off x="957941" y="4089816"/>
            <a:ext cx="3106057" cy="2432087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4823-94D1-4290-9E2F-C6E98A81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65389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AHV</a:t>
            </a:r>
            <a:r>
              <a:rPr kumimoji="1" lang="ja-JP" altLang="en-US" sz="2400" dirty="0"/>
              <a:t> の </a:t>
            </a:r>
            <a:r>
              <a:rPr kumimoji="1" lang="en-US" altLang="ja-JP" sz="2400" dirty="0"/>
              <a:t>iSCSI </a:t>
            </a:r>
            <a:r>
              <a:rPr kumimoji="1" lang="ja-JP" altLang="en-US" sz="2400" dirty="0"/>
              <a:t>接続</a:t>
            </a: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1C2E36E4-9349-446B-8CFF-78388F7C33DA}"/>
              </a:ext>
            </a:extLst>
          </p:cNvPr>
          <p:cNvSpPr/>
          <p:nvPr/>
        </p:nvSpPr>
        <p:spPr>
          <a:xfrm>
            <a:off x="1407524" y="2416795"/>
            <a:ext cx="2086953" cy="911452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864B702-44E4-4090-9871-1947B43F5C70}"/>
              </a:ext>
            </a:extLst>
          </p:cNvPr>
          <p:cNvSpPr txBox="1"/>
          <p:nvPr/>
        </p:nvSpPr>
        <p:spPr>
          <a:xfrm>
            <a:off x="1407524" y="1558761"/>
            <a:ext cx="2086953" cy="893478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A8AFAA8-92D7-4F53-A327-4AE0997EF70E}"/>
              </a:ext>
            </a:extLst>
          </p:cNvPr>
          <p:cNvSpPr txBox="1"/>
          <p:nvPr/>
        </p:nvSpPr>
        <p:spPr>
          <a:xfrm>
            <a:off x="1812226" y="3168799"/>
            <a:ext cx="1103087" cy="45176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  <a:b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Initiator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CFA5897-82DF-4A07-B008-1B7BCBC85885}"/>
              </a:ext>
            </a:extLst>
          </p:cNvPr>
          <p:cNvSpPr txBox="1"/>
          <p:nvPr/>
        </p:nvSpPr>
        <p:spPr>
          <a:xfrm>
            <a:off x="1253268" y="5146255"/>
            <a:ext cx="2241209" cy="1250836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 Target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フローチャート: 磁気ディスク 71">
            <a:extLst>
              <a:ext uri="{FF2B5EF4-FFF2-40B4-BE49-F238E27FC236}">
                <a16:creationId xmlns:a16="http://schemas.microsoft.com/office/drawing/2014/main" id="{44FCE624-0540-4FE7-B9F7-FC80F3F5AB47}"/>
              </a:ext>
            </a:extLst>
          </p:cNvPr>
          <p:cNvSpPr/>
          <p:nvPr/>
        </p:nvSpPr>
        <p:spPr>
          <a:xfrm>
            <a:off x="1407524" y="5512877"/>
            <a:ext cx="1857086" cy="651668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4C44DFF-C108-4649-8F0D-0E7B7BF388EC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2363770" y="3620568"/>
            <a:ext cx="10103" cy="152568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B9EC45A-99B0-415A-A1E7-33FA78C51BCF}"/>
              </a:ext>
            </a:extLst>
          </p:cNvPr>
          <p:cNvSpPr txBox="1"/>
          <p:nvPr/>
        </p:nvSpPr>
        <p:spPr>
          <a:xfrm>
            <a:off x="4656931" y="1446780"/>
            <a:ext cx="3106057" cy="2644938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A3F4772-E9B3-4055-9490-B277E606E3BC}"/>
              </a:ext>
            </a:extLst>
          </p:cNvPr>
          <p:cNvSpPr txBox="1"/>
          <p:nvPr/>
        </p:nvSpPr>
        <p:spPr>
          <a:xfrm>
            <a:off x="4656931" y="4102646"/>
            <a:ext cx="3106057" cy="2432087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1810B2F-C23B-4590-86A8-F0513BCBD1E1}"/>
              </a:ext>
            </a:extLst>
          </p:cNvPr>
          <p:cNvSpPr txBox="1"/>
          <p:nvPr/>
        </p:nvSpPr>
        <p:spPr>
          <a:xfrm>
            <a:off x="4952258" y="4584739"/>
            <a:ext cx="2221892" cy="26854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32B8C2B-D816-425E-97E2-989B22F773D2}"/>
              </a:ext>
            </a:extLst>
          </p:cNvPr>
          <p:cNvSpPr txBox="1"/>
          <p:nvPr/>
        </p:nvSpPr>
        <p:spPr>
          <a:xfrm>
            <a:off x="4952258" y="5159085"/>
            <a:ext cx="2241209" cy="1250836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 Target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フローチャート: 磁気ディスク 83">
            <a:extLst>
              <a:ext uri="{FF2B5EF4-FFF2-40B4-BE49-F238E27FC236}">
                <a16:creationId xmlns:a16="http://schemas.microsoft.com/office/drawing/2014/main" id="{46884695-456D-45E4-8ECC-7BF9935A6A9B}"/>
              </a:ext>
            </a:extLst>
          </p:cNvPr>
          <p:cNvSpPr/>
          <p:nvPr/>
        </p:nvSpPr>
        <p:spPr>
          <a:xfrm>
            <a:off x="5106514" y="5525707"/>
            <a:ext cx="1857086" cy="651668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5D3513D-FD96-49B0-88E2-9D98A842E34B}"/>
              </a:ext>
            </a:extLst>
          </p:cNvPr>
          <p:cNvSpPr txBox="1"/>
          <p:nvPr/>
        </p:nvSpPr>
        <p:spPr>
          <a:xfrm>
            <a:off x="8348601" y="4102646"/>
            <a:ext cx="3106057" cy="2432087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直方体 87">
            <a:extLst>
              <a:ext uri="{FF2B5EF4-FFF2-40B4-BE49-F238E27FC236}">
                <a16:creationId xmlns:a16="http://schemas.microsoft.com/office/drawing/2014/main" id="{37C559EA-16EE-4E8D-997F-19F7FDDCA4F2}"/>
              </a:ext>
            </a:extLst>
          </p:cNvPr>
          <p:cNvSpPr/>
          <p:nvPr/>
        </p:nvSpPr>
        <p:spPr>
          <a:xfrm>
            <a:off x="8798184" y="2429625"/>
            <a:ext cx="2086953" cy="911452"/>
          </a:xfrm>
          <a:prstGeom prst="cube">
            <a:avLst>
              <a:gd name="adj" fmla="val 1914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HW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 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6755D20-8B02-40FB-AC4F-4E424C649D2B}"/>
              </a:ext>
            </a:extLst>
          </p:cNvPr>
          <p:cNvSpPr txBox="1"/>
          <p:nvPr/>
        </p:nvSpPr>
        <p:spPr>
          <a:xfrm>
            <a:off x="8798184" y="1571591"/>
            <a:ext cx="2086953" cy="893478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1EA93FD-662E-4797-ADCB-3391AEDCF1EE}"/>
              </a:ext>
            </a:extLst>
          </p:cNvPr>
          <p:cNvSpPr txBox="1"/>
          <p:nvPr/>
        </p:nvSpPr>
        <p:spPr>
          <a:xfrm>
            <a:off x="9476525" y="1948045"/>
            <a:ext cx="1103087" cy="45176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  <a:b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Initiator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3A64F56-1A7D-46E5-A67E-A9F723F5D6A9}"/>
              </a:ext>
            </a:extLst>
          </p:cNvPr>
          <p:cNvSpPr txBox="1"/>
          <p:nvPr/>
        </p:nvSpPr>
        <p:spPr>
          <a:xfrm>
            <a:off x="8643928" y="5159085"/>
            <a:ext cx="2241209" cy="1250836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 Target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フローチャート: 磁気ディスク 94">
            <a:extLst>
              <a:ext uri="{FF2B5EF4-FFF2-40B4-BE49-F238E27FC236}">
                <a16:creationId xmlns:a16="http://schemas.microsoft.com/office/drawing/2014/main" id="{2F33ED6A-E318-4D0B-9AE4-5A4C41430A53}"/>
              </a:ext>
            </a:extLst>
          </p:cNvPr>
          <p:cNvSpPr/>
          <p:nvPr/>
        </p:nvSpPr>
        <p:spPr>
          <a:xfrm>
            <a:off x="8798184" y="5525707"/>
            <a:ext cx="1857086" cy="651668"/>
          </a:xfrm>
          <a:prstGeom prst="flowChartMagneticDisk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951E1E9-A167-41BA-B9EB-8F8F7D1E4E0A}"/>
              </a:ext>
            </a:extLst>
          </p:cNvPr>
          <p:cNvCxnSpPr>
            <a:cxnSpLocks/>
          </p:cNvCxnSpPr>
          <p:nvPr/>
        </p:nvCxnSpPr>
        <p:spPr>
          <a:xfrm>
            <a:off x="10205602" y="2394816"/>
            <a:ext cx="17977" cy="273196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7EBB99A3-9F50-4B3E-9691-9A9FC23F58A9}"/>
              </a:ext>
            </a:extLst>
          </p:cNvPr>
          <p:cNvCxnSpPr>
            <a:cxnSpLocks/>
            <a:stCxn id="102" idx="2"/>
            <a:endCxn id="83" idx="0"/>
          </p:cNvCxnSpPr>
          <p:nvPr/>
        </p:nvCxnSpPr>
        <p:spPr>
          <a:xfrm flipH="1">
            <a:off x="6072863" y="3633398"/>
            <a:ext cx="8123" cy="1525687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直方体 99">
            <a:extLst>
              <a:ext uri="{FF2B5EF4-FFF2-40B4-BE49-F238E27FC236}">
                <a16:creationId xmlns:a16="http://schemas.microsoft.com/office/drawing/2014/main" id="{B46271AD-6E57-43B2-BE99-3C50CCD4645A}"/>
              </a:ext>
            </a:extLst>
          </p:cNvPr>
          <p:cNvSpPr/>
          <p:nvPr/>
        </p:nvSpPr>
        <p:spPr>
          <a:xfrm>
            <a:off x="5106514" y="2429625"/>
            <a:ext cx="2086953" cy="911452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0447E51-6AE1-4934-97DC-36777673CC3B}"/>
              </a:ext>
            </a:extLst>
          </p:cNvPr>
          <p:cNvSpPr txBox="1"/>
          <p:nvPr/>
        </p:nvSpPr>
        <p:spPr>
          <a:xfrm>
            <a:off x="5106514" y="1571591"/>
            <a:ext cx="2086953" cy="893478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7852E80-1377-49FD-893D-08E5AF1C9EA9}"/>
              </a:ext>
            </a:extLst>
          </p:cNvPr>
          <p:cNvSpPr txBox="1"/>
          <p:nvPr/>
        </p:nvSpPr>
        <p:spPr>
          <a:xfrm>
            <a:off x="5198372" y="3181629"/>
            <a:ext cx="1765228" cy="45176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  <a:b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Initiator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C5831C8-6B80-4A10-BD40-C65023D49445}"/>
              </a:ext>
            </a:extLst>
          </p:cNvPr>
          <p:cNvSpPr txBox="1"/>
          <p:nvPr/>
        </p:nvSpPr>
        <p:spPr>
          <a:xfrm>
            <a:off x="919759" y="971519"/>
            <a:ext cx="3144239" cy="441240"/>
          </a:xfrm>
          <a:prstGeom prst="rect">
            <a:avLst/>
          </a:prstGeom>
          <a:solidFill>
            <a:schemeClr val="lt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 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F0DD51F-3DE2-465F-BBA2-DA929154395E}"/>
              </a:ext>
            </a:extLst>
          </p:cNvPr>
          <p:cNvSpPr txBox="1"/>
          <p:nvPr/>
        </p:nvSpPr>
        <p:spPr>
          <a:xfrm>
            <a:off x="4656931" y="975771"/>
            <a:ext cx="3144239" cy="441240"/>
          </a:xfrm>
          <a:prstGeom prst="rect">
            <a:avLst/>
          </a:prstGeom>
          <a:solidFill>
            <a:schemeClr val="lt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 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E66DCA4-E2B2-4D78-9FE4-7ECB035875A4}"/>
              </a:ext>
            </a:extLst>
          </p:cNvPr>
          <p:cNvSpPr txBox="1"/>
          <p:nvPr/>
        </p:nvSpPr>
        <p:spPr>
          <a:xfrm>
            <a:off x="8192412" y="970390"/>
            <a:ext cx="3144239" cy="441240"/>
          </a:xfrm>
          <a:prstGeom prst="rect">
            <a:avLst/>
          </a:prstGeom>
          <a:solidFill>
            <a:schemeClr val="lt1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外部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HW or VM 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1CC25DF-F606-49FE-9E01-36CB05F25C0C}"/>
              </a:ext>
            </a:extLst>
          </p:cNvPr>
          <p:cNvSpPr txBox="1"/>
          <p:nvPr/>
        </p:nvSpPr>
        <p:spPr>
          <a:xfrm>
            <a:off x="8627887" y="4584739"/>
            <a:ext cx="2221892" cy="26854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VG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776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38100"/>
      </a:spPr>
      <a:bodyPr wrap="square" rtlCol="0">
        <a:norm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24305</TotalTime>
  <Words>43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AHV の iSCSI 接続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Go Watanabe</cp:lastModifiedBy>
  <cp:revision>541</cp:revision>
  <dcterms:created xsi:type="dcterms:W3CDTF">2015-12-08T12:52:49Z</dcterms:created>
  <dcterms:modified xsi:type="dcterms:W3CDTF">2018-12-18T14:03:56Z</dcterms:modified>
</cp:coreProperties>
</file>