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512" r:id="rId2"/>
    <p:sldId id="511" r:id="rId3"/>
    <p:sldId id="515" r:id="rId4"/>
    <p:sldId id="513" r:id="rId5"/>
    <p:sldId id="521" r:id="rId6"/>
    <p:sldId id="522" r:id="rId7"/>
    <p:sldId id="517" r:id="rId8"/>
    <p:sldId id="520" r:id="rId9"/>
    <p:sldId id="526" r:id="rId10"/>
    <p:sldId id="529" r:id="rId11"/>
    <p:sldId id="514" r:id="rId12"/>
    <p:sldId id="525" r:id="rId13"/>
    <p:sldId id="527" r:id="rId14"/>
    <p:sldId id="519" r:id="rId15"/>
    <p:sldId id="516" r:id="rId16"/>
    <p:sldId id="524" r:id="rId17"/>
    <p:sldId id="518" r:id="rId18"/>
    <p:sldId id="523" r:id="rId19"/>
    <p:sldId id="509" r:id="rId2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DB Server" id="{F5122446-4F03-4CE5-80B4-51231F2DAD9E}">
          <p14:sldIdLst>
            <p14:sldId id="512"/>
            <p14:sldId id="511"/>
            <p14:sldId id="515"/>
          </p14:sldIdLst>
        </p14:section>
        <p14:section name="PostgreSQL" id="{AAFD04D3-AA1B-45DF-A017-E8D8190AE4B7}">
          <p14:sldIdLst>
            <p14:sldId id="513"/>
            <p14:sldId id="521"/>
            <p14:sldId id="522"/>
            <p14:sldId id="517"/>
            <p14:sldId id="520"/>
          </p14:sldIdLst>
        </p14:section>
        <p14:section name="Oracle" id="{67BE6BD3-027C-482E-BAF3-A9F814552248}">
          <p14:sldIdLst>
            <p14:sldId id="526"/>
            <p14:sldId id="529"/>
            <p14:sldId id="514"/>
            <p14:sldId id="525"/>
            <p14:sldId id="527"/>
            <p14:sldId id="519"/>
            <p14:sldId id="516"/>
            <p14:sldId id="524"/>
            <p14:sldId id="518"/>
            <p14:sldId id="523"/>
          </p14:sldIdLst>
        </p14:section>
        <p14:section name="退避スライド" id="{0639DB4B-7F5C-4DB1-ACBC-EB6B58AC9C30}">
          <p14:sldIdLst>
            <p14:sldId id="50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97F030-C4E5-4776-9430-1ACD6195F9D5}" v="216" dt="2023-12-31T17:17:41.9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36" autoAdjust="0"/>
    <p:restoredTop sz="94660"/>
  </p:normalViewPr>
  <p:slideViewPr>
    <p:cSldViewPr snapToGrid="0">
      <p:cViewPr varScale="1">
        <p:scale>
          <a:sx n="75" d="100"/>
          <a:sy n="75" d="100"/>
        </p:scale>
        <p:origin x="60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-75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tanabe Go" userId="eca159047afb4479" providerId="LiveId" clId="{E7E79780-B014-4743-9064-2441E7C17702}"/>
    <pc:docChg chg="undo redo custSel addSld delSld modSld sldOrd modSection modShowInfo">
      <pc:chgData name="Watanabe Go" userId="eca159047afb4479" providerId="LiveId" clId="{E7E79780-B014-4743-9064-2441E7C17702}" dt="2023-01-31T14:27:55.413" v="7599" actId="1076"/>
      <pc:docMkLst>
        <pc:docMk/>
      </pc:docMkLst>
      <pc:sldChg chg="modSp mod">
        <pc:chgData name="Watanabe Go" userId="eca159047afb4479" providerId="LiveId" clId="{E7E79780-B014-4743-9064-2441E7C17702}" dt="2022-12-18T03:30:04.870" v="53" actId="20577"/>
        <pc:sldMkLst>
          <pc:docMk/>
          <pc:sldMk cId="2641555448" sldId="458"/>
        </pc:sldMkLst>
        <pc:spChg chg="mod">
          <ac:chgData name="Watanabe Go" userId="eca159047afb4479" providerId="LiveId" clId="{E7E79780-B014-4743-9064-2441E7C17702}" dt="2022-12-18T03:30:04.870" v="53" actId="20577"/>
          <ac:spMkLst>
            <pc:docMk/>
            <pc:sldMk cId="2641555448" sldId="458"/>
            <ac:spMk id="2" creationId="{22D296D1-3012-4D89-84F6-D8AEB98E8C49}"/>
          </ac:spMkLst>
        </pc:spChg>
      </pc:sldChg>
      <pc:sldChg chg="del">
        <pc:chgData name="Watanabe Go" userId="eca159047afb4479" providerId="LiveId" clId="{E7E79780-B014-4743-9064-2441E7C17702}" dt="2023-01-25T09:37:43.656" v="7592" actId="47"/>
        <pc:sldMkLst>
          <pc:docMk/>
          <pc:sldMk cId="200465851" sldId="486"/>
        </pc:sldMkLst>
      </pc:sldChg>
      <pc:sldChg chg="del">
        <pc:chgData name="Watanabe Go" userId="eca159047afb4479" providerId="LiveId" clId="{E7E79780-B014-4743-9064-2441E7C17702}" dt="2023-01-25T09:37:38.638" v="7591" actId="47"/>
        <pc:sldMkLst>
          <pc:docMk/>
          <pc:sldMk cId="282941978" sldId="494"/>
        </pc:sldMkLst>
      </pc:sldChg>
      <pc:sldChg chg="ord">
        <pc:chgData name="Watanabe Go" userId="eca159047afb4479" providerId="LiveId" clId="{E7E79780-B014-4743-9064-2441E7C17702}" dt="2023-01-21T17:55:10.792" v="5233"/>
        <pc:sldMkLst>
          <pc:docMk/>
          <pc:sldMk cId="2107331648" sldId="495"/>
        </pc:sldMkLst>
      </pc:sldChg>
      <pc:sldChg chg="addSp delSp modSp new mod">
        <pc:chgData name="Watanabe Go" userId="eca159047afb4479" providerId="LiveId" clId="{E7E79780-B014-4743-9064-2441E7C17702}" dt="2022-12-19T00:07:26.624" v="2225" actId="1582"/>
        <pc:sldMkLst>
          <pc:docMk/>
          <pc:sldMk cId="961749311" sldId="496"/>
        </pc:sldMkLst>
        <pc:spChg chg="mod">
          <ac:chgData name="Watanabe Go" userId="eca159047afb4479" providerId="LiveId" clId="{E7E79780-B014-4743-9064-2441E7C17702}" dt="2022-12-18T05:22:56.043" v="78" actId="20577"/>
          <ac:spMkLst>
            <pc:docMk/>
            <pc:sldMk cId="961749311" sldId="496"/>
            <ac:spMk id="3" creationId="{32192C69-3A58-7670-B2DA-DFD93FB6DD57}"/>
          </ac:spMkLst>
        </pc:spChg>
        <pc:spChg chg="add del mod">
          <ac:chgData name="Watanabe Go" userId="eca159047afb4479" providerId="LiveId" clId="{E7E79780-B014-4743-9064-2441E7C17702}" dt="2022-12-18T06:03:20.189" v="1014" actId="478"/>
          <ac:spMkLst>
            <pc:docMk/>
            <pc:sldMk cId="961749311" sldId="496"/>
            <ac:spMk id="4" creationId="{75577BC2-33D4-780F-C79A-C4EC04DE8EDF}"/>
          </ac:spMkLst>
        </pc:spChg>
        <pc:spChg chg="add del mod">
          <ac:chgData name="Watanabe Go" userId="eca159047afb4479" providerId="LiveId" clId="{E7E79780-B014-4743-9064-2441E7C17702}" dt="2022-12-18T06:03:20.189" v="1014" actId="478"/>
          <ac:spMkLst>
            <pc:docMk/>
            <pc:sldMk cId="961749311" sldId="496"/>
            <ac:spMk id="5" creationId="{B26DE798-7635-8CE0-FACB-011984FD4927}"/>
          </ac:spMkLst>
        </pc:spChg>
        <pc:spChg chg="add mod">
          <ac:chgData name="Watanabe Go" userId="eca159047afb4479" providerId="LiveId" clId="{E7E79780-B014-4743-9064-2441E7C17702}" dt="2022-12-19T00:07:13.071" v="2224" actId="1582"/>
          <ac:spMkLst>
            <pc:docMk/>
            <pc:sldMk cId="961749311" sldId="496"/>
            <ac:spMk id="6" creationId="{A495D05F-414D-EE4F-CC58-A102150EC793}"/>
          </ac:spMkLst>
        </pc:spChg>
        <pc:spChg chg="add del mod">
          <ac:chgData name="Watanabe Go" userId="eca159047afb4479" providerId="LiveId" clId="{E7E79780-B014-4743-9064-2441E7C17702}" dt="2022-12-18T05:47:13.357" v="557" actId="478"/>
          <ac:spMkLst>
            <pc:docMk/>
            <pc:sldMk cId="961749311" sldId="496"/>
            <ac:spMk id="7" creationId="{B9A9FD1D-B59C-9970-F7ED-E71B9FF2426D}"/>
          </ac:spMkLst>
        </pc:spChg>
        <pc:spChg chg="add mod">
          <ac:chgData name="Watanabe Go" userId="eca159047afb4479" providerId="LiveId" clId="{E7E79780-B014-4743-9064-2441E7C17702}" dt="2022-12-19T00:07:13.071" v="2224" actId="1582"/>
          <ac:spMkLst>
            <pc:docMk/>
            <pc:sldMk cId="961749311" sldId="496"/>
            <ac:spMk id="10" creationId="{A6A2F74F-5753-28C8-E32F-8A0D1692B948}"/>
          </ac:spMkLst>
        </pc:spChg>
        <pc:spChg chg="add del mod">
          <ac:chgData name="Watanabe Go" userId="eca159047afb4479" providerId="LiveId" clId="{E7E79780-B014-4743-9064-2441E7C17702}" dt="2022-12-18T06:49:02.374" v="1557" actId="478"/>
          <ac:spMkLst>
            <pc:docMk/>
            <pc:sldMk cId="961749311" sldId="496"/>
            <ac:spMk id="11" creationId="{46D7E404-7851-D71C-7376-46F46C73811D}"/>
          </ac:spMkLst>
        </pc:spChg>
        <pc:spChg chg="add del mod">
          <ac:chgData name="Watanabe Go" userId="eca159047afb4479" providerId="LiveId" clId="{E7E79780-B014-4743-9064-2441E7C17702}" dt="2022-12-18T06:17:32.301" v="1177" actId="478"/>
          <ac:spMkLst>
            <pc:docMk/>
            <pc:sldMk cId="961749311" sldId="496"/>
            <ac:spMk id="12" creationId="{3A9C0D06-F75B-AFC7-66AE-50D5651792F8}"/>
          </ac:spMkLst>
        </pc:spChg>
        <pc:spChg chg="add del mod">
          <ac:chgData name="Watanabe Go" userId="eca159047afb4479" providerId="LiveId" clId="{E7E79780-B014-4743-9064-2441E7C17702}" dt="2022-12-18T05:24:12.873" v="115" actId="478"/>
          <ac:spMkLst>
            <pc:docMk/>
            <pc:sldMk cId="961749311" sldId="496"/>
            <ac:spMk id="13" creationId="{882B97AA-DEF8-2C16-CB1F-E7546E10FAEF}"/>
          </ac:spMkLst>
        </pc:spChg>
        <pc:spChg chg="add mod">
          <ac:chgData name="Watanabe Go" userId="eca159047afb4479" providerId="LiveId" clId="{E7E79780-B014-4743-9064-2441E7C17702}" dt="2022-12-18T07:14:26.624" v="1873" actId="14100"/>
          <ac:spMkLst>
            <pc:docMk/>
            <pc:sldMk cId="961749311" sldId="496"/>
            <ac:spMk id="14" creationId="{46426B1A-FDD6-9CFC-CAD2-571D13BEF5C8}"/>
          </ac:spMkLst>
        </pc:spChg>
        <pc:spChg chg="add del mod">
          <ac:chgData name="Watanabe Go" userId="eca159047afb4479" providerId="LiveId" clId="{E7E79780-B014-4743-9064-2441E7C17702}" dt="2022-12-18T05:54:51.372" v="732" actId="478"/>
          <ac:spMkLst>
            <pc:docMk/>
            <pc:sldMk cId="961749311" sldId="496"/>
            <ac:spMk id="15" creationId="{3F50A8FB-D29C-484B-3D5C-6A4B06CF199A}"/>
          </ac:spMkLst>
        </pc:spChg>
        <pc:spChg chg="add del mod">
          <ac:chgData name="Watanabe Go" userId="eca159047afb4479" providerId="LiveId" clId="{E7E79780-B014-4743-9064-2441E7C17702}" dt="2022-12-18T05:43:26.130" v="515" actId="21"/>
          <ac:spMkLst>
            <pc:docMk/>
            <pc:sldMk cId="961749311" sldId="496"/>
            <ac:spMk id="16" creationId="{1EB9405F-D16A-66CD-3CC1-E629B10A566A}"/>
          </ac:spMkLst>
        </pc:spChg>
        <pc:spChg chg="add mod">
          <ac:chgData name="Watanabe Go" userId="eca159047afb4479" providerId="LiveId" clId="{E7E79780-B014-4743-9064-2441E7C17702}" dt="2022-12-19T00:07:13.071" v="2224" actId="1582"/>
          <ac:spMkLst>
            <pc:docMk/>
            <pc:sldMk cId="961749311" sldId="496"/>
            <ac:spMk id="17" creationId="{AB8B260B-644E-6331-547B-858601E719F1}"/>
          </ac:spMkLst>
        </pc:spChg>
        <pc:spChg chg="add mod">
          <ac:chgData name="Watanabe Go" userId="eca159047afb4479" providerId="LiveId" clId="{E7E79780-B014-4743-9064-2441E7C17702}" dt="2022-12-19T00:07:13.071" v="2224" actId="1582"/>
          <ac:spMkLst>
            <pc:docMk/>
            <pc:sldMk cId="961749311" sldId="496"/>
            <ac:spMk id="19" creationId="{231A8C36-8176-F08C-3713-824F955C4F7C}"/>
          </ac:spMkLst>
        </pc:spChg>
        <pc:spChg chg="add mod">
          <ac:chgData name="Watanabe Go" userId="eca159047afb4479" providerId="LiveId" clId="{E7E79780-B014-4743-9064-2441E7C17702}" dt="2022-12-19T00:07:13.071" v="2224" actId="1582"/>
          <ac:spMkLst>
            <pc:docMk/>
            <pc:sldMk cId="961749311" sldId="496"/>
            <ac:spMk id="21" creationId="{C6599166-0CFB-3961-30CF-DC9B44D0AD9B}"/>
          </ac:spMkLst>
        </pc:spChg>
        <pc:spChg chg="add del mod">
          <ac:chgData name="Watanabe Go" userId="eca159047afb4479" providerId="LiveId" clId="{E7E79780-B014-4743-9064-2441E7C17702}" dt="2022-12-18T06:49:02.374" v="1557" actId="478"/>
          <ac:spMkLst>
            <pc:docMk/>
            <pc:sldMk cId="961749311" sldId="496"/>
            <ac:spMk id="22" creationId="{09FDBB66-A82D-2CE2-8692-18DE623EE5C1}"/>
          </ac:spMkLst>
        </pc:spChg>
        <pc:spChg chg="add mod ord">
          <ac:chgData name="Watanabe Go" userId="eca159047afb4479" providerId="LiveId" clId="{E7E79780-B014-4743-9064-2441E7C17702}" dt="2022-12-19T00:07:13.071" v="2224" actId="1582"/>
          <ac:spMkLst>
            <pc:docMk/>
            <pc:sldMk cId="961749311" sldId="496"/>
            <ac:spMk id="23" creationId="{BBFCD5FC-F987-FECD-95AB-73A10AAEF462}"/>
          </ac:spMkLst>
        </pc:spChg>
        <pc:spChg chg="add del mod">
          <ac:chgData name="Watanabe Go" userId="eca159047afb4479" providerId="LiveId" clId="{E7E79780-B014-4743-9064-2441E7C17702}" dt="2022-12-18T06:49:52.977" v="1592" actId="478"/>
          <ac:spMkLst>
            <pc:docMk/>
            <pc:sldMk cId="961749311" sldId="496"/>
            <ac:spMk id="24" creationId="{F775C6FD-8FDB-634C-78F2-41FC7E2CBA03}"/>
          </ac:spMkLst>
        </pc:spChg>
        <pc:spChg chg="add del mod">
          <ac:chgData name="Watanabe Go" userId="eca159047afb4479" providerId="LiveId" clId="{E7E79780-B014-4743-9064-2441E7C17702}" dt="2022-12-18T06:49:23.550" v="1570" actId="478"/>
          <ac:spMkLst>
            <pc:docMk/>
            <pc:sldMk cId="961749311" sldId="496"/>
            <ac:spMk id="26" creationId="{F99FC1A6-204B-964C-224D-0F98CDB2AFB5}"/>
          </ac:spMkLst>
        </pc:spChg>
        <pc:spChg chg="add mod">
          <ac:chgData name="Watanabe Go" userId="eca159047afb4479" providerId="LiveId" clId="{E7E79780-B014-4743-9064-2441E7C17702}" dt="2022-12-18T23:57:55.048" v="2109" actId="1035"/>
          <ac:spMkLst>
            <pc:docMk/>
            <pc:sldMk cId="961749311" sldId="496"/>
            <ac:spMk id="30" creationId="{CB3021EE-6883-7B18-2CB3-B361173323B4}"/>
          </ac:spMkLst>
        </pc:spChg>
        <pc:spChg chg="add del mod">
          <ac:chgData name="Watanabe Go" userId="eca159047afb4479" providerId="LiveId" clId="{E7E79780-B014-4743-9064-2441E7C17702}" dt="2022-12-18T06:17:32.301" v="1177" actId="478"/>
          <ac:spMkLst>
            <pc:docMk/>
            <pc:sldMk cId="961749311" sldId="496"/>
            <ac:spMk id="31" creationId="{A6E4DA2B-F850-F362-FABD-EC2A99CB1E94}"/>
          </ac:spMkLst>
        </pc:spChg>
        <pc:spChg chg="add mod">
          <ac:chgData name="Watanabe Go" userId="eca159047afb4479" providerId="LiveId" clId="{E7E79780-B014-4743-9064-2441E7C17702}" dt="2022-12-19T00:07:13.071" v="2224" actId="1582"/>
          <ac:spMkLst>
            <pc:docMk/>
            <pc:sldMk cId="961749311" sldId="496"/>
            <ac:spMk id="38" creationId="{CCDDC78C-2BC0-562A-BAAF-878E69811793}"/>
          </ac:spMkLst>
        </pc:spChg>
        <pc:spChg chg="add mod">
          <ac:chgData name="Watanabe Go" userId="eca159047afb4479" providerId="LiveId" clId="{E7E79780-B014-4743-9064-2441E7C17702}" dt="2022-12-19T00:00:38.408" v="2207" actId="1076"/>
          <ac:spMkLst>
            <pc:docMk/>
            <pc:sldMk cId="961749311" sldId="496"/>
            <ac:spMk id="55" creationId="{E1FC2013-FF90-C0FD-DBCF-8D8C8A695446}"/>
          </ac:spMkLst>
        </pc:spChg>
        <pc:spChg chg="add del mod ord">
          <ac:chgData name="Watanabe Go" userId="eca159047afb4479" providerId="LiveId" clId="{E7E79780-B014-4743-9064-2441E7C17702}" dt="2022-12-18T05:37:16.457" v="421" actId="21"/>
          <ac:spMkLst>
            <pc:docMk/>
            <pc:sldMk cId="961749311" sldId="496"/>
            <ac:spMk id="64" creationId="{8E5ED030-B625-C7C9-E547-6EE14A7962D6}"/>
          </ac:spMkLst>
        </pc:spChg>
        <pc:spChg chg="add del mod">
          <ac:chgData name="Watanabe Go" userId="eca159047afb4479" providerId="LiveId" clId="{E7E79780-B014-4743-9064-2441E7C17702}" dt="2022-12-18T05:37:16.457" v="421" actId="21"/>
          <ac:spMkLst>
            <pc:docMk/>
            <pc:sldMk cId="961749311" sldId="496"/>
            <ac:spMk id="65" creationId="{FBEDBA41-7493-67AB-92A4-14AF9FDB99E1}"/>
          </ac:spMkLst>
        </pc:spChg>
        <pc:spChg chg="add del mod">
          <ac:chgData name="Watanabe Go" userId="eca159047afb4479" providerId="LiveId" clId="{E7E79780-B014-4743-9064-2441E7C17702}" dt="2022-12-18T05:37:16.457" v="421" actId="21"/>
          <ac:spMkLst>
            <pc:docMk/>
            <pc:sldMk cId="961749311" sldId="496"/>
            <ac:spMk id="66" creationId="{0C123D61-639A-77C1-11F5-6DC36E969BB4}"/>
          </ac:spMkLst>
        </pc:spChg>
        <pc:spChg chg="add del mod">
          <ac:chgData name="Watanabe Go" userId="eca159047afb4479" providerId="LiveId" clId="{E7E79780-B014-4743-9064-2441E7C17702}" dt="2022-12-18T05:37:16.457" v="421" actId="21"/>
          <ac:spMkLst>
            <pc:docMk/>
            <pc:sldMk cId="961749311" sldId="496"/>
            <ac:spMk id="67" creationId="{707F6490-E6C9-C73A-B347-C7E346090190}"/>
          </ac:spMkLst>
        </pc:spChg>
        <pc:spChg chg="add mod ord">
          <ac:chgData name="Watanabe Go" userId="eca159047afb4479" providerId="LiveId" clId="{E7E79780-B014-4743-9064-2441E7C17702}" dt="2022-12-19T00:02:11.357" v="2208" actId="14100"/>
          <ac:spMkLst>
            <pc:docMk/>
            <pc:sldMk cId="961749311" sldId="496"/>
            <ac:spMk id="68" creationId="{8793D110-3137-C7D0-D77F-ACBBE20CB150}"/>
          </ac:spMkLst>
        </pc:spChg>
        <pc:spChg chg="add del mod ord">
          <ac:chgData name="Watanabe Go" userId="eca159047afb4479" providerId="LiveId" clId="{E7E79780-B014-4743-9064-2441E7C17702}" dt="2022-12-18T23:54:19.581" v="1956" actId="478"/>
          <ac:spMkLst>
            <pc:docMk/>
            <pc:sldMk cId="961749311" sldId="496"/>
            <ac:spMk id="69" creationId="{81F8E861-6997-8CC1-B538-7984D7C383E0}"/>
          </ac:spMkLst>
        </pc:spChg>
        <pc:spChg chg="add mod ord">
          <ac:chgData name="Watanabe Go" userId="eca159047afb4479" providerId="LiveId" clId="{E7E79780-B014-4743-9064-2441E7C17702}" dt="2022-12-19T00:02:11.357" v="2208" actId="14100"/>
          <ac:spMkLst>
            <pc:docMk/>
            <pc:sldMk cId="961749311" sldId="496"/>
            <ac:spMk id="70" creationId="{FC37B4F1-E028-4BF6-7491-BC7293704002}"/>
          </ac:spMkLst>
        </pc:spChg>
        <pc:spChg chg="add mod ord">
          <ac:chgData name="Watanabe Go" userId="eca159047afb4479" providerId="LiveId" clId="{E7E79780-B014-4743-9064-2441E7C17702}" dt="2022-12-19T00:07:13.071" v="2224" actId="1582"/>
          <ac:spMkLst>
            <pc:docMk/>
            <pc:sldMk cId="961749311" sldId="496"/>
            <ac:spMk id="71" creationId="{E7BACCB9-C448-6956-C99B-9E3516B0D4CF}"/>
          </ac:spMkLst>
        </pc:spChg>
        <pc:spChg chg="add mod">
          <ac:chgData name="Watanabe Go" userId="eca159047afb4479" providerId="LiveId" clId="{E7E79780-B014-4743-9064-2441E7C17702}" dt="2022-12-19T00:07:13.071" v="2224" actId="1582"/>
          <ac:spMkLst>
            <pc:docMk/>
            <pc:sldMk cId="961749311" sldId="496"/>
            <ac:spMk id="104" creationId="{480D817D-0F80-3B31-6164-048C22095F12}"/>
          </ac:spMkLst>
        </pc:spChg>
        <pc:spChg chg="add del mod">
          <ac:chgData name="Watanabe Go" userId="eca159047afb4479" providerId="LiveId" clId="{E7E79780-B014-4743-9064-2441E7C17702}" dt="2022-12-18T06:20:14.785" v="1188" actId="21"/>
          <ac:spMkLst>
            <pc:docMk/>
            <pc:sldMk cId="961749311" sldId="496"/>
            <ac:spMk id="108" creationId="{6A0AE6EB-1628-B715-89C4-FC5457EBB40F}"/>
          </ac:spMkLst>
        </pc:spChg>
        <pc:spChg chg="add mod">
          <ac:chgData name="Watanabe Go" userId="eca159047afb4479" providerId="LiveId" clId="{E7E79780-B014-4743-9064-2441E7C17702}" dt="2022-12-19T00:07:13.071" v="2224" actId="1582"/>
          <ac:spMkLst>
            <pc:docMk/>
            <pc:sldMk cId="961749311" sldId="496"/>
            <ac:spMk id="124" creationId="{5AA8E713-B11F-6AA2-FBA0-978A02EE7709}"/>
          </ac:spMkLst>
        </pc:spChg>
        <pc:spChg chg="add mod">
          <ac:chgData name="Watanabe Go" userId="eca159047afb4479" providerId="LiveId" clId="{E7E79780-B014-4743-9064-2441E7C17702}" dt="2022-12-19T00:07:13.071" v="2224" actId="1582"/>
          <ac:spMkLst>
            <pc:docMk/>
            <pc:sldMk cId="961749311" sldId="496"/>
            <ac:spMk id="130" creationId="{71C88F9E-EE52-E848-0BC1-5E29E60FA0DE}"/>
          </ac:spMkLst>
        </pc:spChg>
        <pc:spChg chg="add mod">
          <ac:chgData name="Watanabe Go" userId="eca159047afb4479" providerId="LiveId" clId="{E7E79780-B014-4743-9064-2441E7C17702}" dt="2022-12-18T23:57:55.048" v="2109" actId="1035"/>
          <ac:spMkLst>
            <pc:docMk/>
            <pc:sldMk cId="961749311" sldId="496"/>
            <ac:spMk id="136" creationId="{78CC5B1F-3C30-1191-6F3D-2E09A7130CB6}"/>
          </ac:spMkLst>
        </pc:spChg>
        <pc:spChg chg="add mod ord">
          <ac:chgData name="Watanabe Go" userId="eca159047afb4479" providerId="LiveId" clId="{E7E79780-B014-4743-9064-2441E7C17702}" dt="2022-12-18T23:57:55.048" v="2109" actId="1035"/>
          <ac:spMkLst>
            <pc:docMk/>
            <pc:sldMk cId="961749311" sldId="496"/>
            <ac:spMk id="139" creationId="{0F39FDBE-95D0-0C42-1208-DD89F1EEF299}"/>
          </ac:spMkLst>
        </pc:spChg>
        <pc:spChg chg="add mod">
          <ac:chgData name="Watanabe Go" userId="eca159047afb4479" providerId="LiveId" clId="{E7E79780-B014-4743-9064-2441E7C17702}" dt="2022-12-18T23:57:55.048" v="2109" actId="1035"/>
          <ac:spMkLst>
            <pc:docMk/>
            <pc:sldMk cId="961749311" sldId="496"/>
            <ac:spMk id="142" creationId="{7EBBEB54-092F-0BA2-3EA9-EF1EB32CF144}"/>
          </ac:spMkLst>
        </pc:spChg>
        <pc:spChg chg="add mod">
          <ac:chgData name="Watanabe Go" userId="eca159047afb4479" providerId="LiveId" clId="{E7E79780-B014-4743-9064-2441E7C17702}" dt="2022-12-18T23:58:30.073" v="2152" actId="1035"/>
          <ac:spMkLst>
            <pc:docMk/>
            <pc:sldMk cId="961749311" sldId="496"/>
            <ac:spMk id="178" creationId="{E1D50BC2-BD85-BDD4-F526-38448951BDB7}"/>
          </ac:spMkLst>
        </pc:spChg>
        <pc:spChg chg="add del mod">
          <ac:chgData name="Watanabe Go" userId="eca159047afb4479" providerId="LiveId" clId="{E7E79780-B014-4743-9064-2441E7C17702}" dt="2022-12-18T06:48:26.171" v="1548" actId="478"/>
          <ac:spMkLst>
            <pc:docMk/>
            <pc:sldMk cId="961749311" sldId="496"/>
            <ac:spMk id="179" creationId="{D4794A3B-1B2B-6624-9CE7-B981B128C1C5}"/>
          </ac:spMkLst>
        </pc:spChg>
        <pc:spChg chg="add mod">
          <ac:chgData name="Watanabe Go" userId="eca159047afb4479" providerId="LiveId" clId="{E7E79780-B014-4743-9064-2441E7C17702}" dt="2022-12-18T23:57:55.048" v="2109" actId="1035"/>
          <ac:spMkLst>
            <pc:docMk/>
            <pc:sldMk cId="961749311" sldId="496"/>
            <ac:spMk id="180" creationId="{44C29FC3-5734-5D29-E2CF-07D13ADB9C23}"/>
          </ac:spMkLst>
        </pc:spChg>
        <pc:spChg chg="add del mod">
          <ac:chgData name="Watanabe Go" userId="eca159047afb4479" providerId="LiveId" clId="{E7E79780-B014-4743-9064-2441E7C17702}" dt="2022-12-18T06:48:45.353" v="1553" actId="478"/>
          <ac:spMkLst>
            <pc:docMk/>
            <pc:sldMk cId="961749311" sldId="496"/>
            <ac:spMk id="181" creationId="{881C8339-F89F-E2F8-025E-3DF7CF8D563C}"/>
          </ac:spMkLst>
        </pc:spChg>
        <pc:spChg chg="add mod">
          <ac:chgData name="Watanabe Go" userId="eca159047afb4479" providerId="LiveId" clId="{E7E79780-B014-4743-9064-2441E7C17702}" dt="2022-12-19T00:07:13.071" v="2224" actId="1582"/>
          <ac:spMkLst>
            <pc:docMk/>
            <pc:sldMk cId="961749311" sldId="496"/>
            <ac:spMk id="182" creationId="{28A98C5B-CB48-D462-70C7-116095733E73}"/>
          </ac:spMkLst>
        </pc:spChg>
        <pc:spChg chg="add mod">
          <ac:chgData name="Watanabe Go" userId="eca159047afb4479" providerId="LiveId" clId="{E7E79780-B014-4743-9064-2441E7C17702}" dt="2022-12-19T00:07:13.071" v="2224" actId="1582"/>
          <ac:spMkLst>
            <pc:docMk/>
            <pc:sldMk cId="961749311" sldId="496"/>
            <ac:spMk id="191" creationId="{32F73E25-9E54-7363-3D56-FF23E7B6C2DE}"/>
          </ac:spMkLst>
        </pc:spChg>
        <pc:spChg chg="add mod">
          <ac:chgData name="Watanabe Go" userId="eca159047afb4479" providerId="LiveId" clId="{E7E79780-B014-4743-9064-2441E7C17702}" dt="2022-12-19T00:07:26.624" v="2225" actId="1582"/>
          <ac:spMkLst>
            <pc:docMk/>
            <pc:sldMk cId="961749311" sldId="496"/>
            <ac:spMk id="193" creationId="{AFEA0121-7D83-5654-943B-C1A39FFC2A45}"/>
          </ac:spMkLst>
        </pc:spChg>
        <pc:spChg chg="add mod">
          <ac:chgData name="Watanabe Go" userId="eca159047afb4479" providerId="LiveId" clId="{E7E79780-B014-4743-9064-2441E7C17702}" dt="2022-12-19T00:07:13.071" v="2224" actId="1582"/>
          <ac:spMkLst>
            <pc:docMk/>
            <pc:sldMk cId="961749311" sldId="496"/>
            <ac:spMk id="194" creationId="{19CEEEE5-A0FE-0430-FAA2-0872BF97949E}"/>
          </ac:spMkLst>
        </pc:spChg>
        <pc:spChg chg="add mod">
          <ac:chgData name="Watanabe Go" userId="eca159047afb4479" providerId="LiveId" clId="{E7E79780-B014-4743-9064-2441E7C17702}" dt="2022-12-19T00:07:13.071" v="2224" actId="1582"/>
          <ac:spMkLst>
            <pc:docMk/>
            <pc:sldMk cId="961749311" sldId="496"/>
            <ac:spMk id="195" creationId="{D1DBB0E8-FF68-9699-7568-F2A56582D9E4}"/>
          </ac:spMkLst>
        </pc:spChg>
        <pc:spChg chg="add mod">
          <ac:chgData name="Watanabe Go" userId="eca159047afb4479" providerId="LiveId" clId="{E7E79780-B014-4743-9064-2441E7C17702}" dt="2022-12-19T00:07:13.071" v="2224" actId="1582"/>
          <ac:spMkLst>
            <pc:docMk/>
            <pc:sldMk cId="961749311" sldId="496"/>
            <ac:spMk id="196" creationId="{AFC01EAA-BCC4-D568-6322-55FA168909B6}"/>
          </ac:spMkLst>
        </pc:spChg>
        <pc:spChg chg="add mod ord">
          <ac:chgData name="Watanabe Go" userId="eca159047afb4479" providerId="LiveId" clId="{E7E79780-B014-4743-9064-2441E7C17702}" dt="2022-12-19T00:07:13.071" v="2224" actId="1582"/>
          <ac:spMkLst>
            <pc:docMk/>
            <pc:sldMk cId="961749311" sldId="496"/>
            <ac:spMk id="197" creationId="{CE2F67C7-B0DF-84BE-4CE3-7915C1A9DD71}"/>
          </ac:spMkLst>
        </pc:spChg>
        <pc:spChg chg="add mod">
          <ac:chgData name="Watanabe Go" userId="eca159047afb4479" providerId="LiveId" clId="{E7E79780-B014-4743-9064-2441E7C17702}" dt="2022-12-19T00:07:13.071" v="2224" actId="1582"/>
          <ac:spMkLst>
            <pc:docMk/>
            <pc:sldMk cId="961749311" sldId="496"/>
            <ac:spMk id="203" creationId="{CEC6DC2B-1543-7061-73E0-57370111C25D}"/>
          </ac:spMkLst>
        </pc:spChg>
        <pc:spChg chg="add mod">
          <ac:chgData name="Watanabe Go" userId="eca159047afb4479" providerId="LiveId" clId="{E7E79780-B014-4743-9064-2441E7C17702}" dt="2022-12-18T12:24:04.836" v="1952" actId="1076"/>
          <ac:spMkLst>
            <pc:docMk/>
            <pc:sldMk cId="961749311" sldId="496"/>
            <ac:spMk id="246" creationId="{EFDF6516-4D42-2A51-7806-8A95413A8688}"/>
          </ac:spMkLst>
        </pc:spChg>
        <pc:spChg chg="add mod">
          <ac:chgData name="Watanabe Go" userId="eca159047afb4479" providerId="LiveId" clId="{E7E79780-B014-4743-9064-2441E7C17702}" dt="2022-12-18T23:57:55.048" v="2109" actId="1035"/>
          <ac:spMkLst>
            <pc:docMk/>
            <pc:sldMk cId="961749311" sldId="496"/>
            <ac:spMk id="247" creationId="{CF7145E0-59B7-92FC-2217-5572D1364864}"/>
          </ac:spMkLst>
        </pc:spChg>
        <pc:spChg chg="add mod ord">
          <ac:chgData name="Watanabe Go" userId="eca159047afb4479" providerId="LiveId" clId="{E7E79780-B014-4743-9064-2441E7C17702}" dt="2022-12-18T23:59:08.975" v="2196" actId="166"/>
          <ac:spMkLst>
            <pc:docMk/>
            <pc:sldMk cId="961749311" sldId="496"/>
            <ac:spMk id="248" creationId="{B4F79B4C-06ED-8D7E-A437-9CB16CECC991}"/>
          </ac:spMkLst>
        </pc:spChg>
        <pc:cxnChg chg="add del mod">
          <ac:chgData name="Watanabe Go" userId="eca159047afb4479" providerId="LiveId" clId="{E7E79780-B014-4743-9064-2441E7C17702}" dt="2022-12-18T06:03:20.189" v="1014" actId="478"/>
          <ac:cxnSpMkLst>
            <pc:docMk/>
            <pc:sldMk cId="961749311" sldId="496"/>
            <ac:cxnSpMk id="9" creationId="{B637C328-DD7C-1B8A-DEF0-A3A0337C3F50}"/>
          </ac:cxnSpMkLst>
        </pc:cxnChg>
        <pc:cxnChg chg="add del mod">
          <ac:chgData name="Watanabe Go" userId="eca159047afb4479" providerId="LiveId" clId="{E7E79780-B014-4743-9064-2441E7C17702}" dt="2022-12-18T05:47:19.369" v="559" actId="478"/>
          <ac:cxnSpMkLst>
            <pc:docMk/>
            <pc:sldMk cId="961749311" sldId="496"/>
            <ac:cxnSpMk id="17" creationId="{DB3F4AF2-A9A5-C731-5D33-0D518CD27AAD}"/>
          </ac:cxnSpMkLst>
        </pc:cxnChg>
        <pc:cxnChg chg="add mod">
          <ac:chgData name="Watanabe Go" userId="eca159047afb4479" providerId="LiveId" clId="{E7E79780-B014-4743-9064-2441E7C17702}" dt="2022-12-18T23:59:52.751" v="2203" actId="1036"/>
          <ac:cxnSpMkLst>
            <pc:docMk/>
            <pc:sldMk cId="961749311" sldId="496"/>
            <ac:cxnSpMk id="20" creationId="{6106F5A6-F957-1B1A-77DD-C546D6743E1D}"/>
          </ac:cxnSpMkLst>
        </pc:cxnChg>
        <pc:cxnChg chg="add del mod">
          <ac:chgData name="Watanabe Go" userId="eca159047afb4479" providerId="LiveId" clId="{E7E79780-B014-4743-9064-2441E7C17702}" dt="2022-12-18T06:04:55.306" v="1026" actId="478"/>
          <ac:cxnSpMkLst>
            <pc:docMk/>
            <pc:sldMk cId="961749311" sldId="496"/>
            <ac:cxnSpMk id="25" creationId="{64B7AFFA-4372-677C-C5E4-A091FB6F5D33}"/>
          </ac:cxnSpMkLst>
        </pc:cxnChg>
        <pc:cxnChg chg="add del mod">
          <ac:chgData name="Watanabe Go" userId="eca159047afb4479" providerId="LiveId" clId="{E7E79780-B014-4743-9064-2441E7C17702}" dt="2022-12-18T07:01:35.942" v="1606" actId="21"/>
          <ac:cxnSpMkLst>
            <pc:docMk/>
            <pc:sldMk cId="961749311" sldId="496"/>
            <ac:cxnSpMk id="28" creationId="{7ECDA519-CA16-DE6B-563D-6EB1AC3B75C8}"/>
          </ac:cxnSpMkLst>
        </pc:cxnChg>
        <pc:cxnChg chg="add mod ord">
          <ac:chgData name="Watanabe Go" userId="eca159047afb4479" providerId="LiveId" clId="{E7E79780-B014-4743-9064-2441E7C17702}" dt="2022-12-18T23:57:55.048" v="2109" actId="1035"/>
          <ac:cxnSpMkLst>
            <pc:docMk/>
            <pc:sldMk cId="961749311" sldId="496"/>
            <ac:cxnSpMk id="33" creationId="{99C276DD-15A0-5519-1F0F-0DF48954E47E}"/>
          </ac:cxnSpMkLst>
        </pc:cxnChg>
        <pc:cxnChg chg="add mod ord">
          <ac:chgData name="Watanabe Go" userId="eca159047afb4479" providerId="LiveId" clId="{E7E79780-B014-4743-9064-2441E7C17702}" dt="2022-12-18T23:58:08.427" v="2134" actId="1036"/>
          <ac:cxnSpMkLst>
            <pc:docMk/>
            <pc:sldMk cId="961749311" sldId="496"/>
            <ac:cxnSpMk id="39" creationId="{AF6A0983-4A30-87FC-2494-D6CA93948A78}"/>
          </ac:cxnSpMkLst>
        </pc:cxnChg>
        <pc:cxnChg chg="add mod">
          <ac:chgData name="Watanabe Go" userId="eca159047afb4479" providerId="LiveId" clId="{E7E79780-B014-4743-9064-2441E7C17702}" dt="2022-12-18T23:57:55.048" v="2109" actId="1035"/>
          <ac:cxnSpMkLst>
            <pc:docMk/>
            <pc:sldMk cId="961749311" sldId="496"/>
            <ac:cxnSpMk id="41" creationId="{F42CB3D2-87F5-3EB9-6DB1-4662A7DA9DF4}"/>
          </ac:cxnSpMkLst>
        </pc:cxnChg>
        <pc:cxnChg chg="add mod">
          <ac:chgData name="Watanabe Go" userId="eca159047afb4479" providerId="LiveId" clId="{E7E79780-B014-4743-9064-2441E7C17702}" dt="2022-12-18T23:58:08.427" v="2134" actId="1036"/>
          <ac:cxnSpMkLst>
            <pc:docMk/>
            <pc:sldMk cId="961749311" sldId="496"/>
            <ac:cxnSpMk id="47" creationId="{4C40DA3D-1918-EC1F-1844-41E0C0B5ACDC}"/>
          </ac:cxnSpMkLst>
        </pc:cxnChg>
        <pc:cxnChg chg="add del mod">
          <ac:chgData name="Watanabe Go" userId="eca159047afb4479" providerId="LiveId" clId="{E7E79780-B014-4743-9064-2441E7C17702}" dt="2022-12-18T07:01:59.062" v="1613" actId="478"/>
          <ac:cxnSpMkLst>
            <pc:docMk/>
            <pc:sldMk cId="961749311" sldId="496"/>
            <ac:cxnSpMk id="50" creationId="{2EBCA18A-9592-4D43-AA2D-BF58BF35EA49}"/>
          </ac:cxnSpMkLst>
        </pc:cxnChg>
        <pc:cxnChg chg="add mod ord">
          <ac:chgData name="Watanabe Go" userId="eca159047afb4479" providerId="LiveId" clId="{E7E79780-B014-4743-9064-2441E7C17702}" dt="2022-12-18T23:59:26.309" v="2198" actId="166"/>
          <ac:cxnSpMkLst>
            <pc:docMk/>
            <pc:sldMk cId="961749311" sldId="496"/>
            <ac:cxnSpMk id="78" creationId="{9500CF26-C711-DCB8-4346-C82C54B4FDD3}"/>
          </ac:cxnSpMkLst>
        </pc:cxnChg>
        <pc:cxnChg chg="add del mod ord">
          <ac:chgData name="Watanabe Go" userId="eca159047afb4479" providerId="LiveId" clId="{E7E79780-B014-4743-9064-2441E7C17702}" dt="2022-12-18T07:08:42.060" v="1755" actId="478"/>
          <ac:cxnSpMkLst>
            <pc:docMk/>
            <pc:sldMk cId="961749311" sldId="496"/>
            <ac:cxnSpMk id="105" creationId="{6A67F8F2-F3ED-D8CB-7EB4-E94CC79F6236}"/>
          </ac:cxnSpMkLst>
        </pc:cxnChg>
        <pc:cxnChg chg="add mod">
          <ac:chgData name="Watanabe Go" userId="eca159047afb4479" providerId="LiveId" clId="{E7E79780-B014-4743-9064-2441E7C17702}" dt="2022-12-19T00:05:48.103" v="2219" actId="208"/>
          <ac:cxnSpMkLst>
            <pc:docMk/>
            <pc:sldMk cId="961749311" sldId="496"/>
            <ac:cxnSpMk id="126" creationId="{5F094854-EFA5-47EE-1145-A3CA4E6AF89C}"/>
          </ac:cxnSpMkLst>
        </pc:cxnChg>
        <pc:cxnChg chg="add mod">
          <ac:chgData name="Watanabe Go" userId="eca159047afb4479" providerId="LiveId" clId="{E7E79780-B014-4743-9064-2441E7C17702}" dt="2022-12-19T00:05:38.255" v="2218" actId="208"/>
          <ac:cxnSpMkLst>
            <pc:docMk/>
            <pc:sldMk cId="961749311" sldId="496"/>
            <ac:cxnSpMk id="133" creationId="{5C10E423-BE1D-0CAD-7FEC-D5ABA9A776BB}"/>
          </ac:cxnSpMkLst>
        </pc:cxnChg>
        <pc:cxnChg chg="add mod">
          <ac:chgData name="Watanabe Go" userId="eca159047afb4479" providerId="LiveId" clId="{E7E79780-B014-4743-9064-2441E7C17702}" dt="2022-12-19T00:05:48.103" v="2219" actId="208"/>
          <ac:cxnSpMkLst>
            <pc:docMk/>
            <pc:sldMk cId="961749311" sldId="496"/>
            <ac:cxnSpMk id="157" creationId="{D81E731D-F8B6-B140-E2EE-B404EDE0BC2C}"/>
          </ac:cxnSpMkLst>
        </pc:cxnChg>
        <pc:cxnChg chg="add mod ord">
          <ac:chgData name="Watanabe Go" userId="eca159047afb4479" providerId="LiveId" clId="{E7E79780-B014-4743-9064-2441E7C17702}" dt="2022-12-18T23:57:55.048" v="2109" actId="1035"/>
          <ac:cxnSpMkLst>
            <pc:docMk/>
            <pc:sldMk cId="961749311" sldId="496"/>
            <ac:cxnSpMk id="183" creationId="{918E8981-E211-CA7B-C900-3FE1D723B7D6}"/>
          </ac:cxnSpMkLst>
        </pc:cxnChg>
        <pc:cxnChg chg="add del mod">
          <ac:chgData name="Watanabe Go" userId="eca159047afb4479" providerId="LiveId" clId="{E7E79780-B014-4743-9064-2441E7C17702}" dt="2022-12-18T07:08:42.060" v="1755" actId="478"/>
          <ac:cxnSpMkLst>
            <pc:docMk/>
            <pc:sldMk cId="961749311" sldId="496"/>
            <ac:cxnSpMk id="188" creationId="{59215D67-0A8C-8D76-A8EC-70EF68DE35E1}"/>
          </ac:cxnSpMkLst>
        </pc:cxnChg>
        <pc:cxnChg chg="add mod">
          <ac:chgData name="Watanabe Go" userId="eca159047afb4479" providerId="LiveId" clId="{E7E79780-B014-4743-9064-2441E7C17702}" dt="2022-12-19T00:06:23.128" v="2223" actId="14100"/>
          <ac:cxnSpMkLst>
            <pc:docMk/>
            <pc:sldMk cId="961749311" sldId="496"/>
            <ac:cxnSpMk id="204" creationId="{7F33C76B-54E5-D7BF-6415-3F42AC2CB555}"/>
          </ac:cxnSpMkLst>
        </pc:cxnChg>
        <pc:cxnChg chg="add mod">
          <ac:chgData name="Watanabe Go" userId="eca159047afb4479" providerId="LiveId" clId="{E7E79780-B014-4743-9064-2441E7C17702}" dt="2022-12-19T00:05:59.396" v="2220" actId="208"/>
          <ac:cxnSpMkLst>
            <pc:docMk/>
            <pc:sldMk cId="961749311" sldId="496"/>
            <ac:cxnSpMk id="205" creationId="{E1BB309B-48F8-D48D-B589-6DE4ABE5C6E2}"/>
          </ac:cxnSpMkLst>
        </pc:cxnChg>
        <pc:cxnChg chg="add mod">
          <ac:chgData name="Watanabe Go" userId="eca159047afb4479" providerId="LiveId" clId="{E7E79780-B014-4743-9064-2441E7C17702}" dt="2022-12-19T00:05:59.396" v="2220" actId="208"/>
          <ac:cxnSpMkLst>
            <pc:docMk/>
            <pc:sldMk cId="961749311" sldId="496"/>
            <ac:cxnSpMk id="208" creationId="{FE54B85F-65B0-0EF6-F8DA-761189ED9A9F}"/>
          </ac:cxnSpMkLst>
        </pc:cxnChg>
        <pc:cxnChg chg="add mod">
          <ac:chgData name="Watanabe Go" userId="eca159047afb4479" providerId="LiveId" clId="{E7E79780-B014-4743-9064-2441E7C17702}" dt="2022-12-18T23:57:55.048" v="2109" actId="1035"/>
          <ac:cxnSpMkLst>
            <pc:docMk/>
            <pc:sldMk cId="961749311" sldId="496"/>
            <ac:cxnSpMk id="228" creationId="{92988C75-46E5-0721-B83B-A8AD46538031}"/>
          </ac:cxnSpMkLst>
        </pc:cxnChg>
        <pc:cxnChg chg="add mod">
          <ac:chgData name="Watanabe Go" userId="eca159047afb4479" providerId="LiveId" clId="{E7E79780-B014-4743-9064-2441E7C17702}" dt="2022-12-19T00:05:28.535" v="2217" actId="208"/>
          <ac:cxnSpMkLst>
            <pc:docMk/>
            <pc:sldMk cId="961749311" sldId="496"/>
            <ac:cxnSpMk id="232" creationId="{955CAE19-1F40-6849-24D7-F32BE6BB64E8}"/>
          </ac:cxnSpMkLst>
        </pc:cxnChg>
        <pc:cxnChg chg="add mod">
          <ac:chgData name="Watanabe Go" userId="eca159047afb4479" providerId="LiveId" clId="{E7E79780-B014-4743-9064-2441E7C17702}" dt="2022-12-19T00:05:28.535" v="2217" actId="208"/>
          <ac:cxnSpMkLst>
            <pc:docMk/>
            <pc:sldMk cId="961749311" sldId="496"/>
            <ac:cxnSpMk id="234" creationId="{58BF88B2-A701-2C1D-5581-23136DB4CD83}"/>
          </ac:cxnSpMkLst>
        </pc:cxnChg>
      </pc:sldChg>
      <pc:sldChg chg="addSp delSp modSp new del mod ord modClrScheme chgLayout">
        <pc:chgData name="Watanabe Go" userId="eca159047afb4479" providerId="LiveId" clId="{E7E79780-B014-4743-9064-2441E7C17702}" dt="2023-01-25T09:37:49.261" v="7593" actId="47"/>
        <pc:sldMkLst>
          <pc:docMk/>
          <pc:sldMk cId="2407369688" sldId="497"/>
        </pc:sldMkLst>
        <pc:spChg chg="mod ord">
          <ac:chgData name="Watanabe Go" userId="eca159047afb4479" providerId="LiveId" clId="{E7E79780-B014-4743-9064-2441E7C17702}" dt="2022-12-18T06:02:35.107" v="841" actId="700"/>
          <ac:spMkLst>
            <pc:docMk/>
            <pc:sldMk cId="2407369688" sldId="497"/>
            <ac:spMk id="2" creationId="{64E05F05-8322-8CCD-E55C-3DFC843AB650}"/>
          </ac:spMkLst>
        </pc:spChg>
        <pc:spChg chg="del mod ord">
          <ac:chgData name="Watanabe Go" userId="eca159047afb4479" providerId="LiveId" clId="{E7E79780-B014-4743-9064-2441E7C17702}" dt="2022-12-18T06:02:35.107" v="841" actId="700"/>
          <ac:spMkLst>
            <pc:docMk/>
            <pc:sldMk cId="2407369688" sldId="497"/>
            <ac:spMk id="3" creationId="{858CE3BC-7A4B-6E3C-1301-6E5DD43300CE}"/>
          </ac:spMkLst>
        </pc:spChg>
        <pc:spChg chg="add mod ord">
          <ac:chgData name="Watanabe Go" userId="eca159047afb4479" providerId="LiveId" clId="{E7E79780-B014-4743-9064-2441E7C17702}" dt="2022-12-18T06:02:35.107" v="841" actId="700"/>
          <ac:spMkLst>
            <pc:docMk/>
            <pc:sldMk cId="2407369688" sldId="497"/>
            <ac:spMk id="4" creationId="{502C8A03-6F4F-2AB0-14BF-DED31E7A3FDA}"/>
          </ac:spMkLst>
        </pc:spChg>
        <pc:spChg chg="add mod ord">
          <ac:chgData name="Watanabe Go" userId="eca159047afb4479" providerId="LiveId" clId="{E7E79780-B014-4743-9064-2441E7C17702}" dt="2022-12-18T06:03:00.557" v="1013"/>
          <ac:spMkLst>
            <pc:docMk/>
            <pc:sldMk cId="2407369688" sldId="497"/>
            <ac:spMk id="5" creationId="{E2013681-1ABC-AE5E-1B5B-F41789703ADC}"/>
          </ac:spMkLst>
        </pc:spChg>
      </pc:sldChg>
      <pc:sldChg chg="add del">
        <pc:chgData name="Watanabe Go" userId="eca159047afb4479" providerId="LiveId" clId="{E7E79780-B014-4743-9064-2441E7C17702}" dt="2022-12-18T06:17:03.285" v="1176" actId="47"/>
        <pc:sldMkLst>
          <pc:docMk/>
          <pc:sldMk cId="2127196561" sldId="498"/>
        </pc:sldMkLst>
      </pc:sldChg>
      <pc:sldChg chg="addSp delSp modSp new mod ord">
        <pc:chgData name="Watanabe Go" userId="eca159047afb4479" providerId="LiveId" clId="{E7E79780-B014-4743-9064-2441E7C17702}" dt="2022-12-18T08:06:55.706" v="1901" actId="1036"/>
        <pc:sldMkLst>
          <pc:docMk/>
          <pc:sldMk cId="214042598" sldId="499"/>
        </pc:sldMkLst>
        <pc:spChg chg="add del mod">
          <ac:chgData name="Watanabe Go" userId="eca159047afb4479" providerId="LiveId" clId="{E7E79780-B014-4743-9064-2441E7C17702}" dt="2022-12-18T06:22:12.343" v="1288" actId="21"/>
          <ac:spMkLst>
            <pc:docMk/>
            <pc:sldMk cId="214042598" sldId="499"/>
            <ac:spMk id="4" creationId="{BB127EC7-2A64-2632-1004-BDB53FDCEC9F}"/>
          </ac:spMkLst>
        </pc:spChg>
        <pc:spChg chg="add mod">
          <ac:chgData name="Watanabe Go" userId="eca159047afb4479" providerId="LiveId" clId="{E7E79780-B014-4743-9064-2441E7C17702}" dt="2022-12-18T06:47:40.670" v="1543" actId="1036"/>
          <ac:spMkLst>
            <pc:docMk/>
            <pc:sldMk cId="214042598" sldId="499"/>
            <ac:spMk id="5" creationId="{716C143A-76ED-02C2-1F97-2F59A474663D}"/>
          </ac:spMkLst>
        </pc:spChg>
        <pc:spChg chg="add del mod">
          <ac:chgData name="Watanabe Go" userId="eca159047afb4479" providerId="LiveId" clId="{E7E79780-B014-4743-9064-2441E7C17702}" dt="2022-12-18T06:22:12.343" v="1288" actId="21"/>
          <ac:spMkLst>
            <pc:docMk/>
            <pc:sldMk cId="214042598" sldId="499"/>
            <ac:spMk id="6" creationId="{946D1D38-5AD9-EF52-38C0-93BC9A5C3C41}"/>
          </ac:spMkLst>
        </pc:spChg>
        <pc:spChg chg="add del mod">
          <ac:chgData name="Watanabe Go" userId="eca159047afb4479" providerId="LiveId" clId="{E7E79780-B014-4743-9064-2441E7C17702}" dt="2022-12-18T06:47:20.524" v="1539" actId="478"/>
          <ac:spMkLst>
            <pc:docMk/>
            <pc:sldMk cId="214042598" sldId="499"/>
            <ac:spMk id="13" creationId="{00600BA2-BDE7-4B64-71F7-7A73B6A87637}"/>
          </ac:spMkLst>
        </pc:spChg>
        <pc:spChg chg="add mod">
          <ac:chgData name="Watanabe Go" userId="eca159047afb4479" providerId="LiveId" clId="{E7E79780-B014-4743-9064-2441E7C17702}" dt="2022-12-18T06:42:31.008" v="1469" actId="1076"/>
          <ac:spMkLst>
            <pc:docMk/>
            <pc:sldMk cId="214042598" sldId="499"/>
            <ac:spMk id="17" creationId="{36520B79-3C01-0217-7407-6327D534DACF}"/>
          </ac:spMkLst>
        </pc:spChg>
        <pc:spChg chg="add mod">
          <ac:chgData name="Watanabe Go" userId="eca159047afb4479" providerId="LiveId" clId="{E7E79780-B014-4743-9064-2441E7C17702}" dt="2022-12-18T06:42:31.008" v="1469" actId="1076"/>
          <ac:spMkLst>
            <pc:docMk/>
            <pc:sldMk cId="214042598" sldId="499"/>
            <ac:spMk id="18" creationId="{A4F40575-0D4E-F759-98E4-A15D6C758906}"/>
          </ac:spMkLst>
        </pc:spChg>
        <pc:spChg chg="add mod">
          <ac:chgData name="Watanabe Go" userId="eca159047afb4479" providerId="LiveId" clId="{E7E79780-B014-4743-9064-2441E7C17702}" dt="2022-12-18T06:42:31.008" v="1469" actId="1076"/>
          <ac:spMkLst>
            <pc:docMk/>
            <pc:sldMk cId="214042598" sldId="499"/>
            <ac:spMk id="19" creationId="{52CA71E5-9D3C-074E-A71D-0FE8CD790A21}"/>
          </ac:spMkLst>
        </pc:spChg>
        <pc:spChg chg="add mod">
          <ac:chgData name="Watanabe Go" userId="eca159047afb4479" providerId="LiveId" clId="{E7E79780-B014-4743-9064-2441E7C17702}" dt="2022-12-18T06:42:36.243" v="1470" actId="1076"/>
          <ac:spMkLst>
            <pc:docMk/>
            <pc:sldMk cId="214042598" sldId="499"/>
            <ac:spMk id="20" creationId="{FBA2EF7C-A581-68B8-E8F3-D60CF9898B14}"/>
          </ac:spMkLst>
        </pc:spChg>
        <pc:spChg chg="add mod">
          <ac:chgData name="Watanabe Go" userId="eca159047afb4479" providerId="LiveId" clId="{E7E79780-B014-4743-9064-2441E7C17702}" dt="2022-12-18T06:42:36.243" v="1470" actId="1076"/>
          <ac:spMkLst>
            <pc:docMk/>
            <pc:sldMk cId="214042598" sldId="499"/>
            <ac:spMk id="21" creationId="{FB080FA2-8722-90A5-DF0C-4822DD94EAE2}"/>
          </ac:spMkLst>
        </pc:spChg>
        <pc:spChg chg="add mod">
          <ac:chgData name="Watanabe Go" userId="eca159047afb4479" providerId="LiveId" clId="{E7E79780-B014-4743-9064-2441E7C17702}" dt="2022-12-18T06:42:36.243" v="1470" actId="1076"/>
          <ac:spMkLst>
            <pc:docMk/>
            <pc:sldMk cId="214042598" sldId="499"/>
            <ac:spMk id="22" creationId="{0CE82908-3189-8D86-B72D-E7D1120D317B}"/>
          </ac:spMkLst>
        </pc:spChg>
        <pc:spChg chg="add mod">
          <ac:chgData name="Watanabe Go" userId="eca159047afb4479" providerId="LiveId" clId="{E7E79780-B014-4743-9064-2441E7C17702}" dt="2022-12-18T06:42:36.243" v="1470" actId="1076"/>
          <ac:spMkLst>
            <pc:docMk/>
            <pc:sldMk cId="214042598" sldId="499"/>
            <ac:spMk id="23" creationId="{CE710C67-DB01-DDEC-CDF2-C87499908BF7}"/>
          </ac:spMkLst>
        </pc:spChg>
        <pc:spChg chg="add mod">
          <ac:chgData name="Watanabe Go" userId="eca159047afb4479" providerId="LiveId" clId="{E7E79780-B014-4743-9064-2441E7C17702}" dt="2022-12-18T06:42:36.243" v="1470" actId="1076"/>
          <ac:spMkLst>
            <pc:docMk/>
            <pc:sldMk cId="214042598" sldId="499"/>
            <ac:spMk id="24" creationId="{0C3423B7-4B64-BD96-437A-581038A513A7}"/>
          </ac:spMkLst>
        </pc:spChg>
        <pc:spChg chg="add del mod">
          <ac:chgData name="Watanabe Go" userId="eca159047afb4479" providerId="LiveId" clId="{E7E79780-B014-4743-9064-2441E7C17702}" dt="2022-12-18T06:47:45.053" v="1544" actId="478"/>
          <ac:spMkLst>
            <pc:docMk/>
            <pc:sldMk cId="214042598" sldId="499"/>
            <ac:spMk id="25" creationId="{C827337E-CD25-8AE6-B505-160F04191B58}"/>
          </ac:spMkLst>
        </pc:spChg>
        <pc:spChg chg="add mod">
          <ac:chgData name="Watanabe Go" userId="eca159047afb4479" providerId="LiveId" clId="{E7E79780-B014-4743-9064-2441E7C17702}" dt="2022-12-18T06:44:04.676" v="1477" actId="1076"/>
          <ac:spMkLst>
            <pc:docMk/>
            <pc:sldMk cId="214042598" sldId="499"/>
            <ac:spMk id="26" creationId="{8957678B-AA2D-AA4E-D526-9771609C9DB1}"/>
          </ac:spMkLst>
        </pc:spChg>
        <pc:spChg chg="add mod">
          <ac:chgData name="Watanabe Go" userId="eca159047afb4479" providerId="LiveId" clId="{E7E79780-B014-4743-9064-2441E7C17702}" dt="2022-12-18T08:06:55.706" v="1901" actId="1036"/>
          <ac:spMkLst>
            <pc:docMk/>
            <pc:sldMk cId="214042598" sldId="499"/>
            <ac:spMk id="36" creationId="{EA9AEA6D-7A75-36AD-FB30-EF5D906FE277}"/>
          </ac:spMkLst>
        </pc:spChg>
        <pc:spChg chg="add mod">
          <ac:chgData name="Watanabe Go" userId="eca159047afb4479" providerId="LiveId" clId="{E7E79780-B014-4743-9064-2441E7C17702}" dt="2022-12-18T06:47:29.400" v="1540" actId="1076"/>
          <ac:spMkLst>
            <pc:docMk/>
            <pc:sldMk cId="214042598" sldId="499"/>
            <ac:spMk id="37" creationId="{3D4FBA21-C008-C451-8881-35D559049859}"/>
          </ac:spMkLst>
        </pc:spChg>
        <pc:spChg chg="add mod">
          <ac:chgData name="Watanabe Go" userId="eca159047afb4479" providerId="LiveId" clId="{E7E79780-B014-4743-9064-2441E7C17702}" dt="2022-12-18T08:06:44.124" v="1897" actId="14100"/>
          <ac:spMkLst>
            <pc:docMk/>
            <pc:sldMk cId="214042598" sldId="499"/>
            <ac:spMk id="39" creationId="{A1F4C422-DE3E-D8AB-2313-E09992235DC9}"/>
          </ac:spMkLst>
        </pc:spChg>
        <pc:cxnChg chg="add del mod ord">
          <ac:chgData name="Watanabe Go" userId="eca159047afb4479" providerId="LiveId" clId="{E7E79780-B014-4743-9064-2441E7C17702}" dt="2022-12-18T08:06:51.571" v="1898" actId="21"/>
          <ac:cxnSpMkLst>
            <pc:docMk/>
            <pc:sldMk cId="214042598" sldId="499"/>
            <ac:cxnSpMk id="7" creationId="{3204260D-53CF-77A6-C554-C3D6BE36C9D8}"/>
          </ac:cxnSpMkLst>
        </pc:cxnChg>
        <pc:cxnChg chg="add del mod">
          <ac:chgData name="Watanabe Go" userId="eca159047afb4479" providerId="LiveId" clId="{E7E79780-B014-4743-9064-2441E7C17702}" dt="2022-12-18T06:13:17.526" v="1135" actId="478"/>
          <ac:cxnSpMkLst>
            <pc:docMk/>
            <pc:sldMk cId="214042598" sldId="499"/>
            <ac:cxnSpMk id="8" creationId="{AF7F7643-55E8-60E0-614D-8E94297CB041}"/>
          </ac:cxnSpMkLst>
        </pc:cxnChg>
        <pc:cxnChg chg="add mod">
          <ac:chgData name="Watanabe Go" userId="eca159047afb4479" providerId="LiveId" clId="{E7E79780-B014-4743-9064-2441E7C17702}" dt="2022-12-18T06:44:15.088" v="1479" actId="14100"/>
          <ac:cxnSpMkLst>
            <pc:docMk/>
            <pc:sldMk cId="214042598" sldId="499"/>
            <ac:cxnSpMk id="28" creationId="{C6A3BC66-67F3-07AF-EA97-032719351FC2}"/>
          </ac:cxnSpMkLst>
        </pc:cxnChg>
        <pc:cxnChg chg="add mod">
          <ac:chgData name="Watanabe Go" userId="eca159047afb4479" providerId="LiveId" clId="{E7E79780-B014-4743-9064-2441E7C17702}" dt="2022-12-18T06:43:29.953" v="1476" actId="14100"/>
          <ac:cxnSpMkLst>
            <pc:docMk/>
            <pc:sldMk cId="214042598" sldId="499"/>
            <ac:cxnSpMk id="29" creationId="{6372D738-8BE3-4E7E-B74C-6D3812457E00}"/>
          </ac:cxnSpMkLst>
        </pc:cxnChg>
        <pc:cxnChg chg="add mod">
          <ac:chgData name="Watanabe Go" userId="eca159047afb4479" providerId="LiveId" clId="{E7E79780-B014-4743-9064-2441E7C17702}" dt="2022-12-18T06:44:38.858" v="1498" actId="14100"/>
          <ac:cxnSpMkLst>
            <pc:docMk/>
            <pc:sldMk cId="214042598" sldId="499"/>
            <ac:cxnSpMk id="33" creationId="{BB4A3316-8D8E-6D76-78B9-F28C14AF6B09}"/>
          </ac:cxnSpMkLst>
        </pc:cxnChg>
        <pc:cxnChg chg="add mod">
          <ac:chgData name="Watanabe Go" userId="eca159047afb4479" providerId="LiveId" clId="{E7E79780-B014-4743-9064-2441E7C17702}" dt="2022-12-18T08:06:51.824" v="1899"/>
          <ac:cxnSpMkLst>
            <pc:docMk/>
            <pc:sldMk cId="214042598" sldId="499"/>
            <ac:cxnSpMk id="40" creationId="{8794E923-EEE1-58B9-7BC8-A4E01402BDA0}"/>
          </ac:cxnSpMkLst>
        </pc:cxnChg>
      </pc:sldChg>
      <pc:sldChg chg="addSp modSp new mod">
        <pc:chgData name="Watanabe Go" userId="eca159047afb4479" providerId="LiveId" clId="{E7E79780-B014-4743-9064-2441E7C17702}" dt="2023-01-25T09:37:24.585" v="7590" actId="1076"/>
        <pc:sldMkLst>
          <pc:docMk/>
          <pc:sldMk cId="4252254862" sldId="500"/>
        </pc:sldMkLst>
        <pc:spChg chg="add mod">
          <ac:chgData name="Watanabe Go" userId="eca159047afb4479" providerId="LiveId" clId="{E7E79780-B014-4743-9064-2441E7C17702}" dt="2022-12-25T14:52:54.281" v="2358" actId="1582"/>
          <ac:spMkLst>
            <pc:docMk/>
            <pc:sldMk cId="4252254862" sldId="500"/>
            <ac:spMk id="6" creationId="{551BAF06-CB12-2C60-38CC-79BEEF1497E2}"/>
          </ac:spMkLst>
        </pc:spChg>
        <pc:spChg chg="add mod">
          <ac:chgData name="Watanabe Go" userId="eca159047afb4479" providerId="LiveId" clId="{E7E79780-B014-4743-9064-2441E7C17702}" dt="2022-12-25T14:54:25.723" v="2405" actId="14100"/>
          <ac:spMkLst>
            <pc:docMk/>
            <pc:sldMk cId="4252254862" sldId="500"/>
            <ac:spMk id="8" creationId="{11E02EC1-8581-4A7E-647B-601A33BAD03F}"/>
          </ac:spMkLst>
        </pc:spChg>
        <pc:grpChg chg="add mod">
          <ac:chgData name="Watanabe Go" userId="eca159047afb4479" providerId="LiveId" clId="{E7E79780-B014-4743-9064-2441E7C17702}" dt="2023-01-25T09:37:24.585" v="7590" actId="1076"/>
          <ac:grpSpMkLst>
            <pc:docMk/>
            <pc:sldMk cId="4252254862" sldId="500"/>
            <ac:grpSpMk id="7" creationId="{0F92776E-A58B-3681-2FA3-3A87B3466FAD}"/>
          </ac:grpSpMkLst>
        </pc:grpChg>
        <pc:picChg chg="add mod modCrop">
          <ac:chgData name="Watanabe Go" userId="eca159047afb4479" providerId="LiveId" clId="{E7E79780-B014-4743-9064-2441E7C17702}" dt="2022-12-25T14:49:40.497" v="2250" actId="1076"/>
          <ac:picMkLst>
            <pc:docMk/>
            <pc:sldMk cId="4252254862" sldId="500"/>
            <ac:picMk id="5" creationId="{E1A37520-38DE-5EAE-1A28-2CAA1AB9A1BF}"/>
          </ac:picMkLst>
        </pc:picChg>
        <pc:cxnChg chg="add mod">
          <ac:chgData name="Watanabe Go" userId="eca159047afb4479" providerId="LiveId" clId="{E7E79780-B014-4743-9064-2441E7C17702}" dt="2022-12-25T14:53:59.196" v="2373" actId="14100"/>
          <ac:cxnSpMkLst>
            <pc:docMk/>
            <pc:sldMk cId="4252254862" sldId="500"/>
            <ac:cxnSpMk id="10" creationId="{5A2B1797-B69E-6505-E258-A13107CE6BD7}"/>
          </ac:cxnSpMkLst>
        </pc:cxnChg>
        <pc:cxnChg chg="add mod">
          <ac:chgData name="Watanabe Go" userId="eca159047afb4479" providerId="LiveId" clId="{E7E79780-B014-4743-9064-2441E7C17702}" dt="2022-12-25T14:53:59.196" v="2373" actId="14100"/>
          <ac:cxnSpMkLst>
            <pc:docMk/>
            <pc:sldMk cId="4252254862" sldId="500"/>
            <ac:cxnSpMk id="12" creationId="{982E4121-664B-D668-CD09-9E0C1DA916D1}"/>
          </ac:cxnSpMkLst>
        </pc:cxnChg>
        <pc:cxnChg chg="add mod">
          <ac:chgData name="Watanabe Go" userId="eca159047afb4479" providerId="LiveId" clId="{E7E79780-B014-4743-9064-2441E7C17702}" dt="2022-12-25T14:53:49.353" v="2369" actId="1076"/>
          <ac:cxnSpMkLst>
            <pc:docMk/>
            <pc:sldMk cId="4252254862" sldId="500"/>
            <ac:cxnSpMk id="13" creationId="{25C453DF-435C-9E8A-AAA2-6A4D04E96BF5}"/>
          </ac:cxnSpMkLst>
        </pc:cxnChg>
        <pc:cxnChg chg="add mod">
          <ac:chgData name="Watanabe Go" userId="eca159047afb4479" providerId="LiveId" clId="{E7E79780-B014-4743-9064-2441E7C17702}" dt="2022-12-25T14:53:53.805" v="2371" actId="1076"/>
          <ac:cxnSpMkLst>
            <pc:docMk/>
            <pc:sldMk cId="4252254862" sldId="500"/>
            <ac:cxnSpMk id="15" creationId="{020ECC30-1528-4BC4-F561-09D29CA5DB90}"/>
          </ac:cxnSpMkLst>
        </pc:cxnChg>
      </pc:sldChg>
      <pc:sldChg chg="addSp modSp new">
        <pc:chgData name="Watanabe Go" userId="eca159047afb4479" providerId="LiveId" clId="{E7E79780-B014-4743-9064-2441E7C17702}" dt="2023-01-21T09:12:26.994" v="2407"/>
        <pc:sldMkLst>
          <pc:docMk/>
          <pc:sldMk cId="2522483435" sldId="501"/>
        </pc:sldMkLst>
        <pc:spChg chg="add mod">
          <ac:chgData name="Watanabe Go" userId="eca159047afb4479" providerId="LiveId" clId="{E7E79780-B014-4743-9064-2441E7C17702}" dt="2023-01-21T09:12:26.994" v="2407"/>
          <ac:spMkLst>
            <pc:docMk/>
            <pc:sldMk cId="2522483435" sldId="501"/>
            <ac:spMk id="4" creationId="{D93808A3-D365-3566-6AA1-BE9E99224118}"/>
          </ac:spMkLst>
        </pc:spChg>
        <pc:spChg chg="add mod">
          <ac:chgData name="Watanabe Go" userId="eca159047afb4479" providerId="LiveId" clId="{E7E79780-B014-4743-9064-2441E7C17702}" dt="2023-01-21T09:12:26.994" v="2407"/>
          <ac:spMkLst>
            <pc:docMk/>
            <pc:sldMk cId="2522483435" sldId="501"/>
            <ac:spMk id="9" creationId="{F93D55C7-F68B-4DC2-634D-CCA05B2172DB}"/>
          </ac:spMkLst>
        </pc:spChg>
        <pc:spChg chg="add mod">
          <ac:chgData name="Watanabe Go" userId="eca159047afb4479" providerId="LiveId" clId="{E7E79780-B014-4743-9064-2441E7C17702}" dt="2023-01-21T09:12:26.994" v="2407"/>
          <ac:spMkLst>
            <pc:docMk/>
            <pc:sldMk cId="2522483435" sldId="501"/>
            <ac:spMk id="10" creationId="{11BA416E-092C-24DD-4A0B-5BDEF0A5C597}"/>
          </ac:spMkLst>
        </pc:spChg>
        <pc:spChg chg="add mod">
          <ac:chgData name="Watanabe Go" userId="eca159047afb4479" providerId="LiveId" clId="{E7E79780-B014-4743-9064-2441E7C17702}" dt="2023-01-21T09:12:26.994" v="2407"/>
          <ac:spMkLst>
            <pc:docMk/>
            <pc:sldMk cId="2522483435" sldId="501"/>
            <ac:spMk id="11" creationId="{C91004E8-8ABC-B634-898E-DC3B40578A77}"/>
          </ac:spMkLst>
        </pc:spChg>
        <pc:spChg chg="add mod">
          <ac:chgData name="Watanabe Go" userId="eca159047afb4479" providerId="LiveId" clId="{E7E79780-B014-4743-9064-2441E7C17702}" dt="2023-01-21T09:12:26.994" v="2407"/>
          <ac:spMkLst>
            <pc:docMk/>
            <pc:sldMk cId="2522483435" sldId="501"/>
            <ac:spMk id="12" creationId="{6AF65312-4E3C-CD54-84A3-76781AE772C1}"/>
          </ac:spMkLst>
        </pc:spChg>
        <pc:spChg chg="add mod">
          <ac:chgData name="Watanabe Go" userId="eca159047afb4479" providerId="LiveId" clId="{E7E79780-B014-4743-9064-2441E7C17702}" dt="2023-01-21T09:12:26.994" v="2407"/>
          <ac:spMkLst>
            <pc:docMk/>
            <pc:sldMk cId="2522483435" sldId="501"/>
            <ac:spMk id="13" creationId="{7228C828-53C0-520E-65BA-D3DDF16EAAF3}"/>
          </ac:spMkLst>
        </pc:spChg>
        <pc:spChg chg="add mod">
          <ac:chgData name="Watanabe Go" userId="eca159047afb4479" providerId="LiveId" clId="{E7E79780-B014-4743-9064-2441E7C17702}" dt="2023-01-21T09:12:26.994" v="2407"/>
          <ac:spMkLst>
            <pc:docMk/>
            <pc:sldMk cId="2522483435" sldId="501"/>
            <ac:spMk id="14" creationId="{E3C5D04D-FF04-7257-4B27-D0B9F304D9A4}"/>
          </ac:spMkLst>
        </pc:spChg>
        <pc:spChg chg="add mod">
          <ac:chgData name="Watanabe Go" userId="eca159047afb4479" providerId="LiveId" clId="{E7E79780-B014-4743-9064-2441E7C17702}" dt="2023-01-21T09:12:26.994" v="2407"/>
          <ac:spMkLst>
            <pc:docMk/>
            <pc:sldMk cId="2522483435" sldId="501"/>
            <ac:spMk id="15" creationId="{0289E6F6-6D4B-A3EF-6A2D-6BDB41FB8BE7}"/>
          </ac:spMkLst>
        </pc:spChg>
        <pc:spChg chg="add mod">
          <ac:chgData name="Watanabe Go" userId="eca159047afb4479" providerId="LiveId" clId="{E7E79780-B014-4743-9064-2441E7C17702}" dt="2023-01-21T09:12:26.994" v="2407"/>
          <ac:spMkLst>
            <pc:docMk/>
            <pc:sldMk cId="2522483435" sldId="501"/>
            <ac:spMk id="16" creationId="{9723937F-CD97-9E70-97CA-C01D0E0C1129}"/>
          </ac:spMkLst>
        </pc:spChg>
        <pc:spChg chg="add mod">
          <ac:chgData name="Watanabe Go" userId="eca159047afb4479" providerId="LiveId" clId="{E7E79780-B014-4743-9064-2441E7C17702}" dt="2023-01-21T09:12:26.994" v="2407"/>
          <ac:spMkLst>
            <pc:docMk/>
            <pc:sldMk cId="2522483435" sldId="501"/>
            <ac:spMk id="17" creationId="{870B2454-CA2D-A649-06AA-41CC94BB64DC}"/>
          </ac:spMkLst>
        </pc:spChg>
        <pc:spChg chg="add mod">
          <ac:chgData name="Watanabe Go" userId="eca159047afb4479" providerId="LiveId" clId="{E7E79780-B014-4743-9064-2441E7C17702}" dt="2023-01-21T09:12:26.994" v="2407"/>
          <ac:spMkLst>
            <pc:docMk/>
            <pc:sldMk cId="2522483435" sldId="501"/>
            <ac:spMk id="23" creationId="{1CE92F3C-496A-E22C-2517-EC8CA0601304}"/>
          </ac:spMkLst>
        </pc:spChg>
        <pc:spChg chg="add mod">
          <ac:chgData name="Watanabe Go" userId="eca159047afb4479" providerId="LiveId" clId="{E7E79780-B014-4743-9064-2441E7C17702}" dt="2023-01-21T09:12:26.994" v="2407"/>
          <ac:spMkLst>
            <pc:docMk/>
            <pc:sldMk cId="2522483435" sldId="501"/>
            <ac:spMk id="25" creationId="{227BD0B9-F9AE-E97D-9AF2-FF16511378E0}"/>
          </ac:spMkLst>
        </pc:spChg>
        <pc:spChg chg="add mod">
          <ac:chgData name="Watanabe Go" userId="eca159047afb4479" providerId="LiveId" clId="{E7E79780-B014-4743-9064-2441E7C17702}" dt="2023-01-21T09:12:26.994" v="2407"/>
          <ac:spMkLst>
            <pc:docMk/>
            <pc:sldMk cId="2522483435" sldId="501"/>
            <ac:spMk id="30" creationId="{24AE2023-5C08-7FCA-38A4-CEC73302BDC3}"/>
          </ac:spMkLst>
        </pc:spChg>
        <pc:spChg chg="add mod">
          <ac:chgData name="Watanabe Go" userId="eca159047afb4479" providerId="LiveId" clId="{E7E79780-B014-4743-9064-2441E7C17702}" dt="2023-01-21T09:12:26.994" v="2407"/>
          <ac:spMkLst>
            <pc:docMk/>
            <pc:sldMk cId="2522483435" sldId="501"/>
            <ac:spMk id="31" creationId="{3C129FAA-6063-98EC-7E0E-421D8F61B282}"/>
          </ac:spMkLst>
        </pc:spChg>
        <pc:spChg chg="add mod">
          <ac:chgData name="Watanabe Go" userId="eca159047afb4479" providerId="LiveId" clId="{E7E79780-B014-4743-9064-2441E7C17702}" dt="2023-01-21T09:12:26.994" v="2407"/>
          <ac:spMkLst>
            <pc:docMk/>
            <pc:sldMk cId="2522483435" sldId="501"/>
            <ac:spMk id="32" creationId="{11D13507-94A6-B653-D238-CEA673A4C66E}"/>
          </ac:spMkLst>
        </pc:spChg>
        <pc:spChg chg="add mod">
          <ac:chgData name="Watanabe Go" userId="eca159047afb4479" providerId="LiveId" clId="{E7E79780-B014-4743-9064-2441E7C17702}" dt="2023-01-21T09:12:26.994" v="2407"/>
          <ac:spMkLst>
            <pc:docMk/>
            <pc:sldMk cId="2522483435" sldId="501"/>
            <ac:spMk id="33" creationId="{D52A82F3-F5A6-A94B-DB9E-22CE1F06AB29}"/>
          </ac:spMkLst>
        </pc:spChg>
        <pc:spChg chg="add mod">
          <ac:chgData name="Watanabe Go" userId="eca159047afb4479" providerId="LiveId" clId="{E7E79780-B014-4743-9064-2441E7C17702}" dt="2023-01-21T09:12:26.994" v="2407"/>
          <ac:spMkLst>
            <pc:docMk/>
            <pc:sldMk cId="2522483435" sldId="501"/>
            <ac:spMk id="34" creationId="{CBE561D0-8B52-A201-2332-13CAD566D50C}"/>
          </ac:spMkLst>
        </pc:spChg>
        <pc:spChg chg="add mod">
          <ac:chgData name="Watanabe Go" userId="eca159047afb4479" providerId="LiveId" clId="{E7E79780-B014-4743-9064-2441E7C17702}" dt="2023-01-21T09:12:26.994" v="2407"/>
          <ac:spMkLst>
            <pc:docMk/>
            <pc:sldMk cId="2522483435" sldId="501"/>
            <ac:spMk id="35" creationId="{2F60AB83-F4A9-3F2C-3475-9D6AF59A9274}"/>
          </ac:spMkLst>
        </pc:spChg>
        <pc:spChg chg="add mod">
          <ac:chgData name="Watanabe Go" userId="eca159047afb4479" providerId="LiveId" clId="{E7E79780-B014-4743-9064-2441E7C17702}" dt="2023-01-21T09:12:26.994" v="2407"/>
          <ac:spMkLst>
            <pc:docMk/>
            <pc:sldMk cId="2522483435" sldId="501"/>
            <ac:spMk id="36" creationId="{B26B6ED1-B0F1-7425-9386-F7EEFEEED903}"/>
          </ac:spMkLst>
        </pc:spChg>
        <pc:spChg chg="add mod">
          <ac:chgData name="Watanabe Go" userId="eca159047afb4479" providerId="LiveId" clId="{E7E79780-B014-4743-9064-2441E7C17702}" dt="2023-01-21T09:12:26.994" v="2407"/>
          <ac:spMkLst>
            <pc:docMk/>
            <pc:sldMk cId="2522483435" sldId="501"/>
            <ac:spMk id="37" creationId="{6C259AD9-D6A3-6546-2267-F416328EE773}"/>
          </ac:spMkLst>
        </pc:spChg>
        <pc:spChg chg="add mod">
          <ac:chgData name="Watanabe Go" userId="eca159047afb4479" providerId="LiveId" clId="{E7E79780-B014-4743-9064-2441E7C17702}" dt="2023-01-21T09:12:26.994" v="2407"/>
          <ac:spMkLst>
            <pc:docMk/>
            <pc:sldMk cId="2522483435" sldId="501"/>
            <ac:spMk id="38" creationId="{546E3947-90F9-3770-69C0-DAECAEF1EE8A}"/>
          </ac:spMkLst>
        </pc:spChg>
        <pc:spChg chg="add mod">
          <ac:chgData name="Watanabe Go" userId="eca159047afb4479" providerId="LiveId" clId="{E7E79780-B014-4743-9064-2441E7C17702}" dt="2023-01-21T09:12:26.994" v="2407"/>
          <ac:spMkLst>
            <pc:docMk/>
            <pc:sldMk cId="2522483435" sldId="501"/>
            <ac:spMk id="39" creationId="{DFFC72E8-BAFF-528F-DC65-3A69901618E3}"/>
          </ac:spMkLst>
        </pc:spChg>
        <pc:spChg chg="add mod">
          <ac:chgData name="Watanabe Go" userId="eca159047afb4479" providerId="LiveId" clId="{E7E79780-B014-4743-9064-2441E7C17702}" dt="2023-01-21T09:12:26.994" v="2407"/>
          <ac:spMkLst>
            <pc:docMk/>
            <pc:sldMk cId="2522483435" sldId="501"/>
            <ac:spMk id="41" creationId="{7E708FD5-2D57-EEAF-0CAC-CB8D3C8489D1}"/>
          </ac:spMkLst>
        </pc:spChg>
        <pc:spChg chg="add mod">
          <ac:chgData name="Watanabe Go" userId="eca159047afb4479" providerId="LiveId" clId="{E7E79780-B014-4743-9064-2441E7C17702}" dt="2023-01-21T09:12:26.994" v="2407"/>
          <ac:spMkLst>
            <pc:docMk/>
            <pc:sldMk cId="2522483435" sldId="501"/>
            <ac:spMk id="43" creationId="{C7620B5B-CA79-8E94-FB87-1A8D2ED7C231}"/>
          </ac:spMkLst>
        </pc:spChg>
        <pc:spChg chg="add mod">
          <ac:chgData name="Watanabe Go" userId="eca159047afb4479" providerId="LiveId" clId="{E7E79780-B014-4743-9064-2441E7C17702}" dt="2023-01-21T09:12:26.994" v="2407"/>
          <ac:spMkLst>
            <pc:docMk/>
            <pc:sldMk cId="2522483435" sldId="501"/>
            <ac:spMk id="45" creationId="{173BE6A9-E960-AB94-2328-D8AB52C1D7FC}"/>
          </ac:spMkLst>
        </pc:spChg>
        <pc:spChg chg="add mod">
          <ac:chgData name="Watanabe Go" userId="eca159047afb4479" providerId="LiveId" clId="{E7E79780-B014-4743-9064-2441E7C17702}" dt="2023-01-21T09:12:26.994" v="2407"/>
          <ac:spMkLst>
            <pc:docMk/>
            <pc:sldMk cId="2522483435" sldId="501"/>
            <ac:spMk id="46" creationId="{B567E9EC-77C0-0798-C899-084D39901A02}"/>
          </ac:spMkLst>
        </pc:spChg>
        <pc:spChg chg="add mod">
          <ac:chgData name="Watanabe Go" userId="eca159047afb4479" providerId="LiveId" clId="{E7E79780-B014-4743-9064-2441E7C17702}" dt="2023-01-21T09:12:26.994" v="2407"/>
          <ac:spMkLst>
            <pc:docMk/>
            <pc:sldMk cId="2522483435" sldId="501"/>
            <ac:spMk id="47" creationId="{2B7E36B4-4962-0157-7D08-BF928752BCBD}"/>
          </ac:spMkLst>
        </pc:spChg>
        <pc:cxnChg chg="add mod">
          <ac:chgData name="Watanabe Go" userId="eca159047afb4479" providerId="LiveId" clId="{E7E79780-B014-4743-9064-2441E7C17702}" dt="2023-01-21T09:12:26.994" v="2407"/>
          <ac:cxnSpMkLst>
            <pc:docMk/>
            <pc:sldMk cId="2522483435" sldId="501"/>
            <ac:cxnSpMk id="5" creationId="{B6CE62C6-CC89-2FFF-7992-859AA9C33744}"/>
          </ac:cxnSpMkLst>
        </pc:cxnChg>
        <pc:cxnChg chg="add mod">
          <ac:chgData name="Watanabe Go" userId="eca159047afb4479" providerId="LiveId" clId="{E7E79780-B014-4743-9064-2441E7C17702}" dt="2023-01-21T09:12:26.994" v="2407"/>
          <ac:cxnSpMkLst>
            <pc:docMk/>
            <pc:sldMk cId="2522483435" sldId="501"/>
            <ac:cxnSpMk id="6" creationId="{AAC6047E-4BBE-5E6C-079E-8F95E97A42CD}"/>
          </ac:cxnSpMkLst>
        </pc:cxnChg>
        <pc:cxnChg chg="add mod">
          <ac:chgData name="Watanabe Go" userId="eca159047afb4479" providerId="LiveId" clId="{E7E79780-B014-4743-9064-2441E7C17702}" dt="2023-01-21T09:12:26.994" v="2407"/>
          <ac:cxnSpMkLst>
            <pc:docMk/>
            <pc:sldMk cId="2522483435" sldId="501"/>
            <ac:cxnSpMk id="7" creationId="{5D68EED7-D5E4-0FAD-9DB1-97E9F4664853}"/>
          </ac:cxnSpMkLst>
        </pc:cxnChg>
        <pc:cxnChg chg="add mod">
          <ac:chgData name="Watanabe Go" userId="eca159047afb4479" providerId="LiveId" clId="{E7E79780-B014-4743-9064-2441E7C17702}" dt="2023-01-21T09:12:26.994" v="2407"/>
          <ac:cxnSpMkLst>
            <pc:docMk/>
            <pc:sldMk cId="2522483435" sldId="501"/>
            <ac:cxnSpMk id="8" creationId="{860B3982-2619-8336-3EEC-8CE23F80A45F}"/>
          </ac:cxnSpMkLst>
        </pc:cxnChg>
        <pc:cxnChg chg="add mod">
          <ac:chgData name="Watanabe Go" userId="eca159047afb4479" providerId="LiveId" clId="{E7E79780-B014-4743-9064-2441E7C17702}" dt="2023-01-21T09:12:26.994" v="2407"/>
          <ac:cxnSpMkLst>
            <pc:docMk/>
            <pc:sldMk cId="2522483435" sldId="501"/>
            <ac:cxnSpMk id="18" creationId="{2AA3F0DF-10B1-FBC2-EC0C-7A737CF2A2DB}"/>
          </ac:cxnSpMkLst>
        </pc:cxnChg>
        <pc:cxnChg chg="add mod">
          <ac:chgData name="Watanabe Go" userId="eca159047afb4479" providerId="LiveId" clId="{E7E79780-B014-4743-9064-2441E7C17702}" dt="2023-01-21T09:12:26.994" v="2407"/>
          <ac:cxnSpMkLst>
            <pc:docMk/>
            <pc:sldMk cId="2522483435" sldId="501"/>
            <ac:cxnSpMk id="19" creationId="{389FD794-C9A9-868F-004C-BBE6CD06BFE0}"/>
          </ac:cxnSpMkLst>
        </pc:cxnChg>
        <pc:cxnChg chg="add mod">
          <ac:chgData name="Watanabe Go" userId="eca159047afb4479" providerId="LiveId" clId="{E7E79780-B014-4743-9064-2441E7C17702}" dt="2023-01-21T09:12:26.994" v="2407"/>
          <ac:cxnSpMkLst>
            <pc:docMk/>
            <pc:sldMk cId="2522483435" sldId="501"/>
            <ac:cxnSpMk id="20" creationId="{FED96B84-9079-81FD-CA9D-7B04B91B35BE}"/>
          </ac:cxnSpMkLst>
        </pc:cxnChg>
        <pc:cxnChg chg="add mod">
          <ac:chgData name="Watanabe Go" userId="eca159047afb4479" providerId="LiveId" clId="{E7E79780-B014-4743-9064-2441E7C17702}" dt="2023-01-21T09:12:26.994" v="2407"/>
          <ac:cxnSpMkLst>
            <pc:docMk/>
            <pc:sldMk cId="2522483435" sldId="501"/>
            <ac:cxnSpMk id="21" creationId="{60094BCA-FC80-7A8E-A2EB-5C79CF69C61A}"/>
          </ac:cxnSpMkLst>
        </pc:cxnChg>
        <pc:cxnChg chg="add mod">
          <ac:chgData name="Watanabe Go" userId="eca159047afb4479" providerId="LiveId" clId="{E7E79780-B014-4743-9064-2441E7C17702}" dt="2023-01-21T09:12:26.994" v="2407"/>
          <ac:cxnSpMkLst>
            <pc:docMk/>
            <pc:sldMk cId="2522483435" sldId="501"/>
            <ac:cxnSpMk id="22" creationId="{0F811224-585B-F15B-C543-64E67DC3B1B2}"/>
          </ac:cxnSpMkLst>
        </pc:cxnChg>
        <pc:cxnChg chg="add mod">
          <ac:chgData name="Watanabe Go" userId="eca159047afb4479" providerId="LiveId" clId="{E7E79780-B014-4743-9064-2441E7C17702}" dt="2023-01-21T09:12:26.994" v="2407"/>
          <ac:cxnSpMkLst>
            <pc:docMk/>
            <pc:sldMk cId="2522483435" sldId="501"/>
            <ac:cxnSpMk id="24" creationId="{33E388DC-5190-5ECB-A596-211675ADC9FC}"/>
          </ac:cxnSpMkLst>
        </pc:cxnChg>
        <pc:cxnChg chg="add mod">
          <ac:chgData name="Watanabe Go" userId="eca159047afb4479" providerId="LiveId" clId="{E7E79780-B014-4743-9064-2441E7C17702}" dt="2023-01-21T09:12:26.994" v="2407"/>
          <ac:cxnSpMkLst>
            <pc:docMk/>
            <pc:sldMk cId="2522483435" sldId="501"/>
            <ac:cxnSpMk id="26" creationId="{506C8F98-1057-9547-B1FE-C634BB196FD6}"/>
          </ac:cxnSpMkLst>
        </pc:cxnChg>
        <pc:cxnChg chg="add mod">
          <ac:chgData name="Watanabe Go" userId="eca159047afb4479" providerId="LiveId" clId="{E7E79780-B014-4743-9064-2441E7C17702}" dt="2023-01-21T09:12:26.994" v="2407"/>
          <ac:cxnSpMkLst>
            <pc:docMk/>
            <pc:sldMk cId="2522483435" sldId="501"/>
            <ac:cxnSpMk id="27" creationId="{3E3075C4-194E-EB3B-52EF-7D718D9A2206}"/>
          </ac:cxnSpMkLst>
        </pc:cxnChg>
        <pc:cxnChg chg="add mod">
          <ac:chgData name="Watanabe Go" userId="eca159047afb4479" providerId="LiveId" clId="{E7E79780-B014-4743-9064-2441E7C17702}" dt="2023-01-21T09:12:26.994" v="2407"/>
          <ac:cxnSpMkLst>
            <pc:docMk/>
            <pc:sldMk cId="2522483435" sldId="501"/>
            <ac:cxnSpMk id="28" creationId="{4FC93449-0D98-F839-D73B-4147D977064C}"/>
          </ac:cxnSpMkLst>
        </pc:cxnChg>
        <pc:cxnChg chg="add mod">
          <ac:chgData name="Watanabe Go" userId="eca159047afb4479" providerId="LiveId" clId="{E7E79780-B014-4743-9064-2441E7C17702}" dt="2023-01-21T09:12:26.994" v="2407"/>
          <ac:cxnSpMkLst>
            <pc:docMk/>
            <pc:sldMk cId="2522483435" sldId="501"/>
            <ac:cxnSpMk id="29" creationId="{D49966F5-9769-01CD-485E-7F7474976287}"/>
          </ac:cxnSpMkLst>
        </pc:cxnChg>
        <pc:cxnChg chg="add mod">
          <ac:chgData name="Watanabe Go" userId="eca159047afb4479" providerId="LiveId" clId="{E7E79780-B014-4743-9064-2441E7C17702}" dt="2023-01-21T09:12:26.994" v="2407"/>
          <ac:cxnSpMkLst>
            <pc:docMk/>
            <pc:sldMk cId="2522483435" sldId="501"/>
            <ac:cxnSpMk id="40" creationId="{E01886B7-E607-1EEB-2EFC-91FF8AE4F3CF}"/>
          </ac:cxnSpMkLst>
        </pc:cxnChg>
        <pc:cxnChg chg="add mod">
          <ac:chgData name="Watanabe Go" userId="eca159047afb4479" providerId="LiveId" clId="{E7E79780-B014-4743-9064-2441E7C17702}" dt="2023-01-21T09:12:26.994" v="2407"/>
          <ac:cxnSpMkLst>
            <pc:docMk/>
            <pc:sldMk cId="2522483435" sldId="501"/>
            <ac:cxnSpMk id="42" creationId="{3BCE17BF-BB7A-EB62-26F3-E6710FDEDD13}"/>
          </ac:cxnSpMkLst>
        </pc:cxnChg>
        <pc:cxnChg chg="add mod">
          <ac:chgData name="Watanabe Go" userId="eca159047afb4479" providerId="LiveId" clId="{E7E79780-B014-4743-9064-2441E7C17702}" dt="2023-01-21T09:12:26.994" v="2407"/>
          <ac:cxnSpMkLst>
            <pc:docMk/>
            <pc:sldMk cId="2522483435" sldId="501"/>
            <ac:cxnSpMk id="44" creationId="{1899BF5C-AD60-8314-4AF2-81EB671E6C95}"/>
          </ac:cxnSpMkLst>
        </pc:cxnChg>
      </pc:sldChg>
      <pc:sldChg chg="addSp delSp modSp new del mod">
        <pc:chgData name="Watanabe Go" userId="eca159047afb4479" providerId="LiveId" clId="{E7E79780-B014-4743-9064-2441E7C17702}" dt="2023-01-22T05:50:38.603" v="7456" actId="47"/>
        <pc:sldMkLst>
          <pc:docMk/>
          <pc:sldMk cId="3876163016" sldId="502"/>
        </pc:sldMkLst>
        <pc:spChg chg="del mod">
          <ac:chgData name="Watanabe Go" userId="eca159047afb4479" providerId="LiveId" clId="{E7E79780-B014-4743-9064-2441E7C17702}" dt="2023-01-21T12:38:48.555" v="4033" actId="478"/>
          <ac:spMkLst>
            <pc:docMk/>
            <pc:sldMk cId="3876163016" sldId="502"/>
            <ac:spMk id="2" creationId="{6CEB337F-6936-2E97-E662-E20D746EFB1B}"/>
          </ac:spMkLst>
        </pc:spChg>
        <pc:spChg chg="mod">
          <ac:chgData name="Watanabe Go" userId="eca159047afb4479" providerId="LiveId" clId="{E7E79780-B014-4743-9064-2441E7C17702}" dt="2023-01-21T13:15:45.546" v="4438"/>
          <ac:spMkLst>
            <pc:docMk/>
            <pc:sldMk cId="3876163016" sldId="502"/>
            <ac:spMk id="3" creationId="{1F44829A-FBE9-E8FC-23F6-226DDCE6009B}"/>
          </ac:spMkLst>
        </pc:spChg>
        <pc:spChg chg="add del mod">
          <ac:chgData name="Watanabe Go" userId="eca159047afb4479" providerId="LiveId" clId="{E7E79780-B014-4743-9064-2441E7C17702}" dt="2023-01-21T11:38:27.013" v="3231" actId="478"/>
          <ac:spMkLst>
            <pc:docMk/>
            <pc:sldMk cId="3876163016" sldId="502"/>
            <ac:spMk id="4" creationId="{7D756D8A-EDF2-427C-1275-F9C91912B8B6}"/>
          </ac:spMkLst>
        </pc:spChg>
        <pc:spChg chg="add del mod">
          <ac:chgData name="Watanabe Go" userId="eca159047afb4479" providerId="LiveId" clId="{E7E79780-B014-4743-9064-2441E7C17702}" dt="2023-01-21T11:38:27.013" v="3231" actId="478"/>
          <ac:spMkLst>
            <pc:docMk/>
            <pc:sldMk cId="3876163016" sldId="502"/>
            <ac:spMk id="5" creationId="{97E5D9D3-98A8-3CA9-8D8A-519479D22D57}"/>
          </ac:spMkLst>
        </pc:spChg>
        <pc:spChg chg="add del mod">
          <ac:chgData name="Watanabe Go" userId="eca159047afb4479" providerId="LiveId" clId="{E7E79780-B014-4743-9064-2441E7C17702}" dt="2023-01-21T11:26:29.949" v="2898" actId="21"/>
          <ac:spMkLst>
            <pc:docMk/>
            <pc:sldMk cId="3876163016" sldId="502"/>
            <ac:spMk id="6" creationId="{0C71E344-BC40-D154-D95B-AEAB5A60C7E6}"/>
          </ac:spMkLst>
        </pc:spChg>
        <pc:spChg chg="add del mod">
          <ac:chgData name="Watanabe Go" userId="eca159047afb4479" providerId="LiveId" clId="{E7E79780-B014-4743-9064-2441E7C17702}" dt="2023-01-21T11:38:27.013" v="3231" actId="478"/>
          <ac:spMkLst>
            <pc:docMk/>
            <pc:sldMk cId="3876163016" sldId="502"/>
            <ac:spMk id="7" creationId="{2FE22177-2F49-C0AF-958D-96B3BA0D0C4B}"/>
          </ac:spMkLst>
        </pc:spChg>
        <pc:spChg chg="add del mod">
          <ac:chgData name="Watanabe Go" userId="eca159047afb4479" providerId="LiveId" clId="{E7E79780-B014-4743-9064-2441E7C17702}" dt="2023-01-21T09:37:28.188" v="2513" actId="21"/>
          <ac:spMkLst>
            <pc:docMk/>
            <pc:sldMk cId="3876163016" sldId="502"/>
            <ac:spMk id="8" creationId="{B4EC8081-94F7-8416-1124-3D2D2C2A5143}"/>
          </ac:spMkLst>
        </pc:spChg>
        <pc:spChg chg="add del mod">
          <ac:chgData name="Watanabe Go" userId="eca159047afb4479" providerId="LiveId" clId="{E7E79780-B014-4743-9064-2441E7C17702}" dt="2023-01-21T09:37:28.188" v="2513" actId="21"/>
          <ac:spMkLst>
            <pc:docMk/>
            <pc:sldMk cId="3876163016" sldId="502"/>
            <ac:spMk id="9" creationId="{FC2B9907-78F8-3EB0-4A57-AB79550677AD}"/>
          </ac:spMkLst>
        </pc:spChg>
        <pc:spChg chg="add mod">
          <ac:chgData name="Watanabe Go" userId="eca159047afb4479" providerId="LiveId" clId="{E7E79780-B014-4743-9064-2441E7C17702}" dt="2023-01-21T18:34:28.211" v="5632" actId="14100"/>
          <ac:spMkLst>
            <pc:docMk/>
            <pc:sldMk cId="3876163016" sldId="502"/>
            <ac:spMk id="10" creationId="{1EE0CECD-6F3B-E924-C558-E9E67722F820}"/>
          </ac:spMkLst>
        </pc:spChg>
        <pc:spChg chg="add del mod">
          <ac:chgData name="Watanabe Go" userId="eca159047afb4479" providerId="LiveId" clId="{E7E79780-B014-4743-9064-2441E7C17702}" dt="2023-01-21T11:43:14.934" v="3298" actId="478"/>
          <ac:spMkLst>
            <pc:docMk/>
            <pc:sldMk cId="3876163016" sldId="502"/>
            <ac:spMk id="11" creationId="{92A094B5-129F-E75A-9A07-F65FC06AA96F}"/>
          </ac:spMkLst>
        </pc:spChg>
        <pc:spChg chg="add del mod">
          <ac:chgData name="Watanabe Go" userId="eca159047afb4479" providerId="LiveId" clId="{E7E79780-B014-4743-9064-2441E7C17702}" dt="2023-01-21T11:43:14.934" v="3298" actId="478"/>
          <ac:spMkLst>
            <pc:docMk/>
            <pc:sldMk cId="3876163016" sldId="502"/>
            <ac:spMk id="12" creationId="{AA597A50-204E-E528-5FEC-AB30C1CB21D2}"/>
          </ac:spMkLst>
        </pc:spChg>
        <pc:spChg chg="add del mod">
          <ac:chgData name="Watanabe Go" userId="eca159047afb4479" providerId="LiveId" clId="{E7E79780-B014-4743-9064-2441E7C17702}" dt="2023-01-21T12:17:52.395" v="3564" actId="21"/>
          <ac:spMkLst>
            <pc:docMk/>
            <pc:sldMk cId="3876163016" sldId="502"/>
            <ac:spMk id="13" creationId="{92407CCD-4F68-ADFB-E1DD-37DA41C7220B}"/>
          </ac:spMkLst>
        </pc:spChg>
        <pc:spChg chg="add del mod">
          <ac:chgData name="Watanabe Go" userId="eca159047afb4479" providerId="LiveId" clId="{E7E79780-B014-4743-9064-2441E7C17702}" dt="2023-01-21T12:17:52.395" v="3564" actId="21"/>
          <ac:spMkLst>
            <pc:docMk/>
            <pc:sldMk cId="3876163016" sldId="502"/>
            <ac:spMk id="14" creationId="{4A0FB5A6-0459-E16C-926A-8A2A77148748}"/>
          </ac:spMkLst>
        </pc:spChg>
        <pc:spChg chg="add del mod">
          <ac:chgData name="Watanabe Go" userId="eca159047afb4479" providerId="LiveId" clId="{E7E79780-B014-4743-9064-2441E7C17702}" dt="2023-01-21T12:17:52.395" v="3564" actId="21"/>
          <ac:spMkLst>
            <pc:docMk/>
            <pc:sldMk cId="3876163016" sldId="502"/>
            <ac:spMk id="15" creationId="{73F5CFF1-4115-EF46-9E72-5945DBFBABD2}"/>
          </ac:spMkLst>
        </pc:spChg>
        <pc:spChg chg="add del mod">
          <ac:chgData name="Watanabe Go" userId="eca159047afb4479" providerId="LiveId" clId="{E7E79780-B014-4743-9064-2441E7C17702}" dt="2023-01-21T12:17:52.395" v="3564" actId="21"/>
          <ac:spMkLst>
            <pc:docMk/>
            <pc:sldMk cId="3876163016" sldId="502"/>
            <ac:spMk id="16" creationId="{A897E405-AA99-9592-1FA3-16B4EF037CF8}"/>
          </ac:spMkLst>
        </pc:spChg>
        <pc:spChg chg="add del mod">
          <ac:chgData name="Watanabe Go" userId="eca159047afb4479" providerId="LiveId" clId="{E7E79780-B014-4743-9064-2441E7C17702}" dt="2023-01-21T12:17:52.395" v="3564" actId="21"/>
          <ac:spMkLst>
            <pc:docMk/>
            <pc:sldMk cId="3876163016" sldId="502"/>
            <ac:spMk id="17" creationId="{DE033678-6C3B-3EF5-3115-520B07944502}"/>
          </ac:spMkLst>
        </pc:spChg>
        <pc:spChg chg="add del mod">
          <ac:chgData name="Watanabe Go" userId="eca159047afb4479" providerId="LiveId" clId="{E7E79780-B014-4743-9064-2441E7C17702}" dt="2023-01-21T12:17:52.395" v="3564" actId="21"/>
          <ac:spMkLst>
            <pc:docMk/>
            <pc:sldMk cId="3876163016" sldId="502"/>
            <ac:spMk id="18" creationId="{C10331DB-A258-DB2F-7BFA-9C8F61CC41B9}"/>
          </ac:spMkLst>
        </pc:spChg>
        <pc:spChg chg="add del mod">
          <ac:chgData name="Watanabe Go" userId="eca159047afb4479" providerId="LiveId" clId="{E7E79780-B014-4743-9064-2441E7C17702}" dt="2023-01-21T12:17:52.395" v="3564" actId="21"/>
          <ac:spMkLst>
            <pc:docMk/>
            <pc:sldMk cId="3876163016" sldId="502"/>
            <ac:spMk id="19" creationId="{E154E713-59C8-9F25-758C-86E290816299}"/>
          </ac:spMkLst>
        </pc:spChg>
        <pc:spChg chg="add del mod">
          <ac:chgData name="Watanabe Go" userId="eca159047afb4479" providerId="LiveId" clId="{E7E79780-B014-4743-9064-2441E7C17702}" dt="2023-01-21T12:17:52.395" v="3564" actId="21"/>
          <ac:spMkLst>
            <pc:docMk/>
            <pc:sldMk cId="3876163016" sldId="502"/>
            <ac:spMk id="20" creationId="{BBC192B4-CE91-8CD6-80E3-0C184CF9A358}"/>
          </ac:spMkLst>
        </pc:spChg>
        <pc:spChg chg="add del mod">
          <ac:chgData name="Watanabe Go" userId="eca159047afb4479" providerId="LiveId" clId="{E7E79780-B014-4743-9064-2441E7C17702}" dt="2023-01-21T12:17:52.395" v="3564" actId="21"/>
          <ac:spMkLst>
            <pc:docMk/>
            <pc:sldMk cId="3876163016" sldId="502"/>
            <ac:spMk id="21" creationId="{D11390CA-33A6-AB81-6210-F7D92D34FEC9}"/>
          </ac:spMkLst>
        </pc:spChg>
        <pc:spChg chg="add del mod">
          <ac:chgData name="Watanabe Go" userId="eca159047afb4479" providerId="LiveId" clId="{E7E79780-B014-4743-9064-2441E7C17702}" dt="2023-01-21T12:17:52.395" v="3564" actId="21"/>
          <ac:spMkLst>
            <pc:docMk/>
            <pc:sldMk cId="3876163016" sldId="502"/>
            <ac:spMk id="22" creationId="{18A5DD6C-0CEC-07D9-AB34-DAAE91D3EB00}"/>
          </ac:spMkLst>
        </pc:spChg>
        <pc:spChg chg="add del mod">
          <ac:chgData name="Watanabe Go" userId="eca159047afb4479" providerId="LiveId" clId="{E7E79780-B014-4743-9064-2441E7C17702}" dt="2023-01-21T12:33:57.292" v="3958" actId="478"/>
          <ac:spMkLst>
            <pc:docMk/>
            <pc:sldMk cId="3876163016" sldId="502"/>
            <ac:spMk id="23" creationId="{7FBAF20C-F34E-4E69-AB6B-81DF256C8BA0}"/>
          </ac:spMkLst>
        </pc:spChg>
        <pc:spChg chg="add del mod">
          <ac:chgData name="Watanabe Go" userId="eca159047afb4479" providerId="LiveId" clId="{E7E79780-B014-4743-9064-2441E7C17702}" dt="2023-01-21T18:34:14.786" v="5629" actId="14100"/>
          <ac:spMkLst>
            <pc:docMk/>
            <pc:sldMk cId="3876163016" sldId="502"/>
            <ac:spMk id="24" creationId="{51674A3F-5B66-D5DF-F145-7A33227DC277}"/>
          </ac:spMkLst>
        </pc:spChg>
        <pc:spChg chg="add del mod">
          <ac:chgData name="Watanabe Go" userId="eca159047afb4479" providerId="LiveId" clId="{E7E79780-B014-4743-9064-2441E7C17702}" dt="2023-01-21T12:45:54.399" v="4272" actId="478"/>
          <ac:spMkLst>
            <pc:docMk/>
            <pc:sldMk cId="3876163016" sldId="502"/>
            <ac:spMk id="27" creationId="{534DD7A2-D8B5-B431-FFA1-3683F8352A0E}"/>
          </ac:spMkLst>
        </pc:spChg>
        <pc:spChg chg="add mod">
          <ac:chgData name="Watanabe Go" userId="eca159047afb4479" providerId="LiveId" clId="{E7E79780-B014-4743-9064-2441E7C17702}" dt="2023-01-22T04:38:52.052" v="6100" actId="1035"/>
          <ac:spMkLst>
            <pc:docMk/>
            <pc:sldMk cId="3876163016" sldId="502"/>
            <ac:spMk id="31" creationId="{14DB480A-3313-0677-CF6D-3FB5F403ABC9}"/>
          </ac:spMkLst>
        </pc:spChg>
        <pc:spChg chg="add mod">
          <ac:chgData name="Watanabe Go" userId="eca159047afb4479" providerId="LiveId" clId="{E7E79780-B014-4743-9064-2441E7C17702}" dt="2023-01-22T04:38:58.566" v="6102" actId="1035"/>
          <ac:spMkLst>
            <pc:docMk/>
            <pc:sldMk cId="3876163016" sldId="502"/>
            <ac:spMk id="32" creationId="{4015BBDA-7125-6B2D-C883-BFA63F2F8F68}"/>
          </ac:spMkLst>
        </pc:spChg>
        <pc:spChg chg="add mod">
          <ac:chgData name="Watanabe Go" userId="eca159047afb4479" providerId="LiveId" clId="{E7E79780-B014-4743-9064-2441E7C17702}" dt="2023-01-21T18:34:24.091" v="5631" actId="14100"/>
          <ac:spMkLst>
            <pc:docMk/>
            <pc:sldMk cId="3876163016" sldId="502"/>
            <ac:spMk id="36" creationId="{F2D5B7FD-9EF6-057F-DBEC-A32B76B26479}"/>
          </ac:spMkLst>
        </pc:spChg>
        <pc:spChg chg="add mod">
          <ac:chgData name="Watanabe Go" userId="eca159047afb4479" providerId="LiveId" clId="{E7E79780-B014-4743-9064-2441E7C17702}" dt="2023-01-21T18:34:19.590" v="5630" actId="14100"/>
          <ac:spMkLst>
            <pc:docMk/>
            <pc:sldMk cId="3876163016" sldId="502"/>
            <ac:spMk id="37" creationId="{B390FB55-50F0-29C1-EE8F-3F0F334BAB01}"/>
          </ac:spMkLst>
        </pc:spChg>
        <pc:spChg chg="add del mod">
          <ac:chgData name="Watanabe Go" userId="eca159047afb4479" providerId="LiveId" clId="{E7E79780-B014-4743-9064-2441E7C17702}" dt="2023-01-21T12:45:54.399" v="4272" actId="478"/>
          <ac:spMkLst>
            <pc:docMk/>
            <pc:sldMk cId="3876163016" sldId="502"/>
            <ac:spMk id="39" creationId="{F6BE140F-7C14-C9DF-218A-62C76849F5BD}"/>
          </ac:spMkLst>
        </pc:spChg>
        <pc:spChg chg="add mod">
          <ac:chgData name="Watanabe Go" userId="eca159047afb4479" providerId="LiveId" clId="{E7E79780-B014-4743-9064-2441E7C17702}" dt="2023-01-22T04:38:52.052" v="6100" actId="1035"/>
          <ac:spMkLst>
            <pc:docMk/>
            <pc:sldMk cId="3876163016" sldId="502"/>
            <ac:spMk id="41" creationId="{3E948139-E480-B920-087D-9871C2D600A9}"/>
          </ac:spMkLst>
        </pc:spChg>
        <pc:spChg chg="add del mod">
          <ac:chgData name="Watanabe Go" userId="eca159047afb4479" providerId="LiveId" clId="{E7E79780-B014-4743-9064-2441E7C17702}" dt="2023-01-21T12:17:52.395" v="3564" actId="21"/>
          <ac:spMkLst>
            <pc:docMk/>
            <pc:sldMk cId="3876163016" sldId="502"/>
            <ac:spMk id="42" creationId="{128B99F0-2140-5C30-E922-C62A575A84C0}"/>
          </ac:spMkLst>
        </pc:spChg>
        <pc:spChg chg="add del mod">
          <ac:chgData name="Watanabe Go" userId="eca159047afb4479" providerId="LiveId" clId="{E7E79780-B014-4743-9064-2441E7C17702}" dt="2023-01-21T12:17:52.395" v="3564" actId="21"/>
          <ac:spMkLst>
            <pc:docMk/>
            <pc:sldMk cId="3876163016" sldId="502"/>
            <ac:spMk id="43" creationId="{D4E00280-660F-E03B-319B-2E6A4A9D5EF3}"/>
          </ac:spMkLst>
        </pc:spChg>
        <pc:spChg chg="add del mod">
          <ac:chgData name="Watanabe Go" userId="eca159047afb4479" providerId="LiveId" clId="{E7E79780-B014-4743-9064-2441E7C17702}" dt="2023-01-21T12:17:52.395" v="3564" actId="21"/>
          <ac:spMkLst>
            <pc:docMk/>
            <pc:sldMk cId="3876163016" sldId="502"/>
            <ac:spMk id="44" creationId="{24D25759-3287-E5FF-283F-7896470AED77}"/>
          </ac:spMkLst>
        </pc:spChg>
        <pc:spChg chg="add del mod">
          <ac:chgData name="Watanabe Go" userId="eca159047afb4479" providerId="LiveId" clId="{E7E79780-B014-4743-9064-2441E7C17702}" dt="2023-01-21T12:17:52.395" v="3564" actId="21"/>
          <ac:spMkLst>
            <pc:docMk/>
            <pc:sldMk cId="3876163016" sldId="502"/>
            <ac:spMk id="45" creationId="{3AF0A34F-7AC9-DA14-E382-187EC668F712}"/>
          </ac:spMkLst>
        </pc:spChg>
        <pc:spChg chg="add del mod">
          <ac:chgData name="Watanabe Go" userId="eca159047afb4479" providerId="LiveId" clId="{E7E79780-B014-4743-9064-2441E7C17702}" dt="2023-01-21T12:17:52.395" v="3564" actId="21"/>
          <ac:spMkLst>
            <pc:docMk/>
            <pc:sldMk cId="3876163016" sldId="502"/>
            <ac:spMk id="46" creationId="{E6FCB9C1-A258-5ECC-11C8-428C56886AFE}"/>
          </ac:spMkLst>
        </pc:spChg>
        <pc:spChg chg="add del mod">
          <ac:chgData name="Watanabe Go" userId="eca159047afb4479" providerId="LiveId" clId="{E7E79780-B014-4743-9064-2441E7C17702}" dt="2023-01-21T12:17:52.395" v="3564" actId="21"/>
          <ac:spMkLst>
            <pc:docMk/>
            <pc:sldMk cId="3876163016" sldId="502"/>
            <ac:spMk id="47" creationId="{12912344-7AE7-8989-5571-DC1B71791F26}"/>
          </ac:spMkLst>
        </pc:spChg>
        <pc:spChg chg="add del mod">
          <ac:chgData name="Watanabe Go" userId="eca159047afb4479" providerId="LiveId" clId="{E7E79780-B014-4743-9064-2441E7C17702}" dt="2023-01-21T12:17:52.395" v="3564" actId="21"/>
          <ac:spMkLst>
            <pc:docMk/>
            <pc:sldMk cId="3876163016" sldId="502"/>
            <ac:spMk id="48" creationId="{52C56C39-8837-B1B3-AF7F-45007F3735A2}"/>
          </ac:spMkLst>
        </pc:spChg>
        <pc:spChg chg="add del mod">
          <ac:chgData name="Watanabe Go" userId="eca159047afb4479" providerId="LiveId" clId="{E7E79780-B014-4743-9064-2441E7C17702}" dt="2023-01-21T12:17:52.395" v="3564" actId="21"/>
          <ac:spMkLst>
            <pc:docMk/>
            <pc:sldMk cId="3876163016" sldId="502"/>
            <ac:spMk id="49" creationId="{B74A5F6E-0151-407D-8654-E55F354D9DB6}"/>
          </ac:spMkLst>
        </pc:spChg>
        <pc:spChg chg="add del mod">
          <ac:chgData name="Watanabe Go" userId="eca159047afb4479" providerId="LiveId" clId="{E7E79780-B014-4743-9064-2441E7C17702}" dt="2023-01-21T12:17:52.395" v="3564" actId="21"/>
          <ac:spMkLst>
            <pc:docMk/>
            <pc:sldMk cId="3876163016" sldId="502"/>
            <ac:spMk id="50" creationId="{100509E7-EEDF-95F0-ADAB-413ACEEFE996}"/>
          </ac:spMkLst>
        </pc:spChg>
        <pc:spChg chg="add del mod">
          <ac:chgData name="Watanabe Go" userId="eca159047afb4479" providerId="LiveId" clId="{E7E79780-B014-4743-9064-2441E7C17702}" dt="2023-01-21T12:17:52.395" v="3564" actId="21"/>
          <ac:spMkLst>
            <pc:docMk/>
            <pc:sldMk cId="3876163016" sldId="502"/>
            <ac:spMk id="51" creationId="{CD4DC515-8569-9D8B-487F-7E5E95371057}"/>
          </ac:spMkLst>
        </pc:spChg>
        <pc:spChg chg="add mod">
          <ac:chgData name="Watanabe Go" userId="eca159047afb4479" providerId="LiveId" clId="{E7E79780-B014-4743-9064-2441E7C17702}" dt="2023-01-21T17:58:46.557" v="5455" actId="1035"/>
          <ac:spMkLst>
            <pc:docMk/>
            <pc:sldMk cId="3876163016" sldId="502"/>
            <ac:spMk id="52" creationId="{E5CE9641-398C-2282-6543-A738C820CBEB}"/>
          </ac:spMkLst>
        </pc:spChg>
        <pc:spChg chg="add mod">
          <ac:chgData name="Watanabe Go" userId="eca159047afb4479" providerId="LiveId" clId="{E7E79780-B014-4743-9064-2441E7C17702}" dt="2023-01-21T18:33:40.961" v="5620" actId="1035"/>
          <ac:spMkLst>
            <pc:docMk/>
            <pc:sldMk cId="3876163016" sldId="502"/>
            <ac:spMk id="53" creationId="{C3FB98C2-93C6-BBF5-9103-882F5104A8AC}"/>
          </ac:spMkLst>
        </pc:spChg>
        <pc:spChg chg="add mod">
          <ac:chgData name="Watanabe Go" userId="eca159047afb4479" providerId="LiveId" clId="{E7E79780-B014-4743-9064-2441E7C17702}" dt="2023-01-21T18:33:40.961" v="5620" actId="1035"/>
          <ac:spMkLst>
            <pc:docMk/>
            <pc:sldMk cId="3876163016" sldId="502"/>
            <ac:spMk id="54" creationId="{45CC8E19-4E7E-D683-3612-9E9389CF61F6}"/>
          </ac:spMkLst>
        </pc:spChg>
        <pc:spChg chg="add mod">
          <ac:chgData name="Watanabe Go" userId="eca159047afb4479" providerId="LiveId" clId="{E7E79780-B014-4743-9064-2441E7C17702}" dt="2023-01-22T04:39:27.797" v="6109" actId="1038"/>
          <ac:spMkLst>
            <pc:docMk/>
            <pc:sldMk cId="3876163016" sldId="502"/>
            <ac:spMk id="55" creationId="{227AC3B4-547A-6A18-E49A-8C1D75AF3C08}"/>
          </ac:spMkLst>
        </pc:spChg>
        <pc:spChg chg="add mod">
          <ac:chgData name="Watanabe Go" userId="eca159047afb4479" providerId="LiveId" clId="{E7E79780-B014-4743-9064-2441E7C17702}" dt="2023-01-21T17:58:46.557" v="5455" actId="1035"/>
          <ac:spMkLst>
            <pc:docMk/>
            <pc:sldMk cId="3876163016" sldId="502"/>
            <ac:spMk id="56" creationId="{64B6AD93-9559-1158-36A0-751B89A24DA2}"/>
          </ac:spMkLst>
        </pc:spChg>
        <pc:spChg chg="add mod">
          <ac:chgData name="Watanabe Go" userId="eca159047afb4479" providerId="LiveId" clId="{E7E79780-B014-4743-9064-2441E7C17702}" dt="2023-01-21T18:33:40.961" v="5620" actId="1035"/>
          <ac:spMkLst>
            <pc:docMk/>
            <pc:sldMk cId="3876163016" sldId="502"/>
            <ac:spMk id="57" creationId="{FD18CC34-7F9D-4E54-2D2C-6E04ABB07826}"/>
          </ac:spMkLst>
        </pc:spChg>
        <pc:spChg chg="add mod">
          <ac:chgData name="Watanabe Go" userId="eca159047afb4479" providerId="LiveId" clId="{E7E79780-B014-4743-9064-2441E7C17702}" dt="2023-01-22T04:39:27.797" v="6109" actId="1038"/>
          <ac:spMkLst>
            <pc:docMk/>
            <pc:sldMk cId="3876163016" sldId="502"/>
            <ac:spMk id="58" creationId="{D38605F9-CD60-170A-2A07-9C250C777CB1}"/>
          </ac:spMkLst>
        </pc:spChg>
        <pc:spChg chg="add mod">
          <ac:chgData name="Watanabe Go" userId="eca159047afb4479" providerId="LiveId" clId="{E7E79780-B014-4743-9064-2441E7C17702}" dt="2023-01-21T18:33:40.961" v="5620" actId="1035"/>
          <ac:spMkLst>
            <pc:docMk/>
            <pc:sldMk cId="3876163016" sldId="502"/>
            <ac:spMk id="59" creationId="{38EF4ACE-83B7-294B-0CD2-D345FF76293D}"/>
          </ac:spMkLst>
        </pc:spChg>
        <pc:spChg chg="add mod">
          <ac:chgData name="Watanabe Go" userId="eca159047afb4479" providerId="LiveId" clId="{E7E79780-B014-4743-9064-2441E7C17702}" dt="2023-01-21T18:33:40.961" v="5620" actId="1035"/>
          <ac:spMkLst>
            <pc:docMk/>
            <pc:sldMk cId="3876163016" sldId="502"/>
            <ac:spMk id="60" creationId="{80464DC0-AB4F-57A0-7C83-A3F93F8A5C14}"/>
          </ac:spMkLst>
        </pc:spChg>
        <pc:spChg chg="add mod">
          <ac:chgData name="Watanabe Go" userId="eca159047afb4479" providerId="LiveId" clId="{E7E79780-B014-4743-9064-2441E7C17702}" dt="2023-01-21T18:33:40.961" v="5620" actId="1035"/>
          <ac:spMkLst>
            <pc:docMk/>
            <pc:sldMk cId="3876163016" sldId="502"/>
            <ac:spMk id="61" creationId="{CEFC3468-25B8-F691-8F01-F5FBDCBB6F00}"/>
          </ac:spMkLst>
        </pc:spChg>
        <pc:spChg chg="add del mod">
          <ac:chgData name="Watanabe Go" userId="eca159047afb4479" providerId="LiveId" clId="{E7E79780-B014-4743-9064-2441E7C17702}" dt="2023-01-21T12:17:52.395" v="3564" actId="21"/>
          <ac:spMkLst>
            <pc:docMk/>
            <pc:sldMk cId="3876163016" sldId="502"/>
            <ac:spMk id="62" creationId="{2770FACE-9E54-2505-BD7F-CD5529D3A719}"/>
          </ac:spMkLst>
        </pc:spChg>
        <pc:spChg chg="add del mod">
          <ac:chgData name="Watanabe Go" userId="eca159047afb4479" providerId="LiveId" clId="{E7E79780-B014-4743-9064-2441E7C17702}" dt="2023-01-21T12:17:52.395" v="3564" actId="21"/>
          <ac:spMkLst>
            <pc:docMk/>
            <pc:sldMk cId="3876163016" sldId="502"/>
            <ac:spMk id="63" creationId="{D3F83477-967A-B412-E863-2073B4FA5CFB}"/>
          </ac:spMkLst>
        </pc:spChg>
        <pc:spChg chg="add mod">
          <ac:chgData name="Watanabe Go" userId="eca159047afb4479" providerId="LiveId" clId="{E7E79780-B014-4743-9064-2441E7C17702}" dt="2023-01-22T03:56:51.989" v="6043" actId="1038"/>
          <ac:spMkLst>
            <pc:docMk/>
            <pc:sldMk cId="3876163016" sldId="502"/>
            <ac:spMk id="66" creationId="{E30AE145-19D1-336C-7A86-8A22E348F8F5}"/>
          </ac:spMkLst>
        </pc:spChg>
        <pc:spChg chg="add mod">
          <ac:chgData name="Watanabe Go" userId="eca159047afb4479" providerId="LiveId" clId="{E7E79780-B014-4743-9064-2441E7C17702}" dt="2023-01-22T03:56:51.989" v="6043" actId="1038"/>
          <ac:spMkLst>
            <pc:docMk/>
            <pc:sldMk cId="3876163016" sldId="502"/>
            <ac:spMk id="67" creationId="{9B9497AF-3970-632F-8065-C09330DA1E8F}"/>
          </ac:spMkLst>
        </pc:spChg>
        <pc:spChg chg="add mod">
          <ac:chgData name="Watanabe Go" userId="eca159047afb4479" providerId="LiveId" clId="{E7E79780-B014-4743-9064-2441E7C17702}" dt="2023-01-22T03:56:51.989" v="6043" actId="1038"/>
          <ac:spMkLst>
            <pc:docMk/>
            <pc:sldMk cId="3876163016" sldId="502"/>
            <ac:spMk id="68" creationId="{65E7125F-71A8-3A46-2479-21D718DB6E38}"/>
          </ac:spMkLst>
        </pc:spChg>
        <pc:spChg chg="add mod">
          <ac:chgData name="Watanabe Go" userId="eca159047afb4479" providerId="LiveId" clId="{E7E79780-B014-4743-9064-2441E7C17702}" dt="2023-01-22T03:56:51.989" v="6043" actId="1038"/>
          <ac:spMkLst>
            <pc:docMk/>
            <pc:sldMk cId="3876163016" sldId="502"/>
            <ac:spMk id="69" creationId="{C9DF04A8-A166-D76D-C1E2-7FD53464A5AD}"/>
          </ac:spMkLst>
        </pc:spChg>
        <pc:spChg chg="add mod">
          <ac:chgData name="Watanabe Go" userId="eca159047afb4479" providerId="LiveId" clId="{E7E79780-B014-4743-9064-2441E7C17702}" dt="2023-01-22T03:56:51.989" v="6043" actId="1038"/>
          <ac:spMkLst>
            <pc:docMk/>
            <pc:sldMk cId="3876163016" sldId="502"/>
            <ac:spMk id="70" creationId="{A63D21EB-597F-D3AE-C739-48A0C7CCB5FD}"/>
          </ac:spMkLst>
        </pc:spChg>
        <pc:spChg chg="add mod">
          <ac:chgData name="Watanabe Go" userId="eca159047afb4479" providerId="LiveId" clId="{E7E79780-B014-4743-9064-2441E7C17702}" dt="2023-01-22T03:56:51.989" v="6043" actId="1038"/>
          <ac:spMkLst>
            <pc:docMk/>
            <pc:sldMk cId="3876163016" sldId="502"/>
            <ac:spMk id="71" creationId="{995702AD-B628-0C9F-92D2-0F43E8767B09}"/>
          </ac:spMkLst>
        </pc:spChg>
        <pc:spChg chg="add mod">
          <ac:chgData name="Watanabe Go" userId="eca159047afb4479" providerId="LiveId" clId="{E7E79780-B014-4743-9064-2441E7C17702}" dt="2023-01-22T03:56:51.989" v="6043" actId="1038"/>
          <ac:spMkLst>
            <pc:docMk/>
            <pc:sldMk cId="3876163016" sldId="502"/>
            <ac:spMk id="72" creationId="{AB234DB9-6B45-AC91-8D64-63B69569A2FD}"/>
          </ac:spMkLst>
        </pc:spChg>
        <pc:spChg chg="add mod">
          <ac:chgData name="Watanabe Go" userId="eca159047afb4479" providerId="LiveId" clId="{E7E79780-B014-4743-9064-2441E7C17702}" dt="2023-01-22T03:56:51.989" v="6043" actId="1038"/>
          <ac:spMkLst>
            <pc:docMk/>
            <pc:sldMk cId="3876163016" sldId="502"/>
            <ac:spMk id="73" creationId="{8FFA33F6-8707-5F4D-3B5A-2A71BDC92C3F}"/>
          </ac:spMkLst>
        </pc:spChg>
        <pc:spChg chg="add mod">
          <ac:chgData name="Watanabe Go" userId="eca159047afb4479" providerId="LiveId" clId="{E7E79780-B014-4743-9064-2441E7C17702}" dt="2023-01-22T03:56:51.989" v="6043" actId="1038"/>
          <ac:spMkLst>
            <pc:docMk/>
            <pc:sldMk cId="3876163016" sldId="502"/>
            <ac:spMk id="74" creationId="{2CC9A01B-5937-67AC-8172-31F4BA805D70}"/>
          </ac:spMkLst>
        </pc:spChg>
        <pc:spChg chg="add mod">
          <ac:chgData name="Watanabe Go" userId="eca159047afb4479" providerId="LiveId" clId="{E7E79780-B014-4743-9064-2441E7C17702}" dt="2023-01-22T03:56:51.989" v="6043" actId="1038"/>
          <ac:spMkLst>
            <pc:docMk/>
            <pc:sldMk cId="3876163016" sldId="502"/>
            <ac:spMk id="75" creationId="{7B7DCB1E-6839-550C-195C-3376099BA092}"/>
          </ac:spMkLst>
        </pc:spChg>
        <pc:spChg chg="add del mod">
          <ac:chgData name="Watanabe Go" userId="eca159047afb4479" providerId="LiveId" clId="{E7E79780-B014-4743-9064-2441E7C17702}" dt="2023-01-22T04:48:18.723" v="6272" actId="1035"/>
          <ac:spMkLst>
            <pc:docMk/>
            <pc:sldMk cId="3876163016" sldId="502"/>
            <ac:spMk id="76" creationId="{87EEE0F4-84C6-AE3D-E023-C399CEDD08D7}"/>
          </ac:spMkLst>
        </pc:spChg>
        <pc:spChg chg="add mod">
          <ac:chgData name="Watanabe Go" userId="eca159047afb4479" providerId="LiveId" clId="{E7E79780-B014-4743-9064-2441E7C17702}" dt="2023-01-22T04:48:12.475" v="6268" actId="1076"/>
          <ac:spMkLst>
            <pc:docMk/>
            <pc:sldMk cId="3876163016" sldId="502"/>
            <ac:spMk id="77" creationId="{E20D9F1E-5C48-2A29-4458-F1BDC850DB16}"/>
          </ac:spMkLst>
        </pc:spChg>
        <pc:spChg chg="add mod">
          <ac:chgData name="Watanabe Go" userId="eca159047afb4479" providerId="LiveId" clId="{E7E79780-B014-4743-9064-2441E7C17702}" dt="2023-01-22T03:57:17.771" v="6044" actId="552"/>
          <ac:spMkLst>
            <pc:docMk/>
            <pc:sldMk cId="3876163016" sldId="502"/>
            <ac:spMk id="78" creationId="{591F741A-9762-129D-EF2B-D251A5239972}"/>
          </ac:spMkLst>
        </pc:spChg>
        <pc:spChg chg="add mod">
          <ac:chgData name="Watanabe Go" userId="eca159047afb4479" providerId="LiveId" clId="{E7E79780-B014-4743-9064-2441E7C17702}" dt="2023-01-22T03:57:17.771" v="6044" actId="552"/>
          <ac:spMkLst>
            <pc:docMk/>
            <pc:sldMk cId="3876163016" sldId="502"/>
            <ac:spMk id="79" creationId="{2C0A073F-14CC-6137-DFAD-7A9F2AF9E2A2}"/>
          </ac:spMkLst>
        </pc:spChg>
        <pc:spChg chg="add mod">
          <ac:chgData name="Watanabe Go" userId="eca159047afb4479" providerId="LiveId" clId="{E7E79780-B014-4743-9064-2441E7C17702}" dt="2023-01-22T03:57:17.771" v="6044" actId="552"/>
          <ac:spMkLst>
            <pc:docMk/>
            <pc:sldMk cId="3876163016" sldId="502"/>
            <ac:spMk id="80" creationId="{8E4CC66F-C085-E518-92E7-3D0F7DAF7EFE}"/>
          </ac:spMkLst>
        </pc:spChg>
        <pc:spChg chg="add mod">
          <ac:chgData name="Watanabe Go" userId="eca159047afb4479" providerId="LiveId" clId="{E7E79780-B014-4743-9064-2441E7C17702}" dt="2023-01-22T03:57:45.603" v="6045" actId="465"/>
          <ac:spMkLst>
            <pc:docMk/>
            <pc:sldMk cId="3876163016" sldId="502"/>
            <ac:spMk id="81" creationId="{412D476C-79E3-8CCE-4F5C-C40D53D07591}"/>
          </ac:spMkLst>
        </pc:spChg>
        <pc:spChg chg="add mod">
          <ac:chgData name="Watanabe Go" userId="eca159047afb4479" providerId="LiveId" clId="{E7E79780-B014-4743-9064-2441E7C17702}" dt="2023-01-22T03:57:45.603" v="6045" actId="465"/>
          <ac:spMkLst>
            <pc:docMk/>
            <pc:sldMk cId="3876163016" sldId="502"/>
            <ac:spMk id="82" creationId="{B83BCE67-E850-8C2B-D245-192743492470}"/>
          </ac:spMkLst>
        </pc:spChg>
        <pc:spChg chg="add mod">
          <ac:chgData name="Watanabe Go" userId="eca159047afb4479" providerId="LiveId" clId="{E7E79780-B014-4743-9064-2441E7C17702}" dt="2023-01-22T03:57:17.771" v="6044" actId="552"/>
          <ac:spMkLst>
            <pc:docMk/>
            <pc:sldMk cId="3876163016" sldId="502"/>
            <ac:spMk id="83" creationId="{8982748B-BAB6-0C83-16FA-B339D84F334D}"/>
          </ac:spMkLst>
        </pc:spChg>
        <pc:spChg chg="add mod">
          <ac:chgData name="Watanabe Go" userId="eca159047afb4479" providerId="LiveId" clId="{E7E79780-B014-4743-9064-2441E7C17702}" dt="2023-01-22T03:57:17.771" v="6044" actId="552"/>
          <ac:spMkLst>
            <pc:docMk/>
            <pc:sldMk cId="3876163016" sldId="502"/>
            <ac:spMk id="84" creationId="{2AF677E5-86AD-40FB-CBC0-33367DFDA159}"/>
          </ac:spMkLst>
        </pc:spChg>
        <pc:spChg chg="add mod">
          <ac:chgData name="Watanabe Go" userId="eca159047afb4479" providerId="LiveId" clId="{E7E79780-B014-4743-9064-2441E7C17702}" dt="2023-01-22T03:57:17.771" v="6044" actId="552"/>
          <ac:spMkLst>
            <pc:docMk/>
            <pc:sldMk cId="3876163016" sldId="502"/>
            <ac:spMk id="85" creationId="{54787E43-E90E-4626-E70F-399B21B893AD}"/>
          </ac:spMkLst>
        </pc:spChg>
        <pc:spChg chg="add mod">
          <ac:chgData name="Watanabe Go" userId="eca159047afb4479" providerId="LiveId" clId="{E7E79780-B014-4743-9064-2441E7C17702}" dt="2023-01-21T17:58:46.557" v="5455" actId="1035"/>
          <ac:spMkLst>
            <pc:docMk/>
            <pc:sldMk cId="3876163016" sldId="502"/>
            <ac:spMk id="86" creationId="{615EA54E-DFF8-6858-5244-221B56D2A33E}"/>
          </ac:spMkLst>
        </pc:spChg>
        <pc:spChg chg="add mod">
          <ac:chgData name="Watanabe Go" userId="eca159047afb4479" providerId="LiveId" clId="{E7E79780-B014-4743-9064-2441E7C17702}" dt="2023-01-21T18:33:40.961" v="5620" actId="1035"/>
          <ac:spMkLst>
            <pc:docMk/>
            <pc:sldMk cId="3876163016" sldId="502"/>
            <ac:spMk id="87" creationId="{57CB8E5A-4205-71A9-B5CB-69CCBA08B6E7}"/>
          </ac:spMkLst>
        </pc:spChg>
        <pc:spChg chg="add mod">
          <ac:chgData name="Watanabe Go" userId="eca159047afb4479" providerId="LiveId" clId="{E7E79780-B014-4743-9064-2441E7C17702}" dt="2023-01-22T04:39:14.380" v="6105" actId="1035"/>
          <ac:spMkLst>
            <pc:docMk/>
            <pc:sldMk cId="3876163016" sldId="502"/>
            <ac:spMk id="132" creationId="{959F60B5-F7A4-91D3-A5FB-868700D67E5A}"/>
          </ac:spMkLst>
        </pc:spChg>
        <pc:spChg chg="add mod">
          <ac:chgData name="Watanabe Go" userId="eca159047afb4479" providerId="LiveId" clId="{E7E79780-B014-4743-9064-2441E7C17702}" dt="2023-01-21T18:33:19.258" v="5604" actId="1076"/>
          <ac:spMkLst>
            <pc:docMk/>
            <pc:sldMk cId="3876163016" sldId="502"/>
            <ac:spMk id="133" creationId="{802F3FAD-AE17-75A6-6A63-920A5254D41C}"/>
          </ac:spMkLst>
        </pc:spChg>
        <pc:spChg chg="add del mod">
          <ac:chgData name="Watanabe Go" userId="eca159047afb4479" providerId="LiveId" clId="{E7E79780-B014-4743-9064-2441E7C17702}" dt="2023-01-21T12:27:23.605" v="3756" actId="478"/>
          <ac:spMkLst>
            <pc:docMk/>
            <pc:sldMk cId="3876163016" sldId="502"/>
            <ac:spMk id="134" creationId="{F89C6B4D-740F-D668-6243-7F3CB1E94ADE}"/>
          </ac:spMkLst>
        </pc:spChg>
        <pc:spChg chg="add mod">
          <ac:chgData name="Watanabe Go" userId="eca159047afb4479" providerId="LiveId" clId="{E7E79780-B014-4743-9064-2441E7C17702}" dt="2023-01-21T13:48:01.107" v="4546" actId="14100"/>
          <ac:spMkLst>
            <pc:docMk/>
            <pc:sldMk cId="3876163016" sldId="502"/>
            <ac:spMk id="145" creationId="{501ECE07-8455-3AA0-3ABC-9990B15DC731}"/>
          </ac:spMkLst>
        </pc:spChg>
        <pc:spChg chg="add mod">
          <ac:chgData name="Watanabe Go" userId="eca159047afb4479" providerId="LiveId" clId="{E7E79780-B014-4743-9064-2441E7C17702}" dt="2023-01-21T13:48:01.107" v="4546" actId="14100"/>
          <ac:spMkLst>
            <pc:docMk/>
            <pc:sldMk cId="3876163016" sldId="502"/>
            <ac:spMk id="146" creationId="{8C6572EB-819D-8A2D-8246-B1401AEF3788}"/>
          </ac:spMkLst>
        </pc:spChg>
        <pc:spChg chg="add mod">
          <ac:chgData name="Watanabe Go" userId="eca159047afb4479" providerId="LiveId" clId="{E7E79780-B014-4743-9064-2441E7C17702}" dt="2023-01-22T04:12:13.157" v="6049" actId="20577"/>
          <ac:spMkLst>
            <pc:docMk/>
            <pc:sldMk cId="3876163016" sldId="502"/>
            <ac:spMk id="147" creationId="{1E077C72-3A27-D9F2-2AEF-179547193DB2}"/>
          </ac:spMkLst>
        </pc:spChg>
        <pc:spChg chg="add mod">
          <ac:chgData name="Watanabe Go" userId="eca159047afb4479" providerId="LiveId" clId="{E7E79780-B014-4743-9064-2441E7C17702}" dt="2023-01-22T04:39:27.797" v="6109" actId="1038"/>
          <ac:spMkLst>
            <pc:docMk/>
            <pc:sldMk cId="3876163016" sldId="502"/>
            <ac:spMk id="148" creationId="{7F0B2177-6587-676A-5BBE-034C7406421C}"/>
          </ac:spMkLst>
        </pc:spChg>
        <pc:spChg chg="add mod">
          <ac:chgData name="Watanabe Go" userId="eca159047afb4479" providerId="LiveId" clId="{E7E79780-B014-4743-9064-2441E7C17702}" dt="2023-01-21T18:33:40.961" v="5620" actId="1035"/>
          <ac:spMkLst>
            <pc:docMk/>
            <pc:sldMk cId="3876163016" sldId="502"/>
            <ac:spMk id="149" creationId="{B42EBDAB-AA46-2341-69C3-8C1CE339F87F}"/>
          </ac:spMkLst>
        </pc:spChg>
        <pc:spChg chg="add mod">
          <ac:chgData name="Watanabe Go" userId="eca159047afb4479" providerId="LiveId" clId="{E7E79780-B014-4743-9064-2441E7C17702}" dt="2023-01-21T18:33:40.961" v="5620" actId="1035"/>
          <ac:spMkLst>
            <pc:docMk/>
            <pc:sldMk cId="3876163016" sldId="502"/>
            <ac:spMk id="150" creationId="{B45CE309-57BF-D87C-606A-FF64D171D032}"/>
          </ac:spMkLst>
        </pc:spChg>
        <pc:spChg chg="add del mod">
          <ac:chgData name="Watanabe Go" userId="eca159047afb4479" providerId="LiveId" clId="{E7E79780-B014-4743-9064-2441E7C17702}" dt="2023-01-21T13:53:10.418" v="4971" actId="478"/>
          <ac:spMkLst>
            <pc:docMk/>
            <pc:sldMk cId="3876163016" sldId="502"/>
            <ac:spMk id="187" creationId="{AB5F312B-C89B-BEAA-8EF6-D2E6C794DA5D}"/>
          </ac:spMkLst>
        </pc:spChg>
        <pc:spChg chg="add mod">
          <ac:chgData name="Watanabe Go" userId="eca159047afb4479" providerId="LiveId" clId="{E7E79780-B014-4743-9064-2441E7C17702}" dt="2023-01-22T04:38:52.052" v="6100" actId="1035"/>
          <ac:spMkLst>
            <pc:docMk/>
            <pc:sldMk cId="3876163016" sldId="502"/>
            <ac:spMk id="192" creationId="{60476141-C899-2B67-20C4-F30261BC4686}"/>
          </ac:spMkLst>
        </pc:spChg>
        <pc:spChg chg="add mod">
          <ac:chgData name="Watanabe Go" userId="eca159047afb4479" providerId="LiveId" clId="{E7E79780-B014-4743-9064-2441E7C17702}" dt="2023-01-22T04:38:52.052" v="6100" actId="1035"/>
          <ac:spMkLst>
            <pc:docMk/>
            <pc:sldMk cId="3876163016" sldId="502"/>
            <ac:spMk id="193" creationId="{0395E25C-A35F-D7C7-DCD3-5C6CB8E0BA97}"/>
          </ac:spMkLst>
        </pc:spChg>
        <pc:spChg chg="add del mod">
          <ac:chgData name="Watanabe Go" userId="eca159047afb4479" providerId="LiveId" clId="{E7E79780-B014-4743-9064-2441E7C17702}" dt="2023-01-21T13:45:36.375" v="4503" actId="478"/>
          <ac:spMkLst>
            <pc:docMk/>
            <pc:sldMk cId="3876163016" sldId="502"/>
            <ac:spMk id="206" creationId="{097364C1-051B-F8C7-60E8-E406FF178977}"/>
          </ac:spMkLst>
        </pc:spChg>
        <pc:spChg chg="add mod">
          <ac:chgData name="Watanabe Go" userId="eca159047afb4479" providerId="LiveId" clId="{E7E79780-B014-4743-9064-2441E7C17702}" dt="2023-01-22T04:35:39.763" v="6080" actId="1036"/>
          <ac:spMkLst>
            <pc:docMk/>
            <pc:sldMk cId="3876163016" sldId="502"/>
            <ac:spMk id="207" creationId="{C424BDBD-2D1E-1B11-92F4-BFD7757805DC}"/>
          </ac:spMkLst>
        </pc:spChg>
        <pc:spChg chg="add mod">
          <ac:chgData name="Watanabe Go" userId="eca159047afb4479" providerId="LiveId" clId="{E7E79780-B014-4743-9064-2441E7C17702}" dt="2023-01-22T04:35:39.763" v="6080" actId="1036"/>
          <ac:spMkLst>
            <pc:docMk/>
            <pc:sldMk cId="3876163016" sldId="502"/>
            <ac:spMk id="208" creationId="{B164164F-2003-D955-E70D-B0D5FA387D6A}"/>
          </ac:spMkLst>
        </pc:spChg>
        <pc:spChg chg="add mod">
          <ac:chgData name="Watanabe Go" userId="eca159047afb4479" providerId="LiveId" clId="{E7E79780-B014-4743-9064-2441E7C17702}" dt="2023-01-22T04:35:39.763" v="6080" actId="1036"/>
          <ac:spMkLst>
            <pc:docMk/>
            <pc:sldMk cId="3876163016" sldId="502"/>
            <ac:spMk id="209" creationId="{5088E72B-BD78-30DC-3CB6-9C176723F8FE}"/>
          </ac:spMkLst>
        </pc:spChg>
        <pc:spChg chg="add mod">
          <ac:chgData name="Watanabe Go" userId="eca159047afb4479" providerId="LiveId" clId="{E7E79780-B014-4743-9064-2441E7C17702}" dt="2023-01-22T04:35:39.763" v="6080" actId="1036"/>
          <ac:spMkLst>
            <pc:docMk/>
            <pc:sldMk cId="3876163016" sldId="502"/>
            <ac:spMk id="210" creationId="{A5D493F1-49AD-5559-4D35-D73497A52FD5}"/>
          </ac:spMkLst>
        </pc:spChg>
        <pc:spChg chg="add del mod">
          <ac:chgData name="Watanabe Go" userId="eca159047afb4479" providerId="LiveId" clId="{E7E79780-B014-4743-9064-2441E7C17702}" dt="2023-01-21T13:49:14.272" v="4603" actId="478"/>
          <ac:spMkLst>
            <pc:docMk/>
            <pc:sldMk cId="3876163016" sldId="502"/>
            <ac:spMk id="211" creationId="{95EFB13A-3C8C-40A1-7BD1-9D78326DEAA6}"/>
          </ac:spMkLst>
        </pc:spChg>
        <pc:spChg chg="add mod">
          <ac:chgData name="Watanabe Go" userId="eca159047afb4479" providerId="LiveId" clId="{E7E79780-B014-4743-9064-2441E7C17702}" dt="2023-01-22T04:35:39.763" v="6080" actId="1036"/>
          <ac:spMkLst>
            <pc:docMk/>
            <pc:sldMk cId="3876163016" sldId="502"/>
            <ac:spMk id="215" creationId="{34CDDF92-91AE-0106-7109-43055FFE788C}"/>
          </ac:spMkLst>
        </pc:spChg>
        <pc:spChg chg="add mod">
          <ac:chgData name="Watanabe Go" userId="eca159047afb4479" providerId="LiveId" clId="{E7E79780-B014-4743-9064-2441E7C17702}" dt="2023-01-22T04:47:41.869" v="6266" actId="1036"/>
          <ac:spMkLst>
            <pc:docMk/>
            <pc:sldMk cId="3876163016" sldId="502"/>
            <ac:spMk id="216" creationId="{A083915D-6A70-501E-337A-2ECFE8897BF7}"/>
          </ac:spMkLst>
        </pc:spChg>
        <pc:spChg chg="add mod">
          <ac:chgData name="Watanabe Go" userId="eca159047afb4479" providerId="LiveId" clId="{E7E79780-B014-4743-9064-2441E7C17702}" dt="2023-01-22T04:35:39.763" v="6080" actId="1036"/>
          <ac:spMkLst>
            <pc:docMk/>
            <pc:sldMk cId="3876163016" sldId="502"/>
            <ac:spMk id="228" creationId="{13B8C129-89D3-7E59-D643-A2F391EF1D16}"/>
          </ac:spMkLst>
        </pc:spChg>
        <pc:spChg chg="add mod">
          <ac:chgData name="Watanabe Go" userId="eca159047afb4479" providerId="LiveId" clId="{E7E79780-B014-4743-9064-2441E7C17702}" dt="2023-01-22T04:45:36.837" v="6128" actId="14100"/>
          <ac:spMkLst>
            <pc:docMk/>
            <pc:sldMk cId="3876163016" sldId="502"/>
            <ac:spMk id="229" creationId="{4F550390-8331-AD02-369F-9D6B5A182DA4}"/>
          </ac:spMkLst>
        </pc:spChg>
        <pc:spChg chg="add mod">
          <ac:chgData name="Watanabe Go" userId="eca159047afb4479" providerId="LiveId" clId="{E7E79780-B014-4743-9064-2441E7C17702}" dt="2023-01-22T04:39:14.380" v="6105" actId="1035"/>
          <ac:spMkLst>
            <pc:docMk/>
            <pc:sldMk cId="3876163016" sldId="502"/>
            <ac:spMk id="242" creationId="{6ADBEC88-CD05-FACE-5EC7-BF3A8CCFFCF5}"/>
          </ac:spMkLst>
        </pc:spChg>
        <pc:spChg chg="add mod">
          <ac:chgData name="Watanabe Go" userId="eca159047afb4479" providerId="LiveId" clId="{E7E79780-B014-4743-9064-2441E7C17702}" dt="2023-01-22T04:47:47.807" v="6267" actId="1035"/>
          <ac:spMkLst>
            <pc:docMk/>
            <pc:sldMk cId="3876163016" sldId="502"/>
            <ac:spMk id="250" creationId="{F2CEA87D-7554-D01E-DDB5-610D3D85877F}"/>
          </ac:spMkLst>
        </pc:spChg>
        <pc:cxnChg chg="add mod ord">
          <ac:chgData name="Watanabe Go" userId="eca159047afb4479" providerId="LiveId" clId="{E7E79780-B014-4743-9064-2441E7C17702}" dt="2023-01-21T18:01:35.773" v="5551" actId="166"/>
          <ac:cxnSpMkLst>
            <pc:docMk/>
            <pc:sldMk cId="3876163016" sldId="502"/>
            <ac:cxnSpMk id="25" creationId="{04AB5809-F8EF-F6F2-699F-78E8CD7847FB}"/>
          </ac:cxnSpMkLst>
        </pc:cxnChg>
        <pc:cxnChg chg="add mod ord">
          <ac:chgData name="Watanabe Go" userId="eca159047afb4479" providerId="LiveId" clId="{E7E79780-B014-4743-9064-2441E7C17702}" dt="2023-01-22T04:38:34.090" v="6092" actId="14100"/>
          <ac:cxnSpMkLst>
            <pc:docMk/>
            <pc:sldMk cId="3876163016" sldId="502"/>
            <ac:cxnSpMk id="28" creationId="{CADEDCA6-FED6-F0AD-1693-0FAA70DF5030}"/>
          </ac:cxnSpMkLst>
        </pc:cxnChg>
        <pc:cxnChg chg="add mod ord">
          <ac:chgData name="Watanabe Go" userId="eca159047afb4479" providerId="LiveId" clId="{E7E79780-B014-4743-9064-2441E7C17702}" dt="2023-01-22T04:38:31.540" v="6091" actId="14100"/>
          <ac:cxnSpMkLst>
            <pc:docMk/>
            <pc:sldMk cId="3876163016" sldId="502"/>
            <ac:cxnSpMk id="30" creationId="{DA6E1634-FBE1-8294-D96B-860787685B89}"/>
          </ac:cxnSpMkLst>
        </pc:cxnChg>
        <pc:cxnChg chg="add mod ord">
          <ac:chgData name="Watanabe Go" userId="eca159047afb4479" providerId="LiveId" clId="{E7E79780-B014-4743-9064-2441E7C17702}" dt="2023-01-21T18:01:35.773" v="5551" actId="166"/>
          <ac:cxnSpMkLst>
            <pc:docMk/>
            <pc:sldMk cId="3876163016" sldId="502"/>
            <ac:cxnSpMk id="38" creationId="{4A9733D9-6CE2-60D7-142B-E85255E7A6F7}"/>
          </ac:cxnSpMkLst>
        </pc:cxnChg>
        <pc:cxnChg chg="add mod ord">
          <ac:chgData name="Watanabe Go" userId="eca159047afb4479" providerId="LiveId" clId="{E7E79780-B014-4743-9064-2441E7C17702}" dt="2023-01-21T18:01:35.773" v="5551" actId="166"/>
          <ac:cxnSpMkLst>
            <pc:docMk/>
            <pc:sldMk cId="3876163016" sldId="502"/>
            <ac:cxnSpMk id="40" creationId="{656B8AE2-16AC-80EC-32C6-D378DFCBB048}"/>
          </ac:cxnSpMkLst>
        </pc:cxnChg>
        <pc:cxnChg chg="add mod">
          <ac:chgData name="Watanabe Go" userId="eca159047afb4479" providerId="LiveId" clId="{E7E79780-B014-4743-9064-2441E7C17702}" dt="2023-01-22T03:56:51.989" v="6043" actId="1038"/>
          <ac:cxnSpMkLst>
            <pc:docMk/>
            <pc:sldMk cId="3876163016" sldId="502"/>
            <ac:cxnSpMk id="92" creationId="{AB232BCE-A141-1C0F-EBEB-9414F4EA820A}"/>
          </ac:cxnSpMkLst>
        </pc:cxnChg>
        <pc:cxnChg chg="add mod">
          <ac:chgData name="Watanabe Go" userId="eca159047afb4479" providerId="LiveId" clId="{E7E79780-B014-4743-9064-2441E7C17702}" dt="2023-01-22T03:56:51.989" v="6043" actId="1038"/>
          <ac:cxnSpMkLst>
            <pc:docMk/>
            <pc:sldMk cId="3876163016" sldId="502"/>
            <ac:cxnSpMk id="94" creationId="{2D6BB125-29E8-C388-B2A9-6052813940DB}"/>
          </ac:cxnSpMkLst>
        </pc:cxnChg>
        <pc:cxnChg chg="add mod">
          <ac:chgData name="Watanabe Go" userId="eca159047afb4479" providerId="LiveId" clId="{E7E79780-B014-4743-9064-2441E7C17702}" dt="2023-01-22T03:56:51.989" v="6043" actId="1038"/>
          <ac:cxnSpMkLst>
            <pc:docMk/>
            <pc:sldMk cId="3876163016" sldId="502"/>
            <ac:cxnSpMk id="95" creationId="{47F076E0-1F7A-1733-C5B3-351F872A5741}"/>
          </ac:cxnSpMkLst>
        </pc:cxnChg>
        <pc:cxnChg chg="add mod">
          <ac:chgData name="Watanabe Go" userId="eca159047afb4479" providerId="LiveId" clId="{E7E79780-B014-4743-9064-2441E7C17702}" dt="2023-01-22T03:56:51.989" v="6043" actId="1038"/>
          <ac:cxnSpMkLst>
            <pc:docMk/>
            <pc:sldMk cId="3876163016" sldId="502"/>
            <ac:cxnSpMk id="96" creationId="{C7249407-7C69-9A81-9005-002F8A0745C2}"/>
          </ac:cxnSpMkLst>
        </pc:cxnChg>
        <pc:cxnChg chg="add mod">
          <ac:chgData name="Watanabe Go" userId="eca159047afb4479" providerId="LiveId" clId="{E7E79780-B014-4743-9064-2441E7C17702}" dt="2023-01-22T03:56:51.989" v="6043" actId="1038"/>
          <ac:cxnSpMkLst>
            <pc:docMk/>
            <pc:sldMk cId="3876163016" sldId="502"/>
            <ac:cxnSpMk id="97" creationId="{FC8CA430-1858-23EB-28D0-4ADC1E252418}"/>
          </ac:cxnSpMkLst>
        </pc:cxnChg>
        <pc:cxnChg chg="add mod">
          <ac:chgData name="Watanabe Go" userId="eca159047afb4479" providerId="LiveId" clId="{E7E79780-B014-4743-9064-2441E7C17702}" dt="2023-01-22T03:56:51.989" v="6043" actId="1038"/>
          <ac:cxnSpMkLst>
            <pc:docMk/>
            <pc:sldMk cId="3876163016" sldId="502"/>
            <ac:cxnSpMk id="98" creationId="{F43B568B-BA22-0593-C3AE-CF82441425EE}"/>
          </ac:cxnSpMkLst>
        </pc:cxnChg>
        <pc:cxnChg chg="add mod">
          <ac:chgData name="Watanabe Go" userId="eca159047afb4479" providerId="LiveId" clId="{E7E79780-B014-4743-9064-2441E7C17702}" dt="2023-01-22T03:56:51.989" v="6043" actId="1038"/>
          <ac:cxnSpMkLst>
            <pc:docMk/>
            <pc:sldMk cId="3876163016" sldId="502"/>
            <ac:cxnSpMk id="99" creationId="{AFE200EF-0DA5-5A15-0375-F71136BE2177}"/>
          </ac:cxnSpMkLst>
        </pc:cxnChg>
        <pc:cxnChg chg="add mod">
          <ac:chgData name="Watanabe Go" userId="eca159047afb4479" providerId="LiveId" clId="{E7E79780-B014-4743-9064-2441E7C17702}" dt="2023-01-22T04:39:27.797" v="6109" actId="1038"/>
          <ac:cxnSpMkLst>
            <pc:docMk/>
            <pc:sldMk cId="3876163016" sldId="502"/>
            <ac:cxnSpMk id="100" creationId="{2A616B86-C567-5182-81B7-8EEDAB634D6C}"/>
          </ac:cxnSpMkLst>
        </pc:cxnChg>
        <pc:cxnChg chg="add mod">
          <ac:chgData name="Watanabe Go" userId="eca159047afb4479" providerId="LiveId" clId="{E7E79780-B014-4743-9064-2441E7C17702}" dt="2023-01-22T04:35:39.763" v="6080" actId="1036"/>
          <ac:cxnSpMkLst>
            <pc:docMk/>
            <pc:sldMk cId="3876163016" sldId="502"/>
            <ac:cxnSpMk id="212" creationId="{551227D0-7B6E-5ECB-1703-BEA805B28EDE}"/>
          </ac:cxnSpMkLst>
        </pc:cxnChg>
        <pc:cxnChg chg="add mod">
          <ac:chgData name="Watanabe Go" userId="eca159047afb4479" providerId="LiveId" clId="{E7E79780-B014-4743-9064-2441E7C17702}" dt="2023-01-22T04:35:39.763" v="6080" actId="1036"/>
          <ac:cxnSpMkLst>
            <pc:docMk/>
            <pc:sldMk cId="3876163016" sldId="502"/>
            <ac:cxnSpMk id="219" creationId="{FE7E5575-A126-63A1-5375-2787EF10710F}"/>
          </ac:cxnSpMkLst>
        </pc:cxnChg>
        <pc:cxnChg chg="add mod">
          <ac:chgData name="Watanabe Go" userId="eca159047afb4479" providerId="LiveId" clId="{E7E79780-B014-4743-9064-2441E7C17702}" dt="2023-01-22T04:35:39.763" v="6080" actId="1036"/>
          <ac:cxnSpMkLst>
            <pc:docMk/>
            <pc:sldMk cId="3876163016" sldId="502"/>
            <ac:cxnSpMk id="224" creationId="{11183440-9237-FF4A-DF48-ACA985705CBC}"/>
          </ac:cxnSpMkLst>
        </pc:cxnChg>
        <pc:cxnChg chg="add mod">
          <ac:chgData name="Watanabe Go" userId="eca159047afb4479" providerId="LiveId" clId="{E7E79780-B014-4743-9064-2441E7C17702}" dt="2023-01-22T04:43:10.036" v="6116" actId="14100"/>
          <ac:cxnSpMkLst>
            <pc:docMk/>
            <pc:sldMk cId="3876163016" sldId="502"/>
            <ac:cxnSpMk id="245" creationId="{7323AEAB-4737-0A46-7D57-20CDEB34CB1F}"/>
          </ac:cxnSpMkLst>
        </pc:cxnChg>
      </pc:sldChg>
      <pc:sldChg chg="addSp delSp modSp new mod">
        <pc:chgData name="Watanabe Go" userId="eca159047afb4479" providerId="LiveId" clId="{E7E79780-B014-4743-9064-2441E7C17702}" dt="2023-01-22T05:56:52.500" v="7537" actId="1035"/>
        <pc:sldMkLst>
          <pc:docMk/>
          <pc:sldMk cId="3543961178" sldId="503"/>
        </pc:sldMkLst>
        <pc:spChg chg="mod">
          <ac:chgData name="Watanabe Go" userId="eca159047afb4479" providerId="LiveId" clId="{E7E79780-B014-4743-9064-2441E7C17702}" dt="2023-01-21T13:15:18.003" v="4428"/>
          <ac:spMkLst>
            <pc:docMk/>
            <pc:sldMk cId="3543961178" sldId="503"/>
            <ac:spMk id="3" creationId="{F839DA84-4F2E-4A03-07B2-957797189791}"/>
          </ac:spMkLst>
        </pc:spChg>
        <pc:spChg chg="add mod">
          <ac:chgData name="Watanabe Go" userId="eca159047afb4479" providerId="LiveId" clId="{E7E79780-B014-4743-9064-2441E7C17702}" dt="2023-01-22T05:56:52.500" v="7537" actId="1035"/>
          <ac:spMkLst>
            <pc:docMk/>
            <pc:sldMk cId="3543961178" sldId="503"/>
            <ac:spMk id="4" creationId="{6258B695-5D36-ED59-6EE8-9018B70F7C26}"/>
          </ac:spMkLst>
        </pc:spChg>
        <pc:spChg chg="add del mod">
          <ac:chgData name="Watanabe Go" userId="eca159047afb4479" providerId="LiveId" clId="{E7E79780-B014-4743-9064-2441E7C17702}" dt="2023-01-22T05:56:38.850" v="7459" actId="478"/>
          <ac:spMkLst>
            <pc:docMk/>
            <pc:sldMk cId="3543961178" sldId="503"/>
            <ac:spMk id="5" creationId="{E7FFF342-5399-E315-8CCC-EA13953456E9}"/>
          </ac:spMkLst>
        </pc:spChg>
        <pc:spChg chg="add del mod">
          <ac:chgData name="Watanabe Go" userId="eca159047afb4479" providerId="LiveId" clId="{E7E79780-B014-4743-9064-2441E7C17702}" dt="2023-01-21T09:40:58.379" v="2584"/>
          <ac:spMkLst>
            <pc:docMk/>
            <pc:sldMk cId="3543961178" sldId="503"/>
            <ac:spMk id="6" creationId="{241934E0-A426-31A3-FE2A-3282CDB5F429}"/>
          </ac:spMkLst>
        </pc:spChg>
        <pc:spChg chg="add del mod">
          <ac:chgData name="Watanabe Go" userId="eca159047afb4479" providerId="LiveId" clId="{E7E79780-B014-4743-9064-2441E7C17702}" dt="2023-01-21T09:40:58.379" v="2584"/>
          <ac:spMkLst>
            <pc:docMk/>
            <pc:sldMk cId="3543961178" sldId="503"/>
            <ac:spMk id="7" creationId="{C5C93D9C-3E9F-D09C-8DE4-6C51DC4005E7}"/>
          </ac:spMkLst>
        </pc:spChg>
        <pc:spChg chg="add del mod">
          <ac:chgData name="Watanabe Go" userId="eca159047afb4479" providerId="LiveId" clId="{E7E79780-B014-4743-9064-2441E7C17702}" dt="2023-01-21T10:30:36.704" v="2754" actId="21"/>
          <ac:spMkLst>
            <pc:docMk/>
            <pc:sldMk cId="3543961178" sldId="503"/>
            <ac:spMk id="8" creationId="{E9F131C6-6290-2F86-2965-3E6CF4A9611E}"/>
          </ac:spMkLst>
        </pc:spChg>
      </pc:sldChg>
      <pc:sldChg chg="addSp delSp modSp new mod ord">
        <pc:chgData name="Watanabe Go" userId="eca159047afb4479" providerId="LiveId" clId="{E7E79780-B014-4743-9064-2441E7C17702}" dt="2023-01-22T05:58:19.603" v="7588" actId="20577"/>
        <pc:sldMkLst>
          <pc:docMk/>
          <pc:sldMk cId="3684335341" sldId="504"/>
        </pc:sldMkLst>
        <pc:spChg chg="mod">
          <ac:chgData name="Watanabe Go" userId="eca159047afb4479" providerId="LiveId" clId="{E7E79780-B014-4743-9064-2441E7C17702}" dt="2023-01-22T03:48:10.225" v="5671" actId="1037"/>
          <ac:spMkLst>
            <pc:docMk/>
            <pc:sldMk cId="3684335341" sldId="504"/>
            <ac:spMk id="2" creationId="{4EED1DAE-CF74-21FC-6095-407C46D8A649}"/>
          </ac:spMkLst>
        </pc:spChg>
        <pc:spChg chg="mod">
          <ac:chgData name="Watanabe Go" userId="eca159047afb4479" providerId="LiveId" clId="{E7E79780-B014-4743-9064-2441E7C17702}" dt="2023-01-22T03:40:25.675" v="5666" actId="20577"/>
          <ac:spMkLst>
            <pc:docMk/>
            <pc:sldMk cId="3684335341" sldId="504"/>
            <ac:spMk id="3" creationId="{F168CCAA-7868-BE9F-F7C4-613D92C977AA}"/>
          </ac:spMkLst>
        </pc:spChg>
        <pc:spChg chg="add mod">
          <ac:chgData name="Watanabe Go" userId="eca159047afb4479" providerId="LiveId" clId="{E7E79780-B014-4743-9064-2441E7C17702}" dt="2023-01-22T03:48:10.225" v="5671" actId="1037"/>
          <ac:spMkLst>
            <pc:docMk/>
            <pc:sldMk cId="3684335341" sldId="504"/>
            <ac:spMk id="4" creationId="{ED8C3525-0B71-4E1F-715C-434852FD066B}"/>
          </ac:spMkLst>
        </pc:spChg>
        <pc:spChg chg="add mod">
          <ac:chgData name="Watanabe Go" userId="eca159047afb4479" providerId="LiveId" clId="{E7E79780-B014-4743-9064-2441E7C17702}" dt="2023-01-22T03:48:10.225" v="5671" actId="1037"/>
          <ac:spMkLst>
            <pc:docMk/>
            <pc:sldMk cId="3684335341" sldId="504"/>
            <ac:spMk id="5" creationId="{B85513D3-BFD3-6CAE-E90C-02B8B0F66C4F}"/>
          </ac:spMkLst>
        </pc:spChg>
        <pc:spChg chg="add del mod">
          <ac:chgData name="Watanabe Go" userId="eca159047afb4479" providerId="LiveId" clId="{E7E79780-B014-4743-9064-2441E7C17702}" dt="2023-01-22T03:38:17.345" v="5656" actId="478"/>
          <ac:spMkLst>
            <pc:docMk/>
            <pc:sldMk cId="3684335341" sldId="504"/>
            <ac:spMk id="6" creationId="{55BEE650-8DA0-04CA-03BF-C8412F80701E}"/>
          </ac:spMkLst>
        </pc:spChg>
        <pc:spChg chg="add mod">
          <ac:chgData name="Watanabe Go" userId="eca159047afb4479" providerId="LiveId" clId="{E7E79780-B014-4743-9064-2441E7C17702}" dt="2023-01-22T05:58:19.603" v="7588" actId="20577"/>
          <ac:spMkLst>
            <pc:docMk/>
            <pc:sldMk cId="3684335341" sldId="504"/>
            <ac:spMk id="7" creationId="{98FE0AF6-9F7D-58FF-97E7-216031160303}"/>
          </ac:spMkLst>
        </pc:spChg>
        <pc:spChg chg="add mod">
          <ac:chgData name="Watanabe Go" userId="eca159047afb4479" providerId="LiveId" clId="{E7E79780-B014-4743-9064-2441E7C17702}" dt="2023-01-22T03:48:10.225" v="5671" actId="1037"/>
          <ac:spMkLst>
            <pc:docMk/>
            <pc:sldMk cId="3684335341" sldId="504"/>
            <ac:spMk id="8" creationId="{142F4455-DAA8-7107-8986-DE9178BB619D}"/>
          </ac:spMkLst>
        </pc:spChg>
        <pc:spChg chg="add del mod">
          <ac:chgData name="Watanabe Go" userId="eca159047afb4479" providerId="LiveId" clId="{E7E79780-B014-4743-9064-2441E7C17702}" dt="2023-01-21T14:05:29.710" v="5165" actId="478"/>
          <ac:spMkLst>
            <pc:docMk/>
            <pc:sldMk cId="3684335341" sldId="504"/>
            <ac:spMk id="9" creationId="{C2C151FC-B7CE-D7B0-5467-02A0B3F258D3}"/>
          </ac:spMkLst>
        </pc:spChg>
        <pc:spChg chg="add mod">
          <ac:chgData name="Watanabe Go" userId="eca159047afb4479" providerId="LiveId" clId="{E7E79780-B014-4743-9064-2441E7C17702}" dt="2023-01-22T04:13:24.450" v="6063" actId="20577"/>
          <ac:spMkLst>
            <pc:docMk/>
            <pc:sldMk cId="3684335341" sldId="504"/>
            <ac:spMk id="10" creationId="{E48D3B4C-AE5E-0A56-9876-8FC460B17A8C}"/>
          </ac:spMkLst>
        </pc:spChg>
        <pc:spChg chg="add mod">
          <ac:chgData name="Watanabe Go" userId="eca159047afb4479" providerId="LiveId" clId="{E7E79780-B014-4743-9064-2441E7C17702}" dt="2023-01-22T03:53:14.310" v="6038" actId="1076"/>
          <ac:spMkLst>
            <pc:docMk/>
            <pc:sldMk cId="3684335341" sldId="504"/>
            <ac:spMk id="11" creationId="{C017DD04-5C35-C2EF-2E56-C453A570D3E4}"/>
          </ac:spMkLst>
        </pc:spChg>
      </pc:sldChg>
      <pc:sldChg chg="addSp modSp new mod">
        <pc:chgData name="Watanabe Go" userId="eca159047afb4479" providerId="LiveId" clId="{E7E79780-B014-4743-9064-2441E7C17702}" dt="2023-01-21T13:59:45.247" v="5164" actId="20577"/>
        <pc:sldMkLst>
          <pc:docMk/>
          <pc:sldMk cId="923811831" sldId="505"/>
        </pc:sldMkLst>
        <pc:spChg chg="mod">
          <ac:chgData name="Watanabe Go" userId="eca159047afb4479" providerId="LiveId" clId="{E7E79780-B014-4743-9064-2441E7C17702}" dt="2023-01-21T13:21:38.546" v="4496" actId="20577"/>
          <ac:spMkLst>
            <pc:docMk/>
            <pc:sldMk cId="923811831" sldId="505"/>
            <ac:spMk id="3" creationId="{D7D08C59-C98B-A0AD-C5DB-7B1F3EAED214}"/>
          </ac:spMkLst>
        </pc:spChg>
        <pc:spChg chg="add mod">
          <ac:chgData name="Watanabe Go" userId="eca159047afb4479" providerId="LiveId" clId="{E7E79780-B014-4743-9064-2441E7C17702}" dt="2023-01-21T13:59:45.247" v="5164" actId="20577"/>
          <ac:spMkLst>
            <pc:docMk/>
            <pc:sldMk cId="923811831" sldId="505"/>
            <ac:spMk id="4" creationId="{23157AD2-C066-D1D5-6ED4-E532061FACE3}"/>
          </ac:spMkLst>
        </pc:spChg>
        <pc:spChg chg="add mod">
          <ac:chgData name="Watanabe Go" userId="eca159047afb4479" providerId="LiveId" clId="{E7E79780-B014-4743-9064-2441E7C17702}" dt="2023-01-21T13:57:35.190" v="5063" actId="14100"/>
          <ac:spMkLst>
            <pc:docMk/>
            <pc:sldMk cId="923811831" sldId="505"/>
            <ac:spMk id="5" creationId="{6961A7E6-A2E9-53C8-0BDA-6100E717EF96}"/>
          </ac:spMkLst>
        </pc:spChg>
        <pc:spChg chg="add mod">
          <ac:chgData name="Watanabe Go" userId="eca159047afb4479" providerId="LiveId" clId="{E7E79780-B014-4743-9064-2441E7C17702}" dt="2023-01-21T13:57:25.772" v="5062" actId="1037"/>
          <ac:spMkLst>
            <pc:docMk/>
            <pc:sldMk cId="923811831" sldId="505"/>
            <ac:spMk id="6" creationId="{5F790672-3F8C-F93B-282B-45300792A5E2}"/>
          </ac:spMkLst>
        </pc:spChg>
        <pc:spChg chg="add mod">
          <ac:chgData name="Watanabe Go" userId="eca159047afb4479" providerId="LiveId" clId="{E7E79780-B014-4743-9064-2441E7C17702}" dt="2023-01-21T13:57:38.146" v="5064" actId="1076"/>
          <ac:spMkLst>
            <pc:docMk/>
            <pc:sldMk cId="923811831" sldId="505"/>
            <ac:spMk id="16" creationId="{1F606791-29C1-409B-679C-49CC0C18944F}"/>
          </ac:spMkLst>
        </pc:spChg>
        <pc:spChg chg="add mod">
          <ac:chgData name="Watanabe Go" userId="eca159047afb4479" providerId="LiveId" clId="{E7E79780-B014-4743-9064-2441E7C17702}" dt="2023-01-21T13:57:15.647" v="5044" actId="1076"/>
          <ac:spMkLst>
            <pc:docMk/>
            <pc:sldMk cId="923811831" sldId="505"/>
            <ac:spMk id="17" creationId="{5D48FAFE-2E10-C634-D056-C37F2475F780}"/>
          </ac:spMkLst>
        </pc:spChg>
        <pc:spChg chg="add mod">
          <ac:chgData name="Watanabe Go" userId="eca159047afb4479" providerId="LiveId" clId="{E7E79780-B014-4743-9064-2441E7C17702}" dt="2023-01-21T13:57:41.908" v="5065" actId="1076"/>
          <ac:spMkLst>
            <pc:docMk/>
            <pc:sldMk cId="923811831" sldId="505"/>
            <ac:spMk id="18" creationId="{3BD6BC83-C057-EFF8-DD70-6F8E2A1AD15F}"/>
          </ac:spMkLst>
        </pc:spChg>
        <pc:cxnChg chg="add mod">
          <ac:chgData name="Watanabe Go" userId="eca159047afb4479" providerId="LiveId" clId="{E7E79780-B014-4743-9064-2441E7C17702}" dt="2023-01-21T13:59:38.043" v="5144" actId="14100"/>
          <ac:cxnSpMkLst>
            <pc:docMk/>
            <pc:sldMk cId="923811831" sldId="505"/>
            <ac:cxnSpMk id="7" creationId="{0BCAB015-FA98-B5B0-520B-4DE0F1BC39C8}"/>
          </ac:cxnSpMkLst>
        </pc:cxnChg>
        <pc:cxnChg chg="add mod">
          <ac:chgData name="Watanabe Go" userId="eca159047afb4479" providerId="LiveId" clId="{E7E79780-B014-4743-9064-2441E7C17702}" dt="2023-01-21T13:56:15.629" v="5041" actId="208"/>
          <ac:cxnSpMkLst>
            <pc:docMk/>
            <pc:sldMk cId="923811831" sldId="505"/>
            <ac:cxnSpMk id="9" creationId="{AB3F1DCD-069A-CF63-F418-FC6F4F7CFF6D}"/>
          </ac:cxnSpMkLst>
        </pc:cxnChg>
        <pc:cxnChg chg="add mod">
          <ac:chgData name="Watanabe Go" userId="eca159047afb4479" providerId="LiveId" clId="{E7E79780-B014-4743-9064-2441E7C17702}" dt="2023-01-21T13:57:54.426" v="5069" actId="14100"/>
          <ac:cxnSpMkLst>
            <pc:docMk/>
            <pc:sldMk cId="923811831" sldId="505"/>
            <ac:cxnSpMk id="19" creationId="{0DB45971-40FF-9406-CDD2-79E3834B6F6B}"/>
          </ac:cxnSpMkLst>
        </pc:cxnChg>
        <pc:cxnChg chg="add mod">
          <ac:chgData name="Watanabe Go" userId="eca159047afb4479" providerId="LiveId" clId="{E7E79780-B014-4743-9064-2441E7C17702}" dt="2023-01-21T13:58:05.762" v="5073" actId="14100"/>
          <ac:cxnSpMkLst>
            <pc:docMk/>
            <pc:sldMk cId="923811831" sldId="505"/>
            <ac:cxnSpMk id="22" creationId="{9D7301D5-39E6-B7B7-4823-CAB495629CC1}"/>
          </ac:cxnSpMkLst>
        </pc:cxnChg>
        <pc:cxnChg chg="add mod">
          <ac:chgData name="Watanabe Go" userId="eca159047afb4479" providerId="LiveId" clId="{E7E79780-B014-4743-9064-2441E7C17702}" dt="2023-01-21T13:58:17.837" v="5079" actId="14100"/>
          <ac:cxnSpMkLst>
            <pc:docMk/>
            <pc:sldMk cId="923811831" sldId="505"/>
            <ac:cxnSpMk id="25" creationId="{E651426F-0C75-A05A-4191-13ED0B52D708}"/>
          </ac:cxnSpMkLst>
        </pc:cxnChg>
      </pc:sldChg>
      <pc:sldChg chg="modSp add mod">
        <pc:chgData name="Watanabe Go" userId="eca159047afb4479" providerId="LiveId" clId="{E7E79780-B014-4743-9064-2441E7C17702}" dt="2023-01-21T17:55:58.203" v="5354"/>
        <pc:sldMkLst>
          <pc:docMk/>
          <pc:sldMk cId="3299983464" sldId="506"/>
        </pc:sldMkLst>
        <pc:spChg chg="mod">
          <ac:chgData name="Watanabe Go" userId="eca159047afb4479" providerId="LiveId" clId="{E7E79780-B014-4743-9064-2441E7C17702}" dt="2023-01-21T17:55:58.203" v="5354"/>
          <ac:spMkLst>
            <pc:docMk/>
            <pc:sldMk cId="3299983464" sldId="506"/>
            <ac:spMk id="5" creationId="{2F300C91-24F0-4FC1-963F-9DC698332B0C}"/>
          </ac:spMkLst>
        </pc:spChg>
      </pc:sldChg>
      <pc:sldChg chg="new del">
        <pc:chgData name="Watanabe Go" userId="eca159047afb4479" providerId="LiveId" clId="{E7E79780-B014-4743-9064-2441E7C17702}" dt="2023-01-21T17:55:13.145" v="5234" actId="47"/>
        <pc:sldMkLst>
          <pc:docMk/>
          <pc:sldMk cId="3615678074" sldId="506"/>
        </pc:sldMkLst>
      </pc:sldChg>
      <pc:sldChg chg="addSp delSp modSp add mod">
        <pc:chgData name="Watanabe Go" userId="eca159047afb4479" providerId="LiveId" clId="{E7E79780-B014-4743-9064-2441E7C17702}" dt="2023-01-22T05:46:50.124" v="7455" actId="122"/>
        <pc:sldMkLst>
          <pc:docMk/>
          <pc:sldMk cId="1939392084" sldId="507"/>
        </pc:sldMkLst>
        <pc:spChg chg="mod">
          <ac:chgData name="Watanabe Go" userId="eca159047afb4479" providerId="LiveId" clId="{E7E79780-B014-4743-9064-2441E7C17702}" dt="2023-01-22T05:36:42.831" v="7333" actId="20577"/>
          <ac:spMkLst>
            <pc:docMk/>
            <pc:sldMk cId="1939392084" sldId="507"/>
            <ac:spMk id="3" creationId="{1F44829A-FBE9-E8FC-23F6-226DDCE6009B}"/>
          </ac:spMkLst>
        </pc:spChg>
        <pc:spChg chg="add del mod">
          <ac:chgData name="Watanabe Go" userId="eca159047afb4479" providerId="LiveId" clId="{E7E79780-B014-4743-9064-2441E7C17702}" dt="2023-01-22T04:57:44.077" v="6495"/>
          <ac:spMkLst>
            <pc:docMk/>
            <pc:sldMk cId="1939392084" sldId="507"/>
            <ac:spMk id="5" creationId="{915E6B6B-111B-92A4-5D60-33F96786CA98}"/>
          </ac:spMkLst>
        </pc:spChg>
        <pc:spChg chg="add del mod">
          <ac:chgData name="Watanabe Go" userId="eca159047afb4479" providerId="LiveId" clId="{E7E79780-B014-4743-9064-2441E7C17702}" dt="2023-01-22T04:57:44.077" v="6495"/>
          <ac:spMkLst>
            <pc:docMk/>
            <pc:sldMk cId="1939392084" sldId="507"/>
            <ac:spMk id="6" creationId="{4106CA60-090C-C2D6-2EA1-BC1F2253B6AC}"/>
          </ac:spMkLst>
        </pc:spChg>
        <pc:spChg chg="add del mod">
          <ac:chgData name="Watanabe Go" userId="eca159047afb4479" providerId="LiveId" clId="{E7E79780-B014-4743-9064-2441E7C17702}" dt="2023-01-22T04:57:44.077" v="6495"/>
          <ac:spMkLst>
            <pc:docMk/>
            <pc:sldMk cId="1939392084" sldId="507"/>
            <ac:spMk id="7" creationId="{FEAD9CE8-E9A3-8DAE-E6DF-972CA957B223}"/>
          </ac:spMkLst>
        </pc:spChg>
        <pc:spChg chg="add del mod">
          <ac:chgData name="Watanabe Go" userId="eca159047afb4479" providerId="LiveId" clId="{E7E79780-B014-4743-9064-2441E7C17702}" dt="2023-01-22T04:57:44.077" v="6495"/>
          <ac:spMkLst>
            <pc:docMk/>
            <pc:sldMk cId="1939392084" sldId="507"/>
            <ac:spMk id="8" creationId="{9D818E86-A27C-38B2-E4A9-D78C40BE601D}"/>
          </ac:spMkLst>
        </pc:spChg>
        <pc:spChg chg="add del mod">
          <ac:chgData name="Watanabe Go" userId="eca159047afb4479" providerId="LiveId" clId="{E7E79780-B014-4743-9064-2441E7C17702}" dt="2023-01-22T04:57:44.077" v="6495"/>
          <ac:spMkLst>
            <pc:docMk/>
            <pc:sldMk cId="1939392084" sldId="507"/>
            <ac:spMk id="9" creationId="{2368C6B5-527F-5AAF-4830-E3705AD5CA97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10" creationId="{1EE0CECD-6F3B-E924-C558-E9E67722F820}"/>
          </ac:spMkLst>
        </pc:spChg>
        <pc:spChg chg="add del mod">
          <ac:chgData name="Watanabe Go" userId="eca159047afb4479" providerId="LiveId" clId="{E7E79780-B014-4743-9064-2441E7C17702}" dt="2023-01-22T04:57:44.077" v="6495"/>
          <ac:spMkLst>
            <pc:docMk/>
            <pc:sldMk cId="1939392084" sldId="507"/>
            <ac:spMk id="11" creationId="{82B753B4-ED78-A7E2-F659-711B8D1E8820}"/>
          </ac:spMkLst>
        </pc:spChg>
        <pc:spChg chg="add del mod">
          <ac:chgData name="Watanabe Go" userId="eca159047afb4479" providerId="LiveId" clId="{E7E79780-B014-4743-9064-2441E7C17702}" dt="2023-01-22T04:57:44.077" v="6495"/>
          <ac:spMkLst>
            <pc:docMk/>
            <pc:sldMk cId="1939392084" sldId="507"/>
            <ac:spMk id="12" creationId="{4B410089-234A-1053-2694-8D26E96275D6}"/>
          </ac:spMkLst>
        </pc:spChg>
        <pc:spChg chg="add del mod">
          <ac:chgData name="Watanabe Go" userId="eca159047afb4479" providerId="LiveId" clId="{E7E79780-B014-4743-9064-2441E7C17702}" dt="2023-01-22T04:57:44.077" v="6495"/>
          <ac:spMkLst>
            <pc:docMk/>
            <pc:sldMk cId="1939392084" sldId="507"/>
            <ac:spMk id="13" creationId="{79B1D2E3-32EC-BDE6-AFD4-6DA6D7D51533}"/>
          </ac:spMkLst>
        </pc:spChg>
        <pc:spChg chg="add 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14" creationId="{B8532D3C-A002-68D6-8A26-003D24F22E2A}"/>
          </ac:spMkLst>
        </pc:spChg>
        <pc:spChg chg="add 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15" creationId="{9FD25322-A142-9F10-3CCB-986AD9215B10}"/>
          </ac:spMkLst>
        </pc:spChg>
        <pc:spChg chg="add 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16" creationId="{9E7F092D-1656-721D-ACFE-1E0556809332}"/>
          </ac:spMkLst>
        </pc:spChg>
        <pc:spChg chg="add 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17" creationId="{F904E25D-132A-23CB-322C-435593EEC060}"/>
          </ac:spMkLst>
        </pc:spChg>
        <pc:spChg chg="add 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18" creationId="{C6F05444-6B0D-CFB1-CAA6-FC64FF54E755}"/>
          </ac:spMkLst>
        </pc:spChg>
        <pc:spChg chg="add 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19" creationId="{5343D520-0B39-3681-EAC5-EF5EF44682BD}"/>
          </ac:spMkLst>
        </pc:spChg>
        <pc:spChg chg="add 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20" creationId="{D58B49D9-4A18-C994-CC96-62EED563E4D3}"/>
          </ac:spMkLst>
        </pc:spChg>
        <pc:spChg chg="add 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21" creationId="{9FDEC7EB-4A6E-506B-3150-EA56CFFB48C3}"/>
          </ac:spMkLst>
        </pc:spChg>
        <pc:spChg chg="add del mod">
          <ac:chgData name="Watanabe Go" userId="eca159047afb4479" providerId="LiveId" clId="{E7E79780-B014-4743-9064-2441E7C17702}" dt="2023-01-22T04:58:14.661" v="6499"/>
          <ac:spMkLst>
            <pc:docMk/>
            <pc:sldMk cId="1939392084" sldId="507"/>
            <ac:spMk id="22" creationId="{287828C3-6A00-F331-8995-384F98DCF6D9}"/>
          </ac:spMkLst>
        </pc:spChg>
        <pc:spChg chg="add del mod">
          <ac:chgData name="Watanabe Go" userId="eca159047afb4479" providerId="LiveId" clId="{E7E79780-B014-4743-9064-2441E7C17702}" dt="2023-01-22T04:58:14.661" v="6499"/>
          <ac:spMkLst>
            <pc:docMk/>
            <pc:sldMk cId="1939392084" sldId="507"/>
            <ac:spMk id="23" creationId="{F1EDD4C3-3B17-D0CE-51E4-36DEA2D0449C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24" creationId="{51674A3F-5B66-D5DF-F145-7A33227DC277}"/>
          </ac:spMkLst>
        </pc:spChg>
        <pc:spChg chg="add 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26" creationId="{61C1C9EA-F1F8-83AF-E487-9495901184BB}"/>
          </ac:spMkLst>
        </pc:spChg>
        <pc:spChg chg="add 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27" creationId="{DA04BB07-F41A-7AF3-4D31-95CA1EBE8A31}"/>
          </ac:spMkLst>
        </pc:spChg>
        <pc:spChg chg="mod">
          <ac:chgData name="Watanabe Go" userId="eca159047afb4479" providerId="LiveId" clId="{E7E79780-B014-4743-9064-2441E7C17702}" dt="2023-01-22T05:46:50.124" v="7455" actId="122"/>
          <ac:spMkLst>
            <pc:docMk/>
            <pc:sldMk cId="1939392084" sldId="507"/>
            <ac:spMk id="31" creationId="{14DB480A-3313-0677-CF6D-3FB5F403ABC9}"/>
          </ac:spMkLst>
        </pc:spChg>
        <pc:spChg chg="mod">
          <ac:chgData name="Watanabe Go" userId="eca159047afb4479" providerId="LiveId" clId="{E7E79780-B014-4743-9064-2441E7C17702}" dt="2023-01-22T05:46:50.124" v="7455" actId="122"/>
          <ac:spMkLst>
            <pc:docMk/>
            <pc:sldMk cId="1939392084" sldId="507"/>
            <ac:spMk id="32" creationId="{4015BBDA-7125-6B2D-C883-BFA63F2F8F68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36" creationId="{F2D5B7FD-9EF6-057F-DBEC-A32B76B26479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37" creationId="{B390FB55-50F0-29C1-EE8F-3F0F334BAB01}"/>
          </ac:spMkLst>
        </pc:spChg>
        <pc:spChg chg="mod">
          <ac:chgData name="Watanabe Go" userId="eca159047afb4479" providerId="LiveId" clId="{E7E79780-B014-4743-9064-2441E7C17702}" dt="2023-01-22T05:46:50.124" v="7455" actId="122"/>
          <ac:spMkLst>
            <pc:docMk/>
            <pc:sldMk cId="1939392084" sldId="507"/>
            <ac:spMk id="41" creationId="{3E948139-E480-B920-087D-9871C2D600A9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52" creationId="{E5CE9641-398C-2282-6543-A738C820CBEB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53" creationId="{C3FB98C2-93C6-BBF5-9103-882F5104A8AC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54" creationId="{45CC8E19-4E7E-D683-3612-9E9389CF61F6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55" creationId="{227AC3B4-547A-6A18-E49A-8C1D75AF3C08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56" creationId="{64B6AD93-9559-1158-36A0-751B89A24DA2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57" creationId="{FD18CC34-7F9D-4E54-2D2C-6E04ABB07826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58" creationId="{D38605F9-CD60-170A-2A07-9C250C777CB1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59" creationId="{38EF4ACE-83B7-294B-0CD2-D345FF76293D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60" creationId="{80464DC0-AB4F-57A0-7C83-A3F93F8A5C14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61" creationId="{CEFC3468-25B8-F691-8F01-F5FBDCBB6F00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66" creationId="{E30AE145-19D1-336C-7A86-8A22E348F8F5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67" creationId="{9B9497AF-3970-632F-8065-C09330DA1E8F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68" creationId="{65E7125F-71A8-3A46-2479-21D718DB6E38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69" creationId="{C9DF04A8-A166-D76D-C1E2-7FD53464A5AD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70" creationId="{A63D21EB-597F-D3AE-C739-48A0C7CCB5FD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71" creationId="{995702AD-B628-0C9F-92D2-0F43E8767B09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72" creationId="{AB234DB9-6B45-AC91-8D64-63B69569A2FD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73" creationId="{8FFA33F6-8707-5F4D-3B5A-2A71BDC92C3F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74" creationId="{2CC9A01B-5937-67AC-8172-31F4BA805D70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75" creationId="{7B7DCB1E-6839-550C-195C-3376099BA092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76" creationId="{87EEE0F4-84C6-AE3D-E023-C399CEDD08D7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77" creationId="{E20D9F1E-5C48-2A29-4458-F1BDC850DB16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78" creationId="{591F741A-9762-129D-EF2B-D251A5239972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79" creationId="{2C0A073F-14CC-6137-DFAD-7A9F2AF9E2A2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80" creationId="{8E4CC66F-C085-E518-92E7-3D0F7DAF7EFE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81" creationId="{412D476C-79E3-8CCE-4F5C-C40D53D07591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82" creationId="{B83BCE67-E850-8C2B-D245-192743492470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83" creationId="{8982748B-BAB6-0C83-16FA-B339D84F334D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84" creationId="{2AF677E5-86AD-40FB-CBC0-33367DFDA159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85" creationId="{54787E43-E90E-4626-E70F-399B21B893AD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86" creationId="{615EA54E-DFF8-6858-5244-221B56D2A33E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87" creationId="{57CB8E5A-4205-71A9-B5CB-69CCBA08B6E7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132" creationId="{959F60B5-F7A4-91D3-A5FB-868700D67E5A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133" creationId="{802F3FAD-AE17-75A6-6A63-920A5254D41C}"/>
          </ac:spMkLst>
        </pc:spChg>
        <pc:spChg chg="mod">
          <ac:chgData name="Watanabe Go" userId="eca159047afb4479" providerId="LiveId" clId="{E7E79780-B014-4743-9064-2441E7C17702}" dt="2023-01-22T05:30:37.372" v="7224" actId="1035"/>
          <ac:spMkLst>
            <pc:docMk/>
            <pc:sldMk cId="1939392084" sldId="507"/>
            <ac:spMk id="145" creationId="{501ECE07-8455-3AA0-3ABC-9990B15DC731}"/>
          </ac:spMkLst>
        </pc:spChg>
        <pc:spChg chg="mod">
          <ac:chgData name="Watanabe Go" userId="eca159047afb4479" providerId="LiveId" clId="{E7E79780-B014-4743-9064-2441E7C17702}" dt="2023-01-22T05:30:37.372" v="7224" actId="1035"/>
          <ac:spMkLst>
            <pc:docMk/>
            <pc:sldMk cId="1939392084" sldId="507"/>
            <ac:spMk id="146" creationId="{8C6572EB-819D-8A2D-8246-B1401AEF3788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147" creationId="{1E077C72-3A27-D9F2-2AEF-179547193DB2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148" creationId="{7F0B2177-6587-676A-5BBE-034C7406421C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149" creationId="{B42EBDAB-AA46-2341-69C3-8C1CE339F87F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150" creationId="{B45CE309-57BF-D87C-606A-FF64D171D032}"/>
          </ac:spMkLst>
        </pc:spChg>
        <pc:spChg chg="add del mod">
          <ac:chgData name="Watanabe Go" userId="eca159047afb4479" providerId="LiveId" clId="{E7E79780-B014-4743-9064-2441E7C17702}" dt="2023-01-22T05:28:36.461" v="7168" actId="478"/>
          <ac:spMkLst>
            <pc:docMk/>
            <pc:sldMk cId="1939392084" sldId="507"/>
            <ac:spMk id="163" creationId="{5F824115-6A40-3BB7-DF33-B671525EAA40}"/>
          </ac:spMkLst>
        </pc:spChg>
        <pc:spChg chg="add del mod">
          <ac:chgData name="Watanabe Go" userId="eca159047afb4479" providerId="LiveId" clId="{E7E79780-B014-4743-9064-2441E7C17702}" dt="2023-01-22T05:28:36.461" v="7168" actId="478"/>
          <ac:spMkLst>
            <pc:docMk/>
            <pc:sldMk cId="1939392084" sldId="507"/>
            <ac:spMk id="164" creationId="{DFE79A81-672A-8F34-D7C9-0D2D09F8F992}"/>
          </ac:spMkLst>
        </pc:spChg>
        <pc:spChg chg="add mod">
          <ac:chgData name="Watanabe Go" userId="eca159047afb4479" providerId="LiveId" clId="{E7E79780-B014-4743-9064-2441E7C17702}" dt="2023-01-22T05:42:31.430" v="7418" actId="1035"/>
          <ac:spMkLst>
            <pc:docMk/>
            <pc:sldMk cId="1939392084" sldId="507"/>
            <ac:spMk id="170" creationId="{EE5B7FC2-7A1B-4C25-97AF-9D87456FFB4A}"/>
          </ac:spMkLst>
        </pc:spChg>
        <pc:spChg chg="add mod">
          <ac:chgData name="Watanabe Go" userId="eca159047afb4479" providerId="LiveId" clId="{E7E79780-B014-4743-9064-2441E7C17702}" dt="2023-01-22T05:42:31.430" v="7418" actId="1035"/>
          <ac:spMkLst>
            <pc:docMk/>
            <pc:sldMk cId="1939392084" sldId="507"/>
            <ac:spMk id="174" creationId="{89AE77FC-EBE8-A6F3-D910-433B8897EEBC}"/>
          </ac:spMkLst>
        </pc:spChg>
        <pc:spChg chg="mod">
          <ac:chgData name="Watanabe Go" userId="eca159047afb4479" providerId="LiveId" clId="{E7E79780-B014-4743-9064-2441E7C17702}" dt="2023-01-22T05:46:50.124" v="7455" actId="122"/>
          <ac:spMkLst>
            <pc:docMk/>
            <pc:sldMk cId="1939392084" sldId="507"/>
            <ac:spMk id="192" creationId="{60476141-C899-2B67-20C4-F30261BC4686}"/>
          </ac:spMkLst>
        </pc:spChg>
        <pc:spChg chg="mod">
          <ac:chgData name="Watanabe Go" userId="eca159047afb4479" providerId="LiveId" clId="{E7E79780-B014-4743-9064-2441E7C17702}" dt="2023-01-22T05:46:50.124" v="7455" actId="122"/>
          <ac:spMkLst>
            <pc:docMk/>
            <pc:sldMk cId="1939392084" sldId="507"/>
            <ac:spMk id="193" creationId="{0395E25C-A35F-D7C7-DCD3-5C6CB8E0BA97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207" creationId="{C424BDBD-2D1E-1B11-92F4-BFD7757805DC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208" creationId="{B164164F-2003-D955-E70D-B0D5FA387D6A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209" creationId="{5088E72B-BD78-30DC-3CB6-9C176723F8FE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210" creationId="{A5D493F1-49AD-5559-4D35-D73497A52FD5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215" creationId="{34CDDF92-91AE-0106-7109-43055FFE788C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216" creationId="{A083915D-6A70-501E-337A-2ECFE8897BF7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228" creationId="{13B8C129-89D3-7E59-D643-A2F391EF1D16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229" creationId="{4F550390-8331-AD02-369F-9D6B5A182DA4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242" creationId="{6ADBEC88-CD05-FACE-5EC7-BF3A8CCFFCF5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250" creationId="{F2CEA87D-7554-D01E-DDB5-610D3D85877F}"/>
          </ac:spMkLst>
        </pc:spChg>
        <pc:cxnChg chg="mod">
          <ac:chgData name="Watanabe Go" userId="eca159047afb4479" providerId="LiveId" clId="{E7E79780-B014-4743-9064-2441E7C17702}" dt="2023-01-22T05:42:18.706" v="7412" actId="1035"/>
          <ac:cxnSpMkLst>
            <pc:docMk/>
            <pc:sldMk cId="1939392084" sldId="507"/>
            <ac:cxnSpMk id="25" creationId="{04AB5809-F8EF-F6F2-699F-78E8CD7847FB}"/>
          </ac:cxnSpMkLst>
        </pc:cxnChg>
        <pc:cxnChg chg="mod ord">
          <ac:chgData name="Watanabe Go" userId="eca159047afb4479" providerId="LiveId" clId="{E7E79780-B014-4743-9064-2441E7C17702}" dt="2023-01-22T05:42:18.706" v="7412" actId="1035"/>
          <ac:cxnSpMkLst>
            <pc:docMk/>
            <pc:sldMk cId="1939392084" sldId="507"/>
            <ac:cxnSpMk id="28" creationId="{CADEDCA6-FED6-F0AD-1693-0FAA70DF5030}"/>
          </ac:cxnSpMkLst>
        </pc:cxnChg>
        <pc:cxnChg chg="add mod">
          <ac:chgData name="Watanabe Go" userId="eca159047afb4479" providerId="LiveId" clId="{E7E79780-B014-4743-9064-2441E7C17702}" dt="2023-01-22T05:42:18.706" v="7412" actId="1035"/>
          <ac:cxnSpMkLst>
            <pc:docMk/>
            <pc:sldMk cId="1939392084" sldId="507"/>
            <ac:cxnSpMk id="29" creationId="{34BBD035-B96B-29B7-814F-D20AEECC664C}"/>
          </ac:cxnSpMkLst>
        </pc:cxnChg>
        <pc:cxnChg chg="mod ord">
          <ac:chgData name="Watanabe Go" userId="eca159047afb4479" providerId="LiveId" clId="{E7E79780-B014-4743-9064-2441E7C17702}" dt="2023-01-22T05:42:18.706" v="7412" actId="1035"/>
          <ac:cxnSpMkLst>
            <pc:docMk/>
            <pc:sldMk cId="1939392084" sldId="507"/>
            <ac:cxnSpMk id="30" creationId="{DA6E1634-FBE1-8294-D96B-860787685B89}"/>
          </ac:cxnSpMkLst>
        </pc:cxnChg>
        <pc:cxnChg chg="add mod">
          <ac:chgData name="Watanabe Go" userId="eca159047afb4479" providerId="LiveId" clId="{E7E79780-B014-4743-9064-2441E7C17702}" dt="2023-01-22T05:42:18.706" v="7412" actId="1035"/>
          <ac:cxnSpMkLst>
            <pc:docMk/>
            <pc:sldMk cId="1939392084" sldId="507"/>
            <ac:cxnSpMk id="33" creationId="{A743A095-2406-922F-483B-987B44DEF6B9}"/>
          </ac:cxnSpMkLst>
        </pc:cxnChg>
        <pc:cxnChg chg="mod">
          <ac:chgData name="Watanabe Go" userId="eca159047afb4479" providerId="LiveId" clId="{E7E79780-B014-4743-9064-2441E7C17702}" dt="2023-01-22T05:42:18.706" v="7412" actId="1035"/>
          <ac:cxnSpMkLst>
            <pc:docMk/>
            <pc:sldMk cId="1939392084" sldId="507"/>
            <ac:cxnSpMk id="38" creationId="{4A9733D9-6CE2-60D7-142B-E85255E7A6F7}"/>
          </ac:cxnSpMkLst>
        </pc:cxnChg>
        <pc:cxnChg chg="mod">
          <ac:chgData name="Watanabe Go" userId="eca159047afb4479" providerId="LiveId" clId="{E7E79780-B014-4743-9064-2441E7C17702}" dt="2023-01-22T05:42:18.706" v="7412" actId="1035"/>
          <ac:cxnSpMkLst>
            <pc:docMk/>
            <pc:sldMk cId="1939392084" sldId="507"/>
            <ac:cxnSpMk id="40" creationId="{656B8AE2-16AC-80EC-32C6-D378DFCBB048}"/>
          </ac:cxnSpMkLst>
        </pc:cxnChg>
        <pc:cxnChg chg="add mod">
          <ac:chgData name="Watanabe Go" userId="eca159047afb4479" providerId="LiveId" clId="{E7E79780-B014-4743-9064-2441E7C17702}" dt="2023-01-22T05:42:18.706" v="7412" actId="1035"/>
          <ac:cxnSpMkLst>
            <pc:docMk/>
            <pc:sldMk cId="1939392084" sldId="507"/>
            <ac:cxnSpMk id="89" creationId="{87B12EDE-24F4-A93C-98A3-F79612EBF4B1}"/>
          </ac:cxnSpMkLst>
        </pc:cxnChg>
        <pc:cxnChg chg="mod">
          <ac:chgData name="Watanabe Go" userId="eca159047afb4479" providerId="LiveId" clId="{E7E79780-B014-4743-9064-2441E7C17702}" dt="2023-01-22T05:42:18.706" v="7412" actId="1035"/>
          <ac:cxnSpMkLst>
            <pc:docMk/>
            <pc:sldMk cId="1939392084" sldId="507"/>
            <ac:cxnSpMk id="92" creationId="{AB232BCE-A141-1C0F-EBEB-9414F4EA820A}"/>
          </ac:cxnSpMkLst>
        </pc:cxnChg>
        <pc:cxnChg chg="add mod">
          <ac:chgData name="Watanabe Go" userId="eca159047afb4479" providerId="LiveId" clId="{E7E79780-B014-4743-9064-2441E7C17702}" dt="2023-01-22T05:42:18.706" v="7412" actId="1035"/>
          <ac:cxnSpMkLst>
            <pc:docMk/>
            <pc:sldMk cId="1939392084" sldId="507"/>
            <ac:cxnSpMk id="93" creationId="{075F4823-DE42-8D4A-CF9A-7E5360717D19}"/>
          </ac:cxnSpMkLst>
        </pc:cxnChg>
        <pc:cxnChg chg="mod">
          <ac:chgData name="Watanabe Go" userId="eca159047afb4479" providerId="LiveId" clId="{E7E79780-B014-4743-9064-2441E7C17702}" dt="2023-01-22T05:42:18.706" v="7412" actId="1035"/>
          <ac:cxnSpMkLst>
            <pc:docMk/>
            <pc:sldMk cId="1939392084" sldId="507"/>
            <ac:cxnSpMk id="94" creationId="{2D6BB125-29E8-C388-B2A9-6052813940DB}"/>
          </ac:cxnSpMkLst>
        </pc:cxnChg>
        <pc:cxnChg chg="mod">
          <ac:chgData name="Watanabe Go" userId="eca159047afb4479" providerId="LiveId" clId="{E7E79780-B014-4743-9064-2441E7C17702}" dt="2023-01-22T05:42:18.706" v="7412" actId="1035"/>
          <ac:cxnSpMkLst>
            <pc:docMk/>
            <pc:sldMk cId="1939392084" sldId="507"/>
            <ac:cxnSpMk id="95" creationId="{47F076E0-1F7A-1733-C5B3-351F872A5741}"/>
          </ac:cxnSpMkLst>
        </pc:cxnChg>
        <pc:cxnChg chg="mod">
          <ac:chgData name="Watanabe Go" userId="eca159047afb4479" providerId="LiveId" clId="{E7E79780-B014-4743-9064-2441E7C17702}" dt="2023-01-22T05:42:18.706" v="7412" actId="1035"/>
          <ac:cxnSpMkLst>
            <pc:docMk/>
            <pc:sldMk cId="1939392084" sldId="507"/>
            <ac:cxnSpMk id="96" creationId="{C7249407-7C69-9A81-9005-002F8A0745C2}"/>
          </ac:cxnSpMkLst>
        </pc:cxnChg>
        <pc:cxnChg chg="mod">
          <ac:chgData name="Watanabe Go" userId="eca159047afb4479" providerId="LiveId" clId="{E7E79780-B014-4743-9064-2441E7C17702}" dt="2023-01-22T05:42:18.706" v="7412" actId="1035"/>
          <ac:cxnSpMkLst>
            <pc:docMk/>
            <pc:sldMk cId="1939392084" sldId="507"/>
            <ac:cxnSpMk id="97" creationId="{FC8CA430-1858-23EB-28D0-4ADC1E252418}"/>
          </ac:cxnSpMkLst>
        </pc:cxnChg>
        <pc:cxnChg chg="mod">
          <ac:chgData name="Watanabe Go" userId="eca159047afb4479" providerId="LiveId" clId="{E7E79780-B014-4743-9064-2441E7C17702}" dt="2023-01-22T05:42:18.706" v="7412" actId="1035"/>
          <ac:cxnSpMkLst>
            <pc:docMk/>
            <pc:sldMk cId="1939392084" sldId="507"/>
            <ac:cxnSpMk id="98" creationId="{F43B568B-BA22-0593-C3AE-CF82441425EE}"/>
          </ac:cxnSpMkLst>
        </pc:cxnChg>
        <pc:cxnChg chg="mod">
          <ac:chgData name="Watanabe Go" userId="eca159047afb4479" providerId="LiveId" clId="{E7E79780-B014-4743-9064-2441E7C17702}" dt="2023-01-22T05:42:18.706" v="7412" actId="1035"/>
          <ac:cxnSpMkLst>
            <pc:docMk/>
            <pc:sldMk cId="1939392084" sldId="507"/>
            <ac:cxnSpMk id="99" creationId="{AFE200EF-0DA5-5A15-0375-F71136BE2177}"/>
          </ac:cxnSpMkLst>
        </pc:cxnChg>
        <pc:cxnChg chg="mod">
          <ac:chgData name="Watanabe Go" userId="eca159047afb4479" providerId="LiveId" clId="{E7E79780-B014-4743-9064-2441E7C17702}" dt="2023-01-22T05:42:18.706" v="7412" actId="1035"/>
          <ac:cxnSpMkLst>
            <pc:docMk/>
            <pc:sldMk cId="1939392084" sldId="507"/>
            <ac:cxnSpMk id="100" creationId="{2A616B86-C567-5182-81B7-8EEDAB634D6C}"/>
          </ac:cxnSpMkLst>
        </pc:cxnChg>
        <pc:cxnChg chg="add mod">
          <ac:chgData name="Watanabe Go" userId="eca159047afb4479" providerId="LiveId" clId="{E7E79780-B014-4743-9064-2441E7C17702}" dt="2023-01-22T05:42:18.706" v="7412" actId="1035"/>
          <ac:cxnSpMkLst>
            <pc:docMk/>
            <pc:sldMk cId="1939392084" sldId="507"/>
            <ac:cxnSpMk id="103" creationId="{0FFC580D-C175-416E-54CB-D7455A20DABD}"/>
          </ac:cxnSpMkLst>
        </pc:cxnChg>
        <pc:cxnChg chg="add mod">
          <ac:chgData name="Watanabe Go" userId="eca159047afb4479" providerId="LiveId" clId="{E7E79780-B014-4743-9064-2441E7C17702}" dt="2023-01-22T05:42:18.706" v="7412" actId="1035"/>
          <ac:cxnSpMkLst>
            <pc:docMk/>
            <pc:sldMk cId="1939392084" sldId="507"/>
            <ac:cxnSpMk id="104" creationId="{C2EB0CEF-F269-4B1B-C081-E2C5008A30A7}"/>
          </ac:cxnSpMkLst>
        </pc:cxnChg>
        <pc:cxnChg chg="add mod">
          <ac:chgData name="Watanabe Go" userId="eca159047afb4479" providerId="LiveId" clId="{E7E79780-B014-4743-9064-2441E7C17702}" dt="2023-01-22T05:42:18.706" v="7412" actId="1035"/>
          <ac:cxnSpMkLst>
            <pc:docMk/>
            <pc:sldMk cId="1939392084" sldId="507"/>
            <ac:cxnSpMk id="105" creationId="{EBA0907E-5BA2-B3B8-02B0-A0526AE90AC6}"/>
          </ac:cxnSpMkLst>
        </pc:cxnChg>
        <pc:cxnChg chg="add mod">
          <ac:chgData name="Watanabe Go" userId="eca159047afb4479" providerId="LiveId" clId="{E7E79780-B014-4743-9064-2441E7C17702}" dt="2023-01-22T05:42:18.706" v="7412" actId="1035"/>
          <ac:cxnSpMkLst>
            <pc:docMk/>
            <pc:sldMk cId="1939392084" sldId="507"/>
            <ac:cxnSpMk id="106" creationId="{CE85B7EC-6E17-0019-6F56-278F6D466FE7}"/>
          </ac:cxnSpMkLst>
        </pc:cxnChg>
        <pc:cxnChg chg="add mod">
          <ac:chgData name="Watanabe Go" userId="eca159047afb4479" providerId="LiveId" clId="{E7E79780-B014-4743-9064-2441E7C17702}" dt="2023-01-22T05:42:18.706" v="7412" actId="1035"/>
          <ac:cxnSpMkLst>
            <pc:docMk/>
            <pc:sldMk cId="1939392084" sldId="507"/>
            <ac:cxnSpMk id="107" creationId="{7A676AC4-4206-100A-DABB-E221B192524B}"/>
          </ac:cxnSpMkLst>
        </pc:cxnChg>
        <pc:cxnChg chg="add mod">
          <ac:chgData name="Watanabe Go" userId="eca159047afb4479" providerId="LiveId" clId="{E7E79780-B014-4743-9064-2441E7C17702}" dt="2023-01-22T05:42:18.706" v="7412" actId="1035"/>
          <ac:cxnSpMkLst>
            <pc:docMk/>
            <pc:sldMk cId="1939392084" sldId="507"/>
            <ac:cxnSpMk id="108" creationId="{3CC0BA28-0FEF-973E-92FE-EC342A217720}"/>
          </ac:cxnSpMkLst>
        </pc:cxnChg>
        <pc:cxnChg chg="add del mod">
          <ac:chgData name="Watanabe Go" userId="eca159047afb4479" providerId="LiveId" clId="{E7E79780-B014-4743-9064-2441E7C17702}" dt="2023-01-22T05:28:36.461" v="7168" actId="478"/>
          <ac:cxnSpMkLst>
            <pc:docMk/>
            <pc:sldMk cId="1939392084" sldId="507"/>
            <ac:cxnSpMk id="153" creationId="{0BEB3A7A-5C79-790A-5328-C81800E39C69}"/>
          </ac:cxnSpMkLst>
        </pc:cxnChg>
        <pc:cxnChg chg="add del mod">
          <ac:chgData name="Watanabe Go" userId="eca159047afb4479" providerId="LiveId" clId="{E7E79780-B014-4743-9064-2441E7C17702}" dt="2023-01-22T05:28:36.461" v="7168" actId="478"/>
          <ac:cxnSpMkLst>
            <pc:docMk/>
            <pc:sldMk cId="1939392084" sldId="507"/>
            <ac:cxnSpMk id="154" creationId="{583847B0-F1F9-D920-A6C9-BE784E22F788}"/>
          </ac:cxnSpMkLst>
        </pc:cxnChg>
        <pc:cxnChg chg="add del mod">
          <ac:chgData name="Watanabe Go" userId="eca159047afb4479" providerId="LiveId" clId="{E7E79780-B014-4743-9064-2441E7C17702}" dt="2023-01-22T05:28:36.461" v="7168" actId="478"/>
          <ac:cxnSpMkLst>
            <pc:docMk/>
            <pc:sldMk cId="1939392084" sldId="507"/>
            <ac:cxnSpMk id="156" creationId="{5C04F8B3-9B1C-0A2D-2F39-CCC51B1F8D81}"/>
          </ac:cxnSpMkLst>
        </pc:cxnChg>
        <pc:cxnChg chg="add mod">
          <ac:chgData name="Watanabe Go" userId="eca159047afb4479" providerId="LiveId" clId="{E7E79780-B014-4743-9064-2441E7C17702}" dt="2023-01-22T05:42:31.430" v="7418" actId="1035"/>
          <ac:cxnSpMkLst>
            <pc:docMk/>
            <pc:sldMk cId="1939392084" sldId="507"/>
            <ac:cxnSpMk id="169" creationId="{C5792E88-6B52-1E70-7788-98D3AF4A669A}"/>
          </ac:cxnSpMkLst>
        </pc:cxnChg>
        <pc:cxnChg chg="add mod">
          <ac:chgData name="Watanabe Go" userId="eca159047afb4479" providerId="LiveId" clId="{E7E79780-B014-4743-9064-2441E7C17702}" dt="2023-01-22T05:42:39.005" v="7419" actId="14100"/>
          <ac:cxnSpMkLst>
            <pc:docMk/>
            <pc:sldMk cId="1939392084" sldId="507"/>
            <ac:cxnSpMk id="172" creationId="{1A970BA3-0731-3966-421B-D76A984614CC}"/>
          </ac:cxnSpMkLst>
        </pc:cxnChg>
        <pc:cxnChg chg="mod">
          <ac:chgData name="Watanabe Go" userId="eca159047afb4479" providerId="LiveId" clId="{E7E79780-B014-4743-9064-2441E7C17702}" dt="2023-01-22T05:42:18.706" v="7412" actId="1035"/>
          <ac:cxnSpMkLst>
            <pc:docMk/>
            <pc:sldMk cId="1939392084" sldId="507"/>
            <ac:cxnSpMk id="212" creationId="{551227D0-7B6E-5ECB-1703-BEA805B28EDE}"/>
          </ac:cxnSpMkLst>
        </pc:cxnChg>
        <pc:cxnChg chg="mod">
          <ac:chgData name="Watanabe Go" userId="eca159047afb4479" providerId="LiveId" clId="{E7E79780-B014-4743-9064-2441E7C17702}" dt="2023-01-22T05:42:18.706" v="7412" actId="1035"/>
          <ac:cxnSpMkLst>
            <pc:docMk/>
            <pc:sldMk cId="1939392084" sldId="507"/>
            <ac:cxnSpMk id="219" creationId="{FE7E5575-A126-63A1-5375-2787EF10710F}"/>
          </ac:cxnSpMkLst>
        </pc:cxnChg>
        <pc:cxnChg chg="mod">
          <ac:chgData name="Watanabe Go" userId="eca159047afb4479" providerId="LiveId" clId="{E7E79780-B014-4743-9064-2441E7C17702}" dt="2023-01-22T05:42:18.706" v="7412" actId="1035"/>
          <ac:cxnSpMkLst>
            <pc:docMk/>
            <pc:sldMk cId="1939392084" sldId="507"/>
            <ac:cxnSpMk id="224" creationId="{11183440-9237-FF4A-DF48-ACA985705CBC}"/>
          </ac:cxnSpMkLst>
        </pc:cxnChg>
        <pc:cxnChg chg="mod">
          <ac:chgData name="Watanabe Go" userId="eca159047afb4479" providerId="LiveId" clId="{E7E79780-B014-4743-9064-2441E7C17702}" dt="2023-01-22T05:42:18.706" v="7412" actId="1035"/>
          <ac:cxnSpMkLst>
            <pc:docMk/>
            <pc:sldMk cId="1939392084" sldId="507"/>
            <ac:cxnSpMk id="245" creationId="{7323AEAB-4737-0A46-7D57-20CDEB34CB1F}"/>
          </ac:cxnSpMkLst>
        </pc:cxnChg>
      </pc:sldChg>
      <pc:sldChg chg="delSp add mod ord">
        <pc:chgData name="Watanabe Go" userId="eca159047afb4479" providerId="LiveId" clId="{E7E79780-B014-4743-9064-2441E7C17702}" dt="2023-01-22T05:57:11.331" v="7541"/>
        <pc:sldMkLst>
          <pc:docMk/>
          <pc:sldMk cId="1650597480" sldId="508"/>
        </pc:sldMkLst>
        <pc:spChg chg="del">
          <ac:chgData name="Watanabe Go" userId="eca159047afb4479" providerId="LiveId" clId="{E7E79780-B014-4743-9064-2441E7C17702}" dt="2023-01-22T05:56:35.687" v="7458" actId="478"/>
          <ac:spMkLst>
            <pc:docMk/>
            <pc:sldMk cId="1650597480" sldId="508"/>
            <ac:spMk id="4" creationId="{6258B695-5D36-ED59-6EE8-9018B70F7C26}"/>
          </ac:spMkLst>
        </pc:spChg>
      </pc:sldChg>
      <pc:sldChg chg="addSp delSp modSp new mod">
        <pc:chgData name="Watanabe Go" userId="eca159047afb4479" providerId="LiveId" clId="{E7E79780-B014-4743-9064-2441E7C17702}" dt="2023-01-31T14:27:55.413" v="7599" actId="1076"/>
        <pc:sldMkLst>
          <pc:docMk/>
          <pc:sldMk cId="3232792359" sldId="509"/>
        </pc:sldMkLst>
        <pc:spChg chg="add del mod">
          <ac:chgData name="Watanabe Go" userId="eca159047afb4479" providerId="LiveId" clId="{E7E79780-B014-4743-9064-2441E7C17702}" dt="2023-01-31T14:27:46.962" v="7598" actId="478"/>
          <ac:spMkLst>
            <pc:docMk/>
            <pc:sldMk cId="3232792359" sldId="509"/>
            <ac:spMk id="4" creationId="{EDD0C8F1-D5FA-2AF5-AF9B-838BD1764D48}"/>
          </ac:spMkLst>
        </pc:spChg>
        <pc:spChg chg="add mod">
          <ac:chgData name="Watanabe Go" userId="eca159047afb4479" providerId="LiveId" clId="{E7E79780-B014-4743-9064-2441E7C17702}" dt="2023-01-31T14:27:55.413" v="7599" actId="1076"/>
          <ac:spMkLst>
            <pc:docMk/>
            <pc:sldMk cId="3232792359" sldId="509"/>
            <ac:spMk id="5" creationId="{6FA5167E-23F7-AF7F-B157-1F0422C769DD}"/>
          </ac:spMkLst>
        </pc:spChg>
        <pc:spChg chg="add mod">
          <ac:chgData name="Watanabe Go" userId="eca159047afb4479" providerId="LiveId" clId="{E7E79780-B014-4743-9064-2441E7C17702}" dt="2023-01-31T14:27:55.413" v="7599" actId="1076"/>
          <ac:spMkLst>
            <pc:docMk/>
            <pc:sldMk cId="3232792359" sldId="509"/>
            <ac:spMk id="6" creationId="{118790C6-A31D-FFAD-B6DD-6C2D1CCE4215}"/>
          </ac:spMkLst>
        </pc:spChg>
        <pc:spChg chg="add mod">
          <ac:chgData name="Watanabe Go" userId="eca159047afb4479" providerId="LiveId" clId="{E7E79780-B014-4743-9064-2441E7C17702}" dt="2023-01-31T14:27:55.413" v="7599" actId="1076"/>
          <ac:spMkLst>
            <pc:docMk/>
            <pc:sldMk cId="3232792359" sldId="509"/>
            <ac:spMk id="7" creationId="{E04E67D7-158D-B3F7-6360-3495B7877FAA}"/>
          </ac:spMkLst>
        </pc:spChg>
        <pc:spChg chg="add mod">
          <ac:chgData name="Watanabe Go" userId="eca159047afb4479" providerId="LiveId" clId="{E7E79780-B014-4743-9064-2441E7C17702}" dt="2023-01-31T14:27:55.413" v="7599" actId="1076"/>
          <ac:spMkLst>
            <pc:docMk/>
            <pc:sldMk cId="3232792359" sldId="509"/>
            <ac:spMk id="8" creationId="{86FB1ECD-D166-72D8-E9E5-6A22FFA4BEE9}"/>
          </ac:spMkLst>
        </pc:spChg>
        <pc:spChg chg="add mod">
          <ac:chgData name="Watanabe Go" userId="eca159047afb4479" providerId="LiveId" clId="{E7E79780-B014-4743-9064-2441E7C17702}" dt="2023-01-31T14:27:55.413" v="7599" actId="1076"/>
          <ac:spMkLst>
            <pc:docMk/>
            <pc:sldMk cId="3232792359" sldId="509"/>
            <ac:spMk id="9" creationId="{4DD26712-4B02-21B1-E77C-FD6ADA457141}"/>
          </ac:spMkLst>
        </pc:spChg>
        <pc:spChg chg="add mod">
          <ac:chgData name="Watanabe Go" userId="eca159047afb4479" providerId="LiveId" clId="{E7E79780-B014-4743-9064-2441E7C17702}" dt="2023-01-31T14:27:55.413" v="7599" actId="1076"/>
          <ac:spMkLst>
            <pc:docMk/>
            <pc:sldMk cId="3232792359" sldId="509"/>
            <ac:spMk id="10" creationId="{82CFA0CE-22D8-4224-1067-16E2F517108C}"/>
          </ac:spMkLst>
        </pc:spChg>
        <pc:spChg chg="add mod">
          <ac:chgData name="Watanabe Go" userId="eca159047afb4479" providerId="LiveId" clId="{E7E79780-B014-4743-9064-2441E7C17702}" dt="2023-01-31T14:27:55.413" v="7599" actId="1076"/>
          <ac:spMkLst>
            <pc:docMk/>
            <pc:sldMk cId="3232792359" sldId="509"/>
            <ac:spMk id="11" creationId="{E1C4428A-AB17-88FC-312A-AB29C2731F54}"/>
          </ac:spMkLst>
        </pc:spChg>
        <pc:spChg chg="add mod">
          <ac:chgData name="Watanabe Go" userId="eca159047afb4479" providerId="LiveId" clId="{E7E79780-B014-4743-9064-2441E7C17702}" dt="2023-01-31T14:27:55.413" v="7599" actId="1076"/>
          <ac:spMkLst>
            <pc:docMk/>
            <pc:sldMk cId="3232792359" sldId="509"/>
            <ac:spMk id="12" creationId="{9D7975AA-EF10-E9C9-5863-5704C9B98E29}"/>
          </ac:spMkLst>
        </pc:spChg>
        <pc:spChg chg="add mod">
          <ac:chgData name="Watanabe Go" userId="eca159047afb4479" providerId="LiveId" clId="{E7E79780-B014-4743-9064-2441E7C17702}" dt="2023-01-31T14:27:55.413" v="7599" actId="1076"/>
          <ac:spMkLst>
            <pc:docMk/>
            <pc:sldMk cId="3232792359" sldId="509"/>
            <ac:spMk id="13" creationId="{F991EB73-51E6-7E7D-E8C4-94A96739F7FC}"/>
          </ac:spMkLst>
        </pc:spChg>
        <pc:spChg chg="add mod">
          <ac:chgData name="Watanabe Go" userId="eca159047afb4479" providerId="LiveId" clId="{E7E79780-B014-4743-9064-2441E7C17702}" dt="2023-01-31T14:27:55.413" v="7599" actId="1076"/>
          <ac:spMkLst>
            <pc:docMk/>
            <pc:sldMk cId="3232792359" sldId="509"/>
            <ac:spMk id="14" creationId="{3136B989-A089-906A-6BF1-5E108B8BF3D3}"/>
          </ac:spMkLst>
        </pc:spChg>
        <pc:spChg chg="add mod">
          <ac:chgData name="Watanabe Go" userId="eca159047afb4479" providerId="LiveId" clId="{E7E79780-B014-4743-9064-2441E7C17702}" dt="2023-01-31T14:27:55.413" v="7599" actId="1076"/>
          <ac:spMkLst>
            <pc:docMk/>
            <pc:sldMk cId="3232792359" sldId="509"/>
            <ac:spMk id="15" creationId="{A3BE4404-BC1A-3A45-CD41-1EA8E4824CF1}"/>
          </ac:spMkLst>
        </pc:spChg>
        <pc:spChg chg="add mod">
          <ac:chgData name="Watanabe Go" userId="eca159047afb4479" providerId="LiveId" clId="{E7E79780-B014-4743-9064-2441E7C17702}" dt="2023-01-31T14:27:55.413" v="7599" actId="1076"/>
          <ac:spMkLst>
            <pc:docMk/>
            <pc:sldMk cId="3232792359" sldId="509"/>
            <ac:spMk id="16" creationId="{355BCAAB-2BB2-667C-67A9-03D2F8DF7B71}"/>
          </ac:spMkLst>
        </pc:spChg>
        <pc:spChg chg="add mod">
          <ac:chgData name="Watanabe Go" userId="eca159047afb4479" providerId="LiveId" clId="{E7E79780-B014-4743-9064-2441E7C17702}" dt="2023-01-31T14:27:55.413" v="7599" actId="1076"/>
          <ac:spMkLst>
            <pc:docMk/>
            <pc:sldMk cId="3232792359" sldId="509"/>
            <ac:spMk id="17" creationId="{F80C5FF5-3D36-1BA2-3062-A5943B8DC5A3}"/>
          </ac:spMkLst>
        </pc:spChg>
        <pc:spChg chg="add mod">
          <ac:chgData name="Watanabe Go" userId="eca159047afb4479" providerId="LiveId" clId="{E7E79780-B014-4743-9064-2441E7C17702}" dt="2023-01-31T14:27:55.413" v="7599" actId="1076"/>
          <ac:spMkLst>
            <pc:docMk/>
            <pc:sldMk cId="3232792359" sldId="509"/>
            <ac:spMk id="18" creationId="{FDAA2B91-4F87-60ED-FA44-82D5B9595DD3}"/>
          </ac:spMkLst>
        </pc:spChg>
        <pc:spChg chg="add mod">
          <ac:chgData name="Watanabe Go" userId="eca159047afb4479" providerId="LiveId" clId="{E7E79780-B014-4743-9064-2441E7C17702}" dt="2023-01-31T14:27:55.413" v="7599" actId="1076"/>
          <ac:spMkLst>
            <pc:docMk/>
            <pc:sldMk cId="3232792359" sldId="509"/>
            <ac:spMk id="19" creationId="{0D41F3E5-27E2-32E8-32C9-9EC44F34A54E}"/>
          </ac:spMkLst>
        </pc:spChg>
        <pc:spChg chg="add mod">
          <ac:chgData name="Watanabe Go" userId="eca159047afb4479" providerId="LiveId" clId="{E7E79780-B014-4743-9064-2441E7C17702}" dt="2023-01-31T14:27:55.413" v="7599" actId="1076"/>
          <ac:spMkLst>
            <pc:docMk/>
            <pc:sldMk cId="3232792359" sldId="509"/>
            <ac:spMk id="20" creationId="{9487B7D2-64A7-90DE-2773-4474B25C2438}"/>
          </ac:spMkLst>
        </pc:spChg>
        <pc:spChg chg="add mod">
          <ac:chgData name="Watanabe Go" userId="eca159047afb4479" providerId="LiveId" clId="{E7E79780-B014-4743-9064-2441E7C17702}" dt="2023-01-31T14:27:55.413" v="7599" actId="1076"/>
          <ac:spMkLst>
            <pc:docMk/>
            <pc:sldMk cId="3232792359" sldId="509"/>
            <ac:spMk id="21" creationId="{CC34AFDF-371F-F12F-317E-95D680806AD0}"/>
          </ac:spMkLst>
        </pc:spChg>
        <pc:spChg chg="add mod">
          <ac:chgData name="Watanabe Go" userId="eca159047afb4479" providerId="LiveId" clId="{E7E79780-B014-4743-9064-2441E7C17702}" dt="2023-01-31T14:27:55.413" v="7599" actId="1076"/>
          <ac:spMkLst>
            <pc:docMk/>
            <pc:sldMk cId="3232792359" sldId="509"/>
            <ac:spMk id="22" creationId="{A2C910B5-7F16-211B-642C-67D78767089F}"/>
          </ac:spMkLst>
        </pc:spChg>
        <pc:spChg chg="add mod">
          <ac:chgData name="Watanabe Go" userId="eca159047afb4479" providerId="LiveId" clId="{E7E79780-B014-4743-9064-2441E7C17702}" dt="2023-01-31T14:27:55.413" v="7599" actId="1076"/>
          <ac:spMkLst>
            <pc:docMk/>
            <pc:sldMk cId="3232792359" sldId="509"/>
            <ac:spMk id="23" creationId="{A351BAE1-F540-EA23-4F50-CFB2C1FAA13D}"/>
          </ac:spMkLst>
        </pc:spChg>
        <pc:spChg chg="add mod">
          <ac:chgData name="Watanabe Go" userId="eca159047afb4479" providerId="LiveId" clId="{E7E79780-B014-4743-9064-2441E7C17702}" dt="2023-01-31T14:27:55.413" v="7599" actId="1076"/>
          <ac:spMkLst>
            <pc:docMk/>
            <pc:sldMk cId="3232792359" sldId="509"/>
            <ac:spMk id="24" creationId="{9B1DEC9A-63A0-DFD9-47A0-90475020350E}"/>
          </ac:spMkLst>
        </pc:spChg>
        <pc:spChg chg="add mod">
          <ac:chgData name="Watanabe Go" userId="eca159047afb4479" providerId="LiveId" clId="{E7E79780-B014-4743-9064-2441E7C17702}" dt="2023-01-31T14:27:55.413" v="7599" actId="1076"/>
          <ac:spMkLst>
            <pc:docMk/>
            <pc:sldMk cId="3232792359" sldId="509"/>
            <ac:spMk id="25" creationId="{AD0D27E4-0DC8-9980-A5F5-DD2C36F2E9FA}"/>
          </ac:spMkLst>
        </pc:spChg>
        <pc:spChg chg="add mod">
          <ac:chgData name="Watanabe Go" userId="eca159047afb4479" providerId="LiveId" clId="{E7E79780-B014-4743-9064-2441E7C17702}" dt="2023-01-31T14:27:55.413" v="7599" actId="1076"/>
          <ac:spMkLst>
            <pc:docMk/>
            <pc:sldMk cId="3232792359" sldId="509"/>
            <ac:spMk id="26" creationId="{4F8CE60D-87CA-03C4-D3C9-F1E1751A303E}"/>
          </ac:spMkLst>
        </pc:spChg>
        <pc:spChg chg="add mod">
          <ac:chgData name="Watanabe Go" userId="eca159047afb4479" providerId="LiveId" clId="{E7E79780-B014-4743-9064-2441E7C17702}" dt="2023-01-31T14:27:55.413" v="7599" actId="1076"/>
          <ac:spMkLst>
            <pc:docMk/>
            <pc:sldMk cId="3232792359" sldId="509"/>
            <ac:spMk id="27" creationId="{CE4FD028-EC10-B0E7-C792-399B4D5879E3}"/>
          </ac:spMkLst>
        </pc:spChg>
        <pc:spChg chg="add mod">
          <ac:chgData name="Watanabe Go" userId="eca159047afb4479" providerId="LiveId" clId="{E7E79780-B014-4743-9064-2441E7C17702}" dt="2023-01-31T14:27:55.413" v="7599" actId="1076"/>
          <ac:spMkLst>
            <pc:docMk/>
            <pc:sldMk cId="3232792359" sldId="509"/>
            <ac:spMk id="30" creationId="{9F82E83F-00E8-B000-93C8-2EA64F043401}"/>
          </ac:spMkLst>
        </pc:spChg>
        <pc:spChg chg="add mod">
          <ac:chgData name="Watanabe Go" userId="eca159047afb4479" providerId="LiveId" clId="{E7E79780-B014-4743-9064-2441E7C17702}" dt="2023-01-31T14:27:55.413" v="7599" actId="1076"/>
          <ac:spMkLst>
            <pc:docMk/>
            <pc:sldMk cId="3232792359" sldId="509"/>
            <ac:spMk id="31" creationId="{4E9A88A6-F1D4-0611-FA44-516014F064BA}"/>
          </ac:spMkLst>
        </pc:spChg>
        <pc:spChg chg="add mod">
          <ac:chgData name="Watanabe Go" userId="eca159047afb4479" providerId="LiveId" clId="{E7E79780-B014-4743-9064-2441E7C17702}" dt="2023-01-31T14:27:55.413" v="7599" actId="1076"/>
          <ac:spMkLst>
            <pc:docMk/>
            <pc:sldMk cId="3232792359" sldId="509"/>
            <ac:spMk id="32" creationId="{85A44A44-6435-019F-1742-15EADDEC122F}"/>
          </ac:spMkLst>
        </pc:spChg>
        <pc:spChg chg="mod">
          <ac:chgData name="Watanabe Go" userId="eca159047afb4479" providerId="LiveId" clId="{E7E79780-B014-4743-9064-2441E7C17702}" dt="2023-01-31T14:27:38.879" v="7596"/>
          <ac:spMkLst>
            <pc:docMk/>
            <pc:sldMk cId="3232792359" sldId="509"/>
            <ac:spMk id="35" creationId="{9E31C308-1196-FCF1-EF0F-547A5B8A0A4C}"/>
          </ac:spMkLst>
        </pc:spChg>
        <pc:spChg chg="mod">
          <ac:chgData name="Watanabe Go" userId="eca159047afb4479" providerId="LiveId" clId="{E7E79780-B014-4743-9064-2441E7C17702}" dt="2023-01-31T14:27:38.879" v="7596"/>
          <ac:spMkLst>
            <pc:docMk/>
            <pc:sldMk cId="3232792359" sldId="509"/>
            <ac:spMk id="38" creationId="{21D7E10D-3897-7ADB-E0D7-16D56BB05253}"/>
          </ac:spMkLst>
        </pc:spChg>
        <pc:grpChg chg="add mod">
          <ac:chgData name="Watanabe Go" userId="eca159047afb4479" providerId="LiveId" clId="{E7E79780-B014-4743-9064-2441E7C17702}" dt="2023-01-31T14:27:55.413" v="7599" actId="1076"/>
          <ac:grpSpMkLst>
            <pc:docMk/>
            <pc:sldMk cId="3232792359" sldId="509"/>
            <ac:grpSpMk id="33" creationId="{E12B2995-D46E-22F4-727B-E703E0F5A733}"/>
          </ac:grpSpMkLst>
        </pc:grpChg>
        <pc:grpChg chg="add mod">
          <ac:chgData name="Watanabe Go" userId="eca159047afb4479" providerId="LiveId" clId="{E7E79780-B014-4743-9064-2441E7C17702}" dt="2023-01-31T14:27:55.413" v="7599" actId="1076"/>
          <ac:grpSpMkLst>
            <pc:docMk/>
            <pc:sldMk cId="3232792359" sldId="509"/>
            <ac:grpSpMk id="36" creationId="{696475E8-C08C-27B6-73DB-D6FEAD8A6261}"/>
          </ac:grpSpMkLst>
        </pc:grpChg>
        <pc:picChg chg="mod">
          <ac:chgData name="Watanabe Go" userId="eca159047afb4479" providerId="LiveId" clId="{E7E79780-B014-4743-9064-2441E7C17702}" dt="2023-01-31T14:27:38.879" v="7596"/>
          <ac:picMkLst>
            <pc:docMk/>
            <pc:sldMk cId="3232792359" sldId="509"/>
            <ac:picMk id="34" creationId="{52F2C62B-C255-1478-B227-3EC983F838D2}"/>
          </ac:picMkLst>
        </pc:picChg>
        <pc:picChg chg="mod">
          <ac:chgData name="Watanabe Go" userId="eca159047afb4479" providerId="LiveId" clId="{E7E79780-B014-4743-9064-2441E7C17702}" dt="2023-01-31T14:27:38.879" v="7596"/>
          <ac:picMkLst>
            <pc:docMk/>
            <pc:sldMk cId="3232792359" sldId="509"/>
            <ac:picMk id="37" creationId="{6F76C7FE-19EB-7622-310A-3818E31DF45F}"/>
          </ac:picMkLst>
        </pc:picChg>
        <pc:cxnChg chg="add mod">
          <ac:chgData name="Watanabe Go" userId="eca159047afb4479" providerId="LiveId" clId="{E7E79780-B014-4743-9064-2441E7C17702}" dt="2023-01-31T14:27:55.413" v="7599" actId="1076"/>
          <ac:cxnSpMkLst>
            <pc:docMk/>
            <pc:sldMk cId="3232792359" sldId="509"/>
            <ac:cxnSpMk id="28" creationId="{7831A6A6-EBAA-EEB7-DD07-3F2548C99CEF}"/>
          </ac:cxnSpMkLst>
        </pc:cxnChg>
        <pc:cxnChg chg="add mod">
          <ac:chgData name="Watanabe Go" userId="eca159047afb4479" providerId="LiveId" clId="{E7E79780-B014-4743-9064-2441E7C17702}" dt="2023-01-31T14:27:55.413" v="7599" actId="1076"/>
          <ac:cxnSpMkLst>
            <pc:docMk/>
            <pc:sldMk cId="3232792359" sldId="509"/>
            <ac:cxnSpMk id="29" creationId="{3C3B910A-0649-B72D-9BBB-83AFCB6783CE}"/>
          </ac:cxnSpMkLst>
        </pc:cxnChg>
      </pc:sldChg>
    </pc:docChg>
  </pc:docChgLst>
  <pc:docChgLst>
    <pc:chgData name="Go Watanabe" userId="eca159047afb4479" providerId="LiveId" clId="{7C97F030-C4E5-4776-9430-1ACD6195F9D5}"/>
    <pc:docChg chg="undo custSel addSld delSld modSld sldOrd modMainMaster addSection delSection modSection">
      <pc:chgData name="Go Watanabe" userId="eca159047afb4479" providerId="LiveId" clId="{7C97F030-C4E5-4776-9430-1ACD6195F9D5}" dt="2023-12-31T17:30:16.935" v="4098" actId="47"/>
      <pc:docMkLst>
        <pc:docMk/>
      </pc:docMkLst>
      <pc:sldChg chg="del">
        <pc:chgData name="Go Watanabe" userId="eca159047afb4479" providerId="LiveId" clId="{7C97F030-C4E5-4776-9430-1ACD6195F9D5}" dt="2023-12-31T13:20:50.690" v="4" actId="47"/>
        <pc:sldMkLst>
          <pc:docMk/>
          <pc:sldMk cId="2641555448" sldId="458"/>
        </pc:sldMkLst>
      </pc:sldChg>
      <pc:sldChg chg="del">
        <pc:chgData name="Go Watanabe" userId="eca159047afb4479" providerId="LiveId" clId="{7C97F030-C4E5-4776-9430-1ACD6195F9D5}" dt="2023-12-31T13:19:19.013" v="2" actId="47"/>
        <pc:sldMkLst>
          <pc:docMk/>
          <pc:sldMk cId="3218041130" sldId="471"/>
        </pc:sldMkLst>
      </pc:sldChg>
      <pc:sldChg chg="del">
        <pc:chgData name="Go Watanabe" userId="eca159047afb4479" providerId="LiveId" clId="{7C97F030-C4E5-4776-9430-1ACD6195F9D5}" dt="2023-12-31T13:19:19.013" v="2" actId="47"/>
        <pc:sldMkLst>
          <pc:docMk/>
          <pc:sldMk cId="2107331648" sldId="495"/>
        </pc:sldMkLst>
      </pc:sldChg>
      <pc:sldChg chg="del">
        <pc:chgData name="Go Watanabe" userId="eca159047afb4479" providerId="LiveId" clId="{7C97F030-C4E5-4776-9430-1ACD6195F9D5}" dt="2023-12-31T17:29:27.903" v="4095" actId="47"/>
        <pc:sldMkLst>
          <pc:docMk/>
          <pc:sldMk cId="961749311" sldId="496"/>
        </pc:sldMkLst>
      </pc:sldChg>
      <pc:sldChg chg="del">
        <pc:chgData name="Go Watanabe" userId="eca159047afb4479" providerId="LiveId" clId="{7C97F030-C4E5-4776-9430-1ACD6195F9D5}" dt="2023-12-31T13:20:48.759" v="3" actId="47"/>
        <pc:sldMkLst>
          <pc:docMk/>
          <pc:sldMk cId="214042598" sldId="499"/>
        </pc:sldMkLst>
      </pc:sldChg>
      <pc:sldChg chg="del">
        <pc:chgData name="Go Watanabe" userId="eca159047afb4479" providerId="LiveId" clId="{7C97F030-C4E5-4776-9430-1ACD6195F9D5}" dt="2023-12-31T13:19:19.013" v="2" actId="47"/>
        <pc:sldMkLst>
          <pc:docMk/>
          <pc:sldMk cId="4252254862" sldId="500"/>
        </pc:sldMkLst>
      </pc:sldChg>
      <pc:sldChg chg="del">
        <pc:chgData name="Go Watanabe" userId="eca159047afb4479" providerId="LiveId" clId="{7C97F030-C4E5-4776-9430-1ACD6195F9D5}" dt="2023-12-31T13:19:19.013" v="2" actId="47"/>
        <pc:sldMkLst>
          <pc:docMk/>
          <pc:sldMk cId="2522483435" sldId="501"/>
        </pc:sldMkLst>
      </pc:sldChg>
      <pc:sldChg chg="del">
        <pc:chgData name="Go Watanabe" userId="eca159047afb4479" providerId="LiveId" clId="{7C97F030-C4E5-4776-9430-1ACD6195F9D5}" dt="2023-12-31T13:19:19.013" v="2" actId="47"/>
        <pc:sldMkLst>
          <pc:docMk/>
          <pc:sldMk cId="3543961178" sldId="503"/>
        </pc:sldMkLst>
      </pc:sldChg>
      <pc:sldChg chg="del">
        <pc:chgData name="Go Watanabe" userId="eca159047afb4479" providerId="LiveId" clId="{7C97F030-C4E5-4776-9430-1ACD6195F9D5}" dt="2023-12-31T13:19:19.013" v="2" actId="47"/>
        <pc:sldMkLst>
          <pc:docMk/>
          <pc:sldMk cId="3684335341" sldId="504"/>
        </pc:sldMkLst>
      </pc:sldChg>
      <pc:sldChg chg="del">
        <pc:chgData name="Go Watanabe" userId="eca159047afb4479" providerId="LiveId" clId="{7C97F030-C4E5-4776-9430-1ACD6195F9D5}" dt="2023-12-31T13:19:19.013" v="2" actId="47"/>
        <pc:sldMkLst>
          <pc:docMk/>
          <pc:sldMk cId="923811831" sldId="505"/>
        </pc:sldMkLst>
      </pc:sldChg>
      <pc:sldChg chg="del">
        <pc:chgData name="Go Watanabe" userId="eca159047afb4479" providerId="LiveId" clId="{7C97F030-C4E5-4776-9430-1ACD6195F9D5}" dt="2023-12-31T13:19:19.013" v="2" actId="47"/>
        <pc:sldMkLst>
          <pc:docMk/>
          <pc:sldMk cId="3299983464" sldId="506"/>
        </pc:sldMkLst>
      </pc:sldChg>
      <pc:sldChg chg="del">
        <pc:chgData name="Go Watanabe" userId="eca159047afb4479" providerId="LiveId" clId="{7C97F030-C4E5-4776-9430-1ACD6195F9D5}" dt="2023-12-31T13:19:19.013" v="2" actId="47"/>
        <pc:sldMkLst>
          <pc:docMk/>
          <pc:sldMk cId="1939392084" sldId="507"/>
        </pc:sldMkLst>
      </pc:sldChg>
      <pc:sldChg chg="del">
        <pc:chgData name="Go Watanabe" userId="eca159047afb4479" providerId="LiveId" clId="{7C97F030-C4E5-4776-9430-1ACD6195F9D5}" dt="2023-12-31T13:19:19.013" v="2" actId="47"/>
        <pc:sldMkLst>
          <pc:docMk/>
          <pc:sldMk cId="1650597480" sldId="508"/>
        </pc:sldMkLst>
      </pc:sldChg>
      <pc:sldChg chg="delSp modSp mod ord">
        <pc:chgData name="Go Watanabe" userId="eca159047afb4479" providerId="LiveId" clId="{7C97F030-C4E5-4776-9430-1ACD6195F9D5}" dt="2023-12-31T14:24:17.066" v="865"/>
        <pc:sldMkLst>
          <pc:docMk/>
          <pc:sldMk cId="3232792359" sldId="509"/>
        </pc:sldMkLst>
        <pc:spChg chg="mod">
          <ac:chgData name="Go Watanabe" userId="eca159047afb4479" providerId="LiveId" clId="{7C97F030-C4E5-4776-9430-1ACD6195F9D5}" dt="2023-12-31T14:23:58.776" v="863"/>
          <ac:spMkLst>
            <pc:docMk/>
            <pc:sldMk cId="3232792359" sldId="509"/>
            <ac:spMk id="3" creationId="{ED2635C2-CC2D-F1D8-DAC8-FCF863FFDA45}"/>
          </ac:spMkLst>
        </pc:spChg>
        <pc:spChg chg="mod">
          <ac:chgData name="Go Watanabe" userId="eca159047afb4479" providerId="LiveId" clId="{7C97F030-C4E5-4776-9430-1ACD6195F9D5}" dt="2023-12-31T13:33:19.465" v="401" actId="14100"/>
          <ac:spMkLst>
            <pc:docMk/>
            <pc:sldMk cId="3232792359" sldId="509"/>
            <ac:spMk id="5" creationId="{6FA5167E-23F7-AF7F-B157-1F0422C769DD}"/>
          </ac:spMkLst>
        </pc:spChg>
        <pc:spChg chg="mod">
          <ac:chgData name="Go Watanabe" userId="eca159047afb4479" providerId="LiveId" clId="{7C97F030-C4E5-4776-9430-1ACD6195F9D5}" dt="2023-12-31T13:27:17.647" v="255" actId="1035"/>
          <ac:spMkLst>
            <pc:docMk/>
            <pc:sldMk cId="3232792359" sldId="509"/>
            <ac:spMk id="6" creationId="{118790C6-A31D-FFAD-B6DD-6C2D1CCE4215}"/>
          </ac:spMkLst>
        </pc:spChg>
        <pc:spChg chg="mod">
          <ac:chgData name="Go Watanabe" userId="eca159047afb4479" providerId="LiveId" clId="{7C97F030-C4E5-4776-9430-1ACD6195F9D5}" dt="2023-12-31T13:31:45.210" v="387" actId="14100"/>
          <ac:spMkLst>
            <pc:docMk/>
            <pc:sldMk cId="3232792359" sldId="509"/>
            <ac:spMk id="7" creationId="{E04E67D7-158D-B3F7-6360-3495B7877FAA}"/>
          </ac:spMkLst>
        </pc:spChg>
        <pc:spChg chg="mod">
          <ac:chgData name="Go Watanabe" userId="eca159047afb4479" providerId="LiveId" clId="{7C97F030-C4E5-4776-9430-1ACD6195F9D5}" dt="2023-12-31T13:32:06.213" v="396" actId="1038"/>
          <ac:spMkLst>
            <pc:docMk/>
            <pc:sldMk cId="3232792359" sldId="509"/>
            <ac:spMk id="8" creationId="{86FB1ECD-D166-72D8-E9E5-6A22FFA4BEE9}"/>
          </ac:spMkLst>
        </pc:spChg>
        <pc:spChg chg="mod">
          <ac:chgData name="Go Watanabe" userId="eca159047afb4479" providerId="LiveId" clId="{7C97F030-C4E5-4776-9430-1ACD6195F9D5}" dt="2023-12-31T13:28:58.003" v="348" actId="14100"/>
          <ac:spMkLst>
            <pc:docMk/>
            <pc:sldMk cId="3232792359" sldId="509"/>
            <ac:spMk id="9" creationId="{4DD26712-4B02-21B1-E77C-FD6ADA457141}"/>
          </ac:spMkLst>
        </pc:spChg>
        <pc:spChg chg="mod">
          <ac:chgData name="Go Watanabe" userId="eca159047afb4479" providerId="LiveId" clId="{7C97F030-C4E5-4776-9430-1ACD6195F9D5}" dt="2023-12-31T13:29:31.317" v="370" actId="14100"/>
          <ac:spMkLst>
            <pc:docMk/>
            <pc:sldMk cId="3232792359" sldId="509"/>
            <ac:spMk id="10" creationId="{82CFA0CE-22D8-4224-1067-16E2F517108C}"/>
          </ac:spMkLst>
        </pc:spChg>
        <pc:spChg chg="mod">
          <ac:chgData name="Go Watanabe" userId="eca159047afb4479" providerId="LiveId" clId="{7C97F030-C4E5-4776-9430-1ACD6195F9D5}" dt="2023-12-31T13:33:54.987" v="402" actId="14100"/>
          <ac:spMkLst>
            <pc:docMk/>
            <pc:sldMk cId="3232792359" sldId="509"/>
            <ac:spMk id="11" creationId="{E1C4428A-AB17-88FC-312A-AB29C2731F54}"/>
          </ac:spMkLst>
        </pc:spChg>
        <pc:spChg chg="mod">
          <ac:chgData name="Go Watanabe" userId="eca159047afb4479" providerId="LiveId" clId="{7C97F030-C4E5-4776-9430-1ACD6195F9D5}" dt="2023-12-31T13:33:59.950" v="403" actId="14100"/>
          <ac:spMkLst>
            <pc:docMk/>
            <pc:sldMk cId="3232792359" sldId="509"/>
            <ac:spMk id="12" creationId="{9D7975AA-EF10-E9C9-5863-5704C9B98E29}"/>
          </ac:spMkLst>
        </pc:spChg>
        <pc:spChg chg="mod">
          <ac:chgData name="Go Watanabe" userId="eca159047afb4479" providerId="LiveId" clId="{7C97F030-C4E5-4776-9430-1ACD6195F9D5}" dt="2023-12-31T13:26:48.018" v="235" actId="122"/>
          <ac:spMkLst>
            <pc:docMk/>
            <pc:sldMk cId="3232792359" sldId="509"/>
            <ac:spMk id="13" creationId="{F991EB73-51E6-7E7D-E8C4-94A96739F7FC}"/>
          </ac:spMkLst>
        </pc:spChg>
        <pc:spChg chg="mod">
          <ac:chgData name="Go Watanabe" userId="eca159047afb4479" providerId="LiveId" clId="{7C97F030-C4E5-4776-9430-1ACD6195F9D5}" dt="2023-12-31T13:27:01.614" v="245" actId="1036"/>
          <ac:spMkLst>
            <pc:docMk/>
            <pc:sldMk cId="3232792359" sldId="509"/>
            <ac:spMk id="14" creationId="{3136B989-A089-906A-6BF1-5E108B8BF3D3}"/>
          </ac:spMkLst>
        </pc:spChg>
        <pc:spChg chg="mod">
          <ac:chgData name="Go Watanabe" userId="eca159047afb4479" providerId="LiveId" clId="{7C97F030-C4E5-4776-9430-1ACD6195F9D5}" dt="2023-12-31T13:28:48.114" v="335" actId="1038"/>
          <ac:spMkLst>
            <pc:docMk/>
            <pc:sldMk cId="3232792359" sldId="509"/>
            <ac:spMk id="15" creationId="{A3BE4404-BC1A-3A45-CD41-1EA8E4824CF1}"/>
          </ac:spMkLst>
        </pc:spChg>
        <pc:spChg chg="mod">
          <ac:chgData name="Go Watanabe" userId="eca159047afb4479" providerId="LiveId" clId="{7C97F030-C4E5-4776-9430-1ACD6195F9D5}" dt="2023-12-31T13:29:44.043" v="372" actId="14100"/>
          <ac:spMkLst>
            <pc:docMk/>
            <pc:sldMk cId="3232792359" sldId="509"/>
            <ac:spMk id="16" creationId="{355BCAAB-2BB2-667C-67A9-03D2F8DF7B71}"/>
          </ac:spMkLst>
        </pc:spChg>
        <pc:spChg chg="mod">
          <ac:chgData name="Go Watanabe" userId="eca159047afb4479" providerId="LiveId" clId="{7C97F030-C4E5-4776-9430-1ACD6195F9D5}" dt="2023-12-31T13:30:02.773" v="374" actId="1038"/>
          <ac:spMkLst>
            <pc:docMk/>
            <pc:sldMk cId="3232792359" sldId="509"/>
            <ac:spMk id="17" creationId="{F80C5FF5-3D36-1BA2-3062-A5943B8DC5A3}"/>
          </ac:spMkLst>
        </pc:spChg>
        <pc:spChg chg="mod">
          <ac:chgData name="Go Watanabe" userId="eca159047afb4479" providerId="LiveId" clId="{7C97F030-C4E5-4776-9430-1ACD6195F9D5}" dt="2023-12-31T13:28:48.114" v="335" actId="1038"/>
          <ac:spMkLst>
            <pc:docMk/>
            <pc:sldMk cId="3232792359" sldId="509"/>
            <ac:spMk id="18" creationId="{FDAA2B91-4F87-60ED-FA44-82D5B9595DD3}"/>
          </ac:spMkLst>
        </pc:spChg>
        <pc:spChg chg="mod">
          <ac:chgData name="Go Watanabe" userId="eca159047afb4479" providerId="LiveId" clId="{7C97F030-C4E5-4776-9430-1ACD6195F9D5}" dt="2023-12-31T13:28:48.114" v="335" actId="1038"/>
          <ac:spMkLst>
            <pc:docMk/>
            <pc:sldMk cId="3232792359" sldId="509"/>
            <ac:spMk id="19" creationId="{0D41F3E5-27E2-32E8-32C9-9EC44F34A54E}"/>
          </ac:spMkLst>
        </pc:spChg>
        <pc:spChg chg="mod">
          <ac:chgData name="Go Watanabe" userId="eca159047afb4479" providerId="LiveId" clId="{7C97F030-C4E5-4776-9430-1ACD6195F9D5}" dt="2023-12-31T13:30:02.773" v="374" actId="1038"/>
          <ac:spMkLst>
            <pc:docMk/>
            <pc:sldMk cId="3232792359" sldId="509"/>
            <ac:spMk id="20" creationId="{9487B7D2-64A7-90DE-2773-4474B25C2438}"/>
          </ac:spMkLst>
        </pc:spChg>
        <pc:spChg chg="mod">
          <ac:chgData name="Go Watanabe" userId="eca159047afb4479" providerId="LiveId" clId="{7C97F030-C4E5-4776-9430-1ACD6195F9D5}" dt="2023-12-31T13:28:38.326" v="328" actId="1037"/>
          <ac:spMkLst>
            <pc:docMk/>
            <pc:sldMk cId="3232792359" sldId="509"/>
            <ac:spMk id="21" creationId="{CC34AFDF-371F-F12F-317E-95D680806AD0}"/>
          </ac:spMkLst>
        </pc:spChg>
        <pc:spChg chg="mod">
          <ac:chgData name="Go Watanabe" userId="eca159047afb4479" providerId="LiveId" clId="{7C97F030-C4E5-4776-9430-1ACD6195F9D5}" dt="2023-12-31T13:28:38.326" v="328" actId="1037"/>
          <ac:spMkLst>
            <pc:docMk/>
            <pc:sldMk cId="3232792359" sldId="509"/>
            <ac:spMk id="22" creationId="{A2C910B5-7F16-211B-642C-67D78767089F}"/>
          </ac:spMkLst>
        </pc:spChg>
        <pc:spChg chg="mod">
          <ac:chgData name="Go Watanabe" userId="eca159047afb4479" providerId="LiveId" clId="{7C97F030-C4E5-4776-9430-1ACD6195F9D5}" dt="2023-12-31T13:30:02.773" v="374" actId="1038"/>
          <ac:spMkLst>
            <pc:docMk/>
            <pc:sldMk cId="3232792359" sldId="509"/>
            <ac:spMk id="23" creationId="{A351BAE1-F540-EA23-4F50-CFB2C1FAA13D}"/>
          </ac:spMkLst>
        </pc:spChg>
        <pc:spChg chg="mod">
          <ac:chgData name="Go Watanabe" userId="eca159047afb4479" providerId="LiveId" clId="{7C97F030-C4E5-4776-9430-1ACD6195F9D5}" dt="2023-12-31T13:28:48.114" v="335" actId="1038"/>
          <ac:spMkLst>
            <pc:docMk/>
            <pc:sldMk cId="3232792359" sldId="509"/>
            <ac:spMk id="24" creationId="{9B1DEC9A-63A0-DFD9-47A0-90475020350E}"/>
          </ac:spMkLst>
        </pc:spChg>
        <pc:spChg chg="mod">
          <ac:chgData name="Go Watanabe" userId="eca159047afb4479" providerId="LiveId" clId="{7C97F030-C4E5-4776-9430-1ACD6195F9D5}" dt="2023-12-31T13:28:48.114" v="335" actId="1038"/>
          <ac:spMkLst>
            <pc:docMk/>
            <pc:sldMk cId="3232792359" sldId="509"/>
            <ac:spMk id="25" creationId="{AD0D27E4-0DC8-9980-A5F5-DD2C36F2E9FA}"/>
          </ac:spMkLst>
        </pc:spChg>
        <pc:spChg chg="mod">
          <ac:chgData name="Go Watanabe" userId="eca159047afb4479" providerId="LiveId" clId="{7C97F030-C4E5-4776-9430-1ACD6195F9D5}" dt="2023-12-31T13:27:36.296" v="266" actId="1036"/>
          <ac:spMkLst>
            <pc:docMk/>
            <pc:sldMk cId="3232792359" sldId="509"/>
            <ac:spMk id="26" creationId="{4F8CE60D-87CA-03C4-D3C9-F1E1751A303E}"/>
          </ac:spMkLst>
        </pc:spChg>
        <pc:spChg chg="mod">
          <ac:chgData name="Go Watanabe" userId="eca159047afb4479" providerId="LiveId" clId="{7C97F030-C4E5-4776-9430-1ACD6195F9D5}" dt="2023-12-31T13:27:36.296" v="266" actId="1036"/>
          <ac:spMkLst>
            <pc:docMk/>
            <pc:sldMk cId="3232792359" sldId="509"/>
            <ac:spMk id="27" creationId="{CE4FD028-EC10-B0E7-C792-399B4D5879E3}"/>
          </ac:spMkLst>
        </pc:spChg>
        <pc:spChg chg="del">
          <ac:chgData name="Go Watanabe" userId="eca159047afb4479" providerId="LiveId" clId="{7C97F030-C4E5-4776-9430-1ACD6195F9D5}" dt="2023-12-31T13:21:14.512" v="8" actId="478"/>
          <ac:spMkLst>
            <pc:docMk/>
            <pc:sldMk cId="3232792359" sldId="509"/>
            <ac:spMk id="30" creationId="{9F82E83F-00E8-B000-93C8-2EA64F043401}"/>
          </ac:spMkLst>
        </pc:spChg>
        <pc:spChg chg="del">
          <ac:chgData name="Go Watanabe" userId="eca159047afb4479" providerId="LiveId" clId="{7C97F030-C4E5-4776-9430-1ACD6195F9D5}" dt="2023-12-31T13:21:14.512" v="8" actId="478"/>
          <ac:spMkLst>
            <pc:docMk/>
            <pc:sldMk cId="3232792359" sldId="509"/>
            <ac:spMk id="31" creationId="{4E9A88A6-F1D4-0611-FA44-516014F064BA}"/>
          </ac:spMkLst>
        </pc:spChg>
        <pc:spChg chg="mod">
          <ac:chgData name="Go Watanabe" userId="eca159047afb4479" providerId="LiveId" clId="{7C97F030-C4E5-4776-9430-1ACD6195F9D5}" dt="2023-12-31T13:27:36.296" v="266" actId="1036"/>
          <ac:spMkLst>
            <pc:docMk/>
            <pc:sldMk cId="3232792359" sldId="509"/>
            <ac:spMk id="32" creationId="{85A44A44-6435-019F-1742-15EADDEC122F}"/>
          </ac:spMkLst>
        </pc:spChg>
        <pc:grpChg chg="del">
          <ac:chgData name="Go Watanabe" userId="eca159047afb4479" providerId="LiveId" clId="{7C97F030-C4E5-4776-9430-1ACD6195F9D5}" dt="2023-12-31T13:21:04.867" v="6" actId="478"/>
          <ac:grpSpMkLst>
            <pc:docMk/>
            <pc:sldMk cId="3232792359" sldId="509"/>
            <ac:grpSpMk id="33" creationId="{E12B2995-D46E-22F4-727B-E703E0F5A733}"/>
          </ac:grpSpMkLst>
        </pc:grpChg>
        <pc:grpChg chg="del">
          <ac:chgData name="Go Watanabe" userId="eca159047afb4479" providerId="LiveId" clId="{7C97F030-C4E5-4776-9430-1ACD6195F9D5}" dt="2023-12-31T13:21:07.041" v="7" actId="478"/>
          <ac:grpSpMkLst>
            <pc:docMk/>
            <pc:sldMk cId="3232792359" sldId="509"/>
            <ac:grpSpMk id="36" creationId="{696475E8-C08C-27B6-73DB-D6FEAD8A6261}"/>
          </ac:grpSpMkLst>
        </pc:grpChg>
        <pc:cxnChg chg="mod">
          <ac:chgData name="Go Watanabe" userId="eca159047afb4479" providerId="LiveId" clId="{7C97F030-C4E5-4776-9430-1ACD6195F9D5}" dt="2023-12-31T13:23:30.975" v="83" actId="14100"/>
          <ac:cxnSpMkLst>
            <pc:docMk/>
            <pc:sldMk cId="3232792359" sldId="509"/>
            <ac:cxnSpMk id="28" creationId="{7831A6A6-EBAA-EEB7-DD07-3F2548C99CEF}"/>
          </ac:cxnSpMkLst>
        </pc:cxnChg>
        <pc:cxnChg chg="del">
          <ac:chgData name="Go Watanabe" userId="eca159047afb4479" providerId="LiveId" clId="{7C97F030-C4E5-4776-9430-1ACD6195F9D5}" dt="2023-12-31T13:23:48.597" v="84" actId="478"/>
          <ac:cxnSpMkLst>
            <pc:docMk/>
            <pc:sldMk cId="3232792359" sldId="509"/>
            <ac:cxnSpMk id="29" creationId="{3C3B910A-0649-B72D-9BBB-83AFCB6783CE}"/>
          </ac:cxnSpMkLst>
        </pc:cxnChg>
      </pc:sldChg>
      <pc:sldChg chg="addSp delSp modSp new del mod ord modClrScheme chgLayout">
        <pc:chgData name="Go Watanabe" userId="eca159047afb4479" providerId="LiveId" clId="{7C97F030-C4E5-4776-9430-1ACD6195F9D5}" dt="2023-12-31T17:30:16.935" v="4098" actId="47"/>
        <pc:sldMkLst>
          <pc:docMk/>
          <pc:sldMk cId="2961586074" sldId="510"/>
        </pc:sldMkLst>
        <pc:spChg chg="mod ord">
          <ac:chgData name="Go Watanabe" userId="eca159047afb4479" providerId="LiveId" clId="{7C97F030-C4E5-4776-9430-1ACD6195F9D5}" dt="2023-12-31T13:35:52.214" v="408" actId="700"/>
          <ac:spMkLst>
            <pc:docMk/>
            <pc:sldMk cId="2961586074" sldId="510"/>
            <ac:spMk id="2" creationId="{13ED98CA-080A-7B8C-8A35-0480C2282461}"/>
          </ac:spMkLst>
        </pc:spChg>
        <pc:spChg chg="del mod ord">
          <ac:chgData name="Go Watanabe" userId="eca159047afb4479" providerId="LiveId" clId="{7C97F030-C4E5-4776-9430-1ACD6195F9D5}" dt="2023-12-31T13:35:52.214" v="408" actId="700"/>
          <ac:spMkLst>
            <pc:docMk/>
            <pc:sldMk cId="2961586074" sldId="510"/>
            <ac:spMk id="3" creationId="{E8C99837-2275-CFA4-0338-504EE1DE4AD3}"/>
          </ac:spMkLst>
        </pc:spChg>
        <pc:spChg chg="add mod ord">
          <ac:chgData name="Go Watanabe" userId="eca159047afb4479" providerId="LiveId" clId="{7C97F030-C4E5-4776-9430-1ACD6195F9D5}" dt="2023-12-31T13:36:13.561" v="503"/>
          <ac:spMkLst>
            <pc:docMk/>
            <pc:sldMk cId="2961586074" sldId="510"/>
            <ac:spMk id="4" creationId="{1C7D21E2-D01A-5BB5-6156-170E4633D632}"/>
          </ac:spMkLst>
        </pc:spChg>
        <pc:spChg chg="add mod">
          <ac:chgData name="Go Watanabe" userId="eca159047afb4479" providerId="LiveId" clId="{7C97F030-C4E5-4776-9430-1ACD6195F9D5}" dt="2023-12-31T13:36:01.428" v="409"/>
          <ac:spMkLst>
            <pc:docMk/>
            <pc:sldMk cId="2961586074" sldId="510"/>
            <ac:spMk id="5" creationId="{EBA91C97-751B-B8C6-A77F-1FEC95DBA57E}"/>
          </ac:spMkLst>
        </pc:spChg>
        <pc:spChg chg="add mod">
          <ac:chgData name="Go Watanabe" userId="eca159047afb4479" providerId="LiveId" clId="{7C97F030-C4E5-4776-9430-1ACD6195F9D5}" dt="2023-12-31T13:36:01.428" v="409"/>
          <ac:spMkLst>
            <pc:docMk/>
            <pc:sldMk cId="2961586074" sldId="510"/>
            <ac:spMk id="6" creationId="{D0097988-B53F-A0CD-5B9C-2357FFF9FE5B}"/>
          </ac:spMkLst>
        </pc:spChg>
        <pc:spChg chg="add mod">
          <ac:chgData name="Go Watanabe" userId="eca159047afb4479" providerId="LiveId" clId="{7C97F030-C4E5-4776-9430-1ACD6195F9D5}" dt="2023-12-31T13:36:01.428" v="409"/>
          <ac:spMkLst>
            <pc:docMk/>
            <pc:sldMk cId="2961586074" sldId="510"/>
            <ac:spMk id="7" creationId="{C58DC297-26C9-1A12-DAB8-278371F2EB38}"/>
          </ac:spMkLst>
        </pc:spChg>
        <pc:spChg chg="add mod">
          <ac:chgData name="Go Watanabe" userId="eca159047afb4479" providerId="LiveId" clId="{7C97F030-C4E5-4776-9430-1ACD6195F9D5}" dt="2023-12-31T13:48:17.089" v="608" actId="20577"/>
          <ac:spMkLst>
            <pc:docMk/>
            <pc:sldMk cId="2961586074" sldId="510"/>
            <ac:spMk id="8" creationId="{F1FCA78F-4CBB-4D65-750F-8C5A0A365F81}"/>
          </ac:spMkLst>
        </pc:spChg>
      </pc:sldChg>
      <pc:sldChg chg="addSp delSp modSp add mod ord modNotesTx">
        <pc:chgData name="Go Watanabe" userId="eca159047afb4479" providerId="LiveId" clId="{7C97F030-C4E5-4776-9430-1ACD6195F9D5}" dt="2023-12-31T14:30:25.617" v="1058" actId="20577"/>
        <pc:sldMkLst>
          <pc:docMk/>
          <pc:sldMk cId="3755842779" sldId="511"/>
        </pc:sldMkLst>
        <pc:spChg chg="add mod">
          <ac:chgData name="Go Watanabe" userId="eca159047afb4479" providerId="LiveId" clId="{7C97F030-C4E5-4776-9430-1ACD6195F9D5}" dt="2023-12-31T13:47:37.557" v="580"/>
          <ac:spMkLst>
            <pc:docMk/>
            <pc:sldMk cId="3755842779" sldId="511"/>
            <ac:spMk id="3" creationId="{4FCBA07A-C7EB-B8F2-9625-F6F3FA7CD8C3}"/>
          </ac:spMkLst>
        </pc:spChg>
        <pc:spChg chg="mod">
          <ac:chgData name="Go Watanabe" userId="eca159047afb4479" providerId="LiveId" clId="{7C97F030-C4E5-4776-9430-1ACD6195F9D5}" dt="2023-12-31T13:43:09.942" v="517" actId="27636"/>
          <ac:spMkLst>
            <pc:docMk/>
            <pc:sldMk cId="3755842779" sldId="511"/>
            <ac:spMk id="4" creationId="{1C7D21E2-D01A-5BB5-6156-170E4633D632}"/>
          </ac:spMkLst>
        </pc:spChg>
        <pc:spChg chg="del">
          <ac:chgData name="Go Watanabe" userId="eca159047afb4479" providerId="LiveId" clId="{7C97F030-C4E5-4776-9430-1ACD6195F9D5}" dt="2023-12-31T14:29:07.285" v="1025" actId="21"/>
          <ac:spMkLst>
            <pc:docMk/>
            <pc:sldMk cId="3755842779" sldId="511"/>
            <ac:spMk id="5" creationId="{EBA91C97-751B-B8C6-A77F-1FEC95DBA57E}"/>
          </ac:spMkLst>
        </pc:spChg>
        <pc:spChg chg="del">
          <ac:chgData name="Go Watanabe" userId="eca159047afb4479" providerId="LiveId" clId="{7C97F030-C4E5-4776-9430-1ACD6195F9D5}" dt="2023-12-31T14:29:07.285" v="1025" actId="21"/>
          <ac:spMkLst>
            <pc:docMk/>
            <pc:sldMk cId="3755842779" sldId="511"/>
            <ac:spMk id="6" creationId="{D0097988-B53F-A0CD-5B9C-2357FFF9FE5B}"/>
          </ac:spMkLst>
        </pc:spChg>
        <pc:spChg chg="del">
          <ac:chgData name="Go Watanabe" userId="eca159047afb4479" providerId="LiveId" clId="{7C97F030-C4E5-4776-9430-1ACD6195F9D5}" dt="2023-12-31T14:29:07.285" v="1025" actId="21"/>
          <ac:spMkLst>
            <pc:docMk/>
            <pc:sldMk cId="3755842779" sldId="511"/>
            <ac:spMk id="7" creationId="{C58DC297-26C9-1A12-DAB8-278371F2EB38}"/>
          </ac:spMkLst>
        </pc:spChg>
        <pc:spChg chg="del mod">
          <ac:chgData name="Go Watanabe" userId="eca159047afb4479" providerId="LiveId" clId="{7C97F030-C4E5-4776-9430-1ACD6195F9D5}" dt="2023-12-31T14:30:18.084" v="1056" actId="478"/>
          <ac:spMkLst>
            <pc:docMk/>
            <pc:sldMk cId="3755842779" sldId="511"/>
            <ac:spMk id="8" creationId="{F1FCA78F-4CBB-4D65-750F-8C5A0A365F81}"/>
          </ac:spMkLst>
        </pc:spChg>
        <pc:spChg chg="add del mod">
          <ac:chgData name="Go Watanabe" userId="eca159047afb4479" providerId="LiveId" clId="{7C97F030-C4E5-4776-9430-1ACD6195F9D5}" dt="2023-12-31T14:29:02.649" v="1023" actId="478"/>
          <ac:spMkLst>
            <pc:docMk/>
            <pc:sldMk cId="3755842779" sldId="511"/>
            <ac:spMk id="9" creationId="{B7E7A770-FCA5-6EF5-B279-1AE4C230F37B}"/>
          </ac:spMkLst>
        </pc:spChg>
        <pc:spChg chg="add mod">
          <ac:chgData name="Go Watanabe" userId="eca159047afb4479" providerId="LiveId" clId="{7C97F030-C4E5-4776-9430-1ACD6195F9D5}" dt="2023-12-31T14:30:12.283" v="1054"/>
          <ac:spMkLst>
            <pc:docMk/>
            <pc:sldMk cId="3755842779" sldId="511"/>
            <ac:spMk id="10" creationId="{12547D68-CFC4-7CBD-E761-E8F90224AD9F}"/>
          </ac:spMkLst>
        </pc:spChg>
      </pc:sldChg>
      <pc:sldChg chg="addSp delSp modSp new mod ord modNotesTx">
        <pc:chgData name="Go Watanabe" userId="eca159047afb4479" providerId="LiveId" clId="{7C97F030-C4E5-4776-9430-1ACD6195F9D5}" dt="2023-12-31T14:30:07.498" v="1053"/>
        <pc:sldMkLst>
          <pc:docMk/>
          <pc:sldMk cId="1277913505" sldId="512"/>
        </pc:sldMkLst>
        <pc:spChg chg="mod">
          <ac:chgData name="Go Watanabe" userId="eca159047afb4479" providerId="LiveId" clId="{7C97F030-C4E5-4776-9430-1ACD6195F9D5}" dt="2023-12-31T13:45:56.425" v="554"/>
          <ac:spMkLst>
            <pc:docMk/>
            <pc:sldMk cId="1277913505" sldId="512"/>
            <ac:spMk id="3" creationId="{4E73CF0E-CFB7-9299-104F-BC8410A65495}"/>
          </ac:spMkLst>
        </pc:spChg>
        <pc:spChg chg="add del mod">
          <ac:chgData name="Go Watanabe" userId="eca159047afb4479" providerId="LiveId" clId="{7C97F030-C4E5-4776-9430-1ACD6195F9D5}" dt="2023-12-31T14:27:36.256" v="902" actId="478"/>
          <ac:spMkLst>
            <pc:docMk/>
            <pc:sldMk cId="1277913505" sldId="512"/>
            <ac:spMk id="4" creationId="{FD75D233-1A99-10C7-ABF6-6A3A07179DB9}"/>
          </ac:spMkLst>
        </pc:spChg>
        <pc:spChg chg="add mod">
          <ac:chgData name="Go Watanabe" userId="eca159047afb4479" providerId="LiveId" clId="{7C97F030-C4E5-4776-9430-1ACD6195F9D5}" dt="2023-12-31T13:47:31.656" v="579" actId="14100"/>
          <ac:spMkLst>
            <pc:docMk/>
            <pc:sldMk cId="1277913505" sldId="512"/>
            <ac:spMk id="5" creationId="{8424435B-4349-3F90-A822-E8458A743F95}"/>
          </ac:spMkLst>
        </pc:spChg>
        <pc:spChg chg="add mod">
          <ac:chgData name="Go Watanabe" userId="eca159047afb4479" providerId="LiveId" clId="{7C97F030-C4E5-4776-9430-1ACD6195F9D5}" dt="2023-12-31T14:30:07.498" v="1053"/>
          <ac:spMkLst>
            <pc:docMk/>
            <pc:sldMk cId="1277913505" sldId="512"/>
            <ac:spMk id="6" creationId="{9B143047-C456-3FB7-BB05-9C016DF1A6A0}"/>
          </ac:spMkLst>
        </pc:spChg>
      </pc:sldChg>
      <pc:sldChg chg="addSp delSp modSp new mod modNotesTx">
        <pc:chgData name="Go Watanabe" userId="eca159047afb4479" providerId="LiveId" clId="{7C97F030-C4E5-4776-9430-1ACD6195F9D5}" dt="2023-12-31T14:51:53.644" v="1484" actId="14100"/>
        <pc:sldMkLst>
          <pc:docMk/>
          <pc:sldMk cId="4008263270" sldId="513"/>
        </pc:sldMkLst>
        <pc:spChg chg="mod">
          <ac:chgData name="Go Watanabe" userId="eca159047afb4479" providerId="LiveId" clId="{7C97F030-C4E5-4776-9430-1ACD6195F9D5}" dt="2023-12-31T13:49:59.549" v="610"/>
          <ac:spMkLst>
            <pc:docMk/>
            <pc:sldMk cId="4008263270" sldId="513"/>
            <ac:spMk id="3" creationId="{98AA5FAB-E71C-D110-975B-10C4A87D90BA}"/>
          </ac:spMkLst>
        </pc:spChg>
        <pc:spChg chg="add del mod">
          <ac:chgData name="Go Watanabe" userId="eca159047afb4479" providerId="LiveId" clId="{7C97F030-C4E5-4776-9430-1ACD6195F9D5}" dt="2023-12-31T14:51:34.443" v="1480" actId="478"/>
          <ac:spMkLst>
            <pc:docMk/>
            <pc:sldMk cId="4008263270" sldId="513"/>
            <ac:spMk id="4" creationId="{0DC2E2D0-6903-215C-EF0D-B7ECEDCE3CF1}"/>
          </ac:spMkLst>
        </pc:spChg>
        <pc:spChg chg="add mod">
          <ac:chgData name="Go Watanabe" userId="eca159047afb4479" providerId="LiveId" clId="{7C97F030-C4E5-4776-9430-1ACD6195F9D5}" dt="2023-12-31T13:53:45.995" v="637" actId="14100"/>
          <ac:spMkLst>
            <pc:docMk/>
            <pc:sldMk cId="4008263270" sldId="513"/>
            <ac:spMk id="5" creationId="{295F51F8-3875-078D-690B-20B5E7D02512}"/>
          </ac:spMkLst>
        </pc:spChg>
        <pc:spChg chg="add mod">
          <ac:chgData name="Go Watanabe" userId="eca159047afb4479" providerId="LiveId" clId="{7C97F030-C4E5-4776-9430-1ACD6195F9D5}" dt="2023-12-31T14:51:53.644" v="1484" actId="14100"/>
          <ac:spMkLst>
            <pc:docMk/>
            <pc:sldMk cId="4008263270" sldId="513"/>
            <ac:spMk id="6" creationId="{B69EAE6C-2443-EAD0-A037-3AE77ACADE30}"/>
          </ac:spMkLst>
        </pc:spChg>
      </pc:sldChg>
      <pc:sldChg chg="addSp delSp modSp new mod ord modNotesTx">
        <pc:chgData name="Go Watanabe" userId="eca159047afb4479" providerId="LiveId" clId="{7C97F030-C4E5-4776-9430-1ACD6195F9D5}" dt="2023-12-31T16:20:39.390" v="2521" actId="478"/>
        <pc:sldMkLst>
          <pc:docMk/>
          <pc:sldMk cId="971586183" sldId="514"/>
        </pc:sldMkLst>
        <pc:spChg chg="mod">
          <ac:chgData name="Go Watanabe" userId="eca159047afb4479" providerId="LiveId" clId="{7C97F030-C4E5-4776-9430-1ACD6195F9D5}" dt="2023-12-31T13:53:11.119" v="634" actId="27636"/>
          <ac:spMkLst>
            <pc:docMk/>
            <pc:sldMk cId="971586183" sldId="514"/>
            <ac:spMk id="3" creationId="{573EF4BF-1045-B57C-6516-1B1F268109F1}"/>
          </ac:spMkLst>
        </pc:spChg>
        <pc:spChg chg="add del mod">
          <ac:chgData name="Go Watanabe" userId="eca159047afb4479" providerId="LiveId" clId="{7C97F030-C4E5-4776-9430-1ACD6195F9D5}" dt="2023-12-31T16:20:39.390" v="2521" actId="478"/>
          <ac:spMkLst>
            <pc:docMk/>
            <pc:sldMk cId="971586183" sldId="514"/>
            <ac:spMk id="4" creationId="{A2AFF562-CC26-C6A9-EA73-D7F6F7CC1400}"/>
          </ac:spMkLst>
        </pc:spChg>
        <pc:spChg chg="add del mod">
          <ac:chgData name="Go Watanabe" userId="eca159047afb4479" providerId="LiveId" clId="{7C97F030-C4E5-4776-9430-1ACD6195F9D5}" dt="2023-12-31T15:43:01.457" v="2446" actId="478"/>
          <ac:spMkLst>
            <pc:docMk/>
            <pc:sldMk cId="971586183" sldId="514"/>
            <ac:spMk id="5" creationId="{DD01672C-C5AD-B45D-DB4D-916A8E84A10B}"/>
          </ac:spMkLst>
        </pc:spChg>
        <pc:spChg chg="add mod">
          <ac:chgData name="Go Watanabe" userId="eca159047afb4479" providerId="LiveId" clId="{7C97F030-C4E5-4776-9430-1ACD6195F9D5}" dt="2023-12-31T15:43:19.619" v="2449" actId="14100"/>
          <ac:spMkLst>
            <pc:docMk/>
            <pc:sldMk cId="971586183" sldId="514"/>
            <ac:spMk id="6" creationId="{F1B1DF7F-9B53-0F00-6FA5-28A51B559CAE}"/>
          </ac:spMkLst>
        </pc:spChg>
        <pc:spChg chg="add mod">
          <ac:chgData name="Go Watanabe" userId="eca159047afb4479" providerId="LiveId" clId="{7C97F030-C4E5-4776-9430-1ACD6195F9D5}" dt="2023-12-31T15:44:02.079" v="2499"/>
          <ac:spMkLst>
            <pc:docMk/>
            <pc:sldMk cId="971586183" sldId="514"/>
            <ac:spMk id="7" creationId="{4E85FAE3-0F8B-1580-B48B-710901B29F9C}"/>
          </ac:spMkLst>
        </pc:spChg>
        <pc:spChg chg="add mod">
          <ac:chgData name="Go Watanabe" userId="eca159047afb4479" providerId="LiveId" clId="{7C97F030-C4E5-4776-9430-1ACD6195F9D5}" dt="2023-12-31T15:43:01.866" v="2447"/>
          <ac:spMkLst>
            <pc:docMk/>
            <pc:sldMk cId="971586183" sldId="514"/>
            <ac:spMk id="8" creationId="{6C451055-29F5-4FF4-611A-21CE6EC4389C}"/>
          </ac:spMkLst>
        </pc:spChg>
        <pc:spChg chg="add mod">
          <ac:chgData name="Go Watanabe" userId="eca159047afb4479" providerId="LiveId" clId="{7C97F030-C4E5-4776-9430-1ACD6195F9D5}" dt="2023-12-31T15:43:01.866" v="2447"/>
          <ac:spMkLst>
            <pc:docMk/>
            <pc:sldMk cId="971586183" sldId="514"/>
            <ac:spMk id="9" creationId="{428947A1-1C5F-F418-9AD5-F65DD7FA0683}"/>
          </ac:spMkLst>
        </pc:spChg>
        <pc:spChg chg="add mod">
          <ac:chgData name="Go Watanabe" userId="eca159047afb4479" providerId="LiveId" clId="{7C97F030-C4E5-4776-9430-1ACD6195F9D5}" dt="2023-12-31T15:45:10.912" v="2517" actId="14100"/>
          <ac:spMkLst>
            <pc:docMk/>
            <pc:sldMk cId="971586183" sldId="514"/>
            <ac:spMk id="10" creationId="{D1C7171E-FD4F-9581-048B-EB6538176FBB}"/>
          </ac:spMkLst>
        </pc:spChg>
        <pc:spChg chg="add mod">
          <ac:chgData name="Go Watanabe" userId="eca159047afb4479" providerId="LiveId" clId="{7C97F030-C4E5-4776-9430-1ACD6195F9D5}" dt="2023-12-31T15:44:38.367" v="2508" actId="1038"/>
          <ac:spMkLst>
            <pc:docMk/>
            <pc:sldMk cId="971586183" sldId="514"/>
            <ac:spMk id="11" creationId="{8BC8980F-7979-50B8-218C-9D608711C33E}"/>
          </ac:spMkLst>
        </pc:spChg>
      </pc:sldChg>
      <pc:sldChg chg="addSp delSp modSp new mod ord modNotesTx">
        <pc:chgData name="Go Watanabe" userId="eca159047afb4479" providerId="LiveId" clId="{7C97F030-C4E5-4776-9430-1ACD6195F9D5}" dt="2023-12-31T14:50:01.809" v="1249" actId="14100"/>
        <pc:sldMkLst>
          <pc:docMk/>
          <pc:sldMk cId="173941920" sldId="515"/>
        </pc:sldMkLst>
        <pc:spChg chg="mod">
          <ac:chgData name="Go Watanabe" userId="eca159047afb4479" providerId="LiveId" clId="{7C97F030-C4E5-4776-9430-1ACD6195F9D5}" dt="2023-12-31T13:55:30.801" v="673" actId="20577"/>
          <ac:spMkLst>
            <pc:docMk/>
            <pc:sldMk cId="173941920" sldId="515"/>
            <ac:spMk id="3" creationId="{90A7C9A4-D4C8-3452-D5DC-F634E0577B2F}"/>
          </ac:spMkLst>
        </pc:spChg>
        <pc:spChg chg="add del mod">
          <ac:chgData name="Go Watanabe" userId="eca159047afb4479" providerId="LiveId" clId="{7C97F030-C4E5-4776-9430-1ACD6195F9D5}" dt="2023-12-31T14:47:50.017" v="1100" actId="478"/>
          <ac:spMkLst>
            <pc:docMk/>
            <pc:sldMk cId="173941920" sldId="515"/>
            <ac:spMk id="4" creationId="{3533B408-7FB4-6DFB-1ADC-3AE5AB04E84B}"/>
          </ac:spMkLst>
        </pc:spChg>
        <pc:spChg chg="add mod">
          <ac:chgData name="Go Watanabe" userId="eca159047afb4479" providerId="LiveId" clId="{7C97F030-C4E5-4776-9430-1ACD6195F9D5}" dt="2023-12-31T14:48:03.236" v="1137"/>
          <ac:spMkLst>
            <pc:docMk/>
            <pc:sldMk cId="173941920" sldId="515"/>
            <ac:spMk id="5" creationId="{8E554DB6-CD72-5B4D-4F1F-B3B21FD32C15}"/>
          </ac:spMkLst>
        </pc:spChg>
        <pc:spChg chg="add mod">
          <ac:chgData name="Go Watanabe" userId="eca159047afb4479" providerId="LiveId" clId="{7C97F030-C4E5-4776-9430-1ACD6195F9D5}" dt="2023-12-31T14:48:13.312" v="1138"/>
          <ac:spMkLst>
            <pc:docMk/>
            <pc:sldMk cId="173941920" sldId="515"/>
            <ac:spMk id="6" creationId="{42BCB0D0-3F05-7B8D-8F4B-79BA14D9F374}"/>
          </ac:spMkLst>
        </pc:spChg>
        <pc:spChg chg="add mod">
          <ac:chgData name="Go Watanabe" userId="eca159047afb4479" providerId="LiveId" clId="{7C97F030-C4E5-4776-9430-1ACD6195F9D5}" dt="2023-12-31T14:49:02.117" v="1142" actId="14100"/>
          <ac:spMkLst>
            <pc:docMk/>
            <pc:sldMk cId="173941920" sldId="515"/>
            <ac:spMk id="7" creationId="{54CAA995-FB8A-37E3-E057-4501FF419C5C}"/>
          </ac:spMkLst>
        </pc:spChg>
        <pc:spChg chg="add mod">
          <ac:chgData name="Go Watanabe" userId="eca159047afb4479" providerId="LiveId" clId="{7C97F030-C4E5-4776-9430-1ACD6195F9D5}" dt="2023-12-31T14:50:01.809" v="1249" actId="14100"/>
          <ac:spMkLst>
            <pc:docMk/>
            <pc:sldMk cId="173941920" sldId="515"/>
            <ac:spMk id="8" creationId="{AAF24F00-0ED1-3D4F-0707-859EEFC19F4A}"/>
          </ac:spMkLst>
        </pc:spChg>
      </pc:sldChg>
      <pc:sldChg chg="addSp delSp modSp new mod ord modNotesTx">
        <pc:chgData name="Go Watanabe" userId="eca159047afb4479" providerId="LiveId" clId="{7C97F030-C4E5-4776-9430-1ACD6195F9D5}" dt="2023-12-31T16:35:48.365" v="2897" actId="478"/>
        <pc:sldMkLst>
          <pc:docMk/>
          <pc:sldMk cId="2093394567" sldId="516"/>
        </pc:sldMkLst>
        <pc:spChg chg="mod">
          <ac:chgData name="Go Watanabe" userId="eca159047afb4479" providerId="LiveId" clId="{7C97F030-C4E5-4776-9430-1ACD6195F9D5}" dt="2023-12-31T13:56:59.988" v="684"/>
          <ac:spMkLst>
            <pc:docMk/>
            <pc:sldMk cId="2093394567" sldId="516"/>
            <ac:spMk id="3" creationId="{68E2752F-9CE6-91D0-C64E-BC1E0A1FAD1F}"/>
          </ac:spMkLst>
        </pc:spChg>
        <pc:spChg chg="add del mod">
          <ac:chgData name="Go Watanabe" userId="eca159047afb4479" providerId="LiveId" clId="{7C97F030-C4E5-4776-9430-1ACD6195F9D5}" dt="2023-12-31T16:35:48.365" v="2897" actId="478"/>
          <ac:spMkLst>
            <pc:docMk/>
            <pc:sldMk cId="2093394567" sldId="516"/>
            <ac:spMk id="4" creationId="{369BC382-9D21-9A59-CD59-3ED69A99EF5C}"/>
          </ac:spMkLst>
        </pc:spChg>
        <pc:spChg chg="add mod">
          <ac:chgData name="Go Watanabe" userId="eca159047afb4479" providerId="LiveId" clId="{7C97F030-C4E5-4776-9430-1ACD6195F9D5}" dt="2023-12-31T16:33:55.092" v="2855" actId="1036"/>
          <ac:spMkLst>
            <pc:docMk/>
            <pc:sldMk cId="2093394567" sldId="516"/>
            <ac:spMk id="5" creationId="{07BFBBDE-0310-E06C-2D0D-355F5A311DCC}"/>
          </ac:spMkLst>
        </pc:spChg>
        <pc:spChg chg="add mod">
          <ac:chgData name="Go Watanabe" userId="eca159047afb4479" providerId="LiveId" clId="{7C97F030-C4E5-4776-9430-1ACD6195F9D5}" dt="2023-12-31T16:33:59.510" v="2857" actId="1036"/>
          <ac:spMkLst>
            <pc:docMk/>
            <pc:sldMk cId="2093394567" sldId="516"/>
            <ac:spMk id="6" creationId="{80D515F0-D7FA-11E3-954C-F3B972DF7FEC}"/>
          </ac:spMkLst>
        </pc:spChg>
        <pc:spChg chg="add mod">
          <ac:chgData name="Go Watanabe" userId="eca159047afb4479" providerId="LiveId" clId="{7C97F030-C4E5-4776-9430-1ACD6195F9D5}" dt="2023-12-31T16:33:50.744" v="2852" actId="14100"/>
          <ac:spMkLst>
            <pc:docMk/>
            <pc:sldMk cId="2093394567" sldId="516"/>
            <ac:spMk id="7" creationId="{D2403C61-78DC-0231-5CB3-3CBC4FB37D2C}"/>
          </ac:spMkLst>
        </pc:spChg>
        <pc:spChg chg="add mod">
          <ac:chgData name="Go Watanabe" userId="eca159047afb4479" providerId="LiveId" clId="{7C97F030-C4E5-4776-9430-1ACD6195F9D5}" dt="2023-12-31T16:35:15.387" v="2893" actId="20577"/>
          <ac:spMkLst>
            <pc:docMk/>
            <pc:sldMk cId="2093394567" sldId="516"/>
            <ac:spMk id="8" creationId="{22C7792D-EBB7-1B49-606F-7515963D7353}"/>
          </ac:spMkLst>
        </pc:spChg>
      </pc:sldChg>
      <pc:sldChg chg="addSp delSp modSp new mod ord modNotesTx">
        <pc:chgData name="Go Watanabe" userId="eca159047afb4479" providerId="LiveId" clId="{7C97F030-C4E5-4776-9430-1ACD6195F9D5}" dt="2023-12-31T15:14:09.494" v="1756" actId="478"/>
        <pc:sldMkLst>
          <pc:docMk/>
          <pc:sldMk cId="502867481" sldId="517"/>
        </pc:sldMkLst>
        <pc:spChg chg="mod">
          <ac:chgData name="Go Watanabe" userId="eca159047afb4479" providerId="LiveId" clId="{7C97F030-C4E5-4776-9430-1ACD6195F9D5}" dt="2023-12-31T13:58:12.528" v="693"/>
          <ac:spMkLst>
            <pc:docMk/>
            <pc:sldMk cId="502867481" sldId="517"/>
            <ac:spMk id="3" creationId="{D2512EF2-52C2-4563-E8B5-A041FFBC3A89}"/>
          </ac:spMkLst>
        </pc:spChg>
        <pc:spChg chg="add del mod">
          <ac:chgData name="Go Watanabe" userId="eca159047afb4479" providerId="LiveId" clId="{7C97F030-C4E5-4776-9430-1ACD6195F9D5}" dt="2023-12-31T15:14:09.494" v="1756" actId="478"/>
          <ac:spMkLst>
            <pc:docMk/>
            <pc:sldMk cId="502867481" sldId="517"/>
            <ac:spMk id="4" creationId="{596B7448-21C3-A872-22C8-63A8314667A2}"/>
          </ac:spMkLst>
        </pc:spChg>
        <pc:spChg chg="add mod">
          <ac:chgData name="Go Watanabe" userId="eca159047afb4479" providerId="LiveId" clId="{7C97F030-C4E5-4776-9430-1ACD6195F9D5}" dt="2023-12-31T15:11:36.791" v="1643"/>
          <ac:spMkLst>
            <pc:docMk/>
            <pc:sldMk cId="502867481" sldId="517"/>
            <ac:spMk id="5" creationId="{31B78B5E-AD90-69D8-595C-37BE0CCA383A}"/>
          </ac:spMkLst>
        </pc:spChg>
        <pc:spChg chg="add mod">
          <ac:chgData name="Go Watanabe" userId="eca159047afb4479" providerId="LiveId" clId="{7C97F030-C4E5-4776-9430-1ACD6195F9D5}" dt="2023-12-31T15:13:31.735" v="1720" actId="1076"/>
          <ac:spMkLst>
            <pc:docMk/>
            <pc:sldMk cId="502867481" sldId="517"/>
            <ac:spMk id="6" creationId="{C5F7C324-0A91-5CE0-038E-05C7C70D2146}"/>
          </ac:spMkLst>
        </pc:spChg>
        <pc:spChg chg="add mod">
          <ac:chgData name="Go Watanabe" userId="eca159047afb4479" providerId="LiveId" clId="{7C97F030-C4E5-4776-9430-1ACD6195F9D5}" dt="2023-12-31T15:13:48.767" v="1753" actId="20577"/>
          <ac:spMkLst>
            <pc:docMk/>
            <pc:sldMk cId="502867481" sldId="517"/>
            <ac:spMk id="7" creationId="{2064D585-5835-9018-F4D1-DCA094028FAD}"/>
          </ac:spMkLst>
        </pc:spChg>
        <pc:spChg chg="add mod">
          <ac:chgData name="Go Watanabe" userId="eca159047afb4479" providerId="LiveId" clId="{7C97F030-C4E5-4776-9430-1ACD6195F9D5}" dt="2023-12-31T15:11:36.791" v="1643"/>
          <ac:spMkLst>
            <pc:docMk/>
            <pc:sldMk cId="502867481" sldId="517"/>
            <ac:spMk id="9" creationId="{4ACA5802-FE0A-2B98-6B5A-34612C7A667F}"/>
          </ac:spMkLst>
        </pc:spChg>
        <pc:cxnChg chg="add mod">
          <ac:chgData name="Go Watanabe" userId="eca159047afb4479" providerId="LiveId" clId="{7C97F030-C4E5-4776-9430-1ACD6195F9D5}" dt="2023-12-31T15:11:36.791" v="1643"/>
          <ac:cxnSpMkLst>
            <pc:docMk/>
            <pc:sldMk cId="502867481" sldId="517"/>
            <ac:cxnSpMk id="8" creationId="{9EED9EB4-FC5B-7407-8593-883FB4F058C4}"/>
          </ac:cxnSpMkLst>
        </pc:cxnChg>
      </pc:sldChg>
      <pc:sldChg chg="addSp delSp modSp new mod ord modNotesTx">
        <pc:chgData name="Go Watanabe" userId="eca159047afb4479" providerId="LiveId" clId="{7C97F030-C4E5-4776-9430-1ACD6195F9D5}" dt="2023-12-31T17:01:09.586" v="3283" actId="14100"/>
        <pc:sldMkLst>
          <pc:docMk/>
          <pc:sldMk cId="2785578574" sldId="518"/>
        </pc:sldMkLst>
        <pc:spChg chg="mod">
          <ac:chgData name="Go Watanabe" userId="eca159047afb4479" providerId="LiveId" clId="{7C97F030-C4E5-4776-9430-1ACD6195F9D5}" dt="2023-12-31T14:00:00.341" v="711"/>
          <ac:spMkLst>
            <pc:docMk/>
            <pc:sldMk cId="2785578574" sldId="518"/>
            <ac:spMk id="3" creationId="{B2252C66-F41E-5AC7-A759-B351A3850CA9}"/>
          </ac:spMkLst>
        </pc:spChg>
        <pc:spChg chg="add del mod">
          <ac:chgData name="Go Watanabe" userId="eca159047afb4479" providerId="LiveId" clId="{7C97F030-C4E5-4776-9430-1ACD6195F9D5}" dt="2023-12-31T16:59:58.879" v="3271" actId="478"/>
          <ac:spMkLst>
            <pc:docMk/>
            <pc:sldMk cId="2785578574" sldId="518"/>
            <ac:spMk id="4" creationId="{CB7C9B90-7141-0EA3-E808-1F0A7DC4AEA6}"/>
          </ac:spMkLst>
        </pc:spChg>
        <pc:spChg chg="add mod">
          <ac:chgData name="Go Watanabe" userId="eca159047afb4479" providerId="LiveId" clId="{7C97F030-C4E5-4776-9430-1ACD6195F9D5}" dt="2023-12-31T16:57:31.833" v="3058" actId="14100"/>
          <ac:spMkLst>
            <pc:docMk/>
            <pc:sldMk cId="2785578574" sldId="518"/>
            <ac:spMk id="5" creationId="{2342249C-FF6B-CDA5-2D89-E84740AFA934}"/>
          </ac:spMkLst>
        </pc:spChg>
        <pc:spChg chg="add mod">
          <ac:chgData name="Go Watanabe" userId="eca159047afb4479" providerId="LiveId" clId="{7C97F030-C4E5-4776-9430-1ACD6195F9D5}" dt="2023-12-31T17:01:09.586" v="3283" actId="14100"/>
          <ac:spMkLst>
            <pc:docMk/>
            <pc:sldMk cId="2785578574" sldId="518"/>
            <ac:spMk id="6" creationId="{36417088-CC16-2657-7ED8-92D8D79944D6}"/>
          </ac:spMkLst>
        </pc:spChg>
        <pc:spChg chg="add mod">
          <ac:chgData name="Go Watanabe" userId="eca159047afb4479" providerId="LiveId" clId="{7C97F030-C4E5-4776-9430-1ACD6195F9D5}" dt="2023-12-31T16:59:42.095" v="3267" actId="1076"/>
          <ac:spMkLst>
            <pc:docMk/>
            <pc:sldMk cId="2785578574" sldId="518"/>
            <ac:spMk id="7" creationId="{A58124BE-EB96-1689-E02D-4F780D8151F7}"/>
          </ac:spMkLst>
        </pc:spChg>
      </pc:sldChg>
      <pc:sldChg chg="addSp delSp modSp new mod ord modNotesTx">
        <pc:chgData name="Go Watanabe" userId="eca159047afb4479" providerId="LiveId" clId="{7C97F030-C4E5-4776-9430-1ACD6195F9D5}" dt="2023-12-31T16:33:20.454" v="2784" actId="21"/>
        <pc:sldMkLst>
          <pc:docMk/>
          <pc:sldMk cId="1853791790" sldId="519"/>
        </pc:sldMkLst>
        <pc:spChg chg="mod">
          <ac:chgData name="Go Watanabe" userId="eca159047afb4479" providerId="LiveId" clId="{7C97F030-C4E5-4776-9430-1ACD6195F9D5}" dt="2023-12-31T14:03:48.017" v="720"/>
          <ac:spMkLst>
            <pc:docMk/>
            <pc:sldMk cId="1853791790" sldId="519"/>
            <ac:spMk id="3" creationId="{AD78D734-560C-78A7-9F51-5E99E6FD8CDA}"/>
          </ac:spMkLst>
        </pc:spChg>
        <pc:spChg chg="add del mod">
          <ac:chgData name="Go Watanabe" userId="eca159047afb4479" providerId="LiveId" clId="{7C97F030-C4E5-4776-9430-1ACD6195F9D5}" dt="2023-12-31T16:27:44.179" v="2630" actId="478"/>
          <ac:spMkLst>
            <pc:docMk/>
            <pc:sldMk cId="1853791790" sldId="519"/>
            <ac:spMk id="4" creationId="{C258E657-7CED-7B46-F523-5A2941183CAD}"/>
          </ac:spMkLst>
        </pc:spChg>
        <pc:spChg chg="add mod">
          <ac:chgData name="Go Watanabe" userId="eca159047afb4479" providerId="LiveId" clId="{7C97F030-C4E5-4776-9430-1ACD6195F9D5}" dt="2023-12-31T16:28:51.754" v="2660" actId="14100"/>
          <ac:spMkLst>
            <pc:docMk/>
            <pc:sldMk cId="1853791790" sldId="519"/>
            <ac:spMk id="5" creationId="{42A40B00-2518-33A0-085A-C3F9D736B6F7}"/>
          </ac:spMkLst>
        </pc:spChg>
        <pc:spChg chg="add mod">
          <ac:chgData name="Go Watanabe" userId="eca159047afb4479" providerId="LiveId" clId="{7C97F030-C4E5-4776-9430-1ACD6195F9D5}" dt="2023-12-31T16:29:47.067" v="2715" actId="14100"/>
          <ac:spMkLst>
            <pc:docMk/>
            <pc:sldMk cId="1853791790" sldId="519"/>
            <ac:spMk id="6" creationId="{231C6C6E-7283-F931-A4D0-FF9E9D9E7419}"/>
          </ac:spMkLst>
        </pc:spChg>
        <pc:spChg chg="add del mod">
          <ac:chgData name="Go Watanabe" userId="eca159047afb4479" providerId="LiveId" clId="{7C97F030-C4E5-4776-9430-1ACD6195F9D5}" dt="2023-12-31T16:33:20.454" v="2784" actId="21"/>
          <ac:spMkLst>
            <pc:docMk/>
            <pc:sldMk cId="1853791790" sldId="519"/>
            <ac:spMk id="7" creationId="{FF1B351B-32AB-B274-13EA-EE05EC3AFE51}"/>
          </ac:spMkLst>
        </pc:spChg>
      </pc:sldChg>
      <pc:sldChg chg="addSp delSp modSp new mod ord modNotesTx">
        <pc:chgData name="Go Watanabe" userId="eca159047afb4479" providerId="LiveId" clId="{7C97F030-C4E5-4776-9430-1ACD6195F9D5}" dt="2023-12-31T15:21:16.074" v="1906" actId="1038"/>
        <pc:sldMkLst>
          <pc:docMk/>
          <pc:sldMk cId="887545109" sldId="520"/>
        </pc:sldMkLst>
        <pc:spChg chg="mod">
          <ac:chgData name="Go Watanabe" userId="eca159047afb4479" providerId="LiveId" clId="{7C97F030-C4E5-4776-9430-1ACD6195F9D5}" dt="2023-12-31T14:05:16.434" v="726"/>
          <ac:spMkLst>
            <pc:docMk/>
            <pc:sldMk cId="887545109" sldId="520"/>
            <ac:spMk id="3" creationId="{6D45AC2F-31EB-9E19-6081-6AA6D4E94565}"/>
          </ac:spMkLst>
        </pc:spChg>
        <pc:spChg chg="add del mod">
          <ac:chgData name="Go Watanabe" userId="eca159047afb4479" providerId="LiveId" clId="{7C97F030-C4E5-4776-9430-1ACD6195F9D5}" dt="2023-12-31T15:15:37.307" v="1760" actId="478"/>
          <ac:spMkLst>
            <pc:docMk/>
            <pc:sldMk cId="887545109" sldId="520"/>
            <ac:spMk id="4" creationId="{8B10E8EC-25E5-EDB4-9D03-8DC425E8519F}"/>
          </ac:spMkLst>
        </pc:spChg>
        <pc:spChg chg="add mod">
          <ac:chgData name="Go Watanabe" userId="eca159047afb4479" providerId="LiveId" clId="{7C97F030-C4E5-4776-9430-1ACD6195F9D5}" dt="2023-12-31T15:21:16.074" v="1906" actId="1038"/>
          <ac:spMkLst>
            <pc:docMk/>
            <pc:sldMk cId="887545109" sldId="520"/>
            <ac:spMk id="5" creationId="{7B9CD4E5-CB8B-C9FE-52B5-AA8E4AFEE32D}"/>
          </ac:spMkLst>
        </pc:spChg>
        <pc:spChg chg="add mod">
          <ac:chgData name="Go Watanabe" userId="eca159047afb4479" providerId="LiveId" clId="{7C97F030-C4E5-4776-9430-1ACD6195F9D5}" dt="2023-12-31T15:20:54.115" v="1905" actId="20577"/>
          <ac:spMkLst>
            <pc:docMk/>
            <pc:sldMk cId="887545109" sldId="520"/>
            <ac:spMk id="6" creationId="{41F5BEE0-5998-CFA4-C240-50D9D1FA3F93}"/>
          </ac:spMkLst>
        </pc:spChg>
      </pc:sldChg>
      <pc:sldChg chg="addSp delSp modSp new mod ord modNotesTx">
        <pc:chgData name="Go Watanabe" userId="eca159047afb4479" providerId="LiveId" clId="{7C97F030-C4E5-4776-9430-1ACD6195F9D5}" dt="2023-12-31T14:55:34.880" v="1602" actId="478"/>
        <pc:sldMkLst>
          <pc:docMk/>
          <pc:sldMk cId="436846971" sldId="521"/>
        </pc:sldMkLst>
        <pc:spChg chg="mod">
          <ac:chgData name="Go Watanabe" userId="eca159047afb4479" providerId="LiveId" clId="{7C97F030-C4E5-4776-9430-1ACD6195F9D5}" dt="2023-12-31T14:06:45.236" v="737"/>
          <ac:spMkLst>
            <pc:docMk/>
            <pc:sldMk cId="436846971" sldId="521"/>
            <ac:spMk id="3" creationId="{59EBD789-7D0B-C5B2-AC3A-CA1DF1A96C6F}"/>
          </ac:spMkLst>
        </pc:spChg>
        <pc:spChg chg="add del mod">
          <ac:chgData name="Go Watanabe" userId="eca159047afb4479" providerId="LiveId" clId="{7C97F030-C4E5-4776-9430-1ACD6195F9D5}" dt="2023-12-31T14:55:34.880" v="1602" actId="478"/>
          <ac:spMkLst>
            <pc:docMk/>
            <pc:sldMk cId="436846971" sldId="521"/>
            <ac:spMk id="4" creationId="{5CA23ECB-FF8F-B792-B184-074DED3AE1F2}"/>
          </ac:spMkLst>
        </pc:spChg>
        <pc:spChg chg="add mod">
          <ac:chgData name="Go Watanabe" userId="eca159047afb4479" providerId="LiveId" clId="{7C97F030-C4E5-4776-9430-1ACD6195F9D5}" dt="2023-12-31T14:52:09.065" v="1485"/>
          <ac:spMkLst>
            <pc:docMk/>
            <pc:sldMk cId="436846971" sldId="521"/>
            <ac:spMk id="5" creationId="{700844CA-E1B5-3C01-F5B2-A78548DA2B58}"/>
          </ac:spMkLst>
        </pc:spChg>
        <pc:spChg chg="add mod">
          <ac:chgData name="Go Watanabe" userId="eca159047afb4479" providerId="LiveId" clId="{7C97F030-C4E5-4776-9430-1ACD6195F9D5}" dt="2023-12-31T14:52:09.065" v="1485"/>
          <ac:spMkLst>
            <pc:docMk/>
            <pc:sldMk cId="436846971" sldId="521"/>
            <ac:spMk id="6" creationId="{ABC0C605-33F3-DA05-6EE1-2483F4ED3CFB}"/>
          </ac:spMkLst>
        </pc:spChg>
        <pc:spChg chg="add mod">
          <ac:chgData name="Go Watanabe" userId="eca159047afb4479" providerId="LiveId" clId="{7C97F030-C4E5-4776-9430-1ACD6195F9D5}" dt="2023-12-31T14:54:21.785" v="1541" actId="1076"/>
          <ac:spMkLst>
            <pc:docMk/>
            <pc:sldMk cId="436846971" sldId="521"/>
            <ac:spMk id="7" creationId="{A243CF57-0EEA-A060-61A4-F236CCC4E513}"/>
          </ac:spMkLst>
        </pc:spChg>
        <pc:spChg chg="add mod">
          <ac:chgData name="Go Watanabe" userId="eca159047afb4479" providerId="LiveId" clId="{7C97F030-C4E5-4776-9430-1ACD6195F9D5}" dt="2023-12-31T14:55:23.692" v="1600" actId="14100"/>
          <ac:spMkLst>
            <pc:docMk/>
            <pc:sldMk cId="436846971" sldId="521"/>
            <ac:spMk id="8" creationId="{6B12350B-3D4E-09AD-0EF3-43E4C69399DD}"/>
          </ac:spMkLst>
        </pc:spChg>
        <pc:cxnChg chg="add mod">
          <ac:chgData name="Go Watanabe" userId="eca159047afb4479" providerId="LiveId" clId="{7C97F030-C4E5-4776-9430-1ACD6195F9D5}" dt="2023-12-31T14:55:16.431" v="1598" actId="208"/>
          <ac:cxnSpMkLst>
            <pc:docMk/>
            <pc:sldMk cId="436846971" sldId="521"/>
            <ac:cxnSpMk id="10" creationId="{5B655363-9099-7C02-02DA-1C438D31B16F}"/>
          </ac:cxnSpMkLst>
        </pc:cxnChg>
      </pc:sldChg>
      <pc:sldChg chg="addSp delSp modSp new mod ord modNotesTx">
        <pc:chgData name="Go Watanabe" userId="eca159047afb4479" providerId="LiveId" clId="{7C97F030-C4E5-4776-9430-1ACD6195F9D5}" dt="2023-12-31T15:10:13.141" v="1642" actId="478"/>
        <pc:sldMkLst>
          <pc:docMk/>
          <pc:sldMk cId="3859891828" sldId="522"/>
        </pc:sldMkLst>
        <pc:spChg chg="mod">
          <ac:chgData name="Go Watanabe" userId="eca159047afb4479" providerId="LiveId" clId="{7C97F030-C4E5-4776-9430-1ACD6195F9D5}" dt="2023-12-31T14:08:19.216" v="740"/>
          <ac:spMkLst>
            <pc:docMk/>
            <pc:sldMk cId="3859891828" sldId="522"/>
            <ac:spMk id="3" creationId="{B30A2286-64ED-8FD3-D7D9-B943F493A12F}"/>
          </ac:spMkLst>
        </pc:spChg>
        <pc:spChg chg="add del mod">
          <ac:chgData name="Go Watanabe" userId="eca159047afb4479" providerId="LiveId" clId="{7C97F030-C4E5-4776-9430-1ACD6195F9D5}" dt="2023-12-31T15:10:13.141" v="1642" actId="478"/>
          <ac:spMkLst>
            <pc:docMk/>
            <pc:sldMk cId="3859891828" sldId="522"/>
            <ac:spMk id="4" creationId="{E1571D64-FD03-D908-05EC-7095B9E652DD}"/>
          </ac:spMkLst>
        </pc:spChg>
        <pc:spChg chg="add mod">
          <ac:chgData name="Go Watanabe" userId="eca159047afb4479" providerId="LiveId" clId="{7C97F030-C4E5-4776-9430-1ACD6195F9D5}" dt="2023-12-31T14:32:32.405" v="1075"/>
          <ac:spMkLst>
            <pc:docMk/>
            <pc:sldMk cId="3859891828" sldId="522"/>
            <ac:spMk id="5" creationId="{ED6B6083-76DC-2C76-5E03-E2CD04764B28}"/>
          </ac:spMkLst>
        </pc:spChg>
        <pc:spChg chg="add mod">
          <ac:chgData name="Go Watanabe" userId="eca159047afb4479" providerId="LiveId" clId="{7C97F030-C4E5-4776-9430-1ACD6195F9D5}" dt="2023-12-31T14:56:06.793" v="1603"/>
          <ac:spMkLst>
            <pc:docMk/>
            <pc:sldMk cId="3859891828" sldId="522"/>
            <ac:spMk id="6" creationId="{96B1287F-9614-9F64-B0CA-729F36E267B9}"/>
          </ac:spMkLst>
        </pc:spChg>
        <pc:spChg chg="add mod">
          <ac:chgData name="Go Watanabe" userId="eca159047afb4479" providerId="LiveId" clId="{7C97F030-C4E5-4776-9430-1ACD6195F9D5}" dt="2023-12-31T14:56:21.207" v="1639"/>
          <ac:spMkLst>
            <pc:docMk/>
            <pc:sldMk cId="3859891828" sldId="522"/>
            <ac:spMk id="7" creationId="{FA5A322D-16AF-D499-AB41-90F86B215170}"/>
          </ac:spMkLst>
        </pc:spChg>
        <pc:spChg chg="add mod">
          <ac:chgData name="Go Watanabe" userId="eca159047afb4479" providerId="LiveId" clId="{7C97F030-C4E5-4776-9430-1ACD6195F9D5}" dt="2023-12-31T14:56:13.251" v="1604"/>
          <ac:spMkLst>
            <pc:docMk/>
            <pc:sldMk cId="3859891828" sldId="522"/>
            <ac:spMk id="9" creationId="{832C0109-C695-B1EB-FE8F-9B432BD396CC}"/>
          </ac:spMkLst>
        </pc:spChg>
        <pc:cxnChg chg="add mod">
          <ac:chgData name="Go Watanabe" userId="eca159047afb4479" providerId="LiveId" clId="{7C97F030-C4E5-4776-9430-1ACD6195F9D5}" dt="2023-12-31T14:56:06.793" v="1603"/>
          <ac:cxnSpMkLst>
            <pc:docMk/>
            <pc:sldMk cId="3859891828" sldId="522"/>
            <ac:cxnSpMk id="8" creationId="{067DB4FB-4A6B-C292-3B61-F0ABA2D599FB}"/>
          </ac:cxnSpMkLst>
        </pc:cxnChg>
      </pc:sldChg>
      <pc:sldChg chg="addSp delSp modSp new mod ord modNotesTx">
        <pc:chgData name="Go Watanabe" userId="eca159047afb4479" providerId="LiveId" clId="{7C97F030-C4E5-4776-9430-1ACD6195F9D5}" dt="2023-12-31T17:05:05.838" v="3453" actId="478"/>
        <pc:sldMkLst>
          <pc:docMk/>
          <pc:sldMk cId="976060956" sldId="523"/>
        </pc:sldMkLst>
        <pc:spChg chg="mod">
          <ac:chgData name="Go Watanabe" userId="eca159047afb4479" providerId="LiveId" clId="{7C97F030-C4E5-4776-9430-1ACD6195F9D5}" dt="2023-12-31T14:10:37.744" v="760"/>
          <ac:spMkLst>
            <pc:docMk/>
            <pc:sldMk cId="976060956" sldId="523"/>
            <ac:spMk id="3" creationId="{D66FAA76-68A1-D150-0D10-B3EDE4FBA4C3}"/>
          </ac:spMkLst>
        </pc:spChg>
        <pc:spChg chg="add del mod">
          <ac:chgData name="Go Watanabe" userId="eca159047afb4479" providerId="LiveId" clId="{7C97F030-C4E5-4776-9430-1ACD6195F9D5}" dt="2023-12-31T17:05:05.838" v="3453" actId="478"/>
          <ac:spMkLst>
            <pc:docMk/>
            <pc:sldMk cId="976060956" sldId="523"/>
            <ac:spMk id="4" creationId="{BC65C3F5-105F-4617-B6B2-BE4D6F073F29}"/>
          </ac:spMkLst>
        </pc:spChg>
        <pc:spChg chg="add mod">
          <ac:chgData name="Go Watanabe" userId="eca159047afb4479" providerId="LiveId" clId="{7C97F030-C4E5-4776-9430-1ACD6195F9D5}" dt="2023-12-31T17:02:50.678" v="3301" actId="1035"/>
          <ac:spMkLst>
            <pc:docMk/>
            <pc:sldMk cId="976060956" sldId="523"/>
            <ac:spMk id="5" creationId="{51B8A423-01F5-A567-06F5-715E4B1B0EFB}"/>
          </ac:spMkLst>
        </pc:spChg>
        <pc:spChg chg="add mod">
          <ac:chgData name="Go Watanabe" userId="eca159047afb4479" providerId="LiveId" clId="{7C97F030-C4E5-4776-9430-1ACD6195F9D5}" dt="2023-12-31T17:04:10.489" v="3383" actId="14100"/>
          <ac:spMkLst>
            <pc:docMk/>
            <pc:sldMk cId="976060956" sldId="523"/>
            <ac:spMk id="6" creationId="{488BBE36-6B55-D44D-6CAA-05DD0A5A0C16}"/>
          </ac:spMkLst>
        </pc:spChg>
        <pc:spChg chg="add mod">
          <ac:chgData name="Go Watanabe" userId="eca159047afb4479" providerId="LiveId" clId="{7C97F030-C4E5-4776-9430-1ACD6195F9D5}" dt="2023-12-31T17:03:30.991" v="3354" actId="14100"/>
          <ac:spMkLst>
            <pc:docMk/>
            <pc:sldMk cId="976060956" sldId="523"/>
            <ac:spMk id="7" creationId="{3A34BB4E-158F-6AB9-CC46-5D2314C68398}"/>
          </ac:spMkLst>
        </pc:spChg>
        <pc:spChg chg="add mod">
          <ac:chgData name="Go Watanabe" userId="eca159047afb4479" providerId="LiveId" clId="{7C97F030-C4E5-4776-9430-1ACD6195F9D5}" dt="2023-12-31T17:04:03.150" v="3378" actId="14100"/>
          <ac:spMkLst>
            <pc:docMk/>
            <pc:sldMk cId="976060956" sldId="523"/>
            <ac:spMk id="8" creationId="{55DB4B1A-41E6-E189-5B42-60859CFE6592}"/>
          </ac:spMkLst>
        </pc:spChg>
        <pc:spChg chg="add mod">
          <ac:chgData name="Go Watanabe" userId="eca159047afb4479" providerId="LiveId" clId="{7C97F030-C4E5-4776-9430-1ACD6195F9D5}" dt="2023-12-31T17:04:52.872" v="3449" actId="14100"/>
          <ac:spMkLst>
            <pc:docMk/>
            <pc:sldMk cId="976060956" sldId="523"/>
            <ac:spMk id="9" creationId="{4B974C15-E9B3-64FB-5820-8AD2D61A2B72}"/>
          </ac:spMkLst>
        </pc:spChg>
        <pc:spChg chg="add mod">
          <ac:chgData name="Go Watanabe" userId="eca159047afb4479" providerId="LiveId" clId="{7C97F030-C4E5-4776-9430-1ACD6195F9D5}" dt="2023-12-31T17:04:30.211" v="3415" actId="1037"/>
          <ac:spMkLst>
            <pc:docMk/>
            <pc:sldMk cId="976060956" sldId="523"/>
            <ac:spMk id="10" creationId="{1924416D-DA8F-7A07-2E3E-71B2DF7EC613}"/>
          </ac:spMkLst>
        </pc:spChg>
      </pc:sldChg>
      <pc:sldChg chg="addSp delSp modSp new mod ord modNotesTx">
        <pc:chgData name="Go Watanabe" userId="eca159047afb4479" providerId="LiveId" clId="{7C97F030-C4E5-4776-9430-1ACD6195F9D5}" dt="2023-12-31T16:43:47.815" v="2980" actId="478"/>
        <pc:sldMkLst>
          <pc:docMk/>
          <pc:sldMk cId="156951674" sldId="524"/>
        </pc:sldMkLst>
        <pc:spChg chg="mod">
          <ac:chgData name="Go Watanabe" userId="eca159047afb4479" providerId="LiveId" clId="{7C97F030-C4E5-4776-9430-1ACD6195F9D5}" dt="2023-12-31T14:11:52.921" v="775"/>
          <ac:spMkLst>
            <pc:docMk/>
            <pc:sldMk cId="156951674" sldId="524"/>
            <ac:spMk id="3" creationId="{EB0B820A-DF00-BA04-D578-ED147C3E065C}"/>
          </ac:spMkLst>
        </pc:spChg>
        <pc:spChg chg="add del mod">
          <ac:chgData name="Go Watanabe" userId="eca159047afb4479" providerId="LiveId" clId="{7C97F030-C4E5-4776-9430-1ACD6195F9D5}" dt="2023-12-31T16:43:47.815" v="2980" actId="478"/>
          <ac:spMkLst>
            <pc:docMk/>
            <pc:sldMk cId="156951674" sldId="524"/>
            <ac:spMk id="4" creationId="{AEF2C07C-6829-4531-B2B8-9B8066F89AC3}"/>
          </ac:spMkLst>
        </pc:spChg>
        <pc:spChg chg="add mod">
          <ac:chgData name="Go Watanabe" userId="eca159047afb4479" providerId="LiveId" clId="{7C97F030-C4E5-4776-9430-1ACD6195F9D5}" dt="2023-12-31T16:43:05.100" v="2898"/>
          <ac:spMkLst>
            <pc:docMk/>
            <pc:sldMk cId="156951674" sldId="524"/>
            <ac:spMk id="5" creationId="{CBFC6430-8F68-BC4C-5E14-6E18E82C2E73}"/>
          </ac:spMkLst>
        </pc:spChg>
        <pc:spChg chg="add mod">
          <ac:chgData name="Go Watanabe" userId="eca159047afb4479" providerId="LiveId" clId="{7C97F030-C4E5-4776-9430-1ACD6195F9D5}" dt="2023-12-31T16:43:38.905" v="2976" actId="14100"/>
          <ac:spMkLst>
            <pc:docMk/>
            <pc:sldMk cId="156951674" sldId="524"/>
            <ac:spMk id="6" creationId="{330F147D-699F-DEC3-3699-0DE5BEB1664F}"/>
          </ac:spMkLst>
        </pc:spChg>
      </pc:sldChg>
      <pc:sldChg chg="addSp delSp modSp new mod ord modNotesTx">
        <pc:chgData name="Go Watanabe" userId="eca159047afb4479" providerId="LiveId" clId="{7C97F030-C4E5-4776-9430-1ACD6195F9D5}" dt="2023-12-31T16:23:04.781" v="2606" actId="14100"/>
        <pc:sldMkLst>
          <pc:docMk/>
          <pc:sldMk cId="1950623985" sldId="525"/>
        </pc:sldMkLst>
        <pc:spChg chg="mod">
          <ac:chgData name="Go Watanabe" userId="eca159047afb4479" providerId="LiveId" clId="{7C97F030-C4E5-4776-9430-1ACD6195F9D5}" dt="2023-12-31T14:13:17.610" v="784"/>
          <ac:spMkLst>
            <pc:docMk/>
            <pc:sldMk cId="1950623985" sldId="525"/>
            <ac:spMk id="3" creationId="{ED954722-1A1D-CC1D-6F99-88101C1C505A}"/>
          </ac:spMkLst>
        </pc:spChg>
        <pc:spChg chg="add del mod">
          <ac:chgData name="Go Watanabe" userId="eca159047afb4479" providerId="LiveId" clId="{7C97F030-C4E5-4776-9430-1ACD6195F9D5}" dt="2023-12-31T16:22:37.455" v="2595" actId="478"/>
          <ac:spMkLst>
            <pc:docMk/>
            <pc:sldMk cId="1950623985" sldId="525"/>
            <ac:spMk id="4" creationId="{0F92143A-1175-0BA1-4546-E48CD5D7710E}"/>
          </ac:spMkLst>
        </pc:spChg>
        <pc:spChg chg="add mod">
          <ac:chgData name="Go Watanabe" userId="eca159047afb4479" providerId="LiveId" clId="{7C97F030-C4E5-4776-9430-1ACD6195F9D5}" dt="2023-12-31T16:23:04.781" v="2606" actId="14100"/>
          <ac:spMkLst>
            <pc:docMk/>
            <pc:sldMk cId="1950623985" sldId="525"/>
            <ac:spMk id="5" creationId="{8B6AEF98-45AF-3013-34D7-955E4789BBB7}"/>
          </ac:spMkLst>
        </pc:spChg>
        <pc:spChg chg="add mod">
          <ac:chgData name="Go Watanabe" userId="eca159047afb4479" providerId="LiveId" clId="{7C97F030-C4E5-4776-9430-1ACD6195F9D5}" dt="2023-12-31T16:21:44.375" v="2522"/>
          <ac:spMkLst>
            <pc:docMk/>
            <pc:sldMk cId="1950623985" sldId="525"/>
            <ac:spMk id="6" creationId="{D3C31FCC-1FBD-5A03-6C39-7323D0F97D09}"/>
          </ac:spMkLst>
        </pc:spChg>
      </pc:sldChg>
      <pc:sldChg chg="addSp delSp modSp new mod ord modNotesTx">
        <pc:chgData name="Go Watanabe" userId="eca159047afb4479" providerId="LiveId" clId="{7C97F030-C4E5-4776-9430-1ACD6195F9D5}" dt="2023-12-31T15:32:52.312" v="2445" actId="478"/>
        <pc:sldMkLst>
          <pc:docMk/>
          <pc:sldMk cId="3393254527" sldId="526"/>
        </pc:sldMkLst>
        <pc:spChg chg="mod">
          <ac:chgData name="Go Watanabe" userId="eca159047afb4479" providerId="LiveId" clId="{7C97F030-C4E5-4776-9430-1ACD6195F9D5}" dt="2023-12-31T14:15:05.279" v="805"/>
          <ac:spMkLst>
            <pc:docMk/>
            <pc:sldMk cId="3393254527" sldId="526"/>
            <ac:spMk id="3" creationId="{BB4A0A6A-4DF1-F7FB-C63F-C52CEF23DE4C}"/>
          </ac:spMkLst>
        </pc:spChg>
        <pc:spChg chg="add del mod">
          <ac:chgData name="Go Watanabe" userId="eca159047afb4479" providerId="LiveId" clId="{7C97F030-C4E5-4776-9430-1ACD6195F9D5}" dt="2023-12-31T15:32:52.312" v="2445" actId="478"/>
          <ac:spMkLst>
            <pc:docMk/>
            <pc:sldMk cId="3393254527" sldId="526"/>
            <ac:spMk id="4" creationId="{10D6291E-D17E-05E3-3309-38084BF33EC1}"/>
          </ac:spMkLst>
        </pc:spChg>
        <pc:spChg chg="add mod">
          <ac:chgData name="Go Watanabe" userId="eca159047afb4479" providerId="LiveId" clId="{7C97F030-C4E5-4776-9430-1ACD6195F9D5}" dt="2023-12-31T15:27:49.494" v="2090" actId="1038"/>
          <ac:spMkLst>
            <pc:docMk/>
            <pc:sldMk cId="3393254527" sldId="526"/>
            <ac:spMk id="5" creationId="{D9B8E603-C2D6-A471-C774-728E2A373070}"/>
          </ac:spMkLst>
        </pc:spChg>
        <pc:spChg chg="add mod">
          <ac:chgData name="Go Watanabe" userId="eca159047afb4479" providerId="LiveId" clId="{7C97F030-C4E5-4776-9430-1ACD6195F9D5}" dt="2023-12-31T15:29:17.560" v="2181"/>
          <ac:spMkLst>
            <pc:docMk/>
            <pc:sldMk cId="3393254527" sldId="526"/>
            <ac:spMk id="6" creationId="{C319ADA7-0848-A73C-DF66-137CFF1DEEB2}"/>
          </ac:spMkLst>
        </pc:spChg>
        <pc:spChg chg="add mod">
          <ac:chgData name="Go Watanabe" userId="eca159047afb4479" providerId="LiveId" clId="{7C97F030-C4E5-4776-9430-1ACD6195F9D5}" dt="2023-12-31T15:27:49.494" v="2090" actId="1038"/>
          <ac:spMkLst>
            <pc:docMk/>
            <pc:sldMk cId="3393254527" sldId="526"/>
            <ac:spMk id="7" creationId="{7225693D-DB51-3BED-C74C-B5C59879F871}"/>
          </ac:spMkLst>
        </pc:spChg>
        <pc:spChg chg="add mod">
          <ac:chgData name="Go Watanabe" userId="eca159047afb4479" providerId="LiveId" clId="{7C97F030-C4E5-4776-9430-1ACD6195F9D5}" dt="2023-12-31T15:32:14.885" v="2435" actId="14100"/>
          <ac:spMkLst>
            <pc:docMk/>
            <pc:sldMk cId="3393254527" sldId="526"/>
            <ac:spMk id="8" creationId="{CD67EA3E-62F8-4739-7E33-0B01436E62D4}"/>
          </ac:spMkLst>
        </pc:spChg>
        <pc:spChg chg="add mod">
          <ac:chgData name="Go Watanabe" userId="eca159047afb4479" providerId="LiveId" clId="{7C97F030-C4E5-4776-9430-1ACD6195F9D5}" dt="2023-12-31T15:32:39.757" v="2441" actId="14100"/>
          <ac:spMkLst>
            <pc:docMk/>
            <pc:sldMk cId="3393254527" sldId="526"/>
            <ac:spMk id="9" creationId="{D889370B-4310-3001-AE45-576BE3AC6D66}"/>
          </ac:spMkLst>
        </pc:spChg>
        <pc:spChg chg="add del mod">
          <ac:chgData name="Go Watanabe" userId="eca159047afb4479" providerId="LiveId" clId="{7C97F030-C4E5-4776-9430-1ACD6195F9D5}" dt="2023-12-31T15:32:18.427" v="2437"/>
          <ac:spMkLst>
            <pc:docMk/>
            <pc:sldMk cId="3393254527" sldId="526"/>
            <ac:spMk id="10" creationId="{3F902A96-DF28-3218-46AA-F4C5A920CC46}"/>
          </ac:spMkLst>
        </pc:spChg>
        <pc:spChg chg="add mod">
          <ac:chgData name="Go Watanabe" userId="eca159047afb4479" providerId="LiveId" clId="{7C97F030-C4E5-4776-9430-1ACD6195F9D5}" dt="2023-12-31T15:32:34.306" v="2440" actId="14100"/>
          <ac:spMkLst>
            <pc:docMk/>
            <pc:sldMk cId="3393254527" sldId="526"/>
            <ac:spMk id="11" creationId="{21656D0A-30F9-788D-B02B-B260F0D6B29A}"/>
          </ac:spMkLst>
        </pc:spChg>
      </pc:sldChg>
      <pc:sldChg chg="addSp delSp modSp new mod ord modNotesTx">
        <pc:chgData name="Go Watanabe" userId="eca159047afb4479" providerId="LiveId" clId="{7C97F030-C4E5-4776-9430-1ACD6195F9D5}" dt="2023-12-31T16:26:24.245" v="2621" actId="478"/>
        <pc:sldMkLst>
          <pc:docMk/>
          <pc:sldMk cId="3437522477" sldId="527"/>
        </pc:sldMkLst>
        <pc:spChg chg="mod">
          <ac:chgData name="Go Watanabe" userId="eca159047afb4479" providerId="LiveId" clId="{7C97F030-C4E5-4776-9430-1ACD6195F9D5}" dt="2023-12-31T14:16:27.718" v="819"/>
          <ac:spMkLst>
            <pc:docMk/>
            <pc:sldMk cId="3437522477" sldId="527"/>
            <ac:spMk id="3" creationId="{B659D49E-E1D2-CC54-90EC-BE35A4940AA7}"/>
          </ac:spMkLst>
        </pc:spChg>
        <pc:spChg chg="add del mod">
          <ac:chgData name="Go Watanabe" userId="eca159047afb4479" providerId="LiveId" clId="{7C97F030-C4E5-4776-9430-1ACD6195F9D5}" dt="2023-12-31T16:26:24.245" v="2621" actId="478"/>
          <ac:spMkLst>
            <pc:docMk/>
            <pc:sldMk cId="3437522477" sldId="527"/>
            <ac:spMk id="4" creationId="{644F2C53-59AE-21AA-39B7-418B7CF6A5DA}"/>
          </ac:spMkLst>
        </pc:spChg>
        <pc:spChg chg="add mod">
          <ac:chgData name="Go Watanabe" userId="eca159047afb4479" providerId="LiveId" clId="{7C97F030-C4E5-4776-9430-1ACD6195F9D5}" dt="2023-12-31T16:26:03.514" v="2608" actId="14100"/>
          <ac:spMkLst>
            <pc:docMk/>
            <pc:sldMk cId="3437522477" sldId="527"/>
            <ac:spMk id="5" creationId="{FE1E45A7-4C36-51C1-4AFB-C20E0434F44B}"/>
          </ac:spMkLst>
        </pc:spChg>
        <pc:spChg chg="add mod">
          <ac:chgData name="Go Watanabe" userId="eca159047afb4479" providerId="LiveId" clId="{7C97F030-C4E5-4776-9430-1ACD6195F9D5}" dt="2023-12-31T16:26:14.718" v="2617"/>
          <ac:spMkLst>
            <pc:docMk/>
            <pc:sldMk cId="3437522477" sldId="527"/>
            <ac:spMk id="6" creationId="{5B11CD08-88E7-F3BD-54CA-498B185AFD65}"/>
          </ac:spMkLst>
        </pc:spChg>
      </pc:sldChg>
      <pc:sldChg chg="addSp delSp modSp new del mod ord">
        <pc:chgData name="Go Watanabe" userId="eca159047afb4479" providerId="LiveId" clId="{7C97F030-C4E5-4776-9430-1ACD6195F9D5}" dt="2023-12-31T17:11:02.682" v="3692" actId="47"/>
        <pc:sldMkLst>
          <pc:docMk/>
          <pc:sldMk cId="1304516036" sldId="528"/>
        </pc:sldMkLst>
        <pc:spChg chg="mod">
          <ac:chgData name="Go Watanabe" userId="eca159047afb4479" providerId="LiveId" clId="{7C97F030-C4E5-4776-9430-1ACD6195F9D5}" dt="2023-12-31T17:09:02.799" v="3622" actId="21"/>
          <ac:spMkLst>
            <pc:docMk/>
            <pc:sldMk cId="1304516036" sldId="528"/>
            <ac:spMk id="3" creationId="{FAE2CA06-9A5D-3E93-F6D8-ACBCD07C2C1B}"/>
          </ac:spMkLst>
        </pc:spChg>
        <pc:spChg chg="add del mod">
          <ac:chgData name="Go Watanabe" userId="eca159047afb4479" providerId="LiveId" clId="{7C97F030-C4E5-4776-9430-1ACD6195F9D5}" dt="2023-12-31T17:08:58.678" v="3620" actId="21"/>
          <ac:spMkLst>
            <pc:docMk/>
            <pc:sldMk cId="1304516036" sldId="528"/>
            <ac:spMk id="4" creationId="{B3296A79-876E-1BC7-AB2E-F4A588BEFF31}"/>
          </ac:spMkLst>
        </pc:spChg>
        <pc:spChg chg="add del mod">
          <ac:chgData name="Go Watanabe" userId="eca159047afb4479" providerId="LiveId" clId="{7C97F030-C4E5-4776-9430-1ACD6195F9D5}" dt="2023-12-31T17:08:54.181" v="3618" actId="21"/>
          <ac:spMkLst>
            <pc:docMk/>
            <pc:sldMk cId="1304516036" sldId="528"/>
            <ac:spMk id="5" creationId="{97BACECA-E637-899E-7335-111F36BBFCD6}"/>
          </ac:spMkLst>
        </pc:spChg>
        <pc:spChg chg="add del mod">
          <ac:chgData name="Go Watanabe" userId="eca159047afb4479" providerId="LiveId" clId="{7C97F030-C4E5-4776-9430-1ACD6195F9D5}" dt="2023-12-31T17:08:54.181" v="3618" actId="21"/>
          <ac:spMkLst>
            <pc:docMk/>
            <pc:sldMk cId="1304516036" sldId="528"/>
            <ac:spMk id="6" creationId="{3A76F06A-CC4A-3CDA-BE8C-DEBCA466B27E}"/>
          </ac:spMkLst>
        </pc:spChg>
        <pc:spChg chg="add del mod">
          <ac:chgData name="Go Watanabe" userId="eca159047afb4479" providerId="LiveId" clId="{7C97F030-C4E5-4776-9430-1ACD6195F9D5}" dt="2023-12-31T17:08:54.181" v="3618" actId="21"/>
          <ac:spMkLst>
            <pc:docMk/>
            <pc:sldMk cId="1304516036" sldId="528"/>
            <ac:spMk id="7" creationId="{1572616E-437A-4F42-2E8F-1847DF409E87}"/>
          </ac:spMkLst>
        </pc:spChg>
      </pc:sldChg>
      <pc:sldChg chg="delSp modSp add mod modNotesTx">
        <pc:chgData name="Go Watanabe" userId="eca159047afb4479" providerId="LiveId" clId="{7C97F030-C4E5-4776-9430-1ACD6195F9D5}" dt="2023-12-31T16:55:48.360" v="3055" actId="14100"/>
        <pc:sldMkLst>
          <pc:docMk/>
          <pc:sldMk cId="4243472409" sldId="529"/>
        </pc:sldMkLst>
        <pc:spChg chg="mod">
          <ac:chgData name="Go Watanabe" userId="eca159047afb4479" providerId="LiveId" clId="{7C97F030-C4E5-4776-9430-1ACD6195F9D5}" dt="2023-12-31T16:54:35.148" v="2994"/>
          <ac:spMkLst>
            <pc:docMk/>
            <pc:sldMk cId="4243472409" sldId="529"/>
            <ac:spMk id="3" creationId="{BB4A0A6A-4DF1-F7FB-C63F-C52CEF23DE4C}"/>
          </ac:spMkLst>
        </pc:spChg>
        <pc:spChg chg="del">
          <ac:chgData name="Go Watanabe" userId="eca159047afb4479" providerId="LiveId" clId="{7C97F030-C4E5-4776-9430-1ACD6195F9D5}" dt="2023-12-31T16:54:44.273" v="2995" actId="478"/>
          <ac:spMkLst>
            <pc:docMk/>
            <pc:sldMk cId="4243472409" sldId="529"/>
            <ac:spMk id="5" creationId="{D9B8E603-C2D6-A471-C774-728E2A373070}"/>
          </ac:spMkLst>
        </pc:spChg>
        <pc:spChg chg="del">
          <ac:chgData name="Go Watanabe" userId="eca159047afb4479" providerId="LiveId" clId="{7C97F030-C4E5-4776-9430-1ACD6195F9D5}" dt="2023-12-31T16:54:44.273" v="2995" actId="478"/>
          <ac:spMkLst>
            <pc:docMk/>
            <pc:sldMk cId="4243472409" sldId="529"/>
            <ac:spMk id="6" creationId="{C319ADA7-0848-A73C-DF66-137CFF1DEEB2}"/>
          </ac:spMkLst>
        </pc:spChg>
        <pc:spChg chg="del">
          <ac:chgData name="Go Watanabe" userId="eca159047afb4479" providerId="LiveId" clId="{7C97F030-C4E5-4776-9430-1ACD6195F9D5}" dt="2023-12-31T16:54:44.273" v="2995" actId="478"/>
          <ac:spMkLst>
            <pc:docMk/>
            <pc:sldMk cId="4243472409" sldId="529"/>
            <ac:spMk id="7" creationId="{7225693D-DB51-3BED-C74C-B5C59879F871}"/>
          </ac:spMkLst>
        </pc:spChg>
        <pc:spChg chg="del">
          <ac:chgData name="Go Watanabe" userId="eca159047afb4479" providerId="LiveId" clId="{7C97F030-C4E5-4776-9430-1ACD6195F9D5}" dt="2023-12-31T16:54:44.273" v="2995" actId="478"/>
          <ac:spMkLst>
            <pc:docMk/>
            <pc:sldMk cId="4243472409" sldId="529"/>
            <ac:spMk id="8" creationId="{CD67EA3E-62F8-4739-7E33-0B01436E62D4}"/>
          </ac:spMkLst>
        </pc:spChg>
        <pc:spChg chg="mod">
          <ac:chgData name="Go Watanabe" userId="eca159047afb4479" providerId="LiveId" clId="{7C97F030-C4E5-4776-9430-1ACD6195F9D5}" dt="2023-12-31T16:55:48.360" v="3055" actId="14100"/>
          <ac:spMkLst>
            <pc:docMk/>
            <pc:sldMk cId="4243472409" sldId="529"/>
            <ac:spMk id="9" creationId="{D889370B-4310-3001-AE45-576BE3AC6D66}"/>
          </ac:spMkLst>
        </pc:spChg>
        <pc:spChg chg="mod">
          <ac:chgData name="Go Watanabe" userId="eca159047afb4479" providerId="LiveId" clId="{7C97F030-C4E5-4776-9430-1ACD6195F9D5}" dt="2023-12-31T16:54:53.628" v="3004" actId="1038"/>
          <ac:spMkLst>
            <pc:docMk/>
            <pc:sldMk cId="4243472409" sldId="529"/>
            <ac:spMk id="11" creationId="{21656D0A-30F9-788D-B02B-B260F0D6B29A}"/>
          </ac:spMkLst>
        </pc:spChg>
      </pc:sldChg>
      <pc:sldChg chg="addSp delSp modSp add del mod modNotesTx">
        <pc:chgData name="Go Watanabe" userId="eca159047afb4479" providerId="LiveId" clId="{7C97F030-C4E5-4776-9430-1ACD6195F9D5}" dt="2023-12-31T17:29:44.651" v="4096" actId="47"/>
        <pc:sldMkLst>
          <pc:docMk/>
          <pc:sldMk cId="2498120598" sldId="530"/>
        </pc:sldMkLst>
        <pc:spChg chg="mod">
          <ac:chgData name="Go Watanabe" userId="eca159047afb4479" providerId="LiveId" clId="{7C97F030-C4E5-4776-9430-1ACD6195F9D5}" dt="2023-12-31T17:09:05.960" v="3623"/>
          <ac:spMkLst>
            <pc:docMk/>
            <pc:sldMk cId="2498120598" sldId="530"/>
            <ac:spMk id="3" creationId="{ED2635C2-CC2D-F1D8-DAC8-FCF863FFDA45}"/>
          </ac:spMkLst>
        </pc:spChg>
        <pc:spChg chg="add mod">
          <ac:chgData name="Go Watanabe" userId="eca159047afb4479" providerId="LiveId" clId="{7C97F030-C4E5-4776-9430-1ACD6195F9D5}" dt="2023-12-31T17:19:45.164" v="4094" actId="14100"/>
          <ac:spMkLst>
            <pc:docMk/>
            <pc:sldMk cId="2498120598" sldId="530"/>
            <ac:spMk id="4" creationId="{5A6D3213-6DF7-DE21-CBBE-8CB39B2DA02F}"/>
          </ac:spMkLst>
        </pc:spChg>
        <pc:spChg chg="mod">
          <ac:chgData name="Go Watanabe" userId="eca159047afb4479" providerId="LiveId" clId="{7C97F030-C4E5-4776-9430-1ACD6195F9D5}" dt="2023-12-31T17:18:03.755" v="4089" actId="1038"/>
          <ac:spMkLst>
            <pc:docMk/>
            <pc:sldMk cId="2498120598" sldId="530"/>
            <ac:spMk id="5" creationId="{6FA5167E-23F7-AF7F-B157-1F0422C769DD}"/>
          </ac:spMkLst>
        </pc:spChg>
        <pc:spChg chg="mod">
          <ac:chgData name="Go Watanabe" userId="eca159047afb4479" providerId="LiveId" clId="{7C97F030-C4E5-4776-9430-1ACD6195F9D5}" dt="2023-12-31T17:18:03.755" v="4089" actId="1038"/>
          <ac:spMkLst>
            <pc:docMk/>
            <pc:sldMk cId="2498120598" sldId="530"/>
            <ac:spMk id="6" creationId="{118790C6-A31D-FFAD-B6DD-6C2D1CCE4215}"/>
          </ac:spMkLst>
        </pc:spChg>
        <pc:spChg chg="mod">
          <ac:chgData name="Go Watanabe" userId="eca159047afb4479" providerId="LiveId" clId="{7C97F030-C4E5-4776-9430-1ACD6195F9D5}" dt="2023-12-31T17:18:03.755" v="4089" actId="1038"/>
          <ac:spMkLst>
            <pc:docMk/>
            <pc:sldMk cId="2498120598" sldId="530"/>
            <ac:spMk id="7" creationId="{E04E67D7-158D-B3F7-6360-3495B7877FAA}"/>
          </ac:spMkLst>
        </pc:spChg>
        <pc:spChg chg="mod">
          <ac:chgData name="Go Watanabe" userId="eca159047afb4479" providerId="LiveId" clId="{7C97F030-C4E5-4776-9430-1ACD6195F9D5}" dt="2023-12-31T17:18:03.755" v="4089" actId="1038"/>
          <ac:spMkLst>
            <pc:docMk/>
            <pc:sldMk cId="2498120598" sldId="530"/>
            <ac:spMk id="8" creationId="{86FB1ECD-D166-72D8-E9E5-6A22FFA4BEE9}"/>
          </ac:spMkLst>
        </pc:spChg>
        <pc:spChg chg="del">
          <ac:chgData name="Go Watanabe" userId="eca159047afb4479" providerId="LiveId" clId="{7C97F030-C4E5-4776-9430-1ACD6195F9D5}" dt="2023-12-31T17:08:10.592" v="3536" actId="478"/>
          <ac:spMkLst>
            <pc:docMk/>
            <pc:sldMk cId="2498120598" sldId="530"/>
            <ac:spMk id="9" creationId="{4DD26712-4B02-21B1-E77C-FD6ADA457141}"/>
          </ac:spMkLst>
        </pc:spChg>
        <pc:spChg chg="mod">
          <ac:chgData name="Go Watanabe" userId="eca159047afb4479" providerId="LiveId" clId="{7C97F030-C4E5-4776-9430-1ACD6195F9D5}" dt="2023-12-31T17:18:03.755" v="4089" actId="1038"/>
          <ac:spMkLst>
            <pc:docMk/>
            <pc:sldMk cId="2498120598" sldId="530"/>
            <ac:spMk id="10" creationId="{82CFA0CE-22D8-4224-1067-16E2F517108C}"/>
          </ac:spMkLst>
        </pc:spChg>
        <pc:spChg chg="del mod">
          <ac:chgData name="Go Watanabe" userId="eca159047afb4479" providerId="LiveId" clId="{7C97F030-C4E5-4776-9430-1ACD6195F9D5}" dt="2023-12-31T17:12:12.346" v="3750" actId="478"/>
          <ac:spMkLst>
            <pc:docMk/>
            <pc:sldMk cId="2498120598" sldId="530"/>
            <ac:spMk id="11" creationId="{E1C4428A-AB17-88FC-312A-AB29C2731F54}"/>
          </ac:spMkLst>
        </pc:spChg>
        <pc:spChg chg="del mod">
          <ac:chgData name="Go Watanabe" userId="eca159047afb4479" providerId="LiveId" clId="{7C97F030-C4E5-4776-9430-1ACD6195F9D5}" dt="2023-12-31T17:12:12.346" v="3750" actId="478"/>
          <ac:spMkLst>
            <pc:docMk/>
            <pc:sldMk cId="2498120598" sldId="530"/>
            <ac:spMk id="12" creationId="{9D7975AA-EF10-E9C9-5863-5704C9B98E29}"/>
          </ac:spMkLst>
        </pc:spChg>
        <pc:spChg chg="del mod">
          <ac:chgData name="Go Watanabe" userId="eca159047afb4479" providerId="LiveId" clId="{7C97F030-C4E5-4776-9430-1ACD6195F9D5}" dt="2023-12-31T17:11:37.595" v="3695" actId="478"/>
          <ac:spMkLst>
            <pc:docMk/>
            <pc:sldMk cId="2498120598" sldId="530"/>
            <ac:spMk id="13" creationId="{F991EB73-51E6-7E7D-E8C4-94A96739F7FC}"/>
          </ac:spMkLst>
        </pc:spChg>
        <pc:spChg chg="del mod">
          <ac:chgData name="Go Watanabe" userId="eca159047afb4479" providerId="LiveId" clId="{7C97F030-C4E5-4776-9430-1ACD6195F9D5}" dt="2023-12-31T17:11:37.595" v="3695" actId="478"/>
          <ac:spMkLst>
            <pc:docMk/>
            <pc:sldMk cId="2498120598" sldId="530"/>
            <ac:spMk id="14" creationId="{3136B989-A089-906A-6BF1-5E108B8BF3D3}"/>
          </ac:spMkLst>
        </pc:spChg>
        <pc:spChg chg="mod">
          <ac:chgData name="Go Watanabe" userId="eca159047afb4479" providerId="LiveId" clId="{7C97F030-C4E5-4776-9430-1ACD6195F9D5}" dt="2023-12-31T17:18:03.755" v="4089" actId="1038"/>
          <ac:spMkLst>
            <pc:docMk/>
            <pc:sldMk cId="2498120598" sldId="530"/>
            <ac:spMk id="15" creationId="{A3BE4404-BC1A-3A45-CD41-1EA8E4824CF1}"/>
          </ac:spMkLst>
        </pc:spChg>
        <pc:spChg chg="del mod">
          <ac:chgData name="Go Watanabe" userId="eca159047afb4479" providerId="LiveId" clId="{7C97F030-C4E5-4776-9430-1ACD6195F9D5}" dt="2023-12-31T17:11:37.595" v="3695" actId="478"/>
          <ac:spMkLst>
            <pc:docMk/>
            <pc:sldMk cId="2498120598" sldId="530"/>
            <ac:spMk id="16" creationId="{355BCAAB-2BB2-667C-67A9-03D2F8DF7B71}"/>
          </ac:spMkLst>
        </pc:spChg>
        <pc:spChg chg="del mod">
          <ac:chgData name="Go Watanabe" userId="eca159047afb4479" providerId="LiveId" clId="{7C97F030-C4E5-4776-9430-1ACD6195F9D5}" dt="2023-12-31T17:11:37.595" v="3695" actId="478"/>
          <ac:spMkLst>
            <pc:docMk/>
            <pc:sldMk cId="2498120598" sldId="530"/>
            <ac:spMk id="17" creationId="{F80C5FF5-3D36-1BA2-3062-A5943B8DC5A3}"/>
          </ac:spMkLst>
        </pc:spChg>
        <pc:spChg chg="mod">
          <ac:chgData name="Go Watanabe" userId="eca159047afb4479" providerId="LiveId" clId="{7C97F030-C4E5-4776-9430-1ACD6195F9D5}" dt="2023-12-31T17:18:03.755" v="4089" actId="1038"/>
          <ac:spMkLst>
            <pc:docMk/>
            <pc:sldMk cId="2498120598" sldId="530"/>
            <ac:spMk id="18" creationId="{FDAA2B91-4F87-60ED-FA44-82D5B9595DD3}"/>
          </ac:spMkLst>
        </pc:spChg>
        <pc:spChg chg="mod">
          <ac:chgData name="Go Watanabe" userId="eca159047afb4479" providerId="LiveId" clId="{7C97F030-C4E5-4776-9430-1ACD6195F9D5}" dt="2023-12-31T17:18:03.755" v="4089" actId="1038"/>
          <ac:spMkLst>
            <pc:docMk/>
            <pc:sldMk cId="2498120598" sldId="530"/>
            <ac:spMk id="19" creationId="{0D41F3E5-27E2-32E8-32C9-9EC44F34A54E}"/>
          </ac:spMkLst>
        </pc:spChg>
        <pc:spChg chg="mod">
          <ac:chgData name="Go Watanabe" userId="eca159047afb4479" providerId="LiveId" clId="{7C97F030-C4E5-4776-9430-1ACD6195F9D5}" dt="2023-12-31T17:18:03.755" v="4089" actId="1038"/>
          <ac:spMkLst>
            <pc:docMk/>
            <pc:sldMk cId="2498120598" sldId="530"/>
            <ac:spMk id="20" creationId="{9487B7D2-64A7-90DE-2773-4474B25C2438}"/>
          </ac:spMkLst>
        </pc:spChg>
        <pc:spChg chg="del">
          <ac:chgData name="Go Watanabe" userId="eca159047afb4479" providerId="LiveId" clId="{7C97F030-C4E5-4776-9430-1ACD6195F9D5}" dt="2023-12-31T17:08:10.592" v="3536" actId="478"/>
          <ac:spMkLst>
            <pc:docMk/>
            <pc:sldMk cId="2498120598" sldId="530"/>
            <ac:spMk id="21" creationId="{CC34AFDF-371F-F12F-317E-95D680806AD0}"/>
          </ac:spMkLst>
        </pc:spChg>
        <pc:spChg chg="del">
          <ac:chgData name="Go Watanabe" userId="eca159047afb4479" providerId="LiveId" clId="{7C97F030-C4E5-4776-9430-1ACD6195F9D5}" dt="2023-12-31T17:08:10.592" v="3536" actId="478"/>
          <ac:spMkLst>
            <pc:docMk/>
            <pc:sldMk cId="2498120598" sldId="530"/>
            <ac:spMk id="22" creationId="{A2C910B5-7F16-211B-642C-67D78767089F}"/>
          </ac:spMkLst>
        </pc:spChg>
        <pc:spChg chg="del">
          <ac:chgData name="Go Watanabe" userId="eca159047afb4479" providerId="LiveId" clId="{7C97F030-C4E5-4776-9430-1ACD6195F9D5}" dt="2023-12-31T17:08:10.592" v="3536" actId="478"/>
          <ac:spMkLst>
            <pc:docMk/>
            <pc:sldMk cId="2498120598" sldId="530"/>
            <ac:spMk id="23" creationId="{A351BAE1-F540-EA23-4F50-CFB2C1FAA13D}"/>
          </ac:spMkLst>
        </pc:spChg>
        <pc:spChg chg="mod">
          <ac:chgData name="Go Watanabe" userId="eca159047afb4479" providerId="LiveId" clId="{7C97F030-C4E5-4776-9430-1ACD6195F9D5}" dt="2023-12-31T17:18:03.755" v="4089" actId="1038"/>
          <ac:spMkLst>
            <pc:docMk/>
            <pc:sldMk cId="2498120598" sldId="530"/>
            <ac:spMk id="24" creationId="{9B1DEC9A-63A0-DFD9-47A0-90475020350E}"/>
          </ac:spMkLst>
        </pc:spChg>
        <pc:spChg chg="mod">
          <ac:chgData name="Go Watanabe" userId="eca159047afb4479" providerId="LiveId" clId="{7C97F030-C4E5-4776-9430-1ACD6195F9D5}" dt="2023-12-31T17:18:03.755" v="4089" actId="1038"/>
          <ac:spMkLst>
            <pc:docMk/>
            <pc:sldMk cId="2498120598" sldId="530"/>
            <ac:spMk id="25" creationId="{AD0D27E4-0DC8-9980-A5F5-DD2C36F2E9FA}"/>
          </ac:spMkLst>
        </pc:spChg>
        <pc:spChg chg="del">
          <ac:chgData name="Go Watanabe" userId="eca159047afb4479" providerId="LiveId" clId="{7C97F030-C4E5-4776-9430-1ACD6195F9D5}" dt="2023-12-31T17:08:24.085" v="3538" actId="478"/>
          <ac:spMkLst>
            <pc:docMk/>
            <pc:sldMk cId="2498120598" sldId="530"/>
            <ac:spMk id="26" creationId="{4F8CE60D-87CA-03C4-D3C9-F1E1751A303E}"/>
          </ac:spMkLst>
        </pc:spChg>
        <pc:spChg chg="del">
          <ac:chgData name="Go Watanabe" userId="eca159047afb4479" providerId="LiveId" clId="{7C97F030-C4E5-4776-9430-1ACD6195F9D5}" dt="2023-12-31T17:08:24.085" v="3538" actId="478"/>
          <ac:spMkLst>
            <pc:docMk/>
            <pc:sldMk cId="2498120598" sldId="530"/>
            <ac:spMk id="27" creationId="{CE4FD028-EC10-B0E7-C792-399B4D5879E3}"/>
          </ac:spMkLst>
        </pc:spChg>
        <pc:spChg chg="add mod">
          <ac:chgData name="Go Watanabe" userId="eca159047afb4479" providerId="LiveId" clId="{7C97F030-C4E5-4776-9430-1ACD6195F9D5}" dt="2023-12-31T17:14:34.743" v="3893" actId="1038"/>
          <ac:spMkLst>
            <pc:docMk/>
            <pc:sldMk cId="2498120598" sldId="530"/>
            <ac:spMk id="29" creationId="{FD1FE232-DE3F-09E1-9A27-12A32250EF09}"/>
          </ac:spMkLst>
        </pc:spChg>
        <pc:spChg chg="add mod">
          <ac:chgData name="Go Watanabe" userId="eca159047afb4479" providerId="LiveId" clId="{7C97F030-C4E5-4776-9430-1ACD6195F9D5}" dt="2023-12-31T17:14:34.743" v="3893" actId="1038"/>
          <ac:spMkLst>
            <pc:docMk/>
            <pc:sldMk cId="2498120598" sldId="530"/>
            <ac:spMk id="30" creationId="{29124125-37C3-16B5-B229-B3B2F03C9C50}"/>
          </ac:spMkLst>
        </pc:spChg>
        <pc:spChg chg="add del mod">
          <ac:chgData name="Go Watanabe" userId="eca159047afb4479" providerId="LiveId" clId="{7C97F030-C4E5-4776-9430-1ACD6195F9D5}" dt="2023-12-31T17:18:52.690" v="4092" actId="478"/>
          <ac:spMkLst>
            <pc:docMk/>
            <pc:sldMk cId="2498120598" sldId="530"/>
            <ac:spMk id="31" creationId="{2F0A81CF-FD9A-2295-7FCE-7BD89A0DECBA}"/>
          </ac:spMkLst>
        </pc:spChg>
        <pc:spChg chg="del">
          <ac:chgData name="Go Watanabe" userId="eca159047afb4479" providerId="LiveId" clId="{7C97F030-C4E5-4776-9430-1ACD6195F9D5}" dt="2023-12-31T17:08:24.085" v="3538" actId="478"/>
          <ac:spMkLst>
            <pc:docMk/>
            <pc:sldMk cId="2498120598" sldId="530"/>
            <ac:spMk id="32" creationId="{85A44A44-6435-019F-1742-15EADDEC122F}"/>
          </ac:spMkLst>
        </pc:spChg>
        <pc:spChg chg="add del mod">
          <ac:chgData name="Go Watanabe" userId="eca159047afb4479" providerId="LiveId" clId="{7C97F030-C4E5-4776-9430-1ACD6195F9D5}" dt="2023-12-31T17:10:24.913" v="3668" actId="478"/>
          <ac:spMkLst>
            <pc:docMk/>
            <pc:sldMk cId="2498120598" sldId="530"/>
            <ac:spMk id="33" creationId="{C13019FE-0949-AC8F-E0BB-50431A0BEA93}"/>
          </ac:spMkLst>
        </pc:spChg>
        <pc:spChg chg="add mod">
          <ac:chgData name="Go Watanabe" userId="eca159047afb4479" providerId="LiveId" clId="{7C97F030-C4E5-4776-9430-1ACD6195F9D5}" dt="2023-12-31T17:14:34.743" v="3893" actId="1038"/>
          <ac:spMkLst>
            <pc:docMk/>
            <pc:sldMk cId="2498120598" sldId="530"/>
            <ac:spMk id="34" creationId="{658C6115-779D-FD11-552F-40752CF5A423}"/>
          </ac:spMkLst>
        </pc:spChg>
        <pc:spChg chg="add mod">
          <ac:chgData name="Go Watanabe" userId="eca159047afb4479" providerId="LiveId" clId="{7C97F030-C4E5-4776-9430-1ACD6195F9D5}" dt="2023-12-31T17:18:03.755" v="4089" actId="1038"/>
          <ac:spMkLst>
            <pc:docMk/>
            <pc:sldMk cId="2498120598" sldId="530"/>
            <ac:spMk id="40" creationId="{77A55837-A2C2-F159-5F2C-040817BD6B6C}"/>
          </ac:spMkLst>
        </pc:spChg>
        <pc:spChg chg="add mod">
          <ac:chgData name="Go Watanabe" userId="eca159047afb4479" providerId="LiveId" clId="{7C97F030-C4E5-4776-9430-1ACD6195F9D5}" dt="2023-12-31T17:17:03.332" v="3929" actId="14100"/>
          <ac:spMkLst>
            <pc:docMk/>
            <pc:sldMk cId="2498120598" sldId="530"/>
            <ac:spMk id="41" creationId="{937ECAC0-B75A-1678-AFAE-4D76F8631006}"/>
          </ac:spMkLst>
        </pc:spChg>
        <pc:spChg chg="add mod">
          <ac:chgData name="Go Watanabe" userId="eca159047afb4479" providerId="LiveId" clId="{7C97F030-C4E5-4776-9430-1ACD6195F9D5}" dt="2023-12-31T17:15:54.832" v="3922" actId="1076"/>
          <ac:spMkLst>
            <pc:docMk/>
            <pc:sldMk cId="2498120598" sldId="530"/>
            <ac:spMk id="44" creationId="{147F27CE-AA1D-DCFE-EDA5-282492A5B2F3}"/>
          </ac:spMkLst>
        </pc:spChg>
        <pc:spChg chg="add mod">
          <ac:chgData name="Go Watanabe" userId="eca159047afb4479" providerId="LiveId" clId="{7C97F030-C4E5-4776-9430-1ACD6195F9D5}" dt="2023-12-31T17:19:04.870" v="4093" actId="14100"/>
          <ac:spMkLst>
            <pc:docMk/>
            <pc:sldMk cId="2498120598" sldId="530"/>
            <ac:spMk id="49" creationId="{5614F5A6-3AEF-D31E-3404-6BFF0148437C}"/>
          </ac:spMkLst>
        </pc:spChg>
        <pc:cxnChg chg="del mod">
          <ac:chgData name="Go Watanabe" userId="eca159047afb4479" providerId="LiveId" clId="{7C97F030-C4E5-4776-9430-1ACD6195F9D5}" dt="2023-12-31T17:12:35.883" v="3754" actId="21"/>
          <ac:cxnSpMkLst>
            <pc:docMk/>
            <pc:sldMk cId="2498120598" sldId="530"/>
            <ac:cxnSpMk id="28" creationId="{7831A6A6-EBAA-EEB7-DD07-3F2548C99CEF}"/>
          </ac:cxnSpMkLst>
        </pc:cxnChg>
        <pc:cxnChg chg="add mod">
          <ac:chgData name="Go Watanabe" userId="eca159047afb4479" providerId="LiveId" clId="{7C97F030-C4E5-4776-9430-1ACD6195F9D5}" dt="2023-12-31T17:18:03.755" v="4089" actId="1038"/>
          <ac:cxnSpMkLst>
            <pc:docMk/>
            <pc:sldMk cId="2498120598" sldId="530"/>
            <ac:cxnSpMk id="35" creationId="{800170C3-AD83-441B-DBE7-CF67288E1184}"/>
          </ac:cxnSpMkLst>
        </pc:cxnChg>
        <pc:cxnChg chg="add mod">
          <ac:chgData name="Go Watanabe" userId="eca159047afb4479" providerId="LiveId" clId="{7C97F030-C4E5-4776-9430-1ACD6195F9D5}" dt="2023-12-31T17:18:03.755" v="4089" actId="1038"/>
          <ac:cxnSpMkLst>
            <pc:docMk/>
            <pc:sldMk cId="2498120598" sldId="530"/>
            <ac:cxnSpMk id="38" creationId="{1F662847-E517-4F6F-5917-24F48B5D4860}"/>
          </ac:cxnSpMkLst>
        </pc:cxnChg>
        <pc:cxnChg chg="add mod">
          <ac:chgData name="Go Watanabe" userId="eca159047afb4479" providerId="LiveId" clId="{7C97F030-C4E5-4776-9430-1ACD6195F9D5}" dt="2023-12-31T17:18:33.946" v="4091" actId="14100"/>
          <ac:cxnSpMkLst>
            <pc:docMk/>
            <pc:sldMk cId="2498120598" sldId="530"/>
            <ac:cxnSpMk id="46" creationId="{7A1FC7B3-406B-EBAD-D04C-0A92BDF37750}"/>
          </ac:cxnSpMkLst>
        </pc:cxnChg>
      </pc:sldChg>
      <pc:sldMasterChg chg="addSldLayout modSldLayout">
        <pc:chgData name="Go Watanabe" userId="eca159047afb4479" providerId="LiveId" clId="{7C97F030-C4E5-4776-9430-1ACD6195F9D5}" dt="2023-12-31T13:35:35.998" v="406" actId="6014"/>
        <pc:sldMasterMkLst>
          <pc:docMk/>
          <pc:sldMasterMk cId="3407688336" sldId="2147483648"/>
        </pc:sldMasterMkLst>
        <pc:sldLayoutChg chg="addSp modSp add mod modTransition">
          <pc:chgData name="Go Watanabe" userId="eca159047afb4479" providerId="LiveId" clId="{7C97F030-C4E5-4776-9430-1ACD6195F9D5}" dt="2023-12-31T13:35:35.998" v="406" actId="6014"/>
          <pc:sldLayoutMkLst>
            <pc:docMk/>
            <pc:sldMasterMk cId="3407688336" sldId="2147483648"/>
            <pc:sldLayoutMk cId="3008007694" sldId="2147483667"/>
          </pc:sldLayoutMkLst>
          <pc:spChg chg="add mod">
            <ac:chgData name="Go Watanabe" userId="eca159047afb4479" providerId="LiveId" clId="{7C97F030-C4E5-4776-9430-1ACD6195F9D5}" dt="2023-12-31T13:35:13.381" v="405"/>
            <ac:spMkLst>
              <pc:docMk/>
              <pc:sldMasterMk cId="3407688336" sldId="2147483648"/>
              <pc:sldLayoutMk cId="3008007694" sldId="2147483667"/>
              <ac:spMk id="2" creationId="{0C6F5C28-C69B-C06E-0133-33E35A9CF6F0}"/>
            </ac:spMkLst>
          </pc:spChg>
          <pc:spChg chg="add mod">
            <ac:chgData name="Go Watanabe" userId="eca159047afb4479" providerId="LiveId" clId="{7C97F030-C4E5-4776-9430-1ACD6195F9D5}" dt="2023-12-31T13:35:13.381" v="405"/>
            <ac:spMkLst>
              <pc:docMk/>
              <pc:sldMasterMk cId="3407688336" sldId="2147483648"/>
              <pc:sldLayoutMk cId="3008007694" sldId="2147483667"/>
              <ac:spMk id="5" creationId="{A66020B7-2185-4C8A-D0EE-198C6FC7FBCF}"/>
            </ac:spMkLst>
          </pc:spChg>
          <pc:spChg chg="add mod">
            <ac:chgData name="Go Watanabe" userId="eca159047afb4479" providerId="LiveId" clId="{7C97F030-C4E5-4776-9430-1ACD6195F9D5}" dt="2023-12-31T13:35:13.381" v="405"/>
            <ac:spMkLst>
              <pc:docMk/>
              <pc:sldMasterMk cId="3407688336" sldId="2147483648"/>
              <pc:sldLayoutMk cId="3008007694" sldId="2147483667"/>
              <ac:spMk id="6" creationId="{F7ABF434-3203-33B6-8B5E-152F2A5AE847}"/>
            </ac:spMkLst>
          </pc:spChg>
          <pc:spChg chg="add mod">
            <ac:chgData name="Go Watanabe" userId="eca159047afb4479" providerId="LiveId" clId="{7C97F030-C4E5-4776-9430-1ACD6195F9D5}" dt="2023-12-31T13:35:13.381" v="405"/>
            <ac:spMkLst>
              <pc:docMk/>
              <pc:sldMasterMk cId="3407688336" sldId="2147483648"/>
              <pc:sldLayoutMk cId="3008007694" sldId="2147483667"/>
              <ac:spMk id="7" creationId="{991F37FD-069E-1FD3-EA43-ABB143D64D4E}"/>
            </ac:spMkLst>
          </pc:spChg>
          <pc:spChg chg="add mod">
            <ac:chgData name="Go Watanabe" userId="eca159047afb4479" providerId="LiveId" clId="{7C97F030-C4E5-4776-9430-1ACD6195F9D5}" dt="2023-12-31T13:35:13.381" v="405"/>
            <ac:spMkLst>
              <pc:docMk/>
              <pc:sldMasterMk cId="3407688336" sldId="2147483648"/>
              <pc:sldLayoutMk cId="3008007694" sldId="2147483667"/>
              <ac:spMk id="8" creationId="{0A259B80-418E-56F8-4EC0-3E4A15A474D4}"/>
            </ac:spMkLst>
          </pc:spChg>
          <pc:spChg chg="add mod">
            <ac:chgData name="Go Watanabe" userId="eca159047afb4479" providerId="LiveId" clId="{7C97F030-C4E5-4776-9430-1ACD6195F9D5}" dt="2023-12-31T13:35:13.381" v="405"/>
            <ac:spMkLst>
              <pc:docMk/>
              <pc:sldMasterMk cId="3407688336" sldId="2147483648"/>
              <pc:sldLayoutMk cId="3008007694" sldId="2147483667"/>
              <ac:spMk id="9" creationId="{0F06F5DD-7596-4F79-5E45-B3DFA158A54F}"/>
            </ac:spMkLst>
          </pc:spChg>
          <pc:spChg chg="add mod">
            <ac:chgData name="Go Watanabe" userId="eca159047afb4479" providerId="LiveId" clId="{7C97F030-C4E5-4776-9430-1ACD6195F9D5}" dt="2023-12-31T13:35:13.381" v="405"/>
            <ac:spMkLst>
              <pc:docMk/>
              <pc:sldMasterMk cId="3407688336" sldId="2147483648"/>
              <pc:sldLayoutMk cId="3008007694" sldId="2147483667"/>
              <ac:spMk id="10" creationId="{77390867-706F-6932-7CEB-C8DBA7C318FC}"/>
            </ac:spMkLst>
          </pc:spChg>
          <pc:spChg chg="add mod">
            <ac:chgData name="Go Watanabe" userId="eca159047afb4479" providerId="LiveId" clId="{7C97F030-C4E5-4776-9430-1ACD6195F9D5}" dt="2023-12-31T13:35:13.381" v="405"/>
            <ac:spMkLst>
              <pc:docMk/>
              <pc:sldMasterMk cId="3407688336" sldId="2147483648"/>
              <pc:sldLayoutMk cId="3008007694" sldId="2147483667"/>
              <ac:spMk id="11" creationId="{256A2515-3D6C-BA35-6E70-DC2D95500827}"/>
            </ac:spMkLst>
          </pc:spChg>
          <pc:spChg chg="add mod">
            <ac:chgData name="Go Watanabe" userId="eca159047afb4479" providerId="LiveId" clId="{7C97F030-C4E5-4776-9430-1ACD6195F9D5}" dt="2023-12-31T13:35:13.381" v="405"/>
            <ac:spMkLst>
              <pc:docMk/>
              <pc:sldMasterMk cId="3407688336" sldId="2147483648"/>
              <pc:sldLayoutMk cId="3008007694" sldId="2147483667"/>
              <ac:spMk id="12" creationId="{A483FC54-FD26-E8DF-DFCC-F5FFB5D1F4C5}"/>
            </ac:spMkLst>
          </pc:spChg>
          <pc:spChg chg="add mod">
            <ac:chgData name="Go Watanabe" userId="eca159047afb4479" providerId="LiveId" clId="{7C97F030-C4E5-4776-9430-1ACD6195F9D5}" dt="2023-12-31T13:35:13.381" v="405"/>
            <ac:spMkLst>
              <pc:docMk/>
              <pc:sldMasterMk cId="3407688336" sldId="2147483648"/>
              <pc:sldLayoutMk cId="3008007694" sldId="2147483667"/>
              <ac:spMk id="13" creationId="{3F11C255-F340-6D9F-785F-F5E19D7E4F65}"/>
            </ac:spMkLst>
          </pc:spChg>
          <pc:spChg chg="add mod">
            <ac:chgData name="Go Watanabe" userId="eca159047afb4479" providerId="LiveId" clId="{7C97F030-C4E5-4776-9430-1ACD6195F9D5}" dt="2023-12-31T13:35:13.381" v="405"/>
            <ac:spMkLst>
              <pc:docMk/>
              <pc:sldMasterMk cId="3407688336" sldId="2147483648"/>
              <pc:sldLayoutMk cId="3008007694" sldId="2147483667"/>
              <ac:spMk id="14" creationId="{29255FAD-FBD4-2D8A-F1D8-77B8A5A9A27B}"/>
            </ac:spMkLst>
          </pc:spChg>
          <pc:spChg chg="add mod">
            <ac:chgData name="Go Watanabe" userId="eca159047afb4479" providerId="LiveId" clId="{7C97F030-C4E5-4776-9430-1ACD6195F9D5}" dt="2023-12-31T13:35:13.381" v="405"/>
            <ac:spMkLst>
              <pc:docMk/>
              <pc:sldMasterMk cId="3407688336" sldId="2147483648"/>
              <pc:sldLayoutMk cId="3008007694" sldId="2147483667"/>
              <ac:spMk id="15" creationId="{EB6921F3-BEFB-7C80-8FD8-3C46DE8E0E13}"/>
            </ac:spMkLst>
          </pc:spChg>
          <pc:spChg chg="add mod">
            <ac:chgData name="Go Watanabe" userId="eca159047afb4479" providerId="LiveId" clId="{7C97F030-C4E5-4776-9430-1ACD6195F9D5}" dt="2023-12-31T13:35:13.381" v="405"/>
            <ac:spMkLst>
              <pc:docMk/>
              <pc:sldMasterMk cId="3407688336" sldId="2147483648"/>
              <pc:sldLayoutMk cId="3008007694" sldId="2147483667"/>
              <ac:spMk id="16" creationId="{7FB60E72-DC6B-2A8D-2B96-47F57C074CA4}"/>
            </ac:spMkLst>
          </pc:spChg>
          <pc:spChg chg="add mod">
            <ac:chgData name="Go Watanabe" userId="eca159047afb4479" providerId="LiveId" clId="{7C97F030-C4E5-4776-9430-1ACD6195F9D5}" dt="2023-12-31T13:35:13.381" v="405"/>
            <ac:spMkLst>
              <pc:docMk/>
              <pc:sldMasterMk cId="3407688336" sldId="2147483648"/>
              <pc:sldLayoutMk cId="3008007694" sldId="2147483667"/>
              <ac:spMk id="17" creationId="{7F140C20-0943-0AE9-168C-DDCB628A8C60}"/>
            </ac:spMkLst>
          </pc:spChg>
          <pc:spChg chg="add mod">
            <ac:chgData name="Go Watanabe" userId="eca159047afb4479" providerId="LiveId" clId="{7C97F030-C4E5-4776-9430-1ACD6195F9D5}" dt="2023-12-31T13:35:13.381" v="405"/>
            <ac:spMkLst>
              <pc:docMk/>
              <pc:sldMasterMk cId="3407688336" sldId="2147483648"/>
              <pc:sldLayoutMk cId="3008007694" sldId="2147483667"/>
              <ac:spMk id="18" creationId="{C1D9ADED-6E06-D94D-754D-AC46918BBD09}"/>
            </ac:spMkLst>
          </pc:spChg>
          <pc:spChg chg="add mod">
            <ac:chgData name="Go Watanabe" userId="eca159047afb4479" providerId="LiveId" clId="{7C97F030-C4E5-4776-9430-1ACD6195F9D5}" dt="2023-12-31T13:35:13.381" v="405"/>
            <ac:spMkLst>
              <pc:docMk/>
              <pc:sldMasterMk cId="3407688336" sldId="2147483648"/>
              <pc:sldLayoutMk cId="3008007694" sldId="2147483667"/>
              <ac:spMk id="19" creationId="{E52FBF90-AE6F-2671-34DB-BD8CEEABF434}"/>
            </ac:spMkLst>
          </pc:spChg>
          <pc:spChg chg="add mod">
            <ac:chgData name="Go Watanabe" userId="eca159047afb4479" providerId="LiveId" clId="{7C97F030-C4E5-4776-9430-1ACD6195F9D5}" dt="2023-12-31T13:35:13.381" v="405"/>
            <ac:spMkLst>
              <pc:docMk/>
              <pc:sldMasterMk cId="3407688336" sldId="2147483648"/>
              <pc:sldLayoutMk cId="3008007694" sldId="2147483667"/>
              <ac:spMk id="20" creationId="{AC368A54-7A6B-BF96-67A5-F87D4B4B2A9B}"/>
            </ac:spMkLst>
          </pc:spChg>
          <pc:spChg chg="add mod">
            <ac:chgData name="Go Watanabe" userId="eca159047afb4479" providerId="LiveId" clId="{7C97F030-C4E5-4776-9430-1ACD6195F9D5}" dt="2023-12-31T13:35:13.381" v="405"/>
            <ac:spMkLst>
              <pc:docMk/>
              <pc:sldMasterMk cId="3407688336" sldId="2147483648"/>
              <pc:sldLayoutMk cId="3008007694" sldId="2147483667"/>
              <ac:spMk id="21" creationId="{C8E585B1-54F4-3346-634E-CE0BCF866414}"/>
            </ac:spMkLst>
          </pc:spChg>
          <pc:spChg chg="add mod">
            <ac:chgData name="Go Watanabe" userId="eca159047afb4479" providerId="LiveId" clId="{7C97F030-C4E5-4776-9430-1ACD6195F9D5}" dt="2023-12-31T13:35:13.381" v="405"/>
            <ac:spMkLst>
              <pc:docMk/>
              <pc:sldMasterMk cId="3407688336" sldId="2147483648"/>
              <pc:sldLayoutMk cId="3008007694" sldId="2147483667"/>
              <ac:spMk id="22" creationId="{C82BE69D-5238-E887-65B8-012C4FCB86A5}"/>
            </ac:spMkLst>
          </pc:spChg>
          <pc:spChg chg="add mod">
            <ac:chgData name="Go Watanabe" userId="eca159047afb4479" providerId="LiveId" clId="{7C97F030-C4E5-4776-9430-1ACD6195F9D5}" dt="2023-12-31T13:35:13.381" v="405"/>
            <ac:spMkLst>
              <pc:docMk/>
              <pc:sldMasterMk cId="3407688336" sldId="2147483648"/>
              <pc:sldLayoutMk cId="3008007694" sldId="2147483667"/>
              <ac:spMk id="23" creationId="{8DC3229B-B311-1BFF-1B62-8218277FE721}"/>
            </ac:spMkLst>
          </pc:spChg>
          <pc:spChg chg="add mod">
            <ac:chgData name="Go Watanabe" userId="eca159047afb4479" providerId="LiveId" clId="{7C97F030-C4E5-4776-9430-1ACD6195F9D5}" dt="2023-12-31T13:35:13.381" v="405"/>
            <ac:spMkLst>
              <pc:docMk/>
              <pc:sldMasterMk cId="3407688336" sldId="2147483648"/>
              <pc:sldLayoutMk cId="3008007694" sldId="2147483667"/>
              <ac:spMk id="24" creationId="{1BFFB3E3-3E67-28D9-C731-491412247419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705E0-040C-4348-8053-51D3266D1C9C}" type="datetimeFigureOut">
              <a:rPr kumimoji="1" lang="ja-JP" altLang="en-US" smtClean="0"/>
              <a:t>2024/1/1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4729F-EF90-4135-A0C2-416C870881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369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2022/12/06</a:t>
            </a:r>
          </a:p>
          <a:p>
            <a:r>
              <a:rPr kumimoji="1" lang="en-US" altLang="ja-JP" dirty="0"/>
              <a:t>#50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4729F-EF90-4135-A0C2-416C870881A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90139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2022/12/15</a:t>
            </a:r>
          </a:p>
          <a:p>
            <a:pPr algn="l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#54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4729F-EF90-4135-A0C2-416C870881AD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56447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2023/08/24</a:t>
            </a:r>
          </a:p>
          <a:p>
            <a:pPr algn="l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#43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4729F-EF90-4135-A0C2-416C870881AD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30663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2023/01/24</a:t>
            </a:r>
          </a:p>
          <a:p>
            <a:pPr algn="l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#72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4729F-EF90-4135-A0C2-416C870881AD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00712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2023/05/03</a:t>
            </a:r>
          </a:p>
          <a:p>
            <a:pPr algn="l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#74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4729F-EF90-4135-A0C2-416C870881AD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31819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2022/12/13</a:t>
            </a:r>
          </a:p>
          <a:p>
            <a:pPr algn="l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#56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4729F-EF90-4135-A0C2-416C870881AD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34973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2022/12/18</a:t>
            </a:r>
          </a:p>
          <a:p>
            <a:pPr algn="l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#51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4729F-EF90-4135-A0C2-416C870881AD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34675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2022/12/14</a:t>
            </a:r>
          </a:p>
          <a:p>
            <a:pPr algn="l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#61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4729F-EF90-4135-A0C2-416C870881AD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9617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2022/12/16</a:t>
            </a:r>
          </a:p>
          <a:p>
            <a:pPr algn="l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#53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4729F-EF90-4135-A0C2-416C870881AD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79419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2022/12/14</a:t>
            </a:r>
          </a:p>
          <a:p>
            <a:pPr algn="l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#60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4729F-EF90-4135-A0C2-416C870881AD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9125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2022/12/07</a:t>
            </a:r>
          </a:p>
          <a:p>
            <a:r>
              <a:rPr kumimoji="1" lang="en-US" altLang="ja-JP" dirty="0"/>
              <a:t>#49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4729F-EF90-4135-A0C2-416C870881AD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7498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2022/12/20</a:t>
            </a:r>
          </a:p>
          <a:p>
            <a:pPr algn="l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#48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4729F-EF90-4135-A0C2-416C870881AD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4913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2022/12/08</a:t>
            </a:r>
          </a:p>
          <a:p>
            <a:pPr algn="l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#44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4729F-EF90-4135-A0C2-416C870881AD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2790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2022/12/19</a:t>
            </a:r>
          </a:p>
          <a:p>
            <a:pPr algn="l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#58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4729F-EF90-4135-A0C2-416C870881AD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2480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2023/07/30</a:t>
            </a:r>
          </a:p>
          <a:p>
            <a:pPr algn="l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#59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4729F-EF90-4135-A0C2-416C870881AD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2319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2022/12/24</a:t>
            </a:r>
          </a:p>
          <a:p>
            <a:pPr algn="l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#52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4729F-EF90-4135-A0C2-416C870881AD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7904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2022/12/23</a:t>
            </a:r>
          </a:p>
          <a:p>
            <a:pPr algn="l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#57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4729F-EF90-4135-A0C2-416C870881AD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652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2022/12/07</a:t>
            </a:r>
          </a:p>
          <a:p>
            <a:pPr algn="l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#73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4729F-EF90-4135-A0C2-416C870881AD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2539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01_タイトル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36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6633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M02_セッ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28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739833" y="4472247"/>
            <a:ext cx="10740043" cy="9022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515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0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DC0DB3-29A7-4AE2-8BA7-2E8F02901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779" y="220718"/>
            <a:ext cx="11582400" cy="504839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294AA54-3975-4054-AE13-5EA3D81BC2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6C742-954C-477C-8F28-2562BDFA44E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テキスト プレースホルダー 4">
            <a:extLst>
              <a:ext uri="{FF2B5EF4-FFF2-40B4-BE49-F238E27FC236}">
                <a16:creationId xmlns:a16="http://schemas.microsoft.com/office/drawing/2014/main" id="{DCFA3462-EA3C-4E88-A355-CA559FA54F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4163" y="935038"/>
            <a:ext cx="11582400" cy="5484812"/>
          </a:xfrm>
        </p:spPr>
        <p:txBody>
          <a:bodyPr/>
          <a:lstStyle>
            <a:lvl1pPr marL="269875" indent="-269875">
              <a:buFont typeface="Wingdings" panose="05000000000000000000" pitchFamily="2" charset="2"/>
              <a:buChar char="n"/>
              <a:defRPr/>
            </a:lvl1pPr>
            <a:lvl2pPr marL="536575" indent="-263525">
              <a:buFont typeface="Wingdings" panose="05000000000000000000" pitchFamily="2" charset="2"/>
              <a:buChar char="l"/>
              <a:defRPr/>
            </a:lvl2pPr>
            <a:lvl5pPr marL="1344613" indent="-263525">
              <a:defRPr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10873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04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0686F3-9631-470B-BD48-762D33921B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6C742-954C-477C-8F28-2562BDFA44E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5509DB19-786D-47A6-B6C2-514A98F7F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779" y="220718"/>
            <a:ext cx="11582400" cy="504839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6533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DB-Lab-20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0686F3-9631-470B-BD48-762D33921B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6C742-954C-477C-8F28-2562BDFA44E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5509DB19-786D-47A6-B6C2-514A98F7F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779" y="220718"/>
            <a:ext cx="11582400" cy="504839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C6F5C28-C69B-C06E-0133-33E35A9CF6F0}"/>
              </a:ext>
            </a:extLst>
          </p:cNvPr>
          <p:cNvSpPr txBox="1"/>
          <p:nvPr userDrawn="1"/>
        </p:nvSpPr>
        <p:spPr>
          <a:xfrm>
            <a:off x="629392" y="3296294"/>
            <a:ext cx="10952846" cy="19337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Nutanix CE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66020B7-2185-4C8A-D0EE-198C6FC7FBCF}"/>
              </a:ext>
            </a:extLst>
          </p:cNvPr>
          <p:cNvSpPr txBox="1"/>
          <p:nvPr userDrawn="1"/>
        </p:nvSpPr>
        <p:spPr>
          <a:xfrm>
            <a:off x="1401288" y="4735244"/>
            <a:ext cx="9952349" cy="4059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AHV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7ABF434-3203-33B6-8B5E-152F2A5AE847}"/>
              </a:ext>
            </a:extLst>
          </p:cNvPr>
          <p:cNvSpPr txBox="1"/>
          <p:nvPr userDrawn="1"/>
        </p:nvSpPr>
        <p:spPr>
          <a:xfrm>
            <a:off x="1942444" y="3423537"/>
            <a:ext cx="914401" cy="5943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CVM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91F37FD-069E-1FD3-EA43-ABB143D64D4E}"/>
              </a:ext>
            </a:extLst>
          </p:cNvPr>
          <p:cNvSpPr txBox="1"/>
          <p:nvPr userDrawn="1"/>
        </p:nvSpPr>
        <p:spPr>
          <a:xfrm>
            <a:off x="3095337" y="3423537"/>
            <a:ext cx="914401" cy="5943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NDB</a:t>
            </a:r>
          </a:p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Server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0A259B80-418E-56F8-4EC0-3E4A15A474D4}"/>
              </a:ext>
            </a:extLst>
          </p:cNvPr>
          <p:cNvSpPr/>
          <p:nvPr userDrawn="1"/>
        </p:nvSpPr>
        <p:spPr>
          <a:xfrm>
            <a:off x="8649168" y="4151028"/>
            <a:ext cx="1096299" cy="347656"/>
          </a:xfrm>
          <a:prstGeom prst="rightArrow">
            <a:avLst>
              <a:gd name="adj1" fmla="val 100000"/>
              <a:gd name="adj2" fmla="val 39761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クローン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F06F5DD-7596-4F79-5E45-B3DFA158A54F}"/>
              </a:ext>
            </a:extLst>
          </p:cNvPr>
          <p:cNvSpPr txBox="1"/>
          <p:nvPr userDrawn="1"/>
        </p:nvSpPr>
        <p:spPr>
          <a:xfrm>
            <a:off x="6571586" y="2490043"/>
            <a:ext cx="1210538" cy="48011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ソフトウェア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プロファイル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7390867-706F-6932-7CEB-C8DBA7C318FC}"/>
              </a:ext>
            </a:extLst>
          </p:cNvPr>
          <p:cNvSpPr txBox="1"/>
          <p:nvPr userDrawn="1"/>
        </p:nvSpPr>
        <p:spPr>
          <a:xfrm>
            <a:off x="629392" y="2082390"/>
            <a:ext cx="4263242" cy="3187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Prism Element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56A2515-3D6C-BA35-6E70-DC2D95500827}"/>
              </a:ext>
            </a:extLst>
          </p:cNvPr>
          <p:cNvSpPr txBox="1"/>
          <p:nvPr userDrawn="1"/>
        </p:nvSpPr>
        <p:spPr>
          <a:xfrm>
            <a:off x="4999512" y="2082390"/>
            <a:ext cx="6582726" cy="3187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NDB Web UI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483FC54-FD26-E8DF-DFCC-F5FFB5D1F4C5}"/>
              </a:ext>
            </a:extLst>
          </p:cNvPr>
          <p:cNvSpPr txBox="1"/>
          <p:nvPr userDrawn="1"/>
        </p:nvSpPr>
        <p:spPr>
          <a:xfrm>
            <a:off x="4477927" y="3423537"/>
            <a:ext cx="1106425" cy="5943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フローチャート: 磁気ディスク 12">
            <a:extLst>
              <a:ext uri="{FF2B5EF4-FFF2-40B4-BE49-F238E27FC236}">
                <a16:creationId xmlns:a16="http://schemas.microsoft.com/office/drawing/2014/main" id="{3F11C255-F340-6D9F-785F-F5E19D7E4F65}"/>
              </a:ext>
            </a:extLst>
          </p:cNvPr>
          <p:cNvSpPr/>
          <p:nvPr userDrawn="1"/>
        </p:nvSpPr>
        <p:spPr>
          <a:xfrm>
            <a:off x="4556378" y="4077910"/>
            <a:ext cx="914401" cy="405951"/>
          </a:xfrm>
          <a:prstGeom prst="flowChartMagneticDisk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矢印: 下 13">
            <a:extLst>
              <a:ext uri="{FF2B5EF4-FFF2-40B4-BE49-F238E27FC236}">
                <a16:creationId xmlns:a16="http://schemas.microsoft.com/office/drawing/2014/main" id="{29255FAD-FBD4-2D8A-F1D8-77B8A5A9A27B}"/>
              </a:ext>
            </a:extLst>
          </p:cNvPr>
          <p:cNvSpPr/>
          <p:nvPr userDrawn="1"/>
        </p:nvSpPr>
        <p:spPr>
          <a:xfrm>
            <a:off x="7127064" y="3003645"/>
            <a:ext cx="229035" cy="259158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EB6921F3-BEFB-7C80-8FD8-3C46DE8E0E13}"/>
              </a:ext>
            </a:extLst>
          </p:cNvPr>
          <p:cNvSpPr/>
          <p:nvPr userDrawn="1"/>
        </p:nvSpPr>
        <p:spPr>
          <a:xfrm>
            <a:off x="4491185" y="2725937"/>
            <a:ext cx="1719610" cy="472612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登録 ＆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プロファイル作成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7FB60E72-DC6B-2A8D-2B96-47F57C074CA4}"/>
              </a:ext>
            </a:extLst>
          </p:cNvPr>
          <p:cNvSpPr/>
          <p:nvPr userDrawn="1"/>
        </p:nvSpPr>
        <p:spPr>
          <a:xfrm>
            <a:off x="4569735" y="3742859"/>
            <a:ext cx="914401" cy="20442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DBMS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F140C20-0943-0AE9-168C-DDCB628A8C60}"/>
              </a:ext>
            </a:extLst>
          </p:cNvPr>
          <p:cNvSpPr txBox="1"/>
          <p:nvPr userDrawn="1"/>
        </p:nvSpPr>
        <p:spPr>
          <a:xfrm>
            <a:off x="6720375" y="3438360"/>
            <a:ext cx="1106425" cy="5943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フローチャート: 磁気ディスク 17">
            <a:extLst>
              <a:ext uri="{FF2B5EF4-FFF2-40B4-BE49-F238E27FC236}">
                <a16:creationId xmlns:a16="http://schemas.microsoft.com/office/drawing/2014/main" id="{C1D9ADED-6E06-D94D-754D-AC46918BBD09}"/>
              </a:ext>
            </a:extLst>
          </p:cNvPr>
          <p:cNvSpPr/>
          <p:nvPr userDrawn="1"/>
        </p:nvSpPr>
        <p:spPr>
          <a:xfrm>
            <a:off x="6798826" y="4092733"/>
            <a:ext cx="914401" cy="405951"/>
          </a:xfrm>
          <a:prstGeom prst="flowChartMagneticDisk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E52FBF90-AE6F-2671-34DB-BD8CEEABF434}"/>
              </a:ext>
            </a:extLst>
          </p:cNvPr>
          <p:cNvSpPr/>
          <p:nvPr userDrawn="1"/>
        </p:nvSpPr>
        <p:spPr>
          <a:xfrm>
            <a:off x="6812183" y="3757682"/>
            <a:ext cx="914401" cy="20442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DBMS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C368A54-7A6B-BF96-67A5-F87D4B4B2A9B}"/>
              </a:ext>
            </a:extLst>
          </p:cNvPr>
          <p:cNvSpPr txBox="1"/>
          <p:nvPr userDrawn="1"/>
        </p:nvSpPr>
        <p:spPr>
          <a:xfrm>
            <a:off x="9938420" y="3438360"/>
            <a:ext cx="1106425" cy="5943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フローチャート: 磁気ディスク 20">
            <a:extLst>
              <a:ext uri="{FF2B5EF4-FFF2-40B4-BE49-F238E27FC236}">
                <a16:creationId xmlns:a16="http://schemas.microsoft.com/office/drawing/2014/main" id="{C8E585B1-54F4-3346-634E-CE0BCF866414}"/>
              </a:ext>
            </a:extLst>
          </p:cNvPr>
          <p:cNvSpPr/>
          <p:nvPr userDrawn="1"/>
        </p:nvSpPr>
        <p:spPr>
          <a:xfrm>
            <a:off x="10016871" y="4092733"/>
            <a:ext cx="914401" cy="405951"/>
          </a:xfrm>
          <a:prstGeom prst="flowChartMagneticDisk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C82BE69D-5238-E887-65B8-012C4FCB86A5}"/>
              </a:ext>
            </a:extLst>
          </p:cNvPr>
          <p:cNvSpPr/>
          <p:nvPr userDrawn="1"/>
        </p:nvSpPr>
        <p:spPr>
          <a:xfrm>
            <a:off x="10030228" y="3757682"/>
            <a:ext cx="914401" cy="20442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DBMS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DC3229B-B311-1BFF-1B62-8218277FE721}"/>
              </a:ext>
            </a:extLst>
          </p:cNvPr>
          <p:cNvSpPr txBox="1"/>
          <p:nvPr userDrawn="1"/>
        </p:nvSpPr>
        <p:spPr>
          <a:xfrm>
            <a:off x="7356099" y="2995668"/>
            <a:ext cx="1136821" cy="2644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プロビジョン</a:t>
            </a: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1BFFB3E3-3E67-28D9-C731-491412247419}"/>
              </a:ext>
            </a:extLst>
          </p:cNvPr>
          <p:cNvSpPr/>
          <p:nvPr userDrawn="1"/>
        </p:nvSpPr>
        <p:spPr>
          <a:xfrm>
            <a:off x="7503675" y="4240435"/>
            <a:ext cx="914401" cy="40595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Time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Machine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08007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05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8863917-4306-418D-B3A0-2C1618DB98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6C742-954C-477C-8F28-2562BDFA44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7397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60959" y="54187"/>
            <a:ext cx="12070081" cy="6746240"/>
          </a:xfrm>
          <a:prstGeom prst="rect">
            <a:avLst/>
          </a:prstGeom>
          <a:noFill/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83779" y="220718"/>
            <a:ext cx="11582400" cy="578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83779" y="965316"/>
            <a:ext cx="11582400" cy="539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62E3028-D3A9-4296-9F14-21DB61C3F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0782" y="6443927"/>
            <a:ext cx="609606" cy="2775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6C742-954C-477C-8F28-2562BDFA44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7688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4" r:id="rId3"/>
    <p:sldLayoutId id="2147483665" r:id="rId4"/>
    <p:sldLayoutId id="2147483667" r:id="rId5"/>
    <p:sldLayoutId id="2147483666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269875" indent="-269875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536575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80962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71563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344613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9F61A8C-8EEB-2F79-C10C-78454CEAB4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6C742-954C-477C-8F28-2562BDFA44EC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4E73CF0E-CFB7-9299-104F-BC8410A65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NDB Server </a:t>
            </a:r>
            <a:r>
              <a:rPr kumimoji="1" lang="ja-JP" altLang="en-US" dirty="0"/>
              <a:t>をセットアップしてみる。</a:t>
            </a:r>
            <a:br>
              <a:rPr kumimoji="1" lang="en-US" altLang="ja-JP" dirty="0"/>
            </a:br>
            <a:r>
              <a:rPr lang="ja-JP" altLang="en-US" dirty="0"/>
              <a:t>前</a:t>
            </a:r>
            <a:r>
              <a:rPr kumimoji="1" lang="ja-JP" altLang="en-US" dirty="0"/>
              <a:t>編： </a:t>
            </a:r>
            <a:r>
              <a:rPr kumimoji="1" lang="en-US" altLang="ja-JP" dirty="0"/>
              <a:t>AHV </a:t>
            </a:r>
            <a:r>
              <a:rPr kumimoji="1" lang="ja-JP" altLang="en-US" dirty="0"/>
              <a:t>での </a:t>
            </a:r>
            <a:r>
              <a:rPr kumimoji="1" lang="en-US" altLang="ja-JP" dirty="0"/>
              <a:t>NDB Server </a:t>
            </a:r>
            <a:r>
              <a:rPr kumimoji="1" lang="ja-JP" altLang="en-US" dirty="0"/>
              <a:t>構築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424435B-4349-3F90-A822-E8458A743F95}"/>
              </a:ext>
            </a:extLst>
          </p:cNvPr>
          <p:cNvSpPr/>
          <p:nvPr/>
        </p:nvSpPr>
        <p:spPr>
          <a:xfrm>
            <a:off x="3004458" y="3345873"/>
            <a:ext cx="1080654" cy="78674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9B143047-C456-3FB7-BB05-9C016DF1A6A0}"/>
              </a:ext>
            </a:extLst>
          </p:cNvPr>
          <p:cNvSpPr/>
          <p:nvPr/>
        </p:nvSpPr>
        <p:spPr>
          <a:xfrm>
            <a:off x="1454404" y="5726983"/>
            <a:ext cx="4641596" cy="716944"/>
          </a:xfrm>
          <a:prstGeom prst="wedgeRectCallout">
            <a:avLst>
              <a:gd name="adj1" fmla="val -7304"/>
              <a:gd name="adj2" fmla="val -25872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NDB Server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の構築 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&amp; 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初回ログイン</a:t>
            </a:r>
          </a:p>
        </p:txBody>
      </p:sp>
    </p:spTree>
    <p:extLst>
      <p:ext uri="{BB962C8B-B14F-4D97-AF65-F5344CB8AC3E}">
        <p14:creationId xmlns:p14="http://schemas.microsoft.com/office/powerpoint/2010/main" val="1277913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0874B6D8-4299-48F1-D4EB-9B864BDCE5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6C742-954C-477C-8F28-2562BDFA44EC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BB4A0A6A-4DF1-F7FB-C63F-C52CEF23D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NDB </a:t>
            </a:r>
            <a:r>
              <a:rPr kumimoji="1" lang="ja-JP" altLang="en-US" dirty="0"/>
              <a:t>で </a:t>
            </a:r>
            <a:r>
              <a:rPr kumimoji="1" lang="en-US" altLang="ja-JP" dirty="0"/>
              <a:t>DB </a:t>
            </a:r>
            <a:r>
              <a:rPr kumimoji="1" lang="ja-JP" altLang="en-US" dirty="0"/>
              <a:t>をプロビジョニングしてみる。（</a:t>
            </a:r>
            <a:r>
              <a:rPr kumimoji="1" lang="en-US" altLang="ja-JP" dirty="0"/>
              <a:t>Oracle CDB</a:t>
            </a:r>
            <a:r>
              <a:rPr kumimoji="1" lang="ja-JP" altLang="en-US" dirty="0"/>
              <a:t>）</a:t>
            </a:r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D889370B-4310-3001-AE45-576BE3AC6D66}"/>
              </a:ext>
            </a:extLst>
          </p:cNvPr>
          <p:cNvSpPr/>
          <p:nvPr/>
        </p:nvSpPr>
        <p:spPr>
          <a:xfrm>
            <a:off x="3800161" y="5464752"/>
            <a:ext cx="5676900" cy="979175"/>
          </a:xfrm>
          <a:prstGeom prst="wedgeRectCallout">
            <a:avLst>
              <a:gd name="adj1" fmla="val 7866"/>
              <a:gd name="adj2" fmla="val -126766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ソフトウェア プロファイルから、</a:t>
            </a:r>
            <a:b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サーバ 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&amp; DB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CDB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）をプロビジョニング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1656D0A-30F9-788D-B02B-B260F0D6B29A}"/>
              </a:ext>
            </a:extLst>
          </p:cNvPr>
          <p:cNvSpPr/>
          <p:nvPr/>
        </p:nvSpPr>
        <p:spPr>
          <a:xfrm>
            <a:off x="6638611" y="3395719"/>
            <a:ext cx="1841799" cy="1303281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43472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6D39F22-EC00-3428-E0EC-BE8C8D26D0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6C742-954C-477C-8F28-2562BDFA44EC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573EF4BF-1045-B57C-6516-1B1F26810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Nutanix </a:t>
            </a:r>
            <a:r>
              <a:rPr kumimoji="1" lang="ja-JP" altLang="en-US" dirty="0"/>
              <a:t>の </a:t>
            </a:r>
            <a:r>
              <a:rPr kumimoji="1" lang="en-US" altLang="ja-JP" dirty="0"/>
              <a:t>NDB </a:t>
            </a:r>
            <a:r>
              <a:rPr kumimoji="1" lang="ja-JP" altLang="en-US" dirty="0"/>
              <a:t>と </a:t>
            </a:r>
            <a:r>
              <a:rPr kumimoji="1" lang="en-US" altLang="ja-JP" dirty="0"/>
              <a:t>Oracle Database</a:t>
            </a:r>
            <a:r>
              <a:rPr kumimoji="1" lang="ja-JP" altLang="en-US" dirty="0"/>
              <a:t>。</a:t>
            </a:r>
            <a:br>
              <a:rPr kumimoji="1" lang="en-US" altLang="ja-JP" dirty="0"/>
            </a:br>
            <a:r>
              <a:rPr kumimoji="1" lang="ja-JP" altLang="en-US" dirty="0"/>
              <a:t>（</a:t>
            </a:r>
            <a:r>
              <a:rPr kumimoji="1" lang="en-US" altLang="ja-JP" dirty="0"/>
              <a:t>21c </a:t>
            </a:r>
            <a:r>
              <a:rPr kumimoji="1" lang="ja-JP" altLang="en-US" dirty="0"/>
              <a:t>サイレント インストール）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1B1DF7F-9B53-0F00-6FA5-28A51B559CAE}"/>
              </a:ext>
            </a:extLst>
          </p:cNvPr>
          <p:cNvSpPr/>
          <p:nvPr/>
        </p:nvSpPr>
        <p:spPr>
          <a:xfrm>
            <a:off x="4412178" y="3374496"/>
            <a:ext cx="1213922" cy="68792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4E85FAE3-0F8B-1580-B48B-710901B29F9C}"/>
              </a:ext>
            </a:extLst>
          </p:cNvPr>
          <p:cNvSpPr/>
          <p:nvPr/>
        </p:nvSpPr>
        <p:spPr>
          <a:xfrm>
            <a:off x="476009" y="5638800"/>
            <a:ext cx="5048491" cy="805127"/>
          </a:xfrm>
          <a:prstGeom prst="wedgeRectCallout">
            <a:avLst>
              <a:gd name="adj1" fmla="val 34132"/>
              <a:gd name="adj2" fmla="val -241801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AutoNum type="arabicParenR"/>
            </a:pP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Linux VM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の準備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>
              <a:buAutoNum type="arabicParenR"/>
            </a:pP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Oracle Database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サーバを手動構築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C451055-29F5-4FF4-611A-21CE6EC4389C}"/>
              </a:ext>
            </a:extLst>
          </p:cNvPr>
          <p:cNvSpPr/>
          <p:nvPr/>
        </p:nvSpPr>
        <p:spPr>
          <a:xfrm>
            <a:off x="4418267" y="2669887"/>
            <a:ext cx="1849445" cy="565727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428947A1-1C5F-F418-9AD5-F65DD7FA0683}"/>
              </a:ext>
            </a:extLst>
          </p:cNvPr>
          <p:cNvSpPr/>
          <p:nvPr/>
        </p:nvSpPr>
        <p:spPr>
          <a:xfrm>
            <a:off x="5170791" y="1237754"/>
            <a:ext cx="2624460" cy="570932"/>
          </a:xfrm>
          <a:prstGeom prst="wedgeRectCallout">
            <a:avLst>
              <a:gd name="adj1" fmla="val -33771"/>
              <a:gd name="adj2" fmla="val 196271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3) NDB 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への登録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D1C7171E-FD4F-9581-048B-EB6538176FBB}"/>
              </a:ext>
            </a:extLst>
          </p:cNvPr>
          <p:cNvSpPr/>
          <p:nvPr/>
        </p:nvSpPr>
        <p:spPr>
          <a:xfrm>
            <a:off x="6667502" y="5334001"/>
            <a:ext cx="4927598" cy="805128"/>
          </a:xfrm>
          <a:prstGeom prst="wedgeRectCallout">
            <a:avLst>
              <a:gd name="adj1" fmla="val -32971"/>
              <a:gd name="adj2" fmla="val -329092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4)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ソフトウェア プロファイルの作成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BC8980F-7979-50B8-218C-9D608711C33E}"/>
              </a:ext>
            </a:extLst>
          </p:cNvPr>
          <p:cNvSpPr/>
          <p:nvPr/>
        </p:nvSpPr>
        <p:spPr>
          <a:xfrm>
            <a:off x="6521122" y="2429767"/>
            <a:ext cx="1312230" cy="60088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71586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4D0B400F-02AC-6D5D-4EAC-5B6C50FAFC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6C742-954C-477C-8F28-2562BDFA44EC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ED954722-1A1D-CC1D-6F99-88101C1C5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Nutanix </a:t>
            </a:r>
            <a:r>
              <a:rPr kumimoji="1" lang="ja-JP" altLang="en-US" dirty="0"/>
              <a:t>から見た </a:t>
            </a:r>
            <a:r>
              <a:rPr kumimoji="1" lang="en-US" altLang="ja-JP" dirty="0"/>
              <a:t>NDB </a:t>
            </a:r>
            <a:r>
              <a:rPr kumimoji="1" lang="ja-JP" altLang="en-US" dirty="0"/>
              <a:t>のソフトウェア プロファイル。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8B6AEF98-45AF-3013-34D7-955E4789BBB7}"/>
              </a:ext>
            </a:extLst>
          </p:cNvPr>
          <p:cNvSpPr/>
          <p:nvPr/>
        </p:nvSpPr>
        <p:spPr>
          <a:xfrm>
            <a:off x="1000752" y="1090711"/>
            <a:ext cx="7315200" cy="604905"/>
          </a:xfrm>
          <a:prstGeom prst="wedgeRectCallout">
            <a:avLst>
              <a:gd name="adj1" fmla="val 33870"/>
              <a:gd name="adj2" fmla="val 161409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ソフトウェア プロファイルの実装について確認してみる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3C31FCC-1FBD-5A03-6C39-7323D0F97D09}"/>
              </a:ext>
            </a:extLst>
          </p:cNvPr>
          <p:cNvSpPr/>
          <p:nvPr/>
        </p:nvSpPr>
        <p:spPr>
          <a:xfrm>
            <a:off x="6521122" y="2429767"/>
            <a:ext cx="1312230" cy="60088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0623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BFF9814-2C48-D9D1-E835-112DF92732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6C742-954C-477C-8F28-2562BDFA44EC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B659D49E-E1D2-CC54-90EC-BE35A4940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Nutanix </a:t>
            </a:r>
            <a:r>
              <a:rPr kumimoji="1" lang="ja-JP" altLang="en-US" dirty="0"/>
              <a:t>の </a:t>
            </a:r>
            <a:r>
              <a:rPr kumimoji="1" lang="en-US" altLang="ja-JP" dirty="0"/>
              <a:t>NDB </a:t>
            </a:r>
            <a:r>
              <a:rPr kumimoji="1" lang="ja-JP" altLang="en-US" dirty="0"/>
              <a:t>と </a:t>
            </a:r>
            <a:r>
              <a:rPr kumimoji="1" lang="en-US" altLang="ja-JP" dirty="0"/>
              <a:t>Oracle Database</a:t>
            </a:r>
            <a:r>
              <a:rPr kumimoji="1" lang="ja-JP" altLang="en-US" dirty="0"/>
              <a:t>。補足編（</a:t>
            </a:r>
            <a:r>
              <a:rPr kumimoji="1" lang="en-US" altLang="ja-JP" dirty="0"/>
              <a:t>DB Server </a:t>
            </a:r>
            <a:r>
              <a:rPr kumimoji="1" lang="ja-JP" altLang="en-US" dirty="0"/>
              <a:t>と </a:t>
            </a:r>
            <a:r>
              <a:rPr kumimoji="1" lang="en-US" altLang="ja-JP" dirty="0"/>
              <a:t>DB </a:t>
            </a:r>
            <a:r>
              <a:rPr kumimoji="1" lang="ja-JP" altLang="en-US" dirty="0"/>
              <a:t>の同時登録）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E1E45A7-4C36-51C1-4AFB-C20E0434F44B}"/>
              </a:ext>
            </a:extLst>
          </p:cNvPr>
          <p:cNvSpPr/>
          <p:nvPr/>
        </p:nvSpPr>
        <p:spPr>
          <a:xfrm>
            <a:off x="4418267" y="2669887"/>
            <a:ext cx="1849445" cy="191481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5B11CD08-88E7-F3BD-54CA-498B185AFD65}"/>
              </a:ext>
            </a:extLst>
          </p:cNvPr>
          <p:cNvSpPr/>
          <p:nvPr/>
        </p:nvSpPr>
        <p:spPr>
          <a:xfrm>
            <a:off x="5170791" y="1237754"/>
            <a:ext cx="2624460" cy="570932"/>
          </a:xfrm>
          <a:prstGeom prst="wedgeRectCallout">
            <a:avLst>
              <a:gd name="adj1" fmla="val -33771"/>
              <a:gd name="adj2" fmla="val 196271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NDB 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に登録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37522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6E445AFD-9A2F-50AF-7CD8-0FCA142387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6C742-954C-477C-8F28-2562BDFA44EC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AD78D734-560C-78A7-9F51-5E99E6FD8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NDB </a:t>
            </a:r>
            <a:r>
              <a:rPr kumimoji="1" lang="ja-JP" altLang="en-US" dirty="0"/>
              <a:t>で </a:t>
            </a:r>
            <a:r>
              <a:rPr kumimoji="1" lang="en-US" altLang="ja-JP" dirty="0"/>
              <a:t>Oracle Database </a:t>
            </a:r>
            <a:r>
              <a:rPr kumimoji="1" lang="ja-JP" altLang="en-US" dirty="0"/>
              <a:t>をクローンしてみる。（</a:t>
            </a:r>
            <a:r>
              <a:rPr kumimoji="1" lang="en-US" altLang="ja-JP" dirty="0"/>
              <a:t>Non-CDB</a:t>
            </a:r>
            <a:r>
              <a:rPr kumimoji="1" lang="ja-JP" altLang="en-US" dirty="0"/>
              <a:t>）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2A40B00-2518-33A0-085A-C3F9D736B6F7}"/>
              </a:ext>
            </a:extLst>
          </p:cNvPr>
          <p:cNvSpPr/>
          <p:nvPr/>
        </p:nvSpPr>
        <p:spPr>
          <a:xfrm>
            <a:off x="8520367" y="3385532"/>
            <a:ext cx="2630233" cy="118894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231C6C6E-7283-F931-A4D0-FF9E9D9E7419}"/>
              </a:ext>
            </a:extLst>
          </p:cNvPr>
          <p:cNvSpPr/>
          <p:nvPr/>
        </p:nvSpPr>
        <p:spPr>
          <a:xfrm>
            <a:off x="7962899" y="1199146"/>
            <a:ext cx="2887067" cy="570932"/>
          </a:xfrm>
          <a:prstGeom prst="wedgeRectCallout">
            <a:avLst>
              <a:gd name="adj1" fmla="val 10339"/>
              <a:gd name="adj2" fmla="val 323064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 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クローン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3791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044979D-EE96-FD50-EAE2-8BE72B3560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6C742-954C-477C-8F28-2562BDFA44EC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68E2752F-9CE6-91D0-C64E-BC1E0A1FA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NDB </a:t>
            </a:r>
            <a:r>
              <a:rPr kumimoji="1" lang="ja-JP" altLang="en-US" dirty="0"/>
              <a:t>で </a:t>
            </a:r>
            <a:r>
              <a:rPr kumimoji="1" lang="en-US" altLang="ja-JP" dirty="0"/>
              <a:t>1</a:t>
            </a:r>
            <a:r>
              <a:rPr kumimoji="1" lang="ja-JP" altLang="en-US" dirty="0"/>
              <a:t>台の </a:t>
            </a:r>
            <a:r>
              <a:rPr kumimoji="1" lang="en-US" altLang="ja-JP" dirty="0"/>
              <a:t>DB </a:t>
            </a:r>
            <a:r>
              <a:rPr kumimoji="1" lang="ja-JP" altLang="en-US" dirty="0"/>
              <a:t>サーバに 複数の </a:t>
            </a:r>
            <a:r>
              <a:rPr kumimoji="1" lang="en-US" altLang="ja-JP" dirty="0"/>
              <a:t>Oracle CDB </a:t>
            </a:r>
            <a:r>
              <a:rPr kumimoji="1" lang="ja-JP" altLang="en-US" dirty="0"/>
              <a:t>をクローンしてみる。</a:t>
            </a:r>
          </a:p>
        </p:txBody>
      </p:sp>
      <p:sp>
        <p:nvSpPr>
          <p:cNvPr id="5" name="フローチャート: 磁気ディスク 4">
            <a:extLst>
              <a:ext uri="{FF2B5EF4-FFF2-40B4-BE49-F238E27FC236}">
                <a16:creationId xmlns:a16="http://schemas.microsoft.com/office/drawing/2014/main" id="{07BFBBDE-0310-E06C-2D0D-355F5A311DCC}"/>
              </a:ext>
            </a:extLst>
          </p:cNvPr>
          <p:cNvSpPr/>
          <p:nvPr/>
        </p:nvSpPr>
        <p:spPr>
          <a:xfrm>
            <a:off x="10029571" y="4613433"/>
            <a:ext cx="914401" cy="405951"/>
          </a:xfrm>
          <a:prstGeom prst="flowChartMagneticDisk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80D515F0-D7FA-11E3-954C-F3B972DF7FEC}"/>
              </a:ext>
            </a:extLst>
          </p:cNvPr>
          <p:cNvSpPr/>
          <p:nvPr/>
        </p:nvSpPr>
        <p:spPr>
          <a:xfrm>
            <a:off x="8649168" y="4646328"/>
            <a:ext cx="1096299" cy="347656"/>
          </a:xfrm>
          <a:prstGeom prst="rightArrow">
            <a:avLst>
              <a:gd name="adj1" fmla="val 100000"/>
              <a:gd name="adj2" fmla="val 39761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クローン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2403C61-78DC-0231-5CB3-3CBC4FB37D2C}"/>
              </a:ext>
            </a:extLst>
          </p:cNvPr>
          <p:cNvSpPr/>
          <p:nvPr/>
        </p:nvSpPr>
        <p:spPr>
          <a:xfrm>
            <a:off x="8520367" y="4553932"/>
            <a:ext cx="2630233" cy="50483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22C7792D-EBB7-1B49-606F-7515963D7353}"/>
              </a:ext>
            </a:extLst>
          </p:cNvPr>
          <p:cNvSpPr/>
          <p:nvPr/>
        </p:nvSpPr>
        <p:spPr>
          <a:xfrm>
            <a:off x="4572000" y="5590884"/>
            <a:ext cx="4723067" cy="570932"/>
          </a:xfrm>
          <a:prstGeom prst="wedgeRectCallout">
            <a:avLst>
              <a:gd name="adj1" fmla="val 38052"/>
              <a:gd name="adj2" fmla="val -121823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つめの 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 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クローン（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CDB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93394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3D9D5070-9607-041B-6DA2-7533B1E4E8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6C742-954C-477C-8F28-2562BDFA44EC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EB0B820A-DF00-BA04-D578-ED147C3E0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NDB </a:t>
            </a:r>
            <a:r>
              <a:rPr kumimoji="1" lang="ja-JP" altLang="en-US" dirty="0"/>
              <a:t>の </a:t>
            </a:r>
            <a:r>
              <a:rPr kumimoji="1" lang="en-US" altLang="ja-JP" dirty="0"/>
              <a:t>Oracle Database </a:t>
            </a:r>
            <a:r>
              <a:rPr kumimoji="1" lang="ja-JP" altLang="en-US" dirty="0"/>
              <a:t>クローンでデータ マスキングしてみる。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BFC6430-8F68-BC4C-5E14-6E18E82C2E73}"/>
              </a:ext>
            </a:extLst>
          </p:cNvPr>
          <p:cNvSpPr/>
          <p:nvPr/>
        </p:nvSpPr>
        <p:spPr>
          <a:xfrm>
            <a:off x="8520367" y="3385532"/>
            <a:ext cx="2630233" cy="118894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330F147D-699F-DEC3-3699-0DE5BEB1664F}"/>
              </a:ext>
            </a:extLst>
          </p:cNvPr>
          <p:cNvSpPr/>
          <p:nvPr/>
        </p:nvSpPr>
        <p:spPr>
          <a:xfrm>
            <a:off x="7086599" y="1041400"/>
            <a:ext cx="3733801" cy="792178"/>
          </a:xfrm>
          <a:prstGeom prst="wedgeRectCallout">
            <a:avLst>
              <a:gd name="adj1" fmla="val 9319"/>
              <a:gd name="adj2" fmla="val 244508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 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クローン時に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Pre / 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Post 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スクリプトを実行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6951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E9D9CD95-947E-06AB-8DCB-A10C029930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6C742-954C-477C-8F28-2562BDFA44EC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B2252C66-F41E-5AC7-A759-B351A3850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NDB </a:t>
            </a:r>
            <a:r>
              <a:rPr kumimoji="1" lang="ja-JP" altLang="en-US" dirty="0"/>
              <a:t>で </a:t>
            </a:r>
            <a:r>
              <a:rPr kumimoji="1" lang="en-US" altLang="ja-JP" dirty="0"/>
              <a:t>DB </a:t>
            </a:r>
            <a:r>
              <a:rPr kumimoji="1" lang="ja-JP" altLang="en-US" dirty="0"/>
              <a:t>を </a:t>
            </a:r>
            <a:r>
              <a:rPr kumimoji="1" lang="en-US" altLang="ja-JP" dirty="0"/>
              <a:t>PIT </a:t>
            </a:r>
            <a:r>
              <a:rPr kumimoji="1" lang="ja-JP" altLang="en-US" dirty="0"/>
              <a:t>リカバリしてみる。（</a:t>
            </a:r>
            <a:r>
              <a:rPr kumimoji="1" lang="en-US" altLang="ja-JP" dirty="0"/>
              <a:t>Oracle</a:t>
            </a:r>
            <a:r>
              <a:rPr kumimoji="1" lang="ja-JP" altLang="en-US" dirty="0"/>
              <a:t>）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342249C-FF6B-CDA5-2D89-E84740AFA934}"/>
              </a:ext>
            </a:extLst>
          </p:cNvPr>
          <p:cNvSpPr/>
          <p:nvPr/>
        </p:nvSpPr>
        <p:spPr>
          <a:xfrm>
            <a:off x="6678867" y="4033232"/>
            <a:ext cx="1842833" cy="65306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36417088-CC16-2657-7ED8-92D8D79944D6}"/>
              </a:ext>
            </a:extLst>
          </p:cNvPr>
          <p:cNvSpPr/>
          <p:nvPr/>
        </p:nvSpPr>
        <p:spPr>
          <a:xfrm>
            <a:off x="1686117" y="5547227"/>
            <a:ext cx="4508500" cy="595175"/>
          </a:xfrm>
          <a:prstGeom prst="wedgeRectCallout">
            <a:avLst>
              <a:gd name="adj1" fmla="val 78026"/>
              <a:gd name="adj2" fmla="val -214209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1)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タイムマシンの 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SLA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設定を変更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A58124BE-EB96-1689-E02D-4F780D8151F7}"/>
              </a:ext>
            </a:extLst>
          </p:cNvPr>
          <p:cNvSpPr/>
          <p:nvPr/>
        </p:nvSpPr>
        <p:spPr>
          <a:xfrm>
            <a:off x="7426517" y="5547227"/>
            <a:ext cx="3079366" cy="792178"/>
          </a:xfrm>
          <a:prstGeom prst="wedgeRectCallout">
            <a:avLst>
              <a:gd name="adj1" fmla="val -34716"/>
              <a:gd name="adj2" fmla="val -15147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3) 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タイムマシンで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を 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PIT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リカバリ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5578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F267720-2AAA-EAC8-D2EB-41890C38BA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6C742-954C-477C-8F28-2562BDFA44EC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D66FAA76-68A1-D150-0D10-B3EDE4FBA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NDB </a:t>
            </a:r>
            <a:r>
              <a:rPr kumimoji="1" lang="ja-JP" altLang="en-US" dirty="0"/>
              <a:t>での </a:t>
            </a:r>
            <a:r>
              <a:rPr kumimoji="1" lang="en-US" altLang="ja-JP" dirty="0"/>
              <a:t>DB / DB </a:t>
            </a:r>
            <a:r>
              <a:rPr kumimoji="1" lang="ja-JP" altLang="en-US" dirty="0"/>
              <a:t>サーバの削除の様子。（</a:t>
            </a:r>
            <a:r>
              <a:rPr kumimoji="1" lang="en-US" altLang="ja-JP" dirty="0"/>
              <a:t>Oracle</a:t>
            </a:r>
            <a:r>
              <a:rPr kumimoji="1" lang="ja-JP" altLang="en-US" dirty="0"/>
              <a:t>）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1B8A423-01F5-A567-06F5-715E4B1B0EFB}"/>
              </a:ext>
            </a:extLst>
          </p:cNvPr>
          <p:cNvSpPr/>
          <p:nvPr/>
        </p:nvSpPr>
        <p:spPr>
          <a:xfrm>
            <a:off x="9853867" y="3352800"/>
            <a:ext cx="1245933" cy="12700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488BBE36-6B55-D44D-6CAA-05DD0A5A0C16}"/>
              </a:ext>
            </a:extLst>
          </p:cNvPr>
          <p:cNvSpPr/>
          <p:nvPr/>
        </p:nvSpPr>
        <p:spPr>
          <a:xfrm>
            <a:off x="8020434" y="1215082"/>
            <a:ext cx="3079366" cy="541068"/>
          </a:xfrm>
          <a:prstGeom prst="wedgeRectCallout">
            <a:avLst>
              <a:gd name="adj1" fmla="val 35396"/>
              <a:gd name="adj2" fmla="val 336332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クローン 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の削除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A34BB4E-158F-6AB9-CC46-5D2314C68398}"/>
              </a:ext>
            </a:extLst>
          </p:cNvPr>
          <p:cNvSpPr/>
          <p:nvPr/>
        </p:nvSpPr>
        <p:spPr>
          <a:xfrm>
            <a:off x="6640767" y="3352800"/>
            <a:ext cx="1842833" cy="13589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55DB4B1A-41E6-E189-5B42-60859CFE6592}"/>
              </a:ext>
            </a:extLst>
          </p:cNvPr>
          <p:cNvSpPr/>
          <p:nvPr/>
        </p:nvSpPr>
        <p:spPr>
          <a:xfrm>
            <a:off x="8102934" y="5356727"/>
            <a:ext cx="3079366" cy="559368"/>
          </a:xfrm>
          <a:prstGeom prst="wedgeRectCallout">
            <a:avLst>
              <a:gd name="adj1" fmla="val -41314"/>
              <a:gd name="adj2" fmla="val -153478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ソース 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の削除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4B974C15-E9B3-64FB-5820-8AD2D61A2B72}"/>
              </a:ext>
            </a:extLst>
          </p:cNvPr>
          <p:cNvSpPr/>
          <p:nvPr/>
        </p:nvSpPr>
        <p:spPr>
          <a:xfrm>
            <a:off x="4556317" y="6021227"/>
            <a:ext cx="3079366" cy="559369"/>
          </a:xfrm>
          <a:prstGeom prst="wedgeRectCallout">
            <a:avLst>
              <a:gd name="adj1" fmla="val -35953"/>
              <a:gd name="adj2" fmla="val -289443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登録された 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の削除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924416D-DA8F-7A07-2E3E-71B2DF7EC613}"/>
              </a:ext>
            </a:extLst>
          </p:cNvPr>
          <p:cNvSpPr/>
          <p:nvPr/>
        </p:nvSpPr>
        <p:spPr>
          <a:xfrm>
            <a:off x="4349625" y="3351068"/>
            <a:ext cx="1384548" cy="123536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76060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916F72AA-7A23-402D-E069-ED5E6EF79F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6C742-954C-477C-8F28-2562BDFA44EC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ED2635C2-CC2D-F1D8-DAC8-FCF863FFD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オリジナル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FA5167E-23F7-AF7F-B157-1F0422C769DD}"/>
              </a:ext>
            </a:extLst>
          </p:cNvPr>
          <p:cNvSpPr txBox="1"/>
          <p:nvPr/>
        </p:nvSpPr>
        <p:spPr>
          <a:xfrm>
            <a:off x="629392" y="3296294"/>
            <a:ext cx="10952846" cy="19337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Nutanix CE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18790C6-A31D-FFAD-B6DD-6C2D1CCE4215}"/>
              </a:ext>
            </a:extLst>
          </p:cNvPr>
          <p:cNvSpPr txBox="1"/>
          <p:nvPr/>
        </p:nvSpPr>
        <p:spPr>
          <a:xfrm>
            <a:off x="1401288" y="4735244"/>
            <a:ext cx="9952349" cy="4059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AHV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04E67D7-158D-B3F7-6360-3495B7877FAA}"/>
              </a:ext>
            </a:extLst>
          </p:cNvPr>
          <p:cNvSpPr txBox="1"/>
          <p:nvPr/>
        </p:nvSpPr>
        <p:spPr>
          <a:xfrm>
            <a:off x="1942444" y="3423537"/>
            <a:ext cx="914401" cy="5943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CVM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6FB1ECD-D166-72D8-E9E5-6A22FFA4BEE9}"/>
              </a:ext>
            </a:extLst>
          </p:cNvPr>
          <p:cNvSpPr txBox="1"/>
          <p:nvPr/>
        </p:nvSpPr>
        <p:spPr>
          <a:xfrm>
            <a:off x="3095337" y="3423537"/>
            <a:ext cx="914401" cy="5943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NDB</a:t>
            </a:r>
          </a:p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Server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4DD26712-4B02-21B1-E77C-FD6ADA457141}"/>
              </a:ext>
            </a:extLst>
          </p:cNvPr>
          <p:cNvSpPr/>
          <p:nvPr/>
        </p:nvSpPr>
        <p:spPr>
          <a:xfrm>
            <a:off x="8649168" y="4151028"/>
            <a:ext cx="1096299" cy="347656"/>
          </a:xfrm>
          <a:prstGeom prst="rightArrow">
            <a:avLst>
              <a:gd name="adj1" fmla="val 100000"/>
              <a:gd name="adj2" fmla="val 39761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クローン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2CFA0CE-22D8-4224-1067-16E2F517108C}"/>
              </a:ext>
            </a:extLst>
          </p:cNvPr>
          <p:cNvSpPr txBox="1"/>
          <p:nvPr/>
        </p:nvSpPr>
        <p:spPr>
          <a:xfrm>
            <a:off x="6571586" y="2490043"/>
            <a:ext cx="1210538" cy="48011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ソフトウェア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プロファイル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1C4428A-AB17-88FC-312A-AB29C2731F54}"/>
              </a:ext>
            </a:extLst>
          </p:cNvPr>
          <p:cNvSpPr txBox="1"/>
          <p:nvPr/>
        </p:nvSpPr>
        <p:spPr>
          <a:xfrm>
            <a:off x="629392" y="2082390"/>
            <a:ext cx="4263242" cy="3187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Prism Element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D7975AA-EF10-E9C9-5863-5704C9B98E29}"/>
              </a:ext>
            </a:extLst>
          </p:cNvPr>
          <p:cNvSpPr txBox="1"/>
          <p:nvPr/>
        </p:nvSpPr>
        <p:spPr>
          <a:xfrm>
            <a:off x="4999512" y="2082390"/>
            <a:ext cx="6582726" cy="3187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NDB Web UI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991EB73-51E6-7E7D-E8C4-94A96739F7FC}"/>
              </a:ext>
            </a:extLst>
          </p:cNvPr>
          <p:cNvSpPr txBox="1"/>
          <p:nvPr/>
        </p:nvSpPr>
        <p:spPr>
          <a:xfrm>
            <a:off x="4477927" y="3423537"/>
            <a:ext cx="1106425" cy="5943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フローチャート: 磁気ディスク 13">
            <a:extLst>
              <a:ext uri="{FF2B5EF4-FFF2-40B4-BE49-F238E27FC236}">
                <a16:creationId xmlns:a16="http://schemas.microsoft.com/office/drawing/2014/main" id="{3136B989-A089-906A-6BF1-5E108B8BF3D3}"/>
              </a:ext>
            </a:extLst>
          </p:cNvPr>
          <p:cNvSpPr/>
          <p:nvPr/>
        </p:nvSpPr>
        <p:spPr>
          <a:xfrm>
            <a:off x="4556378" y="4077910"/>
            <a:ext cx="914401" cy="405951"/>
          </a:xfrm>
          <a:prstGeom prst="flowChartMagneticDisk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矢印: 下 14">
            <a:extLst>
              <a:ext uri="{FF2B5EF4-FFF2-40B4-BE49-F238E27FC236}">
                <a16:creationId xmlns:a16="http://schemas.microsoft.com/office/drawing/2014/main" id="{A3BE4404-BC1A-3A45-CD41-1EA8E4824CF1}"/>
              </a:ext>
            </a:extLst>
          </p:cNvPr>
          <p:cNvSpPr/>
          <p:nvPr/>
        </p:nvSpPr>
        <p:spPr>
          <a:xfrm>
            <a:off x="7127064" y="3003645"/>
            <a:ext cx="229035" cy="259158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355BCAAB-2BB2-667C-67A9-03D2F8DF7B71}"/>
              </a:ext>
            </a:extLst>
          </p:cNvPr>
          <p:cNvSpPr/>
          <p:nvPr/>
        </p:nvSpPr>
        <p:spPr>
          <a:xfrm>
            <a:off x="4491185" y="2725937"/>
            <a:ext cx="1719610" cy="472612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登録 ＆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プロファイル作成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F80C5FF5-3D36-1BA2-3062-A5943B8DC5A3}"/>
              </a:ext>
            </a:extLst>
          </p:cNvPr>
          <p:cNvSpPr/>
          <p:nvPr/>
        </p:nvSpPr>
        <p:spPr>
          <a:xfrm>
            <a:off x="4569735" y="3742859"/>
            <a:ext cx="914401" cy="20442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DBMS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DAA2B91-4F87-60ED-FA44-82D5B9595DD3}"/>
              </a:ext>
            </a:extLst>
          </p:cNvPr>
          <p:cNvSpPr txBox="1"/>
          <p:nvPr/>
        </p:nvSpPr>
        <p:spPr>
          <a:xfrm>
            <a:off x="6720375" y="3438360"/>
            <a:ext cx="1106425" cy="5943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フローチャート: 磁気ディスク 18">
            <a:extLst>
              <a:ext uri="{FF2B5EF4-FFF2-40B4-BE49-F238E27FC236}">
                <a16:creationId xmlns:a16="http://schemas.microsoft.com/office/drawing/2014/main" id="{0D41F3E5-27E2-32E8-32C9-9EC44F34A54E}"/>
              </a:ext>
            </a:extLst>
          </p:cNvPr>
          <p:cNvSpPr/>
          <p:nvPr/>
        </p:nvSpPr>
        <p:spPr>
          <a:xfrm>
            <a:off x="6798826" y="4092733"/>
            <a:ext cx="914401" cy="405951"/>
          </a:xfrm>
          <a:prstGeom prst="flowChartMagneticDisk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9487B7D2-64A7-90DE-2773-4474B25C2438}"/>
              </a:ext>
            </a:extLst>
          </p:cNvPr>
          <p:cNvSpPr/>
          <p:nvPr/>
        </p:nvSpPr>
        <p:spPr>
          <a:xfrm>
            <a:off x="6812183" y="3757682"/>
            <a:ext cx="914401" cy="20442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DBMS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C34AFDF-371F-F12F-317E-95D680806AD0}"/>
              </a:ext>
            </a:extLst>
          </p:cNvPr>
          <p:cNvSpPr txBox="1"/>
          <p:nvPr/>
        </p:nvSpPr>
        <p:spPr>
          <a:xfrm>
            <a:off x="9938420" y="3438360"/>
            <a:ext cx="1106425" cy="5943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フローチャート: 磁気ディスク 21">
            <a:extLst>
              <a:ext uri="{FF2B5EF4-FFF2-40B4-BE49-F238E27FC236}">
                <a16:creationId xmlns:a16="http://schemas.microsoft.com/office/drawing/2014/main" id="{A2C910B5-7F16-211B-642C-67D78767089F}"/>
              </a:ext>
            </a:extLst>
          </p:cNvPr>
          <p:cNvSpPr/>
          <p:nvPr/>
        </p:nvSpPr>
        <p:spPr>
          <a:xfrm>
            <a:off x="10016871" y="4092733"/>
            <a:ext cx="914401" cy="405951"/>
          </a:xfrm>
          <a:prstGeom prst="flowChartMagneticDisk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A351BAE1-F540-EA23-4F50-CFB2C1FAA13D}"/>
              </a:ext>
            </a:extLst>
          </p:cNvPr>
          <p:cNvSpPr/>
          <p:nvPr/>
        </p:nvSpPr>
        <p:spPr>
          <a:xfrm>
            <a:off x="10030228" y="3757682"/>
            <a:ext cx="914401" cy="20442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DBMS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B1DEC9A-63A0-DFD9-47A0-90475020350E}"/>
              </a:ext>
            </a:extLst>
          </p:cNvPr>
          <p:cNvSpPr txBox="1"/>
          <p:nvPr/>
        </p:nvSpPr>
        <p:spPr>
          <a:xfrm>
            <a:off x="7356099" y="2995668"/>
            <a:ext cx="1136821" cy="2644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プロビジョン</a:t>
            </a: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AD0D27E4-0DC8-9980-A5F5-DD2C36F2E9FA}"/>
              </a:ext>
            </a:extLst>
          </p:cNvPr>
          <p:cNvSpPr/>
          <p:nvPr/>
        </p:nvSpPr>
        <p:spPr>
          <a:xfrm>
            <a:off x="7503675" y="4240435"/>
            <a:ext cx="914401" cy="40595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Time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Machine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4F8CE60D-87CA-03C4-D3C9-F1E1751A303E}"/>
              </a:ext>
            </a:extLst>
          </p:cNvPr>
          <p:cNvSpPr txBox="1"/>
          <p:nvPr/>
        </p:nvSpPr>
        <p:spPr>
          <a:xfrm>
            <a:off x="4550189" y="5291608"/>
            <a:ext cx="1751116" cy="435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手作業で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DBMS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インストール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E4FD028-EC10-B0E7-C792-399B4D5879E3}"/>
              </a:ext>
            </a:extLst>
          </p:cNvPr>
          <p:cNvSpPr txBox="1"/>
          <p:nvPr/>
        </p:nvSpPr>
        <p:spPr>
          <a:xfrm>
            <a:off x="6436387" y="5291608"/>
            <a:ext cx="2254827" cy="435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NDB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でプロビジョニングした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&amp;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DB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（ソース 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7831A6A6-EBAA-EEB7-DD07-3F2548C99CEF}"/>
              </a:ext>
            </a:extLst>
          </p:cNvPr>
          <p:cNvCxnSpPr>
            <a:cxnSpLocks/>
          </p:cNvCxnSpPr>
          <p:nvPr/>
        </p:nvCxnSpPr>
        <p:spPr>
          <a:xfrm>
            <a:off x="484746" y="1448538"/>
            <a:ext cx="358849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85A44A44-6435-019F-1742-15EADDEC122F}"/>
              </a:ext>
            </a:extLst>
          </p:cNvPr>
          <p:cNvSpPr txBox="1"/>
          <p:nvPr/>
        </p:nvSpPr>
        <p:spPr>
          <a:xfrm>
            <a:off x="9525828" y="5291608"/>
            <a:ext cx="2340352" cy="435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NDB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でクローンした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&amp;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DB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（クローン 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232792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3ED98CA-080A-7B8C-8A35-0480C22824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6C742-954C-477C-8F28-2562BDFA44EC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1C7D21E2-D01A-5BB5-6156-170E4633D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NDB Server </a:t>
            </a:r>
            <a:r>
              <a:rPr lang="ja-JP" altLang="en-US" dirty="0"/>
              <a:t>をセットアップしてみる。</a:t>
            </a:r>
            <a:br>
              <a:rPr lang="en-US" altLang="ja-JP" dirty="0"/>
            </a:br>
            <a:r>
              <a:rPr lang="ja-JP" altLang="en-US" dirty="0"/>
              <a:t>後編：</a:t>
            </a:r>
            <a:r>
              <a:rPr lang="en-US" altLang="ja-JP" dirty="0"/>
              <a:t>NDB Server </a:t>
            </a:r>
            <a:r>
              <a:rPr lang="ja-JP" altLang="en-US" dirty="0"/>
              <a:t>の初期設定 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FCBA07A-C7EB-B8F2-9625-F6F3FA7CD8C3}"/>
              </a:ext>
            </a:extLst>
          </p:cNvPr>
          <p:cNvSpPr/>
          <p:nvPr/>
        </p:nvSpPr>
        <p:spPr>
          <a:xfrm>
            <a:off x="3004458" y="3345873"/>
            <a:ext cx="1080654" cy="78674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12547D68-CFC4-7CBD-E761-E8F90224AD9F}"/>
              </a:ext>
            </a:extLst>
          </p:cNvPr>
          <p:cNvSpPr/>
          <p:nvPr/>
        </p:nvSpPr>
        <p:spPr>
          <a:xfrm>
            <a:off x="1454404" y="5726983"/>
            <a:ext cx="4641596" cy="716944"/>
          </a:xfrm>
          <a:prstGeom prst="wedgeRectCallout">
            <a:avLst>
              <a:gd name="adj1" fmla="val -7304"/>
              <a:gd name="adj2" fmla="val -25872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NDB Server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の初期設定</a:t>
            </a:r>
          </a:p>
        </p:txBody>
      </p:sp>
    </p:spTree>
    <p:extLst>
      <p:ext uri="{BB962C8B-B14F-4D97-AF65-F5344CB8AC3E}">
        <p14:creationId xmlns:p14="http://schemas.microsoft.com/office/powerpoint/2010/main" val="3755842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E4E47110-0D70-74A9-A457-51A9720BC0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6C742-954C-477C-8F28-2562BDFA44EC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90A7C9A4-D4C8-3452-D5DC-F634E0577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NDB Server </a:t>
            </a:r>
            <a:r>
              <a:rPr kumimoji="1" lang="ja-JP" altLang="en-US" dirty="0"/>
              <a:t>をアップグレードしてみる。（</a:t>
            </a:r>
            <a:r>
              <a:rPr kumimoji="1" lang="en-US" altLang="ja-JP" dirty="0"/>
              <a:t>NDB 2.5.1.1</a:t>
            </a:r>
            <a:r>
              <a:rPr kumimoji="1" lang="ja-JP" altLang="en-US" dirty="0"/>
              <a:t>）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8E554DB6-CD72-5B4D-4F1F-B3B21FD32C15}"/>
              </a:ext>
            </a:extLst>
          </p:cNvPr>
          <p:cNvSpPr/>
          <p:nvPr/>
        </p:nvSpPr>
        <p:spPr>
          <a:xfrm>
            <a:off x="1454404" y="5726983"/>
            <a:ext cx="4641596" cy="716944"/>
          </a:xfrm>
          <a:prstGeom prst="wedgeRectCallout">
            <a:avLst>
              <a:gd name="adj1" fmla="val -7304"/>
              <a:gd name="adj2" fmla="val -25872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NDB Server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をアップグレード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2BCB0D0-3F05-7B8D-8F4B-79BA14D9F374}"/>
              </a:ext>
            </a:extLst>
          </p:cNvPr>
          <p:cNvSpPr/>
          <p:nvPr/>
        </p:nvSpPr>
        <p:spPr>
          <a:xfrm>
            <a:off x="3004458" y="3345873"/>
            <a:ext cx="1080654" cy="78674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4CAA995-FB8A-37E3-E057-4501FF419C5C}"/>
              </a:ext>
            </a:extLst>
          </p:cNvPr>
          <p:cNvSpPr/>
          <p:nvPr/>
        </p:nvSpPr>
        <p:spPr>
          <a:xfrm>
            <a:off x="4376058" y="3345873"/>
            <a:ext cx="6761842" cy="78674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AAF24F00-0ED1-3D4F-0707-859EEFC19F4A}"/>
              </a:ext>
            </a:extLst>
          </p:cNvPr>
          <p:cNvSpPr/>
          <p:nvPr/>
        </p:nvSpPr>
        <p:spPr>
          <a:xfrm>
            <a:off x="6592293" y="5726983"/>
            <a:ext cx="4641596" cy="716944"/>
          </a:xfrm>
          <a:prstGeom prst="wedgeRectCallout">
            <a:avLst>
              <a:gd name="adj1" fmla="val -64489"/>
              <a:gd name="adj2" fmla="val -264041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NDB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DB-Server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Agent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は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自動アップデートされる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3941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BD7026D-7ADA-7D1C-005C-400993CDFE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6C742-954C-477C-8F28-2562BDFA44EC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98AA5FAB-E71C-D110-975B-10C4A87D9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NDB </a:t>
            </a:r>
            <a:r>
              <a:rPr kumimoji="1" lang="ja-JP" altLang="en-US" dirty="0"/>
              <a:t>で </a:t>
            </a:r>
            <a:r>
              <a:rPr kumimoji="1" lang="en-US" altLang="ja-JP" dirty="0"/>
              <a:t>PostgreSQL DB </a:t>
            </a:r>
            <a:r>
              <a:rPr kumimoji="1" lang="ja-JP" altLang="en-US" dirty="0"/>
              <a:t>をプロビジョニングしてみる。（</a:t>
            </a:r>
            <a:r>
              <a:rPr kumimoji="1" lang="en-US" altLang="ja-JP" dirty="0"/>
              <a:t>OOB </a:t>
            </a:r>
            <a:r>
              <a:rPr kumimoji="1" lang="ja-JP" altLang="en-US" dirty="0"/>
              <a:t>編）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95F51F8-3875-078D-690B-20B5E7D02512}"/>
              </a:ext>
            </a:extLst>
          </p:cNvPr>
          <p:cNvSpPr/>
          <p:nvPr/>
        </p:nvSpPr>
        <p:spPr>
          <a:xfrm>
            <a:off x="6507678" y="2443347"/>
            <a:ext cx="1995054" cy="2259281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B69EAE6C-2443-EAD0-A037-3AE77ACADE30}"/>
              </a:ext>
            </a:extLst>
          </p:cNvPr>
          <p:cNvSpPr/>
          <p:nvPr/>
        </p:nvSpPr>
        <p:spPr>
          <a:xfrm>
            <a:off x="603504" y="5574582"/>
            <a:ext cx="7587996" cy="845835"/>
          </a:xfrm>
          <a:prstGeom prst="wedgeRectCallout">
            <a:avLst>
              <a:gd name="adj1" fmla="val 33628"/>
              <a:gd name="adj2" fmla="val -150098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NDB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Server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に同梱されている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ソフトウェア プロファイルで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PostgreSQL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サーバをプロビジョニング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08263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974EDBE-4845-C9B5-E0DE-857096CEA1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6C742-954C-477C-8F28-2562BDFA44EC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59EBD789-7D0B-C5B2-AC3A-CA1DF1A96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NDB </a:t>
            </a:r>
            <a:r>
              <a:rPr kumimoji="1" lang="ja-JP" altLang="en-US" dirty="0"/>
              <a:t>で </a:t>
            </a:r>
            <a:r>
              <a:rPr kumimoji="1" lang="en-US" altLang="ja-JP" dirty="0"/>
              <a:t>PostgreSQL DB </a:t>
            </a:r>
            <a:r>
              <a:rPr kumimoji="1" lang="ja-JP" altLang="en-US" dirty="0"/>
              <a:t>をプロビジョニングしてみる。（</a:t>
            </a:r>
            <a:r>
              <a:rPr kumimoji="1" lang="en-US" altLang="ja-JP" dirty="0"/>
              <a:t>REST API &amp; curl </a:t>
            </a:r>
            <a:r>
              <a:rPr kumimoji="1" lang="ja-JP" altLang="en-US" dirty="0"/>
              <a:t>編）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00844CA-E1B5-3C01-F5B2-A78548DA2B58}"/>
              </a:ext>
            </a:extLst>
          </p:cNvPr>
          <p:cNvSpPr/>
          <p:nvPr/>
        </p:nvSpPr>
        <p:spPr>
          <a:xfrm>
            <a:off x="6507678" y="2443347"/>
            <a:ext cx="1995054" cy="2259281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ABC0C605-33F3-DA05-6EE1-2483F4ED3CFB}"/>
              </a:ext>
            </a:extLst>
          </p:cNvPr>
          <p:cNvSpPr/>
          <p:nvPr/>
        </p:nvSpPr>
        <p:spPr>
          <a:xfrm>
            <a:off x="603504" y="5574582"/>
            <a:ext cx="7587996" cy="845835"/>
          </a:xfrm>
          <a:prstGeom prst="wedgeRectCallout">
            <a:avLst>
              <a:gd name="adj1" fmla="val 33628"/>
              <a:gd name="adj2" fmla="val -150098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NDB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Server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に同梱されている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ソフトウェア プロファイルで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PostgreSQL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サーバをプロビジョニング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243CF57-0EEA-A060-61A4-F236CCC4E513}"/>
              </a:ext>
            </a:extLst>
          </p:cNvPr>
          <p:cNvSpPr txBox="1"/>
          <p:nvPr/>
        </p:nvSpPr>
        <p:spPr>
          <a:xfrm>
            <a:off x="1952337" y="2703523"/>
            <a:ext cx="914401" cy="4465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Linux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6B12350B-3D4E-09AD-0EF3-43E4C69399DD}"/>
              </a:ext>
            </a:extLst>
          </p:cNvPr>
          <p:cNvSpPr/>
          <p:nvPr/>
        </p:nvSpPr>
        <p:spPr>
          <a:xfrm>
            <a:off x="3885382" y="1348119"/>
            <a:ext cx="2622296" cy="446547"/>
          </a:xfrm>
          <a:prstGeom prst="wedgeRectCallout">
            <a:avLst>
              <a:gd name="adj1" fmla="val -80669"/>
              <a:gd name="adj2" fmla="val 341922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curl 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 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API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コール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5B655363-9099-7C02-02DA-1C438D31B16F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866738" y="2926796"/>
            <a:ext cx="562262" cy="50220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846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87970E57-2D9A-6371-F72A-C0397BF53A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6C742-954C-477C-8F28-2562BDFA44EC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B30A2286-64ED-8FD3-D7D9-B943F493A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NDB </a:t>
            </a:r>
            <a:r>
              <a:rPr kumimoji="1" lang="ja-JP" altLang="en-US" dirty="0"/>
              <a:t>で </a:t>
            </a:r>
            <a:r>
              <a:rPr kumimoji="1" lang="en-US" altLang="ja-JP" dirty="0"/>
              <a:t>PostgreSQL DB </a:t>
            </a:r>
            <a:r>
              <a:rPr kumimoji="1" lang="ja-JP" altLang="en-US" dirty="0"/>
              <a:t>をプロビジョニングしてみる。（</a:t>
            </a:r>
            <a:r>
              <a:rPr kumimoji="1" lang="en-US" altLang="ja-JP" dirty="0"/>
              <a:t>Terraform </a:t>
            </a:r>
            <a:r>
              <a:rPr kumimoji="1" lang="ja-JP" altLang="en-US" dirty="0"/>
              <a:t>編）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D6B6083-76DC-2C76-5E03-E2CD04764B28}"/>
              </a:ext>
            </a:extLst>
          </p:cNvPr>
          <p:cNvSpPr/>
          <p:nvPr/>
        </p:nvSpPr>
        <p:spPr>
          <a:xfrm>
            <a:off x="6507678" y="2443347"/>
            <a:ext cx="1995054" cy="2259281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96B1287F-9614-9F64-B0CA-729F36E267B9}"/>
              </a:ext>
            </a:extLst>
          </p:cNvPr>
          <p:cNvSpPr/>
          <p:nvPr/>
        </p:nvSpPr>
        <p:spPr>
          <a:xfrm>
            <a:off x="603504" y="5574582"/>
            <a:ext cx="7587996" cy="845835"/>
          </a:xfrm>
          <a:prstGeom prst="wedgeRectCallout">
            <a:avLst>
              <a:gd name="adj1" fmla="val 33628"/>
              <a:gd name="adj2" fmla="val -150098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NDB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Server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に同梱されている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ソフトウェア プロファイルで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PostgreSQL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サーバをプロビジョニング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FA5A322D-16AF-D499-AB41-90F86B215170}"/>
              </a:ext>
            </a:extLst>
          </p:cNvPr>
          <p:cNvSpPr/>
          <p:nvPr/>
        </p:nvSpPr>
        <p:spPr>
          <a:xfrm>
            <a:off x="3885382" y="1348119"/>
            <a:ext cx="2622296" cy="446547"/>
          </a:xfrm>
          <a:prstGeom prst="wedgeRectCallout">
            <a:avLst>
              <a:gd name="adj1" fmla="val -80669"/>
              <a:gd name="adj2" fmla="val 341922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Terraform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を利用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067DB4FB-4A6B-C292-3B61-F0ABA2D599FB}"/>
              </a:ext>
            </a:extLst>
          </p:cNvPr>
          <p:cNvCxnSpPr>
            <a:cxnSpLocks/>
          </p:cNvCxnSpPr>
          <p:nvPr/>
        </p:nvCxnSpPr>
        <p:spPr>
          <a:xfrm>
            <a:off x="2866738" y="2926796"/>
            <a:ext cx="562262" cy="50220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32C0109-C695-B1EB-FE8F-9B432BD396CC}"/>
              </a:ext>
            </a:extLst>
          </p:cNvPr>
          <p:cNvSpPr txBox="1"/>
          <p:nvPr/>
        </p:nvSpPr>
        <p:spPr>
          <a:xfrm>
            <a:off x="1952337" y="2703523"/>
            <a:ext cx="914401" cy="4465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Linux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59891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86B3F235-91DB-6BE0-47D6-9E5C11040A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6C742-954C-477C-8F28-2562BDFA44EC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D2512EF2-52C2-4563-E8B5-A041FFBC3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NDB </a:t>
            </a:r>
            <a:r>
              <a:rPr kumimoji="1" lang="ja-JP" altLang="en-US" dirty="0"/>
              <a:t>で </a:t>
            </a:r>
            <a:r>
              <a:rPr kumimoji="1" lang="en-US" altLang="ja-JP" dirty="0"/>
              <a:t>DB </a:t>
            </a:r>
            <a:r>
              <a:rPr kumimoji="1" lang="ja-JP" altLang="en-US" dirty="0"/>
              <a:t>と </a:t>
            </a:r>
            <a:r>
              <a:rPr kumimoji="1" lang="en-US" altLang="ja-JP" dirty="0"/>
              <a:t>DB </a:t>
            </a:r>
            <a:r>
              <a:rPr kumimoji="1" lang="ja-JP" altLang="en-US" dirty="0"/>
              <a:t>サーバ </a:t>
            </a:r>
            <a:r>
              <a:rPr kumimoji="1" lang="en-US" altLang="ja-JP" dirty="0"/>
              <a:t>VM </a:t>
            </a:r>
            <a:r>
              <a:rPr kumimoji="1" lang="ja-JP" altLang="en-US" dirty="0"/>
              <a:t>を削除してみる。（</a:t>
            </a:r>
            <a:r>
              <a:rPr kumimoji="1" lang="en-US" altLang="ja-JP" dirty="0"/>
              <a:t>REST API &amp; curl </a:t>
            </a:r>
            <a:r>
              <a:rPr kumimoji="1" lang="ja-JP" altLang="en-US" dirty="0"/>
              <a:t>編）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1B78B5E-AD90-69D8-595C-37BE0CCA383A}"/>
              </a:ext>
            </a:extLst>
          </p:cNvPr>
          <p:cNvSpPr/>
          <p:nvPr/>
        </p:nvSpPr>
        <p:spPr>
          <a:xfrm>
            <a:off x="6507678" y="2443347"/>
            <a:ext cx="1995054" cy="2259281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C5F7C324-0A91-5CE0-038E-05C7C70D2146}"/>
              </a:ext>
            </a:extLst>
          </p:cNvPr>
          <p:cNvSpPr/>
          <p:nvPr/>
        </p:nvSpPr>
        <p:spPr>
          <a:xfrm>
            <a:off x="1746009" y="5598092"/>
            <a:ext cx="5759196" cy="845835"/>
          </a:xfrm>
          <a:prstGeom prst="wedgeRectCallout">
            <a:avLst>
              <a:gd name="adj1" fmla="val 33628"/>
              <a:gd name="adj2" fmla="val -150098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PostgreSQL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の 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 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 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サーバ 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を削除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2064D585-5835-9018-F4D1-DCA094028FAD}"/>
              </a:ext>
            </a:extLst>
          </p:cNvPr>
          <p:cNvSpPr/>
          <p:nvPr/>
        </p:nvSpPr>
        <p:spPr>
          <a:xfrm>
            <a:off x="3885382" y="1348119"/>
            <a:ext cx="2622296" cy="446547"/>
          </a:xfrm>
          <a:prstGeom prst="wedgeRectCallout">
            <a:avLst>
              <a:gd name="adj1" fmla="val -80669"/>
              <a:gd name="adj2" fmla="val 341922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curl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で 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API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コール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9EED9EB4-FC5B-7407-8593-883FB4F058C4}"/>
              </a:ext>
            </a:extLst>
          </p:cNvPr>
          <p:cNvCxnSpPr>
            <a:cxnSpLocks/>
          </p:cNvCxnSpPr>
          <p:nvPr/>
        </p:nvCxnSpPr>
        <p:spPr>
          <a:xfrm>
            <a:off x="2866738" y="2926796"/>
            <a:ext cx="562262" cy="50220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ACA5802-FE0A-2B98-6B5A-34612C7A667F}"/>
              </a:ext>
            </a:extLst>
          </p:cNvPr>
          <p:cNvSpPr txBox="1"/>
          <p:nvPr/>
        </p:nvSpPr>
        <p:spPr>
          <a:xfrm>
            <a:off x="1952337" y="2703523"/>
            <a:ext cx="914401" cy="4465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Linux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02867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1CFA144-7B7D-B5EB-FF6A-1E0FD134C0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6C742-954C-477C-8F28-2562BDFA44EC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6D45AC2F-31EB-9E19-6081-6AA6D4E94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NDB </a:t>
            </a:r>
            <a:r>
              <a:rPr kumimoji="1" lang="ja-JP" altLang="en-US" dirty="0"/>
              <a:t>で </a:t>
            </a:r>
            <a:r>
              <a:rPr kumimoji="1" lang="en-US" altLang="ja-JP" dirty="0"/>
              <a:t>PostgreSQL DB </a:t>
            </a:r>
            <a:r>
              <a:rPr kumimoji="1" lang="ja-JP" altLang="en-US" dirty="0"/>
              <a:t>サーバ に </a:t>
            </a:r>
            <a:r>
              <a:rPr kumimoji="1" lang="en-US" altLang="ja-JP" dirty="0"/>
              <a:t>OS </a:t>
            </a:r>
            <a:r>
              <a:rPr kumimoji="1" lang="ja-JP" altLang="en-US" dirty="0"/>
              <a:t>パッチを適用してみる。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B9CD4E5-CB8B-C9FE-52B5-AA8E4AFEE32D}"/>
              </a:ext>
            </a:extLst>
          </p:cNvPr>
          <p:cNvSpPr/>
          <p:nvPr/>
        </p:nvSpPr>
        <p:spPr>
          <a:xfrm>
            <a:off x="6705600" y="3430732"/>
            <a:ext cx="1130300" cy="28863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41F5BEE0-5998-CFA4-C240-50D9D1FA3F93}"/>
              </a:ext>
            </a:extLst>
          </p:cNvPr>
          <p:cNvSpPr/>
          <p:nvPr/>
        </p:nvSpPr>
        <p:spPr>
          <a:xfrm>
            <a:off x="603504" y="5574582"/>
            <a:ext cx="6343396" cy="845835"/>
          </a:xfrm>
          <a:prstGeom prst="wedgeRectCallout">
            <a:avLst>
              <a:gd name="adj1" fmla="val 45171"/>
              <a:gd name="adj2" fmla="val -265711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PostgreSQL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サーバの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PostgreSQL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の以外の 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RPM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をアップデート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7545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0874B6D8-4299-48F1-D4EB-9B864BDCE5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6C742-954C-477C-8F28-2562BDFA44EC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BB4A0A6A-4DF1-F7FB-C63F-C52CEF23D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Nutanix </a:t>
            </a:r>
            <a:r>
              <a:rPr kumimoji="1" lang="ja-JP" altLang="en-US" dirty="0"/>
              <a:t>の </a:t>
            </a:r>
            <a:r>
              <a:rPr kumimoji="1" lang="en-US" altLang="ja-JP" dirty="0"/>
              <a:t>NDB </a:t>
            </a:r>
            <a:r>
              <a:rPr kumimoji="1" lang="ja-JP" altLang="en-US" dirty="0"/>
              <a:t>と </a:t>
            </a:r>
            <a:r>
              <a:rPr kumimoji="1" lang="en-US" altLang="ja-JP" dirty="0"/>
              <a:t>Oracle Database</a:t>
            </a:r>
            <a:r>
              <a:rPr kumimoji="1" lang="ja-JP" altLang="en-US" dirty="0"/>
              <a:t>。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9B8E603-C2D6-A471-C774-728E2A373070}"/>
              </a:ext>
            </a:extLst>
          </p:cNvPr>
          <p:cNvSpPr/>
          <p:nvPr/>
        </p:nvSpPr>
        <p:spPr>
          <a:xfrm>
            <a:off x="4412178" y="3340100"/>
            <a:ext cx="1213922" cy="121854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C319ADA7-0848-A73C-DF66-137CFF1DEEB2}"/>
              </a:ext>
            </a:extLst>
          </p:cNvPr>
          <p:cNvSpPr/>
          <p:nvPr/>
        </p:nvSpPr>
        <p:spPr>
          <a:xfrm>
            <a:off x="476009" y="5638800"/>
            <a:ext cx="5048491" cy="805127"/>
          </a:xfrm>
          <a:prstGeom prst="wedgeRectCallout">
            <a:avLst>
              <a:gd name="adj1" fmla="val 33880"/>
              <a:gd name="adj2" fmla="val -19605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AutoNum type="arabicParenR"/>
            </a:pP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Oracle Database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サーバを手動構築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>
              <a:buAutoNum type="arabicParenR"/>
            </a:pP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NDB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への登録準備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225693D-DB51-3BED-C74C-B5C59879F871}"/>
              </a:ext>
            </a:extLst>
          </p:cNvPr>
          <p:cNvSpPr/>
          <p:nvPr/>
        </p:nvSpPr>
        <p:spPr>
          <a:xfrm>
            <a:off x="4418267" y="2669887"/>
            <a:ext cx="1849445" cy="565727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CD67EA3E-62F8-4739-7E33-0B01436E62D4}"/>
              </a:ext>
            </a:extLst>
          </p:cNvPr>
          <p:cNvSpPr/>
          <p:nvPr/>
        </p:nvSpPr>
        <p:spPr>
          <a:xfrm>
            <a:off x="5170791" y="1237754"/>
            <a:ext cx="2624460" cy="570932"/>
          </a:xfrm>
          <a:prstGeom prst="wedgeRectCallout">
            <a:avLst>
              <a:gd name="adj1" fmla="val -33771"/>
              <a:gd name="adj2" fmla="val 196271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3) NDB 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への登録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D889370B-4310-3001-AE45-576BE3AC6D66}"/>
              </a:ext>
            </a:extLst>
          </p:cNvPr>
          <p:cNvSpPr/>
          <p:nvPr/>
        </p:nvSpPr>
        <p:spPr>
          <a:xfrm>
            <a:off x="6896100" y="5334000"/>
            <a:ext cx="4699000" cy="1303281"/>
          </a:xfrm>
          <a:prstGeom prst="wedgeRectCallout">
            <a:avLst>
              <a:gd name="adj1" fmla="val -33744"/>
              <a:gd name="adj2" fmla="val -95638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4)</a:t>
            </a:r>
          </a:p>
          <a:p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ソフトウェア プロファイルの作成と</a:t>
            </a:r>
            <a:b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サーバ 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&amp; DB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のプロビジョニング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1656D0A-30F9-788D-B02B-B260F0D6B29A}"/>
              </a:ext>
            </a:extLst>
          </p:cNvPr>
          <p:cNvSpPr/>
          <p:nvPr/>
        </p:nvSpPr>
        <p:spPr>
          <a:xfrm>
            <a:off x="6483021" y="2387023"/>
            <a:ext cx="2025979" cy="2311977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93254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ユーザー定義 1">
      <a:dk1>
        <a:sysClr val="windowText" lastClr="000000"/>
      </a:dk1>
      <a:lt1>
        <a:sysClr val="window" lastClr="FFFFFF"/>
      </a:lt1>
      <a:dk2>
        <a:srgbClr val="7F7F7F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 sz="2000" dirty="0" smtClean="0"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5715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square" rtlCol="0">
        <a:noAutofit/>
      </a:bodyPr>
      <a:lstStyle>
        <a:defPPr algn="l">
          <a:defRPr kumimoji="1" sz="2000" dirty="0" smtClean="0"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/>
  <a:extLst>
    <a:ext uri="{05A4C25C-085E-4340-85A3-A5531E510DB2}">
      <thm15:themeFamily xmlns:thm15="http://schemas.microsoft.com/office/thememl/2012/main" name="プレゼンテーション1" id="{6CC1D3CA-14E5-4CF8-9523-69E419AC07A8}" vid="{8883F6A4-E069-4664-B70B-8CBD4653F9F7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gowatana_template_2021-1128-02</Template>
  <TotalTime>16181</TotalTime>
  <Words>624</Words>
  <Application>Microsoft Office PowerPoint</Application>
  <PresentationFormat>ワイド画面</PresentationFormat>
  <Paragraphs>165</Paragraphs>
  <Slides>19</Slides>
  <Notes>18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4" baseType="lpstr">
      <vt:lpstr>メイリオ</vt:lpstr>
      <vt:lpstr>Arial</vt:lpstr>
      <vt:lpstr>Calibri</vt:lpstr>
      <vt:lpstr>Wingdings</vt:lpstr>
      <vt:lpstr>Office テーマ</vt:lpstr>
      <vt:lpstr>NDB Server をセットアップしてみる。 前編： AHV での NDB Server 構築</vt:lpstr>
      <vt:lpstr>NDB Server をセットアップしてみる。 後編：NDB Server の初期設定 </vt:lpstr>
      <vt:lpstr>NDB Server をアップグレードしてみる。（NDB 2.5.1.1）</vt:lpstr>
      <vt:lpstr>NDB で PostgreSQL DB をプロビジョニングしてみる。（OOB 編）</vt:lpstr>
      <vt:lpstr>NDB で PostgreSQL DB をプロビジョニングしてみる。（REST API &amp; curl 編）</vt:lpstr>
      <vt:lpstr>NDB で PostgreSQL DB をプロビジョニングしてみる。（Terraform 編）</vt:lpstr>
      <vt:lpstr>NDB で DB と DB サーバ VM を削除してみる。（REST API &amp; curl 編）</vt:lpstr>
      <vt:lpstr>NDB で PostgreSQL DB サーバ に OS パッチを適用してみる。</vt:lpstr>
      <vt:lpstr>Nutanix の NDB と Oracle Database。</vt:lpstr>
      <vt:lpstr>NDB で DB をプロビジョニングしてみる。（Oracle CDB）</vt:lpstr>
      <vt:lpstr>Nutanix の NDB と Oracle Database。 （21c サイレント インストール）</vt:lpstr>
      <vt:lpstr>Nutanix から見た NDB のソフトウェア プロファイル。</vt:lpstr>
      <vt:lpstr>Nutanix の NDB と Oracle Database。補足編（DB Server と DB の同時登録）</vt:lpstr>
      <vt:lpstr>NDB で Oracle Database をクローンしてみる。（Non-CDB）</vt:lpstr>
      <vt:lpstr>NDB で 1台の DB サーバに 複数の Oracle CDB をクローンしてみる。</vt:lpstr>
      <vt:lpstr>NDB の Oracle Database クローンでデータ マスキングしてみる。</vt:lpstr>
      <vt:lpstr>NDB で DB を PIT リカバリしてみる。（Oracle）</vt:lpstr>
      <vt:lpstr>NDB での DB / DB サーバの削除の様子。（Oracle）</vt:lpstr>
      <vt:lpstr>オリジナル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タイトル</dc:title>
  <dc:creator>Watanabe Go</dc:creator>
  <cp:lastModifiedBy>Go Watanabe</cp:lastModifiedBy>
  <cp:revision>1</cp:revision>
  <dcterms:created xsi:type="dcterms:W3CDTF">2022-12-18T03:27:13Z</dcterms:created>
  <dcterms:modified xsi:type="dcterms:W3CDTF">2023-12-31T17:30:27Z</dcterms:modified>
</cp:coreProperties>
</file>