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44" r:id="rId2"/>
    <p:sldId id="545" r:id="rId3"/>
    <p:sldId id="549" r:id="rId4"/>
    <p:sldId id="548" r:id="rId5"/>
    <p:sldId id="547" r:id="rId6"/>
    <p:sldId id="546" r:id="rId7"/>
    <p:sldId id="550" r:id="rId8"/>
    <p:sldId id="543" r:id="rId9"/>
    <p:sldId id="55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2CF85-9BF6-4740-BC3E-377CDEB80247}" v="116" dt="2021-07-31T16:52:59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0173" autoAdjust="0"/>
  </p:normalViewPr>
  <p:slideViewPr>
    <p:cSldViewPr snapToGrid="0">
      <p:cViewPr varScale="1">
        <p:scale>
          <a:sx n="60" d="100"/>
          <a:sy n="60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  <pc:sldChg chg="addSp delSp modSp">
        <pc:chgData name="Go Watanabe" userId="eca159047afb4479" providerId="LiveId" clId="{E2B8A648-6BF5-40FF-84E1-309E57EC4AA6}" dt="2018-11-13T17:50:48.873" v="5298"/>
        <pc:sldMkLst>
          <pc:docMk/>
          <pc:sldMk cId="1090849531" sldId="323"/>
        </pc:sldMkLst>
        <pc:spChg chg="mod">
          <ac:chgData name="Go Watanabe" userId="eca159047afb4479" providerId="LiveId" clId="{E2B8A648-6BF5-40FF-84E1-309E57EC4AA6}" dt="2018-11-13T17:50:48.873" v="5298"/>
          <ac:spMkLst>
            <pc:docMk/>
            <pc:sldMk cId="1090849531" sldId="323"/>
            <ac:spMk id="5" creationId="{00000000-0000-0000-0000-000000000000}"/>
          </ac:spMkLst>
        </pc:spChg>
        <pc:spChg chg="del">
          <ac:chgData name="Go Watanabe" userId="eca159047afb4479" providerId="LiveId" clId="{E2B8A648-6BF5-40FF-84E1-309E57EC4AA6}" dt="2018-11-13T03:44:51.071" v="822"/>
          <ac:spMkLst>
            <pc:docMk/>
            <pc:sldMk cId="1090849531" sldId="323"/>
            <ac:spMk id="7" creationId="{8B19E1E5-AB85-48E7-9C24-8510039FD51C}"/>
          </ac:spMkLst>
        </pc:spChg>
        <pc:spChg chg="add del">
          <ac:chgData name="Go Watanabe" userId="eca159047afb4479" providerId="LiveId" clId="{E2B8A648-6BF5-40FF-84E1-309E57EC4AA6}" dt="2018-11-13T03:46:47.818" v="832"/>
          <ac:spMkLst>
            <pc:docMk/>
            <pc:sldMk cId="1090849531" sldId="323"/>
            <ac:spMk id="9" creationId="{5BD9BF5E-42DE-437F-8793-24D9CA8F1240}"/>
          </ac:spMkLst>
        </pc:spChg>
        <pc:spChg chg="add">
          <ac:chgData name="Go Watanabe" userId="eca159047afb4479" providerId="LiveId" clId="{E2B8A648-6BF5-40FF-84E1-309E57EC4AA6}" dt="2018-11-13T03:46:48.248" v="833"/>
          <ac:spMkLst>
            <pc:docMk/>
            <pc:sldMk cId="1090849531" sldId="323"/>
            <ac:spMk id="27" creationId="{43D509F9-A4D1-44B8-B67E-B265B15309C2}"/>
          </ac:spMkLst>
        </pc:spChg>
        <pc:picChg chg="add del">
          <ac:chgData name="Go Watanabe" userId="eca159047afb4479" providerId="LiveId" clId="{E2B8A648-6BF5-40FF-84E1-309E57EC4AA6}" dt="2018-11-13T03:46:44.998" v="830"/>
          <ac:picMkLst>
            <pc:docMk/>
            <pc:sldMk cId="1090849531" sldId="323"/>
            <ac:picMk id="8" creationId="{B1691E6D-F27D-484A-81E1-3AD8C2B060E7}"/>
          </ac:picMkLst>
        </pc:picChg>
        <pc:picChg chg="add">
          <ac:chgData name="Go Watanabe" userId="eca159047afb4479" providerId="LiveId" clId="{E2B8A648-6BF5-40FF-84E1-309E57EC4AA6}" dt="2018-11-13T03:46:45.577" v="831"/>
          <ac:picMkLst>
            <pc:docMk/>
            <pc:sldMk cId="1090849531" sldId="323"/>
            <ac:picMk id="26" creationId="{30C7871B-3259-44CC-B22B-F46FF6A7BE7C}"/>
          </ac:picMkLst>
        </pc:picChg>
        <pc:cxnChg chg="add mod">
          <ac:chgData name="Go Watanabe" userId="eca159047afb4479" providerId="LiveId" clId="{E2B8A648-6BF5-40FF-84E1-309E57EC4AA6}" dt="2018-11-13T03:45:21.275" v="825"/>
          <ac:cxnSpMkLst>
            <pc:docMk/>
            <pc:sldMk cId="1090849531" sldId="323"/>
            <ac:cxnSpMk id="10" creationId="{708E2685-E971-4872-9738-6B67A59FE39E}"/>
          </ac:cxnSpMkLst>
        </pc:cxnChg>
        <pc:cxnChg chg="add">
          <ac:chgData name="Go Watanabe" userId="eca159047afb4479" providerId="LiveId" clId="{E2B8A648-6BF5-40FF-84E1-309E57EC4AA6}" dt="2018-11-13T03:45:33.181" v="826"/>
          <ac:cxnSpMkLst>
            <pc:docMk/>
            <pc:sldMk cId="1090849531" sldId="323"/>
            <ac:cxnSpMk id="12" creationId="{C97443B7-B5D8-4BC6-9F2B-23549033A3F9}"/>
          </ac:cxnSpMkLst>
        </pc:cxnChg>
        <pc:cxnChg chg="add">
          <ac:chgData name="Go Watanabe" userId="eca159047afb4479" providerId="LiveId" clId="{E2B8A648-6BF5-40FF-84E1-309E57EC4AA6}" dt="2018-11-13T03:45:44.115" v="827"/>
          <ac:cxnSpMkLst>
            <pc:docMk/>
            <pc:sldMk cId="1090849531" sldId="323"/>
            <ac:cxnSpMk id="16" creationId="{C68993BF-C728-4C5B-AB71-D766C491A609}"/>
          </ac:cxnSpMkLst>
        </pc:cxnChg>
        <pc:cxnChg chg="add">
          <ac:chgData name="Go Watanabe" userId="eca159047afb4479" providerId="LiveId" clId="{E2B8A648-6BF5-40FF-84E1-309E57EC4AA6}" dt="2018-11-13T03:45:58.586" v="828"/>
          <ac:cxnSpMkLst>
            <pc:docMk/>
            <pc:sldMk cId="1090849531" sldId="323"/>
            <ac:cxnSpMk id="18" creationId="{8EB92EA2-033C-4C55-8D0B-2926D483D660}"/>
          </ac:cxnSpMkLst>
        </pc:cxnChg>
        <pc:cxnChg chg="add">
          <ac:chgData name="Go Watanabe" userId="eca159047afb4479" providerId="LiveId" clId="{E2B8A648-6BF5-40FF-84E1-309E57EC4AA6}" dt="2018-11-13T03:45:59.723" v="829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modSp">
        <pc:chgData name="Go Watanabe" userId="eca159047afb4479" providerId="LiveId" clId="{E2B8A648-6BF5-40FF-84E1-309E57EC4AA6}" dt="2018-11-13T17:49:45.674" v="5287"/>
        <pc:sldMkLst>
          <pc:docMk/>
          <pc:sldMk cId="1012464722" sldId="333"/>
        </pc:sldMkLst>
        <pc:spChg chg="mod">
          <ac:chgData name="Go Watanabe" userId="eca159047afb4479" providerId="LiveId" clId="{E2B8A648-6BF5-40FF-84E1-309E57EC4AA6}" dt="2018-11-13T16:15:51.818" v="1265"/>
          <ac:spMkLst>
            <pc:docMk/>
            <pc:sldMk cId="1012464722" sldId="333"/>
            <ac:spMk id="2" creationId="{00000000-0000-0000-0000-000000000000}"/>
          </ac:spMkLst>
        </pc:spChg>
        <pc:spChg chg="mod">
          <ac:chgData name="Go Watanabe" userId="eca159047afb4479" providerId="LiveId" clId="{E2B8A648-6BF5-40FF-84E1-309E57EC4AA6}" dt="2018-11-13T17:49:45.674" v="5287"/>
          <ac:spMkLst>
            <pc:docMk/>
            <pc:sldMk cId="1012464722" sldId="333"/>
            <ac:spMk id="3" creationId="{00000000-0000-0000-0000-000000000000}"/>
          </ac:spMkLst>
        </pc:spChg>
      </pc:sldChg>
      <pc:sldChg chg="modSp ord">
        <pc:chgData name="Go Watanabe" userId="eca159047afb4479" providerId="LiveId" clId="{E2B8A648-6BF5-40FF-84E1-309E57EC4AA6}" dt="2018-11-13T16:16:18.720" v="1267" actId="14100"/>
        <pc:sldMkLst>
          <pc:docMk/>
          <pc:sldMk cId="1449218270" sldId="345"/>
        </pc:sldMkLst>
        <pc:spChg chg="mod">
          <ac:chgData name="Go Watanabe" userId="eca159047afb4479" providerId="LiveId" clId="{E2B8A648-6BF5-40FF-84E1-309E57EC4AA6}" dt="2018-11-12T17:48:03.286" v="113"/>
          <ac:spMkLst>
            <pc:docMk/>
            <pc:sldMk cId="1449218270" sldId="345"/>
            <ac:spMk id="2" creationId="{524BF913-0785-4FBB-BC7F-0DE2D6881C28}"/>
          </ac:spMkLst>
        </pc:spChg>
        <pc:spChg chg="mod">
          <ac:chgData name="Go Watanabe" userId="eca159047afb4479" providerId="LiveId" clId="{E2B8A648-6BF5-40FF-84E1-309E57EC4AA6}" dt="2018-11-13T16:16:14.182" v="1266" actId="1076"/>
          <ac:spMkLst>
            <pc:docMk/>
            <pc:sldMk cId="1449218270" sldId="345"/>
            <ac:spMk id="3" creationId="{72AC7A59-75EC-4812-B5F1-8473610F869E}"/>
          </ac:spMkLst>
        </pc:spChg>
        <pc:spChg chg="mod">
          <ac:chgData name="Go Watanabe" userId="eca159047afb4479" providerId="LiveId" clId="{E2B8A648-6BF5-40FF-84E1-309E57EC4AA6}" dt="2018-11-13T16:16:18.720" v="1267" actId="14100"/>
          <ac:spMkLst>
            <pc:docMk/>
            <pc:sldMk cId="1449218270" sldId="345"/>
            <ac:spMk id="4" creationId="{6FA73E32-4EE3-485F-9CF0-B9C12E67CC34}"/>
          </ac:spMkLst>
        </pc:spChg>
      </pc:sldChg>
      <pc:sldChg chg="addSp delSp modSp">
        <pc:chgData name="Go Watanabe" userId="eca159047afb4479" providerId="LiveId" clId="{E2B8A648-6BF5-40FF-84E1-309E57EC4AA6}" dt="2018-11-13T16:21:00.651" v="1371" actId="1076"/>
        <pc:sldMkLst>
          <pc:docMk/>
          <pc:sldMk cId="4184024086" sldId="346"/>
        </pc:sldMkLst>
        <pc:spChg chg="mod">
          <ac:chgData name="Go Watanabe" userId="eca159047afb4479" providerId="LiveId" clId="{E2B8A648-6BF5-40FF-84E1-309E57EC4AA6}" dt="2018-11-12T17:36:52.500" v="19"/>
          <ac:spMkLst>
            <pc:docMk/>
            <pc:sldMk cId="4184024086" sldId="346"/>
            <ac:spMk id="2" creationId="{E859F385-5C70-4D65-831B-AC510376CAC2}"/>
          </ac:spMkLst>
        </pc:spChg>
        <pc:spChg chg="mod">
          <ac:chgData name="Go Watanabe" userId="eca159047afb4479" providerId="LiveId" clId="{E2B8A648-6BF5-40FF-84E1-309E57EC4AA6}" dt="2018-11-12T17:46:31.493" v="103"/>
          <ac:spMkLst>
            <pc:docMk/>
            <pc:sldMk cId="4184024086" sldId="346"/>
            <ac:spMk id="3" creationId="{C03587E1-C543-4A12-A758-B601C1380F17}"/>
          </ac:spMkLst>
        </pc:spChg>
        <pc:spChg chg="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5" creationId="{4C562F6D-D264-449F-BF93-91B02CFD1069}"/>
          </ac:spMkLst>
        </pc:spChg>
        <pc:spChg chg="mod">
          <ac:chgData name="Go Watanabe" userId="eca159047afb4479" providerId="LiveId" clId="{E2B8A648-6BF5-40FF-84E1-309E57EC4AA6}" dt="2018-11-13T16:13:39.704" v="1214" actId="14100"/>
          <ac:spMkLst>
            <pc:docMk/>
            <pc:sldMk cId="4184024086" sldId="346"/>
            <ac:spMk id="6" creationId="{0C10373B-846C-4855-A48F-02BE1A9F0DF3}"/>
          </ac:spMkLst>
        </pc:spChg>
        <pc:spChg chg="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7" creationId="{2A95C43A-2AC0-494D-86EF-E1D71EE07A04}"/>
          </ac:spMkLst>
        </pc:spChg>
        <pc:spChg chg="mod">
          <ac:chgData name="Go Watanabe" userId="eca159047afb4479" providerId="LiveId" clId="{E2B8A648-6BF5-40FF-84E1-309E57EC4AA6}" dt="2018-11-13T16:17:16.837" v="1269" actId="14100"/>
          <ac:spMkLst>
            <pc:docMk/>
            <pc:sldMk cId="4184024086" sldId="346"/>
            <ac:spMk id="8" creationId="{0C3ED2B4-1AE6-4B26-91C9-74F2C34C635C}"/>
          </ac:spMkLst>
        </pc:spChg>
        <pc:spChg chg="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9" creationId="{4B195DB7-D5B6-4286-A829-0DACBF8B8EA8}"/>
          </ac:spMkLst>
        </pc:spChg>
        <pc:spChg chg="del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0" creationId="{89E13A23-8C5C-44C5-B6C5-4797A8B23253}"/>
          </ac:spMkLst>
        </pc:spChg>
        <pc:spChg chg="del mod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1" creationId="{B225956C-027F-4165-B75D-20B3220D7801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17" creationId="{0D156D79-4D66-4280-ACEE-383AB1F2BD17}"/>
          </ac:spMkLst>
        </pc:spChg>
        <pc:spChg chg="add mod">
          <ac:chgData name="Go Watanabe" userId="eca159047afb4479" providerId="LiveId" clId="{E2B8A648-6BF5-40FF-84E1-309E57EC4AA6}" dt="2018-11-12T17:46:46.972" v="104" actId="207"/>
          <ac:spMkLst>
            <pc:docMk/>
            <pc:sldMk cId="4184024086" sldId="346"/>
            <ac:spMk id="18" creationId="{5FB826E9-2549-47E3-B6CD-236F16B203E0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19" creationId="{22FD6CE4-8CBE-41CF-9C80-10C47E03BA1B}"/>
          </ac:spMkLst>
        </pc:spChg>
        <pc:spChg chg="add mod">
          <ac:chgData name="Go Watanabe" userId="eca159047afb4479" providerId="LiveId" clId="{E2B8A648-6BF5-40FF-84E1-309E57EC4AA6}" dt="2018-11-13T16:12:21.985" v="1199" actId="14100"/>
          <ac:spMkLst>
            <pc:docMk/>
            <pc:sldMk cId="4184024086" sldId="346"/>
            <ac:spMk id="20" creationId="{7B3F464A-3552-439B-83C8-ABF20BABD34D}"/>
          </ac:spMkLst>
        </pc:spChg>
        <pc:spChg chg="add mod">
          <ac:chgData name="Go Watanabe" userId="eca159047afb4479" providerId="LiveId" clId="{E2B8A648-6BF5-40FF-84E1-309E57EC4AA6}" dt="2018-11-13T16:12:45.865" v="1202" actId="1076"/>
          <ac:spMkLst>
            <pc:docMk/>
            <pc:sldMk cId="4184024086" sldId="346"/>
            <ac:spMk id="21" creationId="{E4D6DD18-CF50-4291-8978-440DA85C62C2}"/>
          </ac:spMkLst>
        </pc:spChg>
        <pc:spChg chg="add del mod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22" creationId="{B65C6161-8507-44C6-8F85-24A3CBD6F020}"/>
          </ac:spMkLst>
        </pc:spChg>
        <pc:spChg chg="add">
          <ac:chgData name="Go Watanabe" userId="eca159047afb4479" providerId="LiveId" clId="{E2B8A648-6BF5-40FF-84E1-309E57EC4AA6}" dt="2018-11-12T17:33:40.119" v="4"/>
          <ac:spMkLst>
            <pc:docMk/>
            <pc:sldMk cId="4184024086" sldId="346"/>
            <ac:spMk id="23" creationId="{082D5F15-E9F7-42AA-942B-14D91E50AD18}"/>
          </ac:spMkLst>
        </pc:spChg>
        <pc:spChg chg="add mod">
          <ac:chgData name="Go Watanabe" userId="eca159047afb4479" providerId="LiveId" clId="{E2B8A648-6BF5-40FF-84E1-309E57EC4AA6}" dt="2018-11-13T16:14:20.985" v="1237" actId="14100"/>
          <ac:spMkLst>
            <pc:docMk/>
            <pc:sldMk cId="4184024086" sldId="346"/>
            <ac:spMk id="27" creationId="{9A5BC6A4-9B27-4F9B-91BB-6FCAD55B521C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30" creationId="{938572F1-96B7-4A1E-A33D-97D803B38789}"/>
          </ac:spMkLst>
        </pc:spChg>
        <pc:spChg chg="add">
          <ac:chgData name="Go Watanabe" userId="eca159047afb4479" providerId="LiveId" clId="{E2B8A648-6BF5-40FF-84E1-309E57EC4AA6}" dt="2018-11-12T17:37:22.520" v="21"/>
          <ac:spMkLst>
            <pc:docMk/>
            <pc:sldMk cId="4184024086" sldId="346"/>
            <ac:spMk id="31" creationId="{7A668383-D646-4F21-B6C0-4E9B85367287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32" creationId="{D636FD2B-BFA9-4E4C-BA00-7787F5260D4B}"/>
          </ac:spMkLst>
        </pc:spChg>
        <pc:spChg chg="add mod">
          <ac:chgData name="Go Watanabe" userId="eca159047afb4479" providerId="LiveId" clId="{E2B8A648-6BF5-40FF-84E1-309E57EC4AA6}" dt="2018-11-13T16:12:37" v="1201" actId="1076"/>
          <ac:spMkLst>
            <pc:docMk/>
            <pc:sldMk cId="4184024086" sldId="346"/>
            <ac:spMk id="33" creationId="{C7230384-C56E-4BB5-B000-0F76277E3FAF}"/>
          </ac:spMkLst>
        </pc:spChg>
        <pc:spChg chg="add del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34" creationId="{DB26B0F1-41D6-4B91-89BE-8126907D4156}"/>
          </ac:spMkLst>
        </pc:spChg>
        <pc:spChg chg="add 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39" creationId="{F9880D27-D9A8-44A4-8A4A-A6495D3839A4}"/>
          </ac:spMkLst>
        </pc:spChg>
        <pc:spChg chg="add 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40" creationId="{3B290279-2D3B-4A1E-827C-2FD137BD811C}"/>
          </ac:spMkLst>
        </pc:spChg>
        <pc:spChg chg="add mod">
          <ac:chgData name="Go Watanabe" userId="eca159047afb4479" providerId="LiveId" clId="{E2B8A648-6BF5-40FF-84E1-309E57EC4AA6}" dt="2018-11-13T16:14:52.696" v="1242" actId="1076"/>
          <ac:spMkLst>
            <pc:docMk/>
            <pc:sldMk cId="4184024086" sldId="346"/>
            <ac:spMk id="42" creationId="{E3E65CAB-2209-45A1-A147-9572C6D9F418}"/>
          </ac:spMkLst>
        </pc:spChg>
        <pc:spChg chg="add mod">
          <ac:chgData name="Go Watanabe" userId="eca159047afb4479" providerId="LiveId" clId="{E2B8A648-6BF5-40FF-84E1-309E57EC4AA6}" dt="2018-11-13T16:14:50.113" v="1241" actId="1076"/>
          <ac:spMkLst>
            <pc:docMk/>
            <pc:sldMk cId="4184024086" sldId="346"/>
            <ac:spMk id="43" creationId="{1E7D6863-D255-4495-B6A9-BD10DDFBA58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4" creationId="{4D363A41-883D-4EFF-9D26-842ECED2071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5" creationId="{2254E2EC-9D5E-42B5-9A66-63385C3F0D98}"/>
          </ac:spMkLst>
        </pc:spChg>
        <pc:cxnChg chg="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14" creationId="{EB52FC92-57E7-4FB5-AB20-080A738F9024}"/>
          </ac:cxnSpMkLst>
        </pc:cxnChg>
        <pc:cxnChg chg="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15" creationId="{C29DE907-A7B8-4B51-873E-A4DDD4DBA59E}"/>
          </ac:cxnSpMkLst>
        </pc:cxnChg>
        <pc:cxnChg chg="del">
          <ac:chgData name="Go Watanabe" userId="eca159047afb4479" providerId="LiveId" clId="{E2B8A648-6BF5-40FF-84E1-309E57EC4AA6}" dt="2018-11-13T16:13:10.145" v="1205" actId="478"/>
          <ac:cxnSpMkLst>
            <pc:docMk/>
            <pc:sldMk cId="4184024086" sldId="346"/>
            <ac:cxnSpMk id="16" creationId="{C8E9AE48-47D9-4591-B388-B7600CF7EF1B}"/>
          </ac:cxnSpMkLst>
        </pc:cxnChg>
        <pc:cxnChg chg="add 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24" creationId="{176A5711-355F-4212-8D8E-62AEBEC3F709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25" creationId="{07A3E025-DF37-4CEF-BF46-D778D7496010}"/>
          </ac:cxnSpMkLst>
        </pc:cxnChg>
        <pc:cxnChg chg="add del">
          <ac:chgData name="Go Watanabe" userId="eca159047afb4479" providerId="LiveId" clId="{E2B8A648-6BF5-40FF-84E1-309E57EC4AA6}" dt="2018-11-13T16:12:17.955" v="1198" actId="478"/>
          <ac:cxnSpMkLst>
            <pc:docMk/>
            <pc:sldMk cId="4184024086" sldId="346"/>
            <ac:cxnSpMk id="26" creationId="{D7FCC87A-06EF-44EA-AB76-C3D12518AC13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35" creationId="{9749EC4E-CF62-401D-9E5C-2A868E227CD6}"/>
          </ac:cxnSpMkLst>
        </pc:cxnChg>
        <pc:cxnChg chg="add 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41" creationId="{858D3499-8A8F-443B-A36E-C46BB37729BA}"/>
          </ac:cxnSpMkLst>
        </pc:cxnChg>
      </pc:sldChg>
      <pc:sldChg chg="add ord modNotesTx">
        <pc:chgData name="Go Watanabe" userId="eca159047afb4479" providerId="LiveId" clId="{E2B8A648-6BF5-40FF-84E1-309E57EC4AA6}" dt="2018-11-13T17:12:45.547" v="4501" actId="20577"/>
        <pc:sldMkLst>
          <pc:docMk/>
          <pc:sldMk cId="3791991127" sldId="362"/>
        </pc:sldMkLst>
      </pc:sldChg>
      <pc:sldChg chg="addSp delSp modSp add">
        <pc:chgData name="Go Watanabe" userId="eca159047afb4479" providerId="LiveId" clId="{E2B8A648-6BF5-40FF-84E1-309E57EC4AA6}" dt="2018-11-13T17:03:01.034" v="4180" actId="20577"/>
        <pc:sldMkLst>
          <pc:docMk/>
          <pc:sldMk cId="1113905779" sldId="363"/>
        </pc:sldMkLst>
        <pc:spChg chg="mod">
          <ac:chgData name="Go Watanabe" userId="eca159047afb4479" providerId="LiveId" clId="{E2B8A648-6BF5-40FF-84E1-309E57EC4AA6}" dt="2018-11-13T01:48:31.196" v="476"/>
          <ac:spMkLst>
            <pc:docMk/>
            <pc:sldMk cId="1113905779" sldId="36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3:01.034" v="4180" actId="20577"/>
          <ac:spMkLst>
            <pc:docMk/>
            <pc:sldMk cId="1113905779" sldId="363"/>
            <ac:spMk id="3" creationId="{FB9FDF84-13A2-4AE5-B72E-754038FA62FB}"/>
          </ac:spMkLst>
        </pc:spChg>
        <pc:spChg chg="del mod">
          <ac:chgData name="Go Watanabe" userId="eca159047afb4479" providerId="LiveId" clId="{E2B8A648-6BF5-40FF-84E1-309E57EC4AA6}" dt="2018-11-13T02:53:26.484" v="529"/>
          <ac:spMkLst>
            <pc:docMk/>
            <pc:sldMk cId="1113905779" sldId="363"/>
            <ac:spMk id="16" creationId="{0B072216-EEF1-44F3-927D-4F9EAAFD588B}"/>
          </ac:spMkLst>
        </pc:spChg>
        <pc:spChg chg="mod">
          <ac:chgData name="Go Watanabe" userId="eca159047afb4479" providerId="LiveId" clId="{E2B8A648-6BF5-40FF-84E1-309E57EC4AA6}" dt="2018-11-13T02:29:25.256" v="518"/>
          <ac:spMkLst>
            <pc:docMk/>
            <pc:sldMk cId="1113905779" sldId="363"/>
            <ac:spMk id="23" creationId="{21AE68F9-641D-4836-B9C4-4D300F15733B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4" creationId="{2327D96D-C493-4DC5-8BCD-84195997DD21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5" creationId="{3713DB2A-8DAE-432C-870B-A9D07FB39AC0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6" creationId="{C3F83166-56D1-4C56-9302-99E9A08ACCE2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8" creationId="{ACBEFDBF-6019-4A9F-95DD-17233732BAF0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9" creationId="{67BF2465-A661-4490-8CAF-8C204459EDCB}"/>
          </ac:spMkLst>
        </pc:spChg>
        <pc:spChg chg="add mod">
          <ac:chgData name="Go Watanabe" userId="eca159047afb4479" providerId="LiveId" clId="{E2B8A648-6BF5-40FF-84E1-309E57EC4AA6}" dt="2018-11-13T01:54:22.493" v="498"/>
          <ac:spMkLst>
            <pc:docMk/>
            <pc:sldMk cId="1113905779" sldId="363"/>
            <ac:spMk id="41" creationId="{0F0C420D-F1CF-4076-97B8-236D4914B00C}"/>
          </ac:spMkLst>
        </pc:spChg>
        <pc:spChg chg="add">
          <ac:chgData name="Go Watanabe" userId="eca159047afb4479" providerId="LiveId" clId="{E2B8A648-6BF5-40FF-84E1-309E57EC4AA6}" dt="2018-11-13T01:50:48.752" v="480"/>
          <ac:spMkLst>
            <pc:docMk/>
            <pc:sldMk cId="1113905779" sldId="363"/>
            <ac:spMk id="42" creationId="{C91983CD-5014-4827-A5B6-E5CEC7DD4C3C}"/>
          </ac:spMkLst>
        </pc:spChg>
        <pc:spChg chg="add mod">
          <ac:chgData name="Go Watanabe" userId="eca159047afb4479" providerId="LiveId" clId="{E2B8A648-6BF5-40FF-84E1-309E57EC4AA6}" dt="2018-11-13T01:54:04.430" v="496"/>
          <ac:spMkLst>
            <pc:docMk/>
            <pc:sldMk cId="1113905779" sldId="363"/>
            <ac:spMk id="46" creationId="{D736DCF8-5D3B-4F12-813A-F467357C8D75}"/>
          </ac:spMkLst>
        </pc:spChg>
        <pc:spChg chg="add mod">
          <ac:chgData name="Go Watanabe" userId="eca159047afb4479" providerId="LiveId" clId="{E2B8A648-6BF5-40FF-84E1-309E57EC4AA6}" dt="2018-11-13T02:31:18.255" v="521"/>
          <ac:spMkLst>
            <pc:docMk/>
            <pc:sldMk cId="1113905779" sldId="363"/>
            <ac:spMk id="112" creationId="{F40CD9B7-65A5-4D7A-A691-1953BF25EA46}"/>
          </ac:spMkLst>
        </pc:spChg>
        <pc:spChg chg="add">
          <ac:chgData name="Go Watanabe" userId="eca159047afb4479" providerId="LiveId" clId="{E2B8A648-6BF5-40FF-84E1-309E57EC4AA6}" dt="2018-11-13T02:32:39.106" v="522"/>
          <ac:spMkLst>
            <pc:docMk/>
            <pc:sldMk cId="1113905779" sldId="363"/>
            <ac:spMk id="121" creationId="{B6A0D6F6-5160-4A37-9FB5-E9763E90D404}"/>
          </ac:spMkLst>
        </pc:spChg>
        <pc:spChg chg="add">
          <ac:chgData name="Go Watanabe" userId="eca159047afb4479" providerId="LiveId" clId="{E2B8A648-6BF5-40FF-84E1-309E57EC4AA6}" dt="2018-11-13T02:32:47.773" v="523"/>
          <ac:spMkLst>
            <pc:docMk/>
            <pc:sldMk cId="1113905779" sldId="363"/>
            <ac:spMk id="122" creationId="{D019CED5-318E-48C7-AE44-27707FC67283}"/>
          </ac:spMkLst>
        </pc:spChg>
        <pc:spChg chg="add mod">
          <ac:chgData name="Go Watanabe" userId="eca159047afb4479" providerId="LiveId" clId="{E2B8A648-6BF5-40FF-84E1-309E57EC4AA6}" dt="2018-11-13T02:33:27.247" v="526"/>
          <ac:spMkLst>
            <pc:docMk/>
            <pc:sldMk cId="1113905779" sldId="363"/>
            <ac:spMk id="123" creationId="{1BC5C7B6-7243-47A7-9A91-A886EFEC8BD2}"/>
          </ac:spMkLst>
        </pc:spChg>
        <pc:spChg chg="add">
          <ac:chgData name="Go Watanabe" userId="eca159047afb4479" providerId="LiveId" clId="{E2B8A648-6BF5-40FF-84E1-309E57EC4AA6}" dt="2018-11-13T02:53:27.476" v="530"/>
          <ac:spMkLst>
            <pc:docMk/>
            <pc:sldMk cId="1113905779" sldId="363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05:33.598" v="913" actId="14100"/>
          <ac:cxnSpMkLst>
            <pc:docMk/>
            <pc:sldMk cId="1113905779" sldId="36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9.849" v="910" actId="478"/>
          <ac:cxnSpMkLst>
            <pc:docMk/>
            <pc:sldMk cId="1113905779" sldId="363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1:49:43.770" v="478"/>
          <ac:cxnSpMkLst>
            <pc:docMk/>
            <pc:sldMk cId="1113905779" sldId="363"/>
            <ac:cxnSpMk id="37" creationId="{DC904518-223B-42B3-B2BF-19E20E4CDAFC}"/>
          </ac:cxnSpMkLst>
        </pc:cxnChg>
        <pc:cxnChg chg="add">
          <ac:chgData name="Go Watanabe" userId="eca159047afb4479" providerId="LiveId" clId="{E2B8A648-6BF5-40FF-84E1-309E57EC4AA6}" dt="2018-11-13T01:50:13.048" v="479"/>
          <ac:cxnSpMkLst>
            <pc:docMk/>
            <pc:sldMk cId="1113905779" sldId="363"/>
            <ac:cxnSpMk id="40" creationId="{8E5B48AA-C034-40BB-851D-F750BDCF2162}"/>
          </ac:cxnSpMkLst>
        </pc:cxnChg>
        <pc:cxnChg chg="add">
          <ac:chgData name="Go Watanabe" userId="eca159047afb4479" providerId="LiveId" clId="{E2B8A648-6BF5-40FF-84E1-309E57EC4AA6}" dt="2018-11-13T02:01:54.275" v="499"/>
          <ac:cxnSpMkLst>
            <pc:docMk/>
            <pc:sldMk cId="1113905779" sldId="363"/>
            <ac:cxnSpMk id="54" creationId="{CBB8110A-CBAF-4211-983E-9310924BC283}"/>
          </ac:cxnSpMkLst>
        </pc:cxnChg>
        <pc:cxnChg chg="add">
          <ac:chgData name="Go Watanabe" userId="eca159047afb4479" providerId="LiveId" clId="{E2B8A648-6BF5-40FF-84E1-309E57EC4AA6}" dt="2018-11-13T02:02:26.168" v="500"/>
          <ac:cxnSpMkLst>
            <pc:docMk/>
            <pc:sldMk cId="1113905779" sldId="363"/>
            <ac:cxnSpMk id="57" creationId="{BF73BC06-0DA1-46D1-81BA-974059254825}"/>
          </ac:cxnSpMkLst>
        </pc:cxnChg>
        <pc:cxnChg chg="add">
          <ac:chgData name="Go Watanabe" userId="eca159047afb4479" providerId="LiveId" clId="{E2B8A648-6BF5-40FF-84E1-309E57EC4AA6}" dt="2018-11-13T02:02:45.278" v="501"/>
          <ac:cxnSpMkLst>
            <pc:docMk/>
            <pc:sldMk cId="1113905779" sldId="363"/>
            <ac:cxnSpMk id="60" creationId="{991E2734-2E96-4F03-A93D-EBEFB69DA623}"/>
          </ac:cxnSpMkLst>
        </pc:cxnChg>
        <pc:cxnChg chg="add">
          <ac:chgData name="Go Watanabe" userId="eca159047afb4479" providerId="LiveId" clId="{E2B8A648-6BF5-40FF-84E1-309E57EC4AA6}" dt="2018-11-13T02:02:53.127" v="502"/>
          <ac:cxnSpMkLst>
            <pc:docMk/>
            <pc:sldMk cId="1113905779" sldId="363"/>
            <ac:cxnSpMk id="61" creationId="{01395225-F9D9-458F-885B-21252398DCB7}"/>
          </ac:cxnSpMkLst>
        </pc:cxnChg>
        <pc:cxnChg chg="add">
          <ac:chgData name="Go Watanabe" userId="eca159047afb4479" providerId="LiveId" clId="{E2B8A648-6BF5-40FF-84E1-309E57EC4AA6}" dt="2018-11-13T02:03:08.168" v="503"/>
          <ac:cxnSpMkLst>
            <pc:docMk/>
            <pc:sldMk cId="1113905779" sldId="363"/>
            <ac:cxnSpMk id="62" creationId="{BD9300E1-9F32-4F25-92B2-071AF27B9FDF}"/>
          </ac:cxnSpMkLst>
        </pc:cxnChg>
      </pc:sldChg>
      <pc:sldChg chg="delSp modSp add">
        <pc:chgData name="Go Watanabe" userId="eca159047afb4479" providerId="LiveId" clId="{E2B8A648-6BF5-40FF-84E1-309E57EC4AA6}" dt="2018-11-13T17:01:41.510" v="4149"/>
        <pc:sldMkLst>
          <pc:docMk/>
          <pc:sldMk cId="550649217" sldId="365"/>
        </pc:sldMkLst>
        <pc:spChg chg="mod">
          <ac:chgData name="Go Watanabe" userId="eca159047afb4479" providerId="LiveId" clId="{E2B8A648-6BF5-40FF-84E1-309E57EC4AA6}" dt="2018-11-13T17:01:41.510" v="4149"/>
          <ac:spMkLst>
            <pc:docMk/>
            <pc:sldMk cId="550649217" sldId="36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1:30.309" v="4111"/>
          <ac:spMkLst>
            <pc:docMk/>
            <pc:sldMk cId="550649217" sldId="365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5:47.778" v="917" actId="14100"/>
          <ac:cxnSpMkLst>
            <pc:docMk/>
            <pc:sldMk cId="550649217" sldId="36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42.271" v="914" actId="478"/>
          <ac:cxnSpMkLst>
            <pc:docMk/>
            <pc:sldMk cId="550649217" sldId="365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7:02:22.214" v="4177"/>
        <pc:sldMkLst>
          <pc:docMk/>
          <pc:sldMk cId="4025791801" sldId="366"/>
        </pc:sldMkLst>
        <pc:spChg chg="mod">
          <ac:chgData name="Go Watanabe" userId="eca159047afb4479" providerId="LiveId" clId="{E2B8A648-6BF5-40FF-84E1-309E57EC4AA6}" dt="2018-11-13T17:02:22.214" v="4177"/>
          <ac:spMkLst>
            <pc:docMk/>
            <pc:sldMk cId="4025791801" sldId="366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8:21.097" v="1066" actId="14100"/>
          <ac:cxnSpMkLst>
            <pc:docMk/>
            <pc:sldMk cId="4025791801" sldId="366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0.419" v="905" actId="478"/>
          <ac:cxnSpMkLst>
            <pc:docMk/>
            <pc:sldMk cId="4025791801" sldId="366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7:38:46.155" v="5004" actId="27636"/>
        <pc:sldMkLst>
          <pc:docMk/>
          <pc:sldMk cId="799032295" sldId="367"/>
        </pc:sldMkLst>
        <pc:spChg chg="mod">
          <ac:chgData name="Go Watanabe" userId="eca159047afb4479" providerId="LiveId" clId="{E2B8A648-6BF5-40FF-84E1-309E57EC4AA6}" dt="2018-11-13T03:09:19.099" v="541"/>
          <ac:spMkLst>
            <pc:docMk/>
            <pc:sldMk cId="799032295" sldId="36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46.155" v="5004" actId="27636"/>
          <ac:spMkLst>
            <pc:docMk/>
            <pc:sldMk cId="799032295" sldId="367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16:34:48.154" v="2291" actId="207"/>
          <ac:spMkLst>
            <pc:docMk/>
            <pc:sldMk cId="799032295" sldId="367"/>
            <ac:spMk id="44" creationId="{5C6A1920-4689-4446-ABDA-A4B7137D0C84}"/>
          </ac:spMkLst>
        </pc:spChg>
        <pc:cxnChg chg="mod">
          <ac:chgData name="Go Watanabe" userId="eca159047afb4479" providerId="LiveId" clId="{E2B8A648-6BF5-40FF-84E1-309E57EC4AA6}" dt="2018-11-13T16:05:15.562" v="904" actId="14100"/>
          <ac:cxnSpMkLst>
            <pc:docMk/>
            <pc:sldMk cId="799032295" sldId="36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10.131" v="901" actId="478"/>
          <ac:cxnSpMkLst>
            <pc:docMk/>
            <pc:sldMk cId="799032295" sldId="367"/>
            <ac:cxnSpMk id="18" creationId="{6ACBC1ED-C51E-46A8-BE7A-6B5D6A90DCD2}"/>
          </ac:cxnSpMkLst>
        </pc:cxnChg>
        <pc:cxnChg chg="add del">
          <ac:chgData name="Go Watanabe" userId="eca159047afb4479" providerId="LiveId" clId="{E2B8A648-6BF5-40FF-84E1-309E57EC4AA6}" dt="2018-11-13T03:09:53.437" v="544"/>
          <ac:cxnSpMkLst>
            <pc:docMk/>
            <pc:sldMk cId="799032295" sldId="367"/>
            <ac:cxnSpMk id="43" creationId="{AF7228F5-A603-4157-9E34-8F20B941A0C0}"/>
          </ac:cxnSpMkLst>
        </pc:cxnChg>
        <pc:cxnChg chg="add mod">
          <ac:chgData name="Go Watanabe" userId="eca159047afb4479" providerId="LiveId" clId="{E2B8A648-6BF5-40FF-84E1-309E57EC4AA6}" dt="2018-11-13T16:35:03.600" v="2293" actId="14100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addSp delSp modSp add ord">
        <pc:chgData name="Go Watanabe" userId="eca159047afb4479" providerId="LiveId" clId="{E2B8A648-6BF5-40FF-84E1-309E57EC4AA6}" dt="2018-11-13T16:38:41.964" v="2551" actId="207"/>
        <pc:sldMkLst>
          <pc:docMk/>
          <pc:sldMk cId="4128521817" sldId="368"/>
        </pc:sldMkLst>
        <pc:spChg chg="mod">
          <ac:chgData name="Go Watanabe" userId="eca159047afb4479" providerId="LiveId" clId="{E2B8A648-6BF5-40FF-84E1-309E57EC4AA6}" dt="2018-11-13T03:10:47.107" v="548"/>
          <ac:spMkLst>
            <pc:docMk/>
            <pc:sldMk cId="4128521817" sldId="368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7:59.132" v="2550"/>
          <ac:spMkLst>
            <pc:docMk/>
            <pc:sldMk cId="4128521817" sldId="368"/>
            <ac:spMk id="3" creationId="{FB9FDF84-13A2-4AE5-B72E-754038FA62FB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1" creationId="{6F7609A4-DFC8-4674-955C-6CAB912327E8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5" creationId="{59BE5F5F-9D75-4199-9255-892A6C6F60E1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6" creationId="{118E2DB2-82D1-4266-9678-FB2414438C7A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7" creationId="{64291D9A-9583-4B3A-8BB9-5C32638EC206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9" creationId="{C7E18116-06F5-489F-A5F7-FA5C25F57AFE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1" creationId="{EBD377FF-834F-4F2F-8F7C-9CDFD6CBF1C2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2" creationId="{2DDFB29A-EB2E-4FFC-8AE6-49355E7E94D4}"/>
          </ac:spMkLst>
        </pc:spChg>
        <pc:spChg chg="add del">
          <ac:chgData name="Go Watanabe" userId="eca159047afb4479" providerId="LiveId" clId="{E2B8A648-6BF5-40FF-84E1-309E57EC4AA6}" dt="2018-11-13T03:12:07.339" v="552"/>
          <ac:spMkLst>
            <pc:docMk/>
            <pc:sldMk cId="4128521817" sldId="368"/>
            <ac:spMk id="43" creationId="{78427EF5-F973-4EEF-A656-691F51A52A01}"/>
          </ac:spMkLst>
        </pc:spChg>
        <pc:cxnChg chg="mod">
          <ac:chgData name="Go Watanabe" userId="eca159047afb4479" providerId="LiveId" clId="{E2B8A648-6BF5-40FF-84E1-309E57EC4AA6}" dt="2018-11-13T16:05:06.288" v="900" actId="14100"/>
          <ac:cxnSpMkLst>
            <pc:docMk/>
            <pc:sldMk cId="4128521817" sldId="36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01.820" v="897" actId="478"/>
          <ac:cxnSpMkLst>
            <pc:docMk/>
            <pc:sldMk cId="4128521817" sldId="368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0:35.466" v="547"/>
          <ac:cxnSpMkLst>
            <pc:docMk/>
            <pc:sldMk cId="4128521817" sldId="368"/>
            <ac:cxnSpMk id="34" creationId="{8220F70D-72C7-4775-973A-B088A786DEF4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38" creationId="{4B4F62B3-4453-4379-9442-4FEA0C762EBE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40" creationId="{D6C271A7-0E44-4528-87A7-967324B8D12B}"/>
          </ac:cxnSpMkLst>
        </pc:cxnChg>
      </pc:sldChg>
      <pc:sldChg chg="addSp delSp modSp add ord">
        <pc:chgData name="Go Watanabe" userId="eca159047afb4479" providerId="LiveId" clId="{E2B8A648-6BF5-40FF-84E1-309E57EC4AA6}" dt="2018-11-13T16:04:40.069" v="888" actId="14100"/>
        <pc:sldMkLst>
          <pc:docMk/>
          <pc:sldMk cId="2041412447" sldId="369"/>
        </pc:sldMkLst>
        <pc:spChg chg="mod">
          <ac:chgData name="Go Watanabe" userId="eca159047afb4479" providerId="LiveId" clId="{E2B8A648-6BF5-40FF-84E1-309E57EC4AA6}" dt="2018-11-13T03:13:20.831" v="554"/>
          <ac:spMkLst>
            <pc:docMk/>
            <pc:sldMk cId="2041412447" sldId="369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0:13.977" v="697"/>
          <ac:spMkLst>
            <pc:docMk/>
            <pc:sldMk cId="2041412447" sldId="369"/>
            <ac:spMk id="3" creationId="{FB9FDF84-13A2-4AE5-B72E-754038FA62FB}"/>
          </ac:spMkLst>
        </pc:spChg>
        <pc:cxnChg chg="del">
          <ac:chgData name="Go Watanabe" userId="eca159047afb4479" providerId="LiveId" clId="{E2B8A648-6BF5-40FF-84E1-309E57EC4AA6}" dt="2018-11-13T16:04:34.640" v="885" actId="478"/>
          <ac:cxnSpMkLst>
            <pc:docMk/>
            <pc:sldMk cId="2041412447" sldId="369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6:04:40.069" v="888" actId="14100"/>
          <ac:cxnSpMkLst>
            <pc:docMk/>
            <pc:sldMk cId="2041412447" sldId="369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1" creationId="{6BD3E859-0AE8-43A6-BCAF-5167E1409690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4" creationId="{B3D2327F-4C41-4F54-A56C-DFAC8C6F7E34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5" creationId="{69BCF60B-CD72-4D10-A4DF-8239AE77B46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6" creationId="{7A9617C2-69B2-4744-BD66-ACFA81753EC6}"/>
          </ac:cxnSpMkLst>
        </pc:cxnChg>
      </pc:sldChg>
      <pc:sldChg chg="addSp delSp modSp add">
        <pc:chgData name="Go Watanabe" userId="eca159047afb4479" providerId="LiveId" clId="{E2B8A648-6BF5-40FF-84E1-309E57EC4AA6}" dt="2018-11-13T17:05:24.053" v="4361"/>
        <pc:sldMkLst>
          <pc:docMk/>
          <pc:sldMk cId="1641288726" sldId="371"/>
        </pc:sldMkLst>
        <pc:spChg chg="mod">
          <ac:chgData name="Go Watanabe" userId="eca159047afb4479" providerId="LiveId" clId="{E2B8A648-6BF5-40FF-84E1-309E57EC4AA6}" dt="2018-11-13T17:05:24.053" v="4361"/>
          <ac:spMkLst>
            <pc:docMk/>
            <pc:sldMk cId="1641288726" sldId="371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3:32.743" v="2269"/>
          <ac:spMkLst>
            <pc:docMk/>
            <pc:sldMk cId="1641288726" sldId="371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03:19:54.514" v="580"/>
          <ac:spMkLst>
            <pc:docMk/>
            <pc:sldMk cId="1641288726" sldId="371"/>
            <ac:spMk id="34" creationId="{36EB75B9-211A-4896-A34D-67F2CC58A64A}"/>
          </ac:spMkLst>
        </pc:spChg>
        <pc:spChg chg="add mod">
          <ac:chgData name="Go Watanabe" userId="eca159047afb4479" providerId="LiveId" clId="{E2B8A648-6BF5-40FF-84E1-309E57EC4AA6}" dt="2018-11-13T03:24:07.814" v="661" actId="207"/>
          <ac:spMkLst>
            <pc:docMk/>
            <pc:sldMk cId="1641288726" sldId="371"/>
            <ac:spMk id="35" creationId="{76433236-5B38-4FA9-B2A8-429F592036EA}"/>
          </ac:spMkLst>
        </pc:spChg>
        <pc:spChg chg="mod">
          <ac:chgData name="Go Watanabe" userId="eca159047afb4479" providerId="LiveId" clId="{E2B8A648-6BF5-40FF-84E1-309E57EC4AA6}" dt="2018-11-13T03:19:59.200" v="581"/>
          <ac:spMkLst>
            <pc:docMk/>
            <pc:sldMk cId="1641288726" sldId="371"/>
            <ac:spMk id="37" creationId="{5984174E-65FF-4C3E-8450-B378D8165F30}"/>
          </ac:spMkLst>
        </pc:spChg>
        <pc:spChg chg="mod">
          <ac:chgData name="Go Watanabe" userId="eca159047afb4479" providerId="LiveId" clId="{E2B8A648-6BF5-40FF-84E1-309E57EC4AA6}" dt="2018-11-13T03:19:05.593" v="576" actId="207"/>
          <ac:spMkLst>
            <pc:docMk/>
            <pc:sldMk cId="1641288726" sldId="371"/>
            <ac:spMk id="39" creationId="{7D637C68-4421-4B4C-815D-42CA235480CB}"/>
          </ac:spMkLst>
        </pc:spChg>
        <pc:cxnChg chg="mod">
          <ac:chgData name="Go Watanabe" userId="eca159047afb4479" providerId="LiveId" clId="{E2B8A648-6BF5-40FF-84E1-309E57EC4AA6}" dt="2018-11-13T16:04:57.378" v="896" actId="14100"/>
          <ac:cxnSpMkLst>
            <pc:docMk/>
            <pc:sldMk cId="1641288726" sldId="371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53.070" v="893" actId="478"/>
          <ac:cxnSpMkLst>
            <pc:docMk/>
            <pc:sldMk cId="1641288726" sldId="371"/>
            <ac:cxnSpMk id="18" creationId="{6ACBC1ED-C51E-46A8-BE7A-6B5D6A90DCD2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36" creationId="{F99FC2D3-A98B-4842-99E7-94DB8746CB1C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40" creationId="{A9580FD7-AEE7-403D-B398-44974E6027B5}"/>
          </ac:cxnSpMkLst>
        </pc:cxnChg>
      </pc:sldChg>
      <pc:sldChg chg="delSp modSp add modNotesTx">
        <pc:chgData name="Go Watanabe" userId="eca159047afb4479" providerId="LiveId" clId="{E2B8A648-6BF5-40FF-84E1-309E57EC4AA6}" dt="2018-11-13T17:47:51.183" v="5206" actId="20577"/>
        <pc:sldMkLst>
          <pc:docMk/>
          <pc:sldMk cId="2913824346" sldId="372"/>
        </pc:sldMkLst>
        <pc:spChg chg="mod">
          <ac:chgData name="Go Watanabe" userId="eca159047afb4479" providerId="LiveId" clId="{E2B8A648-6BF5-40FF-84E1-309E57EC4AA6}" dt="2018-11-13T17:05:08.332" v="4358"/>
          <ac:spMkLst>
            <pc:docMk/>
            <pc:sldMk cId="2913824346" sldId="372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1:59.733" v="627"/>
          <ac:spMkLst>
            <pc:docMk/>
            <pc:sldMk cId="2913824346" sldId="372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4:49.641" v="892" actId="14100"/>
          <ac:cxnSpMkLst>
            <pc:docMk/>
            <pc:sldMk cId="2913824346" sldId="372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44.535" v="889" actId="478"/>
          <ac:cxnSpMkLst>
            <pc:docMk/>
            <pc:sldMk cId="2913824346" sldId="372"/>
            <ac:cxnSpMk id="18" creationId="{6ACBC1ED-C51E-46A8-BE7A-6B5D6A90DCD2}"/>
          </ac:cxnSpMkLst>
        </pc:cxnChg>
      </pc:sldChg>
      <pc:sldChg chg="delSp modSp add modNotesTx">
        <pc:chgData name="Go Watanabe" userId="eca159047afb4479" providerId="LiveId" clId="{E2B8A648-6BF5-40FF-84E1-309E57EC4AA6}" dt="2018-11-13T16:41:32.416" v="2669" actId="20577"/>
        <pc:sldMkLst>
          <pc:docMk/>
          <pc:sldMk cId="2453007732" sldId="373"/>
        </pc:sldMkLst>
        <pc:spChg chg="mod">
          <ac:chgData name="Go Watanabe" userId="eca159047afb4479" providerId="LiveId" clId="{E2B8A648-6BF5-40FF-84E1-309E57EC4AA6}" dt="2018-11-13T03:28:46.801" v="689"/>
          <ac:spMkLst>
            <pc:docMk/>
            <pc:sldMk cId="2453007732" sldId="37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7:59.776" v="678"/>
          <ac:spMkLst>
            <pc:docMk/>
            <pc:sldMk cId="2453007732" sldId="37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27:29.684" v="670" actId="207"/>
          <ac:spMkLst>
            <pc:docMk/>
            <pc:sldMk cId="2453007732" sldId="373"/>
            <ac:spMk id="23" creationId="{21AE68F9-641D-4836-B9C4-4D300F15733B}"/>
          </ac:spMkLst>
        </pc:spChg>
        <pc:cxnChg chg="mod">
          <ac:chgData name="Go Watanabe" userId="eca159047afb4479" providerId="LiveId" clId="{E2B8A648-6BF5-40FF-84E1-309E57EC4AA6}" dt="2018-11-13T16:04:28.616" v="883" actId="14100"/>
          <ac:cxnSpMkLst>
            <pc:docMk/>
            <pc:sldMk cId="2453007732" sldId="37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24.194" v="880" actId="478"/>
          <ac:cxnSpMkLst>
            <pc:docMk/>
            <pc:sldMk cId="2453007732" sldId="373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18.863" v="879" actId="14100"/>
        <pc:sldMkLst>
          <pc:docMk/>
          <pc:sldMk cId="1593169535" sldId="374"/>
        </pc:sldMkLst>
        <pc:spChg chg="mod">
          <ac:chgData name="Go Watanabe" userId="eca159047afb4479" providerId="LiveId" clId="{E2B8A648-6BF5-40FF-84E1-309E57EC4AA6}" dt="2018-11-13T03:33:38.309" v="727"/>
          <ac:spMkLst>
            <pc:docMk/>
            <pc:sldMk cId="1593169535" sldId="374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1:36.151" v="698"/>
          <ac:spMkLst>
            <pc:docMk/>
            <pc:sldMk cId="1593169535" sldId="374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1:50.659" v="699" actId="207"/>
          <ac:spMkLst>
            <pc:docMk/>
            <pc:sldMk cId="1593169535" sldId="374"/>
            <ac:spMk id="10" creationId="{980A38B4-57DB-432A-94DC-50DFD1DA97BF}"/>
          </ac:spMkLst>
        </pc:spChg>
        <pc:cxnChg chg="mod">
          <ac:chgData name="Go Watanabe" userId="eca159047afb4479" providerId="LiveId" clId="{E2B8A648-6BF5-40FF-84E1-309E57EC4AA6}" dt="2018-11-13T16:04:18.863" v="879" actId="14100"/>
          <ac:cxnSpMkLst>
            <pc:docMk/>
            <pc:sldMk cId="1593169535" sldId="374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14.098" v="876" actId="478"/>
          <ac:cxnSpMkLst>
            <pc:docMk/>
            <pc:sldMk cId="1593169535" sldId="374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06.751" v="875" actId="14100"/>
        <pc:sldMkLst>
          <pc:docMk/>
          <pc:sldMk cId="2245596721" sldId="375"/>
        </pc:sldMkLst>
        <pc:spChg chg="mod">
          <ac:chgData name="Go Watanabe" userId="eca159047afb4479" providerId="LiveId" clId="{E2B8A648-6BF5-40FF-84E1-309E57EC4AA6}" dt="2018-11-13T03:33:27.834" v="718"/>
          <ac:spMkLst>
            <pc:docMk/>
            <pc:sldMk cId="2245596721" sldId="37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3:00.048" v="709"/>
          <ac:spMkLst>
            <pc:docMk/>
            <pc:sldMk cId="2245596721" sldId="375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2:36.545" v="702" actId="207"/>
          <ac:spMkLst>
            <pc:docMk/>
            <pc:sldMk cId="2245596721" sldId="375"/>
            <ac:spMk id="17" creationId="{D68290DD-6CA8-4B1B-AC72-1E2C60C93DEB}"/>
          </ac:spMkLst>
        </pc:spChg>
        <pc:cxnChg chg="mod">
          <ac:chgData name="Go Watanabe" userId="eca159047afb4479" providerId="LiveId" clId="{E2B8A648-6BF5-40FF-84E1-309E57EC4AA6}" dt="2018-11-13T16:04:06.751" v="875" actId="14100"/>
          <ac:cxnSpMkLst>
            <pc:docMk/>
            <pc:sldMk cId="2245596721" sldId="37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51.698" v="872" actId="478"/>
          <ac:cxnSpMkLst>
            <pc:docMk/>
            <pc:sldMk cId="2245596721" sldId="375"/>
            <ac:cxnSpMk id="18" creationId="{6ACBC1ED-C51E-46A8-BE7A-6B5D6A90DCD2}"/>
          </ac:cxnSpMkLst>
        </pc:cxnChg>
      </pc:sldChg>
      <pc:sldChg chg="addSp modSp add">
        <pc:chgData name="Go Watanabe" userId="eca159047afb4479" providerId="LiveId" clId="{E2B8A648-6BF5-40FF-84E1-309E57EC4AA6}" dt="2018-11-13T17:15:21.182" v="4513" actId="207"/>
        <pc:sldMkLst>
          <pc:docMk/>
          <pc:sldMk cId="4110023165" sldId="376"/>
        </pc:sldMkLst>
        <pc:spChg chg="mod">
          <ac:chgData name="Go Watanabe" userId="eca159047afb4479" providerId="LiveId" clId="{E2B8A648-6BF5-40FF-84E1-309E57EC4AA6}" dt="2018-11-13T03:36:07.107" v="742"/>
          <ac:spMkLst>
            <pc:docMk/>
            <pc:sldMk cId="4110023165" sldId="376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9:24.661" v="774"/>
          <ac:spMkLst>
            <pc:docMk/>
            <pc:sldMk cId="4110023165" sldId="376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4:42.905" v="732" actId="207"/>
          <ac:spMkLst>
            <pc:docMk/>
            <pc:sldMk cId="4110023165" sldId="376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15:18.021" v="4512" actId="207"/>
          <ac:spMkLst>
            <pc:docMk/>
            <pc:sldMk cId="4110023165" sldId="376"/>
            <ac:spMk id="12" creationId="{2E8B513D-3675-4ED5-825B-6B9063612EAB}"/>
          </ac:spMkLst>
        </pc:spChg>
        <pc:spChg chg="add">
          <ac:chgData name="Go Watanabe" userId="eca159047afb4479" providerId="LiveId" clId="{E2B8A648-6BF5-40FF-84E1-309E57EC4AA6}" dt="2018-11-13T03:35:07.097" v="738"/>
          <ac:spMkLst>
            <pc:docMk/>
            <pc:sldMk cId="4110023165" sldId="376"/>
            <ac:spMk id="22" creationId="{36B9B89E-217B-497F-A579-7C1E99F88D6E}"/>
          </ac:spMkLst>
        </pc:spChg>
        <pc:spChg chg="mod">
          <ac:chgData name="Go Watanabe" userId="eca159047afb4479" providerId="LiveId" clId="{E2B8A648-6BF5-40FF-84E1-309E57EC4AA6}" dt="2018-11-13T17:15:21.182" v="4513" actId="207"/>
          <ac:spMkLst>
            <pc:docMk/>
            <pc:sldMk cId="4110023165" sldId="376"/>
            <ac:spMk id="32" creationId="{F89100A5-5F99-41E0-AF60-3844103DBF94}"/>
          </ac:spMkLst>
        </pc:spChg>
      </pc:sldChg>
      <pc:sldChg chg="delSp modSp add">
        <pc:chgData name="Go Watanabe" userId="eca159047afb4479" providerId="LiveId" clId="{E2B8A648-6BF5-40FF-84E1-309E57EC4AA6}" dt="2018-11-13T17:07:45.755" v="4445"/>
        <pc:sldMkLst>
          <pc:docMk/>
          <pc:sldMk cId="3748131913" sldId="377"/>
        </pc:sldMkLst>
        <pc:spChg chg="mod">
          <ac:chgData name="Go Watanabe" userId="eca159047afb4479" providerId="LiveId" clId="{E2B8A648-6BF5-40FF-84E1-309E57EC4AA6}" dt="2018-11-13T03:37:04.106" v="745"/>
          <ac:spMkLst>
            <pc:docMk/>
            <pc:sldMk cId="3748131913" sldId="37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7:45.755" v="4445"/>
          <ac:spMkLst>
            <pc:docMk/>
            <pc:sldMk cId="3748131913" sldId="37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9:50.091" v="777" actId="207"/>
          <ac:spMkLst>
            <pc:docMk/>
            <pc:sldMk cId="3748131913" sldId="37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03:37:34.104" v="750"/>
          <ac:spMkLst>
            <pc:docMk/>
            <pc:sldMk cId="3748131913" sldId="37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03:37:42.348" v="752"/>
          <ac:spMkLst>
            <pc:docMk/>
            <pc:sldMk cId="3748131913" sldId="377"/>
            <ac:spMk id="12" creationId="{2E8B513D-3675-4ED5-825B-6B9063612EAB}"/>
          </ac:spMkLst>
        </pc:spChg>
        <pc:spChg chg="mod">
          <ac:chgData name="Go Watanabe" userId="eca159047afb4479" providerId="LiveId" clId="{E2B8A648-6BF5-40FF-84E1-309E57EC4AA6}" dt="2018-11-13T03:37:46.468" v="754"/>
          <ac:spMkLst>
            <pc:docMk/>
            <pc:sldMk cId="3748131913" sldId="377"/>
            <ac:spMk id="32" creationId="{F89100A5-5F99-41E0-AF60-3844103DBF94}"/>
          </ac:spMkLst>
        </pc:spChg>
        <pc:spChg chg="mod">
          <ac:chgData name="Go Watanabe" userId="eca159047afb4479" providerId="LiveId" clId="{E2B8A648-6BF5-40FF-84E1-309E57EC4AA6}" dt="2018-11-13T16:03:38.766" v="869"/>
          <ac:spMkLst>
            <pc:docMk/>
            <pc:sldMk cId="3748131913" sldId="37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30.632" v="1375" actId="14100"/>
          <ac:cxnSpMkLst>
            <pc:docMk/>
            <pc:sldMk cId="3748131913" sldId="37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42.235" v="870" actId="478"/>
          <ac:cxnSpMkLst>
            <pc:docMk/>
            <pc:sldMk cId="3748131913" sldId="377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6:21:25.521" v="1373" actId="14100"/>
        <pc:sldMkLst>
          <pc:docMk/>
          <pc:sldMk cId="1419800017" sldId="378"/>
        </pc:sldMkLst>
        <pc:spChg chg="mod">
          <ac:chgData name="Go Watanabe" userId="eca159047afb4479" providerId="LiveId" clId="{E2B8A648-6BF5-40FF-84E1-309E57EC4AA6}" dt="2018-11-13T03:41:57.656" v="791" actId="207"/>
          <ac:spMkLst>
            <pc:docMk/>
            <pc:sldMk cId="1419800017" sldId="378"/>
            <ac:spMk id="5" creationId="{D1A881DD-81DA-49C9-93A3-94E3FE49E1C3}"/>
          </ac:spMkLst>
        </pc:spChg>
        <pc:spChg chg="add">
          <ac:chgData name="Go Watanabe" userId="eca159047afb4479" providerId="LiveId" clId="{E2B8A648-6BF5-40FF-84E1-309E57EC4AA6}" dt="2018-11-13T03:41:23.829" v="790"/>
          <ac:spMkLst>
            <pc:docMk/>
            <pc:sldMk cId="1419800017" sldId="378"/>
            <ac:spMk id="19" creationId="{EDAA9B22-4ACE-4848-BACA-3BA2B00E4D06}"/>
          </ac:spMkLst>
        </pc:spChg>
        <pc:spChg chg="mod">
          <ac:chgData name="Go Watanabe" userId="eca159047afb4479" providerId="LiveId" clId="{E2B8A648-6BF5-40FF-84E1-309E57EC4AA6}" dt="2018-11-13T16:03:21.157" v="852"/>
          <ac:spMkLst>
            <pc:docMk/>
            <pc:sldMk cId="1419800017" sldId="378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25.521" v="1373" actId="14100"/>
          <ac:cxnSpMkLst>
            <pc:docMk/>
            <pc:sldMk cId="1419800017" sldId="37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26.525" v="853" actId="478"/>
          <ac:cxnSpMkLst>
            <pc:docMk/>
            <pc:sldMk cId="1419800017" sldId="378"/>
            <ac:cxnSpMk id="18" creationId="{6ACBC1ED-C51E-46A8-BE7A-6B5D6A90DCD2}"/>
          </ac:cxnSpMkLst>
        </pc:cxnChg>
      </pc:sldChg>
      <pc:sldChg chg="addSp delSp modSp add ord">
        <pc:chgData name="Go Watanabe" userId="eca159047afb4479" providerId="LiveId" clId="{E2B8A648-6BF5-40FF-84E1-309E57EC4AA6}" dt="2018-11-13T16:22:48.106" v="1389"/>
        <pc:sldMkLst>
          <pc:docMk/>
          <pc:sldMk cId="3446184818" sldId="379"/>
        </pc:sldMkLst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2" creationId="{82482B96-5E33-4F9A-998B-1E95D67B2D02}"/>
          </ac:spMkLst>
        </pc:spChg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3" creationId="{83C38E55-5AD0-42A1-AE39-6CDA838CCE77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5" creationId="{BE599222-887F-46E1-B5CF-C3161E0B5554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6" creationId="{650F335A-4535-403B-8E3F-3B22FB8A1370}"/>
          </ac:spMkLst>
        </pc:spChg>
        <pc:spChg chg="add mod">
          <ac:chgData name="Go Watanabe" userId="eca159047afb4479" providerId="LiveId" clId="{E2B8A648-6BF5-40FF-84E1-309E57EC4AA6}" dt="2018-11-13T16:22:48.106" v="1389"/>
          <ac:spMkLst>
            <pc:docMk/>
            <pc:sldMk cId="3446184818" sldId="379"/>
            <ac:spMk id="7" creationId="{55F88051-CCE3-4ABF-87A9-09D17B53BB59}"/>
          </ac:spMkLst>
        </pc:spChg>
        <pc:spChg chg="add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00:34.863" v="4048"/>
        <pc:sldMkLst>
          <pc:docMk/>
          <pc:sldMk cId="2929942459" sldId="380"/>
        </pc:sldMkLst>
        <pc:spChg chg="mod">
          <ac:chgData name="Go Watanabe" userId="eca159047afb4479" providerId="LiveId" clId="{E2B8A648-6BF5-40FF-84E1-309E57EC4AA6}" dt="2018-11-13T16:23:29.831" v="1460" actId="20577"/>
          <ac:spMkLst>
            <pc:docMk/>
            <pc:sldMk cId="2929942459" sldId="380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00:34.863" v="4048"/>
          <ac:spMkLst>
            <pc:docMk/>
            <pc:sldMk cId="2929942459" sldId="380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47:26.972" v="5175" actId="20577"/>
        <pc:sldMkLst>
          <pc:docMk/>
          <pc:sldMk cId="1713850353" sldId="381"/>
        </pc:sldMkLst>
        <pc:spChg chg="mod">
          <ac:chgData name="Go Watanabe" userId="eca159047afb4479" providerId="LiveId" clId="{E2B8A648-6BF5-40FF-84E1-309E57EC4AA6}" dt="2018-11-13T16:24:39.053" v="1560" actId="20577"/>
          <ac:spMkLst>
            <pc:docMk/>
            <pc:sldMk cId="1713850353" sldId="381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47:26.972" v="5175" actId="20577"/>
          <ac:spMkLst>
            <pc:docMk/>
            <pc:sldMk cId="1713850353" sldId="381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6:26:44.182" v="1824"/>
        <pc:sldMkLst>
          <pc:docMk/>
          <pc:sldMk cId="544443963" sldId="382"/>
        </pc:sldMkLst>
        <pc:spChg chg="mod">
          <ac:chgData name="Go Watanabe" userId="eca159047afb4479" providerId="LiveId" clId="{E2B8A648-6BF5-40FF-84E1-309E57EC4AA6}" dt="2018-11-13T16:26:22.947" v="1802" actId="20577"/>
          <ac:spMkLst>
            <pc:docMk/>
            <pc:sldMk cId="544443963" sldId="382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6:26:44.182" v="1824"/>
          <ac:spMkLst>
            <pc:docMk/>
            <pc:sldMk cId="544443963" sldId="382"/>
            <ac:spMk id="8" creationId="{5337AC0F-4653-45A2-9BC9-E8C06EA33B68}"/>
          </ac:spMkLst>
        </pc:spChg>
      </pc:sldChg>
      <pc:sldChg chg="addSp delSp modSp add modNotesTx">
        <pc:chgData name="Go Watanabe" userId="eca159047afb4479" providerId="LiveId" clId="{E2B8A648-6BF5-40FF-84E1-309E57EC4AA6}" dt="2018-11-13T16:32:17.684" v="2245"/>
        <pc:sldMkLst>
          <pc:docMk/>
          <pc:sldMk cId="574177106" sldId="383"/>
        </pc:sldMkLst>
        <pc:spChg chg="mod">
          <ac:chgData name="Go Watanabe" userId="eca159047afb4479" providerId="LiveId" clId="{E2B8A648-6BF5-40FF-84E1-309E57EC4AA6}" dt="2018-11-13T16:27:42.239" v="1907"/>
          <ac:spMkLst>
            <pc:docMk/>
            <pc:sldMk cId="574177106" sldId="38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2:17.684" v="2245"/>
          <ac:spMkLst>
            <pc:docMk/>
            <pc:sldMk cId="574177106" sldId="38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6:28:00.514" v="1930" actId="14100"/>
          <ac:spMkLst>
            <pc:docMk/>
            <pc:sldMk cId="574177106" sldId="383"/>
            <ac:spMk id="5" creationId="{D1A881DD-81DA-49C9-93A3-94E3FE49E1C3}"/>
          </ac:spMkLst>
        </pc:spChg>
        <pc:spChg chg="add mod">
          <ac:chgData name="Go Watanabe" userId="eca159047afb4479" providerId="LiveId" clId="{E2B8A648-6BF5-40FF-84E1-309E57EC4AA6}" dt="2018-11-13T16:31:28.335" v="2130" actId="208"/>
          <ac:spMkLst>
            <pc:docMk/>
            <pc:sldMk cId="574177106" sldId="383"/>
            <ac:spMk id="28" creationId="{ADF39D65-A122-49BE-8361-D41D8072ABC6}"/>
          </ac:spMkLst>
        </pc:spChg>
        <pc:spChg chg="add mod">
          <ac:chgData name="Go Watanabe" userId="eca159047afb4479" providerId="LiveId" clId="{E2B8A648-6BF5-40FF-84E1-309E57EC4AA6}" dt="2018-11-13T16:31:34.158" v="2135"/>
          <ac:spMkLst>
            <pc:docMk/>
            <pc:sldMk cId="574177106" sldId="383"/>
            <ac:spMk id="30" creationId="{5D19D11C-133D-443F-9698-A8135C556B12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1" creationId="{90BC80B6-AC1B-451C-BDB0-C53545CEA34E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6" creationId="{044CBC7F-A769-4101-981B-8336D50834F8}"/>
          </ac:spMkLst>
        </pc:spChg>
        <pc:spChg chg="add mod">
          <ac:chgData name="Go Watanabe" userId="eca159047afb4479" providerId="LiveId" clId="{E2B8A648-6BF5-40FF-84E1-309E57EC4AA6}" dt="2018-11-13T16:29:40.841" v="1976" actId="20577"/>
          <ac:spMkLst>
            <pc:docMk/>
            <pc:sldMk cId="574177106" sldId="383"/>
            <ac:spMk id="37" creationId="{BB2248E5-71DF-4239-AB1E-A5ED40AC1CA1}"/>
          </ac:spMkLst>
        </pc:spChg>
        <pc:spChg chg="add mod">
          <ac:chgData name="Go Watanabe" userId="eca159047afb4479" providerId="LiveId" clId="{E2B8A648-6BF5-40FF-84E1-309E57EC4AA6}" dt="2018-11-13T16:29:12.090" v="1953" actId="1037"/>
          <ac:spMkLst>
            <pc:docMk/>
            <pc:sldMk cId="574177106" sldId="383"/>
            <ac:spMk id="38" creationId="{8893482E-9423-4D0D-B6D1-B0F2FDEDA646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39" creationId="{22C1A9C9-BEB2-47E2-87E3-EE22217520DB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1" creationId="{F6E932A3-9DCE-41E8-AB63-8F976D528E60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3" creationId="{0ED2B1C8-2B35-4C58-97F2-7D42C5B0D34A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4" creationId="{B86EE54C-1682-4FEE-B28E-26C6C3153503}"/>
          </ac:spMkLst>
        </pc:spChg>
        <pc:spChg chg="mod">
          <ac:chgData name="Go Watanabe" userId="eca159047afb4479" providerId="LiveId" clId="{E2B8A648-6BF5-40FF-84E1-309E57EC4AA6}" dt="2018-11-13T16:29:32.194" v="1969" actId="20577"/>
          <ac:spMkLst>
            <pc:docMk/>
            <pc:sldMk cId="574177106" sldId="383"/>
            <ac:spMk id="127" creationId="{1E3BEF97-E337-44C5-891A-DCBF5B0C2074}"/>
          </ac:spMkLst>
        </pc:spChg>
        <pc:cxnChg chg="add mod">
          <ac:chgData name="Go Watanabe" userId="eca159047afb4479" providerId="LiveId" clId="{E2B8A648-6BF5-40FF-84E1-309E57EC4AA6}" dt="2018-11-13T16:29:14.535" v="1954" actId="14100"/>
          <ac:cxnSpMkLst>
            <pc:docMk/>
            <pc:sldMk cId="574177106" sldId="383"/>
            <ac:cxnSpMk id="34" creationId="{9B2D9A62-F3CF-4270-81BD-B4D8DE03BD45}"/>
          </ac:cxnSpMkLst>
        </pc:cxnChg>
        <pc:cxnChg chg="add del mod">
          <ac:chgData name="Go Watanabe" userId="eca159047afb4479" providerId="LiveId" clId="{E2B8A648-6BF5-40FF-84E1-309E57EC4AA6}" dt="2018-11-13T16:29:56.756" v="1977" actId="478"/>
          <ac:cxnSpMkLst>
            <pc:docMk/>
            <pc:sldMk cId="574177106" sldId="383"/>
            <ac:cxnSpMk id="35" creationId="{EE5F3B74-FB64-4433-8C5E-D0F96D81A0F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0" creationId="{4A6FCA99-5386-429F-A05F-EFBFEBA49D0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2" creationId="{F1DCA771-D76F-4C1A-B382-14FEA9CB7002}"/>
          </ac:cxnSpMkLst>
        </pc:cxnChg>
      </pc:sldChg>
      <pc:sldChg chg="addSp delSp modSp add">
        <pc:chgData name="Go Watanabe" userId="eca159047afb4479" providerId="LiveId" clId="{E2B8A648-6BF5-40FF-84E1-309E57EC4AA6}" dt="2018-11-13T16:39:33.748" v="2588"/>
        <pc:sldMkLst>
          <pc:docMk/>
          <pc:sldMk cId="4073930569" sldId="384"/>
        </pc:sldMkLst>
        <pc:spChg chg="del">
          <ac:chgData name="Go Watanabe" userId="eca159047afb4479" providerId="LiveId" clId="{E2B8A648-6BF5-40FF-84E1-309E57EC4AA6}" dt="2018-11-13T16:39:11.771" v="2553"/>
          <ac:spMkLst>
            <pc:docMk/>
            <pc:sldMk cId="4073930569" sldId="384"/>
            <ac:spMk id="2" creationId="{78C0B5E7-0019-4F32-BB3C-1AD85B0F39DE}"/>
          </ac:spMkLst>
        </pc:spChg>
        <pc:spChg chg="add mod">
          <ac:chgData name="Go Watanabe" userId="eca159047afb4479" providerId="LiveId" clId="{E2B8A648-6BF5-40FF-84E1-309E57EC4AA6}" dt="2018-11-13T16:39:33.748" v="2588"/>
          <ac:spMkLst>
            <pc:docMk/>
            <pc:sldMk cId="4073930569" sldId="384"/>
            <ac:spMk id="4" creationId="{99F434AB-4355-4816-A5E2-F3A8D57450E3}"/>
          </ac:spMkLst>
        </pc:spChg>
        <pc:spChg chg="add del mod">
          <ac:chgData name="Go Watanabe" userId="eca159047afb4479" providerId="LiveId" clId="{E2B8A648-6BF5-40FF-84E1-309E57EC4AA6}" dt="2018-11-13T16:39:23.255" v="2576" actId="478"/>
          <ac:spMkLst>
            <pc:docMk/>
            <pc:sldMk cId="4073930569" sldId="384"/>
            <ac:spMk id="5" creationId="{97EF82AB-4431-40F6-AEBE-5E596BDEB579}"/>
          </ac:spMkLst>
        </pc:spChg>
      </pc:sldChg>
      <pc:sldChg chg="modSp add ord">
        <pc:chgData name="Go Watanabe" userId="eca159047afb4479" providerId="LiveId" clId="{E2B8A648-6BF5-40FF-84E1-309E57EC4AA6}" dt="2018-11-13T17:51:55.465" v="5316"/>
        <pc:sldMkLst>
          <pc:docMk/>
          <pc:sldMk cId="680224477" sldId="385"/>
        </pc:sldMkLst>
        <pc:spChg chg="mod">
          <ac:chgData name="Go Watanabe" userId="eca159047afb4479" providerId="LiveId" clId="{E2B8A648-6BF5-40FF-84E1-309E57EC4AA6}" dt="2018-11-13T17:51:55.465" v="5316"/>
          <ac:spMkLst>
            <pc:docMk/>
            <pc:sldMk cId="680224477" sldId="385"/>
            <ac:spMk id="2" creationId="{F7FA62A5-F90C-44DC-89B4-A636DC59EAC5}"/>
          </ac:spMkLst>
        </pc:spChg>
        <pc:spChg chg="mod">
          <ac:chgData name="Go Watanabe" userId="eca159047afb4479" providerId="LiveId" clId="{E2B8A648-6BF5-40FF-84E1-309E57EC4AA6}" dt="2018-11-13T16:50:24.754" v="3390"/>
          <ac:spMkLst>
            <pc:docMk/>
            <pc:sldMk cId="680224477" sldId="385"/>
            <ac:spMk id="3" creationId="{3C334CF5-D3E1-4F4B-8552-49572E0B9E3A}"/>
          </ac:spMkLst>
        </pc:spChg>
      </pc:sldChg>
      <pc:sldChg chg="modSp add">
        <pc:chgData name="Go Watanabe" userId="eca159047afb4479" providerId="LiveId" clId="{E2B8A648-6BF5-40FF-84E1-309E57EC4AA6}" dt="2018-11-13T17:53:25.423" v="5382" actId="20577"/>
        <pc:sldMkLst>
          <pc:docMk/>
          <pc:sldMk cId="703614115" sldId="386"/>
        </pc:sldMkLst>
        <pc:spChg chg="mod">
          <ac:chgData name="Go Watanabe" userId="eca159047afb4479" providerId="LiveId" clId="{E2B8A648-6BF5-40FF-84E1-309E57EC4AA6}" dt="2018-11-13T16:51:34.932" v="3492"/>
          <ac:spMkLst>
            <pc:docMk/>
            <pc:sldMk cId="703614115" sldId="386"/>
            <ac:spMk id="2" creationId="{59378E0F-8033-4A7E-96EB-CC49636B4BAA}"/>
          </ac:spMkLst>
        </pc:spChg>
        <pc:spChg chg="mod">
          <ac:chgData name="Go Watanabe" userId="eca159047afb4479" providerId="LiveId" clId="{E2B8A648-6BF5-40FF-84E1-309E57EC4AA6}" dt="2018-11-13T17:53:25.423" v="5382" actId="20577"/>
          <ac:spMkLst>
            <pc:docMk/>
            <pc:sldMk cId="703614115" sldId="386"/>
            <ac:spMk id="3" creationId="{4A1C08C4-3424-47F2-9FD2-F72143D93F67}"/>
          </ac:spMkLst>
        </pc:spChg>
        <pc:spChg chg="mod">
          <ac:chgData name="Go Watanabe" userId="eca159047afb4479" providerId="LiveId" clId="{E2B8A648-6BF5-40FF-84E1-309E57EC4AA6}" dt="2018-11-13T17:45:56.871" v="5119" actId="14100"/>
          <ac:spMkLst>
            <pc:docMk/>
            <pc:sldMk cId="703614115" sldId="386"/>
            <ac:spMk id="4" creationId="{AB922782-A947-41C0-A8BC-C68EBDAC2980}"/>
          </ac:spMkLst>
        </pc:spChg>
      </pc:sldChg>
      <pc:sldChg chg="addSp delSp modSp add modNotesTx">
        <pc:chgData name="Go Watanabe" userId="eca159047afb4479" providerId="LiveId" clId="{E2B8A648-6BF5-40FF-84E1-309E57EC4AA6}" dt="2018-11-13T17:46:46.595" v="5174" actId="20577"/>
        <pc:sldMkLst>
          <pc:docMk/>
          <pc:sldMk cId="1856111439" sldId="387"/>
        </pc:sldMkLst>
        <pc:spChg chg="mod">
          <ac:chgData name="Go Watanabe" userId="eca159047afb4479" providerId="LiveId" clId="{E2B8A648-6BF5-40FF-84E1-309E57EC4AA6}" dt="2018-11-13T17:38:23.001" v="4985"/>
          <ac:spMkLst>
            <pc:docMk/>
            <pc:sldMk cId="1856111439" sldId="38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31.916" v="5002"/>
          <ac:spMkLst>
            <pc:docMk/>
            <pc:sldMk cId="1856111439" sldId="38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7:41:48.301" v="5047" actId="242"/>
          <ac:spMkLst>
            <pc:docMk/>
            <pc:sldMk cId="1856111439" sldId="387"/>
            <ac:spMk id="5" creationId="{D1A881DD-81DA-49C9-93A3-94E3FE49E1C3}"/>
          </ac:spMkLst>
        </pc:spChg>
        <pc:spChg chg="mod">
          <ac:chgData name="Go Watanabe" userId="eca159047afb4479" providerId="LiveId" clId="{E2B8A648-6BF5-40FF-84E1-309E57EC4AA6}" dt="2018-11-13T17:20:07.078" v="4545" actId="14100"/>
          <ac:spMkLst>
            <pc:docMk/>
            <pc:sldMk cId="1856111439" sldId="387"/>
            <ac:spMk id="6" creationId="{345F89D6-3CE1-4FE0-80FD-3627B00F4F4E}"/>
          </ac:spMkLst>
        </pc:spChg>
        <pc:spChg chg="mod">
          <ac:chgData name="Go Watanabe" userId="eca159047afb4479" providerId="LiveId" clId="{E2B8A648-6BF5-40FF-84E1-309E57EC4AA6}" dt="2018-11-13T17:27:53.554" v="4683" actId="14100"/>
          <ac:spMkLst>
            <pc:docMk/>
            <pc:sldMk cId="1856111439" sldId="38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17:30:31.238" v="4705" actId="14100"/>
          <ac:spMkLst>
            <pc:docMk/>
            <pc:sldMk cId="1856111439" sldId="38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31:24.477" v="4746" actId="1038"/>
          <ac:spMkLst>
            <pc:docMk/>
            <pc:sldMk cId="1856111439" sldId="387"/>
            <ac:spMk id="10" creationId="{980A38B4-57DB-432A-94DC-50DFD1DA97BF}"/>
          </ac:spMkLst>
        </pc:spChg>
        <pc:spChg chg="mod">
          <ac:chgData name="Go Watanabe" userId="eca159047afb4479" providerId="LiveId" clId="{E2B8A648-6BF5-40FF-84E1-309E57EC4AA6}" dt="2018-11-13T17:28:03.670" v="4685" actId="14100"/>
          <ac:spMkLst>
            <pc:docMk/>
            <pc:sldMk cId="1856111439" sldId="387"/>
            <ac:spMk id="17" creationId="{D68290DD-6CA8-4B1B-AC72-1E2C60C93DEB}"/>
          </ac:spMkLst>
        </pc:spChg>
        <pc:spChg chg="mod">
          <ac:chgData name="Go Watanabe" userId="eca159047afb4479" providerId="LiveId" clId="{E2B8A648-6BF5-40FF-84E1-309E57EC4AA6}" dt="2018-11-13T17:40:49.846" v="5042" actId="14100"/>
          <ac:spMkLst>
            <pc:docMk/>
            <pc:sldMk cId="1856111439" sldId="387"/>
            <ac:spMk id="20" creationId="{E0B852C0-1531-422A-827A-7DBBE4A3A078}"/>
          </ac:spMkLst>
        </pc:spChg>
        <pc:spChg chg="mod">
          <ac:chgData name="Go Watanabe" userId="eca159047afb4479" providerId="LiveId" clId="{E2B8A648-6BF5-40FF-84E1-309E57EC4AA6}" dt="2018-11-13T17:41:04.978" v="5043" actId="14100"/>
          <ac:spMkLst>
            <pc:docMk/>
            <pc:sldMk cId="1856111439" sldId="387"/>
            <ac:spMk id="23" creationId="{21AE68F9-641D-4836-B9C4-4D300F15733B}"/>
          </ac:spMkLst>
        </pc:spChg>
        <pc:spChg chg="add mod">
          <ac:chgData name="Go Watanabe" userId="eca159047afb4479" providerId="LiveId" clId="{E2B8A648-6BF5-40FF-84E1-309E57EC4AA6}" dt="2018-11-13T17:35:17.142" v="4854" actId="14100"/>
          <ac:spMkLst>
            <pc:docMk/>
            <pc:sldMk cId="1856111439" sldId="387"/>
            <ac:spMk id="30" creationId="{BB8DA422-FD82-4152-BF91-7DD5129C7FBB}"/>
          </ac:spMkLst>
        </pc:spChg>
        <pc:spChg chg="add mod">
          <ac:chgData name="Go Watanabe" userId="eca159047afb4479" providerId="LiveId" clId="{E2B8A648-6BF5-40FF-84E1-309E57EC4AA6}" dt="2018-11-13T17:31:20.702" v="4738" actId="1038"/>
          <ac:spMkLst>
            <pc:docMk/>
            <pc:sldMk cId="1856111439" sldId="387"/>
            <ac:spMk id="31" creationId="{B763B45D-91D8-4B3A-906D-D28090B73783}"/>
          </ac:spMkLst>
        </pc:spChg>
        <pc:spChg chg="add mod">
          <ac:chgData name="Go Watanabe" userId="eca159047afb4479" providerId="LiveId" clId="{E2B8A648-6BF5-40FF-84E1-309E57EC4AA6}" dt="2018-11-13T17:28:21.935" v="4689" actId="14100"/>
          <ac:spMkLst>
            <pc:docMk/>
            <pc:sldMk cId="1856111439" sldId="387"/>
            <ac:spMk id="39" creationId="{7921826C-00D0-4E95-B3B0-18C885CB6093}"/>
          </ac:spMkLst>
        </pc:spChg>
        <pc:spChg chg="mod">
          <ac:chgData name="Go Watanabe" userId="eca159047afb4479" providerId="LiveId" clId="{E2B8A648-6BF5-40FF-84E1-309E57EC4AA6}" dt="2018-11-13T17:42:12.698" v="5052" actId="1037"/>
          <ac:spMkLst>
            <pc:docMk/>
            <pc:sldMk cId="1856111439" sldId="387"/>
            <ac:spMk id="44" creationId="{5C6A1920-4689-4446-ABDA-A4B7137D0C84}"/>
          </ac:spMkLst>
        </pc:spChg>
        <pc:spChg chg="mod">
          <ac:chgData name="Go Watanabe" userId="eca159047afb4479" providerId="LiveId" clId="{E2B8A648-6BF5-40FF-84E1-309E57EC4AA6}" dt="2018-11-13T17:30:16.774" v="4703" actId="14100"/>
          <ac:spMkLst>
            <pc:docMk/>
            <pc:sldMk cId="1856111439" sldId="38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7:30:31.238" v="4705" actId="14100"/>
          <ac:cxnSpMkLst>
            <pc:docMk/>
            <pc:sldMk cId="1856111439" sldId="387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7:31:24.477" v="4746" actId="1038"/>
          <ac:cxnSpMkLst>
            <pc:docMk/>
            <pc:sldMk cId="1856111439" sldId="387"/>
            <ac:cxnSpMk id="14" creationId="{051B1F9D-54D0-44DD-8744-A4FFD4DCB3E3}"/>
          </ac:cxnSpMkLst>
        </pc:cxnChg>
        <pc:cxnChg chg="mod">
          <ac:chgData name="Go Watanabe" userId="eca159047afb4479" providerId="LiveId" clId="{E2B8A648-6BF5-40FF-84E1-309E57EC4AA6}" dt="2018-11-13T17:41:25.119" v="5046" actId="14100"/>
          <ac:cxnSpMkLst>
            <pc:docMk/>
            <pc:sldMk cId="1856111439" sldId="387"/>
            <ac:cxnSpMk id="21" creationId="{3DB8BC95-3190-476F-9EAD-A605A9430626}"/>
          </ac:cxnSpMkLst>
        </pc:cxnChg>
        <pc:cxnChg chg="add mod">
          <ac:chgData name="Go Watanabe" userId="eca159047afb4479" providerId="LiveId" clId="{E2B8A648-6BF5-40FF-84E1-309E57EC4AA6}" dt="2018-11-13T17:31:20.702" v="4738" actId="1038"/>
          <ac:cxnSpMkLst>
            <pc:docMk/>
            <pc:sldMk cId="1856111439" sldId="387"/>
            <ac:cxnSpMk id="34" creationId="{C83B58ED-E5A9-4C97-BD93-F6A68B6104FE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35" creationId="{B2F05F0A-212B-45ED-9E77-514008D22FD8}"/>
          </ac:cxnSpMkLst>
        </pc:cxnChg>
        <pc:cxnChg chg="add mod">
          <ac:chgData name="Go Watanabe" userId="eca159047afb4479" providerId="LiveId" clId="{E2B8A648-6BF5-40FF-84E1-309E57EC4AA6}" dt="2018-11-13T17:41:16.967" v="5044" actId="14100"/>
          <ac:cxnSpMkLst>
            <pc:docMk/>
            <pc:sldMk cId="1856111439" sldId="387"/>
            <ac:cxnSpMk id="41" creationId="{ED411F1A-C737-440B-82C1-7066BC0445E7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42" creationId="{93C3D5AB-2BB2-4BAA-AA89-E266DEC16CE2}"/>
          </ac:cxnSpMkLst>
        </pc:cxnChg>
        <pc:cxnChg chg="add del mod">
          <ac:chgData name="Go Watanabe" userId="eca159047afb4479" providerId="LiveId" clId="{E2B8A648-6BF5-40FF-84E1-309E57EC4AA6}" dt="2018-11-13T17:29:42.088" v="4702" actId="478"/>
          <ac:cxnSpMkLst>
            <pc:docMk/>
            <pc:sldMk cId="1856111439" sldId="387"/>
            <ac:cxnSpMk id="43" creationId="{D7C14815-E19B-4997-A0BC-94983C5E1318}"/>
          </ac:cxnSpMkLst>
        </pc:cxnChg>
        <pc:cxnChg chg="add mod">
          <ac:chgData name="Go Watanabe" userId="eca159047afb4479" providerId="LiveId" clId="{E2B8A648-6BF5-40FF-84E1-309E57EC4AA6}" dt="2018-11-13T17:41:21.855" v="5045" actId="14100"/>
          <ac:cxnSpMkLst>
            <pc:docMk/>
            <pc:sldMk cId="1856111439" sldId="387"/>
            <ac:cxnSpMk id="46" creationId="{457B8CCB-0DF2-4CC1-8B7E-07234F25533D}"/>
          </ac:cxnSpMkLst>
        </pc:cxnChg>
        <pc:cxnChg chg="mod">
          <ac:chgData name="Go Watanabe" userId="eca159047afb4479" providerId="LiveId" clId="{E2B8A648-6BF5-40FF-84E1-309E57EC4AA6}" dt="2018-11-13T17:37:03.726" v="4971" actId="14100"/>
          <ac:cxnSpMkLst>
            <pc:docMk/>
            <pc:sldMk cId="1856111439" sldId="387"/>
            <ac:cxnSpMk id="47" creationId="{A32EE259-CAC8-425E-A929-023F02FA4EBF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63" creationId="{2A54DE48-3CD5-445D-8841-C339CAEA84DF}"/>
          </ac:cxnSpMkLst>
        </pc:cxnChg>
      </pc:sldChg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  <pc:sldChg chg="modSp">
        <pc:chgData name="Go Watanabe" userId="eca159047afb4479" providerId="Windows Live" clId="Web-{79B3FE3A-586C-4D2E-8A2F-E0B69E95756C}" dt="2018-11-12T16:20:03.662" v="6" actId="20577"/>
        <pc:sldMkLst>
          <pc:docMk/>
          <pc:sldMk cId="1012464722" sldId="333"/>
        </pc:sldMkLst>
        <pc:spChg chg="mod">
          <ac:chgData name="Go Watanabe" userId="eca159047afb4479" providerId="Windows Live" clId="Web-{79B3FE3A-586C-4D2E-8A2F-E0B69E95756C}" dt="2018-11-12T16:20:03.662" v="6" actId="20577"/>
          <ac:spMkLst>
            <pc:docMk/>
            <pc:sldMk cId="1012464722" sldId="333"/>
            <ac:spMk id="3" creationId="{00000000-0000-0000-0000-000000000000}"/>
          </ac:spMkLst>
        </pc:spChg>
      </pc:sldChg>
      <pc:sldChg chg="addSp delSp modSp new">
        <pc:chgData name="Go Watanabe" userId="eca159047afb4479" providerId="Windows Live" clId="Web-{79B3FE3A-586C-4D2E-8A2F-E0B69E95756C}" dt="2018-11-12T17:12:24.152" v="63"/>
        <pc:sldMkLst>
          <pc:docMk/>
          <pc:sldMk cId="1449218270" sldId="345"/>
        </pc:sldMkLst>
        <pc:spChg chg="del">
          <ac:chgData name="Go Watanabe" userId="eca159047afb4479" providerId="Windows Live" clId="Web-{79B3FE3A-586C-4D2E-8A2F-E0B69E95756C}" dt="2018-11-12T17:07:39.246" v="10"/>
          <ac:spMkLst>
            <pc:docMk/>
            <pc:sldMk cId="1449218270" sldId="345"/>
            <ac:spMk id="3" creationId="{B24FD272-1ED9-4B2B-B4CF-66846E4A4A5D}"/>
          </ac:spMkLst>
        </pc:spChg>
        <pc:spChg chg="add del mod">
          <ac:chgData name="Go Watanabe" userId="eca159047afb4479" providerId="Windows Live" clId="Web-{79B3FE3A-586C-4D2E-8A2F-E0B69E95756C}" dt="2018-11-12T17:12:02.871" v="61"/>
          <ac:spMkLst>
            <pc:docMk/>
            <pc:sldMk cId="1449218270" sldId="345"/>
            <ac:spMk id="8" creationId="{6C7BA5B6-B8FE-4CB4-8665-6DC85227C88F}"/>
          </ac:spMkLst>
        </pc:spChg>
        <pc:spChg chg="add mod">
          <ac:chgData name="Go Watanabe" userId="eca159047afb4479" providerId="Windows Live" clId="Web-{79B3FE3A-586C-4D2E-8A2F-E0B69E95756C}" dt="2018-11-12T17:12:24.074" v="62"/>
          <ac:spMkLst>
            <pc:docMk/>
            <pc:sldMk cId="1449218270" sldId="345"/>
            <ac:spMk id="10" creationId="{CCC2223F-AA92-478A-8F56-8A045675C2BC}"/>
          </ac:spMkLst>
        </pc:spChg>
        <pc:picChg chg="add del mod ord">
          <ac:chgData name="Go Watanabe" userId="eca159047afb4479" providerId="Windows Live" clId="Web-{79B3FE3A-586C-4D2E-8A2F-E0B69E95756C}" dt="2018-11-12T17:10:13.871" v="17"/>
          <ac:picMkLst>
            <pc:docMk/>
            <pc:sldMk cId="1449218270" sldId="345"/>
            <ac:picMk id="5" creationId="{E80230CE-A1DE-4D40-ACE2-F53D3C9B825B}"/>
          </ac:picMkLst>
        </pc:picChg>
        <pc:picChg chg="add">
          <ac:chgData name="Go Watanabe" userId="eca159047afb4479" providerId="Windows Live" clId="Web-{79B3FE3A-586C-4D2E-8A2F-E0B69E95756C}" dt="2018-11-12T17:12:24.152" v="63"/>
          <ac:picMkLst>
            <pc:docMk/>
            <pc:sldMk cId="1449218270" sldId="345"/>
            <ac:picMk id="12" creationId="{A47E8842-A5C5-4134-A1EF-68F97301BE46}"/>
          </ac:picMkLst>
        </pc:picChg>
      </pc:sldChg>
    </pc:docChg>
  </pc:docChgLst>
  <pc:docChgLst>
    <pc:chgData name="Watanabe Go" userId="eca159047afb4479" providerId="LiveId" clId="{841019A2-8E70-4414-BB45-0E8062BFD713}"/>
    <pc:docChg chg="undo custSel addSld delSld modSld sldOrd modMainMaster">
      <pc:chgData name="Watanabe Go" userId="eca159047afb4479" providerId="LiveId" clId="{841019A2-8E70-4414-BB45-0E8062BFD713}" dt="2020-11-02T13:31:27.614" v="1894" actId="207"/>
      <pc:docMkLst>
        <pc:docMk/>
      </pc:docMkLst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90849531" sldId="32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12464722" sldId="33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49218270" sldId="34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84024086" sldId="34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91991127" sldId="36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113905779" sldId="363"/>
        </pc:sldMkLst>
      </pc:sldChg>
      <pc:sldChg chg="modSp del">
        <pc:chgData name="Watanabe Go" userId="eca159047afb4479" providerId="LiveId" clId="{841019A2-8E70-4414-BB45-0E8062BFD713}" dt="2020-10-31T18:04:47.874" v="894" actId="47"/>
        <pc:sldMkLst>
          <pc:docMk/>
          <pc:sldMk cId="550649217" sldId="365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550649217" sldId="365"/>
            <ac:spMk id="2" creationId="{DE55574B-A04B-4341-B9FA-2EA8C7A2C37B}"/>
          </ac:spMkLst>
        </pc:spChg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25791801" sldId="36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99032295" sldId="36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28521817" sldId="36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041412447" sldId="36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641288726" sldId="37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13824346" sldId="37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453007732" sldId="37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593169535" sldId="37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245596721" sldId="37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10023165" sldId="37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48131913" sldId="37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19800017" sldId="37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446184818" sldId="37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29942459" sldId="380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713850353" sldId="38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44443963" sldId="38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74177106" sldId="38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73930569" sldId="38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680224477" sldId="38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03614115" sldId="38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856111439" sldId="387"/>
        </pc:sldMkLst>
      </pc:sldChg>
      <pc:sldChg chg="addSp delSp modSp add del mod ord">
        <pc:chgData name="Watanabe Go" userId="eca159047afb4479" providerId="LiveId" clId="{841019A2-8E70-4414-BB45-0E8062BFD713}" dt="2020-10-31T18:04:13.604" v="892" actId="47"/>
        <pc:sldMkLst>
          <pc:docMk/>
          <pc:sldMk cId="2452720337" sldId="388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2452720337" sldId="388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2:38:41.917" v="49" actId="14100"/>
          <ac:spMkLst>
            <pc:docMk/>
            <pc:sldMk cId="2452720337" sldId="388"/>
            <ac:spMk id="3" creationId="{FB9FDF84-13A2-4AE5-B72E-754038FA62FB}"/>
          </ac:spMkLst>
        </pc:spChg>
        <pc:spChg chg="del">
          <ac:chgData name="Watanabe Go" userId="eca159047afb4479" providerId="LiveId" clId="{841019A2-8E70-4414-BB45-0E8062BFD713}" dt="2020-10-31T18:03:13.441" v="837" actId="478"/>
          <ac:spMkLst>
            <pc:docMk/>
            <pc:sldMk cId="2452720337" sldId="388"/>
            <ac:spMk id="4" creationId="{70A83D6B-F01C-474E-B1C1-6AE13616A515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" creationId="{D1A881DD-81DA-49C9-93A3-94E3FE49E1C3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" creationId="{345F89D6-3CE1-4FE0-80FD-3627B00F4F4E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" creationId="{52414959-93D2-43EC-8571-E786DF08010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" creationId="{39F8144B-8F1C-4DA2-889C-4707A868469A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9" creationId="{F9F9BFB5-A128-429A-9E08-BF8BBB3DA88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0" creationId="{980A38B4-57DB-432A-94DC-50DFD1DA97BF}"/>
          </ac:spMkLst>
        </pc:spChg>
        <pc:spChg chg="add 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1" creationId="{0BC110B6-F4AE-46BF-9D64-184029C453F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2" creationId="{2E8B513D-3675-4ED5-825B-6B9063612EA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7" creationId="{D68290DD-6CA8-4B1B-AC72-1E2C60C93DEB}"/>
          </ac:spMkLst>
        </pc:spChg>
        <pc:spChg chg="del mod or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0" creationId="{E0B852C0-1531-422A-827A-7DBBE4A3A078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22" creationId="{0913BEA9-2274-42D5-A828-C3BD7472732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3" creationId="{21AE68F9-641D-4836-B9C4-4D300F15733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4" creationId="{69F97EE0-0CD1-4CB9-8C67-AC18A35F4469}"/>
          </ac:spMkLst>
        </pc:spChg>
        <pc:spChg chg="add del mod">
          <ac:chgData name="Watanabe Go" userId="eca159047afb4479" providerId="LiveId" clId="{841019A2-8E70-4414-BB45-0E8062BFD713}" dt="2020-10-31T12:47:49.385" v="319" actId="21"/>
          <ac:spMkLst>
            <pc:docMk/>
            <pc:sldMk cId="2452720337" sldId="388"/>
            <ac:spMk id="25" creationId="{7FAE12C8-E91F-4E45-A167-0BCBA8EEE14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6" creationId="{60F59FD9-6D46-419D-817B-01E8E5824914}"/>
          </ac:spMkLst>
        </pc:spChg>
        <pc:spChg chg="add del">
          <ac:chgData name="Watanabe Go" userId="eca159047afb4479" providerId="LiveId" clId="{841019A2-8E70-4414-BB45-0E8062BFD713}" dt="2020-10-31T13:07:35.453" v="648" actId="478"/>
          <ac:spMkLst>
            <pc:docMk/>
            <pc:sldMk cId="2452720337" sldId="388"/>
            <ac:spMk id="27" creationId="{27EEECDF-C4C6-4E5C-984E-4127ACC50BCB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30" creationId="{1A7091C7-F990-431A-A88A-456719FA602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1" creationId="{BE36A306-B6C0-4518-8EAA-92D64E256861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32" creationId="{F89100A5-5F99-41E0-AF60-3844103DBF94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4" creationId="{36EB75B9-211A-4896-A34D-67F2CC58A64A}"/>
          </ac:spMkLst>
        </pc:spChg>
        <pc:spChg chg="del">
          <ac:chgData name="Watanabe Go" userId="eca159047afb4479" providerId="LiveId" clId="{841019A2-8E70-4414-BB45-0E8062BFD713}" dt="2020-10-31T12:38:58.883" v="52" actId="478"/>
          <ac:spMkLst>
            <pc:docMk/>
            <pc:sldMk cId="2452720337" sldId="388"/>
            <ac:spMk id="35" creationId="{76433236-5B38-4FA9-B2A8-429F592036EA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7" creationId="{5984174E-65FF-4C3E-8450-B378D8165F3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8" creationId="{FD768CC5-1C17-409F-9820-902F43BF5061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9" creationId="{7D637C68-4421-4B4C-815D-42CA235480CB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4" creationId="{D8F7D5B2-81CD-4B7E-B67D-D40DB6D4E6C8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5" creationId="{82BE7CBD-37A2-40B9-8EEE-75D1174BD45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9" creationId="{7D6C8EAC-796D-4269-A63D-4217B3B62147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1" creationId="{B9AC8E14-3D12-4AD2-8B48-A2E47FB907C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3" creationId="{B0016349-C20A-47C7-806F-3A7C177DF0D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9" creationId="{938CF314-E8CF-45D5-83E5-34FF87F85A4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1" creationId="{87556A64-A33E-44CC-BC1A-55EDB5E5245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3" creationId="{45C492C9-39A0-460A-83D7-D9F8319675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2" creationId="{47CB268F-0582-4235-A51F-20F25C90CA91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3" creationId="{342C2A90-4749-460D-BB09-EA4C0874E17E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4" creationId="{35CC9691-3CF6-4B7D-9499-C66F56B34335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5" creationId="{F0570CC1-B391-437F-9B3B-C67D1A46CF44}"/>
          </ac:spMkLst>
        </pc:spChg>
        <pc:spChg chg="add del mod">
          <ac:chgData name="Watanabe Go" userId="eca159047afb4479" providerId="LiveId" clId="{841019A2-8E70-4414-BB45-0E8062BFD713}" dt="2020-10-31T13:12:50.392" v="656" actId="478"/>
          <ac:spMkLst>
            <pc:docMk/>
            <pc:sldMk cId="2452720337" sldId="388"/>
            <ac:spMk id="78" creationId="{C2BA6359-171A-495B-93FD-47944AFE95C3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0" creationId="{AC5E2997-E5C3-4C81-8A41-42FE43D5F839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2" creationId="{CD8B4E56-F098-4934-9F72-B94AB319B83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3" creationId="{27818D45-780B-47C1-B57C-0AA707610C8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2" creationId="{F40CD9B7-65A5-4D7A-A691-1953BF25EA46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3" creationId="{BEDD3B2B-F9C9-453B-B364-8B72C7557E1F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4" creationId="{E244AC1F-715F-4072-95EA-DE1688285530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5" creationId="{362671CD-C68C-4CF0-9416-EE5D4E9559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7" creationId="{A120F36E-D40D-4820-8AA8-DC830E2C41D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9" creationId="{60EE50EF-C7E3-4251-BBAD-31F851AC5C66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1" creationId="{B6A0D6F6-5160-4A37-9FB5-E9763E90D404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3" creationId="{1BC5C7B6-7243-47A7-9A91-A886EFEC8BD2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7" creationId="{1E3BEF97-E337-44C5-891A-DCBF5B0C2074}"/>
          </ac:spMkLst>
        </pc:spChg>
        <pc:cxnChg chg="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3" creationId="{46B19626-8BCE-4488-ADF9-B5AD165DEF00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4" creationId="{051B1F9D-54D0-44DD-8744-A4FFD4DCB3E3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5" creationId="{798C1471-89D2-425F-B1AE-4DDF0D479E99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21" creationId="{3DB8BC95-3190-476F-9EAD-A605A9430626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29" creationId="{AF57929B-B971-4317-A6A3-50DCDAFDA479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33" creationId="{4B61AAA1-026E-4303-BCE7-53DE60E24DAE}"/>
          </ac:cxnSpMkLst>
        </pc:cxnChg>
        <pc:cxnChg chg="del">
          <ac:chgData name="Watanabe Go" userId="eca159047afb4479" providerId="LiveId" clId="{841019A2-8E70-4414-BB45-0E8062BFD713}" dt="2020-10-31T12:38:56.061" v="51" actId="478"/>
          <ac:cxnSpMkLst>
            <pc:docMk/>
            <pc:sldMk cId="2452720337" sldId="388"/>
            <ac:cxnSpMk id="36" creationId="{F99FC2D3-A98B-4842-99E7-94DB8746CB1C}"/>
          </ac:cxnSpMkLst>
        </pc:cxnChg>
        <pc:cxnChg chg="mod">
          <ac:chgData name="Watanabe Go" userId="eca159047afb4479" providerId="LiveId" clId="{841019A2-8E70-4414-BB45-0E8062BFD713}" dt="2020-10-31T12:47:57.893" v="322" actId="14100"/>
          <ac:cxnSpMkLst>
            <pc:docMk/>
            <pc:sldMk cId="2452720337" sldId="388"/>
            <ac:cxnSpMk id="40" creationId="{A9580FD7-AEE7-403D-B398-44974E6027B5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48" creationId="{2A7314AF-BFDF-4A6C-9497-BEEBC1324AF5}"/>
          </ac:cxnSpMkLst>
        </pc:cxnChg>
        <pc:cxnChg chg="add del mod">
          <ac:chgData name="Watanabe Go" userId="eca159047afb4479" providerId="LiveId" clId="{841019A2-8E70-4414-BB45-0E8062BFD713}" dt="2020-10-31T12:53:25.029" v="407" actId="478"/>
          <ac:cxnSpMkLst>
            <pc:docMk/>
            <pc:sldMk cId="2452720337" sldId="388"/>
            <ac:cxnSpMk id="62" creationId="{DF9582CC-6E4E-4745-88D0-0C475D51E2B8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89" creationId="{1A0F7752-4AC0-4A6F-89AC-A3EB5C84BF67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8" creationId="{7B375AAC-FE81-485F-9AA9-93B57F2E713B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9" creationId="{600DA677-E8C0-4AF2-959C-31DCDC3007E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0" creationId="{CA127C02-18EC-44C7-8926-5D498AB2087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1" creationId="{386E1B8C-DD91-4064-BEEB-18C376D1F6F1}"/>
          </ac:cxnSpMkLst>
        </pc:cxnChg>
      </pc:sldChg>
      <pc:sldChg chg="add del">
        <pc:chgData name="Watanabe Go" userId="eca159047afb4479" providerId="LiveId" clId="{841019A2-8E70-4414-BB45-0E8062BFD713}" dt="2020-10-31T12:51:34.076" v="393" actId="47"/>
        <pc:sldMkLst>
          <pc:docMk/>
          <pc:sldMk cId="3353867690" sldId="389"/>
        </pc:sldMkLst>
      </pc:sldChg>
      <pc:sldChg chg="modSp add del mod">
        <pc:chgData name="Watanabe Go" userId="eca159047afb4479" providerId="LiveId" clId="{841019A2-8E70-4414-BB45-0E8062BFD713}" dt="2020-10-31T18:04:38.598" v="893" actId="47"/>
        <pc:sldMkLst>
          <pc:docMk/>
          <pc:sldMk cId="1031732268" sldId="390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1031732268" sldId="390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3:07:28.695" v="647" actId="14100"/>
          <ac:spMkLst>
            <pc:docMk/>
            <pc:sldMk cId="1031732268" sldId="390"/>
            <ac:spMk id="27" creationId="{27EEECDF-C4C6-4E5C-984E-4127ACC50BCB}"/>
          </ac:spMkLst>
        </pc:spChg>
        <pc:spChg chg="mod">
          <ac:chgData name="Watanabe Go" userId="eca159047afb4479" providerId="LiveId" clId="{841019A2-8E70-4414-BB45-0E8062BFD713}" dt="2020-10-31T12:49:43.044" v="392" actId="1076"/>
          <ac:spMkLst>
            <pc:docMk/>
            <pc:sldMk cId="1031732268" sldId="390"/>
            <ac:spMk id="30" creationId="{1A7091C7-F990-431A-A88A-456719FA6028}"/>
          </ac:spMkLst>
        </pc:spChg>
        <pc:cxnChg chg="mod">
          <ac:chgData name="Watanabe Go" userId="eca159047afb4479" providerId="LiveId" clId="{841019A2-8E70-4414-BB45-0E8062BFD713}" dt="2020-10-31T12:49:33.794" v="391" actId="1076"/>
          <ac:cxnSpMkLst>
            <pc:docMk/>
            <pc:sldMk cId="1031732268" sldId="390"/>
            <ac:cxnSpMk id="40" creationId="{A9580FD7-AEE7-403D-B398-44974E6027B5}"/>
          </ac:cxnSpMkLst>
        </pc:cxnChg>
      </pc:sldChg>
      <pc:sldChg chg="addSp delSp modSp new mod">
        <pc:chgData name="Watanabe Go" userId="eca159047afb4479" providerId="LiveId" clId="{841019A2-8E70-4414-BB45-0E8062BFD713}" dt="2020-11-01T03:42:48.180" v="1779" actId="1036"/>
        <pc:sldMkLst>
          <pc:docMk/>
          <pc:sldMk cId="466375949" sldId="391"/>
        </pc:sldMkLst>
        <pc:spChg chg="mod">
          <ac:chgData name="Watanabe Go" userId="eca159047afb4479" providerId="LiveId" clId="{841019A2-8E70-4414-BB45-0E8062BFD713}" dt="2020-10-31T18:03:59.273" v="890"/>
          <ac:spMkLst>
            <pc:docMk/>
            <pc:sldMk cId="466375949" sldId="391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8:11:53.608" v="904" actId="14100"/>
          <ac:spMkLst>
            <pc:docMk/>
            <pc:sldMk cId="466375949" sldId="391"/>
            <ac:spMk id="4" creationId="{64E66487-CE4F-4A38-9D56-D9BCB40AC72D}"/>
          </ac:spMkLst>
        </pc:spChg>
        <pc:spChg chg="add mod">
          <ac:chgData name="Watanabe Go" userId="eca159047afb4479" providerId="LiveId" clId="{841019A2-8E70-4414-BB45-0E8062BFD713}" dt="2020-11-01T03:42:21.478" v="1768" actId="14100"/>
          <ac:spMkLst>
            <pc:docMk/>
            <pc:sldMk cId="466375949" sldId="391"/>
            <ac:spMk id="5" creationId="{075F86F3-19A5-47EC-93DA-4FA1D3F92C93}"/>
          </ac:spMkLst>
        </pc:spChg>
        <pc:spChg chg="add mod">
          <ac:chgData name="Watanabe Go" userId="eca159047afb4479" providerId="LiveId" clId="{841019A2-8E70-4414-BB45-0E8062BFD713}" dt="2020-11-01T03:42:28.631" v="1770" actId="14100"/>
          <ac:spMkLst>
            <pc:docMk/>
            <pc:sldMk cId="466375949" sldId="391"/>
            <ac:spMk id="6" creationId="{1AB89513-D573-433E-A170-130A08A27B05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7" creationId="{F444568B-EFFE-4F9D-9B5B-C07FCE485349}"/>
          </ac:spMkLst>
        </pc:spChg>
        <pc:spChg chg="add mod">
          <ac:chgData name="Watanabe Go" userId="eca159047afb4479" providerId="LiveId" clId="{841019A2-8E70-4414-BB45-0E8062BFD713}" dt="2020-11-01T03:42:08.858" v="1765" actId="14100"/>
          <ac:spMkLst>
            <pc:docMk/>
            <pc:sldMk cId="466375949" sldId="391"/>
            <ac:spMk id="8" creationId="{4AFBD072-9A6B-411F-B128-F3E84C8921E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9" creationId="{172F5141-459C-49FC-ABE4-C0483C3A570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1" creationId="{895EF65A-EA65-4215-8653-FF362EBA91F2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2" creationId="{804DC5E6-1584-44F8-B257-D8D59ABCB6F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3" creationId="{D7F24125-E264-45CF-A346-E9B6227D97DA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4" creationId="{75B760BE-5FD4-49C5-8E23-79479FD9834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5" creationId="{FCCD69CA-E3C4-4DF9-B178-A16670885FA3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6" creationId="{7EE3C647-3E79-4E9B-BBE5-F5C90D7E0BD4}"/>
          </ac:spMkLst>
        </pc:spChg>
        <pc:spChg chg="add mod">
          <ac:chgData name="Watanabe Go" userId="eca159047afb4479" providerId="LiveId" clId="{841019A2-8E70-4414-BB45-0E8062BFD713}" dt="2020-11-01T03:30:04.422" v="1716" actId="14100"/>
          <ac:spMkLst>
            <pc:docMk/>
            <pc:sldMk cId="466375949" sldId="391"/>
            <ac:spMk id="17" creationId="{15824FEB-A897-4433-80FD-7054B952F50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8" creationId="{974D4608-8183-4E94-944F-DDED684C5F2A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19" creationId="{674D5ECE-FEA6-4EC8-A711-C11B244EB787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20" creationId="{6EFA8AB9-35E6-4332-A1A6-6FAB7974F13C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1" creationId="{0823F853-91D8-48BF-B1BB-67DC6482039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22" creationId="{C023C5B0-CE8B-4884-83B8-90156106262F}"/>
          </ac:spMkLst>
        </pc:spChg>
        <pc:spChg chg="add mod">
          <ac:chgData name="Watanabe Go" userId="eca159047afb4479" providerId="LiveId" clId="{841019A2-8E70-4414-BB45-0E8062BFD713}" dt="2020-11-01T03:42:38.084" v="1771" actId="14100"/>
          <ac:spMkLst>
            <pc:docMk/>
            <pc:sldMk cId="466375949" sldId="391"/>
            <ac:spMk id="23" creationId="{348119D8-7CB1-4845-93D2-DBA2DB32B9D9}"/>
          </ac:spMkLst>
        </pc:spChg>
        <pc:spChg chg="add mod">
          <ac:chgData name="Watanabe Go" userId="eca159047afb4479" providerId="LiveId" clId="{841019A2-8E70-4414-BB45-0E8062BFD713}" dt="2020-11-01T03:28:47.574" v="1708" actId="1035"/>
          <ac:spMkLst>
            <pc:docMk/>
            <pc:sldMk cId="466375949" sldId="391"/>
            <ac:spMk id="24" creationId="{DEAE5D0B-9E91-4604-B955-CDA67C3BE6F4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5" creationId="{1BBFDD40-C994-4CD8-82DB-3EBFF7CAAB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6" creationId="{768E997C-34EC-477E-9BE1-E6B6A66125AF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1T03:42:48.180" v="1779" actId="1036"/>
          <ac:spMkLst>
            <pc:docMk/>
            <pc:sldMk cId="466375949" sldId="391"/>
            <ac:spMk id="28" creationId="{C716B328-A1C7-442E-B38A-8C8F7523C1C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9" creationId="{5BC5FE02-D657-4774-B0F8-792C5168A40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30" creationId="{C1FC0111-D44B-4569-8E88-C35431706B5B}"/>
          </ac:spMkLst>
        </pc:spChg>
        <pc:spChg chg="add mod">
          <ac:chgData name="Watanabe Go" userId="eca159047afb4479" providerId="LiveId" clId="{841019A2-8E70-4414-BB45-0E8062BFD713}" dt="2020-11-01T03:37:50.925" v="1761" actId="1076"/>
          <ac:spMkLst>
            <pc:docMk/>
            <pc:sldMk cId="466375949" sldId="391"/>
            <ac:spMk id="31" creationId="{FC5062B4-FAC1-49B9-989C-6AFC01D8F687}"/>
          </ac:spMkLst>
        </pc:spChg>
        <pc:spChg chg="add mod">
          <ac:chgData name="Watanabe Go" userId="eca159047afb4479" providerId="LiveId" clId="{841019A2-8E70-4414-BB45-0E8062BFD713}" dt="2020-11-01T03:37:44.615" v="1760" actId="1076"/>
          <ac:spMkLst>
            <pc:docMk/>
            <pc:sldMk cId="466375949" sldId="391"/>
            <ac:spMk id="32" creationId="{4834CB17-DBDA-4041-BC81-F72C44B06C41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33" creationId="{EFD09A95-05F5-4C3E-BCDE-D321283194F0}"/>
          </ac:spMkLst>
        </pc:spChg>
        <pc:spChg chg="add del mod">
          <ac:chgData name="Watanabe Go" userId="eca159047afb4479" providerId="LiveId" clId="{841019A2-8E70-4414-BB45-0E8062BFD713}" dt="2020-10-31T18:56:11.011" v="1193" actId="478"/>
          <ac:spMkLst>
            <pc:docMk/>
            <pc:sldMk cId="466375949" sldId="391"/>
            <ac:spMk id="34" creationId="{4748E746-6BAE-4EEF-AB0B-5C6299A7603D}"/>
          </ac:spMkLst>
        </pc:spChg>
        <pc:spChg chg="add mod">
          <ac:chgData name="Watanabe Go" userId="eca159047afb4479" providerId="LiveId" clId="{841019A2-8E70-4414-BB45-0E8062BFD713}" dt="2020-11-01T03:37:38.489" v="1759" actId="1076"/>
          <ac:spMkLst>
            <pc:docMk/>
            <pc:sldMk cId="466375949" sldId="391"/>
            <ac:spMk id="35" creationId="{740AEC65-EC77-4CBF-BD6E-479E072BFFE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1" creationId="{5C2C7181-F492-4890-9791-AE464784FA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2" creationId="{FF2C2AAB-9A97-4949-9259-AD439FA8319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3" creationId="{DBCFD463-0D3B-451D-B0C5-41CF435AC8E7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4" creationId="{553C9C64-D861-429E-A5A9-FC96F8A8B0E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5" creationId="{8777164C-47B4-427C-B246-C510CF0610E9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6" creationId="{656FECE3-FD93-4245-8BCF-010C9DC720F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7" creationId="{A05FDD87-E143-4061-9C51-326FF03BDBFE}"/>
          </ac:spMkLst>
        </pc:spChg>
        <pc:spChg chg="add mod">
          <ac:chgData name="Watanabe Go" userId="eca159047afb4479" providerId="LiveId" clId="{841019A2-8E70-4414-BB45-0E8062BFD713}" dt="2020-11-01T03:36:03.043" v="1749" actId="14100"/>
          <ac:spMkLst>
            <pc:docMk/>
            <pc:sldMk cId="466375949" sldId="391"/>
            <ac:spMk id="48" creationId="{1B113449-0AC2-4E13-BE7B-D55DB6784F7E}"/>
          </ac:spMkLst>
        </pc:spChg>
        <pc:spChg chg="add mod">
          <ac:chgData name="Watanabe Go" userId="eca159047afb4479" providerId="LiveId" clId="{841019A2-8E70-4414-BB45-0E8062BFD713}" dt="2020-10-31T18:16:24.222" v="957" actId="1076"/>
          <ac:spMkLst>
            <pc:docMk/>
            <pc:sldMk cId="466375949" sldId="391"/>
            <ac:spMk id="49" creationId="{AAB455C4-3084-4544-B728-53D821A2DE1B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51" creationId="{8B901AE5-8139-4C3C-843F-962E67EDEBEA}"/>
          </ac:spMkLst>
        </pc:spChg>
        <pc:spChg chg="add del mod">
          <ac:chgData name="Watanabe Go" userId="eca159047afb4479" providerId="LiveId" clId="{841019A2-8E70-4414-BB45-0E8062BFD713}" dt="2020-10-31T18:34:07.867" v="1103" actId="478"/>
          <ac:spMkLst>
            <pc:docMk/>
            <pc:sldMk cId="466375949" sldId="391"/>
            <ac:spMk id="53" creationId="{152DCF85-432C-4F65-A543-218CCF7DC672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69" creationId="{3F92ED8C-23FC-49A3-8E1D-CF10A1F91571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71" creationId="{5C31694B-C0C9-453C-A1ED-2D3D8AEFE99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3" creationId="{49E054EB-FCAA-4C4A-8B6F-C19D8239754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5" creationId="{DAEED9FC-232B-42DA-9131-B9E4041CC8AB}"/>
          </ac:spMkLst>
        </pc:spChg>
        <pc:spChg chg="add mod">
          <ac:chgData name="Watanabe Go" userId="eca159047afb4479" providerId="LiveId" clId="{841019A2-8E70-4414-BB45-0E8062BFD713}" dt="2020-11-01T03:34:52.331" v="1741" actId="14100"/>
          <ac:spMkLst>
            <pc:docMk/>
            <pc:sldMk cId="466375949" sldId="391"/>
            <ac:spMk id="79" creationId="{0EC08E3A-7DD0-41A6-89DF-5670F4AC6265}"/>
          </ac:spMkLst>
        </pc:spChg>
        <pc:spChg chg="add del">
          <ac:chgData name="Watanabe Go" userId="eca159047afb4479" providerId="LiveId" clId="{841019A2-8E70-4414-BB45-0E8062BFD713}" dt="2020-10-31T18:40:20.060" v="1122"/>
          <ac:spMkLst>
            <pc:docMk/>
            <pc:sldMk cId="466375949" sldId="391"/>
            <ac:spMk id="80" creationId="{0C5E9CBF-371B-4EA3-92BF-72B2A6A35287}"/>
          </ac:spMkLst>
        </pc:spChg>
        <pc:spChg chg="add del mod">
          <ac:chgData name="Watanabe Go" userId="eca159047afb4479" providerId="LiveId" clId="{841019A2-8E70-4414-BB45-0E8062BFD713}" dt="2020-11-01T03:35:49.578" v="1747" actId="21"/>
          <ac:spMkLst>
            <pc:docMk/>
            <pc:sldMk cId="466375949" sldId="391"/>
            <ac:spMk id="82" creationId="{8D14EF2D-4CAA-4FB7-9D1D-C6C65F695F4B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4" creationId="{793AA517-57EE-4DAE-B28B-30FB75976AAC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6" creationId="{F4B932A3-C391-47A4-919E-C7BCEE27F9F0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8" creationId="{F7BB41F1-BE76-4535-BA46-E1908204342F}"/>
          </ac:spMkLst>
        </pc:spChg>
        <pc:spChg chg="add mod">
          <ac:chgData name="Watanabe Go" userId="eca159047afb4479" providerId="LiveId" clId="{841019A2-8E70-4414-BB45-0E8062BFD713}" dt="2020-11-01T03:36:27.662" v="1751" actId="14100"/>
          <ac:spMkLst>
            <pc:docMk/>
            <pc:sldMk cId="466375949" sldId="391"/>
            <ac:spMk id="90" creationId="{48F7E0A5-1FF0-4E88-83C1-331D443E917C}"/>
          </ac:spMkLst>
        </pc:spChg>
        <pc:spChg chg="add del mod">
          <ac:chgData name="Watanabe Go" userId="eca159047afb4479" providerId="LiveId" clId="{841019A2-8E70-4414-BB45-0E8062BFD713}" dt="2020-10-31T19:07:57.049" v="1352" actId="21"/>
          <ac:spMkLst>
            <pc:docMk/>
            <pc:sldMk cId="466375949" sldId="391"/>
            <ac:spMk id="91" creationId="{EB9E2816-77C5-4713-BA42-9BB9BDF7860C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2" creationId="{162C36D0-BCF7-4DAF-9AF1-54C15A13BAF5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4" creationId="{14E85E21-BC34-4D8E-AA12-FF104C3B6769}"/>
          </ac:spMkLst>
        </pc:spChg>
        <pc:spChg chg="add mod">
          <ac:chgData name="Watanabe Go" userId="eca159047afb4479" providerId="LiveId" clId="{841019A2-8E70-4414-BB45-0E8062BFD713}" dt="2020-10-31T19:10:43.583" v="1419" actId="164"/>
          <ac:spMkLst>
            <pc:docMk/>
            <pc:sldMk cId="466375949" sldId="391"/>
            <ac:spMk id="96" creationId="{70537DC0-2BF3-4F13-9F45-41176F7AF233}"/>
          </ac:spMkLst>
        </pc:spChg>
        <pc:grpChg chg="add mod">
          <ac:chgData name="Watanabe Go" userId="eca159047afb4479" providerId="LiveId" clId="{841019A2-8E70-4414-BB45-0E8062BFD713}" dt="2020-10-31T19:10:43.583" v="1419" actId="164"/>
          <ac:grpSpMkLst>
            <pc:docMk/>
            <pc:sldMk cId="466375949" sldId="391"/>
            <ac:grpSpMk id="95" creationId="{62189D74-7D6E-452D-8E73-3FD7860BB105}"/>
          </ac:grpSpMkLst>
        </pc:grpChg>
        <pc:grpChg chg="add mod">
          <ac:chgData name="Watanabe Go" userId="eca159047afb4479" providerId="LiveId" clId="{841019A2-8E70-4414-BB45-0E8062BFD713}" dt="2020-10-31T19:10:48.570" v="1420" actId="1076"/>
          <ac:grpSpMkLst>
            <pc:docMk/>
            <pc:sldMk cId="466375949" sldId="391"/>
            <ac:grpSpMk id="97" creationId="{F5C2CCE5-7389-4B8B-B829-D1CC020A3F67}"/>
          </ac:grpSpMkLst>
        </pc:grp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10" creationId="{383E4D15-460F-4C02-97BB-D037731E2C61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6" creationId="{631CAF0D-7D81-4AD8-B74D-8DF6B6463006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7" creationId="{B59A862E-74A4-44AB-8F3C-C7FE79CC91DD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8" creationId="{FEAF2F67-6DC0-4B97-9F20-6FF1362A71B8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9" creationId="{0B147567-A3A5-411F-9F68-42A6C99893CA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40" creationId="{04DDB142-5573-4DDB-B819-D5B35F172C77}"/>
          </ac:cxnSpMkLst>
        </pc:cxnChg>
        <pc:cxnChg chg="add del mod">
          <ac:chgData name="Watanabe Go" userId="eca159047afb4479" providerId="LiveId" clId="{841019A2-8E70-4414-BB45-0E8062BFD713}" dt="2020-10-31T18:55:19.558" v="1191" actId="478"/>
          <ac:cxnSpMkLst>
            <pc:docMk/>
            <pc:sldMk cId="466375949" sldId="391"/>
            <ac:cxnSpMk id="48" creationId="{2CB5717F-C7EE-49D1-878E-F225FE6B1858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54" creationId="{CEDD470C-3B33-40EF-8831-F1E2DEE22E61}"/>
          </ac:cxnSpMkLst>
        </pc:cxnChg>
        <pc:cxnChg chg="add mod">
          <ac:chgData name="Watanabe Go" userId="eca159047afb4479" providerId="LiveId" clId="{841019A2-8E70-4414-BB45-0E8062BFD713}" dt="2020-11-01T03:29:16.012" v="1713" actId="1036"/>
          <ac:cxnSpMkLst>
            <pc:docMk/>
            <pc:sldMk cId="466375949" sldId="391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1-01T03:31:36.173" v="1731" actId="14100"/>
          <ac:cxnSpMkLst>
            <pc:docMk/>
            <pc:sldMk cId="466375949" sldId="391"/>
            <ac:cxnSpMk id="59" creationId="{199F492A-C1FE-44A4-8116-8984E08F575B}"/>
          </ac:cxnSpMkLst>
        </pc:cxnChg>
        <pc:cxnChg chg="add mod">
          <ac:chgData name="Watanabe Go" userId="eca159047afb4479" providerId="LiveId" clId="{841019A2-8E70-4414-BB45-0E8062BFD713}" dt="2020-11-01T03:38:30.505" v="1762" actId="552"/>
          <ac:cxnSpMkLst>
            <pc:docMk/>
            <pc:sldMk cId="466375949" sldId="391"/>
            <ac:cxnSpMk id="62" creationId="{F62E3D40-9C75-4E73-8F13-01D296A4FADE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6" creationId="{9B82BFFF-F01C-4AD4-BFBC-198E37E9CCCD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7" creationId="{E90D2F4B-6604-4033-B5B8-86C9B7042116}"/>
          </ac:cxnSpMkLst>
        </pc:cxnChg>
      </pc:sldChg>
      <pc:sldChg chg="new del">
        <pc:chgData name="Watanabe Go" userId="eca159047afb4479" providerId="LiveId" clId="{841019A2-8E70-4414-BB45-0E8062BFD713}" dt="2020-10-31T18:56:34.338" v="1194" actId="47"/>
        <pc:sldMkLst>
          <pc:docMk/>
          <pc:sldMk cId="619094962" sldId="392"/>
        </pc:sldMkLst>
      </pc:sldChg>
      <pc:sldChg chg="addSp delSp modSp add del mod">
        <pc:chgData name="Watanabe Go" userId="eca159047afb4479" providerId="LiveId" clId="{841019A2-8E70-4414-BB45-0E8062BFD713}" dt="2020-11-02T13:27:03.168" v="1884" actId="47"/>
        <pc:sldMkLst>
          <pc:docMk/>
          <pc:sldMk cId="3267809829" sldId="393"/>
        </pc:sldMkLst>
        <pc:spChg chg="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19" creationId="{674D5ECE-FEA6-4EC8-A711-C11B244EB787}"/>
          </ac:spMkLst>
        </pc:spChg>
        <pc:spChg chg="mod">
          <ac:chgData name="Watanabe Go" userId="eca159047afb4479" providerId="LiveId" clId="{841019A2-8E70-4414-BB45-0E8062BFD713}" dt="2020-10-31T18:57:52.782" v="1198" actId="2085"/>
          <ac:spMkLst>
            <pc:docMk/>
            <pc:sldMk cId="3267809829" sldId="393"/>
            <ac:spMk id="20" creationId="{6EFA8AB9-35E6-4332-A1A6-6FAB7974F13C}"/>
          </ac:spMkLst>
        </pc:spChg>
        <pc:spChg chg="mod">
          <ac:chgData name="Watanabe Go" userId="eca159047afb4479" providerId="LiveId" clId="{841019A2-8E70-4414-BB45-0E8062BFD713}" dt="2020-10-31T18:58:11.480" v="1201" actId="20577"/>
          <ac:spMkLst>
            <pc:docMk/>
            <pc:sldMk cId="3267809829" sldId="393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8:08.461" v="1200" actId="20577"/>
          <ac:spMkLst>
            <pc:docMk/>
            <pc:sldMk cId="3267809829" sldId="393"/>
            <ac:spMk id="27" creationId="{6E69765B-9802-40C2-8374-6ADEA2994C0A}"/>
          </ac:spMkLst>
        </pc:spChg>
        <pc:spChg chg="del mod">
          <ac:chgData name="Watanabe Go" userId="eca159047afb4479" providerId="LiveId" clId="{841019A2-8E70-4414-BB45-0E8062BFD713}" dt="2020-10-31T19:19:38.275" v="1529" actId="478"/>
          <ac:spMkLst>
            <pc:docMk/>
            <pc:sldMk cId="3267809829" sldId="393"/>
            <ac:spMk id="34" creationId="{4748E746-6BAE-4EEF-AB0B-5C6299A7603D}"/>
          </ac:spMkLst>
        </pc:spChg>
        <pc:spChg chg="mod">
          <ac:chgData name="Watanabe Go" userId="eca159047afb4479" providerId="LiveId" clId="{841019A2-8E70-4414-BB45-0E8062BFD713}" dt="2020-10-31T18:33:30.853" v="1077" actId="14100"/>
          <ac:spMkLst>
            <pc:docMk/>
            <pc:sldMk cId="3267809829" sldId="393"/>
            <ac:spMk id="53" creationId="{152DCF85-432C-4F65-A543-218CCF7DC672}"/>
          </ac:spMkLst>
        </pc:spChg>
        <pc:spChg chg="add mod">
          <ac:chgData name="Watanabe Go" userId="eca159047afb4479" providerId="LiveId" clId="{841019A2-8E70-4414-BB45-0E8062BFD713}" dt="2020-10-31T18:33:44.426" v="1100" actId="1037"/>
          <ac:spMkLst>
            <pc:docMk/>
            <pc:sldMk cId="3267809829" sldId="393"/>
            <ac:spMk id="82" creationId="{B078BDDF-C93C-4006-8B75-BA4E654B655E}"/>
          </ac:spMkLst>
        </pc:spChg>
        <pc:spChg chg="add del mod">
          <ac:chgData name="Watanabe Go" userId="eca159047afb4479" providerId="LiveId" clId="{841019A2-8E70-4414-BB45-0E8062BFD713}" dt="2020-10-31T18:40:00.757" v="1119" actId="21"/>
          <ac:spMkLst>
            <pc:docMk/>
            <pc:sldMk cId="3267809829" sldId="393"/>
            <ac:spMk id="84" creationId="{D46100C5-78E4-497B-86FB-FE416C8F7C7E}"/>
          </ac:spMkLst>
        </pc:spChg>
        <pc:spChg chg="add 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92" creationId="{02AF7CDB-F9D5-4584-88D3-B205FFD0420E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5" creationId="{CF1D3AB7-363A-4958-92FA-92F467AC0E2B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6" creationId="{02ED07A9-BBFF-492D-BA06-1361EB2372E7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7" creationId="{1D9449C8-E615-45AD-8798-C3A494E4432F}"/>
          </ac:spMkLst>
        </pc:spChg>
        <pc:spChg chg="add mod">
          <ac:chgData name="Watanabe Go" userId="eca159047afb4479" providerId="LiveId" clId="{841019A2-8E70-4414-BB45-0E8062BFD713}" dt="2020-10-31T19:25:52.626" v="1545" actId="1076"/>
          <ac:spMkLst>
            <pc:docMk/>
            <pc:sldMk cId="3267809829" sldId="393"/>
            <ac:spMk id="99" creationId="{A2E0E0C6-E752-411F-970F-E0A5E32E237C}"/>
          </ac:spMkLst>
        </pc:spChg>
        <pc:spChg chg="add mod">
          <ac:chgData name="Watanabe Go" userId="eca159047afb4479" providerId="LiveId" clId="{841019A2-8E70-4414-BB45-0E8062BFD713}" dt="2020-10-31T19:27:17.925" v="1563"/>
          <ac:spMkLst>
            <pc:docMk/>
            <pc:sldMk cId="3267809829" sldId="393"/>
            <ac:spMk id="101" creationId="{6B48F76A-4662-4C94-9F70-0B698A461066}"/>
          </ac:spMkLst>
        </pc:spChg>
        <pc:grpChg chg="add mod">
          <ac:chgData name="Watanabe Go" userId="eca159047afb4479" providerId="LiveId" clId="{841019A2-8E70-4414-BB45-0E8062BFD713}" dt="2020-10-31T19:11:27.831" v="1423" actId="1076"/>
          <ac:grpSpMkLst>
            <pc:docMk/>
            <pc:sldMk cId="3267809829" sldId="393"/>
            <ac:grpSpMk id="93" creationId="{093F289B-121A-45B0-B015-276111BD73B2}"/>
          </ac:grpSpMkLst>
        </pc:grpChg>
        <pc:grpChg chg="mod">
          <ac:chgData name="Watanabe Go" userId="eca159047afb4479" providerId="LiveId" clId="{841019A2-8E70-4414-BB45-0E8062BFD713}" dt="2020-10-31T19:11:11.363" v="1421"/>
          <ac:grpSpMkLst>
            <pc:docMk/>
            <pc:sldMk cId="3267809829" sldId="393"/>
            <ac:grpSpMk id="94" creationId="{FCCD74CF-D8B6-4776-BF52-E11CE62E86E3}"/>
          </ac:grpSpMkLst>
        </pc:grpChg>
        <pc:cxnChg chg="del">
          <ac:chgData name="Watanabe Go" userId="eca159047afb4479" providerId="LiveId" clId="{841019A2-8E70-4414-BB45-0E8062BFD713}" dt="2020-10-31T18:55:24.954" v="1192" actId="478"/>
          <ac:cxnSpMkLst>
            <pc:docMk/>
            <pc:sldMk cId="3267809829" sldId="393"/>
            <ac:cxnSpMk id="48" creationId="{2CB5717F-C7EE-49D1-878E-F225FE6B1858}"/>
          </ac:cxnSpMkLst>
        </pc:cxnChg>
        <pc:cxnChg chg="mod">
          <ac:chgData name="Watanabe Go" userId="eca159047afb4479" providerId="LiveId" clId="{841019A2-8E70-4414-BB45-0E8062BFD713}" dt="2020-10-31T18:45:53.851" v="1173"/>
          <ac:cxnSpMkLst>
            <pc:docMk/>
            <pc:sldMk cId="3267809829" sldId="393"/>
            <ac:cxnSpMk id="54" creationId="{CEDD470C-3B33-40EF-8831-F1E2DEE22E61}"/>
          </ac:cxnSpMkLst>
        </pc:cxnChg>
        <pc:cxnChg chg="mod">
          <ac:chgData name="Watanabe Go" userId="eca159047afb4479" providerId="LiveId" clId="{841019A2-8E70-4414-BB45-0E8062BFD713}" dt="2020-10-31T18:46:12.484" v="1176" actId="14100"/>
          <ac:cxnSpMkLst>
            <pc:docMk/>
            <pc:sldMk cId="3267809829" sldId="393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0-31T18:45:59.499" v="1174" actId="14100"/>
          <ac:cxnSpMkLst>
            <pc:docMk/>
            <pc:sldMk cId="3267809829" sldId="393"/>
            <ac:cxnSpMk id="58" creationId="{D675D6D5-B30A-4901-BD0C-160820B71CD2}"/>
          </ac:cxnSpMkLst>
        </pc:cxnChg>
        <pc:cxnChg chg="mod">
          <ac:chgData name="Watanabe Go" userId="eca159047afb4479" providerId="LiveId" clId="{841019A2-8E70-4414-BB45-0E8062BFD713}" dt="2020-10-31T18:46:53.569" v="1182" actId="14100"/>
          <ac:cxnSpMkLst>
            <pc:docMk/>
            <pc:sldMk cId="3267809829" sldId="393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2" creationId="{F62E3D40-9C75-4E73-8F13-01D296A4FADE}"/>
          </ac:cxnSpMkLst>
        </pc:cxnChg>
        <pc:cxnChg chg="add mod">
          <ac:chgData name="Watanabe Go" userId="eca159047afb4479" providerId="LiveId" clId="{841019A2-8E70-4414-BB45-0E8062BFD713}" dt="2020-10-31T18:46:16.391" v="1177" actId="14100"/>
          <ac:cxnSpMkLst>
            <pc:docMk/>
            <pc:sldMk cId="3267809829" sldId="393"/>
            <ac:cxnSpMk id="64" creationId="{0A12116B-CFF5-454D-A505-E87DCF20EF9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46:26.367" v="1180" actId="1035"/>
          <ac:cxnSpMkLst>
            <pc:docMk/>
            <pc:sldMk cId="3267809829" sldId="393"/>
            <ac:cxnSpMk id="67" creationId="{3B0C29A7-681E-4102-AC96-5B4FBBA5DCAC}"/>
          </ac:cxnSpMkLst>
        </pc:cxnChg>
        <pc:cxnChg chg="add mod">
          <ac:chgData name="Watanabe Go" userId="eca159047afb4479" providerId="LiveId" clId="{841019A2-8E70-4414-BB45-0E8062BFD713}" dt="2020-10-31T18:46:22.280" v="1179" actId="1035"/>
          <ac:cxnSpMkLst>
            <pc:docMk/>
            <pc:sldMk cId="3267809829" sldId="393"/>
            <ac:cxnSpMk id="72" creationId="{AE2674CB-60A7-4A9E-BBF7-D6C92299A936}"/>
          </ac:cxnSpMkLst>
        </pc:cxnChg>
        <pc:cxnChg chg="add mod">
          <ac:chgData name="Watanabe Go" userId="eca159047afb4479" providerId="LiveId" clId="{841019A2-8E70-4414-BB45-0E8062BFD713}" dt="2020-10-31T19:30:58.788" v="1566" actId="1036"/>
          <ac:cxnSpMkLst>
            <pc:docMk/>
            <pc:sldMk cId="3267809829" sldId="393"/>
            <ac:cxnSpMk id="78" creationId="{CF801B04-0222-4558-BE33-3BB27D120B2A}"/>
          </ac:cxnSpMkLst>
        </pc:cxnChg>
      </pc:sldChg>
      <pc:sldChg chg="delSp modSp add del mod ord">
        <pc:chgData name="Watanabe Go" userId="eca159047afb4479" providerId="LiveId" clId="{841019A2-8E70-4414-BB45-0E8062BFD713}" dt="2020-11-02T13:27:06.820" v="1885" actId="47"/>
        <pc:sldMkLst>
          <pc:docMk/>
          <pc:sldMk cId="286119311" sldId="394"/>
        </pc:sldMkLst>
        <pc:spChg chg="mod">
          <ac:chgData name="Watanabe Go" userId="eca159047afb4479" providerId="LiveId" clId="{841019A2-8E70-4414-BB45-0E8062BFD713}" dt="2020-10-31T18:59:01.207" v="1208" actId="20577"/>
          <ac:spMkLst>
            <pc:docMk/>
            <pc:sldMk cId="286119311" sldId="394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9:03.648" v="1209" actId="20577"/>
          <ac:spMkLst>
            <pc:docMk/>
            <pc:sldMk cId="286119311" sldId="394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0-31T18:58:48.187" v="1205" actId="478"/>
          <ac:spMkLst>
            <pc:docMk/>
            <pc:sldMk cId="286119311" sldId="394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0-31T18:58:45.747" v="1204" actId="478"/>
          <ac:spMkLst>
            <pc:docMk/>
            <pc:sldMk cId="286119311" sldId="394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58:51.803" v="1206" actId="478"/>
          <ac:cxnSpMkLst>
            <pc:docMk/>
            <pc:sldMk cId="286119311" sldId="394"/>
            <ac:cxnSpMk id="62" creationId="{F62E3D40-9C75-4E73-8F13-01D296A4FADE}"/>
          </ac:cxnSpMkLst>
        </pc:cxnChg>
        <pc:cxnChg chg="del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0-31T18:58:45.747" v="1204" actId="478"/>
          <ac:cxnSpMkLst>
            <pc:docMk/>
            <pc:sldMk cId="286119311" sldId="394"/>
            <ac:cxnSpMk id="77" creationId="{E90D2F4B-6604-4033-B5B8-86C9B7042116}"/>
          </ac:cxnSpMkLst>
        </pc:cxnChg>
      </pc:sldChg>
      <pc:sldChg chg="addSp delSp modSp add del mod ord">
        <pc:chgData name="Watanabe Go" userId="eca159047afb4479" providerId="LiveId" clId="{841019A2-8E70-4414-BB45-0E8062BFD713}" dt="2020-11-02T13:22:31.616" v="1801" actId="47"/>
        <pc:sldMkLst>
          <pc:docMk/>
          <pc:sldMk cId="2384776600" sldId="395"/>
        </pc:sldMkLst>
        <pc:spChg chg="mod">
          <ac:chgData name="Watanabe Go" userId="eca159047afb4479" providerId="LiveId" clId="{841019A2-8E70-4414-BB45-0E8062BFD713}" dt="2020-10-31T19:15:14.595" v="1523"/>
          <ac:spMkLst>
            <pc:docMk/>
            <pc:sldMk cId="2384776600" sldId="395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4:31.328" v="1511" actId="1076"/>
          <ac:spMkLst>
            <pc:docMk/>
            <pc:sldMk cId="2384776600" sldId="395"/>
            <ac:spMk id="6" creationId="{1AB89513-D573-433E-A170-130A08A27B05}"/>
          </ac:spMkLst>
        </pc:spChg>
        <pc:spChg chg="mod">
          <ac:chgData name="Watanabe Go" userId="eca159047afb4479" providerId="LiveId" clId="{841019A2-8E70-4414-BB45-0E8062BFD713}" dt="2020-10-31T19:13:48.924" v="1505" actId="207"/>
          <ac:spMkLst>
            <pc:docMk/>
            <pc:sldMk cId="2384776600" sldId="395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9:15:32.243" v="1528"/>
          <ac:spMkLst>
            <pc:docMk/>
            <pc:sldMk cId="2384776600" sldId="395"/>
            <ac:spMk id="27" creationId="{6E69765B-9802-40C2-8374-6ADEA2994C0A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3" creationId="{A838DDEA-B7DC-49E8-BBE7-7399B41A3E7D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4" creationId="{C23EEA21-5FA0-4A97-91BF-A8272E12C8FB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5" creationId="{DB740B10-6F52-4AB4-B64A-5329E5E35F75}"/>
          </ac:spMkLst>
        </pc:spChg>
        <pc:spChg chg="del mod">
          <ac:chgData name="Watanabe Go" userId="eca159047afb4479" providerId="LiveId" clId="{841019A2-8E70-4414-BB45-0E8062BFD713}" dt="2020-10-31T19:13:54.138" v="1506" actId="478"/>
          <ac:spMkLst>
            <pc:docMk/>
            <pc:sldMk cId="2384776600" sldId="395"/>
            <ac:spMk id="79" creationId="{0EC08E3A-7DD0-41A6-89DF-5670F4AC6265}"/>
          </ac:spMkLst>
        </pc:spChg>
        <pc:spChg chg="mod">
          <ac:chgData name="Watanabe Go" userId="eca159047afb4479" providerId="LiveId" clId="{841019A2-8E70-4414-BB45-0E8062BFD713}" dt="2020-10-31T19:14:50.321" v="1514" actId="14100"/>
          <ac:spMkLst>
            <pc:docMk/>
            <pc:sldMk cId="2384776600" sldId="395"/>
            <ac:spMk id="82" creationId="{8D14EF2D-4CAA-4FB7-9D1D-C6C65F695F4B}"/>
          </ac:spMkLst>
        </pc:spChg>
        <pc:grpChg chg="add 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0" creationId="{4E1E646D-DC68-4B89-B5CC-809C133DF392}"/>
          </ac:grpSpMkLst>
        </pc:grpChg>
        <pc:grpChg chg="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1" creationId="{F9FA5001-EAD2-4BEB-8D5A-0DFB869C0712}"/>
          </ac:grpSpMkLst>
        </pc:grpChg>
        <pc:cxnChg chg="del">
          <ac:chgData name="Watanabe Go" userId="eca159047afb4479" providerId="LiveId" clId="{841019A2-8E70-4414-BB45-0E8062BFD713}" dt="2020-10-31T19:13:40.441" v="1500" actId="478"/>
          <ac:cxnSpMkLst>
            <pc:docMk/>
            <pc:sldMk cId="2384776600" sldId="395"/>
            <ac:cxnSpMk id="77" creationId="{E90D2F4B-6604-4033-B5B8-86C9B7042116}"/>
          </ac:cxnSpMkLst>
        </pc:cxnChg>
      </pc:sldChg>
      <pc:sldChg chg="delSp modSp add del mod ord">
        <pc:chgData name="Watanabe Go" userId="eca159047afb4479" providerId="LiveId" clId="{841019A2-8E70-4414-BB45-0E8062BFD713}" dt="2020-11-02T13:21:33.616" v="1789" actId="47"/>
        <pc:sldMkLst>
          <pc:docMk/>
          <pc:sldMk cId="3000503029" sldId="396"/>
        </pc:sldMkLst>
        <pc:spChg chg="mod">
          <ac:chgData name="Watanabe Go" userId="eca159047afb4479" providerId="LiveId" clId="{841019A2-8E70-4414-BB45-0E8062BFD713}" dt="2020-10-31T19:12:57.746" v="1492"/>
          <ac:spMkLst>
            <pc:docMk/>
            <pc:sldMk cId="3000503029" sldId="396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3:16.511" v="1497" actId="207"/>
          <ac:spMkLst>
            <pc:docMk/>
            <pc:sldMk cId="3000503029" sldId="396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0-31T19:12:29.409" v="1426" actId="478"/>
          <ac:spMkLst>
            <pc:docMk/>
            <pc:sldMk cId="3000503029" sldId="396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16.528" v="1892" actId="207"/>
        <pc:sldMkLst>
          <pc:docMk/>
          <pc:sldMk cId="2325301708" sldId="397"/>
        </pc:sldMkLst>
        <pc:spChg chg="mod">
          <ac:chgData name="Watanabe Go" userId="eca159047afb4479" providerId="LiveId" clId="{841019A2-8E70-4414-BB45-0E8062BFD713}" dt="2020-11-02T13:21:22.627" v="1788"/>
          <ac:spMkLst>
            <pc:docMk/>
            <pc:sldMk cId="2325301708" sldId="397"/>
            <ac:spMk id="2" creationId="{C854BBB7-A7C0-4E18-AC07-230CEC3B508B}"/>
          </ac:spMkLst>
        </pc:spChg>
        <pc:spChg chg="add">
          <ac:chgData name="Watanabe Go" userId="eca159047afb4479" providerId="LiveId" clId="{841019A2-8E70-4414-BB45-0E8062BFD713}" dt="2020-11-02T13:20:57.046" v="1784" actId="22"/>
          <ac:spMkLst>
            <pc:docMk/>
            <pc:sldMk cId="2325301708" sldId="397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16.528" v="1892" actId="207"/>
          <ac:spMkLst>
            <pc:docMk/>
            <pc:sldMk cId="2325301708" sldId="397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48" creationId="{1B113449-0AC2-4E13-BE7B-D55DB6784F7E}"/>
          </ac:spMkLst>
        </pc:spChg>
        <pc:spChg chg="del">
          <ac:chgData name="Watanabe Go" userId="eca159047afb4479" providerId="LiveId" clId="{841019A2-8E70-4414-BB45-0E8062BFD713}" dt="2020-11-02T13:21:01.130" v="1785" actId="478"/>
          <ac:spMkLst>
            <pc:docMk/>
            <pc:sldMk cId="2325301708" sldId="397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90" creationId="{48F7E0A5-1FF0-4E88-83C1-331D443E917C}"/>
          </ac:spMkLst>
        </pc:sp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1-02T13:21:10.308" v="1787" actId="478"/>
          <ac:cxnSpMkLst>
            <pc:docMk/>
            <pc:sldMk cId="2325301708" sldId="397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27.614" v="1894" actId="207"/>
        <pc:sldMkLst>
          <pc:docMk/>
          <pc:sldMk cId="510538151" sldId="398"/>
        </pc:sldMkLst>
        <pc:spChg chg="mod">
          <ac:chgData name="Watanabe Go" userId="eca159047afb4479" providerId="LiveId" clId="{841019A2-8E70-4414-BB45-0E8062BFD713}" dt="2020-11-02T13:21:56.490" v="1798"/>
          <ac:spMkLst>
            <pc:docMk/>
            <pc:sldMk cId="510538151" sldId="398"/>
            <ac:spMk id="2" creationId="{C854BBB7-A7C0-4E18-AC07-230CEC3B508B}"/>
          </ac:spMkLst>
        </pc:spChg>
        <pc:spChg chg="del">
          <ac:chgData name="Watanabe Go" userId="eca159047afb4479" providerId="LiveId" clId="{841019A2-8E70-4414-BB45-0E8062BFD713}" dt="2020-11-02T13:22:06.638" v="1799" actId="478"/>
          <ac:spMkLst>
            <pc:docMk/>
            <pc:sldMk cId="510538151" sldId="398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27.614" v="1894" actId="207"/>
          <ac:spMkLst>
            <pc:docMk/>
            <pc:sldMk cId="510538151" sldId="398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2T13:27:45.029" v="1890" actId="14100"/>
          <ac:spMkLst>
            <pc:docMk/>
            <pc:sldMk cId="510538151" sldId="398"/>
            <ac:spMk id="64" creationId="{0A138354-7A73-4152-BAA4-FAD2116329C5}"/>
          </ac:spMkLst>
        </pc:sp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0" creationId="{82F137EE-5D4C-4CE1-8737-1688D1B06CC2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1" creationId="{AF7C9966-5D43-42CB-A4FE-6D2E577EB299}"/>
          </ac:cxnSpMkLst>
        </pc:cxnChg>
        <pc:cxnChg chg="add mod">
          <ac:chgData name="Watanabe Go" userId="eca159047afb4479" providerId="LiveId" clId="{841019A2-8E70-4414-BB45-0E8062BFD713}" dt="2020-11-02T13:27:26.075" v="1886" actId="14100"/>
          <ac:cxnSpMkLst>
            <pc:docMk/>
            <pc:sldMk cId="510538151" sldId="398"/>
            <ac:cxnSpMk id="62" creationId="{E3DE7E59-3B7D-45EE-9A56-AEE961867EC8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3" creationId="{4ED174CE-B733-4486-A50D-7C781EC8DDD5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7" creationId="{E90D2F4B-6604-4033-B5B8-86C9B7042116}"/>
          </ac:cxnSpMkLst>
        </pc:cxnChg>
      </pc:sldChg>
      <pc:sldChg chg="addSp delSp modSp add mod">
        <pc:chgData name="Watanabe Go" userId="eca159047afb4479" providerId="LiveId" clId="{841019A2-8E70-4414-BB45-0E8062BFD713}" dt="2020-11-02T13:26:47.818" v="1883" actId="1076"/>
        <pc:sldMkLst>
          <pc:docMk/>
          <pc:sldMk cId="1820998713" sldId="399"/>
        </pc:sldMkLst>
        <pc:spChg chg="mod">
          <ac:chgData name="Watanabe Go" userId="eca159047afb4479" providerId="LiveId" clId="{841019A2-8E70-4414-BB45-0E8062BFD713}" dt="2020-11-02T13:23:01.783" v="1805" actId="20577"/>
          <ac:spMkLst>
            <pc:docMk/>
            <pc:sldMk cId="1820998713" sldId="399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1-02T13:25:12.245" v="1813" actId="20577"/>
          <ac:spMkLst>
            <pc:docMk/>
            <pc:sldMk cId="1820998713" sldId="399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1-02T13:25:15.302" v="1814" actId="20577"/>
          <ac:spMkLst>
            <pc:docMk/>
            <pc:sldMk cId="1820998713" sldId="399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1-02T13:23:42.441" v="1807" actId="478"/>
          <ac:spMkLst>
            <pc:docMk/>
            <pc:sldMk cId="1820998713" sldId="399"/>
            <ac:spMk id="64" creationId="{0A138354-7A73-4152-BAA4-FAD2116329C5}"/>
          </ac:spMkLst>
        </pc:spChg>
        <pc:spChg chg="add mod">
          <ac:chgData name="Watanabe Go" userId="eca159047afb4479" providerId="LiveId" clId="{841019A2-8E70-4414-BB45-0E8062BFD713}" dt="2020-11-02T13:23:25.432" v="1806"/>
          <ac:spMkLst>
            <pc:docMk/>
            <pc:sldMk cId="1820998713" sldId="399"/>
            <ac:spMk id="74" creationId="{FF6E3862-3630-4CC6-8297-AEB3B7B660B7}"/>
          </ac:spMkLst>
        </pc:spChg>
        <pc:spChg chg="add mod">
          <ac:chgData name="Watanabe Go" userId="eca159047afb4479" providerId="LiveId" clId="{841019A2-8E70-4414-BB45-0E8062BFD713}" dt="2020-11-02T13:26:47.818" v="1883" actId="1076"/>
          <ac:spMkLst>
            <pc:docMk/>
            <pc:sldMk cId="1820998713" sldId="399"/>
            <ac:spMk id="76" creationId="{ACB92505-4242-4647-BDC6-40B8C7ECD6A9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79" creationId="{93A15F33-DAB1-46F5-99F3-555AAA6E3E22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0" creationId="{76E8BBE1-2A95-487A-B63E-A67A248888F5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1" creationId="{6A1F23CC-3228-4F58-94B8-C1B824733FCC}"/>
          </ac:spMkLst>
        </pc:spChg>
        <pc:grpChg chg="add 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7" creationId="{3933CE7F-3A74-4E1A-9E85-FF4B7F0177F2}"/>
          </ac:grpSpMkLst>
        </pc:grpChg>
        <pc:grpChg chg="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8" creationId="{99D42A6B-5CD8-4279-ADE4-D287F1FDBC0E}"/>
          </ac:grpSpMkLst>
        </pc:grpChg>
        <pc:grpChg chg="del">
          <ac:chgData name="Watanabe Go" userId="eca159047afb4479" providerId="LiveId" clId="{841019A2-8E70-4414-BB45-0E8062BFD713}" dt="2020-11-02T13:23:54.438" v="1809" actId="478"/>
          <ac:grpSpMkLst>
            <pc:docMk/>
            <pc:sldMk cId="1820998713" sldId="399"/>
            <ac:grpSpMk id="97" creationId="{F5C2CCE5-7389-4B8B-B829-D1CC020A3F67}"/>
          </ac:grpSpMkLst>
        </pc:grp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0" creationId="{82F137EE-5D4C-4CE1-8737-1688D1B06CC2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1" creationId="{AF7C9966-5D43-42CB-A4FE-6D2E577EB299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2" creationId="{E3DE7E59-3B7D-45EE-9A56-AEE961867EC8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3" creationId="{4ED174CE-B733-4486-A50D-7C781EC8DDD5}"/>
          </ac:cxnSpMkLst>
        </pc:cxnChg>
        <pc:cxnChg chg="add mod">
          <ac:chgData name="Watanabe Go" userId="eca159047afb4479" providerId="LiveId" clId="{841019A2-8E70-4414-BB45-0E8062BFD713}" dt="2020-11-02T13:26:29.637" v="1882" actId="1038"/>
          <ac:cxnSpMkLst>
            <pc:docMk/>
            <pc:sldMk cId="1820998713" sldId="399"/>
            <ac:cxnSpMk id="65" creationId="{1BCB1848-C62C-4DC4-8F91-F79BF3E0DC7F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6" creationId="{4F95A9A6-F0BF-434E-859D-256D4A38FD37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7" creationId="{9F7A0C81-064C-4D3E-B1A5-EDCD1C4E57E9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8" creationId="{E7806BCE-EC66-4145-940A-FC5B8CEA9D06}"/>
          </ac:cxnSpMkLst>
        </pc:cxnChg>
        <pc:cxnChg chg="add mod">
          <ac:chgData name="Watanabe Go" userId="eca159047afb4479" providerId="LiveId" clId="{841019A2-8E70-4414-BB45-0E8062BFD713}" dt="2020-11-02T13:25:55.350" v="1875" actId="14100"/>
          <ac:cxnSpMkLst>
            <pc:docMk/>
            <pc:sldMk cId="1820998713" sldId="399"/>
            <ac:cxnSpMk id="69" creationId="{FF3206EC-4F55-4318-9213-978AA8B6FE76}"/>
          </ac:cxnSpMkLst>
        </pc:cxnChg>
        <pc:cxnChg chg="add mod">
          <ac:chgData name="Watanabe Go" userId="eca159047afb4479" providerId="LiveId" clId="{841019A2-8E70-4414-BB45-0E8062BFD713}" dt="2020-11-02T13:26:04.056" v="1877" actId="14100"/>
          <ac:cxnSpMkLst>
            <pc:docMk/>
            <pc:sldMk cId="1820998713" sldId="399"/>
            <ac:cxnSpMk id="70" creationId="{C747F290-B04C-4C06-B374-9DAC26D23B97}"/>
          </ac:cxnSpMkLst>
        </pc:cxnChg>
        <pc:cxnChg chg="add mod">
          <ac:chgData name="Watanabe Go" userId="eca159047afb4479" providerId="LiveId" clId="{841019A2-8E70-4414-BB45-0E8062BFD713}" dt="2020-11-02T13:26:18.894" v="1881" actId="1038"/>
          <ac:cxnSpMkLst>
            <pc:docMk/>
            <pc:sldMk cId="1820998713" sldId="399"/>
            <ac:cxnSpMk id="71" creationId="{E2D7C3DC-82A3-40F4-AE6B-37468F86124A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72" creationId="{F8EC0303-D59F-403C-BD81-9037296C1A00}"/>
          </ac:cxnSpMkLst>
        </pc:cxnChg>
      </pc:sldChg>
      <pc:sldMasterChg chg="addSp delSldLayout">
        <pc:chgData name="Watanabe Go" userId="eca159047afb4479" providerId="LiveId" clId="{841019A2-8E70-4414-BB45-0E8062BFD713}" dt="2020-10-31T18:04:47.874" v="894" actId="47"/>
        <pc:sldMasterMkLst>
          <pc:docMk/>
          <pc:sldMasterMk cId="541211014" sldId="2147483660"/>
        </pc:sldMasterMkLst>
        <pc:spChg chg="add">
          <ac:chgData name="Watanabe Go" userId="eca159047afb4479" providerId="LiveId" clId="{841019A2-8E70-4414-BB45-0E8062BFD713}" dt="2020-10-31T18:02:28.271" v="834"/>
          <ac:spMkLst>
            <pc:docMk/>
            <pc:sldMasterMk cId="541211014" sldId="2147483660"/>
            <ac:spMk id="6" creationId="{C4291E0F-6B8B-44D1-B9F3-648940E3C30F}"/>
          </ac:spMkLst>
        </pc:spChg>
        <pc:sldLayoutChg chg="del">
          <pc:chgData name="Watanabe Go" userId="eca159047afb4479" providerId="LiveId" clId="{841019A2-8E70-4414-BB45-0E8062BFD713}" dt="2020-10-31T18:04:47.874" v="894" actId="47"/>
          <pc:sldLayoutMkLst>
            <pc:docMk/>
            <pc:sldMasterMk cId="541211014" sldId="2147483660"/>
            <pc:sldLayoutMk cId="1341831131" sldId="2147483667"/>
          </pc:sldLayoutMkLst>
        </pc:sldLayoutChg>
      </pc:sldMaster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  <pc:sldChg chg="addSp delSp modSp">
        <pc:chgData name="Go Watanabe" userId="eca159047afb4479" providerId="Windows Live" clId="Web-{03A7ABAF-8D65-4E09-B667-1D94DA72E989}" dt="2018-11-12T17:15:56.323" v="74" actId="1076"/>
        <pc:sldMkLst>
          <pc:docMk/>
          <pc:sldMk cId="1449218270" sldId="345"/>
        </pc:sldMkLst>
        <pc:spChg chg="add mod">
          <ac:chgData name="Go Watanabe" userId="eca159047afb4479" providerId="Windows Live" clId="Web-{03A7ABAF-8D65-4E09-B667-1D94DA72E989}" dt="2018-11-12T17:15:56.323" v="74" actId="1076"/>
          <ac:spMkLst>
            <pc:docMk/>
            <pc:sldMk cId="1449218270" sldId="345"/>
            <ac:spMk id="3" creationId="{72AC7A59-75EC-4812-B5F1-8473610F869E}"/>
          </ac:spMkLst>
        </pc:spChg>
        <pc:spChg chg="add del mod">
          <ac:chgData name="Go Watanabe" userId="eca159047afb4479" providerId="Windows Live" clId="Web-{03A7ABAF-8D65-4E09-B667-1D94DA72E989}" dt="2018-11-12T17:14:10.338" v="9"/>
          <ac:spMkLst>
            <pc:docMk/>
            <pc:sldMk cId="1449218270" sldId="345"/>
            <ac:spMk id="5" creationId="{8D26B0A1-A6BE-4379-9F6D-1701BFDEA0AD}"/>
          </ac:spMkLst>
        </pc:spChg>
        <pc:spChg chg="add del mod">
          <ac:chgData name="Go Watanabe" userId="eca159047afb4479" providerId="Windows Live" clId="Web-{03A7ABAF-8D65-4E09-B667-1D94DA72E989}" dt="2018-11-12T17:14:08.151" v="6"/>
          <ac:spMkLst>
            <pc:docMk/>
            <pc:sldMk cId="1449218270" sldId="345"/>
            <ac:spMk id="6" creationId="{E6E4B0CA-C11D-4331-A8B9-566A7530E6F7}"/>
          </ac:spMkLst>
        </pc:spChg>
        <pc:spChg chg="mod">
          <ac:chgData name="Go Watanabe" userId="eca159047afb4479" providerId="Windows Live" clId="Web-{03A7ABAF-8D65-4E09-B667-1D94DA72E989}" dt="2018-11-12T17:13:47.588" v="1" actId="14100"/>
          <ac:spMkLst>
            <pc:docMk/>
            <pc:sldMk cId="1449218270" sldId="345"/>
            <ac:spMk id="10" creationId="{CCC2223F-AA92-478A-8F56-8A045675C2BC}"/>
          </ac:spMkLst>
        </pc:spChg>
      </pc:sldChg>
      <pc:sldChg chg="addSp delSp modSp new">
        <pc:chgData name="Go Watanabe" userId="eca159047afb4479" providerId="Windows Live" clId="Web-{03A7ABAF-8D65-4E09-B667-1D94DA72E989}" dt="2018-11-12T17:30:49.933" v="249" actId="14100"/>
        <pc:sldMkLst>
          <pc:docMk/>
          <pc:sldMk cId="4184024086" sldId="346"/>
        </pc:sldMkLst>
        <pc:spChg chg="mod">
          <ac:chgData name="Go Watanabe" userId="eca159047afb4479" providerId="Windows Live" clId="Web-{03A7ABAF-8D65-4E09-B667-1D94DA72E989}" dt="2018-11-12T17:16:11.401" v="76" actId="14100"/>
          <ac:spMkLst>
            <pc:docMk/>
            <pc:sldMk cId="4184024086" sldId="346"/>
            <ac:spMk id="3" creationId="{C03587E1-C543-4A12-A758-B601C1380F17}"/>
          </ac:spMkLst>
        </pc:spChg>
        <pc:spChg chg="add mod">
          <ac:chgData name="Go Watanabe" userId="eca159047afb4479" providerId="Windows Live" clId="Web-{03A7ABAF-8D65-4E09-B667-1D94DA72E989}" dt="2018-11-12T17:29:13.105" v="213" actId="1076"/>
          <ac:spMkLst>
            <pc:docMk/>
            <pc:sldMk cId="4184024086" sldId="346"/>
            <ac:spMk id="5" creationId="{4C562F6D-D264-449F-BF93-91B02CFD1069}"/>
          </ac:spMkLst>
        </pc:spChg>
        <pc:spChg chg="add mod">
          <ac:chgData name="Go Watanabe" userId="eca159047afb4479" providerId="Windows Live" clId="Web-{03A7ABAF-8D65-4E09-B667-1D94DA72E989}" dt="2018-11-12T17:29:13.120" v="214" actId="1076"/>
          <ac:spMkLst>
            <pc:docMk/>
            <pc:sldMk cId="4184024086" sldId="346"/>
            <ac:spMk id="6" creationId="{0C10373B-846C-4855-A48F-02BE1A9F0DF3}"/>
          </ac:spMkLst>
        </pc:spChg>
        <pc:spChg chg="add mod">
          <ac:chgData name="Go Watanabe" userId="eca159047afb4479" providerId="Windows Live" clId="Web-{03A7ABAF-8D65-4E09-B667-1D94DA72E989}" dt="2018-11-12T17:29:13.136" v="215" actId="1076"/>
          <ac:spMkLst>
            <pc:docMk/>
            <pc:sldMk cId="4184024086" sldId="346"/>
            <ac:spMk id="7" creationId="{2A95C43A-2AC0-494D-86EF-E1D71EE07A04}"/>
          </ac:spMkLst>
        </pc:spChg>
        <pc:spChg chg="add mod">
          <ac:chgData name="Go Watanabe" userId="eca159047afb4479" providerId="Windows Live" clId="Web-{03A7ABAF-8D65-4E09-B667-1D94DA72E989}" dt="2018-11-12T17:30:41.136" v="248" actId="1076"/>
          <ac:spMkLst>
            <pc:docMk/>
            <pc:sldMk cId="4184024086" sldId="346"/>
            <ac:spMk id="8" creationId="{0C3ED2B4-1AE6-4B26-91C9-74F2C34C635C}"/>
          </ac:spMkLst>
        </pc:spChg>
        <pc:spChg chg="add mod">
          <ac:chgData name="Go Watanabe" userId="eca159047afb4479" providerId="Windows Live" clId="Web-{03A7ABAF-8D65-4E09-B667-1D94DA72E989}" dt="2018-11-12T17:29:13.136" v="216" actId="1076"/>
          <ac:spMkLst>
            <pc:docMk/>
            <pc:sldMk cId="4184024086" sldId="346"/>
            <ac:spMk id="9" creationId="{4B195DB7-D5B6-4286-A829-0DACBF8B8EA8}"/>
          </ac:spMkLst>
        </pc:spChg>
        <pc:spChg chg="add mod">
          <ac:chgData name="Go Watanabe" userId="eca159047afb4479" providerId="Windows Live" clId="Web-{03A7ABAF-8D65-4E09-B667-1D94DA72E989}" dt="2018-11-12T17:29:13.152" v="217" actId="1076"/>
          <ac:spMkLst>
            <pc:docMk/>
            <pc:sldMk cId="4184024086" sldId="346"/>
            <ac:spMk id="10" creationId="{89E13A23-8C5C-44C5-B6C5-4797A8B23253}"/>
          </ac:spMkLst>
        </pc:spChg>
        <pc:spChg chg="add mod">
          <ac:chgData name="Go Watanabe" userId="eca159047afb4479" providerId="Windows Live" clId="Web-{03A7ABAF-8D65-4E09-B667-1D94DA72E989}" dt="2018-11-12T17:29:13.167" v="218" actId="1076"/>
          <ac:spMkLst>
            <pc:docMk/>
            <pc:sldMk cId="4184024086" sldId="346"/>
            <ac:spMk id="11" creationId="{B225956C-027F-4165-B75D-20B3220D7801}"/>
          </ac:spMkLst>
        </pc:spChg>
        <pc:spChg chg="add del mod">
          <ac:chgData name="Go Watanabe" userId="eca159047afb4479" providerId="Windows Live" clId="Web-{03A7ABAF-8D65-4E09-B667-1D94DA72E989}" dt="2018-11-12T17:29:18.277" v="222"/>
          <ac:spMkLst>
            <pc:docMk/>
            <pc:sldMk cId="4184024086" sldId="346"/>
            <ac:spMk id="12" creationId="{BF22DD5C-41F5-4940-BA83-365F0F49511F}"/>
          </ac:spMkLst>
        </pc:spChg>
        <pc:spChg chg="add del mod">
          <ac:chgData name="Go Watanabe" userId="eca159047afb4479" providerId="Windows Live" clId="Web-{03A7ABAF-8D65-4E09-B667-1D94DA72E989}" dt="2018-11-12T17:29:23.183" v="224"/>
          <ac:spMkLst>
            <pc:docMk/>
            <pc:sldMk cId="4184024086" sldId="346"/>
            <ac:spMk id="13" creationId="{21B17BBF-922E-4EA6-8827-70406EDAB85F}"/>
          </ac:spMkLst>
        </pc:spChg>
        <pc:cxnChg chg="add mod">
          <ac:chgData name="Go Watanabe" userId="eca159047afb4479" providerId="Windows Live" clId="Web-{03A7ABAF-8D65-4E09-B667-1D94DA72E989}" dt="2018-11-12T17:30:49.933" v="249" actId="14100"/>
          <ac:cxnSpMkLst>
            <pc:docMk/>
            <pc:sldMk cId="4184024086" sldId="346"/>
            <ac:cxnSpMk id="14" creationId="{EB52FC92-57E7-4FB5-AB20-080A738F9024}"/>
          </ac:cxnSpMkLst>
        </pc:cxnChg>
        <pc:cxnChg chg="add mod">
          <ac:chgData name="Go Watanabe" userId="eca159047afb4479" providerId="Windows Live" clId="Web-{03A7ABAF-8D65-4E09-B667-1D94DA72E989}" dt="2018-11-12T17:30:35.823" v="245" actId="1076"/>
          <ac:cxnSpMkLst>
            <pc:docMk/>
            <pc:sldMk cId="4184024086" sldId="346"/>
            <ac:cxnSpMk id="15" creationId="{C29DE907-A7B8-4B51-873E-A4DDD4DBA59E}"/>
          </ac:cxnSpMkLst>
        </pc:cxnChg>
        <pc:cxnChg chg="add mod">
          <ac:chgData name="Go Watanabe" userId="eca159047afb4479" providerId="Windows Live" clId="Web-{03A7ABAF-8D65-4E09-B667-1D94DA72E989}" dt="2018-11-12T17:30:39.042" v="247" actId="1076"/>
          <ac:cxnSpMkLst>
            <pc:docMk/>
            <pc:sldMk cId="4184024086" sldId="346"/>
            <ac:cxnSpMk id="16" creationId="{C8E9AE48-47D9-4591-B388-B7600CF7EF1B}"/>
          </ac:cxnSpMkLst>
        </pc:cxnChg>
      </pc:sldChg>
    </pc:docChg>
  </pc:docChgLst>
  <pc:docChgLst>
    <pc:chgData name="Watanabe Go" userId="eca159047afb4479" providerId="LiveId" clId="{68503B11-5667-47C1-AE8F-29D45B8DA430}"/>
    <pc:docChg chg="modSld">
      <pc:chgData name="Watanabe Go" userId="eca159047afb4479" providerId="LiveId" clId="{68503B11-5667-47C1-AE8F-29D45B8DA430}" dt="2020-11-19T15:38:35.224" v="17"/>
      <pc:docMkLst>
        <pc:docMk/>
      </pc:docMkLst>
      <pc:sldChg chg="modSp mod">
        <pc:chgData name="Watanabe Go" userId="eca159047afb4479" providerId="LiveId" clId="{68503B11-5667-47C1-AE8F-29D45B8DA430}" dt="2020-11-19T15:38:35.224" v="17"/>
        <pc:sldMkLst>
          <pc:docMk/>
          <pc:sldMk cId="1820998713" sldId="399"/>
        </pc:sldMkLst>
        <pc:spChg chg="mod">
          <ac:chgData name="Watanabe Go" userId="eca159047afb4479" providerId="LiveId" clId="{68503B11-5667-47C1-AE8F-29D45B8DA430}" dt="2020-11-19T15:38:35.224" v="17"/>
          <ac:spMkLst>
            <pc:docMk/>
            <pc:sldMk cId="1820998713" sldId="399"/>
            <ac:spMk id="2" creationId="{C854BBB7-A7C0-4E18-AC07-230CEC3B508B}"/>
          </ac:spMkLst>
        </pc:spChg>
      </pc:sldChg>
    </pc:docChg>
  </pc:docChgLst>
  <pc:docChgLst>
    <pc:chgData name="Watanabe Go" userId="eca159047afb4479" providerId="LiveId" clId="{1E29D264-40A6-4A4B-AD4E-25CA192F8BC5}"/>
    <pc:docChg chg="undo redo custSel addSld delSld modSld sldOrd modShowInfo">
      <pc:chgData name="Watanabe Go" userId="eca159047afb4479" providerId="LiveId" clId="{1E29D264-40A6-4A4B-AD4E-25CA192F8BC5}" dt="2021-04-21T12:12:07.957" v="21705" actId="20577"/>
      <pc:docMkLst>
        <pc:docMk/>
      </pc:docMkLst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466375949" sldId="391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325301708" sldId="39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510538151" sldId="39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820998713" sldId="399"/>
        </pc:sldMkLst>
      </pc:sldChg>
      <pc:sldChg chg="modSp mod">
        <pc:chgData name="Watanabe Go" userId="eca159047afb4479" providerId="LiveId" clId="{1E29D264-40A6-4A4B-AD4E-25CA192F8BC5}" dt="2021-04-21T12:12:07.957" v="21705" actId="20577"/>
        <pc:sldMkLst>
          <pc:docMk/>
          <pc:sldMk cId="2131095326" sldId="401"/>
        </pc:sldMkLst>
        <pc:spChg chg="mod">
          <ac:chgData name="Watanabe Go" userId="eca159047afb4479" providerId="LiveId" clId="{1E29D264-40A6-4A4B-AD4E-25CA192F8BC5}" dt="2021-04-21T12:12:07.957" v="21705" actId="20577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1E29D264-40A6-4A4B-AD4E-25CA192F8BC5}" dt="2021-04-18T11:17:23.676" v="22" actId="20577"/>
          <ac:spMkLst>
            <pc:docMk/>
            <pc:sldMk cId="2131095326" sldId="401"/>
            <ac:spMk id="5" creationId="{4C50C981-6E9C-4281-A0BA-1C7F2338D87D}"/>
          </ac:spMkLst>
        </pc:spChg>
        <pc:spChg chg="mod">
          <ac:chgData name="Watanabe Go" userId="eca159047afb4479" providerId="LiveId" clId="{1E29D264-40A6-4A4B-AD4E-25CA192F8BC5}" dt="2021-04-18T16:42:02.555" v="10361" actId="20577"/>
          <ac:spMkLst>
            <pc:docMk/>
            <pc:sldMk cId="2131095326" sldId="401"/>
            <ac:spMk id="8" creationId="{D8E2A6C3-DB73-470D-8217-C939CD953898}"/>
          </ac:spMkLst>
        </pc:spChg>
      </pc:sldChg>
      <pc:sldChg chg="del">
        <pc:chgData name="Watanabe Go" userId="eca159047afb4479" providerId="LiveId" clId="{1E29D264-40A6-4A4B-AD4E-25CA192F8BC5}" dt="2021-04-18T16:12:46.421" v="8808" actId="47"/>
        <pc:sldMkLst>
          <pc:docMk/>
          <pc:sldMk cId="538454222" sldId="402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531169845" sldId="403"/>
        </pc:sldMkLst>
      </pc:sldChg>
      <pc:sldChg chg="addSp delSp modSp mod">
        <pc:chgData name="Watanabe Go" userId="eca159047afb4479" providerId="LiveId" clId="{1E29D264-40A6-4A4B-AD4E-25CA192F8BC5}" dt="2021-04-21T04:14:41.074" v="15677" actId="20577"/>
        <pc:sldMkLst>
          <pc:docMk/>
          <pc:sldMk cId="3221353198" sldId="407"/>
        </pc:sldMkLst>
        <pc:spChg chg="mod">
          <ac:chgData name="Watanabe Go" userId="eca159047afb4479" providerId="LiveId" clId="{1E29D264-40A6-4A4B-AD4E-25CA192F8BC5}" dt="2021-04-18T11:33:25.290" v="498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E29D264-40A6-4A4B-AD4E-25CA192F8BC5}" dt="2021-04-18T11:33:36.405" v="507" actId="14100"/>
          <ac:spMkLst>
            <pc:docMk/>
            <pc:sldMk cId="3221353198" sldId="407"/>
            <ac:spMk id="4" creationId="{51BC7CCA-46DE-4C97-BC7F-C075B7188288}"/>
          </ac:spMkLst>
        </pc:spChg>
        <pc:spChg chg="mod">
          <ac:chgData name="Watanabe Go" userId="eca159047afb4479" providerId="LiveId" clId="{1E29D264-40A6-4A4B-AD4E-25CA192F8BC5}" dt="2021-04-18T11:28:38.563" v="279" actId="14100"/>
          <ac:spMkLst>
            <pc:docMk/>
            <pc:sldMk cId="3221353198" sldId="407"/>
            <ac:spMk id="5" creationId="{29957DAE-2A89-4224-8319-CF156BA5FEC6}"/>
          </ac:spMkLst>
        </pc:spChg>
        <pc:spChg chg="mod">
          <ac:chgData name="Watanabe Go" userId="eca159047afb4479" providerId="LiveId" clId="{1E29D264-40A6-4A4B-AD4E-25CA192F8BC5}" dt="2021-04-18T11:27:51.870" v="254" actId="14100"/>
          <ac:spMkLst>
            <pc:docMk/>
            <pc:sldMk cId="3221353198" sldId="407"/>
            <ac:spMk id="6" creationId="{980F5796-E5D2-4502-822B-78D75E01567D}"/>
          </ac:spMkLst>
        </pc:spChg>
        <pc:spChg chg="mod">
          <ac:chgData name="Watanabe Go" userId="eca159047afb4479" providerId="LiveId" clId="{1E29D264-40A6-4A4B-AD4E-25CA192F8BC5}" dt="2021-04-21T04:14:41.074" v="15677" actId="20577"/>
          <ac:spMkLst>
            <pc:docMk/>
            <pc:sldMk cId="3221353198" sldId="407"/>
            <ac:spMk id="7" creationId="{3C347ACA-6B4A-4E84-A093-753DA410401F}"/>
          </ac:spMkLst>
        </pc:spChg>
        <pc:spChg chg="mod">
          <ac:chgData name="Watanabe Go" userId="eca159047afb4479" providerId="LiveId" clId="{1E29D264-40A6-4A4B-AD4E-25CA192F8BC5}" dt="2021-04-18T11:27:56.981" v="276" actId="1037"/>
          <ac:spMkLst>
            <pc:docMk/>
            <pc:sldMk cId="3221353198" sldId="407"/>
            <ac:spMk id="8" creationId="{303D4A99-CD8B-47C1-81BE-E5A0A12D720F}"/>
          </ac:spMkLst>
        </pc:spChg>
        <pc:spChg chg="del mod">
          <ac:chgData name="Watanabe Go" userId="eca159047afb4479" providerId="LiveId" clId="{1E29D264-40A6-4A4B-AD4E-25CA192F8BC5}" dt="2021-04-18T11:30:11.124" v="398" actId="21"/>
          <ac:spMkLst>
            <pc:docMk/>
            <pc:sldMk cId="3221353198" sldId="407"/>
            <ac:spMk id="9" creationId="{5471D8E6-E751-44F4-8764-C18199DE7DCE}"/>
          </ac:spMkLst>
        </pc:spChg>
        <pc:spChg chg="add mod ord">
          <ac:chgData name="Watanabe Go" userId="eca159047afb4479" providerId="LiveId" clId="{1E29D264-40A6-4A4B-AD4E-25CA192F8BC5}" dt="2021-04-18T15:33:59.699" v="6475" actId="693"/>
          <ac:spMkLst>
            <pc:docMk/>
            <pc:sldMk cId="3221353198" sldId="407"/>
            <ac:spMk id="10" creationId="{203C086C-21F1-45D1-8398-68F6CB91CCFC}"/>
          </ac:spMkLst>
        </pc:spChg>
        <pc:spChg chg="add mod">
          <ac:chgData name="Watanabe Go" userId="eca159047afb4479" providerId="LiveId" clId="{1E29D264-40A6-4A4B-AD4E-25CA192F8BC5}" dt="2021-04-18T15:33:59.699" v="6475" actId="693"/>
          <ac:spMkLst>
            <pc:docMk/>
            <pc:sldMk cId="3221353198" sldId="407"/>
            <ac:spMk id="11" creationId="{709CF878-D4D7-4926-9010-97F396B9EF67}"/>
          </ac:spMkLst>
        </pc:spChg>
        <pc:spChg chg="add mod">
          <ac:chgData name="Watanabe Go" userId="eca159047afb4479" providerId="LiveId" clId="{1E29D264-40A6-4A4B-AD4E-25CA192F8BC5}" dt="2021-04-18T11:28:38.563" v="279" actId="14100"/>
          <ac:spMkLst>
            <pc:docMk/>
            <pc:sldMk cId="3221353198" sldId="407"/>
            <ac:spMk id="12" creationId="{FFD9698E-E872-4FEC-9BF2-F21582E46FAC}"/>
          </ac:spMkLst>
        </pc:spChg>
        <pc:spChg chg="add mod">
          <ac:chgData name="Watanabe Go" userId="eca159047afb4479" providerId="LiveId" clId="{1E29D264-40A6-4A4B-AD4E-25CA192F8BC5}" dt="2021-04-18T11:27:51.870" v="254" actId="14100"/>
          <ac:spMkLst>
            <pc:docMk/>
            <pc:sldMk cId="3221353198" sldId="407"/>
            <ac:spMk id="13" creationId="{D89E139F-BC0A-418A-B045-F0CE523584C7}"/>
          </ac:spMkLst>
        </pc:spChg>
        <pc:spChg chg="add mod">
          <ac:chgData name="Watanabe Go" userId="eca159047afb4479" providerId="LiveId" clId="{1E29D264-40A6-4A4B-AD4E-25CA192F8BC5}" dt="2021-04-21T04:14:34.004" v="15670" actId="20577"/>
          <ac:spMkLst>
            <pc:docMk/>
            <pc:sldMk cId="3221353198" sldId="407"/>
            <ac:spMk id="14" creationId="{EAEB73CB-D96A-42BA-BD4D-0969CB35A375}"/>
          </ac:spMkLst>
        </pc:spChg>
        <pc:spChg chg="add mod">
          <ac:chgData name="Watanabe Go" userId="eca159047afb4479" providerId="LiveId" clId="{1E29D264-40A6-4A4B-AD4E-25CA192F8BC5}" dt="2021-04-18T11:27:56.981" v="276" actId="1037"/>
          <ac:spMkLst>
            <pc:docMk/>
            <pc:sldMk cId="3221353198" sldId="407"/>
            <ac:spMk id="15" creationId="{FDCE9AAE-3B80-488F-81B4-18305662B9F0}"/>
          </ac:spMkLst>
        </pc:spChg>
        <pc:spChg chg="add mod">
          <ac:chgData name="Watanabe Go" userId="eca159047afb4479" providerId="LiveId" clId="{1E29D264-40A6-4A4B-AD4E-25CA192F8BC5}" dt="2021-04-18T11:27:24.808" v="243" actId="14100"/>
          <ac:spMkLst>
            <pc:docMk/>
            <pc:sldMk cId="3221353198" sldId="407"/>
            <ac:spMk id="16" creationId="{17CE8F90-0536-4B23-B44D-6C3EE9F822DD}"/>
          </ac:spMkLst>
        </pc:spChg>
        <pc:spChg chg="add mod">
          <ac:chgData name="Watanabe Go" userId="eca159047afb4479" providerId="LiveId" clId="{1E29D264-40A6-4A4B-AD4E-25CA192F8BC5}" dt="2021-04-18T11:28:14.225" v="278" actId="13822"/>
          <ac:spMkLst>
            <pc:docMk/>
            <pc:sldMk cId="3221353198" sldId="407"/>
            <ac:spMk id="17" creationId="{DBA43E24-C3A3-4218-B27D-DF5AE7EAF3AE}"/>
          </ac:spMkLst>
        </pc:spChg>
        <pc:spChg chg="add mod">
          <ac:chgData name="Watanabe Go" userId="eca159047afb4479" providerId="LiveId" clId="{1E29D264-40A6-4A4B-AD4E-25CA192F8BC5}" dt="2021-04-18T11:33:53.406" v="510" actId="14100"/>
          <ac:spMkLst>
            <pc:docMk/>
            <pc:sldMk cId="3221353198" sldId="407"/>
            <ac:spMk id="18" creationId="{B7F488C6-BB04-4F58-AC5E-93811B5D53F3}"/>
          </ac:spMkLst>
        </pc:spChg>
        <pc:spChg chg="add mod">
          <ac:chgData name="Watanabe Go" userId="eca159047afb4479" providerId="LiveId" clId="{1E29D264-40A6-4A4B-AD4E-25CA192F8BC5}" dt="2021-04-18T11:34:49.919" v="591" actId="1038"/>
          <ac:spMkLst>
            <pc:docMk/>
            <pc:sldMk cId="3221353198" sldId="407"/>
            <ac:spMk id="19" creationId="{031C56FA-8197-4CE4-9CAB-FAE3599B04E6}"/>
          </ac:spMkLst>
        </pc:spChg>
        <pc:spChg chg="add mod">
          <ac:chgData name="Watanabe Go" userId="eca159047afb4479" providerId="LiveId" clId="{1E29D264-40A6-4A4B-AD4E-25CA192F8BC5}" dt="2021-04-18T11:34:53.456" v="595" actId="1038"/>
          <ac:spMkLst>
            <pc:docMk/>
            <pc:sldMk cId="3221353198" sldId="407"/>
            <ac:spMk id="20" creationId="{9B324A46-F8EA-4802-AEC1-927CB8AB55E8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313158659" sldId="409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906492969" sldId="410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45753239" sldId="414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6248275" sldId="41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717253082" sldId="418"/>
        </pc:sldMkLst>
      </pc:sldChg>
      <pc:sldChg chg="modSp del mod">
        <pc:chgData name="Watanabe Go" userId="eca159047afb4479" providerId="LiveId" clId="{1E29D264-40A6-4A4B-AD4E-25CA192F8BC5}" dt="2021-04-18T16:55:11.070" v="10653" actId="47"/>
        <pc:sldMkLst>
          <pc:docMk/>
          <pc:sldMk cId="1340280561" sldId="420"/>
        </pc:sldMkLst>
        <pc:spChg chg="mod">
          <ac:chgData name="Watanabe Go" userId="eca159047afb4479" providerId="LiveId" clId="{1E29D264-40A6-4A4B-AD4E-25CA192F8BC5}" dt="2021-04-18T16:09:26.704" v="8679" actId="20577"/>
          <ac:spMkLst>
            <pc:docMk/>
            <pc:sldMk cId="1340280561" sldId="420"/>
            <ac:spMk id="2" creationId="{C65EC445-18B3-4F8B-AFE0-60F310673F2C}"/>
          </ac:spMkLst>
        </pc:spChg>
      </pc:sldChg>
      <pc:sldChg chg="del">
        <pc:chgData name="Watanabe Go" userId="eca159047afb4479" providerId="LiveId" clId="{1E29D264-40A6-4A4B-AD4E-25CA192F8BC5}" dt="2021-04-18T12:02:08.350" v="3248" actId="47"/>
        <pc:sldMkLst>
          <pc:docMk/>
          <pc:sldMk cId="691404084" sldId="422"/>
        </pc:sldMkLst>
      </pc:sldChg>
      <pc:sldChg chg="del">
        <pc:chgData name="Watanabe Go" userId="eca159047afb4479" providerId="LiveId" clId="{1E29D264-40A6-4A4B-AD4E-25CA192F8BC5}" dt="2021-04-18T12:03:51.740" v="3322" actId="47"/>
        <pc:sldMkLst>
          <pc:docMk/>
          <pc:sldMk cId="4068572279" sldId="423"/>
        </pc:sldMkLst>
      </pc:sldChg>
      <pc:sldChg chg="del">
        <pc:chgData name="Watanabe Go" userId="eca159047afb4479" providerId="LiveId" clId="{1E29D264-40A6-4A4B-AD4E-25CA192F8BC5}" dt="2021-04-18T14:36:02.606" v="5141" actId="47"/>
        <pc:sldMkLst>
          <pc:docMk/>
          <pc:sldMk cId="3133357785" sldId="424"/>
        </pc:sldMkLst>
      </pc:sldChg>
      <pc:sldChg chg="modSp del mod">
        <pc:chgData name="Watanabe Go" userId="eca159047afb4479" providerId="LiveId" clId="{1E29D264-40A6-4A4B-AD4E-25CA192F8BC5}" dt="2021-04-18T16:52:04.119" v="10497" actId="47"/>
        <pc:sldMkLst>
          <pc:docMk/>
          <pc:sldMk cId="1490943415" sldId="425"/>
        </pc:sldMkLst>
        <pc:spChg chg="mod">
          <ac:chgData name="Watanabe Go" userId="eca159047afb4479" providerId="LiveId" clId="{1E29D264-40A6-4A4B-AD4E-25CA192F8BC5}" dt="2021-04-18T11:22:23.798" v="144" actId="20577"/>
          <ac:spMkLst>
            <pc:docMk/>
            <pc:sldMk cId="1490943415" sldId="425"/>
            <ac:spMk id="6" creationId="{E5DC3E77-F54D-41EF-ACD3-87542DCA25F1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4240577774" sldId="426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056140102" sldId="42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725988903" sldId="42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151491139" sldId="429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635839771" sldId="430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786318209" sldId="431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96449223" sldId="433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752252890" sldId="434"/>
        </pc:sldMkLst>
      </pc:sldChg>
      <pc:sldChg chg="addSp modSp mod">
        <pc:chgData name="Watanabe Go" userId="eca159047afb4479" providerId="LiveId" clId="{1E29D264-40A6-4A4B-AD4E-25CA192F8BC5}" dt="2021-04-18T16:41:36.044" v="10352" actId="404"/>
        <pc:sldMkLst>
          <pc:docMk/>
          <pc:sldMk cId="1356840198" sldId="435"/>
        </pc:sldMkLst>
        <pc:spChg chg="mod">
          <ac:chgData name="Watanabe Go" userId="eca159047afb4479" providerId="LiveId" clId="{1E29D264-40A6-4A4B-AD4E-25CA192F8BC5}" dt="2021-04-18T16:31:41.719" v="10203" actId="20577"/>
          <ac:spMkLst>
            <pc:docMk/>
            <pc:sldMk cId="1356840198" sldId="435"/>
            <ac:spMk id="5" creationId="{37EF939E-340B-4AC5-AB7D-85FF15F7A4D8}"/>
          </ac:spMkLst>
        </pc:spChg>
        <pc:spChg chg="add mod">
          <ac:chgData name="Watanabe Go" userId="eca159047afb4479" providerId="LiveId" clId="{1E29D264-40A6-4A4B-AD4E-25CA192F8BC5}" dt="2021-04-18T16:41:36.044" v="10352" actId="404"/>
          <ac:spMkLst>
            <pc:docMk/>
            <pc:sldMk cId="1356840198" sldId="435"/>
            <ac:spMk id="7" creationId="{964592BF-02DF-4542-BE60-DD7360568BA2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858964807" sldId="436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137898939" sldId="43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267729778" sldId="43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637961026" sldId="439"/>
        </pc:sldMkLst>
      </pc:sldChg>
      <pc:sldChg chg="addSp modSp new mod">
        <pc:chgData name="Watanabe Go" userId="eca159047afb4479" providerId="LiveId" clId="{1E29D264-40A6-4A4B-AD4E-25CA192F8BC5}" dt="2021-04-21T09:07:37.462" v="21243" actId="20577"/>
        <pc:sldMkLst>
          <pc:docMk/>
          <pc:sldMk cId="2634849480" sldId="440"/>
        </pc:sldMkLst>
        <pc:spChg chg="mod">
          <ac:chgData name="Watanabe Go" userId="eca159047afb4479" providerId="LiveId" clId="{1E29D264-40A6-4A4B-AD4E-25CA192F8BC5}" dt="2021-04-18T11:18:30.708" v="58" actId="20577"/>
          <ac:spMkLst>
            <pc:docMk/>
            <pc:sldMk cId="2634849480" sldId="440"/>
            <ac:spMk id="2" creationId="{588C1E39-A19E-47D6-BED3-D46E8223894F}"/>
          </ac:spMkLst>
        </pc:spChg>
        <pc:spChg chg="mod">
          <ac:chgData name="Watanabe Go" userId="eca159047afb4479" providerId="LiveId" clId="{1E29D264-40A6-4A4B-AD4E-25CA192F8BC5}" dt="2021-04-21T09:07:37.462" v="21243" actId="20577"/>
          <ac:spMkLst>
            <pc:docMk/>
            <pc:sldMk cId="2634849480" sldId="440"/>
            <ac:spMk id="4" creationId="{F49A76C5-422E-430E-8B0A-1354DC3CCC6E}"/>
          </ac:spMkLst>
        </pc:spChg>
        <pc:spChg chg="add mod">
          <ac:chgData name="Watanabe Go" userId="eca159047afb4479" providerId="LiveId" clId="{1E29D264-40A6-4A4B-AD4E-25CA192F8BC5}" dt="2021-04-18T16:42:09.843" v="10370" actId="20577"/>
          <ac:spMkLst>
            <pc:docMk/>
            <pc:sldMk cId="2634849480" sldId="440"/>
            <ac:spMk id="6" creationId="{CC3F89CD-57C8-48AF-B596-FA068CC509D2}"/>
          </ac:spMkLst>
        </pc:spChg>
        <pc:picChg chg="add mod">
          <ac:chgData name="Watanabe Go" userId="eca159047afb4479" providerId="LiveId" clId="{1E29D264-40A6-4A4B-AD4E-25CA192F8BC5}" dt="2021-04-18T16:12:10.934" v="8805"/>
          <ac:picMkLst>
            <pc:docMk/>
            <pc:sldMk cId="2634849480" sldId="440"/>
            <ac:picMk id="5" creationId="{46E90B06-FC4B-410E-BBE0-0CF26B3A1D34}"/>
          </ac:picMkLst>
        </pc:picChg>
      </pc:sldChg>
      <pc:sldChg chg="addSp modSp new mod">
        <pc:chgData name="Watanabe Go" userId="eca159047afb4479" providerId="LiveId" clId="{1E29D264-40A6-4A4B-AD4E-25CA192F8BC5}" dt="2021-04-21T04:13:31.334" v="15663" actId="14100"/>
        <pc:sldMkLst>
          <pc:docMk/>
          <pc:sldMk cId="1006728838" sldId="441"/>
        </pc:sldMkLst>
        <pc:spChg chg="mod">
          <ac:chgData name="Watanabe Go" userId="eca159047afb4479" providerId="LiveId" clId="{1E29D264-40A6-4A4B-AD4E-25CA192F8BC5}" dt="2021-04-18T11:18:47.602" v="93" actId="20577"/>
          <ac:spMkLst>
            <pc:docMk/>
            <pc:sldMk cId="1006728838" sldId="441"/>
            <ac:spMk id="2" creationId="{D064DBC1-872F-4258-B190-251C0667CDA1}"/>
          </ac:spMkLst>
        </pc:spChg>
        <pc:spChg chg="mod">
          <ac:chgData name="Watanabe Go" userId="eca159047afb4479" providerId="LiveId" clId="{1E29D264-40A6-4A4B-AD4E-25CA192F8BC5}" dt="2021-04-18T16:13:32.593" v="8836" actId="20577"/>
          <ac:spMkLst>
            <pc:docMk/>
            <pc:sldMk cId="1006728838" sldId="441"/>
            <ac:spMk id="4" creationId="{433DD3E6-CDB9-4743-935B-8C80FBE389A5}"/>
          </ac:spMkLst>
        </pc:spChg>
        <pc:spChg chg="add mod">
          <ac:chgData name="Watanabe Go" userId="eca159047afb4479" providerId="LiveId" clId="{1E29D264-40A6-4A4B-AD4E-25CA192F8BC5}" dt="2021-04-21T04:13:31.334" v="15663" actId="14100"/>
          <ac:spMkLst>
            <pc:docMk/>
            <pc:sldMk cId="1006728838" sldId="441"/>
            <ac:spMk id="5" creationId="{24B0C12F-DC1A-474B-AB23-4E78C4C146C8}"/>
          </ac:spMkLst>
        </pc:spChg>
      </pc:sldChg>
      <pc:sldChg chg="modSp new mod ord">
        <pc:chgData name="Watanabe Go" userId="eca159047afb4479" providerId="LiveId" clId="{1E29D264-40A6-4A4B-AD4E-25CA192F8BC5}" dt="2021-04-21T08:28:41.304" v="20108" actId="20577"/>
        <pc:sldMkLst>
          <pc:docMk/>
          <pc:sldMk cId="202159184" sldId="442"/>
        </pc:sldMkLst>
        <pc:spChg chg="mod">
          <ac:chgData name="Watanabe Go" userId="eca159047afb4479" providerId="LiveId" clId="{1E29D264-40A6-4A4B-AD4E-25CA192F8BC5}" dt="2021-04-18T11:35:40.752" v="626" actId="20577"/>
          <ac:spMkLst>
            <pc:docMk/>
            <pc:sldMk cId="202159184" sldId="442"/>
            <ac:spMk id="2" creationId="{F5F15E03-FC31-404F-BDFF-C6FECC8C221C}"/>
          </ac:spMkLst>
        </pc:spChg>
        <pc:spChg chg="mod">
          <ac:chgData name="Watanabe Go" userId="eca159047afb4479" providerId="LiveId" clId="{1E29D264-40A6-4A4B-AD4E-25CA192F8BC5}" dt="2021-04-21T08:28:41.304" v="20108" actId="20577"/>
          <ac:spMkLst>
            <pc:docMk/>
            <pc:sldMk cId="202159184" sldId="442"/>
            <ac:spMk id="4" creationId="{DD037716-5851-4152-933A-91DE20BBFAB5}"/>
          </ac:spMkLst>
        </pc:spChg>
      </pc:sldChg>
      <pc:sldChg chg="modSp add del mod">
        <pc:chgData name="Watanabe Go" userId="eca159047afb4479" providerId="LiveId" clId="{1E29D264-40A6-4A4B-AD4E-25CA192F8BC5}" dt="2021-04-18T15:58:26.350" v="8190" actId="47"/>
        <pc:sldMkLst>
          <pc:docMk/>
          <pc:sldMk cId="4076901694" sldId="443"/>
        </pc:sldMkLst>
        <pc:spChg chg="mod">
          <ac:chgData name="Watanabe Go" userId="eca159047afb4479" providerId="LiveId" clId="{1E29D264-40A6-4A4B-AD4E-25CA192F8BC5}" dt="2021-04-18T11:41:49.462" v="1308" actId="20577"/>
          <ac:spMkLst>
            <pc:docMk/>
            <pc:sldMk cId="4076901694" sldId="443"/>
            <ac:spMk id="6" creationId="{E5DC3E77-F54D-41EF-ACD3-87542DCA25F1}"/>
          </ac:spMkLst>
        </pc:spChg>
        <pc:spChg chg="mod">
          <ac:chgData name="Watanabe Go" userId="eca159047afb4479" providerId="LiveId" clId="{1E29D264-40A6-4A4B-AD4E-25CA192F8BC5}" dt="2021-04-18T11:41:54.339" v="1310" actId="20577"/>
          <ac:spMkLst>
            <pc:docMk/>
            <pc:sldMk cId="4076901694" sldId="443"/>
            <ac:spMk id="7" creationId="{45385B57-B931-4069-A641-A802C4151042}"/>
          </ac:spMkLst>
        </pc:spChg>
      </pc:sldChg>
      <pc:sldChg chg="addSp delSp modSp new del mod ord modClrScheme chgLayout">
        <pc:chgData name="Watanabe Go" userId="eca159047afb4479" providerId="LiveId" clId="{1E29D264-40A6-4A4B-AD4E-25CA192F8BC5}" dt="2021-04-18T16:00:02.554" v="8266" actId="47"/>
        <pc:sldMkLst>
          <pc:docMk/>
          <pc:sldMk cId="3241361160" sldId="444"/>
        </pc:sldMkLst>
        <pc:spChg chg="del mod ord">
          <ac:chgData name="Watanabe Go" userId="eca159047afb4479" providerId="LiveId" clId="{1E29D264-40A6-4A4B-AD4E-25CA192F8BC5}" dt="2021-04-18T11:42:02.151" v="1312" actId="700"/>
          <ac:spMkLst>
            <pc:docMk/>
            <pc:sldMk cId="3241361160" sldId="444"/>
            <ac:spMk id="2" creationId="{D3F4CCD1-8D48-4E75-A842-ECC774F483B0}"/>
          </ac:spMkLst>
        </pc:spChg>
        <pc:spChg chg="del mod ord">
          <ac:chgData name="Watanabe Go" userId="eca159047afb4479" providerId="LiveId" clId="{1E29D264-40A6-4A4B-AD4E-25CA192F8BC5}" dt="2021-04-18T11:42:02.151" v="1312" actId="700"/>
          <ac:spMkLst>
            <pc:docMk/>
            <pc:sldMk cId="3241361160" sldId="444"/>
            <ac:spMk id="3" creationId="{38934C40-106E-409F-9782-2E2EAB3679AC}"/>
          </ac:spMkLst>
        </pc:spChg>
        <pc:spChg chg="add mod ord">
          <ac:chgData name="Watanabe Go" userId="eca159047afb4479" providerId="LiveId" clId="{1E29D264-40A6-4A4B-AD4E-25CA192F8BC5}" dt="2021-04-18T15:37:08.352" v="6634" actId="20577"/>
          <ac:spMkLst>
            <pc:docMk/>
            <pc:sldMk cId="3241361160" sldId="444"/>
            <ac:spMk id="4" creationId="{E22CBDE3-BC0E-4CB2-91FD-4CC2146F4510}"/>
          </ac:spMkLst>
        </pc:spChg>
        <pc:spChg chg="add mod ord">
          <ac:chgData name="Watanabe Go" userId="eca159047afb4479" providerId="LiveId" clId="{1E29D264-40A6-4A4B-AD4E-25CA192F8BC5}" dt="2021-04-18T15:38:03.333" v="6711" actId="14100"/>
          <ac:spMkLst>
            <pc:docMk/>
            <pc:sldMk cId="3241361160" sldId="444"/>
            <ac:spMk id="5" creationId="{2E571BA9-107B-44A6-A4AB-A6E41AD20B5C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6" creationId="{29BF6532-6931-46AF-9CB5-3DA3AF242833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7" creationId="{17F711A8-DA8C-4681-8E70-23D16E7288DA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8" creationId="{FF401648-72F4-41DC-94E6-84F29A2AC90E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9" creationId="{03C0D721-7AF6-4FD0-985D-C4364FF5C5A7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0" creationId="{F41178CD-82B1-4FA9-9776-C0BE7AAC56AB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1" creationId="{D9B93AF7-CB9E-454F-8689-215A9D625270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12" creationId="{46A4B881-34F1-4199-B5A7-303E2530897E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3" creationId="{8F639067-45DA-4E02-91A6-1BDF8AAC2874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4" creationId="{18C8927B-0284-4BF3-8955-CA0B3084B3D3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5" creationId="{1DE99E63-41CB-441F-B719-E933B332EFB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6" creationId="{504B977F-2D4A-4F01-B0A2-367CBFCF9D65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7" creationId="{78CDDE7F-798C-45EB-BE00-E440DC65D4B0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8" creationId="{6ED743E6-0F0E-4B53-BA62-7EF761141846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9" creationId="{41331D04-77E4-403D-8CE1-1927A790C941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0" creationId="{4B852145-714D-4B75-BCA5-AA45FDE6A57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1" creationId="{79EEFA2F-A44A-4D73-AC3A-CD9C931C6D5F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2" creationId="{DA3C7D57-C31B-4A36-A270-998B0E386B2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3" creationId="{C45E4E47-1C0D-43CE-88CF-4EE1A6567F0A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4" creationId="{5836546B-0D78-4917-AEA5-7786EFBFA770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5" creationId="{F40F164F-A639-410D-B7F6-6A7536227372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6" creationId="{2BCA51BC-79F6-4953-9D28-05D0D124AAAE}"/>
          </ac:spMkLst>
        </pc:spChg>
      </pc:sldChg>
      <pc:sldChg chg="addSp delSp modSp new mod ord">
        <pc:chgData name="Watanabe Go" userId="eca159047afb4479" providerId="LiveId" clId="{1E29D264-40A6-4A4B-AD4E-25CA192F8BC5}" dt="2021-04-21T09:24:28.595" v="21446" actId="1076"/>
        <pc:sldMkLst>
          <pc:docMk/>
          <pc:sldMk cId="2213541669" sldId="445"/>
        </pc:sldMkLst>
        <pc:spChg chg="mod">
          <ac:chgData name="Watanabe Go" userId="eca159047afb4479" providerId="LiveId" clId="{1E29D264-40A6-4A4B-AD4E-25CA192F8BC5}" dt="2021-04-21T08:47:04.442" v="21099" actId="20577"/>
          <ac:spMkLst>
            <pc:docMk/>
            <pc:sldMk cId="2213541669" sldId="445"/>
            <ac:spMk id="2" creationId="{F19C8D38-660D-41D9-A212-61D2C9271973}"/>
          </ac:spMkLst>
        </pc:spChg>
        <pc:spChg chg="mod">
          <ac:chgData name="Watanabe Go" userId="eca159047afb4479" providerId="LiveId" clId="{1E29D264-40A6-4A4B-AD4E-25CA192F8BC5}" dt="2021-04-21T09:24:12.001" v="21445" actId="20577"/>
          <ac:spMkLst>
            <pc:docMk/>
            <pc:sldMk cId="2213541669" sldId="445"/>
            <ac:spMk id="4" creationId="{50256D72-32E2-47CE-B2FA-F0F75803F044}"/>
          </ac:spMkLst>
        </pc:spChg>
        <pc:spChg chg="add mod">
          <ac:chgData name="Watanabe Go" userId="eca159047afb4479" providerId="LiveId" clId="{1E29D264-40A6-4A4B-AD4E-25CA192F8BC5}" dt="2021-04-21T09:24:28.595" v="21446" actId="1076"/>
          <ac:spMkLst>
            <pc:docMk/>
            <pc:sldMk cId="2213541669" sldId="445"/>
            <ac:spMk id="5" creationId="{A63A5E43-FEE2-413D-B5B1-57181B96A2A8}"/>
          </ac:spMkLst>
        </pc:spChg>
        <pc:picChg chg="add del">
          <ac:chgData name="Watanabe Go" userId="eca159047afb4479" providerId="LiveId" clId="{1E29D264-40A6-4A4B-AD4E-25CA192F8BC5}" dt="2021-04-20T12:27:26.359" v="12275" actId="478"/>
          <ac:picMkLst>
            <pc:docMk/>
            <pc:sldMk cId="2213541669" sldId="445"/>
            <ac:picMk id="7" creationId="{D2863C26-6532-40C9-A159-988B9D522BE9}"/>
          </ac:picMkLst>
        </pc:picChg>
      </pc:sldChg>
      <pc:sldChg chg="addSp delSp modSp add mod">
        <pc:chgData name="Watanabe Go" userId="eca159047afb4479" providerId="LiveId" clId="{1E29D264-40A6-4A4B-AD4E-25CA192F8BC5}" dt="2021-04-21T08:48:34.377" v="21186" actId="20577"/>
        <pc:sldMkLst>
          <pc:docMk/>
          <pc:sldMk cId="1350058833" sldId="446"/>
        </pc:sldMkLst>
        <pc:spChg chg="mod">
          <ac:chgData name="Watanabe Go" userId="eca159047afb4479" providerId="LiveId" clId="{1E29D264-40A6-4A4B-AD4E-25CA192F8BC5}" dt="2021-04-21T08:47:18.731" v="21109" actId="20577"/>
          <ac:spMkLst>
            <pc:docMk/>
            <pc:sldMk cId="1350058833" sldId="446"/>
            <ac:spMk id="2" creationId="{F19C8D38-660D-41D9-A212-61D2C9271973}"/>
          </ac:spMkLst>
        </pc:spChg>
        <pc:spChg chg="mod">
          <ac:chgData name="Watanabe Go" userId="eca159047afb4479" providerId="LiveId" clId="{1E29D264-40A6-4A4B-AD4E-25CA192F8BC5}" dt="2021-04-21T08:48:34.377" v="21186" actId="20577"/>
          <ac:spMkLst>
            <pc:docMk/>
            <pc:sldMk cId="1350058833" sldId="446"/>
            <ac:spMk id="4" creationId="{50256D72-32E2-47CE-B2FA-F0F75803F044}"/>
          </ac:spMkLst>
        </pc:spChg>
        <pc:spChg chg="add del mod">
          <ac:chgData name="Watanabe Go" userId="eca159047afb4479" providerId="LiveId" clId="{1E29D264-40A6-4A4B-AD4E-25CA192F8BC5}" dt="2021-04-19T11:46:01.693" v="11582"/>
          <ac:spMkLst>
            <pc:docMk/>
            <pc:sldMk cId="1350058833" sldId="446"/>
            <ac:spMk id="5" creationId="{B493773E-C5DD-45C0-BD04-953EF19A0484}"/>
          </ac:spMkLst>
        </pc:spChg>
      </pc:sldChg>
      <pc:sldChg chg="modSp new mod ord">
        <pc:chgData name="Watanabe Go" userId="eca159047afb4479" providerId="LiveId" clId="{1E29D264-40A6-4A4B-AD4E-25CA192F8BC5}" dt="2021-04-21T07:25:49.105" v="18593" actId="20577"/>
        <pc:sldMkLst>
          <pc:docMk/>
          <pc:sldMk cId="3534381274" sldId="447"/>
        </pc:sldMkLst>
        <pc:spChg chg="mod">
          <ac:chgData name="Watanabe Go" userId="eca159047afb4479" providerId="LiveId" clId="{1E29D264-40A6-4A4B-AD4E-25CA192F8BC5}" dt="2021-04-21T07:23:19.478" v="18509" actId="20577"/>
          <ac:spMkLst>
            <pc:docMk/>
            <pc:sldMk cId="3534381274" sldId="447"/>
            <ac:spMk id="2" creationId="{9821C5FA-8591-48AE-B31F-279A9847884F}"/>
          </ac:spMkLst>
        </pc:spChg>
        <pc:spChg chg="mod">
          <ac:chgData name="Watanabe Go" userId="eca159047afb4479" providerId="LiveId" clId="{1E29D264-40A6-4A4B-AD4E-25CA192F8BC5}" dt="2021-04-21T07:25:49.105" v="18593" actId="20577"/>
          <ac:spMkLst>
            <pc:docMk/>
            <pc:sldMk cId="3534381274" sldId="447"/>
            <ac:spMk id="4" creationId="{7139A9DE-B0F5-444F-BA97-30E659A37B5B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46:22.306" v="19251" actId="47"/>
        <pc:sldMkLst>
          <pc:docMk/>
          <pc:sldMk cId="362417874" sldId="448"/>
        </pc:sldMkLst>
        <pc:spChg chg="mod">
          <ac:chgData name="Watanabe Go" userId="eca159047afb4479" providerId="LiveId" clId="{1E29D264-40A6-4A4B-AD4E-25CA192F8BC5}" dt="2021-04-18T14:37:16.410" v="5171" actId="20577"/>
          <ac:spMkLst>
            <pc:docMk/>
            <pc:sldMk cId="362417874" sldId="448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4:47:56.438" v="5383" actId="20577"/>
          <ac:spMkLst>
            <pc:docMk/>
            <pc:sldMk cId="362417874" sldId="448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18T14:13:47.060" v="4691" actId="404"/>
          <ac:spMkLst>
            <pc:docMk/>
            <pc:sldMk cId="362417874" sldId="448"/>
            <ac:spMk id="5" creationId="{075F86F3-19A5-47EC-93DA-4FA1D3F92C93}"/>
          </ac:spMkLst>
        </pc:spChg>
        <pc:spChg chg="del mod">
          <ac:chgData name="Watanabe Go" userId="eca159047afb4479" providerId="LiveId" clId="{1E29D264-40A6-4A4B-AD4E-25CA192F8BC5}" dt="2021-04-18T12:11:42.749" v="3603" actId="478"/>
          <ac:spMkLst>
            <pc:docMk/>
            <pc:sldMk cId="362417874" sldId="448"/>
            <ac:spMk id="6" creationId="{1AB89513-D573-433E-A170-130A08A27B05}"/>
          </ac:spMkLst>
        </pc:spChg>
        <pc:spChg chg="mod">
          <ac:chgData name="Watanabe Go" userId="eca159047afb4479" providerId="LiveId" clId="{1E29D264-40A6-4A4B-AD4E-25CA192F8BC5}" dt="2021-04-18T14:18:27.283" v="4854" actId="14100"/>
          <ac:spMkLst>
            <pc:docMk/>
            <pc:sldMk cId="362417874" sldId="448"/>
            <ac:spMk id="7" creationId="{F444568B-EFFE-4F9D-9B5B-C07FCE485349}"/>
          </ac:spMkLst>
        </pc:spChg>
        <pc:spChg chg="add del mod">
          <ac:chgData name="Watanabe Go" userId="eca159047afb4479" providerId="LiveId" clId="{1E29D264-40A6-4A4B-AD4E-25CA192F8BC5}" dt="2021-04-18T14:14:08.868" v="4693" actId="255"/>
          <ac:spMkLst>
            <pc:docMk/>
            <pc:sldMk cId="362417874" sldId="448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5" creationId="{FCCD69CA-E3C4-4DF9-B178-A16670885FA3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6" creationId="{7EE3C647-3E79-4E9B-BBE5-F5C90D7E0BD4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18T14:22:39.364" v="4992" actId="20577"/>
          <ac:spMkLst>
            <pc:docMk/>
            <pc:sldMk cId="362417874" sldId="448"/>
            <ac:spMk id="18" creationId="{974D4608-8183-4E94-944F-DDED684C5F2A}"/>
          </ac:spMkLst>
        </pc:spChg>
        <pc:spChg chg="add mod">
          <ac:chgData name="Watanabe Go" userId="eca159047afb4479" providerId="LiveId" clId="{1E29D264-40A6-4A4B-AD4E-25CA192F8BC5}" dt="2021-04-18T14:29:40.884" v="5071" actId="208"/>
          <ac:spMkLst>
            <pc:docMk/>
            <pc:sldMk cId="362417874" sldId="448"/>
            <ac:spMk id="20" creationId="{FCD01975-85C8-4107-A7FD-FE445C6029D1}"/>
          </ac:spMkLst>
        </pc:spChg>
        <pc:spChg chg="add del mod">
          <ac:chgData name="Watanabe Go" userId="eca159047afb4479" providerId="LiveId" clId="{1E29D264-40A6-4A4B-AD4E-25CA192F8BC5}" dt="2021-04-18T12:16:32.492" v="3698" actId="478"/>
          <ac:spMkLst>
            <pc:docMk/>
            <pc:sldMk cId="362417874" sldId="448"/>
            <ac:spMk id="21" creationId="{0823F853-91D8-48BF-B1BB-67DC64820393}"/>
          </ac:spMkLst>
        </pc:spChg>
        <pc:spChg chg="mod">
          <ac:chgData name="Watanabe Go" userId="eca159047afb4479" providerId="LiveId" clId="{1E29D264-40A6-4A4B-AD4E-25CA192F8BC5}" dt="2021-04-18T14:18:34.123" v="4873" actId="14100"/>
          <ac:spMkLst>
            <pc:docMk/>
            <pc:sldMk cId="362417874" sldId="448"/>
            <ac:spMk id="22" creationId="{C023C5B0-CE8B-4884-83B8-90156106262F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4" creationId="{DEAE5D0B-9E91-4604-B955-CDA67C3BE6F4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5" creationId="{1BBFDD40-C994-4CD8-82DB-3EBFF7CAAB9C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6" creationId="{768E997C-34EC-477E-9BE1-E6B6A66125AF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27" creationId="{6E69765B-9802-40C2-8374-6ADEA2994C0A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29" creationId="{5BC5FE02-D657-4774-B0F8-792C5168A40A}"/>
          </ac:spMkLst>
        </pc:spChg>
        <pc:spChg chg="mod">
          <ac:chgData name="Watanabe Go" userId="eca159047afb4479" providerId="LiveId" clId="{1E29D264-40A6-4A4B-AD4E-25CA192F8BC5}" dt="2021-04-18T17:09:58.140" v="11298" actId="20577"/>
          <ac:spMkLst>
            <pc:docMk/>
            <pc:sldMk cId="362417874" sldId="448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10:05.512" v="11308" actId="20577"/>
          <ac:spMkLst>
            <pc:docMk/>
            <pc:sldMk cId="362417874" sldId="448"/>
            <ac:spMk id="35" creationId="{740AEC65-EC77-4CBF-BD6E-479E072BFFED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41" creationId="{5C2C7181-F492-4890-9791-AE464784FA9C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42" creationId="{FF2C2AAB-9A97-4949-9259-AD439FA83190}"/>
          </ac:spMkLst>
        </pc:spChg>
        <pc:spChg chg="del mod">
          <ac:chgData name="Watanabe Go" userId="eca159047afb4479" providerId="LiveId" clId="{1E29D264-40A6-4A4B-AD4E-25CA192F8BC5}" dt="2021-04-18T12:10:28.370" v="3576" actId="478"/>
          <ac:spMkLst>
            <pc:docMk/>
            <pc:sldMk cId="362417874" sldId="448"/>
            <ac:spMk id="43" creationId="{DBCFD463-0D3B-451D-B0C5-41CF435AC8E7}"/>
          </ac:spMkLst>
        </pc:spChg>
        <pc:spChg chg="add del mod">
          <ac:chgData name="Watanabe Go" userId="eca159047afb4479" providerId="LiveId" clId="{1E29D264-40A6-4A4B-AD4E-25CA192F8BC5}" dt="2021-04-18T12:10:12.878" v="3574" actId="21"/>
          <ac:spMkLst>
            <pc:docMk/>
            <pc:sldMk cId="362417874" sldId="448"/>
            <ac:spMk id="44" creationId="{5769AC81-F936-49A8-BD2B-8A7AA23C9D36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45" creationId="{8777164C-47B4-427C-B246-C510CF0610E9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46" creationId="{656FECE3-FD93-4245-8BCF-010C9DC720F4}"/>
          </ac:spMkLst>
        </pc:spChg>
        <pc:spChg chg="add del mod">
          <ac:chgData name="Watanabe Go" userId="eca159047afb4479" providerId="LiveId" clId="{1E29D264-40A6-4A4B-AD4E-25CA192F8BC5}" dt="2021-04-18T14:09:09.404" v="4542" actId="21"/>
          <ac:spMkLst>
            <pc:docMk/>
            <pc:sldMk cId="362417874" sldId="448"/>
            <ac:spMk id="47" creationId="{C7231AB4-8C0C-4B49-BC23-D57BC493C187}"/>
          </ac:spMkLst>
        </pc:spChg>
        <pc:spChg chg="add del mod">
          <ac:chgData name="Watanabe Go" userId="eca159047afb4479" providerId="LiveId" clId="{1E29D264-40A6-4A4B-AD4E-25CA192F8BC5}" dt="2021-04-18T14:43:42.941" v="5342" actId="478"/>
          <ac:spMkLst>
            <pc:docMk/>
            <pc:sldMk cId="362417874" sldId="448"/>
            <ac:spMk id="48" creationId="{4B5F65F0-049F-45BA-B16E-D16B0053DEEB}"/>
          </ac:spMkLst>
        </pc:spChg>
        <pc:spChg chg="add del mod">
          <ac:chgData name="Watanabe Go" userId="eca159047afb4479" providerId="LiveId" clId="{1E29D264-40A6-4A4B-AD4E-25CA192F8BC5}" dt="2021-04-18T14:29:49.879" v="5073" actId="478"/>
          <ac:spMkLst>
            <pc:docMk/>
            <pc:sldMk cId="362417874" sldId="448"/>
            <ac:spMk id="49" creationId="{0DD49206-1D04-4925-8A24-6A097A4CE1A5}"/>
          </ac:spMkLst>
        </pc:spChg>
        <pc:spChg chg="add mod">
          <ac:chgData name="Watanabe Go" userId="eca159047afb4479" providerId="LiveId" clId="{1E29D264-40A6-4A4B-AD4E-25CA192F8BC5}" dt="2021-04-18T12:31:49.891" v="4118" actId="20577"/>
          <ac:spMkLst>
            <pc:docMk/>
            <pc:sldMk cId="362417874" sldId="448"/>
            <ac:spMk id="50" creationId="{F18E2927-FC10-488B-B138-E08F640EEB0C}"/>
          </ac:spMkLst>
        </pc:spChg>
        <pc:spChg chg="add mod">
          <ac:chgData name="Watanabe Go" userId="eca159047afb4479" providerId="LiveId" clId="{1E29D264-40A6-4A4B-AD4E-25CA192F8BC5}" dt="2021-04-18T14:13:32.829" v="4686" actId="208"/>
          <ac:spMkLst>
            <pc:docMk/>
            <pc:sldMk cId="362417874" sldId="448"/>
            <ac:spMk id="51" creationId="{E127C06C-6721-4005-878A-3D85838DECAA}"/>
          </ac:spMkLst>
        </pc:spChg>
        <pc:spChg chg="add mod">
          <ac:chgData name="Watanabe Go" userId="eca159047afb4479" providerId="LiveId" clId="{1E29D264-40A6-4A4B-AD4E-25CA192F8BC5}" dt="2021-04-18T14:31:02.998" v="5112" actId="20577"/>
          <ac:spMkLst>
            <pc:docMk/>
            <pc:sldMk cId="362417874" sldId="448"/>
            <ac:spMk id="53" creationId="{9C557F1C-69B8-4093-8E59-14287584F7D1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56" creationId="{6FF2C484-C152-4E46-8318-0FCBFD60F690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57" creationId="{F4B21C8F-1E7D-41BE-A3FC-E3F8C824D44F}"/>
          </ac:spMkLst>
        </pc:spChg>
        <pc:spChg chg="add mod">
          <ac:chgData name="Watanabe Go" userId="eca159047afb4479" providerId="LiveId" clId="{1E29D264-40A6-4A4B-AD4E-25CA192F8BC5}" dt="2021-04-18T14:29:40.884" v="5071" actId="208"/>
          <ac:spMkLst>
            <pc:docMk/>
            <pc:sldMk cId="362417874" sldId="448"/>
            <ac:spMk id="58" creationId="{D7A82F69-C533-40B6-9AAF-000B077EDA5E}"/>
          </ac:spMkLst>
        </pc:spChg>
        <pc:spChg chg="del mod">
          <ac:chgData name="Watanabe Go" userId="eca159047afb4479" providerId="LiveId" clId="{1E29D264-40A6-4A4B-AD4E-25CA192F8BC5}" dt="2021-04-18T12:10:28.370" v="3576" actId="478"/>
          <ac:spMkLst>
            <pc:docMk/>
            <pc:sldMk cId="362417874" sldId="448"/>
            <ac:spMk id="59" creationId="{C9CC16F1-337B-448B-A6BD-16E537194CA5}"/>
          </ac:spMkLst>
        </pc:spChg>
        <pc:spChg chg="add del mod">
          <ac:chgData name="Watanabe Go" userId="eca159047afb4479" providerId="LiveId" clId="{1E29D264-40A6-4A4B-AD4E-25CA192F8BC5}" dt="2021-04-18T12:17:04.280" v="3704" actId="21"/>
          <ac:spMkLst>
            <pc:docMk/>
            <pc:sldMk cId="362417874" sldId="448"/>
            <ac:spMk id="60" creationId="{E0F79CC4-2F05-44EF-9E8D-9138B7A63A06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62" creationId="{7DBE7992-95DA-4EDE-B666-612FB7BA5F54}"/>
          </ac:spMkLst>
        </pc:spChg>
        <pc:spChg chg="add mod">
          <ac:chgData name="Watanabe Go" userId="eca159047afb4479" providerId="LiveId" clId="{1E29D264-40A6-4A4B-AD4E-25CA192F8BC5}" dt="2021-04-19T02:34:54.283" v="11485" actId="1036"/>
          <ac:spMkLst>
            <pc:docMk/>
            <pc:sldMk cId="362417874" sldId="448"/>
            <ac:spMk id="64" creationId="{46C61C6A-6BC1-4EE7-A2D4-F3E658E69D25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5" creationId="{CC40316F-E5BE-4739-9DB8-54B799216676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66" creationId="{972D0091-8732-4285-8EA0-45B4EF413A57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7" creationId="{AEE90007-ED94-49B6-BF5A-943013EC59F4}"/>
          </ac:spMkLst>
        </pc:spChg>
        <pc:spChg chg="add del mod">
          <ac:chgData name="Watanabe Go" userId="eca159047afb4479" providerId="LiveId" clId="{1E29D264-40A6-4A4B-AD4E-25CA192F8BC5}" dt="2021-04-18T12:25:15.521" v="3926" actId="478"/>
          <ac:spMkLst>
            <pc:docMk/>
            <pc:sldMk cId="362417874" sldId="448"/>
            <ac:spMk id="67" creationId="{F360693E-D7FD-4CF9-A165-2D13FC610F16}"/>
          </ac:spMkLst>
        </pc:spChg>
        <pc:spChg chg="add del mod">
          <ac:chgData name="Watanabe Go" userId="eca159047afb4479" providerId="LiveId" clId="{1E29D264-40A6-4A4B-AD4E-25CA192F8BC5}" dt="2021-04-18T12:31:09.931" v="4091" actId="478"/>
          <ac:spMkLst>
            <pc:docMk/>
            <pc:sldMk cId="362417874" sldId="448"/>
            <ac:spMk id="68" creationId="{B03C77F6-73E9-4E2C-9F13-C8B21FA3FE2E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8" creationId="{F3C6CFF2-CCD3-418C-9F86-6447E6A89D1D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9" creationId="{2632B208-651E-4EC2-AB63-4F2A5E9344F1}"/>
          </ac:spMkLst>
        </pc:spChg>
        <pc:spChg chg="add del mod">
          <ac:chgData name="Watanabe Go" userId="eca159047afb4479" providerId="LiveId" clId="{1E29D264-40A6-4A4B-AD4E-25CA192F8BC5}" dt="2021-04-18T12:22:20.211" v="3850"/>
          <ac:spMkLst>
            <pc:docMk/>
            <pc:sldMk cId="362417874" sldId="448"/>
            <ac:spMk id="69" creationId="{D90F8033-85E3-406E-8C91-BF6E8895CD94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0" creationId="{9D43BFF4-E0CA-4022-AF35-66AEE50A6E9E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1" creationId="{9A1F5650-E7D7-46E0-91DD-3D4C3C51764B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2" creationId="{73A0C71F-5C1B-4712-AED5-4184B5DE4D5F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3" creationId="{481F3967-C5A9-439C-9BA9-642294E2E627}"/>
          </ac:spMkLst>
        </pc:spChg>
        <pc:spChg chg="del">
          <ac:chgData name="Watanabe Go" userId="eca159047afb4479" providerId="LiveId" clId="{1E29D264-40A6-4A4B-AD4E-25CA192F8BC5}" dt="2021-04-18T12:04:48.607" v="3357" actId="478"/>
          <ac:spMkLst>
            <pc:docMk/>
            <pc:sldMk cId="362417874" sldId="448"/>
            <ac:spMk id="73" creationId="{49E054EB-FCAA-4C4A-8B6F-C19D82397542}"/>
          </ac:spMkLst>
        </pc:spChg>
        <pc:spChg chg="add del mod">
          <ac:chgData name="Watanabe Go" userId="eca159047afb4479" providerId="LiveId" clId="{1E29D264-40A6-4A4B-AD4E-25CA192F8BC5}" dt="2021-04-18T14:19:51.230" v="4940" actId="478"/>
          <ac:spMkLst>
            <pc:docMk/>
            <pc:sldMk cId="362417874" sldId="448"/>
            <ac:spMk id="74" creationId="{D6E8E164-B912-4C66-8B2D-08851ECEBDFC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4" creationId="{F21C1483-A4EC-4FD2-AFEE-F37B77EDD1E0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5" creationId="{647A435B-BBA4-4AC6-9898-082A22FB46E0}"/>
          </ac:spMkLst>
        </pc:spChg>
        <pc:spChg chg="del">
          <ac:chgData name="Watanabe Go" userId="eca159047afb4479" providerId="LiveId" clId="{1E29D264-40A6-4A4B-AD4E-25CA192F8BC5}" dt="2021-04-18T12:04:48.607" v="3357" actId="478"/>
          <ac:spMkLst>
            <pc:docMk/>
            <pc:sldMk cId="362417874" sldId="448"/>
            <ac:spMk id="75" creationId="{DAEED9FC-232B-42DA-9131-B9E4041CC8AB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6" creationId="{4BCB8206-B955-4B8F-90A4-DB669D09F02C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7" creationId="{5325B990-E5BF-4279-8DBE-D675A085AF61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8" creationId="{BD1A6622-2E42-4C09-A9B5-4DE8C99271EC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9" creationId="{7CB29625-E67D-4EB2-8EF2-2D1BDE643A30}"/>
          </ac:spMkLst>
        </pc:spChg>
        <pc:spChg chg="add del mod">
          <ac:chgData name="Watanabe Go" userId="eca159047afb4479" providerId="LiveId" clId="{1E29D264-40A6-4A4B-AD4E-25CA192F8BC5}" dt="2021-04-18T12:23:47.650" v="3909" actId="478"/>
          <ac:spMkLst>
            <pc:docMk/>
            <pc:sldMk cId="362417874" sldId="448"/>
            <ac:spMk id="80" creationId="{51DF306B-CB16-4B92-895A-1A2C28C77178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80" creationId="{5874EB86-B90C-43FF-BDED-F1D3690105BA}"/>
          </ac:spMkLst>
        </pc:spChg>
        <pc:spChg chg="add del mod or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81" creationId="{C5361B36-EEF9-4C47-A767-4F0A33DF642E}"/>
          </ac:spMkLst>
        </pc:spChg>
        <pc:spChg chg="del mod">
          <ac:chgData name="Watanabe Go" userId="eca159047afb4479" providerId="LiveId" clId="{1E29D264-40A6-4A4B-AD4E-25CA192F8BC5}" dt="2021-04-18T17:10:12.691" v="11309" actId="478"/>
          <ac:spMkLst>
            <pc:docMk/>
            <pc:sldMk cId="362417874" sldId="448"/>
            <ac:spMk id="83" creationId="{59F50B55-6492-4578-9322-446BB49A74F2}"/>
          </ac:spMkLst>
        </pc:spChg>
        <pc:spChg chg="del mod">
          <ac:chgData name="Watanabe Go" userId="eca159047afb4479" providerId="LiveId" clId="{1E29D264-40A6-4A4B-AD4E-25CA192F8BC5}" dt="2021-04-18T14:31:55.500" v="5115" actId="478"/>
          <ac:spMkLst>
            <pc:docMk/>
            <pc:sldMk cId="362417874" sldId="448"/>
            <ac:spMk id="85" creationId="{14E323CC-D039-4FFF-90CD-99CE0CB1296B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18T14:43:42.941" v="5342" actId="478"/>
          <ac:spMkLst>
            <pc:docMk/>
            <pc:sldMk cId="362417874" sldId="448"/>
            <ac:spMk id="94" creationId="{A59F6EB5-54CB-4C1A-A58E-DBBDA2263AB5}"/>
          </ac:spMkLst>
        </pc:spChg>
        <pc:spChg chg="add mod">
          <ac:chgData name="Watanabe Go" userId="eca159047afb4479" providerId="LiveId" clId="{1E29D264-40A6-4A4B-AD4E-25CA192F8BC5}" dt="2021-04-18T14:20:52.109" v="4970" actId="1035"/>
          <ac:spMkLst>
            <pc:docMk/>
            <pc:sldMk cId="362417874" sldId="448"/>
            <ac:spMk id="102" creationId="{FC1B891F-F0B1-4BF7-BFA1-4AD01E852145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104" creationId="{4650DCCE-BA79-4AD9-9CB6-2E72B84F2245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105" creationId="{2D976C01-59CE-42E8-8695-0D6F93B65437}"/>
          </ac:spMkLst>
        </pc:spChg>
        <pc:spChg chg="add del mod">
          <ac:chgData name="Watanabe Go" userId="eca159047afb4479" providerId="LiveId" clId="{1E29D264-40A6-4A4B-AD4E-25CA192F8BC5}" dt="2021-04-21T07:43:31.752" v="19244" actId="21"/>
          <ac:spMkLst>
            <pc:docMk/>
            <pc:sldMk cId="362417874" sldId="448"/>
            <ac:spMk id="143" creationId="{EA46D991-9C5E-4C8B-9A95-91D1B0437948}"/>
          </ac:spMkLst>
        </pc:spChg>
        <pc:spChg chg="add del mod">
          <ac:chgData name="Watanabe Go" userId="eca159047afb4479" providerId="LiveId" clId="{1E29D264-40A6-4A4B-AD4E-25CA192F8BC5}" dt="2021-04-21T07:43:31.752" v="19244" actId="21"/>
          <ac:spMkLst>
            <pc:docMk/>
            <pc:sldMk cId="362417874" sldId="448"/>
            <ac:spMk id="145" creationId="{1CACACCC-32AE-46E3-B7A7-2F690EE5533B}"/>
          </ac:spMkLst>
        </pc:spChg>
        <pc:spChg chg="add mod">
          <ac:chgData name="Watanabe Go" userId="eca159047afb4479" providerId="LiveId" clId="{1E29D264-40A6-4A4B-AD4E-25CA192F8BC5}" dt="2021-04-18T17:10:13.084" v="11310"/>
          <ac:spMkLst>
            <pc:docMk/>
            <pc:sldMk cId="362417874" sldId="448"/>
            <ac:spMk id="147" creationId="{741655E8-CE70-4903-9120-D8A63F3106DD}"/>
          </ac:spMkLst>
        </pc:spChg>
        <pc:cxnChg chg="mod">
          <ac:chgData name="Watanabe Go" userId="eca159047afb4479" providerId="LiveId" clId="{1E29D264-40A6-4A4B-AD4E-25CA192F8BC5}" dt="2021-04-18T14:21:57.919" v="4980" actId="1036"/>
          <ac:cxnSpMkLst>
            <pc:docMk/>
            <pc:sldMk cId="362417874" sldId="448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18T14:20:26.597" v="4951" actId="21"/>
          <ac:cxnSpMkLst>
            <pc:docMk/>
            <pc:sldMk cId="362417874" sldId="448"/>
            <ac:cxnSpMk id="36" creationId="{631CAF0D-7D81-4AD8-B74D-8DF6B6463006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37" creationId="{B59A862E-74A4-44AB-8F3C-C7FE79CC91DD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38" creationId="{FEAF2F67-6DC0-4B97-9F20-6FF1362A71B8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40" creationId="{04DDB142-5573-4DDB-B819-D5B35F172C77}"/>
          </ac:cxnSpMkLst>
        </pc:cxnChg>
        <pc:cxnChg chg="del mod">
          <ac:chgData name="Watanabe Go" userId="eca159047afb4479" providerId="LiveId" clId="{1E29D264-40A6-4A4B-AD4E-25CA192F8BC5}" dt="2021-04-18T14:24:52.051" v="5011" actId="21"/>
          <ac:cxnSpMkLst>
            <pc:docMk/>
            <pc:sldMk cId="362417874" sldId="448"/>
            <ac:cxnSpMk id="61" creationId="{A16381A8-F58D-4F9F-B880-45A2C56B7CAF}"/>
          </ac:cxnSpMkLst>
        </pc:cxnChg>
        <pc:cxnChg chg="del mod">
          <ac:chgData name="Watanabe Go" userId="eca159047afb4479" providerId="LiveId" clId="{1E29D264-40A6-4A4B-AD4E-25CA192F8BC5}" dt="2021-04-18T14:23:42.312" v="4995" actId="21"/>
          <ac:cxnSpMkLst>
            <pc:docMk/>
            <pc:sldMk cId="362417874" sldId="448"/>
            <ac:cxnSpMk id="64" creationId="{3B8C3D62-7F17-4EB2-AF02-EF0CBF1E3583}"/>
          </ac:cxnSpMkLst>
        </pc:cxnChg>
        <pc:cxnChg chg="del mod">
          <ac:chgData name="Watanabe Go" userId="eca159047afb4479" providerId="LiveId" clId="{1E29D264-40A6-4A4B-AD4E-25CA192F8BC5}" dt="2021-04-18T14:26:09.432" v="5018" actId="21"/>
          <ac:cxnSpMkLst>
            <pc:docMk/>
            <pc:sldMk cId="362417874" sldId="448"/>
            <ac:cxnSpMk id="65" creationId="{3DC1CDCA-F61A-428E-8DC4-728971E2AF22}"/>
          </ac:cxnSpMkLst>
        </pc:cxnChg>
        <pc:cxnChg chg="del mod">
          <ac:chgData name="Watanabe Go" userId="eca159047afb4479" providerId="LiveId" clId="{1E29D264-40A6-4A4B-AD4E-25CA192F8BC5}" dt="2021-04-18T14:24:52.051" v="5011" actId="21"/>
          <ac:cxnSpMkLst>
            <pc:docMk/>
            <pc:sldMk cId="362417874" sldId="448"/>
            <ac:cxnSpMk id="72" creationId="{F8EC0303-D59F-403C-BD81-9037296C1A00}"/>
          </ac:cxnSpMkLst>
        </pc:cxnChg>
        <pc:cxnChg chg="add del mod">
          <ac:chgData name="Watanabe Go" userId="eca159047afb4479" providerId="LiveId" clId="{1E29D264-40A6-4A4B-AD4E-25CA192F8BC5}" dt="2021-04-18T14:20:05.110" v="4943" actId="21"/>
          <ac:cxnSpMkLst>
            <pc:docMk/>
            <pc:sldMk cId="362417874" sldId="448"/>
            <ac:cxnSpMk id="76" creationId="{D1EFF3DC-4CAE-4A94-89D6-B4A17CAD9A58}"/>
          </ac:cxnSpMkLst>
        </pc:cxnChg>
        <pc:cxnChg chg="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82" creationId="{6F76DB7C-1888-4485-8694-D8C02A279F7C}"/>
          </ac:cxnSpMkLst>
        </pc:cxnChg>
        <pc:cxnChg chg="add mod">
          <ac:chgData name="Watanabe Go" userId="eca159047afb4479" providerId="LiveId" clId="{1E29D264-40A6-4A4B-AD4E-25CA192F8BC5}" dt="2021-04-21T07:39:51.320" v="19230"/>
          <ac:cxnSpMkLst>
            <pc:docMk/>
            <pc:sldMk cId="362417874" sldId="448"/>
            <ac:cxnSpMk id="83" creationId="{EBDDA5A6-2180-4996-9667-318E69919D70}"/>
          </ac:cxnSpMkLst>
        </pc:cxnChg>
        <pc:cxnChg chg="add mod">
          <ac:chgData name="Watanabe Go" userId="eca159047afb4479" providerId="LiveId" clId="{1E29D264-40A6-4A4B-AD4E-25CA192F8BC5}" dt="2021-04-21T07:39:51.320" v="19230"/>
          <ac:cxnSpMkLst>
            <pc:docMk/>
            <pc:sldMk cId="362417874" sldId="448"/>
            <ac:cxnSpMk id="84" creationId="{122BC4D3-8C02-42B9-8DD4-5E4BC148C53F}"/>
          </ac:cxnSpMkLst>
        </pc:cxnChg>
        <pc:cxnChg chg="add mod">
          <ac:chgData name="Watanabe Go" userId="eca159047afb4479" providerId="LiveId" clId="{1E29D264-40A6-4A4B-AD4E-25CA192F8BC5}" dt="2021-04-18T12:30:43.254" v="4089" actId="14100"/>
          <ac:cxnSpMkLst>
            <pc:docMk/>
            <pc:sldMk cId="362417874" sldId="448"/>
            <ac:cxnSpMk id="86" creationId="{D8B98BD0-27ED-4F60-83F5-8CA0ACE28E34}"/>
          </ac:cxnSpMkLst>
        </pc:cxnChg>
        <pc:cxnChg chg="add mod">
          <ac:chgData name="Watanabe Go" userId="eca159047afb4479" providerId="LiveId" clId="{1E29D264-40A6-4A4B-AD4E-25CA192F8BC5}" dt="2021-04-18T12:27:45.442" v="3977" actId="14100"/>
          <ac:cxnSpMkLst>
            <pc:docMk/>
            <pc:sldMk cId="362417874" sldId="448"/>
            <ac:cxnSpMk id="87" creationId="{9B11297D-8B0F-4D3C-AD56-FDF4E89A54C6}"/>
          </ac:cxnSpMkLst>
        </pc:cxnChg>
        <pc:cxnChg chg="add del mod">
          <ac:chgData name="Watanabe Go" userId="eca159047afb4479" providerId="LiveId" clId="{1E29D264-40A6-4A4B-AD4E-25CA192F8BC5}" dt="2021-04-18T14:43:46.228" v="5343" actId="478"/>
          <ac:cxnSpMkLst>
            <pc:docMk/>
            <pc:sldMk cId="362417874" sldId="448"/>
            <ac:cxnSpMk id="95" creationId="{00B116D7-4B24-4B41-8B18-22ABEBB62A64}"/>
          </ac:cxnSpMkLst>
        </pc:cxnChg>
        <pc:cxnChg chg="add del mod">
          <ac:chgData name="Watanabe Go" userId="eca159047afb4479" providerId="LiveId" clId="{1E29D264-40A6-4A4B-AD4E-25CA192F8BC5}" dt="2021-04-18T14:43:46.228" v="5343" actId="478"/>
          <ac:cxnSpMkLst>
            <pc:docMk/>
            <pc:sldMk cId="362417874" sldId="448"/>
            <ac:cxnSpMk id="98" creationId="{426271A5-B5A8-4F72-B41C-BBE6930CBE8A}"/>
          </ac:cxnSpMkLst>
        </pc:cxnChg>
        <pc:cxnChg chg="add del mod">
          <ac:chgData name="Watanabe Go" userId="eca159047afb4479" providerId="LiveId" clId="{1E29D264-40A6-4A4B-AD4E-25CA192F8BC5}" dt="2021-04-21T07:39:50.910" v="19229" actId="478"/>
          <ac:cxnSpMkLst>
            <pc:docMk/>
            <pc:sldMk cId="362417874" sldId="448"/>
            <ac:cxnSpMk id="106" creationId="{6DBC815A-BAE7-4C8C-B0C8-A50DA35B64A0}"/>
          </ac:cxnSpMkLst>
        </pc:cxnChg>
        <pc:cxnChg chg="add del mod">
          <ac:chgData name="Watanabe Go" userId="eca159047afb4479" providerId="LiveId" clId="{1E29D264-40A6-4A4B-AD4E-25CA192F8BC5}" dt="2021-04-21T07:39:50.910" v="19229" actId="478"/>
          <ac:cxnSpMkLst>
            <pc:docMk/>
            <pc:sldMk cId="362417874" sldId="448"/>
            <ac:cxnSpMk id="108" creationId="{267E86FA-C772-41F9-ADF5-2D26747ABA3B}"/>
          </ac:cxnSpMkLst>
        </pc:cxnChg>
        <pc:cxnChg chg="add mod">
          <ac:chgData name="Watanabe Go" userId="eca159047afb4479" providerId="LiveId" clId="{1E29D264-40A6-4A4B-AD4E-25CA192F8BC5}" dt="2021-04-18T14:22:05.495" v="4982" actId="14100"/>
          <ac:cxnSpMkLst>
            <pc:docMk/>
            <pc:sldMk cId="362417874" sldId="448"/>
            <ac:cxnSpMk id="113" creationId="{FF6F3751-C335-49A4-A2F2-4D8949890F8A}"/>
          </ac:cxnSpMkLst>
        </pc:cxnChg>
        <pc:cxnChg chg="add mod">
          <ac:chgData name="Watanabe Go" userId="eca159047afb4479" providerId="LiveId" clId="{1E29D264-40A6-4A4B-AD4E-25CA192F8BC5}" dt="2021-04-18T14:21:57.919" v="4980" actId="1036"/>
          <ac:cxnSpMkLst>
            <pc:docMk/>
            <pc:sldMk cId="362417874" sldId="448"/>
            <ac:cxnSpMk id="114" creationId="{6BFB37E4-4D15-4CEB-88DD-1006C0110219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0" creationId="{846B10F3-1E4E-431D-A36C-A6699F52BE7D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2" creationId="{00F1883F-FC90-4B9D-B9EE-8817EE03AC1D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6" creationId="{934ED48E-C128-4934-8B27-6F6139700900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7" creationId="{885CAE18-5593-4B7B-A100-2C0B88AFE329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8" creationId="{95BBF482-435D-4C73-8ADF-578BF75FDC5F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9" creationId="{72A383D2-3085-4474-89D3-847DBCAC1B22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0" creationId="{CA93653C-9219-4087-9EEC-5BBBC36C7AD6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1" creationId="{08AC9E90-5348-4C12-B40D-C0388A84F214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2" creationId="{D6FAEBE9-8099-43F3-B309-52C9BA515434}"/>
          </ac:cxnSpMkLst>
        </pc:cxnChg>
        <pc:cxnChg chg="add del mod">
          <ac:chgData name="Watanabe Go" userId="eca159047afb4479" providerId="LiveId" clId="{1E29D264-40A6-4A4B-AD4E-25CA192F8BC5}" dt="2021-04-21T07:43:31.752" v="19244" actId="21"/>
          <ac:cxnSpMkLst>
            <pc:docMk/>
            <pc:sldMk cId="362417874" sldId="448"/>
            <ac:cxnSpMk id="144" creationId="{65B620B2-108A-47F1-A6C0-7760A63A785A}"/>
          </ac:cxnSpMkLst>
        </pc:cxnChg>
        <pc:cxnChg chg="add del mod">
          <ac:chgData name="Watanabe Go" userId="eca159047afb4479" providerId="LiveId" clId="{1E29D264-40A6-4A4B-AD4E-25CA192F8BC5}" dt="2021-04-21T07:43:31.752" v="19244" actId="21"/>
          <ac:cxnSpMkLst>
            <pc:docMk/>
            <pc:sldMk cId="362417874" sldId="448"/>
            <ac:cxnSpMk id="146" creationId="{F3C0693D-41FB-4A82-9B1F-8B3C6B657F5E}"/>
          </ac:cxnSpMkLst>
        </pc:cxnChg>
      </pc:sldChg>
      <pc:sldChg chg="addSp delSp modSp new del mod modClrScheme chgLayout">
        <pc:chgData name="Watanabe Go" userId="eca159047afb4479" providerId="LiveId" clId="{1E29D264-40A6-4A4B-AD4E-25CA192F8BC5}" dt="2021-04-18T16:53:13.892" v="10510" actId="47"/>
        <pc:sldMkLst>
          <pc:docMk/>
          <pc:sldMk cId="2805055555" sldId="449"/>
        </pc:sldMkLst>
        <pc:spChg chg="del mod ord">
          <ac:chgData name="Watanabe Go" userId="eca159047afb4479" providerId="LiveId" clId="{1E29D264-40A6-4A4B-AD4E-25CA192F8BC5}" dt="2021-04-18T12:02:36.266" v="3250" actId="700"/>
          <ac:spMkLst>
            <pc:docMk/>
            <pc:sldMk cId="2805055555" sldId="449"/>
            <ac:spMk id="2" creationId="{512A6832-E848-4A19-8451-EDCDABC1916D}"/>
          </ac:spMkLst>
        </pc:spChg>
        <pc:spChg chg="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3" creationId="{DCE3AE6E-8495-43F1-B211-CD2C6FFE9093}"/>
          </ac:spMkLst>
        </pc:spChg>
        <pc:spChg chg="del mod ord">
          <ac:chgData name="Watanabe Go" userId="eca159047afb4479" providerId="LiveId" clId="{1E29D264-40A6-4A4B-AD4E-25CA192F8BC5}" dt="2021-04-18T12:02:36.266" v="3250" actId="700"/>
          <ac:spMkLst>
            <pc:docMk/>
            <pc:sldMk cId="2805055555" sldId="449"/>
            <ac:spMk id="4" creationId="{CD9D9BCB-CD95-4C90-9543-E09D063FAD40}"/>
          </ac:spMkLst>
        </pc:spChg>
        <pc:spChg chg="add del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5" creationId="{F4A05F95-6DE1-42B8-80DB-FBDE6F16ADB4}"/>
          </ac:spMkLst>
        </pc:spChg>
        <pc:spChg chg="add del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6" creationId="{92887D0E-221C-4527-98E5-1CA5E50FA235}"/>
          </ac:spMkLst>
        </pc:spChg>
        <pc:spChg chg="add mod ord">
          <ac:chgData name="Watanabe Go" userId="eca159047afb4479" providerId="LiveId" clId="{1E29D264-40A6-4A4B-AD4E-25CA192F8BC5}" dt="2021-04-18T12:03:02.288" v="3316" actId="20577"/>
          <ac:spMkLst>
            <pc:docMk/>
            <pc:sldMk cId="2805055555" sldId="449"/>
            <ac:spMk id="7" creationId="{497F162A-8763-4F55-A130-F9FEA01453DF}"/>
          </ac:spMkLst>
        </pc:spChg>
        <pc:spChg chg="add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8" creationId="{CAFF0143-6457-41D1-B5F1-964390118FEB}"/>
          </ac:spMkLst>
        </pc:spChg>
      </pc:sldChg>
      <pc:sldChg chg="modSp add del mod">
        <pc:chgData name="Watanabe Go" userId="eca159047afb4479" providerId="LiveId" clId="{1E29D264-40A6-4A4B-AD4E-25CA192F8BC5}" dt="2021-04-18T16:53:00.050" v="10507" actId="47"/>
        <pc:sldMkLst>
          <pc:docMk/>
          <pc:sldMk cId="227980745" sldId="450"/>
        </pc:sldMkLst>
        <pc:spChg chg="mod">
          <ac:chgData name="Watanabe Go" userId="eca159047afb4479" providerId="LiveId" clId="{1E29D264-40A6-4A4B-AD4E-25CA192F8BC5}" dt="2021-04-18T12:03:09.442" v="3321" actId="20577"/>
          <ac:spMkLst>
            <pc:docMk/>
            <pc:sldMk cId="227980745" sldId="450"/>
            <ac:spMk id="7" creationId="{497F162A-8763-4F55-A130-F9FEA01453DF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53:35.284" v="19293" actId="47"/>
        <pc:sldMkLst>
          <pc:docMk/>
          <pc:sldMk cId="1594013750" sldId="451"/>
        </pc:sldMkLst>
        <pc:spChg chg="mod">
          <ac:chgData name="Watanabe Go" userId="eca159047afb4479" providerId="LiveId" clId="{1E29D264-40A6-4A4B-AD4E-25CA192F8BC5}" dt="2021-04-18T14:37:23.878" v="5180" actId="20577"/>
          <ac:spMkLst>
            <pc:docMk/>
            <pc:sldMk cId="1594013750" sldId="451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4:47:51.123" v="5370" actId="20577"/>
          <ac:spMkLst>
            <pc:docMk/>
            <pc:sldMk cId="1594013750" sldId="451"/>
            <ac:spMk id="4" creationId="{64E66487-CE4F-4A38-9D56-D9BCB40AC72D}"/>
          </ac:spMkLst>
        </pc:spChg>
        <pc:spChg chg="mod ord">
          <ac:chgData name="Watanabe Go" userId="eca159047afb4479" providerId="LiveId" clId="{1E29D264-40A6-4A4B-AD4E-25CA192F8BC5}" dt="2021-04-18T14:41:00.514" v="5287" actId="167"/>
          <ac:spMkLst>
            <pc:docMk/>
            <pc:sldMk cId="1594013750" sldId="451"/>
            <ac:spMk id="5" creationId="{075F86F3-19A5-47EC-93DA-4FA1D3F92C93}"/>
          </ac:spMkLst>
        </pc:spChg>
        <pc:spChg chg="add mod">
          <ac:chgData name="Watanabe Go" userId="eca159047afb4479" providerId="LiveId" clId="{1E29D264-40A6-4A4B-AD4E-25CA192F8BC5}" dt="2021-04-19T02:34:45.771" v="11480" actId="20577"/>
          <ac:spMkLst>
            <pc:docMk/>
            <pc:sldMk cId="1594013750" sldId="451"/>
            <ac:spMk id="6" creationId="{1338690C-C078-4801-89E4-D216CEE4A1D3}"/>
          </ac:spMkLst>
        </pc:spChg>
        <pc:spChg chg="mod ord">
          <ac:chgData name="Watanabe Go" userId="eca159047afb4479" providerId="LiveId" clId="{1E29D264-40A6-4A4B-AD4E-25CA192F8BC5}" dt="2021-04-18T14:41:00.514" v="5287" actId="167"/>
          <ac:spMkLst>
            <pc:docMk/>
            <pc:sldMk cId="1594013750" sldId="451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18T14:39:48.027" v="5257" actId="20577"/>
          <ac:spMkLst>
            <pc:docMk/>
            <pc:sldMk cId="1594013750" sldId="451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18T14:39:28.892" v="5236" actId="20577"/>
          <ac:spMkLst>
            <pc:docMk/>
            <pc:sldMk cId="1594013750" sldId="451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18T14:37:59.344" v="5213" actId="20577"/>
          <ac:spMkLst>
            <pc:docMk/>
            <pc:sldMk cId="1594013750" sldId="451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18T14:43:21.326" v="5338" actId="1076"/>
          <ac:spMkLst>
            <pc:docMk/>
            <pc:sldMk cId="1594013750" sldId="451"/>
            <ac:spMk id="20" creationId="{FCD01975-85C8-4107-A7FD-FE445C6029D1}"/>
          </ac:spMkLst>
        </pc:spChg>
        <pc:spChg chg="mod">
          <ac:chgData name="Watanabe Go" userId="eca159047afb4479" providerId="LiveId" clId="{1E29D264-40A6-4A4B-AD4E-25CA192F8BC5}" dt="2021-04-18T17:09:34.629" v="11274" actId="20577"/>
          <ac:spMkLst>
            <pc:docMk/>
            <pc:sldMk cId="1594013750" sldId="451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09:49.543" v="11290" actId="20577"/>
          <ac:spMkLst>
            <pc:docMk/>
            <pc:sldMk cId="1594013750" sldId="451"/>
            <ac:spMk id="35" creationId="{740AEC65-EC77-4CBF-BD6E-479E072BFFED}"/>
          </ac:spMkLst>
        </pc:spChg>
        <pc:spChg chg="del mod">
          <ac:chgData name="Watanabe Go" userId="eca159047afb4479" providerId="LiveId" clId="{1E29D264-40A6-4A4B-AD4E-25CA192F8BC5}" dt="2021-04-18T14:43:33.443" v="5339" actId="21"/>
          <ac:spMkLst>
            <pc:docMk/>
            <pc:sldMk cId="1594013750" sldId="451"/>
            <ac:spMk id="48" creationId="{4B5F65F0-049F-45BA-B16E-D16B0053DEEB}"/>
          </ac:spMkLst>
        </pc:spChg>
        <pc:spChg chg="add mod ord">
          <ac:chgData name="Watanabe Go" userId="eca159047afb4479" providerId="LiveId" clId="{1E29D264-40A6-4A4B-AD4E-25CA192F8BC5}" dt="2021-04-18T14:41:30.049" v="5322" actId="121"/>
          <ac:spMkLst>
            <pc:docMk/>
            <pc:sldMk cId="1594013750" sldId="451"/>
            <ac:spMk id="64" creationId="{79A48155-86F9-491C-870E-74B94EB33F27}"/>
          </ac:spMkLst>
        </pc:spChg>
        <pc:spChg chg="add del mod">
          <ac:chgData name="Watanabe Go" userId="eca159047afb4479" providerId="LiveId" clId="{1E29D264-40A6-4A4B-AD4E-25CA192F8BC5}" dt="2021-04-18T14:40:44.637" v="5285" actId="478"/>
          <ac:spMkLst>
            <pc:docMk/>
            <pc:sldMk cId="1594013750" sldId="451"/>
            <ac:spMk id="65" creationId="{4AEBAADE-C67D-446C-A85E-6165E7DC9022}"/>
          </ac:spMkLst>
        </pc:spChg>
        <pc:spChg chg="add del mod">
          <ac:chgData name="Watanabe Go" userId="eca159047afb4479" providerId="LiveId" clId="{1E29D264-40A6-4A4B-AD4E-25CA192F8BC5}" dt="2021-04-21T07:52:02.483" v="19289" actId="21"/>
          <ac:spMkLst>
            <pc:docMk/>
            <pc:sldMk cId="1594013750" sldId="451"/>
            <ac:spMk id="67" creationId="{00C174E5-6587-42B0-B621-950B5FADA3B9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69" creationId="{E61AA01E-A6D2-4AB6-A71E-9BA2F02A0725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72" creationId="{28ACE824-F773-4659-8868-A29681671D69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73" creationId="{07494912-05EB-4DA6-8B9B-6A0DE5056FF6}"/>
          </ac:spMkLst>
        </pc:spChg>
        <pc:spChg chg="add mod">
          <ac:chgData name="Watanabe Go" userId="eca159047afb4479" providerId="LiveId" clId="{1E29D264-40A6-4A4B-AD4E-25CA192F8BC5}" dt="2021-04-18T17:09:27.843" v="11264"/>
          <ac:spMkLst>
            <pc:docMk/>
            <pc:sldMk cId="1594013750" sldId="451"/>
            <ac:spMk id="74" creationId="{9C9CBC8E-FB68-48E1-93EF-824593EEBCC4}"/>
          </ac:spMkLst>
        </pc:spChg>
        <pc:spChg chg="mod">
          <ac:chgData name="Watanabe Go" userId="eca159047afb4479" providerId="LiveId" clId="{1E29D264-40A6-4A4B-AD4E-25CA192F8BC5}" dt="2021-04-20T16:40:40.777" v="12499" actId="14100"/>
          <ac:spMkLst>
            <pc:docMk/>
            <pc:sldMk cId="1594013750" sldId="451"/>
            <ac:spMk id="81" creationId="{C5361B36-EEF9-4C47-A767-4F0A33DF642E}"/>
          </ac:spMkLst>
        </pc:spChg>
        <pc:spChg chg="del mod">
          <ac:chgData name="Watanabe Go" userId="eca159047afb4479" providerId="LiveId" clId="{1E29D264-40A6-4A4B-AD4E-25CA192F8BC5}" dt="2021-04-18T17:09:27.444" v="11263" actId="478"/>
          <ac:spMkLst>
            <pc:docMk/>
            <pc:sldMk cId="1594013750" sldId="451"/>
            <ac:spMk id="83" creationId="{59F50B55-6492-4578-9322-446BB49A74F2}"/>
          </ac:spMkLst>
        </pc:spChg>
        <pc:spChg chg="mod">
          <ac:chgData name="Watanabe Go" userId="eca159047afb4479" providerId="LiveId" clId="{1E29D264-40A6-4A4B-AD4E-25CA192F8BC5}" dt="2021-04-18T14:45:05.060" v="5347" actId="208"/>
          <ac:spMkLst>
            <pc:docMk/>
            <pc:sldMk cId="1594013750" sldId="451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21T07:52:02.483" v="19289" actId="21"/>
          <ac:spMkLst>
            <pc:docMk/>
            <pc:sldMk cId="1594013750" sldId="451"/>
            <ac:spMk id="94" creationId="{A59F6EB5-54CB-4C1A-A58E-DBBDA2263AB5}"/>
          </ac:spMkLst>
        </pc:spChg>
        <pc:spChg chg="mod">
          <ac:chgData name="Watanabe Go" userId="eca159047afb4479" providerId="LiveId" clId="{1E29D264-40A6-4A4B-AD4E-25CA192F8BC5}" dt="2021-04-18T16:50:20.284" v="10481" actId="20577"/>
          <ac:spMkLst>
            <pc:docMk/>
            <pc:sldMk cId="1594013750" sldId="451"/>
            <ac:spMk id="105" creationId="{2D976C01-59CE-42E8-8695-0D6F93B65437}"/>
          </ac:spMkLst>
        </pc:spChg>
        <pc:cxnChg chg="add del mod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68" creationId="{C1C73353-10F3-42D8-AEBD-535EC19B8154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82" creationId="{6F76DB7C-1888-4485-8694-D8C02A279F7C}"/>
          </ac:cxnSpMkLst>
        </pc:cxnChg>
        <pc:cxnChg chg="add del mod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95" creationId="{00B116D7-4B24-4B41-8B18-22ABEBB62A64}"/>
          </ac:cxnSpMkLst>
        </pc:cxnChg>
        <pc:cxnChg chg="del mod">
          <ac:chgData name="Watanabe Go" userId="eca159047afb4479" providerId="LiveId" clId="{1E29D264-40A6-4A4B-AD4E-25CA192F8BC5}" dt="2021-04-18T14:43:33.443" v="5339" actId="21"/>
          <ac:cxnSpMkLst>
            <pc:docMk/>
            <pc:sldMk cId="1594013750" sldId="451"/>
            <ac:cxnSpMk id="98" creationId="{426271A5-B5A8-4F72-B41C-BBE6930CBE8A}"/>
          </ac:cxnSpMkLst>
        </pc:cxnChg>
        <pc:cxnChg chg="mod">
          <ac:chgData name="Watanabe Go" userId="eca159047afb4479" providerId="LiveId" clId="{1E29D264-40A6-4A4B-AD4E-25CA192F8BC5}" dt="2021-04-20T16:41:16.466" v="12502" actId="14100"/>
          <ac:cxnSpMkLst>
            <pc:docMk/>
            <pc:sldMk cId="1594013750" sldId="451"/>
            <ac:cxnSpMk id="106" creationId="{6DBC815A-BAE7-4C8C-B0C8-A50DA35B64A0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0" creationId="{846B10F3-1E4E-431D-A36C-A6699F52BE7D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2" creationId="{00F1883F-FC90-4B9D-B9EE-8817EE03AC1D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6" creationId="{934ED48E-C128-4934-8B27-6F6139700900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7" creationId="{885CAE18-5593-4B7B-A100-2C0B88AFE329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8" creationId="{95BBF482-435D-4C73-8ADF-578BF75FDC5F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9" creationId="{72A383D2-3085-4474-89D3-847DBCAC1B22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0" creationId="{CA93653C-9219-4087-9EEC-5BBBC36C7AD6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1" creationId="{08AC9E90-5348-4C12-B40D-C0388A84F214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2" creationId="{D6FAEBE9-8099-43F3-B309-52C9BA515434}"/>
          </ac:cxnSpMkLst>
        </pc:cxnChg>
      </pc:sldChg>
      <pc:sldChg chg="addSp delSp modSp new mod modClrScheme chgLayout">
        <pc:chgData name="Watanabe Go" userId="eca159047afb4479" providerId="LiveId" clId="{1E29D264-40A6-4A4B-AD4E-25CA192F8BC5}" dt="2021-04-21T08:20:58.613" v="19832" actId="20577"/>
        <pc:sldMkLst>
          <pc:docMk/>
          <pc:sldMk cId="2829322008" sldId="452"/>
        </pc:sldMkLst>
        <pc:spChg chg="del mod ord">
          <ac:chgData name="Watanabe Go" userId="eca159047afb4479" providerId="LiveId" clId="{1E29D264-40A6-4A4B-AD4E-25CA192F8BC5}" dt="2021-04-18T15:35:33.462" v="6489" actId="700"/>
          <ac:spMkLst>
            <pc:docMk/>
            <pc:sldMk cId="2829322008" sldId="452"/>
            <ac:spMk id="2" creationId="{6ABCFC35-2623-48BC-B284-C9FB4AFE8031}"/>
          </ac:spMkLst>
        </pc:spChg>
        <pc:spChg chg="del mod ord">
          <ac:chgData name="Watanabe Go" userId="eca159047afb4479" providerId="LiveId" clId="{1E29D264-40A6-4A4B-AD4E-25CA192F8BC5}" dt="2021-04-18T15:35:33.462" v="6489" actId="700"/>
          <ac:spMkLst>
            <pc:docMk/>
            <pc:sldMk cId="2829322008" sldId="452"/>
            <ac:spMk id="3" creationId="{411FA356-30A2-40DE-AF8A-6021BAB65854}"/>
          </ac:spMkLst>
        </pc:spChg>
        <pc:spChg chg="add mod ord">
          <ac:chgData name="Watanabe Go" userId="eca159047afb4479" providerId="LiveId" clId="{1E29D264-40A6-4A4B-AD4E-25CA192F8BC5}" dt="2021-04-18T15:35:40.233" v="6506" actId="20577"/>
          <ac:spMkLst>
            <pc:docMk/>
            <pc:sldMk cId="2829322008" sldId="452"/>
            <ac:spMk id="4" creationId="{E2CCAD00-C5E0-495C-B0E2-FE4467EBCDFF}"/>
          </ac:spMkLst>
        </pc:spChg>
        <pc:spChg chg="add mod ord">
          <ac:chgData name="Watanabe Go" userId="eca159047afb4479" providerId="LiveId" clId="{1E29D264-40A6-4A4B-AD4E-25CA192F8BC5}" dt="2021-04-21T08:20:58.613" v="19832" actId="20577"/>
          <ac:spMkLst>
            <pc:docMk/>
            <pc:sldMk cId="2829322008" sldId="452"/>
            <ac:spMk id="5" creationId="{EA3FAF3F-6F10-4B88-95D9-578827E59D90}"/>
          </ac:spMkLst>
        </pc:spChg>
      </pc:sldChg>
      <pc:sldChg chg="modSp new del mod">
        <pc:chgData name="Watanabe Go" userId="eca159047afb4479" providerId="LiveId" clId="{1E29D264-40A6-4A4B-AD4E-25CA192F8BC5}" dt="2021-04-18T15:31:37.527" v="6271" actId="47"/>
        <pc:sldMkLst>
          <pc:docMk/>
          <pc:sldMk cId="3714397366" sldId="452"/>
        </pc:sldMkLst>
        <pc:spChg chg="mod">
          <ac:chgData name="Watanabe Go" userId="eca159047afb4479" providerId="LiveId" clId="{1E29D264-40A6-4A4B-AD4E-25CA192F8BC5}" dt="2021-04-18T15:29:51.088" v="6040" actId="20577"/>
          <ac:spMkLst>
            <pc:docMk/>
            <pc:sldMk cId="3714397366" sldId="452"/>
            <ac:spMk id="2" creationId="{58B92BB6-F51B-4A76-953C-4304DE21E79C}"/>
          </ac:spMkLst>
        </pc:spChg>
        <pc:spChg chg="mod">
          <ac:chgData name="Watanabe Go" userId="eca159047afb4479" providerId="LiveId" clId="{1E29D264-40A6-4A4B-AD4E-25CA192F8BC5}" dt="2021-04-18T15:31:33.967" v="6270" actId="20577"/>
          <ac:spMkLst>
            <pc:docMk/>
            <pc:sldMk cId="3714397366" sldId="452"/>
            <ac:spMk id="4" creationId="{1B042569-4DFD-4028-BE37-70B2529A5463}"/>
          </ac:spMkLst>
        </pc:spChg>
      </pc:sldChg>
      <pc:sldChg chg="modSp new del mod">
        <pc:chgData name="Watanabe Go" userId="eca159047afb4479" providerId="LiveId" clId="{1E29D264-40A6-4A4B-AD4E-25CA192F8BC5}" dt="2021-04-18T16:09:07.821" v="8678" actId="47"/>
        <pc:sldMkLst>
          <pc:docMk/>
          <pc:sldMk cId="372397629" sldId="453"/>
        </pc:sldMkLst>
        <pc:spChg chg="mod">
          <ac:chgData name="Watanabe Go" userId="eca159047afb4479" providerId="LiveId" clId="{1E29D264-40A6-4A4B-AD4E-25CA192F8BC5}" dt="2021-04-18T15:50:10.482" v="7818" actId="20577"/>
          <ac:spMkLst>
            <pc:docMk/>
            <pc:sldMk cId="372397629" sldId="453"/>
            <ac:spMk id="4" creationId="{C35320AB-E7C9-447C-8B49-6614042233D7}"/>
          </ac:spMkLst>
        </pc:spChg>
      </pc:sldChg>
      <pc:sldChg chg="modSp new mod ord">
        <pc:chgData name="Watanabe Go" userId="eca159047afb4479" providerId="LiveId" clId="{1E29D264-40A6-4A4B-AD4E-25CA192F8BC5}" dt="2021-04-21T04:26:25.106" v="16017" actId="20577"/>
        <pc:sldMkLst>
          <pc:docMk/>
          <pc:sldMk cId="3072763686" sldId="454"/>
        </pc:sldMkLst>
        <pc:spChg chg="mod">
          <ac:chgData name="Watanabe Go" userId="eca159047afb4479" providerId="LiveId" clId="{1E29D264-40A6-4A4B-AD4E-25CA192F8BC5}" dt="2021-04-21T04:26:25.106" v="16017" actId="20577"/>
          <ac:spMkLst>
            <pc:docMk/>
            <pc:sldMk cId="3072763686" sldId="454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0T17:59:28.512" v="15050" actId="20577"/>
          <ac:spMkLst>
            <pc:docMk/>
            <pc:sldMk cId="3072763686" sldId="454"/>
            <ac:spMk id="3" creationId="{E8EF9C84-8451-45C2-89F3-E821AF1D92CC}"/>
          </ac:spMkLst>
        </pc:spChg>
      </pc:sldChg>
      <pc:sldChg chg="addSp delSp modSp new mod">
        <pc:chgData name="Watanabe Go" userId="eca159047afb4479" providerId="LiveId" clId="{1E29D264-40A6-4A4B-AD4E-25CA192F8BC5}" dt="2021-04-21T08:30:46.185" v="20239" actId="20577"/>
        <pc:sldMkLst>
          <pc:docMk/>
          <pc:sldMk cId="784146947" sldId="455"/>
        </pc:sldMkLst>
        <pc:spChg chg="mod">
          <ac:chgData name="Watanabe Go" userId="eca159047afb4479" providerId="LiveId" clId="{1E29D264-40A6-4A4B-AD4E-25CA192F8BC5}" dt="2021-04-21T08:30:46.185" v="20239" actId="20577"/>
          <ac:spMkLst>
            <pc:docMk/>
            <pc:sldMk cId="784146947" sldId="455"/>
            <ac:spMk id="2" creationId="{9A8A88DB-5252-4762-93B6-4D8EBD4ADEBE}"/>
          </ac:spMkLst>
        </pc:spChg>
        <pc:spChg chg="mod">
          <ac:chgData name="Watanabe Go" userId="eca159047afb4479" providerId="LiveId" clId="{1E29D264-40A6-4A4B-AD4E-25CA192F8BC5}" dt="2021-04-20T16:53:57.106" v="12802" actId="20577"/>
          <ac:spMkLst>
            <pc:docMk/>
            <pc:sldMk cId="784146947" sldId="455"/>
            <ac:spMk id="4" creationId="{221A6999-2302-4274-85C7-0820CB4C436F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5" creationId="{0326B59A-95E5-48CB-90BE-0A7375278029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6" creationId="{132410B6-C87A-4862-8154-180D2EE50504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7" creationId="{CB9C36CF-9E7B-4205-9BE0-93BA601FC8F9}"/>
          </ac:spMkLst>
        </pc:spChg>
        <pc:spChg chg="add del mod">
          <ac:chgData name="Watanabe Go" userId="eca159047afb4479" providerId="LiveId" clId="{1E29D264-40A6-4A4B-AD4E-25CA192F8BC5}" dt="2021-04-18T16:06:51.841" v="8611" actId="478"/>
          <ac:spMkLst>
            <pc:docMk/>
            <pc:sldMk cId="784146947" sldId="455"/>
            <ac:spMk id="8" creationId="{C1E91A06-8B20-4B8F-BF23-21484D324016}"/>
          </ac:spMkLst>
        </pc:spChg>
        <pc:spChg chg="add del mod">
          <ac:chgData name="Watanabe Go" userId="eca159047afb4479" providerId="LiveId" clId="{1E29D264-40A6-4A4B-AD4E-25CA192F8BC5}" dt="2021-04-18T16:06:51.841" v="8611" actId="478"/>
          <ac:spMkLst>
            <pc:docMk/>
            <pc:sldMk cId="784146947" sldId="455"/>
            <ac:spMk id="9" creationId="{230F74D7-6865-4EE3-9FAD-55A1B2AFB808}"/>
          </ac:spMkLst>
        </pc:spChg>
        <pc:spChg chg="add mod">
          <ac:chgData name="Watanabe Go" userId="eca159047afb4479" providerId="LiveId" clId="{1E29D264-40A6-4A4B-AD4E-25CA192F8BC5}" dt="2021-04-21T07:18:44.137" v="18398" actId="552"/>
          <ac:spMkLst>
            <pc:docMk/>
            <pc:sldMk cId="784146947" sldId="455"/>
            <ac:spMk id="10" creationId="{A1130586-8EF8-45A3-BC3A-EB7CA1E0E771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1" creationId="{2DAD076F-08FF-42EA-95D0-014EDCABF1D6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2" creationId="{E4B08D42-00EB-4C7F-B369-EE74C7F709C5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3" creationId="{4D6A6A49-41AA-47A2-9D24-88BEC6AE54C2}"/>
          </ac:spMkLst>
        </pc:spChg>
        <pc:spChg chg="add mod">
          <ac:chgData name="Watanabe Go" userId="eca159047afb4479" providerId="LiveId" clId="{1E29D264-40A6-4A4B-AD4E-25CA192F8BC5}" dt="2021-04-21T07:18:44.137" v="18398" actId="552"/>
          <ac:spMkLst>
            <pc:docMk/>
            <pc:sldMk cId="784146947" sldId="455"/>
            <ac:spMk id="14" creationId="{B3237E0D-5847-4487-805C-5D14A01BC78B}"/>
          </ac:spMkLst>
        </pc:spChg>
        <pc:spChg chg="add del mod">
          <ac:chgData name="Watanabe Go" userId="eca159047afb4479" providerId="LiveId" clId="{1E29D264-40A6-4A4B-AD4E-25CA192F8BC5}" dt="2021-04-18T16:06:56.390" v="8612" actId="478"/>
          <ac:spMkLst>
            <pc:docMk/>
            <pc:sldMk cId="784146947" sldId="455"/>
            <ac:spMk id="15" creationId="{A9A32AF0-5108-4101-8AD2-99A3E70E5E5C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6" creationId="{2A7D3C20-2402-4915-A624-722495AE6637}"/>
          </ac:spMkLst>
        </pc:spChg>
        <pc:spChg chg="add del mod">
          <ac:chgData name="Watanabe Go" userId="eca159047afb4479" providerId="LiveId" clId="{1E29D264-40A6-4A4B-AD4E-25CA192F8BC5}" dt="2021-04-18T16:06:56.390" v="8612" actId="478"/>
          <ac:spMkLst>
            <pc:docMk/>
            <pc:sldMk cId="784146947" sldId="455"/>
            <ac:spMk id="17" creationId="{FD8D1F55-E30F-4CD7-BF34-5DF2D31E9668}"/>
          </ac:spMkLst>
        </pc:spChg>
        <pc:spChg chg="add mod">
          <ac:chgData name="Watanabe Go" userId="eca159047afb4479" providerId="LiveId" clId="{1E29D264-40A6-4A4B-AD4E-25CA192F8BC5}" dt="2021-04-21T07:21:04.903" v="18432" actId="552"/>
          <ac:spMkLst>
            <pc:docMk/>
            <pc:sldMk cId="784146947" sldId="455"/>
            <ac:spMk id="18" creationId="{93ECFC78-3C48-4F08-B828-80A0A87A11BA}"/>
          </ac:spMkLst>
        </pc:spChg>
        <pc:spChg chg="add mod">
          <ac:chgData name="Watanabe Go" userId="eca159047afb4479" providerId="LiveId" clId="{1E29D264-40A6-4A4B-AD4E-25CA192F8BC5}" dt="2021-04-21T07:21:04.903" v="18432" actId="552"/>
          <ac:spMkLst>
            <pc:docMk/>
            <pc:sldMk cId="784146947" sldId="455"/>
            <ac:spMk id="19" creationId="{72E16C5F-5D60-4E84-8B82-7EEF771A754F}"/>
          </ac:spMkLst>
        </pc:spChg>
        <pc:spChg chg="add mod">
          <ac:chgData name="Watanabe Go" userId="eca159047afb4479" providerId="LiveId" clId="{1E29D264-40A6-4A4B-AD4E-25CA192F8BC5}" dt="2021-04-21T07:22:32.442" v="18494" actId="1076"/>
          <ac:spMkLst>
            <pc:docMk/>
            <pc:sldMk cId="784146947" sldId="455"/>
            <ac:spMk id="20" creationId="{2D1E172F-C1B7-4F28-90AC-8E2A7EB8C82E}"/>
          </ac:spMkLst>
        </pc:spChg>
        <pc:spChg chg="add mod ord">
          <ac:chgData name="Watanabe Go" userId="eca159047afb4479" providerId="LiveId" clId="{1E29D264-40A6-4A4B-AD4E-25CA192F8BC5}" dt="2021-04-21T07:22:00.746" v="18490" actId="1035"/>
          <ac:spMkLst>
            <pc:docMk/>
            <pc:sldMk cId="784146947" sldId="455"/>
            <ac:spMk id="21" creationId="{A4804DD7-201B-4F86-BBE8-DB43CAD26FCB}"/>
          </ac:spMkLst>
        </pc:spChg>
        <pc:spChg chg="add mod ord">
          <ac:chgData name="Watanabe Go" userId="eca159047afb4479" providerId="LiveId" clId="{1E29D264-40A6-4A4B-AD4E-25CA192F8BC5}" dt="2021-04-21T07:22:00.746" v="18490" actId="1035"/>
          <ac:spMkLst>
            <pc:docMk/>
            <pc:sldMk cId="784146947" sldId="455"/>
            <ac:spMk id="22" creationId="{B31F5341-55DF-4C7D-AC70-CA8B3E9E23C0}"/>
          </ac:spMkLst>
        </pc:spChg>
        <pc:spChg chg="add mod">
          <ac:chgData name="Watanabe Go" userId="eca159047afb4479" providerId="LiveId" clId="{1E29D264-40A6-4A4B-AD4E-25CA192F8BC5}" dt="2021-04-21T07:22:24.061" v="18493" actId="554"/>
          <ac:spMkLst>
            <pc:docMk/>
            <pc:sldMk cId="784146947" sldId="455"/>
            <ac:spMk id="23" creationId="{7F343A00-A13B-4789-812E-86EE5E8CE9D0}"/>
          </ac:spMkLst>
        </pc:spChg>
        <pc:spChg chg="add mod">
          <ac:chgData name="Watanabe Go" userId="eca159047afb4479" providerId="LiveId" clId="{1E29D264-40A6-4A4B-AD4E-25CA192F8BC5}" dt="2021-04-21T07:22:24.061" v="18493" actId="554"/>
          <ac:spMkLst>
            <pc:docMk/>
            <pc:sldMk cId="784146947" sldId="455"/>
            <ac:spMk id="24" creationId="{88101920-79C0-4943-8E4F-164814DAE53D}"/>
          </ac:spMkLst>
        </pc:spChg>
        <pc:spChg chg="add mod">
          <ac:chgData name="Watanabe Go" userId="eca159047afb4479" providerId="LiveId" clId="{1E29D264-40A6-4A4B-AD4E-25CA192F8BC5}" dt="2021-04-21T07:19:41.574" v="18407" actId="553"/>
          <ac:spMkLst>
            <pc:docMk/>
            <pc:sldMk cId="784146947" sldId="455"/>
            <ac:spMk id="25" creationId="{06285656-0A30-4D5E-A50A-861D9B21178A}"/>
          </ac:spMkLst>
        </pc:spChg>
        <pc:spChg chg="add mod">
          <ac:chgData name="Watanabe Go" userId="eca159047afb4479" providerId="LiveId" clId="{1E29D264-40A6-4A4B-AD4E-25CA192F8BC5}" dt="2021-04-21T07:19:41.574" v="18407" actId="553"/>
          <ac:spMkLst>
            <pc:docMk/>
            <pc:sldMk cId="784146947" sldId="455"/>
            <ac:spMk id="26" creationId="{42E2B1F1-0369-4DC6-B595-2479912EE9F7}"/>
          </ac:spMkLst>
        </pc:spChg>
        <pc:spChg chg="add del mod">
          <ac:chgData name="Watanabe Go" userId="eca159047afb4479" providerId="LiveId" clId="{1E29D264-40A6-4A4B-AD4E-25CA192F8BC5}" dt="2021-04-21T07:22:40.232" v="18495" actId="478"/>
          <ac:spMkLst>
            <pc:docMk/>
            <pc:sldMk cId="784146947" sldId="455"/>
            <ac:spMk id="27" creationId="{62C6243C-CEC9-4C34-BCFA-F456A8D0018A}"/>
          </ac:spMkLst>
        </pc:spChg>
        <pc:spChg chg="add mod">
          <ac:chgData name="Watanabe Go" userId="eca159047afb4479" providerId="LiveId" clId="{1E29D264-40A6-4A4B-AD4E-25CA192F8BC5}" dt="2021-04-21T07:21:13.939" v="18433" actId="1076"/>
          <ac:spMkLst>
            <pc:docMk/>
            <pc:sldMk cId="784146947" sldId="455"/>
            <ac:spMk id="28" creationId="{6412F0A1-01AE-4C59-81E4-66D7B09058D9}"/>
          </ac:spMkLst>
        </pc:spChg>
      </pc:sldChg>
      <pc:sldChg chg="modSp new mod ord">
        <pc:chgData name="Watanabe Go" userId="eca159047afb4479" providerId="LiveId" clId="{1E29D264-40A6-4A4B-AD4E-25CA192F8BC5}" dt="2021-04-21T08:29:41.928" v="20160" actId="20577"/>
        <pc:sldMkLst>
          <pc:docMk/>
          <pc:sldMk cId="514475174" sldId="456"/>
        </pc:sldMkLst>
        <pc:spChg chg="mod">
          <ac:chgData name="Watanabe Go" userId="eca159047afb4479" providerId="LiveId" clId="{1E29D264-40A6-4A4B-AD4E-25CA192F8BC5}" dt="2021-04-21T08:29:28.394" v="20145" actId="20577"/>
          <ac:spMkLst>
            <pc:docMk/>
            <pc:sldMk cId="514475174" sldId="456"/>
            <ac:spMk id="2" creationId="{A795034B-17F8-4AB4-933D-B42B6F7842CF}"/>
          </ac:spMkLst>
        </pc:spChg>
        <pc:spChg chg="mod">
          <ac:chgData name="Watanabe Go" userId="eca159047afb4479" providerId="LiveId" clId="{1E29D264-40A6-4A4B-AD4E-25CA192F8BC5}" dt="2021-04-21T08:29:41.928" v="20160" actId="20577"/>
          <ac:spMkLst>
            <pc:docMk/>
            <pc:sldMk cId="514475174" sldId="456"/>
            <ac:spMk id="4" creationId="{0CEDBD78-A573-4673-B146-1BD856178A7A}"/>
          </ac:spMkLst>
        </pc:spChg>
      </pc:sldChg>
      <pc:sldChg chg="addSp modSp new mod">
        <pc:chgData name="Watanabe Go" userId="eca159047afb4479" providerId="LiveId" clId="{1E29D264-40A6-4A4B-AD4E-25CA192F8BC5}" dt="2021-04-21T06:19:57.669" v="18163" actId="1076"/>
        <pc:sldMkLst>
          <pc:docMk/>
          <pc:sldMk cId="575980880" sldId="457"/>
        </pc:sldMkLst>
        <pc:spChg chg="mod">
          <ac:chgData name="Watanabe Go" userId="eca159047afb4479" providerId="LiveId" clId="{1E29D264-40A6-4A4B-AD4E-25CA192F8BC5}" dt="2021-04-20T16:49:59.835" v="12628" actId="20577"/>
          <ac:spMkLst>
            <pc:docMk/>
            <pc:sldMk cId="575980880" sldId="457"/>
            <ac:spMk id="2" creationId="{E92521B0-6D8C-4D17-91AA-6DC4D475A3C0}"/>
          </ac:spMkLst>
        </pc:spChg>
        <pc:spChg chg="mod">
          <ac:chgData name="Watanabe Go" userId="eca159047afb4479" providerId="LiveId" clId="{1E29D264-40A6-4A4B-AD4E-25CA192F8BC5}" dt="2021-04-21T06:19:52.674" v="18162" actId="20577"/>
          <ac:spMkLst>
            <pc:docMk/>
            <pc:sldMk cId="575980880" sldId="457"/>
            <ac:spMk id="4" creationId="{75829BA9-7DC2-46C2-AF4F-89876C1DDF95}"/>
          </ac:spMkLst>
        </pc:spChg>
        <pc:spChg chg="add mod">
          <ac:chgData name="Watanabe Go" userId="eca159047afb4479" providerId="LiveId" clId="{1E29D264-40A6-4A4B-AD4E-25CA192F8BC5}" dt="2021-04-21T06:19:57.669" v="18163" actId="1076"/>
          <ac:spMkLst>
            <pc:docMk/>
            <pc:sldMk cId="575980880" sldId="457"/>
            <ac:spMk id="6" creationId="{5259AD35-F8E2-449F-A78C-376ACB041FBE}"/>
          </ac:spMkLst>
        </pc:spChg>
        <pc:picChg chg="add mod modCrop">
          <ac:chgData name="Watanabe Go" userId="eca159047afb4479" providerId="LiveId" clId="{1E29D264-40A6-4A4B-AD4E-25CA192F8BC5}" dt="2021-04-21T06:19:57.669" v="18163" actId="1076"/>
          <ac:picMkLst>
            <pc:docMk/>
            <pc:sldMk cId="575980880" sldId="457"/>
            <ac:picMk id="5" creationId="{FBCB7FC2-5972-4981-9161-63F74A813B68}"/>
          </ac:picMkLst>
        </pc:picChg>
      </pc:sldChg>
      <pc:sldChg chg="new del">
        <pc:chgData name="Watanabe Go" userId="eca159047afb4479" providerId="LiveId" clId="{1E29D264-40A6-4A4B-AD4E-25CA192F8BC5}" dt="2021-04-18T16:14:52.740" v="8838" actId="47"/>
        <pc:sldMkLst>
          <pc:docMk/>
          <pc:sldMk cId="2698154338" sldId="457"/>
        </pc:sldMkLst>
      </pc:sldChg>
      <pc:sldChg chg="modSp new del mod">
        <pc:chgData name="Watanabe Go" userId="eca159047afb4479" providerId="LiveId" clId="{1E29D264-40A6-4A4B-AD4E-25CA192F8BC5}" dt="2021-04-18T17:10:59.232" v="11311" actId="47"/>
        <pc:sldMkLst>
          <pc:docMk/>
          <pc:sldMk cId="2049762175" sldId="458"/>
        </pc:sldMkLst>
        <pc:spChg chg="mod">
          <ac:chgData name="Watanabe Go" userId="eca159047afb4479" providerId="LiveId" clId="{1E29D264-40A6-4A4B-AD4E-25CA192F8BC5}" dt="2021-04-18T16:49:49.026" v="10472" actId="20577"/>
          <ac:spMkLst>
            <pc:docMk/>
            <pc:sldMk cId="2049762175" sldId="458"/>
            <ac:spMk id="2" creationId="{304772A6-B8A6-433C-8743-306F9B7389B8}"/>
          </ac:spMkLst>
        </pc:spChg>
      </pc:sldChg>
      <pc:sldChg chg="addSp delSp modSp new del mod modClrScheme chgLayout">
        <pc:chgData name="Watanabe Go" userId="eca159047afb4479" providerId="LiveId" clId="{1E29D264-40A6-4A4B-AD4E-25CA192F8BC5}" dt="2021-04-18T16:51:52.258" v="10494" actId="47"/>
        <pc:sldMkLst>
          <pc:docMk/>
          <pc:sldMk cId="222728805" sldId="459"/>
        </pc:sldMkLst>
        <pc:spChg chg="del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2" creationId="{AB4B645A-37E4-42BA-8BD7-838F5CC50E3B}"/>
          </ac:spMkLst>
        </pc:spChg>
        <pc:spChg chg="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3" creationId="{1DC55B1F-24DD-41B6-9EA8-7FC045210F08}"/>
          </ac:spMkLst>
        </pc:spChg>
        <pc:spChg chg="del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4" creationId="{1FF48D72-E438-40BB-9355-4B0F43741F3B}"/>
          </ac:spMkLst>
        </pc:spChg>
        <pc:spChg chg="add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5" creationId="{7C64C643-B71B-47CB-A76A-4E3E4288F6D7}"/>
          </ac:spMkLst>
        </pc:spChg>
        <pc:spChg chg="add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6" creationId="{4F70E7C2-6DB9-4A7F-9D78-CE33DB52B5FC}"/>
          </ac:spMkLst>
        </pc:spChg>
      </pc:sldChg>
      <pc:sldChg chg="modSp new mod">
        <pc:chgData name="Watanabe Go" userId="eca159047afb4479" providerId="LiveId" clId="{1E29D264-40A6-4A4B-AD4E-25CA192F8BC5}" dt="2021-04-18T16:52:01.749" v="10496"/>
        <pc:sldMkLst>
          <pc:docMk/>
          <pc:sldMk cId="443285602" sldId="459"/>
        </pc:sldMkLst>
        <pc:spChg chg="mod">
          <ac:chgData name="Watanabe Go" userId="eca159047afb4479" providerId="LiveId" clId="{1E29D264-40A6-4A4B-AD4E-25CA192F8BC5}" dt="2021-04-18T16:52:01.749" v="10496"/>
          <ac:spMkLst>
            <pc:docMk/>
            <pc:sldMk cId="443285602" sldId="459"/>
            <ac:spMk id="2" creationId="{AE13CEE5-AFE2-4B2A-97CC-467101BCA21D}"/>
          </ac:spMkLst>
        </pc:spChg>
      </pc:sldChg>
      <pc:sldChg chg="addSp delSp modSp new del mod modClrScheme chgLayout">
        <pc:chgData name="Watanabe Go" userId="eca159047afb4479" providerId="LiveId" clId="{1E29D264-40A6-4A4B-AD4E-25CA192F8BC5}" dt="2021-04-18T16:53:00.050" v="10507" actId="47"/>
        <pc:sldMkLst>
          <pc:docMk/>
          <pc:sldMk cId="3027154903" sldId="460"/>
        </pc:sldMkLst>
        <pc:spChg chg="del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2" creationId="{744EFDD6-6A8F-4BB4-A896-C4076461B4EC}"/>
          </ac:spMkLst>
        </pc:spChg>
        <pc:spChg chg="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3" creationId="{BD4430A3-22D2-46AC-A3D3-0D584D2519B8}"/>
          </ac:spMkLst>
        </pc:spChg>
        <pc:spChg chg="del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4" creationId="{B9A39DA2-9F51-4D9C-B4C1-A922EE2A3347}"/>
          </ac:spMkLst>
        </pc:spChg>
        <pc:spChg chg="add mod ord">
          <ac:chgData name="Watanabe Go" userId="eca159047afb4479" providerId="LiveId" clId="{1E29D264-40A6-4A4B-AD4E-25CA192F8BC5}" dt="2021-04-18T16:52:22.078" v="10500"/>
          <ac:spMkLst>
            <pc:docMk/>
            <pc:sldMk cId="3027154903" sldId="460"/>
            <ac:spMk id="5" creationId="{682A697B-A4F1-4B4E-8D5B-5CB82D762C4E}"/>
          </ac:spMkLst>
        </pc:spChg>
        <pc:spChg chg="add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6" creationId="{5CDEE40E-13EB-47E3-9469-08503E5EB8FB}"/>
          </ac:spMkLst>
        </pc:spChg>
      </pc:sldChg>
      <pc:sldChg chg="addSp delSp modSp new del mod ord">
        <pc:chgData name="Watanabe Go" userId="eca159047afb4479" providerId="LiveId" clId="{1E29D264-40A6-4A4B-AD4E-25CA192F8BC5}" dt="2021-04-20T16:49:01.868" v="12579" actId="47"/>
        <pc:sldMkLst>
          <pc:docMk/>
          <pc:sldMk cId="2701595317" sldId="461"/>
        </pc:sldMkLst>
        <pc:spChg chg="mod">
          <ac:chgData name="Watanabe Go" userId="eca159047afb4479" providerId="LiveId" clId="{1E29D264-40A6-4A4B-AD4E-25CA192F8BC5}" dt="2021-04-18T16:52:55.923" v="10504"/>
          <ac:spMkLst>
            <pc:docMk/>
            <pc:sldMk cId="2701595317" sldId="461"/>
            <ac:spMk id="2" creationId="{567156F7-936D-4E25-9D25-2DB6A07C06BF}"/>
          </ac:spMkLst>
        </pc:spChg>
        <pc:picChg chg="add del">
          <ac:chgData name="Watanabe Go" userId="eca159047afb4479" providerId="LiveId" clId="{1E29D264-40A6-4A4B-AD4E-25CA192F8BC5}" dt="2021-04-20T16:22:54.562" v="12463" actId="21"/>
          <ac:picMkLst>
            <pc:docMk/>
            <pc:sldMk cId="2701595317" sldId="461"/>
            <ac:picMk id="5" creationId="{4B37745F-E5C8-465F-95F4-4B02AC570F1D}"/>
          </ac:picMkLst>
        </pc:picChg>
      </pc:sldChg>
      <pc:sldChg chg="modSp new mod ord">
        <pc:chgData name="Watanabe Go" userId="eca159047afb4479" providerId="LiveId" clId="{1E29D264-40A6-4A4B-AD4E-25CA192F8BC5}" dt="2021-04-21T08:19:27.228" v="19781" actId="20577"/>
        <pc:sldMkLst>
          <pc:docMk/>
          <pc:sldMk cId="4234353150" sldId="462"/>
        </pc:sldMkLst>
        <pc:spChg chg="mod">
          <ac:chgData name="Watanabe Go" userId="eca159047afb4479" providerId="LiveId" clId="{1E29D264-40A6-4A4B-AD4E-25CA192F8BC5}" dt="2021-04-21T08:19:08.980" v="19742" actId="20577"/>
          <ac:spMkLst>
            <pc:docMk/>
            <pc:sldMk cId="4234353150" sldId="462"/>
            <ac:spMk id="2" creationId="{F0A5062E-6605-494B-8914-4ACB968E10AD}"/>
          </ac:spMkLst>
        </pc:spChg>
        <pc:spChg chg="mod">
          <ac:chgData name="Watanabe Go" userId="eca159047afb4479" providerId="LiveId" clId="{1E29D264-40A6-4A4B-AD4E-25CA192F8BC5}" dt="2021-04-21T08:19:27.228" v="19781" actId="20577"/>
          <ac:spMkLst>
            <pc:docMk/>
            <pc:sldMk cId="4234353150" sldId="462"/>
            <ac:spMk id="3" creationId="{87CBDCA7-8832-4FF7-A1B1-A24828FB0614}"/>
          </ac:spMkLst>
        </pc:spChg>
      </pc:sldChg>
      <pc:sldChg chg="modSp new mod">
        <pc:chgData name="Watanabe Go" userId="eca159047afb4479" providerId="LiveId" clId="{1E29D264-40A6-4A4B-AD4E-25CA192F8BC5}" dt="2021-04-21T09:49:44.807" v="21702" actId="5793"/>
        <pc:sldMkLst>
          <pc:docMk/>
          <pc:sldMk cId="625350209" sldId="463"/>
        </pc:sldMkLst>
        <pc:spChg chg="mod">
          <ac:chgData name="Watanabe Go" userId="eca159047afb4479" providerId="LiveId" clId="{1E29D264-40A6-4A4B-AD4E-25CA192F8BC5}" dt="2021-04-18T16:53:29.350" v="10524" actId="20577"/>
          <ac:spMkLst>
            <pc:docMk/>
            <pc:sldMk cId="625350209" sldId="463"/>
            <ac:spMk id="2" creationId="{5BD0774A-5895-4BFA-98A4-0A445D5E1D25}"/>
          </ac:spMkLst>
        </pc:spChg>
        <pc:spChg chg="mod">
          <ac:chgData name="Watanabe Go" userId="eca159047afb4479" providerId="LiveId" clId="{1E29D264-40A6-4A4B-AD4E-25CA192F8BC5}" dt="2021-04-21T09:49:44.807" v="21702" actId="5793"/>
          <ac:spMkLst>
            <pc:docMk/>
            <pc:sldMk cId="625350209" sldId="463"/>
            <ac:spMk id="4" creationId="{6EF13DEF-5408-4A94-9392-3D3EC1A54645}"/>
          </ac:spMkLst>
        </pc:spChg>
      </pc:sldChg>
      <pc:sldChg chg="addSp delSp modSp new mod">
        <pc:chgData name="Watanabe Go" userId="eca159047afb4479" providerId="LiveId" clId="{1E29D264-40A6-4A4B-AD4E-25CA192F8BC5}" dt="2021-04-21T08:26:28.598" v="19936" actId="14100"/>
        <pc:sldMkLst>
          <pc:docMk/>
          <pc:sldMk cId="3480146101" sldId="464"/>
        </pc:sldMkLst>
        <pc:spChg chg="mod">
          <ac:chgData name="Watanabe Go" userId="eca159047afb4479" providerId="LiveId" clId="{1E29D264-40A6-4A4B-AD4E-25CA192F8BC5}" dt="2021-04-21T08:25:34.270" v="19870" actId="20577"/>
          <ac:spMkLst>
            <pc:docMk/>
            <pc:sldMk cId="3480146101" sldId="464"/>
            <ac:spMk id="2" creationId="{66F43B87-8CFA-40C7-B777-2EEF9870C9E2}"/>
          </ac:spMkLst>
        </pc:spChg>
        <pc:spChg chg="del mod">
          <ac:chgData name="Watanabe Go" userId="eca159047afb4479" providerId="LiveId" clId="{1E29D264-40A6-4A4B-AD4E-25CA192F8BC5}" dt="2021-04-21T04:22:41.522" v="15934" actId="478"/>
          <ac:spMkLst>
            <pc:docMk/>
            <pc:sldMk cId="3480146101" sldId="464"/>
            <ac:spMk id="4" creationId="{DEB47E09-200E-4A0D-8A58-446B2B0397D9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8" creationId="{866B5279-D408-4D0C-8906-254E543986C4}"/>
          </ac:spMkLst>
        </pc:spChg>
        <pc:spChg chg="add mod">
          <ac:chgData name="Watanabe Go" userId="eca159047afb4479" providerId="LiveId" clId="{1E29D264-40A6-4A4B-AD4E-25CA192F8BC5}" dt="2021-04-21T04:21:24.216" v="15887" actId="1037"/>
          <ac:spMkLst>
            <pc:docMk/>
            <pc:sldMk cId="3480146101" sldId="464"/>
            <ac:spMk id="9" creationId="{37E1B469-0B80-48E3-8026-11DE8E721F55}"/>
          </ac:spMkLst>
        </pc:spChg>
        <pc:spChg chg="add mod">
          <ac:chgData name="Watanabe Go" userId="eca159047afb4479" providerId="LiveId" clId="{1E29D264-40A6-4A4B-AD4E-25CA192F8BC5}" dt="2021-04-21T08:25:52.253" v="19886" actId="20577"/>
          <ac:spMkLst>
            <pc:docMk/>
            <pc:sldMk cId="3480146101" sldId="464"/>
            <ac:spMk id="10" creationId="{611E3F68-1DF3-4909-A2BF-FB0215B381B0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11" creationId="{99B3627F-E761-405A-A4DD-09210012F1E5}"/>
          </ac:spMkLst>
        </pc:spChg>
        <pc:spChg chg="add mod">
          <ac:chgData name="Watanabe Go" userId="eca159047afb4479" providerId="LiveId" clId="{1E29D264-40A6-4A4B-AD4E-25CA192F8BC5}" dt="2021-04-21T04:24:19.015" v="15997" actId="14100"/>
          <ac:spMkLst>
            <pc:docMk/>
            <pc:sldMk cId="3480146101" sldId="464"/>
            <ac:spMk id="15" creationId="{D92C85E7-E1B2-41AF-AB60-FFB8CB0136D0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16" creationId="{5E90D54F-AC42-4D0C-A8D3-D851BD974A6D}"/>
          </ac:spMkLst>
        </pc:spChg>
        <pc:picChg chg="add mod modCrop">
          <ac:chgData name="Watanabe Go" userId="eca159047afb4479" providerId="LiveId" clId="{1E29D264-40A6-4A4B-AD4E-25CA192F8BC5}" dt="2021-04-21T04:21:08.028" v="15875" actId="1076"/>
          <ac:picMkLst>
            <pc:docMk/>
            <pc:sldMk cId="3480146101" sldId="464"/>
            <ac:picMk id="6" creationId="{1905A6F2-8080-4AB0-8C95-A58184D03B92}"/>
          </ac:picMkLst>
        </pc:picChg>
        <pc:picChg chg="add mod modCrop">
          <ac:chgData name="Watanabe Go" userId="eca159047afb4479" providerId="LiveId" clId="{1E29D264-40A6-4A4B-AD4E-25CA192F8BC5}" dt="2021-04-21T08:26:21.618" v="19935" actId="1036"/>
          <ac:picMkLst>
            <pc:docMk/>
            <pc:sldMk cId="3480146101" sldId="464"/>
            <ac:picMk id="7" creationId="{1DED9C6F-EB56-4297-BD6E-D6473E4FC887}"/>
          </ac:picMkLst>
        </pc:picChg>
        <pc:cxnChg chg="add mod">
          <ac:chgData name="Watanabe Go" userId="eca159047afb4479" providerId="LiveId" clId="{1E29D264-40A6-4A4B-AD4E-25CA192F8BC5}" dt="2021-04-21T08:26:28.598" v="19936" actId="14100"/>
          <ac:cxnSpMkLst>
            <pc:docMk/>
            <pc:sldMk cId="3480146101" sldId="464"/>
            <ac:cxnSpMk id="13" creationId="{6BDFF2FB-685F-427C-A238-C049D7D00C8C}"/>
          </ac:cxnSpMkLst>
        </pc:cxnChg>
      </pc:sldChg>
      <pc:sldChg chg="addSp delSp modSp new mod">
        <pc:chgData name="Watanabe Go" userId="eca159047afb4479" providerId="LiveId" clId="{1E29D264-40A6-4A4B-AD4E-25CA192F8BC5}" dt="2021-04-21T09:14:39.985" v="21303" actId="20577"/>
        <pc:sldMkLst>
          <pc:docMk/>
          <pc:sldMk cId="4122448189" sldId="465"/>
        </pc:sldMkLst>
        <pc:spChg chg="mod">
          <ac:chgData name="Watanabe Go" userId="eca159047afb4479" providerId="LiveId" clId="{1E29D264-40A6-4A4B-AD4E-25CA192F8BC5}" dt="2021-04-21T08:26:52.313" v="19942" actId="20577"/>
          <ac:spMkLst>
            <pc:docMk/>
            <pc:sldMk cId="4122448189" sldId="465"/>
            <ac:spMk id="2" creationId="{E14627A1-A9C2-4257-99F2-43272711FE48}"/>
          </ac:spMkLst>
        </pc:spChg>
        <pc:spChg chg="mod">
          <ac:chgData name="Watanabe Go" userId="eca159047afb4479" providerId="LiveId" clId="{1E29D264-40A6-4A4B-AD4E-25CA192F8BC5}" dt="2021-04-21T09:14:39.985" v="21303" actId="20577"/>
          <ac:spMkLst>
            <pc:docMk/>
            <pc:sldMk cId="4122448189" sldId="465"/>
            <ac:spMk id="4" creationId="{8ED14BF0-30ED-4588-8CC3-E68D8BDAF985}"/>
          </ac:spMkLst>
        </pc:spChg>
        <pc:spChg chg="add del mod">
          <ac:chgData name="Watanabe Go" userId="eca159047afb4479" providerId="LiveId" clId="{1E29D264-40A6-4A4B-AD4E-25CA192F8BC5}" dt="2021-04-21T05:13:59.875" v="17823" actId="478"/>
          <ac:spMkLst>
            <pc:docMk/>
            <pc:sldMk cId="4122448189" sldId="465"/>
            <ac:spMk id="9" creationId="{2D9C7417-6AE2-4948-8D2B-3FD376431AE3}"/>
          </ac:spMkLst>
        </pc:spChg>
        <pc:spChg chg="add mod">
          <ac:chgData name="Watanabe Go" userId="eca159047afb4479" providerId="LiveId" clId="{1E29D264-40A6-4A4B-AD4E-25CA192F8BC5}" dt="2021-04-21T08:28:00.070" v="20084" actId="20577"/>
          <ac:spMkLst>
            <pc:docMk/>
            <pc:sldMk cId="4122448189" sldId="465"/>
            <ac:spMk id="12" creationId="{6C490A4F-2FD7-4567-B812-70FC03310B25}"/>
          </ac:spMkLst>
        </pc:spChg>
        <pc:spChg chg="add mod">
          <ac:chgData name="Watanabe Go" userId="eca159047afb4479" providerId="LiveId" clId="{1E29D264-40A6-4A4B-AD4E-25CA192F8BC5}" dt="2021-04-21T08:28:02.646" v="20088" actId="20577"/>
          <ac:spMkLst>
            <pc:docMk/>
            <pc:sldMk cId="4122448189" sldId="465"/>
            <ac:spMk id="13" creationId="{4829E1E5-00B4-479F-9634-A89150FCFE6F}"/>
          </ac:spMkLst>
        </pc:spChg>
        <pc:picChg chg="add del mod">
          <ac:chgData name="Watanabe Go" userId="eca159047afb4479" providerId="LiveId" clId="{1E29D264-40A6-4A4B-AD4E-25CA192F8BC5}" dt="2021-04-20T18:40:17.529" v="15583" actId="21"/>
          <ac:picMkLst>
            <pc:docMk/>
            <pc:sldMk cId="4122448189" sldId="465"/>
            <ac:picMk id="6" creationId="{27A4C8B8-CB11-485B-B897-69E91AA16CCD}"/>
          </ac:picMkLst>
        </pc:picChg>
        <pc:picChg chg="add mod modCrop">
          <ac:chgData name="Watanabe Go" userId="eca159047afb4479" providerId="LiveId" clId="{1E29D264-40A6-4A4B-AD4E-25CA192F8BC5}" dt="2021-04-21T08:27:36.676" v="20076" actId="1035"/>
          <ac:picMkLst>
            <pc:docMk/>
            <pc:sldMk cId="4122448189" sldId="465"/>
            <ac:picMk id="8" creationId="{29D82BE7-6719-42C8-842F-111431E820C3}"/>
          </ac:picMkLst>
        </pc:picChg>
        <pc:picChg chg="add mod modCrop">
          <ac:chgData name="Watanabe Go" userId="eca159047afb4479" providerId="LiveId" clId="{1E29D264-40A6-4A4B-AD4E-25CA192F8BC5}" dt="2021-04-21T08:27:28.116" v="20058" actId="1036"/>
          <ac:picMkLst>
            <pc:docMk/>
            <pc:sldMk cId="4122448189" sldId="465"/>
            <ac:picMk id="11" creationId="{31B92C51-1AC9-45D7-A019-C53C0AC7E98D}"/>
          </ac:picMkLst>
        </pc:picChg>
      </pc:sldChg>
      <pc:sldChg chg="modSp new del mod">
        <pc:chgData name="Watanabe Go" userId="eca159047afb4479" providerId="LiveId" clId="{1E29D264-40A6-4A4B-AD4E-25CA192F8BC5}" dt="2021-04-20T17:46:35.268" v="14691" actId="47"/>
        <pc:sldMkLst>
          <pc:docMk/>
          <pc:sldMk cId="1563640431" sldId="466"/>
        </pc:sldMkLst>
        <pc:spChg chg="mod">
          <ac:chgData name="Watanabe Go" userId="eca159047afb4479" providerId="LiveId" clId="{1E29D264-40A6-4A4B-AD4E-25CA192F8BC5}" dt="2021-04-18T16:54:55.656" v="10652" actId="20577"/>
          <ac:spMkLst>
            <pc:docMk/>
            <pc:sldMk cId="1563640431" sldId="466"/>
            <ac:spMk id="2" creationId="{128F28E1-C835-4944-9FEA-5B73005F5FB7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55:56.619" v="19304" actId="47"/>
        <pc:sldMkLst>
          <pc:docMk/>
          <pc:sldMk cId="136554572" sldId="467"/>
        </pc:sldMkLst>
        <pc:spChg chg="mod">
          <ac:chgData name="Watanabe Go" userId="eca159047afb4479" providerId="LiveId" clId="{1E29D264-40A6-4A4B-AD4E-25CA192F8BC5}" dt="2021-04-18T16:56:27.442" v="10716" actId="20577"/>
          <ac:spMkLst>
            <pc:docMk/>
            <pc:sldMk cId="136554572" sldId="467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7:11:53.117" v="11379" actId="20577"/>
          <ac:spMkLst>
            <pc:docMk/>
            <pc:sldMk cId="136554572" sldId="467"/>
            <ac:spMk id="4" creationId="{64E66487-CE4F-4A38-9D56-D9BCB40AC72D}"/>
          </ac:spMkLst>
        </pc:spChg>
        <pc:spChg chg="del">
          <ac:chgData name="Watanabe Go" userId="eca159047afb4479" providerId="LiveId" clId="{1E29D264-40A6-4A4B-AD4E-25CA192F8BC5}" dt="2021-04-18T16:56:57.963" v="10720" actId="478"/>
          <ac:spMkLst>
            <pc:docMk/>
            <pc:sldMk cId="136554572" sldId="467"/>
            <ac:spMk id="20" creationId="{FCD01975-85C8-4107-A7FD-FE445C6029D1}"/>
          </ac:spMkLst>
        </pc:spChg>
        <pc:spChg chg="mod">
          <ac:chgData name="Watanabe Go" userId="eca159047afb4479" providerId="LiveId" clId="{1E29D264-40A6-4A4B-AD4E-25CA192F8BC5}" dt="2021-04-18T17:08:57.313" v="11231" actId="20577"/>
          <ac:spMkLst>
            <pc:docMk/>
            <pc:sldMk cId="136554572" sldId="467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09:02.011" v="11237" actId="20577"/>
          <ac:spMkLst>
            <pc:docMk/>
            <pc:sldMk cId="136554572" sldId="467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6" creationId="{6FF2C484-C152-4E46-8318-0FCBFD60F690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7" creationId="{F4B21C8F-1E7D-41BE-A3FC-E3F8C824D44F}"/>
          </ac:spMkLst>
        </pc:spChg>
        <pc:spChg chg="add mod">
          <ac:chgData name="Watanabe Go" userId="eca159047afb4479" providerId="LiveId" clId="{1E29D264-40A6-4A4B-AD4E-25CA192F8BC5}" dt="2021-04-19T02:34:50.117" v="11481"/>
          <ac:spMkLst>
            <pc:docMk/>
            <pc:sldMk cId="136554572" sldId="467"/>
            <ac:spMk id="58" creationId="{4FE79E9D-42C3-445A-8A22-D2BC6036D919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8" creationId="{D7A82F69-C533-40B6-9AAF-000B077EDA5E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62" creationId="{7DBE7992-95DA-4EDE-B666-612FB7BA5F54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5" creationId="{E92FE8CE-0835-459B-B755-55B5C72996BE}"/>
          </ac:spMkLst>
        </pc:spChg>
        <pc:spChg chg="add del mod">
          <ac:chgData name="Watanabe Go" userId="eca159047afb4479" providerId="LiveId" clId="{1E29D264-40A6-4A4B-AD4E-25CA192F8BC5}" dt="2021-04-18T16:59:31.024" v="10888" actId="478"/>
          <ac:spMkLst>
            <pc:docMk/>
            <pc:sldMk cId="136554572" sldId="467"/>
            <ac:spMk id="67" creationId="{51BF410F-AAED-4A57-93BA-03C46D9AE297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8" creationId="{7868EEFB-2EBB-4131-8060-2522DA929DE9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9" creationId="{DD6FC3DE-4B7E-494C-8203-C3336B34A54C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72" creationId="{FDA6C85F-53AB-45A1-97F2-8F16974CEA21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73" creationId="{69044546-30DA-4482-BB61-BAC235B533B9}"/>
          </ac:spMkLst>
        </pc:spChg>
        <pc:spChg chg="add del mod">
          <ac:chgData name="Watanabe Go" userId="eca159047afb4479" providerId="LiveId" clId="{1E29D264-40A6-4A4B-AD4E-25CA192F8BC5}" dt="2021-04-18T17:01:33.751" v="10942" actId="478"/>
          <ac:spMkLst>
            <pc:docMk/>
            <pc:sldMk cId="136554572" sldId="467"/>
            <ac:spMk id="74" creationId="{2EFD4F21-170B-451D-91CD-DA8746B6D0D3}"/>
          </ac:spMkLst>
        </pc:spChg>
        <pc:spChg chg="add del mod">
          <ac:chgData name="Watanabe Go" userId="eca159047afb4479" providerId="LiveId" clId="{1E29D264-40A6-4A4B-AD4E-25CA192F8BC5}" dt="2021-04-18T17:00:45.861" v="10911" actId="478"/>
          <ac:spMkLst>
            <pc:docMk/>
            <pc:sldMk cId="136554572" sldId="467"/>
            <ac:spMk id="75" creationId="{44054E19-35FD-49F5-A0EB-7E84769E94E8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76" creationId="{47B538FC-7063-453F-87D3-91C60E150A63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0" creationId="{05948A70-79E7-4FEC-83BD-4425053228A2}"/>
          </ac:spMkLst>
        </pc:spChg>
        <pc:spChg chg="mod">
          <ac:chgData name="Watanabe Go" userId="eca159047afb4479" providerId="LiveId" clId="{1E29D264-40A6-4A4B-AD4E-25CA192F8BC5}" dt="2021-04-18T17:09:19.225" v="11262" actId="20577"/>
          <ac:spMkLst>
            <pc:docMk/>
            <pc:sldMk cId="136554572" sldId="467"/>
            <ac:spMk id="83" creationId="{59F50B55-6492-4578-9322-446BB49A74F2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4" creationId="{04F84DCB-E732-4172-A4AE-F86C10A91C95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5" creationId="{230C72E5-DC60-42AA-A4AC-6EEEC5613919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93" creationId="{AACCC499-DD5E-4B98-9382-CDC9A301975D}"/>
          </ac:spMkLst>
        </pc:spChg>
        <pc:spChg chg="del">
          <ac:chgData name="Watanabe Go" userId="eca159047afb4479" providerId="LiveId" clId="{1E29D264-40A6-4A4B-AD4E-25CA192F8BC5}" dt="2021-04-18T16:56:41.676" v="10717" actId="478"/>
          <ac:spMkLst>
            <pc:docMk/>
            <pc:sldMk cId="136554572" sldId="467"/>
            <ac:spMk id="143" creationId="{EA46D991-9C5E-4C8B-9A95-91D1B0437948}"/>
          </ac:spMkLst>
        </pc:spChg>
        <pc:spChg chg="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145" creationId="{1CACACCC-32AE-46E3-B7A7-2F690EE5533B}"/>
          </ac:spMkLst>
        </pc:spChg>
        <pc:cxnChg chg="del">
          <ac:chgData name="Watanabe Go" userId="eca159047afb4479" providerId="LiveId" clId="{1E29D264-40A6-4A4B-AD4E-25CA192F8BC5}" dt="2021-04-18T17:02:08.213" v="10951" actId="478"/>
          <ac:cxnSpMkLst>
            <pc:docMk/>
            <pc:sldMk cId="136554572" sldId="467"/>
            <ac:cxnSpMk id="82" creationId="{6F76DB7C-1888-4485-8694-D8C02A279F7C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88" creationId="{2F3958ED-9E54-4159-9036-77B5AD715FE7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89" creationId="{6A0C80DF-192A-48A5-AED1-00F87629ECFF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90" creationId="{F640041F-C0AB-4BF7-A8AB-C3900581AA18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91" creationId="{93BB1943-93C6-45F2-945B-44B0CC17C7AA}"/>
          </ac:cxnSpMkLst>
        </pc:cxnChg>
        <pc:cxnChg chg="mod">
          <ac:chgData name="Watanabe Go" userId="eca159047afb4479" providerId="LiveId" clId="{1E29D264-40A6-4A4B-AD4E-25CA192F8BC5}" dt="2021-04-20T16:40:44.143" v="12501" actId="14100"/>
          <ac:cxnSpMkLst>
            <pc:docMk/>
            <pc:sldMk cId="136554572" sldId="467"/>
            <ac:cxnSpMk id="106" creationId="{6DBC815A-BAE7-4C8C-B0C8-A50DA35B64A0}"/>
          </ac:cxnSpMkLst>
        </pc:cxnChg>
        <pc:cxnChg chg="del">
          <ac:chgData name="Watanabe Go" userId="eca159047afb4479" providerId="LiveId" clId="{1E29D264-40A6-4A4B-AD4E-25CA192F8BC5}" dt="2021-04-18T17:02:12.163" v="10952" actId="478"/>
          <ac:cxnSpMkLst>
            <pc:docMk/>
            <pc:sldMk cId="136554572" sldId="467"/>
            <ac:cxnSpMk id="120" creationId="{846B10F3-1E4E-431D-A36C-A6699F52BE7D}"/>
          </ac:cxnSpMkLst>
        </pc:cxnChg>
        <pc:cxnChg chg="del">
          <ac:chgData name="Watanabe Go" userId="eca159047afb4479" providerId="LiveId" clId="{1E29D264-40A6-4A4B-AD4E-25CA192F8BC5}" dt="2021-04-18T17:02:08.213" v="10951" actId="478"/>
          <ac:cxnSpMkLst>
            <pc:docMk/>
            <pc:sldMk cId="136554572" sldId="467"/>
            <ac:cxnSpMk id="122" creationId="{00F1883F-FC90-4B9D-B9EE-8817EE03AC1D}"/>
          </ac:cxnSpMkLst>
        </pc:cxnChg>
        <pc:cxnChg chg="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126" creationId="{934ED48E-C128-4934-8B27-6F6139700900}"/>
          </ac:cxnSpMkLst>
        </pc:cxnChg>
        <pc:cxnChg chg="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127" creationId="{885CAE18-5593-4B7B-A100-2C0B88AFE329}"/>
          </ac:cxnSpMkLst>
        </pc:cxnChg>
        <pc:cxnChg chg="del">
          <ac:chgData name="Watanabe Go" userId="eca159047afb4479" providerId="LiveId" clId="{1E29D264-40A6-4A4B-AD4E-25CA192F8BC5}" dt="2021-04-18T17:02:12.163" v="10952" actId="478"/>
          <ac:cxnSpMkLst>
            <pc:docMk/>
            <pc:sldMk cId="136554572" sldId="467"/>
            <ac:cxnSpMk id="128" creationId="{95BBF482-435D-4C73-8ADF-578BF75FDC5F}"/>
          </ac:cxnSpMkLst>
        </pc:cxnChg>
        <pc:cxnChg chg="del">
          <ac:chgData name="Watanabe Go" userId="eca159047afb4479" providerId="LiveId" clId="{1E29D264-40A6-4A4B-AD4E-25CA192F8BC5}" dt="2021-04-18T17:02:48.924" v="10959" actId="478"/>
          <ac:cxnSpMkLst>
            <pc:docMk/>
            <pc:sldMk cId="136554572" sldId="467"/>
            <ac:cxnSpMk id="129" creationId="{72A383D2-3085-4474-89D3-847DBCAC1B22}"/>
          </ac:cxnSpMkLst>
        </pc:cxnChg>
        <pc:cxnChg chg="del mod">
          <ac:chgData name="Watanabe Go" userId="eca159047afb4479" providerId="LiveId" clId="{1E29D264-40A6-4A4B-AD4E-25CA192F8BC5}" dt="2021-04-18T17:02:47.217" v="10958" actId="478"/>
          <ac:cxnSpMkLst>
            <pc:docMk/>
            <pc:sldMk cId="136554572" sldId="467"/>
            <ac:cxnSpMk id="130" creationId="{CA93653C-9219-4087-9EEC-5BBBC36C7AD6}"/>
          </ac:cxnSpMkLst>
        </pc:cxnChg>
        <pc:cxnChg chg="del">
          <ac:chgData name="Watanabe Go" userId="eca159047afb4479" providerId="LiveId" clId="{1E29D264-40A6-4A4B-AD4E-25CA192F8BC5}" dt="2021-04-18T17:02:47.217" v="10958" actId="478"/>
          <ac:cxnSpMkLst>
            <pc:docMk/>
            <pc:sldMk cId="136554572" sldId="467"/>
            <ac:cxnSpMk id="131" creationId="{08AC9E90-5348-4C12-B40D-C0388A84F214}"/>
          </ac:cxnSpMkLst>
        </pc:cxnChg>
        <pc:cxnChg chg="del">
          <ac:chgData name="Watanabe Go" userId="eca159047afb4479" providerId="LiveId" clId="{1E29D264-40A6-4A4B-AD4E-25CA192F8BC5}" dt="2021-04-18T17:02:50.560" v="10960" actId="478"/>
          <ac:cxnSpMkLst>
            <pc:docMk/>
            <pc:sldMk cId="136554572" sldId="467"/>
            <ac:cxnSpMk id="132" creationId="{D6FAEBE9-8099-43F3-B309-52C9BA515434}"/>
          </ac:cxnSpMkLst>
        </pc:cxnChg>
        <pc:cxnChg chg="del">
          <ac:chgData name="Watanabe Go" userId="eca159047afb4479" providerId="LiveId" clId="{1E29D264-40A6-4A4B-AD4E-25CA192F8BC5}" dt="2021-04-18T16:56:41.676" v="10717" actId="478"/>
          <ac:cxnSpMkLst>
            <pc:docMk/>
            <pc:sldMk cId="136554572" sldId="467"/>
            <ac:cxnSpMk id="144" creationId="{65B620B2-108A-47F1-A6C0-7760A63A785A}"/>
          </ac:cxnSpMkLst>
        </pc:cxnChg>
        <pc:cxnChg chg="del">
          <ac:chgData name="Watanabe Go" userId="eca159047afb4479" providerId="LiveId" clId="{1E29D264-40A6-4A4B-AD4E-25CA192F8BC5}" dt="2021-04-18T16:56:43.934" v="10718" actId="478"/>
          <ac:cxnSpMkLst>
            <pc:docMk/>
            <pc:sldMk cId="136554572" sldId="467"/>
            <ac:cxnSpMk id="146" creationId="{F3C0693D-41FB-4A82-9B1F-8B3C6B657F5E}"/>
          </ac:cxnSpMkLst>
        </pc:cxnChg>
      </pc:sldChg>
      <pc:sldChg chg="modSp new mod">
        <pc:chgData name="Watanabe Go" userId="eca159047afb4479" providerId="LiveId" clId="{1E29D264-40A6-4A4B-AD4E-25CA192F8BC5}" dt="2021-04-18T17:14:20.389" v="11445" actId="20577"/>
        <pc:sldMkLst>
          <pc:docMk/>
          <pc:sldMk cId="2505370762" sldId="468"/>
        </pc:sldMkLst>
        <pc:spChg chg="mod">
          <ac:chgData name="Watanabe Go" userId="eca159047afb4479" providerId="LiveId" clId="{1E29D264-40A6-4A4B-AD4E-25CA192F8BC5}" dt="2021-04-18T17:13:52.179" v="11434" actId="20577"/>
          <ac:spMkLst>
            <pc:docMk/>
            <pc:sldMk cId="2505370762" sldId="468"/>
            <ac:spMk id="2" creationId="{0E9C2902-0DCE-4BF3-91E5-F3CEAA4A8AA7}"/>
          </ac:spMkLst>
        </pc:spChg>
        <pc:spChg chg="mod">
          <ac:chgData name="Watanabe Go" userId="eca159047afb4479" providerId="LiveId" clId="{1E29D264-40A6-4A4B-AD4E-25CA192F8BC5}" dt="2021-04-18T17:14:20.389" v="11445" actId="20577"/>
          <ac:spMkLst>
            <pc:docMk/>
            <pc:sldMk cId="2505370762" sldId="468"/>
            <ac:spMk id="4" creationId="{4F37BA7B-6907-4FAE-8D40-7C1C8D03308E}"/>
          </ac:spMkLst>
        </pc:spChg>
      </pc:sldChg>
      <pc:sldChg chg="addSp modSp new del mod ord">
        <pc:chgData name="Watanabe Go" userId="eca159047afb4479" providerId="LiveId" clId="{1E29D264-40A6-4A4B-AD4E-25CA192F8BC5}" dt="2021-04-21T08:37:44.461" v="20585" actId="47"/>
        <pc:sldMkLst>
          <pc:docMk/>
          <pc:sldMk cId="3553823426" sldId="469"/>
        </pc:sldMkLst>
        <pc:spChg chg="mod">
          <ac:chgData name="Watanabe Go" userId="eca159047afb4479" providerId="LiveId" clId="{1E29D264-40A6-4A4B-AD4E-25CA192F8BC5}" dt="2021-04-20T18:00:11.367" v="15076" actId="20577"/>
          <ac:spMkLst>
            <pc:docMk/>
            <pc:sldMk cId="3553823426" sldId="469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19T11:44:25.412" v="11517" actId="14100"/>
          <ac:spMkLst>
            <pc:docMk/>
            <pc:sldMk cId="3553823426" sldId="469"/>
            <ac:spMk id="4" creationId="{80A823EC-2BDE-41BA-AA13-BBB76911982B}"/>
          </ac:spMkLst>
        </pc:spChg>
        <pc:spChg chg="add mod">
          <ac:chgData name="Watanabe Go" userId="eca159047afb4479" providerId="LiveId" clId="{1E29D264-40A6-4A4B-AD4E-25CA192F8BC5}" dt="2021-04-21T07:33:35.408" v="19094" actId="20577"/>
          <ac:spMkLst>
            <pc:docMk/>
            <pc:sldMk cId="3553823426" sldId="469"/>
            <ac:spMk id="5" creationId="{87222221-CA06-4CF3-BD20-AC99858DDBB4}"/>
          </ac:spMkLst>
        </pc:spChg>
        <pc:spChg chg="add mod">
          <ac:chgData name="Watanabe Go" userId="eca159047afb4479" providerId="LiveId" clId="{1E29D264-40A6-4A4B-AD4E-25CA192F8BC5}" dt="2021-04-19T11:46:11.645" v="11605" actId="20577"/>
          <ac:spMkLst>
            <pc:docMk/>
            <pc:sldMk cId="3553823426" sldId="469"/>
            <ac:spMk id="6" creationId="{67818C37-11AA-445F-9372-315CC0E7A6F3}"/>
          </ac:spMkLst>
        </pc:spChg>
      </pc:sldChg>
      <pc:sldChg chg="addSp modSp new del mod">
        <pc:chgData name="Watanabe Go" userId="eca159047afb4479" providerId="LiveId" clId="{1E29D264-40A6-4A4B-AD4E-25CA192F8BC5}" dt="2021-04-20T18:00:27.556" v="15078" actId="47"/>
        <pc:sldMkLst>
          <pc:docMk/>
          <pc:sldMk cId="1988935284" sldId="470"/>
        </pc:sldMkLst>
        <pc:spChg chg="mod">
          <ac:chgData name="Watanabe Go" userId="eca159047afb4479" providerId="LiveId" clId="{1E29D264-40A6-4A4B-AD4E-25CA192F8BC5}" dt="2021-04-19T11:45:36.039" v="11544" actId="20577"/>
          <ac:spMkLst>
            <pc:docMk/>
            <pc:sldMk cId="1988935284" sldId="470"/>
            <ac:spMk id="2" creationId="{67C8A860-4FBC-478E-A079-F384A85E44B4}"/>
          </ac:spMkLst>
        </pc:spChg>
        <pc:spChg chg="mod">
          <ac:chgData name="Watanabe Go" userId="eca159047afb4479" providerId="LiveId" clId="{1E29D264-40A6-4A4B-AD4E-25CA192F8BC5}" dt="2021-04-19T11:45:39.399" v="11560" actId="20577"/>
          <ac:spMkLst>
            <pc:docMk/>
            <pc:sldMk cId="1988935284" sldId="470"/>
            <ac:spMk id="4" creationId="{5A7D69CE-0A28-410B-97DF-65C1A11CC80B}"/>
          </ac:spMkLst>
        </pc:spChg>
        <pc:spChg chg="add mod">
          <ac:chgData name="Watanabe Go" userId="eca159047afb4479" providerId="LiveId" clId="{1E29D264-40A6-4A4B-AD4E-25CA192F8BC5}" dt="2021-04-19T11:45:51.350" v="11580" actId="20577"/>
          <ac:spMkLst>
            <pc:docMk/>
            <pc:sldMk cId="1988935284" sldId="470"/>
            <ac:spMk id="5" creationId="{8479ADF0-E087-4B38-AA83-FD3D642913C4}"/>
          </ac:spMkLst>
        </pc:spChg>
      </pc:sldChg>
      <pc:sldChg chg="delSp modSp add mod">
        <pc:chgData name="Watanabe Go" userId="eca159047afb4479" providerId="LiveId" clId="{1E29D264-40A6-4A4B-AD4E-25CA192F8BC5}" dt="2021-04-21T08:31:11.288" v="20243" actId="14100"/>
        <pc:sldMkLst>
          <pc:docMk/>
          <pc:sldMk cId="3134321954" sldId="471"/>
        </pc:sldMkLst>
        <pc:spChg chg="mod">
          <ac:chgData name="Watanabe Go" userId="eca159047afb4479" providerId="LiveId" clId="{1E29D264-40A6-4A4B-AD4E-25CA192F8BC5}" dt="2021-04-21T05:20:38.218" v="18057" actId="27636"/>
          <ac:spMkLst>
            <pc:docMk/>
            <pc:sldMk cId="3134321954" sldId="471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21T08:31:11.288" v="20243" actId="14100"/>
          <ac:spMkLst>
            <pc:docMk/>
            <pc:sldMk cId="3134321954" sldId="471"/>
            <ac:spMk id="5" creationId="{87222221-CA06-4CF3-BD20-AC99858DDBB4}"/>
          </ac:spMkLst>
        </pc:spChg>
        <pc:spChg chg="del">
          <ac:chgData name="Watanabe Go" userId="eca159047afb4479" providerId="LiveId" clId="{1E29D264-40A6-4A4B-AD4E-25CA192F8BC5}" dt="2021-04-21T08:30:54.600" v="20240" actId="478"/>
          <ac:spMkLst>
            <pc:docMk/>
            <pc:sldMk cId="3134321954" sldId="471"/>
            <ac:spMk id="6" creationId="{67818C37-11AA-445F-9372-315CC0E7A6F3}"/>
          </ac:spMkLst>
        </pc:spChg>
      </pc:sldChg>
      <pc:sldChg chg="modSp add del mod">
        <pc:chgData name="Watanabe Go" userId="eca159047afb4479" providerId="LiveId" clId="{1E29D264-40A6-4A4B-AD4E-25CA192F8BC5}" dt="2021-04-20T17:51:46.367" v="14867" actId="2696"/>
        <pc:sldMkLst>
          <pc:docMk/>
          <pc:sldMk cId="4038003745" sldId="471"/>
        </pc:sldMkLst>
        <pc:spChg chg="mod">
          <ac:chgData name="Watanabe Go" userId="eca159047afb4479" providerId="LiveId" clId="{1E29D264-40A6-4A4B-AD4E-25CA192F8BC5}" dt="2021-04-19T14:52:38.744" v="11678" actId="20577"/>
          <ac:spMkLst>
            <pc:docMk/>
            <pc:sldMk cId="4038003745" sldId="471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19T14:52:34.441" v="11666" actId="20577"/>
          <ac:spMkLst>
            <pc:docMk/>
            <pc:sldMk cId="4038003745" sldId="471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19T14:52:23.739" v="11630" actId="20577"/>
          <ac:spMkLst>
            <pc:docMk/>
            <pc:sldMk cId="4038003745" sldId="471"/>
            <ac:spMk id="5" creationId="{87222221-CA06-4CF3-BD20-AC99858DDBB4}"/>
          </ac:spMkLst>
        </pc:spChg>
      </pc:sldChg>
      <pc:sldChg chg="addSp delSp modSp add del mod">
        <pc:chgData name="Watanabe Go" userId="eca159047afb4479" providerId="LiveId" clId="{1E29D264-40A6-4A4B-AD4E-25CA192F8BC5}" dt="2021-04-21T08:00:18.038" v="19365" actId="47"/>
        <pc:sldMkLst>
          <pc:docMk/>
          <pc:sldMk cId="3076681054" sldId="472"/>
        </pc:sldMkLst>
        <pc:spChg chg="mod">
          <ac:chgData name="Watanabe Go" userId="eca159047afb4479" providerId="LiveId" clId="{1E29D264-40A6-4A4B-AD4E-25CA192F8BC5}" dt="2021-04-20T01:15:04.223" v="12039" actId="20577"/>
          <ac:spMkLst>
            <pc:docMk/>
            <pc:sldMk cId="3076681054" sldId="472"/>
            <ac:spMk id="2" creationId="{C854BBB7-A7C0-4E18-AC07-230CEC3B508B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3" creationId="{69F7E30D-81B0-4946-A300-F99509F88236}"/>
          </ac:spMkLst>
        </pc:spChg>
        <pc:spChg chg="mod">
          <ac:chgData name="Watanabe Go" userId="eca159047afb4479" providerId="LiveId" clId="{1E29D264-40A6-4A4B-AD4E-25CA192F8BC5}" dt="2021-04-20T17:18:45.377" v="13811" actId="20577"/>
          <ac:spMkLst>
            <pc:docMk/>
            <pc:sldMk cId="3076681054" sldId="472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0T01:22:47.349" v="12166"/>
          <ac:spMkLst>
            <pc:docMk/>
            <pc:sldMk cId="3076681054" sldId="472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0T01:21:54.897" v="12142" actId="20577"/>
          <ac:spMkLst>
            <pc:docMk/>
            <pc:sldMk cId="3076681054" sldId="472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0T17:18:51.589" v="13815" actId="20577"/>
          <ac:spMkLst>
            <pc:docMk/>
            <pc:sldMk cId="3076681054" sldId="472"/>
            <ac:spMk id="11" creationId="{895EF65A-EA65-4215-8653-FF362EBA91F2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5" creationId="{FCCD69CA-E3C4-4DF9-B178-A16670885FA3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6" creationId="{7EE3C647-3E79-4E9B-BBE5-F5C90D7E0BD4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0T01:22:29.941" v="12165" actId="20577"/>
          <ac:spMkLst>
            <pc:docMk/>
            <pc:sldMk cId="3076681054" sldId="472"/>
            <ac:spMk id="18" creationId="{974D4608-8183-4E94-944F-DDED684C5F2A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29" creationId="{5BC5FE02-D657-4774-B0F8-792C5168A40A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35" creationId="{740AEC65-EC77-4CBF-BD6E-479E072BFFED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41" creationId="{5C2C7181-F492-4890-9791-AE464784FA9C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42" creationId="{FF2C2AAB-9A97-4949-9259-AD439FA83190}"/>
          </ac:spMkLst>
        </pc:spChg>
        <pc:spChg chg="add mod">
          <ac:chgData name="Watanabe Go" userId="eca159047afb4479" providerId="LiveId" clId="{1E29D264-40A6-4A4B-AD4E-25CA192F8BC5}" dt="2021-04-20T01:19:29.685" v="12118" actId="207"/>
          <ac:spMkLst>
            <pc:docMk/>
            <pc:sldMk cId="3076681054" sldId="472"/>
            <ac:spMk id="59" creationId="{4B9899D5-7728-49F3-B7B8-41B245FAB226}"/>
          </ac:spMkLst>
        </pc:spChg>
        <pc:spChg chg="add mod">
          <ac:chgData name="Watanabe Go" userId="eca159047afb4479" providerId="LiveId" clId="{1E29D264-40A6-4A4B-AD4E-25CA192F8BC5}" dt="2021-04-20T01:19:53.692" v="12120" actId="207"/>
          <ac:spMkLst>
            <pc:docMk/>
            <pc:sldMk cId="3076681054" sldId="472"/>
            <ac:spMk id="60" creationId="{84DAFB4B-84EC-4CAE-BA34-5BDE1CFB202D}"/>
          </ac:spMkLst>
        </pc:spChg>
        <pc:spChg chg="del ord">
          <ac:chgData name="Watanabe Go" userId="eca159047afb4479" providerId="LiveId" clId="{1E29D264-40A6-4A4B-AD4E-25CA192F8BC5}" dt="2021-04-20T01:18:33.079" v="12086" actId="478"/>
          <ac:spMkLst>
            <pc:docMk/>
            <pc:sldMk cId="3076681054" sldId="472"/>
            <ac:spMk id="73" creationId="{69044546-30DA-4482-BB61-BAC235B533B9}"/>
          </ac:spMkLst>
        </pc:spChg>
        <pc:spChg chg="del ord">
          <ac:chgData name="Watanabe Go" userId="eca159047afb4479" providerId="LiveId" clId="{1E29D264-40A6-4A4B-AD4E-25CA192F8BC5}" dt="2021-04-20T01:17:49.335" v="12046" actId="478"/>
          <ac:spMkLst>
            <pc:docMk/>
            <pc:sldMk cId="3076681054" sldId="472"/>
            <ac:spMk id="84" creationId="{04F84DCB-E732-4172-A4AE-F86C10A91C95}"/>
          </ac:spMkLst>
        </pc:spChg>
        <pc:spChg chg="del ord">
          <ac:chgData name="Watanabe Go" userId="eca159047afb4479" providerId="LiveId" clId="{1E29D264-40A6-4A4B-AD4E-25CA192F8BC5}" dt="2021-04-20T01:17:49.335" v="12046" actId="478"/>
          <ac:spMkLst>
            <pc:docMk/>
            <pc:sldMk cId="3076681054" sldId="472"/>
            <ac:spMk id="85" creationId="{230C72E5-DC60-42AA-A4AC-6EEEC5613919}"/>
          </ac:spMkLst>
        </pc:spChg>
        <pc:cxnChg chg="mod ord">
          <ac:chgData name="Watanabe Go" userId="eca159047afb4479" providerId="LiveId" clId="{1E29D264-40A6-4A4B-AD4E-25CA192F8BC5}" dt="2021-04-20T01:19:39.319" v="12119" actId="14100"/>
          <ac:cxnSpMkLst>
            <pc:docMk/>
            <pc:sldMk cId="3076681054" sldId="472"/>
            <ac:cxnSpMk id="37" creationId="{B59A862E-74A4-44AB-8F3C-C7FE79CC91DD}"/>
          </ac:cxnSpMkLst>
        </pc:cxnChg>
        <pc:cxnChg chg="ord">
          <ac:chgData name="Watanabe Go" userId="eca159047afb4479" providerId="LiveId" clId="{1E29D264-40A6-4A4B-AD4E-25CA192F8BC5}" dt="2021-04-20T01:17:09.333" v="12043" actId="166"/>
          <ac:cxnSpMkLst>
            <pc:docMk/>
            <pc:sldMk cId="3076681054" sldId="472"/>
            <ac:cxnSpMk id="38" creationId="{FEAF2F67-6DC0-4B97-9F20-6FF1362A71B8}"/>
          </ac:cxnSpMkLst>
        </pc:cxnChg>
        <pc:cxnChg chg="ord">
          <ac:chgData name="Watanabe Go" userId="eca159047afb4479" providerId="LiveId" clId="{1E29D264-40A6-4A4B-AD4E-25CA192F8BC5}" dt="2021-04-20T01:17:01.369" v="12042" actId="166"/>
          <ac:cxnSpMkLst>
            <pc:docMk/>
            <pc:sldMk cId="3076681054" sldId="472"/>
            <ac:cxnSpMk id="40" creationId="{04DDB142-5573-4DDB-B819-D5B35F172C77}"/>
          </ac:cxnSpMkLst>
        </pc:cxnChg>
        <pc:cxnChg chg="mod ord">
          <ac:chgData name="Watanabe Go" userId="eca159047afb4479" providerId="LiveId" clId="{1E29D264-40A6-4A4B-AD4E-25CA192F8BC5}" dt="2021-04-20T01:20:00.506" v="12121" actId="1037"/>
          <ac:cxnSpMkLst>
            <pc:docMk/>
            <pc:sldMk cId="3076681054" sldId="472"/>
            <ac:cxnSpMk id="88" creationId="{2F3958ED-9E54-4159-9036-77B5AD715FE7}"/>
          </ac:cxnSpMkLst>
        </pc:cxnChg>
        <pc:cxnChg chg="mod ord">
          <ac:chgData name="Watanabe Go" userId="eca159047afb4479" providerId="LiveId" clId="{1E29D264-40A6-4A4B-AD4E-25CA192F8BC5}" dt="2021-04-20T01:17:49.335" v="12046" actId="478"/>
          <ac:cxnSpMkLst>
            <pc:docMk/>
            <pc:sldMk cId="3076681054" sldId="472"/>
            <ac:cxnSpMk id="90" creationId="{F640041F-C0AB-4BF7-A8AB-C3900581AA18}"/>
          </ac:cxnSpMkLst>
        </pc:cxnChg>
        <pc:cxnChg chg="ord">
          <ac:chgData name="Watanabe Go" userId="eca159047afb4479" providerId="LiveId" clId="{1E29D264-40A6-4A4B-AD4E-25CA192F8BC5}" dt="2021-04-20T01:17:21.992" v="12044" actId="166"/>
          <ac:cxnSpMkLst>
            <pc:docMk/>
            <pc:sldMk cId="3076681054" sldId="472"/>
            <ac:cxnSpMk id="91" creationId="{93BB1943-93C6-45F2-945B-44B0CC17C7AA}"/>
          </ac:cxnSpMkLst>
        </pc:cxnChg>
        <pc:cxnChg chg="mod">
          <ac:chgData name="Watanabe Go" userId="eca159047afb4479" providerId="LiveId" clId="{1E29D264-40A6-4A4B-AD4E-25CA192F8BC5}" dt="2021-04-21T06:18:09.903" v="18152" actId="14100"/>
          <ac:cxnSpMkLst>
            <pc:docMk/>
            <pc:sldMk cId="3076681054" sldId="472"/>
            <ac:cxnSpMk id="106" creationId="{6DBC815A-BAE7-4C8C-B0C8-A50DA35B64A0}"/>
          </ac:cxnSpMkLst>
        </pc:cxnChg>
      </pc:sldChg>
      <pc:sldChg chg="addSp delSp modSp new mod ord">
        <pc:chgData name="Watanabe Go" userId="eca159047afb4479" providerId="LiveId" clId="{1E29D264-40A6-4A4B-AD4E-25CA192F8BC5}" dt="2021-04-21T07:34:47.306" v="19197" actId="20577"/>
        <pc:sldMkLst>
          <pc:docMk/>
          <pc:sldMk cId="1320019360" sldId="473"/>
        </pc:sldMkLst>
        <pc:spChg chg="mod">
          <ac:chgData name="Watanabe Go" userId="eca159047afb4479" providerId="LiveId" clId="{1E29D264-40A6-4A4B-AD4E-25CA192F8BC5}" dt="2021-04-21T07:34:25.028" v="19184" actId="20577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1E29D264-40A6-4A4B-AD4E-25CA192F8BC5}" dt="2021-04-21T07:34:47.306" v="19197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1E29D264-40A6-4A4B-AD4E-25CA192F8BC5}" dt="2021-04-21T04:57:44.769" v="17002" actId="20577"/>
          <ac:spMkLst>
            <pc:docMk/>
            <pc:sldMk cId="1320019360" sldId="473"/>
            <ac:spMk id="6" creationId="{F382D52A-AA04-4940-9951-F2481806B1DE}"/>
          </ac:spMkLst>
        </pc:spChg>
        <pc:spChg chg="add del">
          <ac:chgData name="Watanabe Go" userId="eca159047afb4479" providerId="LiveId" clId="{1E29D264-40A6-4A4B-AD4E-25CA192F8BC5}" dt="2021-04-20T12:52:05.540" v="12396" actId="22"/>
          <ac:spMkLst>
            <pc:docMk/>
            <pc:sldMk cId="1320019360" sldId="473"/>
            <ac:spMk id="7" creationId="{EDAA7BDD-B732-4632-8352-589DED5EEC88}"/>
          </ac:spMkLst>
        </pc:spChg>
        <pc:spChg chg="add del mod">
          <ac:chgData name="Watanabe Go" userId="eca159047afb4479" providerId="LiveId" clId="{1E29D264-40A6-4A4B-AD4E-25CA192F8BC5}" dt="2021-04-21T04:58:59.526" v="17047" actId="478"/>
          <ac:spMkLst>
            <pc:docMk/>
            <pc:sldMk cId="1320019360" sldId="473"/>
            <ac:spMk id="9" creationId="{CFBF4842-47CB-40E2-B083-B9E2AEEFA6AC}"/>
          </ac:spMkLst>
        </pc:spChg>
        <pc:spChg chg="add del mod">
          <ac:chgData name="Watanabe Go" userId="eca159047afb4479" providerId="LiveId" clId="{1E29D264-40A6-4A4B-AD4E-25CA192F8BC5}" dt="2021-04-21T05:02:24.652" v="17349" actId="478"/>
          <ac:spMkLst>
            <pc:docMk/>
            <pc:sldMk cId="1320019360" sldId="473"/>
            <ac:spMk id="10" creationId="{1CA7223F-E30E-4C32-9FA6-760744FFA912}"/>
          </ac:spMkLst>
        </pc:spChg>
        <pc:spChg chg="add mod">
          <ac:chgData name="Watanabe Go" userId="eca159047afb4479" providerId="LiveId" clId="{1E29D264-40A6-4A4B-AD4E-25CA192F8BC5}" dt="2021-04-21T04:59:56.012" v="17071" actId="1582"/>
          <ac:spMkLst>
            <pc:docMk/>
            <pc:sldMk cId="1320019360" sldId="473"/>
            <ac:spMk id="11" creationId="{A727971F-B86B-4401-AFBD-01C3325FEB2F}"/>
          </ac:spMkLst>
        </pc:spChg>
        <pc:picChg chg="add mod">
          <ac:chgData name="Watanabe Go" userId="eca159047afb4479" providerId="LiveId" clId="{1E29D264-40A6-4A4B-AD4E-25CA192F8BC5}" dt="2021-04-21T04:57:53.131" v="17005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addSp delSp modSp new mod">
        <pc:chgData name="Watanabe Go" userId="eca159047afb4479" providerId="LiveId" clId="{1E29D264-40A6-4A4B-AD4E-25CA192F8BC5}" dt="2021-04-21T06:49:18.472" v="18254" actId="14100"/>
        <pc:sldMkLst>
          <pc:docMk/>
          <pc:sldMk cId="1300388817" sldId="474"/>
        </pc:sldMkLst>
        <pc:spChg chg="mod">
          <ac:chgData name="Watanabe Go" userId="eca159047afb4479" providerId="LiveId" clId="{1E29D264-40A6-4A4B-AD4E-25CA192F8BC5}" dt="2021-04-21T04:39:58.825" v="16226" actId="20577"/>
          <ac:spMkLst>
            <pc:docMk/>
            <pc:sldMk cId="1300388817" sldId="474"/>
            <ac:spMk id="2" creationId="{172E3A5A-2AAC-4C7F-9346-2D38A4CD3AFC}"/>
          </ac:spMkLst>
        </pc:spChg>
        <pc:spChg chg="mod">
          <ac:chgData name="Watanabe Go" userId="eca159047afb4479" providerId="LiveId" clId="{1E29D264-40A6-4A4B-AD4E-25CA192F8BC5}" dt="2021-04-21T04:47:41.307" v="16626" actId="14100"/>
          <ac:spMkLst>
            <pc:docMk/>
            <pc:sldMk cId="1300388817" sldId="474"/>
            <ac:spMk id="4" creationId="{F2E067E9-2E83-4723-8038-44230EC99066}"/>
          </ac:spMkLst>
        </pc:spChg>
        <pc:spChg chg="add del mod">
          <ac:chgData name="Watanabe Go" userId="eca159047afb4479" providerId="LiveId" clId="{1E29D264-40A6-4A4B-AD4E-25CA192F8BC5}" dt="2021-04-21T04:40:01.671" v="16227" actId="478"/>
          <ac:spMkLst>
            <pc:docMk/>
            <pc:sldMk cId="1300388817" sldId="474"/>
            <ac:spMk id="7" creationId="{CC5DA954-94D6-433E-B71B-BEF817112F30}"/>
          </ac:spMkLst>
        </pc:spChg>
        <pc:spChg chg="add mod">
          <ac:chgData name="Watanabe Go" userId="eca159047afb4479" providerId="LiveId" clId="{1E29D264-40A6-4A4B-AD4E-25CA192F8BC5}" dt="2021-04-21T05:05:40.399" v="17364" actId="208"/>
          <ac:spMkLst>
            <pc:docMk/>
            <pc:sldMk cId="1300388817" sldId="474"/>
            <ac:spMk id="9" creationId="{D2B071F5-A856-4E78-A55D-96164B2884FD}"/>
          </ac:spMkLst>
        </pc:spChg>
        <pc:spChg chg="add mod">
          <ac:chgData name="Watanabe Go" userId="eca159047afb4479" providerId="LiveId" clId="{1E29D264-40A6-4A4B-AD4E-25CA192F8BC5}" dt="2021-04-21T05:05:40.399" v="17364" actId="208"/>
          <ac:spMkLst>
            <pc:docMk/>
            <pc:sldMk cId="1300388817" sldId="474"/>
            <ac:spMk id="10" creationId="{4DFE0447-DA39-4FD0-B85B-C8A4C04A770A}"/>
          </ac:spMkLst>
        </pc:spChg>
        <pc:spChg chg="add del mod">
          <ac:chgData name="Watanabe Go" userId="eca159047afb4479" providerId="LiveId" clId="{1E29D264-40A6-4A4B-AD4E-25CA192F8BC5}" dt="2021-04-21T04:44:48.620" v="16390" actId="478"/>
          <ac:spMkLst>
            <pc:docMk/>
            <pc:sldMk cId="1300388817" sldId="474"/>
            <ac:spMk id="11" creationId="{7F80529C-1DC8-402E-9954-B32651542666}"/>
          </ac:spMkLst>
        </pc:spChg>
        <pc:spChg chg="add mod">
          <ac:chgData name="Watanabe Go" userId="eca159047afb4479" providerId="LiveId" clId="{1E29D264-40A6-4A4B-AD4E-25CA192F8BC5}" dt="2021-04-21T06:49:18.472" v="18254" actId="14100"/>
          <ac:spMkLst>
            <pc:docMk/>
            <pc:sldMk cId="1300388817" sldId="474"/>
            <ac:spMk id="12" creationId="{F5C21C5A-0BFD-400A-9E0B-600CC2F597A2}"/>
          </ac:spMkLst>
        </pc:spChg>
        <pc:picChg chg="add mod modCrop">
          <ac:chgData name="Watanabe Go" userId="eca159047afb4479" providerId="LiveId" clId="{1E29D264-40A6-4A4B-AD4E-25CA192F8BC5}" dt="2021-04-21T04:39:13.562" v="16130" actId="1076"/>
          <ac:picMkLst>
            <pc:docMk/>
            <pc:sldMk cId="1300388817" sldId="474"/>
            <ac:picMk id="6" creationId="{168258FF-9507-4AED-9188-97D48CCB5B2F}"/>
          </ac:picMkLst>
        </pc:picChg>
        <pc:picChg chg="add mod modCrop">
          <ac:chgData name="Watanabe Go" userId="eca159047afb4479" providerId="LiveId" clId="{1E29D264-40A6-4A4B-AD4E-25CA192F8BC5}" dt="2021-04-21T04:44:59.586" v="16395" actId="1076"/>
          <ac:picMkLst>
            <pc:docMk/>
            <pc:sldMk cId="1300388817" sldId="474"/>
            <ac:picMk id="8" creationId="{A0572F37-1EB5-4219-8826-8848E840FF7B}"/>
          </ac:picMkLst>
        </pc:picChg>
      </pc:sldChg>
      <pc:sldChg chg="addSp delSp modSp new mod">
        <pc:chgData name="Watanabe Go" userId="eca159047afb4479" providerId="LiveId" clId="{1E29D264-40A6-4A4B-AD4E-25CA192F8BC5}" dt="2021-04-21T04:57:14.960" v="16970" actId="1036"/>
        <pc:sldMkLst>
          <pc:docMk/>
          <pc:sldMk cId="3478373665" sldId="475"/>
        </pc:sldMkLst>
        <pc:spChg chg="mod">
          <ac:chgData name="Watanabe Go" userId="eca159047afb4479" providerId="LiveId" clId="{1E29D264-40A6-4A4B-AD4E-25CA192F8BC5}" dt="2021-04-21T04:55:33.297" v="16907"/>
          <ac:spMkLst>
            <pc:docMk/>
            <pc:sldMk cId="3478373665" sldId="475"/>
            <ac:spMk id="2" creationId="{933C6D81-9832-48FD-98DA-875477F5489E}"/>
          </ac:spMkLst>
        </pc:spChg>
        <pc:spChg chg="mod">
          <ac:chgData name="Watanabe Go" userId="eca159047afb4479" providerId="LiveId" clId="{1E29D264-40A6-4A4B-AD4E-25CA192F8BC5}" dt="2021-04-21T04:57:07.376" v="16944" actId="14100"/>
          <ac:spMkLst>
            <pc:docMk/>
            <pc:sldMk cId="3478373665" sldId="475"/>
            <ac:spMk id="4" creationId="{FB310F52-F3F1-482B-8060-838E81094EC1}"/>
          </ac:spMkLst>
        </pc:spChg>
        <pc:spChg chg="add del mod">
          <ac:chgData name="Watanabe Go" userId="eca159047afb4479" providerId="LiveId" clId="{1E29D264-40A6-4A4B-AD4E-25CA192F8BC5}" dt="2021-04-21T04:55:36.931" v="16908" actId="478"/>
          <ac:spMkLst>
            <pc:docMk/>
            <pc:sldMk cId="3478373665" sldId="475"/>
            <ac:spMk id="7" creationId="{1DBC9628-897D-4F32-B542-9EA205E60E47}"/>
          </ac:spMkLst>
        </pc:spChg>
        <pc:spChg chg="add mod">
          <ac:chgData name="Watanabe Go" userId="eca159047afb4479" providerId="LiveId" clId="{1E29D264-40A6-4A4B-AD4E-25CA192F8BC5}" dt="2021-04-21T04:57:14.960" v="16970" actId="1036"/>
          <ac:spMkLst>
            <pc:docMk/>
            <pc:sldMk cId="3478373665" sldId="475"/>
            <ac:spMk id="8" creationId="{EE12FA30-42FC-48FE-BB3C-EEDD86FA0F0F}"/>
          </ac:spMkLst>
        </pc:spChg>
        <pc:spChg chg="add mod">
          <ac:chgData name="Watanabe Go" userId="eca159047afb4479" providerId="LiveId" clId="{1E29D264-40A6-4A4B-AD4E-25CA192F8BC5}" dt="2021-04-21T04:57:14.960" v="16970" actId="1036"/>
          <ac:spMkLst>
            <pc:docMk/>
            <pc:sldMk cId="3478373665" sldId="475"/>
            <ac:spMk id="9" creationId="{4185F0AD-6B38-434B-8DC6-C768FC01AE22}"/>
          </ac:spMkLst>
        </pc:spChg>
        <pc:picChg chg="add mod modCrop">
          <ac:chgData name="Watanabe Go" userId="eca159047afb4479" providerId="LiveId" clId="{1E29D264-40A6-4A4B-AD4E-25CA192F8BC5}" dt="2021-04-21T04:57:14.960" v="16970" actId="1036"/>
          <ac:picMkLst>
            <pc:docMk/>
            <pc:sldMk cId="3478373665" sldId="475"/>
            <ac:picMk id="6" creationId="{D8F58039-FB93-4309-9498-33CE90FC7B6C}"/>
          </ac:picMkLst>
        </pc:picChg>
      </pc:sldChg>
      <pc:sldChg chg="addSp modSp new mod ord">
        <pc:chgData name="Watanabe Go" userId="eca159047afb4479" providerId="LiveId" clId="{1E29D264-40A6-4A4B-AD4E-25CA192F8BC5}" dt="2021-04-21T08:50:34.840" v="21220" actId="20577"/>
        <pc:sldMkLst>
          <pc:docMk/>
          <pc:sldMk cId="1818496009" sldId="476"/>
        </pc:sldMkLst>
        <pc:spChg chg="mod">
          <ac:chgData name="Watanabe Go" userId="eca159047afb4479" providerId="LiveId" clId="{1E29D264-40A6-4A4B-AD4E-25CA192F8BC5}" dt="2021-04-21T08:50:34.840" v="21220" actId="20577"/>
          <ac:spMkLst>
            <pc:docMk/>
            <pc:sldMk cId="1818496009" sldId="476"/>
            <ac:spMk id="2" creationId="{43C2B4DC-EB4D-4FC8-BE0A-D36EE8519B9A}"/>
          </ac:spMkLst>
        </pc:spChg>
        <pc:spChg chg="add mod">
          <ac:chgData name="Watanabe Go" userId="eca159047afb4479" providerId="LiveId" clId="{1E29D264-40A6-4A4B-AD4E-25CA192F8BC5}" dt="2021-04-20T16:58:23.886" v="12827" actId="1076"/>
          <ac:spMkLst>
            <pc:docMk/>
            <pc:sldMk cId="1818496009" sldId="476"/>
            <ac:spMk id="6" creationId="{072DD9DA-ADCF-4E25-A876-542503115BB0}"/>
          </ac:spMkLst>
        </pc:spChg>
        <pc:spChg chg="add mod">
          <ac:chgData name="Watanabe Go" userId="eca159047afb4479" providerId="LiveId" clId="{1E29D264-40A6-4A4B-AD4E-25CA192F8BC5}" dt="2021-04-20T16:58:23.886" v="12827" actId="1076"/>
          <ac:spMkLst>
            <pc:docMk/>
            <pc:sldMk cId="1818496009" sldId="476"/>
            <ac:spMk id="7" creationId="{1E4213AB-6BC0-418C-B4A9-5F7B9243974D}"/>
          </ac:spMkLst>
        </pc:spChg>
        <pc:picChg chg="add mod modCrop">
          <ac:chgData name="Watanabe Go" userId="eca159047afb4479" providerId="LiveId" clId="{1E29D264-40A6-4A4B-AD4E-25CA192F8BC5}" dt="2021-04-20T16:58:23.886" v="12827" actId="1076"/>
          <ac:picMkLst>
            <pc:docMk/>
            <pc:sldMk cId="1818496009" sldId="476"/>
            <ac:picMk id="5" creationId="{E6728F31-BD10-49F1-B943-04E2323944BF}"/>
          </ac:picMkLst>
        </pc:picChg>
      </pc:sldChg>
      <pc:sldChg chg="addSp modSp new mod ord">
        <pc:chgData name="Watanabe Go" userId="eca159047afb4479" providerId="LiveId" clId="{1E29D264-40A6-4A4B-AD4E-25CA192F8BC5}" dt="2021-04-21T08:50:31.174" v="21216" actId="20577"/>
        <pc:sldMkLst>
          <pc:docMk/>
          <pc:sldMk cId="3237538844" sldId="477"/>
        </pc:sldMkLst>
        <pc:spChg chg="mod">
          <ac:chgData name="Watanabe Go" userId="eca159047afb4479" providerId="LiveId" clId="{1E29D264-40A6-4A4B-AD4E-25CA192F8BC5}" dt="2021-04-21T08:50:31.174" v="21216" actId="20577"/>
          <ac:spMkLst>
            <pc:docMk/>
            <pc:sldMk cId="3237538844" sldId="477"/>
            <ac:spMk id="2" creationId="{D6F9C32E-E9A6-4CB5-A980-A731B62DE182}"/>
          </ac:spMkLst>
        </pc:spChg>
        <pc:spChg chg="add mod">
          <ac:chgData name="Watanabe Go" userId="eca159047afb4479" providerId="LiveId" clId="{1E29D264-40A6-4A4B-AD4E-25CA192F8BC5}" dt="2021-04-21T08:50:01.497" v="21207" actId="1036"/>
          <ac:spMkLst>
            <pc:docMk/>
            <pc:sldMk cId="3237538844" sldId="477"/>
            <ac:spMk id="7" creationId="{0F3CD695-4BC5-4860-9529-E4AC93E212EE}"/>
          </ac:spMkLst>
        </pc:spChg>
        <pc:spChg chg="add mod">
          <ac:chgData name="Watanabe Go" userId="eca159047afb4479" providerId="LiveId" clId="{1E29D264-40A6-4A4B-AD4E-25CA192F8BC5}" dt="2021-04-21T08:49:47.285" v="21198" actId="14100"/>
          <ac:spMkLst>
            <pc:docMk/>
            <pc:sldMk cId="3237538844" sldId="477"/>
            <ac:spMk id="8" creationId="{41E334E6-D2D5-4B4F-A377-93D3D1924953}"/>
          </ac:spMkLst>
        </pc:spChg>
        <pc:picChg chg="add mod modCrop">
          <ac:chgData name="Watanabe Go" userId="eca159047afb4479" providerId="LiveId" clId="{1E29D264-40A6-4A4B-AD4E-25CA192F8BC5}" dt="2021-04-21T08:49:33.428" v="21190" actId="14100"/>
          <ac:picMkLst>
            <pc:docMk/>
            <pc:sldMk cId="3237538844" sldId="477"/>
            <ac:picMk id="6" creationId="{BAE5131F-C03B-47B1-B803-3B334F067E58}"/>
          </ac:picMkLst>
        </pc:picChg>
      </pc:sldChg>
      <pc:sldChg chg="addSp delSp modSp add del mod ord">
        <pc:chgData name="Watanabe Go" userId="eca159047afb4479" providerId="LiveId" clId="{1E29D264-40A6-4A4B-AD4E-25CA192F8BC5}" dt="2021-04-21T08:17:49.861" v="19720" actId="47"/>
        <pc:sldMkLst>
          <pc:docMk/>
          <pc:sldMk cId="3657689238" sldId="478"/>
        </pc:sldMkLst>
        <pc:spChg chg="mod">
          <ac:chgData name="Watanabe Go" userId="eca159047afb4479" providerId="LiveId" clId="{1E29D264-40A6-4A4B-AD4E-25CA192F8BC5}" dt="2021-04-20T17:36:20.481" v="14276" actId="20577"/>
          <ac:spMkLst>
            <pc:docMk/>
            <pc:sldMk cId="3657689238" sldId="478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0T17:18:00.336" v="13800" actId="20577"/>
          <ac:spMkLst>
            <pc:docMk/>
            <pc:sldMk cId="3657689238" sldId="478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6:21:02.861" v="18174" actId="20577"/>
          <ac:spMkLst>
            <pc:docMk/>
            <pc:sldMk cId="3657689238" sldId="478"/>
            <ac:spMk id="5" creationId="{075F86F3-19A5-47EC-93DA-4FA1D3F92C93}"/>
          </ac:spMkLst>
        </pc:spChg>
        <pc:spChg chg="del">
          <ac:chgData name="Watanabe Go" userId="eca159047afb4479" providerId="LiveId" clId="{1E29D264-40A6-4A4B-AD4E-25CA192F8BC5}" dt="2021-04-20T17:22:24.638" v="13872" actId="478"/>
          <ac:spMkLst>
            <pc:docMk/>
            <pc:sldMk cId="3657689238" sldId="478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0T17:22:20.987" v="13871" actId="478"/>
          <ac:spMkLst>
            <pc:docMk/>
            <pc:sldMk cId="3657689238" sldId="478"/>
            <ac:spMk id="9" creationId="{172F5141-459C-49FC-ABE4-C0483C3A5700}"/>
          </ac:spMkLst>
        </pc:spChg>
        <pc:spChg chg="del mod">
          <ac:chgData name="Watanabe Go" userId="eca159047afb4479" providerId="LiveId" clId="{1E29D264-40A6-4A4B-AD4E-25CA192F8BC5}" dt="2021-04-20T17:22:20.987" v="13871" actId="478"/>
          <ac:spMkLst>
            <pc:docMk/>
            <pc:sldMk cId="3657689238" sldId="478"/>
            <ac:spMk id="11" creationId="{895EF65A-EA65-4215-8653-FF362EBA91F2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0T17:22:52.126" v="13884" actId="20577"/>
          <ac:spMkLst>
            <pc:docMk/>
            <pc:sldMk cId="3657689238" sldId="478"/>
            <ac:spMk id="18" creationId="{974D4608-8183-4E94-944F-DDED684C5F2A}"/>
          </ac:spMkLst>
        </pc:spChg>
        <pc:spChg chg="del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29" creationId="{5BC5FE02-D657-4774-B0F8-792C5168A40A}"/>
          </ac:spMkLst>
        </pc:spChg>
        <pc:spChg chg="del mod">
          <ac:chgData name="Watanabe Go" userId="eca159047afb4479" providerId="LiveId" clId="{1E29D264-40A6-4A4B-AD4E-25CA192F8BC5}" dt="2021-04-21T06:20:56.936" v="18167" actId="478"/>
          <ac:spMkLst>
            <pc:docMk/>
            <pc:sldMk cId="3657689238" sldId="478"/>
            <ac:spMk id="33" creationId="{EFD09A95-05F5-4C3E-BCDE-D321283194F0}"/>
          </ac:spMkLst>
        </pc:spChg>
        <pc:spChg chg="del">
          <ac:chgData name="Watanabe Go" userId="eca159047afb4479" providerId="LiveId" clId="{1E29D264-40A6-4A4B-AD4E-25CA192F8BC5}" dt="2021-04-20T17:21:07.530" v="13858" actId="478"/>
          <ac:spMkLst>
            <pc:docMk/>
            <pc:sldMk cId="3657689238" sldId="478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42" creationId="{FF2C2AAB-9A97-4949-9259-AD439FA83190}"/>
          </ac:spMkLst>
        </pc:spChg>
        <pc:spChg chg="mod">
          <ac:chgData name="Watanabe Go" userId="eca159047afb4479" providerId="LiveId" clId="{1E29D264-40A6-4A4B-AD4E-25CA192F8BC5}" dt="2021-04-21T08:04:23.493" v="19449" actId="14100"/>
          <ac:spMkLst>
            <pc:docMk/>
            <pc:sldMk cId="3657689238" sldId="478"/>
            <ac:spMk id="58" creationId="{4FE79E9D-42C3-445A-8A22-D2BC6036D919}"/>
          </ac:spMkLst>
        </pc:spChg>
        <pc:spChg chg="del">
          <ac:chgData name="Watanabe Go" userId="eca159047afb4479" providerId="LiveId" clId="{1E29D264-40A6-4A4B-AD4E-25CA192F8BC5}" dt="2021-04-20T17:01:51.559" v="12945" actId="478"/>
          <ac:spMkLst>
            <pc:docMk/>
            <pc:sldMk cId="3657689238" sldId="478"/>
            <ac:spMk id="59" creationId="{4B9899D5-7728-49F3-B7B8-41B245FAB226}"/>
          </ac:spMkLst>
        </pc:spChg>
        <pc:spChg chg="del mod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60" creationId="{84DAFB4B-84EC-4CAE-BA34-5BDE1CFB202D}"/>
          </ac:spMkLst>
        </pc:spChg>
        <pc:spChg chg="del mod">
          <ac:chgData name="Watanabe Go" userId="eca159047afb4479" providerId="LiveId" clId="{1E29D264-40A6-4A4B-AD4E-25CA192F8BC5}" dt="2021-04-20T17:08:03.499" v="13209" actId="478"/>
          <ac:spMkLst>
            <pc:docMk/>
            <pc:sldMk cId="3657689238" sldId="478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65" creationId="{5419362F-9933-46A0-9C46-1EA876FAAA09}"/>
          </ac:spMkLst>
        </pc:spChg>
        <pc:spChg chg="add 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67" creationId="{97BDD56D-A433-47AC-A98A-A32F1B89D97D}"/>
          </ac:spMkLst>
        </pc:spChg>
        <pc:spChg chg="add del mod">
          <ac:chgData name="Watanabe Go" userId="eca159047afb4479" providerId="LiveId" clId="{1E29D264-40A6-4A4B-AD4E-25CA192F8BC5}" dt="2021-04-21T08:10:19.981" v="19541" actId="21"/>
          <ac:spMkLst>
            <pc:docMk/>
            <pc:sldMk cId="3657689238" sldId="478"/>
            <ac:spMk id="68" creationId="{FF61877B-D75B-47C8-9492-743DECD069E6}"/>
          </ac:spMkLst>
        </pc:spChg>
        <pc:spChg chg="del">
          <ac:chgData name="Watanabe Go" userId="eca159047afb4479" providerId="LiveId" clId="{1E29D264-40A6-4A4B-AD4E-25CA192F8BC5}" dt="2021-04-20T17:01:26.729" v="12943" actId="478"/>
          <ac:spMkLst>
            <pc:docMk/>
            <pc:sldMk cId="3657689238" sldId="478"/>
            <ac:spMk id="76" creationId="{47B538FC-7063-453F-87D3-91C60E150A63}"/>
          </ac:spMkLst>
        </pc:spChg>
        <pc:spChg chg="del mod">
          <ac:chgData name="Watanabe Go" userId="eca159047afb4479" providerId="LiveId" clId="{1E29D264-40A6-4A4B-AD4E-25CA192F8BC5}" dt="2021-04-21T08:10:19.981" v="19541" actId="21"/>
          <ac:spMkLst>
            <pc:docMk/>
            <pc:sldMk cId="3657689238" sldId="478"/>
            <ac:spMk id="80" creationId="{05948A70-79E7-4FEC-83BD-4425053228A2}"/>
          </ac:spMkLst>
        </pc:spChg>
        <pc:spChg chg="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145" creationId="{1CACACCC-32AE-46E3-B7A7-2F690EE5533B}"/>
          </ac:spMkLst>
        </pc:spChg>
        <pc:cxnChg chg="del mod">
          <ac:chgData name="Watanabe Go" userId="eca159047afb4479" providerId="LiveId" clId="{1E29D264-40A6-4A4B-AD4E-25CA192F8BC5}" dt="2021-04-20T17:22:56.007" v="13885" actId="478"/>
          <ac:cxnSpMkLst>
            <pc:docMk/>
            <pc:sldMk cId="3657689238" sldId="478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20T17:21:04.989" v="13857" actId="478"/>
          <ac:cxnSpMkLst>
            <pc:docMk/>
            <pc:sldMk cId="3657689238" sldId="478"/>
            <ac:cxnSpMk id="37" creationId="{B59A862E-74A4-44AB-8F3C-C7FE79CC91DD}"/>
          </ac:cxnSpMkLst>
        </pc:cxnChg>
        <pc:cxnChg chg="del mod">
          <ac:chgData name="Watanabe Go" userId="eca159047afb4479" providerId="LiveId" clId="{1E29D264-40A6-4A4B-AD4E-25CA192F8BC5}" dt="2021-04-20T17:01:56.230" v="12946" actId="478"/>
          <ac:cxnSpMkLst>
            <pc:docMk/>
            <pc:sldMk cId="3657689238" sldId="478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0T17:01:56.230" v="12946" actId="478"/>
          <ac:cxnSpMkLst>
            <pc:docMk/>
            <pc:sldMk cId="3657689238" sldId="478"/>
            <ac:cxnSpMk id="40" creationId="{04DDB142-5573-4DDB-B819-D5B35F172C77}"/>
          </ac:cxnSpMkLst>
        </pc:cxnChg>
        <pc:cxnChg chg="add del mod">
          <ac:chgData name="Watanabe Go" userId="eca159047afb4479" providerId="LiveId" clId="{1E29D264-40A6-4A4B-AD4E-25CA192F8BC5}" dt="2021-04-21T08:10:19.981" v="19541" actId="21"/>
          <ac:cxnSpMkLst>
            <pc:docMk/>
            <pc:sldMk cId="3657689238" sldId="478"/>
            <ac:cxnSpMk id="61" creationId="{FAD6AB4E-17B7-49AB-92BF-CFF934768311}"/>
          </ac:cxnSpMkLst>
        </pc:cxnChg>
        <pc:cxnChg chg="add del mod">
          <ac:chgData name="Watanabe Go" userId="eca159047afb4479" providerId="LiveId" clId="{1E29D264-40A6-4A4B-AD4E-25CA192F8BC5}" dt="2021-04-21T08:10:33.982" v="19543" actId="21"/>
          <ac:cxnSpMkLst>
            <pc:docMk/>
            <pc:sldMk cId="3657689238" sldId="478"/>
            <ac:cxnSpMk id="62" creationId="{8D9E962E-B19C-417B-BA69-AE8564A389AC}"/>
          </ac:cxnSpMkLst>
        </pc:cxnChg>
        <pc:cxnChg chg="del mod">
          <ac:chgData name="Watanabe Go" userId="eca159047afb4479" providerId="LiveId" clId="{1E29D264-40A6-4A4B-AD4E-25CA192F8BC5}" dt="2021-04-20T17:21:31.751" v="13859" actId="478"/>
          <ac:cxnSpMkLst>
            <pc:docMk/>
            <pc:sldMk cId="3657689238" sldId="478"/>
            <ac:cxnSpMk id="88" creationId="{2F3958ED-9E54-4159-9036-77B5AD715FE7}"/>
          </ac:cxnSpMkLst>
        </pc:cxnChg>
        <pc:cxnChg chg="del">
          <ac:chgData name="Watanabe Go" userId="eca159047afb4479" providerId="LiveId" clId="{1E29D264-40A6-4A4B-AD4E-25CA192F8BC5}" dt="2021-04-20T17:01:26.729" v="12943" actId="478"/>
          <ac:cxnSpMkLst>
            <pc:docMk/>
            <pc:sldMk cId="3657689238" sldId="478"/>
            <ac:cxnSpMk id="89" creationId="{6A0C80DF-192A-48A5-AED1-00F87629ECFF}"/>
          </ac:cxnSpMkLst>
        </pc:cxnChg>
        <pc:cxnChg chg="del">
          <ac:chgData name="Watanabe Go" userId="eca159047afb4479" providerId="LiveId" clId="{1E29D264-40A6-4A4B-AD4E-25CA192F8BC5}" dt="2021-04-20T17:01:48.490" v="12944" actId="478"/>
          <ac:cxnSpMkLst>
            <pc:docMk/>
            <pc:sldMk cId="3657689238" sldId="478"/>
            <ac:cxnSpMk id="90" creationId="{F640041F-C0AB-4BF7-A8AB-C3900581AA18}"/>
          </ac:cxnSpMkLst>
        </pc:cxnChg>
        <pc:cxnChg chg="del">
          <ac:chgData name="Watanabe Go" userId="eca159047afb4479" providerId="LiveId" clId="{1E29D264-40A6-4A4B-AD4E-25CA192F8BC5}" dt="2021-04-20T17:01:26.729" v="12943" actId="478"/>
          <ac:cxnSpMkLst>
            <pc:docMk/>
            <pc:sldMk cId="3657689238" sldId="478"/>
            <ac:cxnSpMk id="91" creationId="{93BB1943-93C6-45F2-945B-44B0CC17C7AA}"/>
          </ac:cxnSpMkLst>
        </pc:cxnChg>
        <pc:cxnChg chg="del mod">
          <ac:chgData name="Watanabe Go" userId="eca159047afb4479" providerId="LiveId" clId="{1E29D264-40A6-4A4B-AD4E-25CA192F8BC5}" dt="2021-04-21T08:10:19.981" v="19541" actId="21"/>
          <ac:cxnSpMkLst>
            <pc:docMk/>
            <pc:sldMk cId="3657689238" sldId="478"/>
            <ac:cxnSpMk id="126" creationId="{934ED48E-C128-4934-8B27-6F6139700900}"/>
          </ac:cxnSpMkLst>
        </pc:cxnChg>
        <pc:cxnChg chg="del mod">
          <ac:chgData name="Watanabe Go" userId="eca159047afb4479" providerId="LiveId" clId="{1E29D264-40A6-4A4B-AD4E-25CA192F8BC5}" dt="2021-04-20T17:22:24.638" v="13872" actId="478"/>
          <ac:cxnSpMkLst>
            <pc:docMk/>
            <pc:sldMk cId="3657689238" sldId="478"/>
            <ac:cxnSpMk id="127" creationId="{885CAE18-5593-4B7B-A100-2C0B88AFE329}"/>
          </ac:cxnSpMkLst>
        </pc:cxnChg>
      </pc:sldChg>
      <pc:sldChg chg="addSp delSp modSp add del mod ord">
        <pc:chgData name="Watanabe Go" userId="eca159047afb4479" providerId="LiveId" clId="{1E29D264-40A6-4A4B-AD4E-25CA192F8BC5}" dt="2021-04-21T08:09:30.625" v="19538" actId="47"/>
        <pc:sldMkLst>
          <pc:docMk/>
          <pc:sldMk cId="414406439" sldId="479"/>
        </pc:sldMkLst>
        <pc:spChg chg="mod">
          <ac:chgData name="Watanabe Go" userId="eca159047afb4479" providerId="LiveId" clId="{1E29D264-40A6-4A4B-AD4E-25CA192F8BC5}" dt="2021-04-20T17:36:36.145" v="14278" actId="20577"/>
          <ac:spMkLst>
            <pc:docMk/>
            <pc:sldMk cId="414406439" sldId="479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0T17:39:42.563" v="14425" actId="20577"/>
          <ac:spMkLst>
            <pc:docMk/>
            <pc:sldMk cId="414406439" sldId="479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0T17:20:59.045" v="13856" actId="20577"/>
          <ac:spMkLst>
            <pc:docMk/>
            <pc:sldMk cId="414406439" sldId="479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0T17:11:58.603" v="13393" actId="1076"/>
          <ac:spMkLst>
            <pc:docMk/>
            <pc:sldMk cId="414406439" sldId="479"/>
            <ac:spMk id="8" creationId="{4AFBD072-9A6B-411F-B128-F3E84C8921E4}"/>
          </ac:spMkLst>
        </pc:spChg>
        <pc:spChg chg="add 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47" creationId="{EFCFDAC5-9F77-45E4-9ABF-12323131C4F9}"/>
          </ac:spMkLst>
        </pc:spChg>
        <pc:spChg chg="mod">
          <ac:chgData name="Watanabe Go" userId="eca159047afb4479" providerId="LiveId" clId="{1E29D264-40A6-4A4B-AD4E-25CA192F8BC5}" dt="2021-04-21T08:04:51.811" v="19451" actId="14100"/>
          <ac:spMkLst>
            <pc:docMk/>
            <pc:sldMk cId="414406439" sldId="479"/>
            <ac:spMk id="58" creationId="{4FE79E9D-42C3-445A-8A22-D2BC6036D919}"/>
          </ac:spMkLst>
        </pc:spChg>
        <pc:spChg chg="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145" creationId="{1CACACCC-32AE-46E3-B7A7-2F690EE5533B}"/>
          </ac:spMkLst>
        </pc:spChg>
      </pc:sldChg>
      <pc:sldChg chg="delSp modSp add mod">
        <pc:chgData name="Watanabe Go" userId="eca159047afb4479" providerId="LiveId" clId="{1E29D264-40A6-4A4B-AD4E-25CA192F8BC5}" dt="2021-04-21T08:03:21.360" v="19443" actId="20577"/>
        <pc:sldMkLst>
          <pc:docMk/>
          <pc:sldMk cId="3442331846" sldId="480"/>
        </pc:sldMkLst>
        <pc:spChg chg="mod">
          <ac:chgData name="Watanabe Go" userId="eca159047afb4479" providerId="LiveId" clId="{1E29D264-40A6-4A4B-AD4E-25CA192F8BC5}" dt="2021-04-20T17:42:03.783" v="14469" actId="20577"/>
          <ac:spMkLst>
            <pc:docMk/>
            <pc:sldMk cId="3442331846" sldId="480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37:47.986" v="19211" actId="207"/>
          <ac:spMkLst>
            <pc:docMk/>
            <pc:sldMk cId="3442331846" sldId="480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21.360" v="19443" actId="20577"/>
          <ac:spMkLst>
            <pc:docMk/>
            <pc:sldMk cId="3442331846" sldId="480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7" creationId="{F444568B-EFFE-4F9D-9B5B-C07FCE485349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22" creationId="{C023C5B0-CE8B-4884-83B8-90156106262F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29" creationId="{5BC5FE02-D657-4774-B0F8-792C5168A40A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41" creationId="{5C2C7181-F492-4890-9791-AE464784FA9C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42" creationId="{FF2C2AAB-9A97-4949-9259-AD439FA83190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0" creationId="{F18E2927-FC10-488B-B138-E08F640EEB0C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1" creationId="{E127C06C-6721-4005-878A-3D85838DECAA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3" creationId="{9C557F1C-69B8-4093-8E59-14287584F7D1}"/>
          </ac:spMkLst>
        </pc:spChg>
        <pc:spChg chg="del">
          <ac:chgData name="Watanabe Go" userId="eca159047afb4479" providerId="LiveId" clId="{1E29D264-40A6-4A4B-AD4E-25CA192F8BC5}" dt="2021-04-21T07:37:53.998" v="19212" actId="478"/>
          <ac:spMkLst>
            <pc:docMk/>
            <pc:sldMk cId="3442331846" sldId="480"/>
            <ac:spMk id="64" creationId="{46C61C6A-6BC1-4EE7-A2D4-F3E658E69D25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0" creationId="{9D43BFF4-E0CA-4022-AF35-66AEE50A6E9E}"/>
          </ac:spMkLst>
        </pc:spChg>
        <pc:spChg chg="mod">
          <ac:chgData name="Watanabe Go" userId="eca159047afb4479" providerId="LiveId" clId="{1E29D264-40A6-4A4B-AD4E-25CA192F8BC5}" dt="2021-04-21T07:40:53.562" v="19232" actId="13822"/>
          <ac:spMkLst>
            <pc:docMk/>
            <pc:sldMk cId="3442331846" sldId="480"/>
            <ac:spMk id="71" creationId="{9A1F5650-E7D7-46E0-91DD-3D4C3C51764B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7" creationId="{5325B990-E5BF-4279-8DBE-D675A085AF61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8" creationId="{BD1A6622-2E42-4C09-A9B5-4DE8C99271EC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9" creationId="{7CB29625-E67D-4EB2-8EF2-2D1BDE643A30}"/>
          </ac:spMkLst>
        </pc:spChg>
        <pc:spChg chg="mod">
          <ac:chgData name="Watanabe Go" userId="eca159047afb4479" providerId="LiveId" clId="{1E29D264-40A6-4A4B-AD4E-25CA192F8BC5}" dt="2021-04-21T07:39:40.227" v="19228" actId="20577"/>
          <ac:spMkLst>
            <pc:docMk/>
            <pc:sldMk cId="3442331846" sldId="480"/>
            <ac:spMk id="81" creationId="{C5361B36-EEF9-4C47-A767-4F0A33DF642E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2" creationId="{FC1B891F-F0B1-4BF7-BFA1-4AD01E852145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4" creationId="{4650DCCE-BA79-4AD9-9CB6-2E72B84F2245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5" creationId="{2D976C01-59CE-42E8-8695-0D6F93B65437}"/>
          </ac:spMkLst>
        </pc:spChg>
        <pc:spChg chg="del">
          <ac:chgData name="Watanabe Go" userId="eca159047afb4479" providerId="LiveId" clId="{1E29D264-40A6-4A4B-AD4E-25CA192F8BC5}" dt="2021-04-20T17:40:35.307" v="14427" actId="478"/>
          <ac:spMkLst>
            <pc:docMk/>
            <pc:sldMk cId="3442331846" sldId="480"/>
            <ac:spMk id="143" creationId="{EA46D991-9C5E-4C8B-9A95-91D1B0437948}"/>
          </ac:spMkLst>
        </pc:spChg>
        <pc:spChg chg="del">
          <ac:chgData name="Watanabe Go" userId="eca159047afb4479" providerId="LiveId" clId="{1E29D264-40A6-4A4B-AD4E-25CA192F8BC5}" dt="2021-04-20T17:40:35.307" v="14427" actId="478"/>
          <ac:spMkLst>
            <pc:docMk/>
            <pc:sldMk cId="3442331846" sldId="480"/>
            <ac:spMk id="145" creationId="{1CACACCC-32AE-46E3-B7A7-2F690EE5533B}"/>
          </ac:spMkLst>
        </pc:sp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0" creationId="{383E4D15-460F-4C02-97BB-D037731E2C61}"/>
          </ac:cxnSpMkLst>
        </pc:cxnChg>
        <pc:cxnChg chg="del">
          <ac:chgData name="Watanabe Go" userId="eca159047afb4479" providerId="LiveId" clId="{1E29D264-40A6-4A4B-AD4E-25CA192F8BC5}" dt="2021-04-20T17:40:43.043" v="14432" actId="478"/>
          <ac:cxnSpMkLst>
            <pc:docMk/>
            <pc:sldMk cId="3442331846" sldId="480"/>
            <ac:cxnSpMk id="82" creationId="{6F76DB7C-1888-4485-8694-D8C02A279F7C}"/>
          </ac:cxnSpMkLst>
        </pc:cxnChg>
        <pc:cxnChg chg="mod">
          <ac:chgData name="Watanabe Go" userId="eca159047afb4479" providerId="LiveId" clId="{1E29D264-40A6-4A4B-AD4E-25CA192F8BC5}" dt="2021-04-21T07:38:44.743" v="19214" actId="12788"/>
          <ac:cxnSpMkLst>
            <pc:docMk/>
            <pc:sldMk cId="3442331846" sldId="480"/>
            <ac:cxnSpMk id="106" creationId="{6DBC815A-BAE7-4C8C-B0C8-A50DA35B64A0}"/>
          </ac:cxnSpMkLst>
        </pc:cxnChg>
        <pc:cxnChg chg="mod">
          <ac:chgData name="Watanabe Go" userId="eca159047afb4479" providerId="LiveId" clId="{1E29D264-40A6-4A4B-AD4E-25CA192F8BC5}" dt="2021-04-21T07:38:44.743" v="19214" actId="12788"/>
          <ac:cxnSpMkLst>
            <pc:docMk/>
            <pc:sldMk cId="3442331846" sldId="480"/>
            <ac:cxnSpMk id="108" creationId="{267E86FA-C772-41F9-ADF5-2D26747ABA3B}"/>
          </ac:cxnSpMkLst>
        </pc:cxn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13" creationId="{FF6F3751-C335-49A4-A2F2-4D8949890F8A}"/>
          </ac:cxnSpMkLst>
        </pc:cxn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14" creationId="{6BFB37E4-4D15-4CEB-88DD-1006C0110219}"/>
          </ac:cxnSpMkLst>
        </pc:cxnChg>
        <pc:cxnChg chg="del">
          <ac:chgData name="Watanabe Go" userId="eca159047afb4479" providerId="LiveId" clId="{1E29D264-40A6-4A4B-AD4E-25CA192F8BC5}" dt="2021-04-20T17:40:47.179" v="14436" actId="478"/>
          <ac:cxnSpMkLst>
            <pc:docMk/>
            <pc:sldMk cId="3442331846" sldId="480"/>
            <ac:cxnSpMk id="120" creationId="{846B10F3-1E4E-431D-A36C-A6699F52BE7D}"/>
          </ac:cxnSpMkLst>
        </pc:cxnChg>
        <pc:cxnChg chg="del">
          <ac:chgData name="Watanabe Go" userId="eca159047afb4479" providerId="LiveId" clId="{1E29D264-40A6-4A4B-AD4E-25CA192F8BC5}" dt="2021-04-20T17:40:46.342" v="14435" actId="478"/>
          <ac:cxnSpMkLst>
            <pc:docMk/>
            <pc:sldMk cId="3442331846" sldId="480"/>
            <ac:cxnSpMk id="122" creationId="{00F1883F-FC90-4B9D-B9EE-8817EE03AC1D}"/>
          </ac:cxnSpMkLst>
        </pc:cxnChg>
        <pc:cxnChg chg="del">
          <ac:chgData name="Watanabe Go" userId="eca159047afb4479" providerId="LiveId" clId="{1E29D264-40A6-4A4B-AD4E-25CA192F8BC5}" dt="2021-04-20T17:40:38.483" v="14428" actId="478"/>
          <ac:cxnSpMkLst>
            <pc:docMk/>
            <pc:sldMk cId="3442331846" sldId="480"/>
            <ac:cxnSpMk id="126" creationId="{934ED48E-C128-4934-8B27-6F6139700900}"/>
          </ac:cxnSpMkLst>
        </pc:cxnChg>
        <pc:cxnChg chg="del">
          <ac:chgData name="Watanabe Go" userId="eca159047afb4479" providerId="LiveId" clId="{1E29D264-40A6-4A4B-AD4E-25CA192F8BC5}" dt="2021-04-20T17:40:39.971" v="14429" actId="478"/>
          <ac:cxnSpMkLst>
            <pc:docMk/>
            <pc:sldMk cId="3442331846" sldId="480"/>
            <ac:cxnSpMk id="127" creationId="{885CAE18-5593-4B7B-A100-2C0B88AFE329}"/>
          </ac:cxnSpMkLst>
        </pc:cxnChg>
        <pc:cxnChg chg="del">
          <ac:chgData name="Watanabe Go" userId="eca159047afb4479" providerId="LiveId" clId="{1E29D264-40A6-4A4B-AD4E-25CA192F8BC5}" dt="2021-04-20T17:40:41.162" v="14430" actId="478"/>
          <ac:cxnSpMkLst>
            <pc:docMk/>
            <pc:sldMk cId="3442331846" sldId="480"/>
            <ac:cxnSpMk id="128" creationId="{95BBF482-435D-4C73-8ADF-578BF75FDC5F}"/>
          </ac:cxnSpMkLst>
        </pc:cxnChg>
        <pc:cxnChg chg="del">
          <ac:chgData name="Watanabe Go" userId="eca159047afb4479" providerId="LiveId" clId="{1E29D264-40A6-4A4B-AD4E-25CA192F8BC5}" dt="2021-04-20T17:40:42.087" v="14431" actId="478"/>
          <ac:cxnSpMkLst>
            <pc:docMk/>
            <pc:sldMk cId="3442331846" sldId="480"/>
            <ac:cxnSpMk id="129" creationId="{72A383D2-3085-4474-89D3-847DBCAC1B22}"/>
          </ac:cxnSpMkLst>
        </pc:cxnChg>
        <pc:cxnChg chg="del">
          <ac:chgData name="Watanabe Go" userId="eca159047afb4479" providerId="LiveId" clId="{1E29D264-40A6-4A4B-AD4E-25CA192F8BC5}" dt="2021-04-20T17:40:48.183" v="14437" actId="478"/>
          <ac:cxnSpMkLst>
            <pc:docMk/>
            <pc:sldMk cId="3442331846" sldId="480"/>
            <ac:cxnSpMk id="130" creationId="{CA93653C-9219-4087-9EEC-5BBBC36C7AD6}"/>
          </ac:cxnSpMkLst>
        </pc:cxnChg>
        <pc:cxnChg chg="del">
          <ac:chgData name="Watanabe Go" userId="eca159047afb4479" providerId="LiveId" clId="{1E29D264-40A6-4A4B-AD4E-25CA192F8BC5}" dt="2021-04-20T17:40:45.463" v="14434" actId="478"/>
          <ac:cxnSpMkLst>
            <pc:docMk/>
            <pc:sldMk cId="3442331846" sldId="480"/>
            <ac:cxnSpMk id="131" creationId="{08AC9E90-5348-4C12-B40D-C0388A84F214}"/>
          </ac:cxnSpMkLst>
        </pc:cxnChg>
        <pc:cxnChg chg="del">
          <ac:chgData name="Watanabe Go" userId="eca159047afb4479" providerId="LiveId" clId="{1E29D264-40A6-4A4B-AD4E-25CA192F8BC5}" dt="2021-04-20T17:40:43.868" v="14433" actId="478"/>
          <ac:cxnSpMkLst>
            <pc:docMk/>
            <pc:sldMk cId="3442331846" sldId="480"/>
            <ac:cxnSpMk id="132" creationId="{D6FAEBE9-8099-43F3-B309-52C9BA515434}"/>
          </ac:cxnSpMkLst>
        </pc:cxnChg>
        <pc:cxnChg chg="del">
          <ac:chgData name="Watanabe Go" userId="eca159047afb4479" providerId="LiveId" clId="{1E29D264-40A6-4A4B-AD4E-25CA192F8BC5}" dt="2021-04-20T17:40:35.307" v="14427" actId="478"/>
          <ac:cxnSpMkLst>
            <pc:docMk/>
            <pc:sldMk cId="3442331846" sldId="480"/>
            <ac:cxnSpMk id="144" creationId="{65B620B2-108A-47F1-A6C0-7760A63A785A}"/>
          </ac:cxnSpMkLst>
        </pc:cxnChg>
        <pc:cxnChg chg="del">
          <ac:chgData name="Watanabe Go" userId="eca159047afb4479" providerId="LiveId" clId="{1E29D264-40A6-4A4B-AD4E-25CA192F8BC5}" dt="2021-04-20T17:40:35.307" v="14427" actId="478"/>
          <ac:cxnSpMkLst>
            <pc:docMk/>
            <pc:sldMk cId="3442331846" sldId="480"/>
            <ac:cxnSpMk id="146" creationId="{F3C0693D-41FB-4A82-9B1F-8B3C6B657F5E}"/>
          </ac:cxnSpMkLst>
        </pc:cxnChg>
      </pc:sldChg>
      <pc:sldChg chg="modSp add mod">
        <pc:chgData name="Watanabe Go" userId="eca159047afb4479" providerId="LiveId" clId="{1E29D264-40A6-4A4B-AD4E-25CA192F8BC5}" dt="2021-04-21T07:26:07.552" v="18611" actId="20577"/>
        <pc:sldMkLst>
          <pc:docMk/>
          <pc:sldMk cId="1573169939" sldId="481"/>
        </pc:sldMkLst>
        <pc:spChg chg="mod">
          <ac:chgData name="Watanabe Go" userId="eca159047afb4479" providerId="LiveId" clId="{1E29D264-40A6-4A4B-AD4E-25CA192F8BC5}" dt="2021-04-21T07:23:36.979" v="18513" actId="20577"/>
          <ac:spMkLst>
            <pc:docMk/>
            <pc:sldMk cId="1573169939" sldId="481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1T07:26:07.552" v="18611" actId="20577"/>
          <ac:spMkLst>
            <pc:docMk/>
            <pc:sldMk cId="1573169939" sldId="481"/>
            <ac:spMk id="3" creationId="{E8EF9C84-8451-45C2-89F3-E821AF1D92CC}"/>
          </ac:spMkLst>
        </pc:spChg>
      </pc:sldChg>
      <pc:sldChg chg="modSp add mod">
        <pc:chgData name="Watanabe Go" userId="eca159047afb4479" providerId="LiveId" clId="{1E29D264-40A6-4A4B-AD4E-25CA192F8BC5}" dt="2021-04-21T07:35:21.957" v="19201" actId="20577"/>
        <pc:sldMkLst>
          <pc:docMk/>
          <pc:sldMk cId="1140673812" sldId="482"/>
        </pc:sldMkLst>
        <pc:spChg chg="mod">
          <ac:chgData name="Watanabe Go" userId="eca159047afb4479" providerId="LiveId" clId="{1E29D264-40A6-4A4B-AD4E-25CA192F8BC5}" dt="2021-04-21T07:35:21.957" v="19201" actId="20577"/>
          <ac:spMkLst>
            <pc:docMk/>
            <pc:sldMk cId="1140673812" sldId="482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0T17:51:39.059" v="14866" actId="20577"/>
          <ac:spMkLst>
            <pc:docMk/>
            <pc:sldMk cId="1140673812" sldId="482"/>
            <ac:spMk id="3" creationId="{E8EF9C84-8451-45C2-89F3-E821AF1D92CC}"/>
          </ac:spMkLst>
        </pc:spChg>
      </pc:sldChg>
      <pc:sldChg chg="modSp add mod">
        <pc:chgData name="Watanabe Go" userId="eca159047afb4479" providerId="LiveId" clId="{1E29D264-40A6-4A4B-AD4E-25CA192F8BC5}" dt="2021-04-21T07:26:02.759" v="18602" actId="20577"/>
        <pc:sldMkLst>
          <pc:docMk/>
          <pc:sldMk cId="3159581527" sldId="483"/>
        </pc:sldMkLst>
        <pc:spChg chg="mod">
          <ac:chgData name="Watanabe Go" userId="eca159047afb4479" providerId="LiveId" clId="{1E29D264-40A6-4A4B-AD4E-25CA192F8BC5}" dt="2021-04-21T07:23:03.458" v="18505" actId="20577"/>
          <ac:spMkLst>
            <pc:docMk/>
            <pc:sldMk cId="3159581527" sldId="483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1T07:26:02.759" v="18602" actId="20577"/>
          <ac:spMkLst>
            <pc:docMk/>
            <pc:sldMk cId="3159581527" sldId="483"/>
            <ac:spMk id="3" creationId="{E8EF9C84-8451-45C2-89F3-E821AF1D92CC}"/>
          </ac:spMkLst>
        </pc:spChg>
      </pc:sldChg>
      <pc:sldChg chg="addSp modSp new del mod">
        <pc:chgData name="Watanabe Go" userId="eca159047afb4479" providerId="LiveId" clId="{1E29D264-40A6-4A4B-AD4E-25CA192F8BC5}" dt="2021-04-21T08:40:00.451" v="20685" actId="47"/>
        <pc:sldMkLst>
          <pc:docMk/>
          <pc:sldMk cId="3390051214" sldId="484"/>
        </pc:sldMkLst>
        <pc:spChg chg="add mod">
          <ac:chgData name="Watanabe Go" userId="eca159047afb4479" providerId="LiveId" clId="{1E29D264-40A6-4A4B-AD4E-25CA192F8BC5}" dt="2021-04-21T07:33:04.968" v="19093" actId="1076"/>
          <ac:spMkLst>
            <pc:docMk/>
            <pc:sldMk cId="3390051214" sldId="484"/>
            <ac:spMk id="5" creationId="{C4894C2C-A0CA-4F8A-857A-4980CD6CBFEC}"/>
          </ac:spMkLst>
        </pc:spChg>
      </pc:sldChg>
      <pc:sldChg chg="modSp new mod ord">
        <pc:chgData name="Watanabe Go" userId="eca159047afb4479" providerId="LiveId" clId="{1E29D264-40A6-4A4B-AD4E-25CA192F8BC5}" dt="2021-04-21T09:49:13.846" v="21645" actId="20577"/>
        <pc:sldMkLst>
          <pc:docMk/>
          <pc:sldMk cId="921971216" sldId="485"/>
        </pc:sldMkLst>
        <pc:spChg chg="mod">
          <ac:chgData name="Watanabe Go" userId="eca159047afb4479" providerId="LiveId" clId="{1E29D264-40A6-4A4B-AD4E-25CA192F8BC5}" dt="2021-04-20T18:34:59.151" v="15572" actId="20577"/>
          <ac:spMkLst>
            <pc:docMk/>
            <pc:sldMk cId="921971216" sldId="485"/>
            <ac:spMk id="2" creationId="{C6C0EFB2-BF9D-4934-ABA2-EEDFAE4865ED}"/>
          </ac:spMkLst>
        </pc:spChg>
        <pc:spChg chg="mod">
          <ac:chgData name="Watanabe Go" userId="eca159047afb4479" providerId="LiveId" clId="{1E29D264-40A6-4A4B-AD4E-25CA192F8BC5}" dt="2021-04-21T09:49:13.846" v="21645" actId="20577"/>
          <ac:spMkLst>
            <pc:docMk/>
            <pc:sldMk cId="921971216" sldId="485"/>
            <ac:spMk id="4" creationId="{BD43D354-94BB-4EE1-8B41-DA304CE34BD5}"/>
          </ac:spMkLst>
        </pc:spChg>
      </pc:sldChg>
      <pc:sldChg chg="addSp modSp new mod">
        <pc:chgData name="Watanabe Go" userId="eca159047afb4479" providerId="LiveId" clId="{1E29D264-40A6-4A4B-AD4E-25CA192F8BC5}" dt="2021-04-21T04:25:07.847" v="16005" actId="14100"/>
        <pc:sldMkLst>
          <pc:docMk/>
          <pc:sldMk cId="3976225390" sldId="486"/>
        </pc:sldMkLst>
        <pc:spChg chg="mod">
          <ac:chgData name="Watanabe Go" userId="eca159047afb4479" providerId="LiveId" clId="{1E29D264-40A6-4A4B-AD4E-25CA192F8BC5}" dt="2021-04-21T04:18:34.602" v="15759" actId="20577"/>
          <ac:spMkLst>
            <pc:docMk/>
            <pc:sldMk cId="3976225390" sldId="486"/>
            <ac:spMk id="2" creationId="{482126E0-9A90-4FA8-903E-270B6546F2E9}"/>
          </ac:spMkLst>
        </pc:spChg>
        <pc:spChg chg="mod">
          <ac:chgData name="Watanabe Go" userId="eca159047afb4479" providerId="LiveId" clId="{1E29D264-40A6-4A4B-AD4E-25CA192F8BC5}" dt="2021-04-21T04:18:57.472" v="15829" actId="20577"/>
          <ac:spMkLst>
            <pc:docMk/>
            <pc:sldMk cId="3976225390" sldId="486"/>
            <ac:spMk id="4" creationId="{548B35DD-C308-4099-93D5-B90575340975}"/>
          </ac:spMkLst>
        </pc:spChg>
        <pc:spChg chg="add mod">
          <ac:chgData name="Watanabe Go" userId="eca159047afb4479" providerId="LiveId" clId="{1E29D264-40A6-4A4B-AD4E-25CA192F8BC5}" dt="2021-04-21T04:25:07.847" v="16005" actId="14100"/>
          <ac:spMkLst>
            <pc:docMk/>
            <pc:sldMk cId="3976225390" sldId="486"/>
            <ac:spMk id="6" creationId="{4439D530-017D-4563-9BF5-DACF4C749610}"/>
          </ac:spMkLst>
        </pc:spChg>
        <pc:picChg chg="add mod modCrop">
          <ac:chgData name="Watanabe Go" userId="eca159047afb4479" providerId="LiveId" clId="{1E29D264-40A6-4A4B-AD4E-25CA192F8BC5}" dt="2021-04-21T04:18:06.367" v="15708" actId="14100"/>
          <ac:picMkLst>
            <pc:docMk/>
            <pc:sldMk cId="3976225390" sldId="486"/>
            <ac:picMk id="5" creationId="{0A1C318F-48DF-4B96-A05C-D2AD751900F0}"/>
          </ac:picMkLst>
        </pc:picChg>
      </pc:sldChg>
      <pc:sldChg chg="addSp delSp modSp new mod">
        <pc:chgData name="Watanabe Go" userId="eca159047afb4479" providerId="LiveId" clId="{1E29D264-40A6-4A4B-AD4E-25CA192F8BC5}" dt="2021-04-21T04:54:03.839" v="16810"/>
        <pc:sldMkLst>
          <pc:docMk/>
          <pc:sldMk cId="4201661726" sldId="487"/>
        </pc:sldMkLst>
        <pc:spChg chg="mod">
          <ac:chgData name="Watanabe Go" userId="eca159047afb4479" providerId="LiveId" clId="{1E29D264-40A6-4A4B-AD4E-25CA192F8BC5}" dt="2021-04-21T04:54:03.839" v="16810"/>
          <ac:spMkLst>
            <pc:docMk/>
            <pc:sldMk cId="4201661726" sldId="487"/>
            <ac:spMk id="2" creationId="{4C859399-A539-433A-90E1-5AA56E4D3DF9}"/>
          </ac:spMkLst>
        </pc:spChg>
        <pc:spChg chg="mod">
          <ac:chgData name="Watanabe Go" userId="eca159047afb4479" providerId="LiveId" clId="{1E29D264-40A6-4A4B-AD4E-25CA192F8BC5}" dt="2021-04-21T04:53:41.005" v="16809" actId="20577"/>
          <ac:spMkLst>
            <pc:docMk/>
            <pc:sldMk cId="4201661726" sldId="487"/>
            <ac:spMk id="4" creationId="{E9876286-8941-4295-AA1A-DC75C1A79655}"/>
          </ac:spMkLst>
        </pc:spChg>
        <pc:spChg chg="add mod">
          <ac:chgData name="Watanabe Go" userId="eca159047afb4479" providerId="LiveId" clId="{1E29D264-40A6-4A4B-AD4E-25CA192F8BC5}" dt="2021-04-21T04:48:25.727" v="16641" actId="14100"/>
          <ac:spMkLst>
            <pc:docMk/>
            <pc:sldMk cId="4201661726" sldId="487"/>
            <ac:spMk id="14" creationId="{3FC5765C-8A87-4274-BB43-3C8C6C2E9FDE}"/>
          </ac:spMkLst>
        </pc:spChg>
        <pc:spChg chg="add mod">
          <ac:chgData name="Watanabe Go" userId="eca159047afb4479" providerId="LiveId" clId="{1E29D264-40A6-4A4B-AD4E-25CA192F8BC5}" dt="2021-04-21T04:48:38.010" v="16644" actId="14100"/>
          <ac:spMkLst>
            <pc:docMk/>
            <pc:sldMk cId="4201661726" sldId="487"/>
            <ac:spMk id="15" creationId="{69ACA8E0-B164-4695-802F-BB4117634E1D}"/>
          </ac:spMkLst>
        </pc:spChg>
        <pc:picChg chg="add del mod modCrop">
          <ac:chgData name="Watanabe Go" userId="eca159047afb4479" providerId="LiveId" clId="{1E29D264-40A6-4A4B-AD4E-25CA192F8BC5}" dt="2021-04-21T04:32:53.636" v="16039" actId="21"/>
          <ac:picMkLst>
            <pc:docMk/>
            <pc:sldMk cId="4201661726" sldId="487"/>
            <ac:picMk id="6" creationId="{EC189C66-7CB2-43D4-ACE0-9C99D4C1A438}"/>
          </ac:picMkLst>
        </pc:picChg>
        <pc:picChg chg="add mod">
          <ac:chgData name="Watanabe Go" userId="eca159047afb4479" providerId="LiveId" clId="{1E29D264-40A6-4A4B-AD4E-25CA192F8BC5}" dt="2021-04-21T04:48:01.527" v="16636" actId="1076"/>
          <ac:picMkLst>
            <pc:docMk/>
            <pc:sldMk cId="4201661726" sldId="487"/>
            <ac:picMk id="8" creationId="{FF46088F-39EB-4B2D-A7F7-A28A8CE3C4E3}"/>
          </ac:picMkLst>
        </pc:picChg>
        <pc:picChg chg="add del mod">
          <ac:chgData name="Watanabe Go" userId="eca159047afb4479" providerId="LiveId" clId="{1E29D264-40A6-4A4B-AD4E-25CA192F8BC5}" dt="2021-04-21T04:36:52.123" v="16103" actId="478"/>
          <ac:picMkLst>
            <pc:docMk/>
            <pc:sldMk cId="4201661726" sldId="487"/>
            <ac:picMk id="9" creationId="{F7876EFB-BBE4-4BC9-9969-A9206EE964D4}"/>
          </ac:picMkLst>
        </pc:picChg>
        <pc:picChg chg="add del mod modCrop">
          <ac:chgData name="Watanabe Go" userId="eca159047afb4479" providerId="LiveId" clId="{1E29D264-40A6-4A4B-AD4E-25CA192F8BC5}" dt="2021-04-21T04:37:38.937" v="16111" actId="21"/>
          <ac:picMkLst>
            <pc:docMk/>
            <pc:sldMk cId="4201661726" sldId="487"/>
            <ac:picMk id="11" creationId="{395B728D-1088-4AD8-ACBC-20736B8FC71F}"/>
          </ac:picMkLst>
        </pc:picChg>
        <pc:picChg chg="add mod modCrop">
          <ac:chgData name="Watanabe Go" userId="eca159047afb4479" providerId="LiveId" clId="{1E29D264-40A6-4A4B-AD4E-25CA192F8BC5}" dt="2021-04-21T04:48:17.605" v="16639" actId="1076"/>
          <ac:picMkLst>
            <pc:docMk/>
            <pc:sldMk cId="4201661726" sldId="487"/>
            <ac:picMk id="13" creationId="{D9B8F148-7BE6-4973-BD0A-4A973F34FAE9}"/>
          </ac:picMkLst>
        </pc:picChg>
      </pc:sldChg>
      <pc:sldChg chg="addSp delSp modSp add mod">
        <pc:chgData name="Watanabe Go" userId="eca159047afb4479" providerId="LiveId" clId="{1E29D264-40A6-4A4B-AD4E-25CA192F8BC5}" dt="2021-04-21T08:39:54.270" v="20684" actId="20577"/>
        <pc:sldMkLst>
          <pc:docMk/>
          <pc:sldMk cId="2033486433" sldId="488"/>
        </pc:sldMkLst>
        <pc:spChg chg="mod">
          <ac:chgData name="Watanabe Go" userId="eca159047afb4479" providerId="LiveId" clId="{1E29D264-40A6-4A4B-AD4E-25CA192F8BC5}" dt="2021-04-21T08:38:17.592" v="20605" actId="20577"/>
          <ac:spMkLst>
            <pc:docMk/>
            <pc:sldMk cId="2033486433" sldId="488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21T05:29:27.542" v="18147" actId="14100"/>
          <ac:spMkLst>
            <pc:docMk/>
            <pc:sldMk cId="2033486433" sldId="488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21T08:39:45.574" v="20667" actId="14100"/>
          <ac:spMkLst>
            <pc:docMk/>
            <pc:sldMk cId="2033486433" sldId="488"/>
            <ac:spMk id="5" creationId="{87222221-CA06-4CF3-BD20-AC99858DDBB4}"/>
          </ac:spMkLst>
        </pc:spChg>
        <pc:spChg chg="del">
          <ac:chgData name="Watanabe Go" userId="eca159047afb4479" providerId="LiveId" clId="{1E29D264-40A6-4A4B-AD4E-25CA192F8BC5}" dt="2021-04-21T07:35:33.097" v="19202" actId="478"/>
          <ac:spMkLst>
            <pc:docMk/>
            <pc:sldMk cId="2033486433" sldId="488"/>
            <ac:spMk id="6" creationId="{67818C37-11AA-445F-9372-315CC0E7A6F3}"/>
          </ac:spMkLst>
        </pc:spChg>
        <pc:spChg chg="add mod">
          <ac:chgData name="Watanabe Go" userId="eca159047afb4479" providerId="LiveId" clId="{1E29D264-40A6-4A4B-AD4E-25CA192F8BC5}" dt="2021-04-21T08:39:39.960" v="20666" actId="1036"/>
          <ac:spMkLst>
            <pc:docMk/>
            <pc:sldMk cId="2033486433" sldId="488"/>
            <ac:spMk id="7" creationId="{18FAA861-C845-454D-B2B3-9A8298E739A7}"/>
          </ac:spMkLst>
        </pc:spChg>
        <pc:spChg chg="add mod">
          <ac:chgData name="Watanabe Go" userId="eca159047afb4479" providerId="LiveId" clId="{1E29D264-40A6-4A4B-AD4E-25CA192F8BC5}" dt="2021-04-21T08:39:54.270" v="20684" actId="20577"/>
          <ac:spMkLst>
            <pc:docMk/>
            <pc:sldMk cId="2033486433" sldId="488"/>
            <ac:spMk id="8" creationId="{C9435E49-0559-4134-83A8-4A4C3109468E}"/>
          </ac:spMkLst>
        </pc:spChg>
        <pc:spChg chg="add del">
          <ac:chgData name="Watanabe Go" userId="eca159047afb4479" providerId="LiveId" clId="{1E29D264-40A6-4A4B-AD4E-25CA192F8BC5}" dt="2021-04-21T08:38:54.062" v="20614" actId="22"/>
          <ac:spMkLst>
            <pc:docMk/>
            <pc:sldMk cId="2033486433" sldId="488"/>
            <ac:spMk id="10" creationId="{3F6B687D-AA5A-4B16-8443-4D7318359595}"/>
          </ac:spMkLst>
        </pc:spChg>
        <pc:spChg chg="add del mod">
          <ac:chgData name="Watanabe Go" userId="eca159047afb4479" providerId="LiveId" clId="{1E29D264-40A6-4A4B-AD4E-25CA192F8BC5}" dt="2021-04-21T08:39:13.958" v="20617" actId="478"/>
          <ac:spMkLst>
            <pc:docMk/>
            <pc:sldMk cId="2033486433" sldId="488"/>
            <ac:spMk id="12" creationId="{A3BF118D-AD12-4BA8-8EDA-29A2316D40E7}"/>
          </ac:spMkLst>
        </pc:spChg>
      </pc:sldChg>
      <pc:sldChg chg="addSp modSp add mod">
        <pc:chgData name="Watanabe Go" userId="eca159047afb4479" providerId="LiveId" clId="{1E29D264-40A6-4A4B-AD4E-25CA192F8BC5}" dt="2021-04-21T09:06:07.993" v="21221" actId="208"/>
        <pc:sldMkLst>
          <pc:docMk/>
          <pc:sldMk cId="1108250089" sldId="489"/>
        </pc:sldMkLst>
        <pc:spChg chg="mod">
          <ac:chgData name="Watanabe Go" userId="eca159047afb4479" providerId="LiveId" clId="{1E29D264-40A6-4A4B-AD4E-25CA192F8BC5}" dt="2021-04-21T07:42:22.741" v="19235"/>
          <ac:spMkLst>
            <pc:docMk/>
            <pc:sldMk cId="1108250089" sldId="489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42:36.131" v="19241" actId="20577"/>
          <ac:spMkLst>
            <pc:docMk/>
            <pc:sldMk cId="1108250089" sldId="489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14.183" v="19431" actId="20577"/>
          <ac:spMkLst>
            <pc:docMk/>
            <pc:sldMk cId="1108250089" sldId="489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7" creationId="{F444568B-EFFE-4F9D-9B5B-C07FCE485349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22" creationId="{C023C5B0-CE8B-4884-83B8-90156106262F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0" creationId="{F18E2927-FC10-488B-B138-E08F640EEB0C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1" creationId="{E127C06C-6721-4005-878A-3D85838DECAA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3" creationId="{9C557F1C-69B8-4093-8E59-14287584F7D1}"/>
          </ac:spMkLst>
        </pc:spChg>
        <pc:spChg chg="add mod">
          <ac:chgData name="Watanabe Go" userId="eca159047afb4479" providerId="LiveId" clId="{1E29D264-40A6-4A4B-AD4E-25CA192F8BC5}" dt="2021-04-21T07:43:34.405" v="19245"/>
          <ac:spMkLst>
            <pc:docMk/>
            <pc:sldMk cId="1108250089" sldId="489"/>
            <ac:spMk id="68" creationId="{25AA871A-F94B-493F-B6EC-8D39934BF285}"/>
          </ac:spMkLst>
        </pc:spChg>
        <pc:spChg chg="add mod">
          <ac:chgData name="Watanabe Go" userId="eca159047afb4479" providerId="LiveId" clId="{1E29D264-40A6-4A4B-AD4E-25CA192F8BC5}" dt="2021-04-21T07:43:34.405" v="19245"/>
          <ac:spMkLst>
            <pc:docMk/>
            <pc:sldMk cId="1108250089" sldId="489"/>
            <ac:spMk id="72" creationId="{5E35D824-3583-470D-BA18-B01F3298C582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2" creationId="{FC1B891F-F0B1-4BF7-BFA1-4AD01E852145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4" creationId="{4650DCCE-BA79-4AD9-9CB6-2E72B84F2245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5" creationId="{2D976C01-59CE-42E8-8695-0D6F93B65437}"/>
          </ac:spMkLst>
        </pc:sp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0" creationId="{383E4D15-460F-4C02-97BB-D037731E2C61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2" creationId="{4D8EB151-A59E-4E08-A013-C09ECA72453B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4" creationId="{E853C7E2-BB57-410E-94AC-AEF5987844FE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5" creationId="{C7B62E98-3742-4459-A4E6-52A82A254126}"/>
          </ac:cxnSpMkLst>
        </pc:cxnChg>
        <pc:cxnChg chg="add mod">
          <ac:chgData name="Watanabe Go" userId="eca159047afb4479" providerId="LiveId" clId="{1E29D264-40A6-4A4B-AD4E-25CA192F8BC5}" dt="2021-04-21T09:06:07.993" v="21221" actId="208"/>
          <ac:cxnSpMkLst>
            <pc:docMk/>
            <pc:sldMk cId="1108250089" sldId="489"/>
            <ac:cxnSpMk id="59" creationId="{BD72B05F-2484-4D27-84EA-9F0D037D28F5}"/>
          </ac:cxnSpMkLst>
        </pc:cxnChg>
        <pc:cxnChg chg="add mod">
          <ac:chgData name="Watanabe Go" userId="eca159047afb4479" providerId="LiveId" clId="{1E29D264-40A6-4A4B-AD4E-25CA192F8BC5}" dt="2021-04-21T09:06:07.993" v="21221" actId="208"/>
          <ac:cxnSpMkLst>
            <pc:docMk/>
            <pc:sldMk cId="1108250089" sldId="489"/>
            <ac:cxnSpMk id="60" creationId="{579FBEA0-C120-48BA-9AAB-5A9B49B2AAC0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1" creationId="{F9D15542-D2EF-4106-AAA7-416553A07BE1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3" creationId="{92E9233F-D65C-4FE7-9DED-736425009085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4" creationId="{0B1314F8-10DD-442E-A7F9-1D892380AB7E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5" creationId="{D855FFD8-1C4D-4D3C-9895-AC0B56B6F678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7" creationId="{A70082D4-1D85-4035-A9B5-414F01DF22AC}"/>
          </ac:cxnSpMkLst>
        </pc:cxnChg>
        <pc:cxnChg chg="add mod">
          <ac:chgData name="Watanabe Go" userId="eca159047afb4479" providerId="LiveId" clId="{1E29D264-40A6-4A4B-AD4E-25CA192F8BC5}" dt="2021-04-21T07:43:34.405" v="19245"/>
          <ac:cxnSpMkLst>
            <pc:docMk/>
            <pc:sldMk cId="1108250089" sldId="489"/>
            <ac:cxnSpMk id="69" creationId="{781FFA37-FB0E-42F5-9CF6-3DDBB0A39904}"/>
          </ac:cxnSpMkLst>
        </pc:cxnChg>
        <pc:cxnChg chg="add mod">
          <ac:chgData name="Watanabe Go" userId="eca159047afb4479" providerId="LiveId" clId="{1E29D264-40A6-4A4B-AD4E-25CA192F8BC5}" dt="2021-04-21T07:43:34.405" v="19245"/>
          <ac:cxnSpMkLst>
            <pc:docMk/>
            <pc:sldMk cId="1108250089" sldId="489"/>
            <ac:cxnSpMk id="73" creationId="{0516BDEA-A30A-41CC-ADE9-1DCD5D94D586}"/>
          </ac:cxnSpMkLst>
        </pc:cxn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13" creationId="{FF6F3751-C335-49A4-A2F2-4D8949890F8A}"/>
          </ac:cxnSpMkLst>
        </pc:cxn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14" creationId="{6BFB37E4-4D15-4CEB-88DD-1006C0110219}"/>
          </ac:cxnSpMkLst>
        </pc:cxnChg>
      </pc:sldChg>
      <pc:sldChg chg="addSp delSp modSp add mod">
        <pc:chgData name="Watanabe Go" userId="eca159047afb4479" providerId="LiveId" clId="{1E29D264-40A6-4A4B-AD4E-25CA192F8BC5}" dt="2021-04-21T09:17:34.121" v="21305" actId="208"/>
        <pc:sldMkLst>
          <pc:docMk/>
          <pc:sldMk cId="3589972695" sldId="490"/>
        </pc:sldMkLst>
        <pc:spChg chg="mod">
          <ac:chgData name="Watanabe Go" userId="eca159047afb4479" providerId="LiveId" clId="{1E29D264-40A6-4A4B-AD4E-25CA192F8BC5}" dt="2021-04-21T07:47:17.998" v="19253"/>
          <ac:spMkLst>
            <pc:docMk/>
            <pc:sldMk cId="3589972695" sldId="490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47:28.882" v="19258" actId="20577"/>
          <ac:spMkLst>
            <pc:docMk/>
            <pc:sldMk cId="3589972695" sldId="490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9:17:34.121" v="21305" actId="208"/>
          <ac:spMkLst>
            <pc:docMk/>
            <pc:sldMk cId="3589972695" sldId="490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50:21.153" v="19282" actId="208"/>
          <ac:spMkLst>
            <pc:docMk/>
            <pc:sldMk cId="3589972695" sldId="490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48:20.514" v="19268" actId="20577"/>
          <ac:spMkLst>
            <pc:docMk/>
            <pc:sldMk cId="3589972695" sldId="490"/>
            <ac:spMk id="18" creationId="{974D4608-8183-4E94-944F-DDED684C5F2A}"/>
          </ac:spMkLst>
        </pc:spChg>
        <pc:spChg chg="add 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52" creationId="{8B732496-8FE3-41B6-8225-0A593FDF20C2}"/>
          </ac:spMkLst>
        </pc:spChg>
        <pc:spChg chg="add del mod">
          <ac:chgData name="Watanabe Go" userId="eca159047afb4479" providerId="LiveId" clId="{1E29D264-40A6-4A4B-AD4E-25CA192F8BC5}" dt="2021-04-21T07:52:13.846" v="19291" actId="478"/>
          <ac:spMkLst>
            <pc:docMk/>
            <pc:sldMk cId="3589972695" sldId="490"/>
            <ac:spMk id="54" creationId="{D6D689B0-D23D-4685-98D5-6BE27176D031}"/>
          </ac:spMkLst>
        </pc:spChg>
        <pc:spChg chg="add del mod">
          <ac:chgData name="Watanabe Go" userId="eca159047afb4479" providerId="LiveId" clId="{1E29D264-40A6-4A4B-AD4E-25CA192F8BC5}" dt="2021-04-21T07:52:10.693" v="19290" actId="478"/>
          <ac:spMkLst>
            <pc:docMk/>
            <pc:sldMk cId="3589972695" sldId="490"/>
            <ac:spMk id="59" creationId="{99E3C879-0215-4EF5-86C8-ED2B1551CCC9}"/>
          </ac:spMkLst>
        </pc:spChg>
        <pc:spChg chg="add del mod">
          <ac:chgData name="Watanabe Go" userId="eca159047afb4479" providerId="LiveId" clId="{1E29D264-40A6-4A4B-AD4E-25CA192F8BC5}" dt="2021-04-21T07:51:59.772" v="19288"/>
          <ac:spMkLst>
            <pc:docMk/>
            <pc:sldMk cId="3589972695" sldId="490"/>
            <ac:spMk id="63" creationId="{4E94924F-B26C-4BB1-A443-72AD039CFC0B}"/>
          </ac:spMkLst>
        </pc:spChg>
        <pc:spChg chg="add del mod">
          <ac:chgData name="Watanabe Go" userId="eca159047afb4479" providerId="LiveId" clId="{1E29D264-40A6-4A4B-AD4E-25CA192F8BC5}" dt="2021-04-21T07:51:59.772" v="19288"/>
          <ac:spMkLst>
            <pc:docMk/>
            <pc:sldMk cId="3589972695" sldId="490"/>
            <ac:spMk id="80" creationId="{94F95483-9F2C-41E0-A0F8-868BFE9B222C}"/>
          </ac:spMkLst>
        </pc:spChg>
        <pc:spChg chg="add mod">
          <ac:chgData name="Watanabe Go" userId="eca159047afb4479" providerId="LiveId" clId="{1E29D264-40A6-4A4B-AD4E-25CA192F8BC5}" dt="2021-04-21T07:52:16.909" v="19292"/>
          <ac:spMkLst>
            <pc:docMk/>
            <pc:sldMk cId="3589972695" sldId="490"/>
            <ac:spMk id="84" creationId="{DF391D88-DFC6-4558-88BE-2D91FEFE515F}"/>
          </ac:spMkLst>
        </pc:spChg>
        <pc:spChg chg="add mod">
          <ac:chgData name="Watanabe Go" userId="eca159047afb4479" providerId="LiveId" clId="{1E29D264-40A6-4A4B-AD4E-25CA192F8BC5}" dt="2021-04-21T07:52:16.909" v="19292"/>
          <ac:spMkLst>
            <pc:docMk/>
            <pc:sldMk cId="3589972695" sldId="490"/>
            <ac:spMk id="98" creationId="{030BDFEF-719B-4A5E-B9C2-BD39F74F9E77}"/>
          </ac:spMkLst>
        </pc:spChg>
        <pc:cxnChg chg="add del mod">
          <ac:chgData name="Watanabe Go" userId="eca159047afb4479" providerId="LiveId" clId="{1E29D264-40A6-4A4B-AD4E-25CA192F8BC5}" dt="2021-04-21T07:52:13.846" v="19291" actId="478"/>
          <ac:cxnSpMkLst>
            <pc:docMk/>
            <pc:sldMk cId="3589972695" sldId="490"/>
            <ac:cxnSpMk id="55" creationId="{8F403F05-34F4-4B60-BF43-63E3B5CBA8DE}"/>
          </ac:cxnSpMkLst>
        </pc:cxnChg>
        <pc:cxnChg chg="add del mod">
          <ac:chgData name="Watanabe Go" userId="eca159047afb4479" providerId="LiveId" clId="{1E29D264-40A6-4A4B-AD4E-25CA192F8BC5}" dt="2021-04-21T07:52:10.693" v="19290" actId="478"/>
          <ac:cxnSpMkLst>
            <pc:docMk/>
            <pc:sldMk cId="3589972695" sldId="490"/>
            <ac:cxnSpMk id="60" creationId="{D6498C7E-9737-4C4E-8CBC-42437DF4201F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1" creationId="{23D9316D-0597-4355-9DA8-B2E14E7C38D0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4" creationId="{1B6AF560-59F9-4273-A34F-627950A55190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5" creationId="{6D8A0EB4-0F06-44FA-A968-8C99EF0FCC8A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7" creationId="{2245531C-8CE9-4588-AEC0-B53332448F48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8" creationId="{46DB2E0D-7878-40DA-8398-31B27F48B482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9" creationId="{F8118D25-B76B-40E1-939F-BD07CE3E0C94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2" creationId="{039877CB-22CB-4CC3-8501-14DA76C0216C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3" creationId="{C9B9AB7A-5D48-46FF-9B04-9B97E922975B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4" creationId="{ABD5840F-4983-4C6D-A81B-9680D9D0D66D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5" creationId="{6C513D76-B4CA-429F-A064-B1ACD78B8DF3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6" creationId="{0B6950FF-A0AB-4D27-8BDD-497F810F8AEB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82" creationId="{EB00E41B-0293-403C-8136-BF67909D2B63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3" creationId="{7E9B1F5A-50F1-4E7D-AF9C-0E861824C3A0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5" creationId="{751AF8F8-A969-43E9-9516-73BE5B138689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8" creationId="{40FFC031-9361-4BE3-AD20-A2BA3BA34F4F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9" creationId="{E1EDA865-2205-488D-8337-4CBCABC2F20B}"/>
          </ac:cxnSpMkLst>
        </pc:cxnChg>
        <pc:cxnChg chg="add mod">
          <ac:chgData name="Watanabe Go" userId="eca159047afb4479" providerId="LiveId" clId="{1E29D264-40A6-4A4B-AD4E-25CA192F8BC5}" dt="2021-04-21T09:06:22.101" v="21222" actId="208"/>
          <ac:cxnSpMkLst>
            <pc:docMk/>
            <pc:sldMk cId="3589972695" sldId="490"/>
            <ac:cxnSpMk id="90" creationId="{F5020195-81F2-406D-9410-7F60AF80B954}"/>
          </ac:cxnSpMkLst>
        </pc:cxnChg>
        <pc:cxnChg chg="add mod">
          <ac:chgData name="Watanabe Go" userId="eca159047afb4479" providerId="LiveId" clId="{1E29D264-40A6-4A4B-AD4E-25CA192F8BC5}" dt="2021-04-21T09:06:22.101" v="21222" actId="208"/>
          <ac:cxnSpMkLst>
            <pc:docMk/>
            <pc:sldMk cId="3589972695" sldId="490"/>
            <ac:cxnSpMk id="91" creationId="{3661B1C4-C0E1-4457-9277-B6D54EB3E86E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3" creationId="{BC965BF5-0E27-41DA-89B2-4291C8D30F35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4" creationId="{9ACD24F6-FEA9-45C2-9720-493AD2AAC4F3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5" creationId="{BE9AE008-6FB4-40EF-B97C-0884AD16C1E8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6" creationId="{E45CD9AA-1324-468E-B3E3-258B34FEF337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7" creationId="{DF0C9F88-9B6B-4000-BD9F-38B541001074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9" creationId="{361A0010-6C45-4A69-AD95-F4F6BED45FE3}"/>
          </ac:cxnSpMkLst>
        </pc:cxnChg>
      </pc:sldChg>
      <pc:sldChg chg="addSp delSp modSp add mod modNotesTx">
        <pc:chgData name="Watanabe Go" userId="eca159047afb4479" providerId="LiveId" clId="{1E29D264-40A6-4A4B-AD4E-25CA192F8BC5}" dt="2021-04-21T08:41:02.900" v="20716" actId="20577"/>
        <pc:sldMkLst>
          <pc:docMk/>
          <pc:sldMk cId="2016703675" sldId="491"/>
        </pc:sldMkLst>
        <pc:spChg chg="mod">
          <ac:chgData name="Watanabe Go" userId="eca159047afb4479" providerId="LiveId" clId="{1E29D264-40A6-4A4B-AD4E-25CA192F8BC5}" dt="2021-04-21T07:56:34.991" v="19310" actId="20577"/>
          <ac:spMkLst>
            <pc:docMk/>
            <pc:sldMk cId="2016703675" sldId="491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54:28.710" v="19299" actId="20577"/>
          <ac:spMkLst>
            <pc:docMk/>
            <pc:sldMk cId="2016703675" sldId="491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00.017" v="19419" actId="20577"/>
          <ac:spMkLst>
            <pc:docMk/>
            <pc:sldMk cId="2016703675" sldId="491"/>
            <ac:spMk id="5" creationId="{075F86F3-19A5-47EC-93DA-4FA1D3F92C93}"/>
          </ac:spMkLst>
        </pc:spChg>
        <pc:spChg chg="del">
          <ac:chgData name="Watanabe Go" userId="eca159047afb4479" providerId="LiveId" clId="{1E29D264-40A6-4A4B-AD4E-25CA192F8BC5}" dt="2021-04-21T07:55:11.914" v="19303" actId="478"/>
          <ac:spMkLst>
            <pc:docMk/>
            <pc:sldMk cId="2016703675" sldId="491"/>
            <ac:spMk id="20" creationId="{FCD01975-85C8-4107-A7FD-FE445C6029D1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55" creationId="{63395AD5-D712-494B-A6BE-249AB2A7E6F8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6" creationId="{6FF2C484-C152-4E46-8318-0FCBFD60F690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7" creationId="{F4B21C8F-1E7D-41BE-A3FC-E3F8C824D44F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8" creationId="{D7A82F69-C533-40B6-9AAF-000B077EDA5E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59" creationId="{FCBFA9A6-9412-4285-A88E-D06029FA5FB0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0" creationId="{8B924499-88C0-473E-935D-8090EB777454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1" creationId="{A8A6E2C5-92D3-485A-A2BC-A84891547C72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62" creationId="{7DBE7992-95DA-4EDE-B666-612FB7BA5F54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3" creationId="{46A272A8-E135-4A04-B81C-543DDB2704EE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4" creationId="{F4E8B05F-619F-4233-BA76-AF8F134C8247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5" creationId="{61A72FBE-48CD-4FEB-B5CE-4F663943E90B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73" creationId="{944121DF-7BDD-462C-96A9-C01E0E735DC6}"/>
          </ac:spMkLst>
        </pc:spChg>
        <pc:spChg chg="del">
          <ac:chgData name="Watanabe Go" userId="eca159047afb4479" providerId="LiveId" clId="{1E29D264-40A6-4A4B-AD4E-25CA192F8BC5}" dt="2021-04-21T07:55:11.914" v="19303" actId="478"/>
          <ac:spMkLst>
            <pc:docMk/>
            <pc:sldMk cId="2016703675" sldId="491"/>
            <ac:spMk id="92" creationId="{20BD8422-DDA0-45E1-9E05-A8C0F9D0B032}"/>
          </ac:spMkLst>
        </pc:sp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52" creationId="{4148F8AE-F961-4921-968D-18F8E32141D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54" creationId="{25E204A2-CD78-42EC-BB1A-E1B35FF076A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7" creationId="{00FF4CC1-E54E-4A06-BE3C-BD4180DBAB9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8" creationId="{2CBBA35C-A03E-4017-BDE4-2164F4F0A3DD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9" creationId="{BBFDA076-18F4-4F4A-ADC8-3BD13BE79E98}"/>
          </ac:cxnSpMkLst>
        </pc:cxnChg>
        <pc:cxnChg chg="add del mod">
          <ac:chgData name="Watanabe Go" userId="eca159047afb4479" providerId="LiveId" clId="{1E29D264-40A6-4A4B-AD4E-25CA192F8BC5}" dt="2021-04-21T07:57:58.343" v="19336" actId="478"/>
          <ac:cxnSpMkLst>
            <pc:docMk/>
            <pc:sldMk cId="2016703675" sldId="491"/>
            <ac:cxnSpMk id="72" creationId="{03A46079-06DC-4505-9751-963B7FF0969D}"/>
          </ac:cxnSpMkLst>
        </pc:cxnChg>
      </pc:sldChg>
      <pc:sldChg chg="addSp delSp modSp add del mod modNotesTx">
        <pc:chgData name="Watanabe Go" userId="eca159047afb4479" providerId="LiveId" clId="{1E29D264-40A6-4A4B-AD4E-25CA192F8BC5}" dt="2021-04-21T09:18:33.545" v="21329" actId="208"/>
        <pc:sldMkLst>
          <pc:docMk/>
          <pc:sldMk cId="2052787980" sldId="492"/>
        </pc:sldMkLst>
        <pc:spChg chg="mod">
          <ac:chgData name="Watanabe Go" userId="eca159047afb4479" providerId="LiveId" clId="{1E29D264-40A6-4A4B-AD4E-25CA192F8BC5}" dt="2021-04-21T07:56:47.684" v="19322" actId="20577"/>
          <ac:spMkLst>
            <pc:docMk/>
            <pc:sldMk cId="2052787980" sldId="492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9:18:33.545" v="21329" actId="208"/>
          <ac:spMkLst>
            <pc:docMk/>
            <pc:sldMk cId="2052787980" sldId="492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8:05:43.832" v="19469" actId="113"/>
          <ac:spMkLst>
            <pc:docMk/>
            <pc:sldMk cId="2052787980" sldId="492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1T07:59:21.313" v="19352"/>
          <ac:spMkLst>
            <pc:docMk/>
            <pc:sldMk cId="2052787980" sldId="492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58:32.029" v="19345" actId="208"/>
          <ac:spMkLst>
            <pc:docMk/>
            <pc:sldMk cId="2052787980" sldId="492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59:25.314" v="19360" actId="20577"/>
          <ac:spMkLst>
            <pc:docMk/>
            <pc:sldMk cId="2052787980" sldId="492"/>
            <ac:spMk id="18" creationId="{974D4608-8183-4E94-944F-DDED684C5F2A}"/>
          </ac:spMkLst>
        </pc:spChg>
        <pc:spChg chg="del mod">
          <ac:chgData name="Watanabe Go" userId="eca159047afb4479" providerId="LiveId" clId="{1E29D264-40A6-4A4B-AD4E-25CA192F8BC5}" dt="2021-04-21T07:59:38.870" v="19362" actId="478"/>
          <ac:spMkLst>
            <pc:docMk/>
            <pc:sldMk cId="2052787980" sldId="492"/>
            <ac:spMk id="59" creationId="{FCBFA9A6-9412-4285-A88E-D06029FA5FB0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0" creationId="{8B924499-88C0-473E-935D-8090EB777454}"/>
          </ac:spMkLst>
        </pc:spChg>
        <pc:spChg chg="add mod">
          <ac:chgData name="Watanabe Go" userId="eca159047afb4479" providerId="LiveId" clId="{1E29D264-40A6-4A4B-AD4E-25CA192F8BC5}" dt="2021-04-21T08:06:35.162" v="19481" actId="122"/>
          <ac:spMkLst>
            <pc:docMk/>
            <pc:sldMk cId="2052787980" sldId="492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4" creationId="{F4E8B05F-619F-4233-BA76-AF8F134C8247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5" creationId="{61A72FBE-48CD-4FEB-B5CE-4F663943E90B}"/>
          </ac:spMkLst>
        </pc:spChg>
        <pc:spChg chg="add mod">
          <ac:chgData name="Watanabe Go" userId="eca159047afb4479" providerId="LiveId" clId="{1E29D264-40A6-4A4B-AD4E-25CA192F8BC5}" dt="2021-04-21T08:06:35.162" v="19481" actId="122"/>
          <ac:spMkLst>
            <pc:docMk/>
            <pc:sldMk cId="2052787980" sldId="492"/>
            <ac:spMk id="75" creationId="{56229413-77F0-4CAE-8955-EB40731F7092}"/>
          </ac:spMkLst>
        </pc:spChg>
        <pc:spChg chg="add mod">
          <ac:chgData name="Watanabe Go" userId="eca159047afb4479" providerId="LiveId" clId="{1E29D264-40A6-4A4B-AD4E-25CA192F8BC5}" dt="2021-04-21T07:59:39.243" v="19363"/>
          <ac:spMkLst>
            <pc:docMk/>
            <pc:sldMk cId="2052787980" sldId="492"/>
            <ac:spMk id="90" creationId="{215EF246-F2B9-4557-9204-A617FD1B78FE}"/>
          </ac:spMkLst>
        </pc:spChg>
        <pc:cxnChg chg="add del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54" creationId="{25E204A2-CD78-42EC-BB1A-E1B35FF076AA}"/>
          </ac:cxnSpMkLst>
        </pc:cxnChg>
        <pc:cxnChg chg="add del mod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58" creationId="{2B1E85EC-B791-41E5-B296-E4170D95F162}"/>
          </ac:cxnSpMkLst>
        </pc:cxnChg>
        <pc:cxnChg chg="add del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67" creationId="{00FF4CC1-E54E-4A06-BE3C-BD4180DBAB9A}"/>
          </ac:cxnSpMkLst>
        </pc:cxnChg>
        <pc:cxnChg chg="add del mod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69" creationId="{BBFDA076-18F4-4F4A-ADC8-3BD13BE79E98}"/>
          </ac:cxnSpMkLst>
        </pc:cxnChg>
        <pc:cxnChg chg="del">
          <ac:chgData name="Watanabe Go" userId="eca159047afb4479" providerId="LiveId" clId="{1E29D264-40A6-4A4B-AD4E-25CA192F8BC5}" dt="2021-04-21T07:57:52.152" v="19333" actId="478"/>
          <ac:cxnSpMkLst>
            <pc:docMk/>
            <pc:sldMk cId="2052787980" sldId="492"/>
            <ac:cxnSpMk id="72" creationId="{03A46079-06DC-4505-9751-963B7FF0969D}"/>
          </ac:cxnSpMkLst>
        </pc:cxnChg>
        <pc:cxnChg chg="add del mod">
          <ac:chgData name="Watanabe Go" userId="eca159047afb4479" providerId="LiveId" clId="{1E29D264-40A6-4A4B-AD4E-25CA192F8BC5}" dt="2021-04-21T07:57:26.425" v="19326"/>
          <ac:cxnSpMkLst>
            <pc:docMk/>
            <pc:sldMk cId="2052787980" sldId="492"/>
            <ac:cxnSpMk id="74" creationId="{4D1E2676-0DEE-4C4E-911E-068D99532A8E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76" creationId="{ED572484-6CE2-420F-BC80-6BA17409B378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0" creationId="{4D86A29D-EBCD-4D06-B4C9-D616DDECEE3F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2" creationId="{98DA4282-1F27-46F0-BC1F-75AC2EF3B395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3" creationId="{416C9BDB-EFD5-4446-98D9-8326905960D7}"/>
          </ac:cxnSpMkLst>
        </pc:cxnChg>
        <pc:cxnChg chg="add mod">
          <ac:chgData name="Watanabe Go" userId="eca159047afb4479" providerId="LiveId" clId="{1E29D264-40A6-4A4B-AD4E-25CA192F8BC5}" dt="2021-04-21T07:57:52.577" v="19334"/>
          <ac:cxnSpMkLst>
            <pc:docMk/>
            <pc:sldMk cId="2052787980" sldId="492"/>
            <ac:cxnSpMk id="84" creationId="{76AD2E07-BA78-4306-B791-C7E0F30FD71D}"/>
          </ac:cxnSpMkLst>
        </pc:cxnChg>
        <pc:cxnChg chg="add mod">
          <ac:chgData name="Watanabe Go" userId="eca159047afb4479" providerId="LiveId" clId="{1E29D264-40A6-4A4B-AD4E-25CA192F8BC5}" dt="2021-04-21T07:59:47.159" v="19364" actId="14100"/>
          <ac:cxnSpMkLst>
            <pc:docMk/>
            <pc:sldMk cId="2052787980" sldId="492"/>
            <ac:cxnSpMk id="85" creationId="{826CCE9E-D9C7-4489-89B9-455F74B8C713}"/>
          </ac:cxnSpMkLst>
        </pc:cxnChg>
        <pc:cxnChg chg="add mod">
          <ac:chgData name="Watanabe Go" userId="eca159047afb4479" providerId="LiveId" clId="{1E29D264-40A6-4A4B-AD4E-25CA192F8BC5}" dt="2021-04-21T07:59:02.620" v="19349" actId="14100"/>
          <ac:cxnSpMkLst>
            <pc:docMk/>
            <pc:sldMk cId="2052787980" sldId="492"/>
            <ac:cxnSpMk id="88" creationId="{426C33D4-2016-4142-8E1B-ED4FD1A10A09}"/>
          </ac:cxnSpMkLst>
        </pc:cxnChg>
        <pc:cxnChg chg="add del mod">
          <ac:chgData name="Watanabe Go" userId="eca159047afb4479" providerId="LiveId" clId="{1E29D264-40A6-4A4B-AD4E-25CA192F8BC5}" dt="2021-04-21T07:59:08.972" v="19351" actId="478"/>
          <ac:cxnSpMkLst>
            <pc:docMk/>
            <pc:sldMk cId="2052787980" sldId="492"/>
            <ac:cxnSpMk id="89" creationId="{02353D13-8FBB-4752-80BC-DB78AC665070}"/>
          </ac:cxnSpMkLst>
        </pc:cxnChg>
      </pc:sldChg>
      <pc:sldChg chg="addSp delSp modSp add mod ord modNotesTx">
        <pc:chgData name="Watanabe Go" userId="eca159047afb4479" providerId="LiveId" clId="{1E29D264-40A6-4A4B-AD4E-25CA192F8BC5}" dt="2021-04-21T08:48:54.199" v="21187" actId="20577"/>
        <pc:sldMkLst>
          <pc:docMk/>
          <pc:sldMk cId="667176247" sldId="493"/>
        </pc:sldMkLst>
        <pc:spChg chg="mod">
          <ac:chgData name="Watanabe Go" userId="eca159047afb4479" providerId="LiveId" clId="{1E29D264-40A6-4A4B-AD4E-25CA192F8BC5}" dt="2021-04-21T08:04:08.964" v="19446"/>
          <ac:spMkLst>
            <pc:docMk/>
            <pc:sldMk cId="667176247" sldId="493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8:42:26.340" v="20795" actId="20577"/>
          <ac:spMkLst>
            <pc:docMk/>
            <pc:sldMk cId="667176247" sldId="493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15:36.139" v="19705" actId="20577"/>
          <ac:spMkLst>
            <pc:docMk/>
            <pc:sldMk cId="667176247" sldId="493"/>
            <ac:spMk id="5" creationId="{075F86F3-19A5-47EC-93DA-4FA1D3F92C93}"/>
          </ac:spMkLst>
        </pc:spChg>
        <pc:spChg chg="del mod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9" creationId="{172F5141-459C-49FC-ABE4-C0483C3A5700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11" creationId="{895EF65A-EA65-4215-8653-FF362EBA91F2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1T08:15:20.020" v="19700" actId="20577"/>
          <ac:spMkLst>
            <pc:docMk/>
            <pc:sldMk cId="667176247" sldId="493"/>
            <ac:spMk id="18" creationId="{974D4608-8183-4E94-944F-DDED684C5F2A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29" creationId="{5BC5FE02-D657-4774-B0F8-792C5168A40A}"/>
          </ac:spMkLst>
        </pc:spChg>
        <pc:spChg chg="del">
          <ac:chgData name="Watanabe Go" userId="eca159047afb4479" providerId="LiveId" clId="{1E29D264-40A6-4A4B-AD4E-25CA192F8BC5}" dt="2021-04-21T08:11:27.537" v="19552" actId="478"/>
          <ac:spMkLst>
            <pc:docMk/>
            <pc:sldMk cId="667176247" sldId="493"/>
            <ac:spMk id="33" creationId="{EFD09A95-05F5-4C3E-BCDE-D321283194F0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42" creationId="{FF2C2AAB-9A97-4949-9259-AD439FA83190}"/>
          </ac:spMkLst>
        </pc:spChg>
        <pc:spChg chg="del">
          <ac:chgData name="Watanabe Go" userId="eca159047afb4479" providerId="LiveId" clId="{1E29D264-40A6-4A4B-AD4E-25CA192F8BC5}" dt="2021-04-21T08:10:40.178" v="19545" actId="478"/>
          <ac:spMkLst>
            <pc:docMk/>
            <pc:sldMk cId="667176247" sldId="493"/>
            <ac:spMk id="55" creationId="{63395AD5-D712-494B-A6BE-249AB2A7E6F8}"/>
          </ac:spMkLst>
        </pc:spChg>
        <pc:spChg chg="add mod">
          <ac:chgData name="Watanabe Go" userId="eca159047afb4479" providerId="LiveId" clId="{1E29D264-40A6-4A4B-AD4E-25CA192F8BC5}" dt="2021-04-21T08:13:42.308" v="19675" actId="1036"/>
          <ac:spMkLst>
            <pc:docMk/>
            <pc:sldMk cId="667176247" sldId="493"/>
            <ac:spMk id="57" creationId="{4EAA6B23-29E9-4BDD-BAC6-AE618DB615F7}"/>
          </ac:spMkLst>
        </pc:spChg>
        <pc:spChg chg="add mod">
          <ac:chgData name="Watanabe Go" userId="eca159047afb4479" providerId="LiveId" clId="{1E29D264-40A6-4A4B-AD4E-25CA192F8BC5}" dt="2021-04-21T08:10:21.952" v="19542"/>
          <ac:spMkLst>
            <pc:docMk/>
            <pc:sldMk cId="667176247" sldId="493"/>
            <ac:spMk id="59" creationId="{887AF29E-2B2E-4193-BE17-168C4BF75F84}"/>
          </ac:spMkLst>
        </pc:spChg>
        <pc:spChg chg="add mod">
          <ac:chgData name="Watanabe Go" userId="eca159047afb4479" providerId="LiveId" clId="{1E29D264-40A6-4A4B-AD4E-25CA192F8BC5}" dt="2021-04-21T08:14:28.861" v="19685" actId="14100"/>
          <ac:spMkLst>
            <pc:docMk/>
            <pc:sldMk cId="667176247" sldId="493"/>
            <ac:spMk id="60" creationId="{ABFD82AF-E671-44AD-BC4B-C693002D8713}"/>
          </ac:spMkLst>
        </pc:spChg>
        <pc:spChg chg="del">
          <ac:chgData name="Watanabe Go" userId="eca159047afb4479" providerId="LiveId" clId="{1E29D264-40A6-4A4B-AD4E-25CA192F8BC5}" dt="2021-04-21T08:07:41.135" v="19507" actId="478"/>
          <ac:spMkLst>
            <pc:docMk/>
            <pc:sldMk cId="667176247" sldId="493"/>
            <ac:spMk id="61" creationId="{A8A6E2C5-92D3-485A-A2BC-A84891547C72}"/>
          </ac:spMkLst>
        </pc:spChg>
        <pc:spChg chg="del mod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63" creationId="{46A272A8-E135-4A04-B81C-543DDB2704EE}"/>
          </ac:spMkLst>
        </pc:spChg>
        <pc:spChg chg="add mod">
          <ac:chgData name="Watanabe Go" userId="eca159047afb4479" providerId="LiveId" clId="{1E29D264-40A6-4A4B-AD4E-25CA192F8BC5}" dt="2021-04-21T08:16:03.175" v="19706" actId="13822"/>
          <ac:spMkLst>
            <pc:docMk/>
            <pc:sldMk cId="667176247" sldId="493"/>
            <ac:spMk id="65" creationId="{5A7687D9-24C9-4F6A-BF50-E5E914C6BAA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66" creationId="{972D0091-8732-4285-8EA0-45B4EF413A57}"/>
          </ac:spMkLst>
        </pc:spChg>
        <pc:spChg chg="add mod">
          <ac:chgData name="Watanabe Go" userId="eca159047afb4479" providerId="LiveId" clId="{1E29D264-40A6-4A4B-AD4E-25CA192F8BC5}" dt="2021-04-21T08:41:31.256" v="20733" actId="14100"/>
          <ac:spMkLst>
            <pc:docMk/>
            <pc:sldMk cId="667176247" sldId="493"/>
            <ac:spMk id="67" creationId="{F3F7FC75-4314-4B3C-A1F7-B4E39CBFD6C9}"/>
          </ac:spMkLst>
        </pc:spChg>
        <pc:spChg chg="add mod">
          <ac:chgData name="Watanabe Go" userId="eca159047afb4479" providerId="LiveId" clId="{1E29D264-40A6-4A4B-AD4E-25CA192F8BC5}" dt="2021-04-21T08:15:01.579" v="19691" actId="14100"/>
          <ac:spMkLst>
            <pc:docMk/>
            <pc:sldMk cId="667176247" sldId="493"/>
            <ac:spMk id="69" creationId="{5FF77FDC-5CD4-46EB-A6E4-10D9FE3F01C6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0" creationId="{9D43BFF4-E0CA-4022-AF35-66AEE50A6E9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1" creationId="{9A1F5650-E7D7-46E0-91DD-3D4C3C51764B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75" creationId="{56229413-77F0-4CAE-8955-EB40731F7092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7" creationId="{5325B990-E5BF-4279-8DBE-D675A085AF61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8" creationId="{BD1A6622-2E42-4C09-A9B5-4DE8C99271EC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9" creationId="{7CB29625-E67D-4EB2-8EF2-2D1BDE643A30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81" creationId="{C5361B36-EEF9-4C47-A767-4F0A33DF642E}"/>
          </ac:spMkLst>
        </pc:spChg>
        <pc:spChg chg="del">
          <ac:chgData name="Watanabe Go" userId="eca159047afb4479" providerId="LiveId" clId="{1E29D264-40A6-4A4B-AD4E-25CA192F8BC5}" dt="2021-04-21T08:10:40.178" v="19545" actId="478"/>
          <ac:spMkLst>
            <pc:docMk/>
            <pc:sldMk cId="667176247" sldId="493"/>
            <ac:spMk id="90" creationId="{215EF246-F2B9-4557-9204-A617FD1B78F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104" creationId="{4650DCCE-BA79-4AD9-9CB6-2E72B84F2245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105" creationId="{2D976C01-59CE-42E8-8695-0D6F93B65437}"/>
          </ac:spMkLst>
        </pc:sp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37" creationId="{B59A862E-74A4-44AB-8F3C-C7FE79CC91DD}"/>
          </ac:cxnSpMkLst>
        </pc:cxnChg>
        <pc:cxnChg chg="del mod">
          <ac:chgData name="Watanabe Go" userId="eca159047afb4479" providerId="LiveId" clId="{1E29D264-40A6-4A4B-AD4E-25CA192F8BC5}" dt="2021-04-21T08:07:00.669" v="19482" actId="478"/>
          <ac:cxnSpMkLst>
            <pc:docMk/>
            <pc:sldMk cId="667176247" sldId="493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1T08:07:00.669" v="19482" actId="478"/>
          <ac:cxnSpMkLst>
            <pc:docMk/>
            <pc:sldMk cId="667176247" sldId="493"/>
            <ac:cxnSpMk id="40" creationId="{04DDB142-5573-4DDB-B819-D5B35F172C77}"/>
          </ac:cxnSpMkLst>
        </pc:cxnChg>
        <pc:cxnChg chg="del">
          <ac:chgData name="Watanabe Go" userId="eca159047afb4479" providerId="LiveId" clId="{1E29D264-40A6-4A4B-AD4E-25CA192F8BC5}" dt="2021-04-21T08:10:04.873" v="19540" actId="478"/>
          <ac:cxnSpMkLst>
            <pc:docMk/>
            <pc:sldMk cId="667176247" sldId="493"/>
            <ac:cxnSpMk id="52" creationId="{4148F8AE-F961-4921-968D-18F8E32141DA}"/>
          </ac:cxnSpMkLst>
        </pc:cxnChg>
        <pc:cxnChg chg="add mod">
          <ac:chgData name="Watanabe Go" userId="eca159047afb4479" providerId="LiveId" clId="{1E29D264-40A6-4A4B-AD4E-25CA192F8BC5}" dt="2021-04-21T08:10:21.952" v="19542"/>
          <ac:cxnSpMkLst>
            <pc:docMk/>
            <pc:sldMk cId="667176247" sldId="493"/>
            <ac:cxnSpMk id="56" creationId="{ECADB66B-B84E-47A6-A1F3-B5F3177A6157}"/>
          </ac:cxnSpMkLst>
        </pc:cxnChg>
        <pc:cxnChg chg="add mod">
          <ac:chgData name="Watanabe Go" userId="eca159047afb4479" providerId="LiveId" clId="{1E29D264-40A6-4A4B-AD4E-25CA192F8BC5}" dt="2021-04-21T08:13:02.337" v="19673"/>
          <ac:cxnSpMkLst>
            <pc:docMk/>
            <pc:sldMk cId="667176247" sldId="493"/>
            <ac:cxnSpMk id="58" creationId="{92BE96F4-F8ED-47EB-AE67-BC7D426586F1}"/>
          </ac:cxnSpMkLst>
        </pc:cxnChg>
        <pc:cxnChg chg="add mod">
          <ac:chgData name="Watanabe Go" userId="eca159047afb4479" providerId="LiveId" clId="{1E29D264-40A6-4A4B-AD4E-25CA192F8BC5}" dt="2021-04-21T08:10:35.716" v="19544"/>
          <ac:cxnSpMkLst>
            <pc:docMk/>
            <pc:sldMk cId="667176247" sldId="493"/>
            <ac:cxnSpMk id="64" creationId="{C92314C1-AACE-4BA7-BB6A-00102EF42950}"/>
          </ac:cxnSpMkLst>
        </pc:cxnChg>
        <pc:cxnChg chg="del">
          <ac:chgData name="Watanabe Go" userId="eca159047afb4479" providerId="LiveId" clId="{1E29D264-40A6-4A4B-AD4E-25CA192F8BC5}" dt="2021-04-21T08:07:41.135" v="19507" actId="478"/>
          <ac:cxnSpMkLst>
            <pc:docMk/>
            <pc:sldMk cId="667176247" sldId="493"/>
            <ac:cxnSpMk id="68" creationId="{2CBBA35C-A03E-4017-BDE4-2164F4F0A3DD}"/>
          </ac:cxnSpMkLst>
        </pc:cxn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84" creationId="{76AD2E07-BA78-4306-B791-C7E0F30FD71D}"/>
          </ac:cxnSpMkLst>
        </pc:cxn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85" creationId="{826CCE9E-D9C7-4489-89B9-455F74B8C713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86" creationId="{D8B98BD0-27ED-4F60-83F5-8CA0ACE28E34}"/>
          </ac:cxnSpMkLst>
        </pc:cxnChg>
        <pc:cxnChg chg="del">
          <ac:chgData name="Watanabe Go" userId="eca159047afb4479" providerId="LiveId" clId="{1E29D264-40A6-4A4B-AD4E-25CA192F8BC5}" dt="2021-04-21T08:02:07.604" v="19372" actId="478"/>
          <ac:cxnSpMkLst>
            <pc:docMk/>
            <pc:sldMk cId="667176247" sldId="493"/>
            <ac:cxnSpMk id="87" creationId="{9B11297D-8B0F-4D3C-AD56-FDF4E89A54C6}"/>
          </ac:cxnSpMkLst>
        </pc:cxnChg>
        <pc:cxnChg chg="del">
          <ac:chgData name="Watanabe Go" userId="eca159047afb4479" providerId="LiveId" clId="{1E29D264-40A6-4A4B-AD4E-25CA192F8BC5}" dt="2021-04-21T08:07:41.135" v="19507" actId="478"/>
          <ac:cxnSpMkLst>
            <pc:docMk/>
            <pc:sldMk cId="667176247" sldId="493"/>
            <ac:cxnSpMk id="88" creationId="{426C33D4-2016-4142-8E1B-ED4FD1A10A09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106" creationId="{6DBC815A-BAE7-4C8C-B0C8-A50DA35B64A0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108" creationId="{267E86FA-C772-41F9-ADF5-2D26747ABA3B}"/>
          </ac:cxnSpMkLst>
        </pc:cxnChg>
      </pc:sldChg>
      <pc:sldChg chg="add del">
        <pc:chgData name="Watanabe Go" userId="eca159047afb4479" providerId="LiveId" clId="{1E29D264-40A6-4A4B-AD4E-25CA192F8BC5}" dt="2021-04-21T08:01:33.361" v="19367" actId="47"/>
        <pc:sldMkLst>
          <pc:docMk/>
          <pc:sldMk cId="855876556" sldId="493"/>
        </pc:sldMkLst>
      </pc:sldChg>
      <pc:sldChg chg="addSp delSp modSp add mod modNotesTx">
        <pc:chgData name="Watanabe Go" userId="eca159047afb4479" providerId="LiveId" clId="{1E29D264-40A6-4A4B-AD4E-25CA192F8BC5}" dt="2021-04-21T09:18:20.444" v="21327" actId="20577"/>
        <pc:sldMkLst>
          <pc:docMk/>
          <pc:sldMk cId="541618010" sldId="494"/>
        </pc:sldMkLst>
        <pc:spChg chg="mod">
          <ac:chgData name="Watanabe Go" userId="eca159047afb4479" providerId="LiveId" clId="{1E29D264-40A6-4A4B-AD4E-25CA192F8BC5}" dt="2021-04-21T08:43:04.600" v="20823" actId="20577"/>
          <ac:spMkLst>
            <pc:docMk/>
            <pc:sldMk cId="541618010" sldId="494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9:18:20.444" v="21327" actId="20577"/>
          <ac:spMkLst>
            <pc:docMk/>
            <pc:sldMk cId="541618010" sldId="494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8:08:06.848" v="19516" actId="20577"/>
          <ac:spMkLst>
            <pc:docMk/>
            <pc:sldMk cId="541618010" sldId="494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42" creationId="{FF2C2AAB-9A97-4949-9259-AD439FA83190}"/>
          </ac:spMkLst>
        </pc:spChg>
        <pc:spChg chg="add mod">
          <ac:chgData name="Watanabe Go" userId="eca159047afb4479" providerId="LiveId" clId="{1E29D264-40A6-4A4B-AD4E-25CA192F8BC5}" dt="2021-04-21T08:09:11.758" v="19537" actId="20577"/>
          <ac:spMkLst>
            <pc:docMk/>
            <pc:sldMk cId="541618010" sldId="494"/>
            <ac:spMk id="43" creationId="{DBBC8883-8572-410D-AB4C-CF8EFBF99E1C}"/>
          </ac:spMkLst>
        </pc:spChg>
        <pc:spChg chg="add mod">
          <ac:chgData name="Watanabe Go" userId="eca159047afb4479" providerId="LiveId" clId="{1E29D264-40A6-4A4B-AD4E-25CA192F8BC5}" dt="2021-04-21T08:17:14.114" v="19719" actId="14100"/>
          <ac:spMkLst>
            <pc:docMk/>
            <pc:sldMk cId="541618010" sldId="494"/>
            <ac:spMk id="44" creationId="{EF8D34E5-A77C-4C9A-AE18-558914BCDDD6}"/>
          </ac:spMkLst>
        </pc:spChg>
        <pc:spChg chg="add mod">
          <ac:chgData name="Watanabe Go" userId="eca159047afb4479" providerId="LiveId" clId="{1E29D264-40A6-4A4B-AD4E-25CA192F8BC5}" dt="2021-04-21T08:17:10.243" v="19718" actId="14100"/>
          <ac:spMkLst>
            <pc:docMk/>
            <pc:sldMk cId="541618010" sldId="494"/>
            <ac:spMk id="45" creationId="{0271BA55-6276-495B-A009-C20426FF84E4}"/>
          </ac:spMkLst>
        </pc:spChg>
        <pc:spChg chg="del">
          <ac:chgData name="Watanabe Go" userId="eca159047afb4479" providerId="LiveId" clId="{1E29D264-40A6-4A4B-AD4E-25CA192F8BC5}" dt="2021-04-21T08:08:14.074" v="19517" actId="478"/>
          <ac:spMkLst>
            <pc:docMk/>
            <pc:sldMk cId="541618010" sldId="494"/>
            <ac:spMk id="55" creationId="{63395AD5-D712-494B-A6BE-249AB2A7E6F8}"/>
          </ac:spMkLst>
        </pc:spChg>
        <pc:spChg chg="del">
          <ac:chgData name="Watanabe Go" userId="eca159047afb4479" providerId="LiveId" clId="{1E29D264-40A6-4A4B-AD4E-25CA192F8BC5}" dt="2021-04-21T08:05:15.013" v="19454" actId="478"/>
          <ac:spMkLst>
            <pc:docMk/>
            <pc:sldMk cId="541618010" sldId="494"/>
            <ac:spMk id="61" creationId="{A8A6E2C5-92D3-485A-A2BC-A84891547C72}"/>
          </ac:spMkLst>
        </pc:spChg>
        <pc:spChg chg="mod">
          <ac:chgData name="Watanabe Go" userId="eca159047afb4479" providerId="LiveId" clId="{1E29D264-40A6-4A4B-AD4E-25CA192F8BC5}" dt="2021-04-21T08:08:00.821" v="19508"/>
          <ac:spMkLst>
            <pc:docMk/>
            <pc:sldMk cId="541618010" sldId="494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8:05:15.013" v="19454" actId="478"/>
          <ac:spMkLst>
            <pc:docMk/>
            <pc:sldMk cId="541618010" sldId="494"/>
            <ac:spMk id="75" creationId="{56229413-77F0-4CAE-8955-EB40731F7092}"/>
          </ac:spMkLst>
        </pc:spChg>
        <pc:spChg chg="del">
          <ac:chgData name="Watanabe Go" userId="eca159047afb4479" providerId="LiveId" clId="{1E29D264-40A6-4A4B-AD4E-25CA192F8BC5}" dt="2021-04-21T08:08:14.074" v="19517" actId="478"/>
          <ac:spMkLst>
            <pc:docMk/>
            <pc:sldMk cId="541618010" sldId="494"/>
            <ac:spMk id="90" creationId="{215EF246-F2B9-4557-9204-A617FD1B78FE}"/>
          </ac:spMkLst>
        </pc:spChg>
        <pc:cxnChg chg="del mod">
          <ac:chgData name="Watanabe Go" userId="eca159047afb4479" providerId="LiveId" clId="{1E29D264-40A6-4A4B-AD4E-25CA192F8BC5}" dt="2021-04-21T08:05:22.561" v="19455" actId="478"/>
          <ac:cxnSpMkLst>
            <pc:docMk/>
            <pc:sldMk cId="541618010" sldId="494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1T08:05:22.561" v="19455" actId="478"/>
          <ac:cxnSpMkLst>
            <pc:docMk/>
            <pc:sldMk cId="541618010" sldId="494"/>
            <ac:cxnSpMk id="40" creationId="{04DDB142-5573-4DDB-B819-D5B35F172C77}"/>
          </ac:cxnSpMkLst>
        </pc:cxnChg>
        <pc:cxnChg chg="del">
          <ac:chgData name="Watanabe Go" userId="eca159047afb4479" providerId="LiveId" clId="{1E29D264-40A6-4A4B-AD4E-25CA192F8BC5}" dt="2021-04-21T08:05:15.013" v="19454" actId="478"/>
          <ac:cxnSpMkLst>
            <pc:docMk/>
            <pc:sldMk cId="541618010" sldId="494"/>
            <ac:cxnSpMk id="68" creationId="{2CBBA35C-A03E-4017-BDE4-2164F4F0A3DD}"/>
          </ac:cxnSpMkLst>
        </pc:cxnChg>
        <pc:cxnChg chg="del">
          <ac:chgData name="Watanabe Go" userId="eca159047afb4479" providerId="LiveId" clId="{1E29D264-40A6-4A4B-AD4E-25CA192F8BC5}" dt="2021-04-21T08:05:15.013" v="19454" actId="478"/>
          <ac:cxnSpMkLst>
            <pc:docMk/>
            <pc:sldMk cId="541618010" sldId="494"/>
            <ac:cxnSpMk id="88" creationId="{426C33D4-2016-4142-8E1B-ED4FD1A10A09}"/>
          </ac:cxnSpMkLst>
        </pc:cxnChg>
      </pc:sldChg>
      <pc:sldChg chg="addSp modSp new mod">
        <pc:chgData name="Watanabe Go" userId="eca159047afb4479" providerId="LiveId" clId="{1E29D264-40A6-4A4B-AD4E-25CA192F8BC5}" dt="2021-04-21T08:37:00.988" v="20581" actId="1036"/>
        <pc:sldMkLst>
          <pc:docMk/>
          <pc:sldMk cId="169091214" sldId="495"/>
        </pc:sldMkLst>
        <pc:spChg chg="mod">
          <ac:chgData name="Watanabe Go" userId="eca159047afb4479" providerId="LiveId" clId="{1E29D264-40A6-4A4B-AD4E-25CA192F8BC5}" dt="2021-04-21T08:34:44.510" v="20274" actId="20577"/>
          <ac:spMkLst>
            <pc:docMk/>
            <pc:sldMk cId="169091214" sldId="495"/>
            <ac:spMk id="2" creationId="{381D53EA-D8D1-4E6C-B852-B202E6C47AFF}"/>
          </ac:spMkLst>
        </pc:spChg>
        <pc:spChg chg="mod">
          <ac:chgData name="Watanabe Go" userId="eca159047afb4479" providerId="LiveId" clId="{1E29D264-40A6-4A4B-AD4E-25CA192F8BC5}" dt="2021-04-21T08:36:29.565" v="20576" actId="20577"/>
          <ac:spMkLst>
            <pc:docMk/>
            <pc:sldMk cId="169091214" sldId="495"/>
            <ac:spMk id="4" creationId="{E4FE3E98-EFF7-4D38-BB71-03B1A57692FC}"/>
          </ac:spMkLst>
        </pc:spChg>
        <pc:spChg chg="add mod">
          <ac:chgData name="Watanabe Go" userId="eca159047afb4479" providerId="LiveId" clId="{1E29D264-40A6-4A4B-AD4E-25CA192F8BC5}" dt="2021-04-21T08:37:00.988" v="20581" actId="1036"/>
          <ac:spMkLst>
            <pc:docMk/>
            <pc:sldMk cId="169091214" sldId="495"/>
            <ac:spMk id="7" creationId="{79E81B9E-2D81-454C-8E3C-2574C59B8487}"/>
          </ac:spMkLst>
        </pc:spChg>
        <pc:picChg chg="add mod modCrop">
          <ac:chgData name="Watanabe Go" userId="eca159047afb4479" providerId="LiveId" clId="{1E29D264-40A6-4A4B-AD4E-25CA192F8BC5}" dt="2021-04-21T08:36:33.979" v="20577" actId="1076"/>
          <ac:picMkLst>
            <pc:docMk/>
            <pc:sldMk cId="169091214" sldId="495"/>
            <ac:picMk id="6" creationId="{8EE26532-7EAB-4075-93D8-D525C6D8DE61}"/>
          </ac:picMkLst>
        </pc:picChg>
      </pc:sldChg>
      <pc:sldChg chg="modSp new mod">
        <pc:chgData name="Watanabe Go" userId="eca159047afb4479" providerId="LiveId" clId="{1E29D264-40A6-4A4B-AD4E-25CA192F8BC5}" dt="2021-04-21T09:41:30.485" v="21514" actId="15"/>
        <pc:sldMkLst>
          <pc:docMk/>
          <pc:sldMk cId="3255035928" sldId="496"/>
        </pc:sldMkLst>
        <pc:spChg chg="mod">
          <ac:chgData name="Watanabe Go" userId="eca159047afb4479" providerId="LiveId" clId="{1E29D264-40A6-4A4B-AD4E-25CA192F8BC5}" dt="2021-04-21T09:41:30.485" v="21514" actId="15"/>
          <ac:spMkLst>
            <pc:docMk/>
            <pc:sldMk cId="3255035928" sldId="496"/>
            <ac:spMk id="4" creationId="{4912A320-A0CD-494F-9011-DB84CD5F6321}"/>
          </ac:spMkLst>
        </pc:spChg>
      </pc:sldChg>
      <pc:sldChg chg="addSp delSp modSp new mod">
        <pc:chgData name="Watanabe Go" userId="eca159047afb4479" providerId="LiveId" clId="{1E29D264-40A6-4A4B-AD4E-25CA192F8BC5}" dt="2021-04-21T09:48:48.985" v="21642" actId="14100"/>
        <pc:sldMkLst>
          <pc:docMk/>
          <pc:sldMk cId="3025624149" sldId="497"/>
        </pc:sldMkLst>
        <pc:spChg chg="mod">
          <ac:chgData name="Watanabe Go" userId="eca159047afb4479" providerId="LiveId" clId="{1E29D264-40A6-4A4B-AD4E-25CA192F8BC5}" dt="2021-04-21T09:48:07.560" v="21638" actId="20577"/>
          <ac:spMkLst>
            <pc:docMk/>
            <pc:sldMk cId="3025624149" sldId="497"/>
            <ac:spMk id="2" creationId="{20580096-DFBD-457A-918F-BF3FDC16DDE8}"/>
          </ac:spMkLst>
        </pc:spChg>
        <pc:picChg chg="add del">
          <ac:chgData name="Watanabe Go" userId="eca159047afb4479" providerId="LiveId" clId="{1E29D264-40A6-4A4B-AD4E-25CA192F8BC5}" dt="2021-04-21T09:47:22.154" v="21517" actId="478"/>
          <ac:picMkLst>
            <pc:docMk/>
            <pc:sldMk cId="3025624149" sldId="497"/>
            <ac:picMk id="6" creationId="{1535ED98-5923-4B5B-9E07-C72D2D80647B}"/>
          </ac:picMkLst>
        </pc:picChg>
        <pc:picChg chg="add mod modCrop">
          <ac:chgData name="Watanabe Go" userId="eca159047afb4479" providerId="LiveId" clId="{1E29D264-40A6-4A4B-AD4E-25CA192F8BC5}" dt="2021-04-21T09:48:48.985" v="21642" actId="14100"/>
          <ac:picMkLst>
            <pc:docMk/>
            <pc:sldMk cId="3025624149" sldId="497"/>
            <ac:picMk id="8" creationId="{0EE87F68-A29B-4086-9C52-C8A3D9DC7C3A}"/>
          </ac:picMkLst>
        </pc:picChg>
      </pc:sldChg>
      <pc:sldMasterChg chg="delSldLayout">
        <pc:chgData name="Watanabe Go" userId="eca159047afb4479" providerId="LiveId" clId="{1E29D264-40A6-4A4B-AD4E-25CA192F8BC5}" dt="2021-04-18T12:01:59.607" v="3247" actId="47"/>
        <pc:sldMasterMkLst>
          <pc:docMk/>
          <pc:sldMasterMk cId="541211014" sldId="2147483660"/>
        </pc:sldMasterMkLst>
        <pc:sldLayoutChg chg="del">
          <pc:chgData name="Watanabe Go" userId="eca159047afb4479" providerId="LiveId" clId="{1E29D264-40A6-4A4B-AD4E-25CA192F8BC5}" dt="2021-04-18T12:01:59.607" v="3247" actId="47"/>
          <pc:sldLayoutMkLst>
            <pc:docMk/>
            <pc:sldMasterMk cId="541211014" sldId="2147483660"/>
            <pc:sldLayoutMk cId="2415647212" sldId="2147483667"/>
          </pc:sldLayoutMkLst>
        </pc:sldLayoutChg>
      </pc:sldMaster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  <pc:sldChg chg="modSp">
        <pc:chgData name="Go Watanabe" userId="eca159047afb4479" providerId="Windows Live" clId="Web-{93CFD9A0-9D74-4F9D-B119-06BF9DE9A52E}" dt="2018-11-11T16:53:37.344" v="27" actId="20577"/>
        <pc:sldMkLst>
          <pc:docMk/>
          <pc:sldMk cId="1090849531" sldId="323"/>
        </pc:sldMkLst>
        <pc:spChg chg="mod">
          <ac:chgData name="Go Watanabe" userId="eca159047afb4479" providerId="Windows Live" clId="Web-{93CFD9A0-9D74-4F9D-B119-06BF9DE9A52E}" dt="2018-11-11T16:53:37.344" v="27" actId="20577"/>
          <ac:spMkLst>
            <pc:docMk/>
            <pc:sldMk cId="1090849531" sldId="323"/>
            <ac:spMk id="5" creationId="{00000000-0000-0000-0000-000000000000}"/>
          </ac:spMkLst>
        </pc:spChg>
        <pc:spChg chg="mod">
          <ac:chgData name="Go Watanabe" userId="eca159047afb4479" providerId="Windows Live" clId="Web-{93CFD9A0-9D74-4F9D-B119-06BF9DE9A52E}" dt="2018-11-11T16:53:17.329" v="10" actId="20577"/>
          <ac:spMkLst>
            <pc:docMk/>
            <pc:sldMk cId="1090849531" sldId="323"/>
            <ac:spMk id="7" creationId="{8B19E1E5-AB85-48E7-9C24-8510039FD51C}"/>
          </ac:spMkLst>
        </pc:spChg>
      </pc:sldChg>
      <pc:sldChg chg="modSp">
        <pc:chgData name="Go Watanabe" userId="eca159047afb4479" providerId="Windows Live" clId="Web-{93CFD9A0-9D74-4F9D-B119-06BF9DE9A52E}" dt="2018-11-11T16:55:34.391" v="183" actId="20577"/>
        <pc:sldMkLst>
          <pc:docMk/>
          <pc:sldMk cId="1012464722" sldId="333"/>
        </pc:sldMkLst>
        <pc:spChg chg="mod">
          <ac:chgData name="Go Watanabe" userId="eca159047afb4479" providerId="Windows Live" clId="Web-{93CFD9A0-9D74-4F9D-B119-06BF9DE9A52E}" dt="2018-11-11T16:55:34.391" v="183" actId="20577"/>
          <ac:spMkLst>
            <pc:docMk/>
            <pc:sldMk cId="1012464722" sldId="333"/>
            <ac:spMk id="3" creationId="{00000000-0000-0000-0000-000000000000}"/>
          </ac:spMkLst>
        </pc:spChg>
      </pc:sldChg>
    </pc:docChg>
  </pc:docChgLst>
  <pc:docChgLst>
    <pc:chgData name="Watanabe Go" userId="eca159047afb4479" providerId="LiveId" clId="{05F120DD-C23D-498A-9BB3-F009F09F94FB}"/>
    <pc:docChg chg="undo custSel addSld delSld modSld sldOrd">
      <pc:chgData name="Watanabe Go" userId="eca159047afb4479" providerId="LiveId" clId="{05F120DD-C23D-498A-9BB3-F009F09F94FB}" dt="2021-05-26T10:09:22.251" v="18767" actId="478"/>
      <pc:docMkLst>
        <pc:docMk/>
      </pc:docMkLst>
      <pc:sldChg chg="addSp delSp modSp mod">
        <pc:chgData name="Watanabe Go" userId="eca159047afb4479" providerId="LiveId" clId="{05F120DD-C23D-498A-9BB3-F009F09F94FB}" dt="2021-05-26T07:03:35.743" v="17584" actId="478"/>
        <pc:sldMkLst>
          <pc:docMk/>
          <pc:sldMk cId="2131095326" sldId="401"/>
        </pc:sldMkLst>
        <pc:spChg chg="mod">
          <ac:chgData name="Watanabe Go" userId="eca159047afb4479" providerId="LiveId" clId="{05F120DD-C23D-498A-9BB3-F009F09F94FB}" dt="2021-05-09T16:42:04.040" v="61" actId="20577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05F120DD-C23D-498A-9BB3-F009F09F94FB}" dt="2021-05-23T17:01:14.973" v="4071" actId="20577"/>
          <ac:spMkLst>
            <pc:docMk/>
            <pc:sldMk cId="2131095326" sldId="401"/>
            <ac:spMk id="5" creationId="{4C50C981-6E9C-4281-A0BA-1C7F2338D87D}"/>
          </ac:spMkLst>
        </pc:spChg>
        <pc:spChg chg="add del mod">
          <ac:chgData name="Watanabe Go" userId="eca159047afb4479" providerId="LiveId" clId="{05F120DD-C23D-498A-9BB3-F009F09F94FB}" dt="2021-05-26T07:03:35.743" v="17584" actId="478"/>
          <ac:spMkLst>
            <pc:docMk/>
            <pc:sldMk cId="2131095326" sldId="401"/>
            <ac:spMk id="6" creationId="{8036D42E-49B7-40D5-8A3B-79B4661C5527}"/>
          </ac:spMkLst>
        </pc:spChg>
        <pc:spChg chg="mod">
          <ac:chgData name="Watanabe Go" userId="eca159047afb4479" providerId="LiveId" clId="{05F120DD-C23D-498A-9BB3-F009F09F94FB}" dt="2021-05-09T16:42:50.715" v="126" actId="20577"/>
          <ac:spMkLst>
            <pc:docMk/>
            <pc:sldMk cId="2131095326" sldId="401"/>
            <ac:spMk id="8" creationId="{D8E2A6C3-DB73-470D-8217-C939CD953898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221353198" sldId="407"/>
        </pc:sldMkLst>
      </pc:sldChg>
      <pc:sldChg chg="addSp modSp mod modAnim">
        <pc:chgData name="Watanabe Go" userId="eca159047afb4479" providerId="LiveId" clId="{05F120DD-C23D-498A-9BB3-F009F09F94FB}" dt="2021-05-26T07:51:21.748" v="17979" actId="1076"/>
        <pc:sldMkLst>
          <pc:docMk/>
          <pc:sldMk cId="836900151" sldId="432"/>
        </pc:sldMkLst>
        <pc:picChg chg="add mod">
          <ac:chgData name="Watanabe Go" userId="eca159047afb4479" providerId="LiveId" clId="{05F120DD-C23D-498A-9BB3-F009F09F94FB}" dt="2021-05-26T07:51:21.748" v="17979" actId="1076"/>
          <ac:picMkLst>
            <pc:docMk/>
            <pc:sldMk cId="836900151" sldId="432"/>
            <ac:picMk id="6" creationId="{6070B4CE-6447-40D2-AC7D-2935CD570EE6}"/>
          </ac:picMkLst>
        </pc:picChg>
      </pc:sldChg>
      <pc:sldChg chg="modSp mod">
        <pc:chgData name="Watanabe Go" userId="eca159047afb4479" providerId="LiveId" clId="{05F120DD-C23D-498A-9BB3-F009F09F94FB}" dt="2021-05-23T17:22:41.861" v="4198" actId="20577"/>
        <pc:sldMkLst>
          <pc:docMk/>
          <pc:sldMk cId="1356840198" sldId="435"/>
        </pc:sldMkLst>
        <pc:spChg chg="mod">
          <ac:chgData name="Watanabe Go" userId="eca159047afb4479" providerId="LiveId" clId="{05F120DD-C23D-498A-9BB3-F009F09F94FB}" dt="2021-05-23T17:03:51.883" v="4091" actId="20577"/>
          <ac:spMkLst>
            <pc:docMk/>
            <pc:sldMk cId="1356840198" sldId="435"/>
            <ac:spMk id="5" creationId="{37EF939E-340B-4AC5-AB7D-85FF15F7A4D8}"/>
          </ac:spMkLst>
        </pc:spChg>
        <pc:spChg chg="mod">
          <ac:chgData name="Watanabe Go" userId="eca159047afb4479" providerId="LiveId" clId="{05F120DD-C23D-498A-9BB3-F009F09F94FB}" dt="2021-05-23T17:22:41.861" v="4198" actId="20577"/>
          <ac:spMkLst>
            <pc:docMk/>
            <pc:sldMk cId="1356840198" sldId="435"/>
            <ac:spMk id="7" creationId="{964592BF-02DF-4542-BE60-DD7360568BA2}"/>
          </ac:spMkLst>
        </pc:spChg>
      </pc:sldChg>
      <pc:sldChg chg="del">
        <pc:chgData name="Watanabe Go" userId="eca159047afb4479" providerId="LiveId" clId="{05F120DD-C23D-498A-9BB3-F009F09F94FB}" dt="2021-05-23T17:05:42.180" v="4176" actId="47"/>
        <pc:sldMkLst>
          <pc:docMk/>
          <pc:sldMk cId="2634849480" sldId="440"/>
        </pc:sldMkLst>
      </pc:sldChg>
      <pc:sldChg chg="del">
        <pc:chgData name="Watanabe Go" userId="eca159047afb4479" providerId="LiveId" clId="{05F120DD-C23D-498A-9BB3-F009F09F94FB}" dt="2021-05-09T16:44:05.961" v="190" actId="47"/>
        <pc:sldMkLst>
          <pc:docMk/>
          <pc:sldMk cId="1006728838" sldId="44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02159184" sldId="44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213541669" sldId="44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50058833" sldId="44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534381274" sldId="447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829322008" sldId="45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072763686" sldId="45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784146947" sldId="45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514475174" sldId="456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575980880" sldId="457"/>
        </pc:sldMkLst>
      </pc:sldChg>
      <pc:sldChg chg="del ord">
        <pc:chgData name="Watanabe Go" userId="eca159047afb4479" providerId="LiveId" clId="{05F120DD-C23D-498A-9BB3-F009F09F94FB}" dt="2021-05-25T16:13:05.693" v="10805" actId="47"/>
        <pc:sldMkLst>
          <pc:docMk/>
          <pc:sldMk cId="443285602" sldId="459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4234353150" sldId="462"/>
        </pc:sldMkLst>
      </pc:sldChg>
      <pc:sldChg chg="modSp del mod ord">
        <pc:chgData name="Watanabe Go" userId="eca159047afb4479" providerId="LiveId" clId="{05F120DD-C23D-498A-9BB3-F009F09F94FB}" dt="2021-05-25T16:42:20.217" v="11776" actId="47"/>
        <pc:sldMkLst>
          <pc:docMk/>
          <pc:sldMk cId="625350209" sldId="463"/>
        </pc:sldMkLst>
        <pc:spChg chg="mod">
          <ac:chgData name="Watanabe Go" userId="eca159047afb4479" providerId="LiveId" clId="{05F120DD-C23D-498A-9BB3-F009F09F94FB}" dt="2021-05-09T17:14:26.548" v="3451" actId="20577"/>
          <ac:spMkLst>
            <pc:docMk/>
            <pc:sldMk cId="625350209" sldId="463"/>
            <ac:spMk id="4" creationId="{6EF13DEF-5408-4A94-9392-3D3EC1A54645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480146101" sldId="46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4122448189" sldId="465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505370762" sldId="468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134321954" sldId="47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20019360" sldId="473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00388817" sldId="47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478373665" sldId="47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818496009" sldId="47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237538844" sldId="477"/>
        </pc:sldMkLst>
      </pc:sldChg>
      <pc:sldChg chg="modSp del mod ord">
        <pc:chgData name="Watanabe Go" userId="eca159047afb4479" providerId="LiveId" clId="{05F120DD-C23D-498A-9BB3-F009F09F94FB}" dt="2021-05-26T07:03:15.225" v="17583" actId="47"/>
        <pc:sldMkLst>
          <pc:docMk/>
          <pc:sldMk cId="3442331846" sldId="480"/>
        </pc:sldMkLst>
        <pc:spChg chg="mod">
          <ac:chgData name="Watanabe Go" userId="eca159047afb4479" providerId="LiveId" clId="{05F120DD-C23D-498A-9BB3-F009F09F94FB}" dt="2021-05-25T17:19:54.127" v="12607" actId="20577"/>
          <ac:spMkLst>
            <pc:docMk/>
            <pc:sldMk cId="3442331846" sldId="480"/>
            <ac:spMk id="2" creationId="{C854BBB7-A7C0-4E18-AC07-230CEC3B508B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573169939" sldId="48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140673812" sldId="48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159581527" sldId="483"/>
        </pc:sldMkLst>
      </pc:sldChg>
      <pc:sldChg chg="del">
        <pc:chgData name="Watanabe Go" userId="eca159047afb4479" providerId="LiveId" clId="{05F120DD-C23D-498A-9BB3-F009F09F94FB}" dt="2021-05-09T16:44:08.785" v="191" actId="47"/>
        <pc:sldMkLst>
          <pc:docMk/>
          <pc:sldMk cId="921971216" sldId="48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976225390" sldId="48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4201661726" sldId="487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033486433" sldId="488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1108250089" sldId="489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3589972695" sldId="490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016703675" sldId="491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052787980" sldId="492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667176247" sldId="493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541618010" sldId="49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69091214" sldId="495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3255035928" sldId="49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025624149" sldId="497"/>
        </pc:sldMkLst>
      </pc:sldChg>
      <pc:sldChg chg="addSp modSp new mod">
        <pc:chgData name="Watanabe Go" userId="eca159047afb4479" providerId="LiveId" clId="{05F120DD-C23D-498A-9BB3-F009F09F94FB}" dt="2021-05-26T09:23:29.790" v="18572" actId="20577"/>
        <pc:sldMkLst>
          <pc:docMk/>
          <pc:sldMk cId="2126747960" sldId="498"/>
        </pc:sldMkLst>
        <pc:spChg chg="mod">
          <ac:chgData name="Watanabe Go" userId="eca159047afb4479" providerId="LiveId" clId="{05F120DD-C23D-498A-9BB3-F009F09F94FB}" dt="2021-05-09T16:43:36.968" v="145" actId="20577"/>
          <ac:spMkLst>
            <pc:docMk/>
            <pc:sldMk cId="2126747960" sldId="498"/>
            <ac:spMk id="2" creationId="{0C6774E4-DE10-4604-992E-BCA1612B184B}"/>
          </ac:spMkLst>
        </pc:spChg>
        <pc:spChg chg="mod">
          <ac:chgData name="Watanabe Go" userId="eca159047afb4479" providerId="LiveId" clId="{05F120DD-C23D-498A-9BB3-F009F09F94FB}" dt="2021-05-26T09:23:29.790" v="18572" actId="20577"/>
          <ac:spMkLst>
            <pc:docMk/>
            <pc:sldMk cId="2126747960" sldId="498"/>
            <ac:spMk id="4" creationId="{C7712BCD-7C88-4F6F-A547-43126F86FCF3}"/>
          </ac:spMkLst>
        </pc:spChg>
        <pc:spChg chg="add mod">
          <ac:chgData name="Watanabe Go" userId="eca159047afb4479" providerId="LiveId" clId="{05F120DD-C23D-498A-9BB3-F009F09F94FB}" dt="2021-05-26T08:12:25.855" v="18091" actId="20577"/>
          <ac:spMkLst>
            <pc:docMk/>
            <pc:sldMk cId="2126747960" sldId="498"/>
            <ac:spMk id="6" creationId="{52DB1B8A-51BD-426F-B888-E9735C7BEAD6}"/>
          </ac:spMkLst>
        </pc:spChg>
        <pc:picChg chg="add mod">
          <ac:chgData name="Watanabe Go" userId="eca159047afb4479" providerId="LiveId" clId="{05F120DD-C23D-498A-9BB3-F009F09F94FB}" dt="2021-05-23T17:05:32.378" v="4166"/>
          <ac:picMkLst>
            <pc:docMk/>
            <pc:sldMk cId="2126747960" sldId="498"/>
            <ac:picMk id="5" creationId="{21EB24ED-0367-4A07-9795-4DD07D9CE05F}"/>
          </ac:picMkLst>
        </pc:picChg>
      </pc:sldChg>
      <pc:sldChg chg="modSp new del mod ord">
        <pc:chgData name="Watanabe Go" userId="eca159047afb4479" providerId="LiveId" clId="{05F120DD-C23D-498A-9BB3-F009F09F94FB}" dt="2021-05-25T14:53:28.005" v="9053" actId="47"/>
        <pc:sldMkLst>
          <pc:docMk/>
          <pc:sldMk cId="1262602992" sldId="499"/>
        </pc:sldMkLst>
        <pc:spChg chg="mod">
          <ac:chgData name="Watanabe Go" userId="eca159047afb4479" providerId="LiveId" clId="{05F120DD-C23D-498A-9BB3-F009F09F94FB}" dt="2021-05-09T16:44:16.395" v="207" actId="20577"/>
          <ac:spMkLst>
            <pc:docMk/>
            <pc:sldMk cId="1262602992" sldId="499"/>
            <ac:spMk id="2" creationId="{9EAE37D2-4069-46DE-B041-B73488FB9E68}"/>
          </ac:spMkLst>
        </pc:spChg>
        <pc:spChg chg="mod">
          <ac:chgData name="Watanabe Go" userId="eca159047afb4479" providerId="LiveId" clId="{05F120DD-C23D-498A-9BB3-F009F09F94FB}" dt="2021-05-24T23:31:26.430" v="4581" actId="20577"/>
          <ac:spMkLst>
            <pc:docMk/>
            <pc:sldMk cId="1262602992" sldId="499"/>
            <ac:spMk id="4" creationId="{CEB695B0-6AA6-4D40-9BC1-FC4E6C2373DA}"/>
          </ac:spMkLst>
        </pc:spChg>
      </pc:sldChg>
      <pc:sldChg chg="modSp new del mod ord">
        <pc:chgData name="Watanabe Go" userId="eca159047afb4479" providerId="LiveId" clId="{05F120DD-C23D-498A-9BB3-F009F09F94FB}" dt="2021-05-25T14:15:16.048" v="8569" actId="47"/>
        <pc:sldMkLst>
          <pc:docMk/>
          <pc:sldMk cId="379588788" sldId="500"/>
        </pc:sldMkLst>
        <pc:spChg chg="mod">
          <ac:chgData name="Watanabe Go" userId="eca159047afb4479" providerId="LiveId" clId="{05F120DD-C23D-498A-9BB3-F009F09F94FB}" dt="2021-05-09T16:47:06.796" v="507" actId="20577"/>
          <ac:spMkLst>
            <pc:docMk/>
            <pc:sldMk cId="379588788" sldId="500"/>
            <ac:spMk id="2" creationId="{3E56CF77-4921-4F83-A12B-6F86281A9231}"/>
          </ac:spMkLst>
        </pc:spChg>
        <pc:spChg chg="mod">
          <ac:chgData name="Watanabe Go" userId="eca159047afb4479" providerId="LiveId" clId="{05F120DD-C23D-498A-9BB3-F009F09F94FB}" dt="2021-05-09T16:48:46.193" v="681" actId="20577"/>
          <ac:spMkLst>
            <pc:docMk/>
            <pc:sldMk cId="379588788" sldId="500"/>
            <ac:spMk id="4" creationId="{3A1800A1-CF0F-4DF1-8193-CA68BFF4642F}"/>
          </ac:spMkLst>
        </pc:spChg>
      </pc:sldChg>
      <pc:sldChg chg="modSp new mod ord">
        <pc:chgData name="Watanabe Go" userId="eca159047afb4479" providerId="LiveId" clId="{05F120DD-C23D-498A-9BB3-F009F09F94FB}" dt="2021-05-26T09:52:30.918" v="18681" actId="20577"/>
        <pc:sldMkLst>
          <pc:docMk/>
          <pc:sldMk cId="2051806373" sldId="501"/>
        </pc:sldMkLst>
        <pc:spChg chg="mod">
          <ac:chgData name="Watanabe Go" userId="eca159047afb4479" providerId="LiveId" clId="{05F120DD-C23D-498A-9BB3-F009F09F94FB}" dt="2021-05-25T13:52:18.868" v="8007" actId="20577"/>
          <ac:spMkLst>
            <pc:docMk/>
            <pc:sldMk cId="2051806373" sldId="501"/>
            <ac:spMk id="2" creationId="{6528F400-6547-4BE5-993B-6C44BB866BFF}"/>
          </ac:spMkLst>
        </pc:spChg>
        <pc:spChg chg="mod">
          <ac:chgData name="Watanabe Go" userId="eca159047afb4479" providerId="LiveId" clId="{05F120DD-C23D-498A-9BB3-F009F09F94FB}" dt="2021-05-26T09:52:30.918" v="18681" actId="20577"/>
          <ac:spMkLst>
            <pc:docMk/>
            <pc:sldMk cId="2051806373" sldId="501"/>
            <ac:spMk id="4" creationId="{66BFC8C5-2C71-44F7-A074-48D852A4A2C3}"/>
          </ac:spMkLst>
        </pc:spChg>
      </pc:sldChg>
      <pc:sldChg chg="addSp delSp modSp new mod ord">
        <pc:chgData name="Watanabe Go" userId="eca159047afb4479" providerId="LiveId" clId="{05F120DD-C23D-498A-9BB3-F009F09F94FB}" dt="2021-05-26T09:18:04.398" v="18242" actId="478"/>
        <pc:sldMkLst>
          <pc:docMk/>
          <pc:sldMk cId="2205465801" sldId="502"/>
        </pc:sldMkLst>
        <pc:spChg chg="mod">
          <ac:chgData name="Watanabe Go" userId="eca159047afb4479" providerId="LiveId" clId="{05F120DD-C23D-498A-9BB3-F009F09F94FB}" dt="2021-05-25T16:42:11.667" v="11775" actId="20577"/>
          <ac:spMkLst>
            <pc:docMk/>
            <pc:sldMk cId="2205465801" sldId="502"/>
            <ac:spMk id="2" creationId="{ABF86094-19F5-4081-BA04-33D2EE99F06F}"/>
          </ac:spMkLst>
        </pc:spChg>
        <pc:spChg chg="mod">
          <ac:chgData name="Watanabe Go" userId="eca159047afb4479" providerId="LiveId" clId="{05F120DD-C23D-498A-9BB3-F009F09F94FB}" dt="2021-05-26T09:17:52.230" v="18241" actId="20577"/>
          <ac:spMkLst>
            <pc:docMk/>
            <pc:sldMk cId="2205465801" sldId="502"/>
            <ac:spMk id="4" creationId="{FE4D631F-BE04-448E-BF60-2EB7DFB21FBF}"/>
          </ac:spMkLst>
        </pc:spChg>
        <pc:spChg chg="add del mod">
          <ac:chgData name="Watanabe Go" userId="eca159047afb4479" providerId="LiveId" clId="{05F120DD-C23D-498A-9BB3-F009F09F94FB}" dt="2021-05-26T09:18:04.398" v="18242" actId="478"/>
          <ac:spMkLst>
            <pc:docMk/>
            <pc:sldMk cId="2205465801" sldId="502"/>
            <ac:spMk id="5" creationId="{22DBA7DA-2A26-4E3B-AA9A-46D1E98B836D}"/>
          </ac:spMkLst>
        </pc:spChg>
      </pc:sldChg>
      <pc:sldChg chg="addSp delSp modSp new del mod ord">
        <pc:chgData name="Watanabe Go" userId="eca159047afb4479" providerId="LiveId" clId="{05F120DD-C23D-498A-9BB3-F009F09F94FB}" dt="2021-05-26T02:36:05.735" v="15273" actId="47"/>
        <pc:sldMkLst>
          <pc:docMk/>
          <pc:sldMk cId="2676076968" sldId="503"/>
        </pc:sldMkLst>
        <pc:spChg chg="mod">
          <ac:chgData name="Watanabe Go" userId="eca159047afb4479" providerId="LiveId" clId="{05F120DD-C23D-498A-9BB3-F009F09F94FB}" dt="2021-05-25T16:49:18.558" v="12094" actId="20577"/>
          <ac:spMkLst>
            <pc:docMk/>
            <pc:sldMk cId="2676076968" sldId="503"/>
            <ac:spMk id="2" creationId="{5A599B18-375A-4595-A696-46D96050859A}"/>
          </ac:spMkLst>
        </pc:spChg>
        <pc:spChg chg="mod">
          <ac:chgData name="Watanabe Go" userId="eca159047afb4479" providerId="LiveId" clId="{05F120DD-C23D-498A-9BB3-F009F09F94FB}" dt="2021-05-26T02:33:25.877" v="15056" actId="21"/>
          <ac:spMkLst>
            <pc:docMk/>
            <pc:sldMk cId="2676076968" sldId="503"/>
            <ac:spMk id="4" creationId="{3E74A899-4965-4DAF-AAF1-B013DB359CD2}"/>
          </ac:spMkLst>
        </pc:spChg>
        <pc:spChg chg="add del mod">
          <ac:chgData name="Watanabe Go" userId="eca159047afb4479" providerId="LiveId" clId="{05F120DD-C23D-498A-9BB3-F009F09F94FB}" dt="2021-05-25T16:50:15.631" v="12097" actId="478"/>
          <ac:spMkLst>
            <pc:docMk/>
            <pc:sldMk cId="2676076968" sldId="503"/>
            <ac:spMk id="5" creationId="{AF290741-CB51-48F5-B66F-3CFEE37275AB}"/>
          </ac:spMkLst>
        </pc:spChg>
        <pc:spChg chg="add mod">
          <ac:chgData name="Watanabe Go" userId="eca159047afb4479" providerId="LiveId" clId="{05F120DD-C23D-498A-9BB3-F009F09F94FB}" dt="2021-05-25T18:11:49.421" v="13619" actId="20577"/>
          <ac:spMkLst>
            <pc:docMk/>
            <pc:sldMk cId="2676076968" sldId="503"/>
            <ac:spMk id="6" creationId="{5DED7577-7349-4863-AFFF-F3BE6D4A70C0}"/>
          </ac:spMkLst>
        </pc:spChg>
      </pc:sldChg>
      <pc:sldChg chg="modSp new del mod">
        <pc:chgData name="Watanabe Go" userId="eca159047afb4479" providerId="LiveId" clId="{05F120DD-C23D-498A-9BB3-F009F09F94FB}" dt="2021-05-25T16:42:28.112" v="11777" actId="47"/>
        <pc:sldMkLst>
          <pc:docMk/>
          <pc:sldMk cId="3273123820" sldId="504"/>
        </pc:sldMkLst>
        <pc:spChg chg="mod">
          <ac:chgData name="Watanabe Go" userId="eca159047afb4479" providerId="LiveId" clId="{05F120DD-C23D-498A-9BB3-F009F09F94FB}" dt="2021-05-09T17:05:13.370" v="2628" actId="20577"/>
          <ac:spMkLst>
            <pc:docMk/>
            <pc:sldMk cId="3273123820" sldId="504"/>
            <ac:spMk id="2" creationId="{A9C99CF0-4B28-41D8-A5C3-3C8D30C96571}"/>
          </ac:spMkLst>
        </pc:spChg>
        <pc:spChg chg="mod">
          <ac:chgData name="Watanabe Go" userId="eca159047afb4479" providerId="LiveId" clId="{05F120DD-C23D-498A-9BB3-F009F09F94FB}" dt="2021-05-09T17:05:42.548" v="2712" actId="20577"/>
          <ac:spMkLst>
            <pc:docMk/>
            <pc:sldMk cId="3273123820" sldId="504"/>
            <ac:spMk id="4" creationId="{3DDF36C8-D09D-4C88-8421-039A80E6A5EF}"/>
          </ac:spMkLst>
        </pc:spChg>
      </pc:sldChg>
      <pc:sldChg chg="addSp delSp modSp new del mod">
        <pc:chgData name="Watanabe Go" userId="eca159047afb4479" providerId="LiveId" clId="{05F120DD-C23D-498A-9BB3-F009F09F94FB}" dt="2021-05-25T18:09:28.810" v="13468" actId="2696"/>
        <pc:sldMkLst>
          <pc:docMk/>
          <pc:sldMk cId="653497889" sldId="505"/>
        </pc:sldMkLst>
        <pc:spChg chg="mod">
          <ac:chgData name="Watanabe Go" userId="eca159047afb4479" providerId="LiveId" clId="{05F120DD-C23D-498A-9BB3-F009F09F94FB}" dt="2021-05-25T17:58:54.914" v="13311" actId="14100"/>
          <ac:spMkLst>
            <pc:docMk/>
            <pc:sldMk cId="653497889" sldId="505"/>
            <ac:spMk id="4" creationId="{262E7CEF-645F-41D2-91D9-074EF389BEE5}"/>
          </ac:spMkLst>
        </pc:spChg>
        <pc:spChg chg="add mod">
          <ac:chgData name="Watanabe Go" userId="eca159047afb4479" providerId="LiveId" clId="{05F120DD-C23D-498A-9BB3-F009F09F94FB}" dt="2021-05-25T18:01:52.812" v="13418" actId="1036"/>
          <ac:spMkLst>
            <pc:docMk/>
            <pc:sldMk cId="653497889" sldId="505"/>
            <ac:spMk id="5" creationId="{FCC81FD5-EAEF-4D7C-B458-F8D04A36774B}"/>
          </ac:spMkLst>
        </pc:spChg>
        <pc:spChg chg="add mod">
          <ac:chgData name="Watanabe Go" userId="eca159047afb4479" providerId="LiveId" clId="{05F120DD-C23D-498A-9BB3-F009F09F94FB}" dt="2021-05-25T18:01:52.812" v="13418" actId="1036"/>
          <ac:spMkLst>
            <pc:docMk/>
            <pc:sldMk cId="653497889" sldId="505"/>
            <ac:spMk id="6" creationId="{33553402-079D-4935-86BC-7F049A237DD2}"/>
          </ac:spMkLst>
        </pc:spChg>
        <pc:spChg chg="add del mod">
          <ac:chgData name="Watanabe Go" userId="eca159047afb4479" providerId="LiveId" clId="{05F120DD-C23D-498A-9BB3-F009F09F94FB}" dt="2021-05-25T18:06:25.923" v="13457" actId="21"/>
          <ac:spMkLst>
            <pc:docMk/>
            <pc:sldMk cId="653497889" sldId="505"/>
            <ac:spMk id="7" creationId="{7A9709E4-87B5-4708-B159-1910291693B0}"/>
          </ac:spMkLst>
        </pc:spChg>
        <pc:spChg chg="add mod">
          <ac:chgData name="Watanabe Go" userId="eca159047afb4479" providerId="LiveId" clId="{05F120DD-C23D-498A-9BB3-F009F09F94FB}" dt="2021-05-25T18:06:22.986" v="13456" actId="14100"/>
          <ac:spMkLst>
            <pc:docMk/>
            <pc:sldMk cId="653497889" sldId="505"/>
            <ac:spMk id="8" creationId="{CF0CBD37-F81A-4791-92F6-58BAD056AF7C}"/>
          </ac:spMkLst>
        </pc:spChg>
        <pc:spChg chg="add mod">
          <ac:chgData name="Watanabe Go" userId="eca159047afb4479" providerId="LiveId" clId="{05F120DD-C23D-498A-9BB3-F009F09F94FB}" dt="2021-05-25T18:06:53.963" v="13463" actId="1076"/>
          <ac:spMkLst>
            <pc:docMk/>
            <pc:sldMk cId="653497889" sldId="505"/>
            <ac:spMk id="9" creationId="{9B9E303F-E75B-4D85-940D-F27AD3573320}"/>
          </ac:spMkLst>
        </pc:spChg>
        <pc:spChg chg="add mod">
          <ac:chgData name="Watanabe Go" userId="eca159047afb4479" providerId="LiveId" clId="{05F120DD-C23D-498A-9BB3-F009F09F94FB}" dt="2021-05-25T17:59:04.610" v="13313" actId="14100"/>
          <ac:spMkLst>
            <pc:docMk/>
            <pc:sldMk cId="653497889" sldId="505"/>
            <ac:spMk id="10" creationId="{F2EB7F04-2BA8-43C6-BF29-BC7A8E880CE5}"/>
          </ac:spMkLst>
        </pc:spChg>
        <pc:spChg chg="add mod">
          <ac:chgData name="Watanabe Go" userId="eca159047afb4479" providerId="LiveId" clId="{05F120DD-C23D-498A-9BB3-F009F09F94FB}" dt="2021-05-25T18:05:57.873" v="13452" actId="1076"/>
          <ac:spMkLst>
            <pc:docMk/>
            <pc:sldMk cId="653497889" sldId="505"/>
            <ac:spMk id="11" creationId="{4CD0942B-01ED-4650-AF41-7DE413C3F433}"/>
          </ac:spMkLst>
        </pc:spChg>
        <pc:spChg chg="add mod">
          <ac:chgData name="Watanabe Go" userId="eca159047afb4479" providerId="LiveId" clId="{05F120DD-C23D-498A-9BB3-F009F09F94FB}" dt="2021-05-25T18:04:28.444" v="13427" actId="14100"/>
          <ac:spMkLst>
            <pc:docMk/>
            <pc:sldMk cId="653497889" sldId="505"/>
            <ac:spMk id="12" creationId="{57D32DA8-11FC-4AA2-9EC8-34219DE48E86}"/>
          </ac:spMkLst>
        </pc:spChg>
        <pc:spChg chg="add mod">
          <ac:chgData name="Watanabe Go" userId="eca159047afb4479" providerId="LiveId" clId="{05F120DD-C23D-498A-9BB3-F009F09F94FB}" dt="2021-05-25T18:04:35.032" v="13428" actId="1076"/>
          <ac:spMkLst>
            <pc:docMk/>
            <pc:sldMk cId="653497889" sldId="505"/>
            <ac:spMk id="13" creationId="{8FECFA0B-8B48-4181-AB6D-A46DCF13C133}"/>
          </ac:spMkLst>
        </pc:spChg>
        <pc:spChg chg="add mod">
          <ac:chgData name="Watanabe Go" userId="eca159047afb4479" providerId="LiveId" clId="{05F120DD-C23D-498A-9BB3-F009F09F94FB}" dt="2021-05-25T18:06:05.706" v="13453" actId="1076"/>
          <ac:spMkLst>
            <pc:docMk/>
            <pc:sldMk cId="653497889" sldId="505"/>
            <ac:spMk id="14" creationId="{DF595220-9BAA-4A6E-B552-5982BD46848F}"/>
          </ac:spMkLst>
        </pc:spChg>
        <pc:spChg chg="add mod">
          <ac:chgData name="Watanabe Go" userId="eca159047afb4479" providerId="LiveId" clId="{05F120DD-C23D-498A-9BB3-F009F09F94FB}" dt="2021-05-25T18:05:39.723" v="13451" actId="14100"/>
          <ac:spMkLst>
            <pc:docMk/>
            <pc:sldMk cId="653497889" sldId="505"/>
            <ac:spMk id="15" creationId="{DC861630-AC1F-4844-9CE6-FDCAF9891107}"/>
          </ac:spMkLst>
        </pc:spChg>
        <pc:spChg chg="add mod">
          <ac:chgData name="Watanabe Go" userId="eca159047afb4479" providerId="LiveId" clId="{05F120DD-C23D-498A-9BB3-F009F09F94FB}" dt="2021-05-25T18:04:43.362" v="13429" actId="1076"/>
          <ac:spMkLst>
            <pc:docMk/>
            <pc:sldMk cId="653497889" sldId="505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7" creationId="{F539D9BB-7F64-4EC9-B9EC-E18214396794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8" creationId="{76C5BDF2-C753-4D03-8594-D58E4B518FE4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9" creationId="{61D4E7C4-AB84-44FF-BBF4-FE0FDAF30E71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0" creationId="{1771957C-1199-4ECF-A460-189E1E876708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1" creationId="{0E324CD2-9CE4-4EDA-9BCE-2BE42A9315F3}"/>
          </ac:spMkLst>
        </pc:spChg>
        <pc:spChg chg="add mod">
          <ac:chgData name="Watanabe Go" userId="eca159047afb4479" providerId="LiveId" clId="{05F120DD-C23D-498A-9BB3-F009F09F94FB}" dt="2021-05-25T18:04:52.120" v="13430" actId="14100"/>
          <ac:spMkLst>
            <pc:docMk/>
            <pc:sldMk cId="653497889" sldId="505"/>
            <ac:spMk id="22" creationId="{B40C4B14-AD1E-42E1-9623-C549BFAA54ED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3" creationId="{55116AB1-15F0-442B-BFE2-06D9AC9AE38A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4" creationId="{43C62276-4815-4FCD-A846-8B730E079699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5" creationId="{D70EF044-AE53-46B4-9589-0232832BC88F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6" creationId="{706CD63C-83C6-46E1-820C-18432646D925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7" creationId="{E447679F-9A88-433E-A2FC-34E1643D6654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8" creationId="{4E1B3710-DC84-4F75-92B5-377A56636112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9" creationId="{0301671E-546D-46B5-8B47-F6310A4AE92A}"/>
          </ac:spMkLst>
        </pc:spChg>
        <pc:spChg chg="add mod">
          <ac:chgData name="Watanabe Go" userId="eca159047afb4479" providerId="LiveId" clId="{05F120DD-C23D-498A-9BB3-F009F09F94FB}" dt="2021-05-25T18:04:57.578" v="13432" actId="14100"/>
          <ac:spMkLst>
            <pc:docMk/>
            <pc:sldMk cId="653497889" sldId="505"/>
            <ac:spMk id="30" creationId="{7E17F61B-418B-45A8-A396-2C9E4963C4A6}"/>
          </ac:spMkLst>
        </pc:spChg>
        <pc:spChg chg="add mod">
          <ac:chgData name="Watanabe Go" userId="eca159047afb4479" providerId="LiveId" clId="{05F120DD-C23D-498A-9BB3-F009F09F94FB}" dt="2021-05-25T18:03:41.598" v="13425" actId="14100"/>
          <ac:spMkLst>
            <pc:docMk/>
            <pc:sldMk cId="653497889" sldId="505"/>
            <ac:spMk id="31" creationId="{D75B1B35-0F99-4E04-90C0-83A8E1BF25E4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2" creationId="{AC6A0F89-8D54-459F-8A10-6DCF066D611C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3" creationId="{3B2CDE31-B5C8-42EB-8FF8-B41E2EA049AF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4" creationId="{FF5400E3-92E6-40F8-847E-74118B2D3267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5" creationId="{CD752C49-8598-4E28-9030-9AD48D8D9AC9}"/>
          </ac:spMkLst>
        </pc:spChg>
        <pc:spChg chg="add mod">
          <ac:chgData name="Watanabe Go" userId="eca159047afb4479" providerId="LiveId" clId="{05F120DD-C23D-498A-9BB3-F009F09F94FB}" dt="2021-05-25T18:05:57.873" v="13452" actId="1076"/>
          <ac:spMkLst>
            <pc:docMk/>
            <pc:sldMk cId="653497889" sldId="505"/>
            <ac:spMk id="36" creationId="{50580674-8E4A-47FF-A583-742DC879B606}"/>
          </ac:spMkLst>
        </pc:spChg>
        <pc:spChg chg="add mod">
          <ac:chgData name="Watanabe Go" userId="eca159047afb4479" providerId="LiveId" clId="{05F120DD-C23D-498A-9BB3-F009F09F94FB}" dt="2021-05-25T18:07:03.046" v="13465" actId="14100"/>
          <ac:spMkLst>
            <pc:docMk/>
            <pc:sldMk cId="653497889" sldId="505"/>
            <ac:spMk id="37" creationId="{297F764A-BDA4-4210-9E37-38A31E221ACC}"/>
          </ac:spMkLst>
        </pc:spChg>
      </pc:sldChg>
      <pc:sldChg chg="addSp delSp modSp add mod">
        <pc:chgData name="Watanabe Go" userId="eca159047afb4479" providerId="LiveId" clId="{05F120DD-C23D-498A-9BB3-F009F09F94FB}" dt="2021-05-26T06:37:35.960" v="17021" actId="242"/>
        <pc:sldMkLst>
          <pc:docMk/>
          <pc:sldMk cId="3539406817" sldId="505"/>
        </pc:sldMkLst>
        <pc:spChg chg="mod">
          <ac:chgData name="Watanabe Go" userId="eca159047afb4479" providerId="LiveId" clId="{05F120DD-C23D-498A-9BB3-F009F09F94FB}" dt="2021-05-26T02:26:04.235" v="14943" actId="20577"/>
          <ac:spMkLst>
            <pc:docMk/>
            <pc:sldMk cId="3539406817" sldId="505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26T02:26:18.652" v="14972" actId="20577"/>
          <ac:spMkLst>
            <pc:docMk/>
            <pc:sldMk cId="3539406817" sldId="505"/>
            <ac:spMk id="4" creationId="{262E7CEF-645F-41D2-91D9-074EF389BEE5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5" creationId="{FCC81FD5-EAEF-4D7C-B458-F8D04A36774B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6" creationId="{33553402-079D-4935-86BC-7F049A237DD2}"/>
          </ac:spMkLst>
        </pc:spChg>
        <pc:spChg chg="mod">
          <ac:chgData name="Watanabe Go" userId="eca159047afb4479" providerId="LiveId" clId="{05F120DD-C23D-498A-9BB3-F009F09F94FB}" dt="2021-05-26T06:37:29.907" v="17020" actId="242"/>
          <ac:spMkLst>
            <pc:docMk/>
            <pc:sldMk cId="3539406817" sldId="505"/>
            <ac:spMk id="8" creationId="{CF0CBD37-F81A-4791-92F6-58BAD056AF7C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9" creationId="{9B9E303F-E75B-4D85-940D-F27AD3573320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10" creationId="{F2EB7F04-2BA8-43C6-BF29-BC7A8E880CE5}"/>
          </ac:spMkLst>
        </pc:spChg>
        <pc:spChg chg="mod">
          <ac:chgData name="Watanabe Go" userId="eca159047afb4479" providerId="LiveId" clId="{05F120DD-C23D-498A-9BB3-F009F09F94FB}" dt="2021-05-26T02:17:47.707" v="14536" actId="14100"/>
          <ac:spMkLst>
            <pc:docMk/>
            <pc:sldMk cId="3539406817" sldId="505"/>
            <ac:spMk id="11" creationId="{4CD0942B-01ED-4650-AF41-7DE413C3F433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12" creationId="{57D32DA8-11FC-4AA2-9EC8-34219DE48E86}"/>
          </ac:spMkLst>
        </pc:spChg>
        <pc:spChg chg="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13" creationId="{8FECFA0B-8B48-4181-AB6D-A46DCF13C133}"/>
          </ac:spMkLst>
        </pc:spChg>
        <pc:spChg chg="del mod">
          <ac:chgData name="Watanabe Go" userId="eca159047afb4479" providerId="LiveId" clId="{05F120DD-C23D-498A-9BB3-F009F09F94FB}" dt="2021-05-26T02:12:48.138" v="14402" actId="478"/>
          <ac:spMkLst>
            <pc:docMk/>
            <pc:sldMk cId="3539406817" sldId="505"/>
            <ac:spMk id="14" creationId="{DF595220-9BAA-4A6E-B552-5982BD46848F}"/>
          </ac:spMkLst>
        </pc:spChg>
        <pc:spChg chg="del mod">
          <ac:chgData name="Watanabe Go" userId="eca159047afb4479" providerId="LiveId" clId="{05F120DD-C23D-498A-9BB3-F009F09F94FB}" dt="2021-05-26T02:12:48.138" v="14402" actId="478"/>
          <ac:spMkLst>
            <pc:docMk/>
            <pc:sldMk cId="3539406817" sldId="505"/>
            <ac:spMk id="15" creationId="{DC861630-AC1F-4844-9CE6-FDCAF9891107}"/>
          </ac:spMkLst>
        </pc:spChg>
        <pc:spChg chg="mod">
          <ac:chgData name="Watanabe Go" userId="eca159047afb4479" providerId="LiveId" clId="{05F120DD-C23D-498A-9BB3-F009F09F94FB}" dt="2021-05-26T06:37:29.907" v="17020" actId="242"/>
          <ac:spMkLst>
            <pc:docMk/>
            <pc:sldMk cId="3539406817" sldId="505"/>
            <ac:spMk id="16" creationId="{7D28AAE1-FC61-4413-A80B-2A884ACF246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7" creationId="{F539D9BB-7F64-4EC9-B9EC-E1821439679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8" creationId="{76C5BDF2-C753-4D03-8594-D58E4B518FE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9" creationId="{61D4E7C4-AB84-44FF-BBF4-FE0FDAF30E71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0" creationId="{1771957C-1199-4ECF-A460-189E1E876708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1" creationId="{0E324CD2-9CE4-4EDA-9BCE-2BE42A9315F3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2" creationId="{B40C4B14-AD1E-42E1-9623-C549BFAA54ED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3" creationId="{55116AB1-15F0-442B-BFE2-06D9AC9AE38A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4" creationId="{43C62276-4815-4FCD-A846-8B730E079699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5" creationId="{D70EF044-AE53-46B4-9589-0232832BC88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0" creationId="{7E17F61B-418B-45A8-A396-2C9E4963C4A6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1" creationId="{D75B1B35-0F99-4E04-90C0-83A8E1BF25E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2" creationId="{AC6A0F89-8D54-459F-8A10-6DCF066D611C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3" creationId="{3B2CDE31-B5C8-42EB-8FF8-B41E2EA049A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4" creationId="{FF5400E3-92E6-40F8-847E-74118B2D3267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5" creationId="{CD752C49-8598-4E28-9030-9AD48D8D9AC9}"/>
          </ac:spMkLst>
        </pc:spChg>
        <pc:spChg chg="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36" creationId="{50580674-8E4A-47FF-A583-742DC879B606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37" creationId="{297F764A-BDA4-4210-9E37-38A31E221ACC}"/>
          </ac:spMkLst>
        </pc:spChg>
        <pc:spChg chg="add del mod">
          <ac:chgData name="Watanabe Go" userId="eca159047afb4479" providerId="LiveId" clId="{05F120DD-C23D-498A-9BB3-F009F09F94FB}" dt="2021-05-26T02:54:04.078" v="15650" actId="478"/>
          <ac:spMkLst>
            <pc:docMk/>
            <pc:sldMk cId="3539406817" sldId="505"/>
            <ac:spMk id="38" creationId="{B7B689FC-7C6C-4DC5-86D4-957E1D384B7F}"/>
          </ac:spMkLst>
        </pc:spChg>
        <pc:spChg chg="add del mod">
          <ac:chgData name="Watanabe Go" userId="eca159047afb4479" providerId="LiveId" clId="{05F120DD-C23D-498A-9BB3-F009F09F94FB}" dt="2021-05-26T02:16:51.230" v="14519" actId="478"/>
          <ac:spMkLst>
            <pc:docMk/>
            <pc:sldMk cId="3539406817" sldId="505"/>
            <ac:spMk id="39" creationId="{A06DC521-3AC3-42A2-B015-C3E1C239A6AA}"/>
          </ac:spMkLst>
        </pc:spChg>
        <pc:spChg chg="add del mod">
          <ac:chgData name="Watanabe Go" userId="eca159047afb4479" providerId="LiveId" clId="{05F120DD-C23D-498A-9BB3-F009F09F94FB}" dt="2021-05-26T02:05:52.016" v="14308" actId="478"/>
          <ac:spMkLst>
            <pc:docMk/>
            <pc:sldMk cId="3539406817" sldId="505"/>
            <ac:spMk id="40" creationId="{A3639D1B-F165-44FB-88E6-7E457F9E65C0}"/>
          </ac:spMkLst>
        </pc:spChg>
        <pc:spChg chg="add 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41" creationId="{9763398F-E355-4B4D-A0DB-C3D224EA2FCD}"/>
          </ac:spMkLst>
        </pc:spChg>
        <pc:spChg chg="add mod">
          <ac:chgData name="Watanabe Go" userId="eca159047afb4479" providerId="LiveId" clId="{05F120DD-C23D-498A-9BB3-F009F09F94FB}" dt="2021-05-26T02:23:28.783" v="14629" actId="242"/>
          <ac:spMkLst>
            <pc:docMk/>
            <pc:sldMk cId="3539406817" sldId="505"/>
            <ac:spMk id="42" creationId="{CF69A675-F711-4912-A4B1-509434716193}"/>
          </ac:spMkLst>
        </pc:spChg>
        <pc:spChg chg="add mod">
          <ac:chgData name="Watanabe Go" userId="eca159047afb4479" providerId="LiveId" clId="{05F120DD-C23D-498A-9BB3-F009F09F94FB}" dt="2021-05-26T02:23:28.783" v="14629" actId="242"/>
          <ac:spMkLst>
            <pc:docMk/>
            <pc:sldMk cId="3539406817" sldId="505"/>
            <ac:spMk id="43" creationId="{8C27C8EB-06BF-4817-8FD9-5C8F05D6ADCB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44" creationId="{3E0978A4-9F4B-4CAA-B251-F2B8F902BCBD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45" creationId="{0AF5802A-DB5A-4BF6-B5A4-D76FEC4ABDF8}"/>
          </ac:spMkLst>
        </pc:spChg>
        <pc:spChg chg="add mod">
          <ac:chgData name="Watanabe Go" userId="eca159047afb4479" providerId="LiveId" clId="{05F120DD-C23D-498A-9BB3-F009F09F94FB}" dt="2021-05-26T06:37:35.960" v="17021" actId="242"/>
          <ac:spMkLst>
            <pc:docMk/>
            <pc:sldMk cId="3539406817" sldId="505"/>
            <ac:spMk id="46" creationId="{3B9610F6-9289-4534-B72C-B13A58C6F64C}"/>
          </ac:spMkLst>
        </pc:spChg>
        <pc:spChg chg="add mod">
          <ac:chgData name="Watanabe Go" userId="eca159047afb4479" providerId="LiveId" clId="{05F120DD-C23D-498A-9BB3-F009F09F94FB}" dt="2021-05-26T02:23:44.891" v="14649" actId="1036"/>
          <ac:spMkLst>
            <pc:docMk/>
            <pc:sldMk cId="3539406817" sldId="505"/>
            <ac:spMk id="47" creationId="{9893FC33-AACA-48CC-BA59-3F8082A13697}"/>
          </ac:spMkLst>
        </pc:spChg>
        <pc:spChg chg="add del mod">
          <ac:chgData name="Watanabe Go" userId="eca159047afb4479" providerId="LiveId" clId="{05F120DD-C23D-498A-9BB3-F009F09F94FB}" dt="2021-05-26T02:14:27.301" v="14431" actId="478"/>
          <ac:spMkLst>
            <pc:docMk/>
            <pc:sldMk cId="3539406817" sldId="505"/>
            <ac:spMk id="49" creationId="{CDB13CA0-8ED2-4FCA-898F-CEB4F91666CF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55" creationId="{C5062ED7-4496-4889-B26B-ADD016BEDF29}"/>
          </ac:spMkLst>
        </pc:sp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26" creationId="{5CE6022D-66E7-48CF-8C51-1AE892CA937D}"/>
          </ac:cxnSpMkLst>
        </pc:cxnChg>
        <pc:cxnChg chg="add del mod">
          <ac:chgData name="Watanabe Go" userId="eca159047afb4479" providerId="LiveId" clId="{05F120DD-C23D-498A-9BB3-F009F09F94FB}" dt="2021-05-26T02:14:27.301" v="14431" actId="478"/>
          <ac:cxnSpMkLst>
            <pc:docMk/>
            <pc:sldMk cId="3539406817" sldId="505"/>
            <ac:cxnSpMk id="48" creationId="{D37880FF-C196-4C71-8BA1-314055050545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0" creationId="{AD3794E3-9677-4AB2-8F3C-A393CD35304A}"/>
          </ac:cxnSpMkLst>
        </pc:cxnChg>
        <pc:cxnChg chg="add mod">
          <ac:chgData name="Watanabe Go" userId="eca159047afb4479" providerId="LiveId" clId="{05F120DD-C23D-498A-9BB3-F009F09F94FB}" dt="2021-05-26T02:17:18.866" v="14522" actId="208"/>
          <ac:cxnSpMkLst>
            <pc:docMk/>
            <pc:sldMk cId="3539406817" sldId="505"/>
            <ac:cxnSpMk id="54" creationId="{5184E2E8-7DA7-432B-80BC-BF63C2695469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6" creationId="{B031D074-5494-4B91-830E-9034611A33E0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9" creationId="{0B031FC6-20C8-448C-9489-A8FA63EBD823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61" creationId="{943DFBB3-2F47-4182-93F4-876B8E56BAE3}"/>
          </ac:cxnSpMkLst>
        </pc:cxnChg>
        <pc:cxnChg chg="add mod">
          <ac:chgData name="Watanabe Go" userId="eca159047afb4479" providerId="LiveId" clId="{05F120DD-C23D-498A-9BB3-F009F09F94FB}" dt="2021-05-26T02:17:18.866" v="14522" actId="208"/>
          <ac:cxnSpMkLst>
            <pc:docMk/>
            <pc:sldMk cId="3539406817" sldId="505"/>
            <ac:cxnSpMk id="62" creationId="{0F97F4EA-8D6E-415B-9462-57FE8D96AADF}"/>
          </ac:cxnSpMkLst>
        </pc:cxnChg>
      </pc:sldChg>
      <pc:sldChg chg="addSp delSp modSp add del mod">
        <pc:chgData name="Watanabe Go" userId="eca159047afb4479" providerId="LiveId" clId="{05F120DD-C23D-498A-9BB3-F009F09F94FB}" dt="2021-05-25T18:01:02.112" v="13399" actId="47"/>
        <pc:sldMkLst>
          <pc:docMk/>
          <pc:sldMk cId="2033757970" sldId="506"/>
        </pc:sldMkLst>
        <pc:spChg chg="mod">
          <ac:chgData name="Watanabe Go" userId="eca159047afb4479" providerId="LiveId" clId="{05F120DD-C23D-498A-9BB3-F009F09F94FB}" dt="2021-05-09T17:27:41.518" v="4039" actId="20577"/>
          <ac:spMkLst>
            <pc:docMk/>
            <pc:sldMk cId="2033757970" sldId="506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5" creationId="{FCC81FD5-EAEF-4D7C-B458-F8D04A36774B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6" creationId="{33553402-079D-4935-86BC-7F049A237DD2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7" creationId="{7A9709E4-87B5-4708-B159-1910291693B0}"/>
          </ac:spMkLst>
        </pc:spChg>
        <pc:spChg chg="del">
          <ac:chgData name="Watanabe Go" userId="eca159047afb4479" providerId="LiveId" clId="{05F120DD-C23D-498A-9BB3-F009F09F94FB}" dt="2021-05-09T17:22:56.381" v="3737" actId="478"/>
          <ac:spMkLst>
            <pc:docMk/>
            <pc:sldMk cId="2033757970" sldId="506"/>
            <ac:spMk id="8" creationId="{CF0CBD37-F81A-4791-92F6-58BAD056AF7C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0" creationId="{F2EB7F04-2BA8-43C6-BF29-BC7A8E880CE5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1" creationId="{4CD0942B-01ED-4650-AF41-7DE413C3F433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2" creationId="{57D32DA8-11FC-4AA2-9EC8-34219DE48E86}"/>
          </ac:spMkLst>
        </pc:spChg>
        <pc:spChg chg="mod">
          <ac:chgData name="Watanabe Go" userId="eca159047afb4479" providerId="LiveId" clId="{05F120DD-C23D-498A-9BB3-F009F09F94FB}" dt="2021-05-09T17:25:02.871" v="3859" actId="14100"/>
          <ac:spMkLst>
            <pc:docMk/>
            <pc:sldMk cId="2033757970" sldId="506"/>
            <ac:spMk id="13" creationId="{8FECFA0B-8B48-4181-AB6D-A46DCF13C133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4" creationId="{DF595220-9BAA-4A6E-B552-5982BD46848F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5" creationId="{DC861630-AC1F-4844-9CE6-FDCAF9891107}"/>
          </ac:spMkLst>
        </pc:spChg>
        <pc:spChg chg="mod">
          <ac:chgData name="Watanabe Go" userId="eca159047afb4479" providerId="LiveId" clId="{05F120DD-C23D-498A-9BB3-F009F09F94FB}" dt="2021-05-09T17:24:30.318" v="3797" actId="20577"/>
          <ac:spMkLst>
            <pc:docMk/>
            <pc:sldMk cId="2033757970" sldId="506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09T17:25:25.793" v="3901" actId="14100"/>
          <ac:spMkLst>
            <pc:docMk/>
            <pc:sldMk cId="2033757970" sldId="506"/>
            <ac:spMk id="17" creationId="{226D782C-963F-4A2B-A559-0A684C2A3F5B}"/>
          </ac:spMkLst>
        </pc:spChg>
        <pc:spChg chg="add mod">
          <ac:chgData name="Watanabe Go" userId="eca159047afb4479" providerId="LiveId" clId="{05F120DD-C23D-498A-9BB3-F009F09F94FB}" dt="2021-05-09T17:25:21.534" v="3900" actId="14100"/>
          <ac:spMkLst>
            <pc:docMk/>
            <pc:sldMk cId="2033757970" sldId="506"/>
            <ac:spMk id="18" creationId="{BBA987A6-7D54-4F9B-9824-B3EE30BEA064}"/>
          </ac:spMkLst>
        </pc:spChg>
        <pc:spChg chg="add mod">
          <ac:chgData name="Watanabe Go" userId="eca159047afb4479" providerId="LiveId" clId="{05F120DD-C23D-498A-9BB3-F009F09F94FB}" dt="2021-05-09T17:27:02.326" v="3986" actId="20577"/>
          <ac:spMkLst>
            <pc:docMk/>
            <pc:sldMk cId="2033757970" sldId="506"/>
            <ac:spMk id="19" creationId="{C25D5C09-7B64-4416-B231-078EC56A4AAF}"/>
          </ac:spMkLst>
        </pc:spChg>
      </pc:sldChg>
      <pc:sldChg chg="addSp delSp modSp add del mod">
        <pc:chgData name="Watanabe Go" userId="eca159047afb4479" providerId="LiveId" clId="{05F120DD-C23D-498A-9BB3-F009F09F94FB}" dt="2021-05-25T18:01:04.504" v="13400" actId="47"/>
        <pc:sldMkLst>
          <pc:docMk/>
          <pc:sldMk cId="837448295" sldId="507"/>
        </pc:sldMkLst>
        <pc:spChg chg="mod">
          <ac:chgData name="Watanabe Go" userId="eca159047afb4479" providerId="LiveId" clId="{05F120DD-C23D-498A-9BB3-F009F09F94FB}" dt="2021-05-09T17:27:55.760" v="4066" actId="20577"/>
          <ac:spMkLst>
            <pc:docMk/>
            <pc:sldMk cId="837448295" sldId="507"/>
            <ac:spMk id="2" creationId="{DFD5C8D9-F591-4BEF-91EE-A7530DE8E0E7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5" creationId="{FCC81FD5-EAEF-4D7C-B458-F8D04A36774B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6" creationId="{33553402-079D-4935-86BC-7F049A237DD2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7" creationId="{7A9709E4-87B5-4708-B159-1910291693B0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9" creationId="{9B9E303F-E75B-4D85-940D-F27AD3573320}"/>
          </ac:spMkLst>
        </pc:spChg>
        <pc:spChg chg="add del mod">
          <ac:chgData name="Watanabe Go" userId="eca159047afb4479" providerId="LiveId" clId="{05F120DD-C23D-498A-9BB3-F009F09F94FB}" dt="2021-05-09T17:23:58.868" v="3756" actId="478"/>
          <ac:spMkLst>
            <pc:docMk/>
            <pc:sldMk cId="837448295" sldId="507"/>
            <ac:spMk id="11" creationId="{3B8CA3CD-1816-4D84-A066-B1108F8A65E5}"/>
          </ac:spMkLst>
        </pc:spChg>
        <pc:spChg chg="add del mod">
          <ac:chgData name="Watanabe Go" userId="eca159047afb4479" providerId="LiveId" clId="{05F120DD-C23D-498A-9BB3-F009F09F94FB}" dt="2021-05-09T17:25:46.927" v="3918" actId="478"/>
          <ac:spMkLst>
            <pc:docMk/>
            <pc:sldMk cId="837448295" sldId="507"/>
            <ac:spMk id="12" creationId="{88FAED25-1C4B-4DF2-965F-6B2188A75853}"/>
          </ac:spMkLst>
        </pc:spChg>
        <pc:spChg chg="del mod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13" creationId="{8FECFA0B-8B48-4181-AB6D-A46DCF13C133}"/>
          </ac:spMkLst>
        </pc:spChg>
        <pc:spChg chg="del mod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16" creationId="{7D28AAE1-FC61-4413-A80B-2A884ACF246F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3T17:22:04.516" v="4194" actId="47"/>
        <pc:sldMkLst>
          <pc:docMk/>
          <pc:sldMk cId="2258300165" sldId="508"/>
        </pc:sldMkLst>
        <pc:spChg chg="del mod ord">
          <ac:chgData name="Watanabe Go" userId="eca159047afb4479" providerId="LiveId" clId="{05F120DD-C23D-498A-9BB3-F009F09F94FB}" dt="2021-05-23T17:06:30.357" v="4178" actId="700"/>
          <ac:spMkLst>
            <pc:docMk/>
            <pc:sldMk cId="2258300165" sldId="508"/>
            <ac:spMk id="2" creationId="{1273CAF0-46B0-426E-B647-DC724CCCADFE}"/>
          </ac:spMkLst>
        </pc:spChg>
        <pc:spChg chg="del mod ord">
          <ac:chgData name="Watanabe Go" userId="eca159047afb4479" providerId="LiveId" clId="{05F120DD-C23D-498A-9BB3-F009F09F94FB}" dt="2021-05-23T17:06:30.357" v="4178" actId="700"/>
          <ac:spMkLst>
            <pc:docMk/>
            <pc:sldMk cId="2258300165" sldId="508"/>
            <ac:spMk id="3" creationId="{83D16D22-E747-4682-B3ED-FC46FB438A58}"/>
          </ac:spMkLst>
        </pc:spChg>
        <pc:spChg chg="add del mod ord">
          <ac:chgData name="Watanabe Go" userId="eca159047afb4479" providerId="LiveId" clId="{05F120DD-C23D-498A-9BB3-F009F09F94FB}" dt="2021-05-23T17:06:41.774" v="4179" actId="700"/>
          <ac:spMkLst>
            <pc:docMk/>
            <pc:sldMk cId="2258300165" sldId="508"/>
            <ac:spMk id="4" creationId="{69546D1A-7689-42AF-AA50-772AB147C844}"/>
          </ac:spMkLst>
        </pc:spChg>
        <pc:spChg chg="add del mod ord">
          <ac:chgData name="Watanabe Go" userId="eca159047afb4479" providerId="LiveId" clId="{05F120DD-C23D-498A-9BB3-F009F09F94FB}" dt="2021-05-23T17:06:41.774" v="4179" actId="700"/>
          <ac:spMkLst>
            <pc:docMk/>
            <pc:sldMk cId="2258300165" sldId="508"/>
            <ac:spMk id="5" creationId="{DDB17CA4-F15B-4802-AE20-19F0A8C42495}"/>
          </ac:spMkLst>
        </pc:spChg>
        <pc:spChg chg="add">
          <ac:chgData name="Watanabe Go" userId="eca159047afb4479" providerId="LiveId" clId="{05F120DD-C23D-498A-9BB3-F009F09F94FB}" dt="2021-05-23T17:08:47.567" v="4180" actId="22"/>
          <ac:spMkLst>
            <pc:docMk/>
            <pc:sldMk cId="2258300165" sldId="508"/>
            <ac:spMk id="7" creationId="{7549F7CB-B71F-437D-AC3C-8C6D3BFAB73F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3T17:25:45.240" v="4270" actId="47"/>
        <pc:sldMkLst>
          <pc:docMk/>
          <pc:sldMk cId="2923117351" sldId="508"/>
        </pc:sldMkLst>
        <pc:spChg chg="del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2" creationId="{F53531B3-57E9-47EC-BCDB-739C683120DD}"/>
          </ac:spMkLst>
        </pc:spChg>
        <pc:spChg chg="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3" creationId="{ACF8CD3A-9758-427E-B56F-13EE8C348C65}"/>
          </ac:spMkLst>
        </pc:spChg>
        <pc:spChg chg="del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4" creationId="{CF067D8F-50E9-4708-A200-0C7C42CCC9D3}"/>
          </ac:spMkLst>
        </pc:spChg>
        <pc:spChg chg="add mod ord">
          <ac:chgData name="Watanabe Go" userId="eca159047afb4479" providerId="LiveId" clId="{05F120DD-C23D-498A-9BB3-F009F09F94FB}" dt="2021-05-23T17:25:41.525" v="4268" actId="21"/>
          <ac:spMkLst>
            <pc:docMk/>
            <pc:sldMk cId="2923117351" sldId="508"/>
            <ac:spMk id="5" creationId="{12C994A4-37C0-465D-9986-D89E84D4336C}"/>
          </ac:spMkLst>
        </pc:spChg>
        <pc:spChg chg="add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6" creationId="{AEE2C3D9-5AA6-4BF6-82A2-EA8698922F69}"/>
          </ac:spMkLst>
        </pc:spChg>
      </pc:sldChg>
      <pc:sldChg chg="modSp new mod">
        <pc:chgData name="Watanabe Go" userId="eca159047afb4479" providerId="LiveId" clId="{05F120DD-C23D-498A-9BB3-F009F09F94FB}" dt="2021-05-23T17:25:43.360" v="4269"/>
        <pc:sldMkLst>
          <pc:docMk/>
          <pc:sldMk cId="3345347126" sldId="509"/>
        </pc:sldMkLst>
        <pc:spChg chg="mod">
          <ac:chgData name="Watanabe Go" userId="eca159047afb4479" providerId="LiveId" clId="{05F120DD-C23D-498A-9BB3-F009F09F94FB}" dt="2021-05-23T17:25:43.360" v="4269"/>
          <ac:spMkLst>
            <pc:docMk/>
            <pc:sldMk cId="3345347126" sldId="509"/>
            <ac:spMk id="2" creationId="{33A5895E-BD14-4316-A89B-7CD142624437}"/>
          </ac:spMkLst>
        </pc:spChg>
      </pc:sldChg>
      <pc:sldChg chg="addSp delSp modSp new del mod delAnim modAnim">
        <pc:chgData name="Watanabe Go" userId="eca159047afb4479" providerId="LiveId" clId="{05F120DD-C23D-498A-9BB3-F009F09F94FB}" dt="2021-05-23T17:22:05.708" v="4195" actId="47"/>
        <pc:sldMkLst>
          <pc:docMk/>
          <pc:sldMk cId="3995089987" sldId="509"/>
        </pc:sldMkLst>
        <pc:picChg chg="add del mod">
          <ac:chgData name="Watanabe Go" userId="eca159047afb4479" providerId="LiveId" clId="{05F120DD-C23D-498A-9BB3-F009F09F94FB}" dt="2021-05-23T17:19:10.513" v="4188" actId="21"/>
          <ac:picMkLst>
            <pc:docMk/>
            <pc:sldMk cId="3995089987" sldId="509"/>
            <ac:picMk id="3" creationId="{3E3E0111-59FB-4BC2-BCBB-B10E5BAF0354}"/>
          </ac:picMkLst>
        </pc:picChg>
      </pc:sldChg>
      <pc:sldChg chg="modSp add mod ord">
        <pc:chgData name="Watanabe Go" userId="eca159047afb4479" providerId="LiveId" clId="{05F120DD-C23D-498A-9BB3-F009F09F94FB}" dt="2021-05-25T13:34:11.308" v="7335"/>
        <pc:sldMkLst>
          <pc:docMk/>
          <pc:sldMk cId="3598354351" sldId="510"/>
        </pc:sldMkLst>
        <pc:spChg chg="mod">
          <ac:chgData name="Watanabe Go" userId="eca159047afb4479" providerId="LiveId" clId="{05F120DD-C23D-498A-9BB3-F009F09F94FB}" dt="2021-05-23T17:26:15.656" v="4302" actId="20577"/>
          <ac:spMkLst>
            <pc:docMk/>
            <pc:sldMk cId="3598354351" sldId="510"/>
            <ac:spMk id="2" creationId="{33A5895E-BD14-4316-A89B-7CD142624437}"/>
          </ac:spMkLst>
        </pc:spChg>
      </pc:sldChg>
      <pc:sldChg chg="modSp add del mod">
        <pc:chgData name="Watanabe Go" userId="eca159047afb4479" providerId="LiveId" clId="{05F120DD-C23D-498A-9BB3-F009F09F94FB}" dt="2021-05-25T18:12:30.134" v="13620" actId="47"/>
        <pc:sldMkLst>
          <pc:docMk/>
          <pc:sldMk cId="333933957" sldId="511"/>
        </pc:sldMkLst>
        <pc:spChg chg="mod">
          <ac:chgData name="Watanabe Go" userId="eca159047afb4479" providerId="LiveId" clId="{05F120DD-C23D-498A-9BB3-F009F09F94FB}" dt="2021-05-25T14:53:10.564" v="9052" actId="20577"/>
          <ac:spMkLst>
            <pc:docMk/>
            <pc:sldMk cId="333933957" sldId="511"/>
            <ac:spMk id="2" creationId="{33A5895E-BD14-4316-A89B-7CD142624437}"/>
          </ac:spMkLst>
        </pc:spChg>
      </pc:sldChg>
      <pc:sldChg chg="addSp modSp new del mod ord">
        <pc:chgData name="Watanabe Go" userId="eca159047afb4479" providerId="LiveId" clId="{05F120DD-C23D-498A-9BB3-F009F09F94FB}" dt="2021-05-26T07:03:10.044" v="17582" actId="47"/>
        <pc:sldMkLst>
          <pc:docMk/>
          <pc:sldMk cId="3694818800" sldId="512"/>
        </pc:sldMkLst>
        <pc:spChg chg="mod">
          <ac:chgData name="Watanabe Go" userId="eca159047afb4479" providerId="LiveId" clId="{05F120DD-C23D-498A-9BB3-F009F09F94FB}" dt="2021-05-25T17:11:07.432" v="12501" actId="20577"/>
          <ac:spMkLst>
            <pc:docMk/>
            <pc:sldMk cId="3694818800" sldId="512"/>
            <ac:spMk id="2" creationId="{82746D5F-EDC8-4848-AD7A-CDD9AF987654}"/>
          </ac:spMkLst>
        </pc:spChg>
        <pc:spChg chg="mod">
          <ac:chgData name="Watanabe Go" userId="eca159047afb4479" providerId="LiveId" clId="{05F120DD-C23D-498A-9BB3-F009F09F94FB}" dt="2021-05-23T17:30:32.156" v="4481" actId="20577"/>
          <ac:spMkLst>
            <pc:docMk/>
            <pc:sldMk cId="3694818800" sldId="512"/>
            <ac:spMk id="4" creationId="{8D28CD65-3A11-4324-B500-4BD661E1F701}"/>
          </ac:spMkLst>
        </pc:spChg>
        <pc:spChg chg="add mod">
          <ac:chgData name="Watanabe Go" userId="eca159047afb4479" providerId="LiveId" clId="{05F120DD-C23D-498A-9BB3-F009F09F94FB}" dt="2021-05-25T18:10:52.459" v="13584" actId="20577"/>
          <ac:spMkLst>
            <pc:docMk/>
            <pc:sldMk cId="3694818800" sldId="512"/>
            <ac:spMk id="5" creationId="{1862EC79-D473-45B1-AF3A-72886077526E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5T13:17:26.239" v="6595" actId="47"/>
        <pc:sldMkLst>
          <pc:docMk/>
          <pc:sldMk cId="461134944" sldId="513"/>
        </pc:sldMkLst>
        <pc:spChg chg="del mod ord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2" creationId="{90F830BC-97EC-477A-AF69-29E17673F57D}"/>
          </ac:spMkLst>
        </pc:spChg>
        <pc:spChg chg="mod ord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3" creationId="{73D5B959-985F-4A64-912E-E5D15825B1BF}"/>
          </ac:spMkLst>
        </pc:spChg>
        <pc:spChg chg="del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4" creationId="{C925DF3F-3B2B-4DB9-A832-AC25F9BDB20D}"/>
          </ac:spMkLst>
        </pc:spChg>
        <pc:spChg chg="add mod ord">
          <ac:chgData name="Watanabe Go" userId="eca159047afb4479" providerId="LiveId" clId="{05F120DD-C23D-498A-9BB3-F009F09F94FB}" dt="2021-05-25T00:31:29.257" v="4840" actId="20577"/>
          <ac:spMkLst>
            <pc:docMk/>
            <pc:sldMk cId="461134944" sldId="513"/>
            <ac:spMk id="5" creationId="{D0E5DCE8-32BD-4B94-952B-911D348BC88C}"/>
          </ac:spMkLst>
        </pc:spChg>
        <pc:spChg chg="add mod">
          <ac:chgData name="Watanabe Go" userId="eca159047afb4479" providerId="LiveId" clId="{05F120DD-C23D-498A-9BB3-F009F09F94FB}" dt="2021-05-24T23:08:16.436" v="4486" actId="1076"/>
          <ac:spMkLst>
            <pc:docMk/>
            <pc:sldMk cId="461134944" sldId="513"/>
            <ac:spMk id="6" creationId="{0CA4399A-2FE6-4540-A1B6-E559179B3F99}"/>
          </ac:spMkLst>
        </pc:spChg>
        <pc:spChg chg="add mod">
          <ac:chgData name="Watanabe Go" userId="eca159047afb4479" providerId="LiveId" clId="{05F120DD-C23D-498A-9BB3-F009F09F94FB}" dt="2021-05-24T23:32:37.804" v="4655" actId="20577"/>
          <ac:spMkLst>
            <pc:docMk/>
            <pc:sldMk cId="461134944" sldId="513"/>
            <ac:spMk id="7" creationId="{78859676-BBF3-497D-8EDE-28FD953598F0}"/>
          </ac:spMkLst>
        </pc:spChg>
        <pc:spChg chg="add mod">
          <ac:chgData name="Watanabe Go" userId="eca159047afb4479" providerId="LiveId" clId="{05F120DD-C23D-498A-9BB3-F009F09F94FB}" dt="2021-05-24T23:32:44.762" v="4662" actId="20577"/>
          <ac:spMkLst>
            <pc:docMk/>
            <pc:sldMk cId="461134944" sldId="513"/>
            <ac:spMk id="8" creationId="{82652422-0184-42BE-BDF4-45C0FA867F6A}"/>
          </ac:spMkLst>
        </pc:spChg>
        <pc:spChg chg="add mod">
          <ac:chgData name="Watanabe Go" userId="eca159047afb4479" providerId="LiveId" clId="{05F120DD-C23D-498A-9BB3-F009F09F94FB}" dt="2021-05-24T23:32:49.235" v="4667" actId="20577"/>
          <ac:spMkLst>
            <pc:docMk/>
            <pc:sldMk cId="461134944" sldId="513"/>
            <ac:spMk id="9" creationId="{7A626CB6-3018-4719-A960-B7B4B40E9B6D}"/>
          </ac:spMkLst>
        </pc:spChg>
        <pc:spChg chg="add mod">
          <ac:chgData name="Watanabe Go" userId="eca159047afb4479" providerId="LiveId" clId="{05F120DD-C23D-498A-9BB3-F009F09F94FB}" dt="2021-05-25T00:30:51.752" v="4791" actId="1076"/>
          <ac:spMkLst>
            <pc:docMk/>
            <pc:sldMk cId="461134944" sldId="513"/>
            <ac:spMk id="10" creationId="{676335D7-21B0-4F58-A9AE-DB41A08FC0E6}"/>
          </ac:spMkLst>
        </pc:spChg>
        <pc:spChg chg="add mod">
          <ac:chgData name="Watanabe Go" userId="eca159047afb4479" providerId="LiveId" clId="{05F120DD-C23D-498A-9BB3-F009F09F94FB}" dt="2021-05-24T23:32:18.475" v="4634" actId="20577"/>
          <ac:spMkLst>
            <pc:docMk/>
            <pc:sldMk cId="461134944" sldId="513"/>
            <ac:spMk id="11" creationId="{FE7DD2BB-71CD-4E1C-B535-9412D64CFC5A}"/>
          </ac:spMkLst>
        </pc:spChg>
        <pc:spChg chg="add mod">
          <ac:chgData name="Watanabe Go" userId="eca159047afb4479" providerId="LiveId" clId="{05F120DD-C23D-498A-9BB3-F009F09F94FB}" dt="2021-05-25T00:39:27.622" v="5064" actId="20577"/>
          <ac:spMkLst>
            <pc:docMk/>
            <pc:sldMk cId="461134944" sldId="513"/>
            <ac:spMk id="12" creationId="{E56FAFDD-F925-48E7-A2C9-41BB36A9337B}"/>
          </ac:spMkLst>
        </pc:spChg>
        <pc:spChg chg="add mod">
          <ac:chgData name="Watanabe Go" userId="eca159047afb4479" providerId="LiveId" clId="{05F120DD-C23D-498A-9BB3-F009F09F94FB}" dt="2021-05-25T00:41:25.296" v="5151" actId="1076"/>
          <ac:spMkLst>
            <pc:docMk/>
            <pc:sldMk cId="461134944" sldId="513"/>
            <ac:spMk id="19" creationId="{1E85E694-154C-4EC6-9859-26FBCEE52633}"/>
          </ac:spMkLst>
        </pc:spChg>
        <pc:spChg chg="add del mod">
          <ac:chgData name="Watanabe Go" userId="eca159047afb4479" providerId="LiveId" clId="{05F120DD-C23D-498A-9BB3-F009F09F94FB}" dt="2021-05-25T00:39:27.191" v="5063"/>
          <ac:spMkLst>
            <pc:docMk/>
            <pc:sldMk cId="461134944" sldId="513"/>
            <ac:spMk id="20" creationId="{5404A215-49B1-4F21-AA14-087B64A4E034}"/>
          </ac:spMkLst>
        </pc:spChg>
        <pc:spChg chg="add mod">
          <ac:chgData name="Watanabe Go" userId="eca159047afb4479" providerId="LiveId" clId="{05F120DD-C23D-498A-9BB3-F009F09F94FB}" dt="2021-05-25T00:40:10.757" v="5106" actId="1076"/>
          <ac:spMkLst>
            <pc:docMk/>
            <pc:sldMk cId="461134944" sldId="513"/>
            <ac:spMk id="21" creationId="{6517A377-7AB0-4DF1-8DF9-63B006D26464}"/>
          </ac:spMkLst>
        </pc:spChg>
        <pc:spChg chg="add mod">
          <ac:chgData name="Watanabe Go" userId="eca159047afb4479" providerId="LiveId" clId="{05F120DD-C23D-498A-9BB3-F009F09F94FB}" dt="2021-05-25T00:40:21.398" v="5120" actId="20577"/>
          <ac:spMkLst>
            <pc:docMk/>
            <pc:sldMk cId="461134944" sldId="513"/>
            <ac:spMk id="22" creationId="{BADE018C-185C-41D4-B048-D4FC5E082825}"/>
          </ac:spMkLst>
        </pc:sp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4" creationId="{7D418EF4-6B49-444E-9D22-CD0BF634297D}"/>
          </ac:cxnSpMkLst>
        </pc:cxn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13" creationId="{F2BF1165-5EAA-4FF6-AACC-C2D9E76D911B}"/>
          </ac:cxnSpMkLst>
        </pc:cxn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14" creationId="{43B59DB1-D0BF-4CCB-AAF9-3EF814D9D588}"/>
          </ac:cxnSpMkLst>
        </pc:cxnChg>
      </pc:sldChg>
      <pc:sldChg chg="addSp delSp modSp new mod ord">
        <pc:chgData name="Watanabe Go" userId="eca159047afb4479" providerId="LiveId" clId="{05F120DD-C23D-498A-9BB3-F009F09F94FB}" dt="2021-05-25T17:11:47.303" v="12503" actId="14100"/>
        <pc:sldMkLst>
          <pc:docMk/>
          <pc:sldMk cId="2247990898" sldId="514"/>
        </pc:sldMkLst>
        <pc:spChg chg="mod">
          <ac:chgData name="Watanabe Go" userId="eca159047afb4479" providerId="LiveId" clId="{05F120DD-C23D-498A-9BB3-F009F09F94FB}" dt="2021-05-25T13:32:23.885" v="7326" actId="20577"/>
          <ac:spMkLst>
            <pc:docMk/>
            <pc:sldMk cId="2247990898" sldId="514"/>
            <ac:spMk id="2" creationId="{62A45EED-5901-4FD0-97BE-6C72EBEAF3D4}"/>
          </ac:spMkLst>
        </pc:spChg>
        <pc:spChg chg="add mod">
          <ac:chgData name="Watanabe Go" userId="eca159047afb4479" providerId="LiveId" clId="{05F120DD-C23D-498A-9BB3-F009F09F94FB}" dt="2021-05-25T13:15:35.411" v="6501" actId="14100"/>
          <ac:spMkLst>
            <pc:docMk/>
            <pc:sldMk cId="2247990898" sldId="514"/>
            <ac:spMk id="4" creationId="{C129487F-192F-4383-B00E-69273C0A6FD9}"/>
          </ac:spMkLst>
        </pc:spChg>
        <pc:spChg chg="add mod">
          <ac:chgData name="Watanabe Go" userId="eca159047afb4479" providerId="LiveId" clId="{05F120DD-C23D-498A-9BB3-F009F09F94FB}" dt="2021-05-25T13:11:30.837" v="6419" actId="14100"/>
          <ac:spMkLst>
            <pc:docMk/>
            <pc:sldMk cId="2247990898" sldId="514"/>
            <ac:spMk id="5" creationId="{156A0561-4A94-4EA5-BDD7-CA63DED0B591}"/>
          </ac:spMkLst>
        </pc:spChg>
        <pc:spChg chg="add mod">
          <ac:chgData name="Watanabe Go" userId="eca159047afb4479" providerId="LiveId" clId="{05F120DD-C23D-498A-9BB3-F009F09F94FB}" dt="2021-05-25T13:11:36.538" v="6421" actId="14100"/>
          <ac:spMkLst>
            <pc:docMk/>
            <pc:sldMk cId="2247990898" sldId="514"/>
            <ac:spMk id="6" creationId="{8BD71319-20D6-4C09-8423-80ED5C9F5A48}"/>
          </ac:spMkLst>
        </pc:spChg>
        <pc:spChg chg="add mod">
          <ac:chgData name="Watanabe Go" userId="eca159047afb4479" providerId="LiveId" clId="{05F120DD-C23D-498A-9BB3-F009F09F94FB}" dt="2021-05-25T13:11:45.527" v="6423" actId="14100"/>
          <ac:spMkLst>
            <pc:docMk/>
            <pc:sldMk cId="2247990898" sldId="514"/>
            <ac:spMk id="7" creationId="{6C7EAEAF-B2AB-4B4D-9D8E-BB401B92F5A8}"/>
          </ac:spMkLst>
        </pc:spChg>
        <pc:spChg chg="add mod">
          <ac:chgData name="Watanabe Go" userId="eca159047afb4479" providerId="LiveId" clId="{05F120DD-C23D-498A-9BB3-F009F09F94FB}" dt="2021-05-25T13:10:33.302" v="6407" actId="14100"/>
          <ac:spMkLst>
            <pc:docMk/>
            <pc:sldMk cId="2247990898" sldId="514"/>
            <ac:spMk id="8" creationId="{226AB24C-939F-4143-A373-5A9FBDE2CD70}"/>
          </ac:spMkLst>
        </pc:spChg>
        <pc:spChg chg="add mod">
          <ac:chgData name="Watanabe Go" userId="eca159047afb4479" providerId="LiveId" clId="{05F120DD-C23D-498A-9BB3-F009F09F94FB}" dt="2021-05-25T13:10:25.594" v="6405" actId="1076"/>
          <ac:spMkLst>
            <pc:docMk/>
            <pc:sldMk cId="2247990898" sldId="514"/>
            <ac:spMk id="9" creationId="{BC47E860-4046-4A4B-891F-0B1C9B48DE24}"/>
          </ac:spMkLst>
        </pc:spChg>
        <pc:spChg chg="add mod">
          <ac:chgData name="Watanabe Go" userId="eca159047afb4479" providerId="LiveId" clId="{05F120DD-C23D-498A-9BB3-F009F09F94FB}" dt="2021-05-25T13:12:03.848" v="6424" actId="1076"/>
          <ac:spMkLst>
            <pc:docMk/>
            <pc:sldMk cId="2247990898" sldId="514"/>
            <ac:spMk id="10" creationId="{FE3DDD6B-CF49-4677-B8BE-EE507E3186A6}"/>
          </ac:spMkLst>
        </pc:spChg>
        <pc:spChg chg="add mod">
          <ac:chgData name="Watanabe Go" userId="eca159047afb4479" providerId="LiveId" clId="{05F120DD-C23D-498A-9BB3-F009F09F94FB}" dt="2021-05-25T15:00:51.006" v="9204" actId="1076"/>
          <ac:spMkLst>
            <pc:docMk/>
            <pc:sldMk cId="2247990898" sldId="514"/>
            <ac:spMk id="11" creationId="{79CFEA8A-6378-4110-96F8-0DB87D94EA51}"/>
          </ac:spMkLst>
        </pc:spChg>
        <pc:spChg chg="add mod">
          <ac:chgData name="Watanabe Go" userId="eca159047afb4479" providerId="LiveId" clId="{05F120DD-C23D-498A-9BB3-F009F09F94FB}" dt="2021-05-25T13:14:02.728" v="6474" actId="404"/>
          <ac:spMkLst>
            <pc:docMk/>
            <pc:sldMk cId="2247990898" sldId="514"/>
            <ac:spMk id="14" creationId="{F7B473FB-FF4E-4290-BE84-1ABAF12E7E1B}"/>
          </ac:spMkLst>
        </pc:spChg>
        <pc:spChg chg="add mod">
          <ac:chgData name="Watanabe Go" userId="eca159047afb4479" providerId="LiveId" clId="{05F120DD-C23D-498A-9BB3-F009F09F94FB}" dt="2021-05-25T13:15:17.888" v="6498" actId="14100"/>
          <ac:spMkLst>
            <pc:docMk/>
            <pc:sldMk cId="2247990898" sldId="514"/>
            <ac:spMk id="15" creationId="{6122252A-2321-422E-BAA8-6283E406C994}"/>
          </ac:spMkLst>
        </pc:spChg>
        <pc:spChg chg="add mod">
          <ac:chgData name="Watanabe Go" userId="eca159047afb4479" providerId="LiveId" clId="{05F120DD-C23D-498A-9BB3-F009F09F94FB}" dt="2021-05-25T17:11:47.303" v="12503" actId="14100"/>
          <ac:spMkLst>
            <pc:docMk/>
            <pc:sldMk cId="2247990898" sldId="514"/>
            <ac:spMk id="17" creationId="{8AB2CD8A-E3A7-4071-BB62-F222BDFDBDFE}"/>
          </ac:spMkLst>
        </pc:spChg>
        <pc:picChg chg="add del mod">
          <ac:chgData name="Watanabe Go" userId="eca159047afb4479" providerId="LiveId" clId="{05F120DD-C23D-498A-9BB3-F009F09F94FB}" dt="2021-05-25T13:13:25.660" v="6464" actId="21"/>
          <ac:picMkLst>
            <pc:docMk/>
            <pc:sldMk cId="2247990898" sldId="514"/>
            <ac:picMk id="13" creationId="{84A39B00-9C9E-404A-928B-64A68E026345}"/>
          </ac:picMkLst>
        </pc:picChg>
        <pc:picChg chg="add mod">
          <ac:chgData name="Watanabe Go" userId="eca159047afb4479" providerId="LiveId" clId="{05F120DD-C23D-498A-9BB3-F009F09F94FB}" dt="2021-05-25T13:15:03.027" v="6494" actId="1036"/>
          <ac:picMkLst>
            <pc:docMk/>
            <pc:sldMk cId="2247990898" sldId="514"/>
            <ac:picMk id="16" creationId="{063C41D6-CC0F-4813-BA21-6CD680A9ECB5}"/>
          </ac:picMkLst>
        </pc:picChg>
      </pc:sldChg>
      <pc:sldChg chg="addSp delSp modSp add mod ord">
        <pc:chgData name="Watanabe Go" userId="eca159047afb4479" providerId="LiveId" clId="{05F120DD-C23D-498A-9BB3-F009F09F94FB}" dt="2021-05-26T02:53:20.261" v="15649" actId="1076"/>
        <pc:sldMkLst>
          <pc:docMk/>
          <pc:sldMk cId="2149741674" sldId="515"/>
        </pc:sldMkLst>
        <pc:spChg chg="mod">
          <ac:chgData name="Watanabe Go" userId="eca159047afb4479" providerId="LiveId" clId="{05F120DD-C23D-498A-9BB3-F009F09F94FB}" dt="2021-05-25T17:40:38.423" v="13130" actId="20577"/>
          <ac:spMkLst>
            <pc:docMk/>
            <pc:sldMk cId="2149741674" sldId="515"/>
            <ac:spMk id="2" creationId="{62A45EED-5901-4FD0-97BE-6C72EBEAF3D4}"/>
          </ac:spMkLst>
        </pc:spChg>
        <pc:spChg chg="mod">
          <ac:chgData name="Watanabe Go" userId="eca159047afb4479" providerId="LiveId" clId="{05F120DD-C23D-498A-9BB3-F009F09F94FB}" dt="2021-05-25T17:40:54.108" v="13131" actId="207"/>
          <ac:spMkLst>
            <pc:docMk/>
            <pc:sldMk cId="2149741674" sldId="515"/>
            <ac:spMk id="4" creationId="{C129487F-192F-4383-B00E-69273C0A6FD9}"/>
          </ac:spMkLst>
        </pc:spChg>
        <pc:spChg chg="add del mod">
          <ac:chgData name="Watanabe Go" userId="eca159047afb4479" providerId="LiveId" clId="{05F120DD-C23D-498A-9BB3-F009F09F94FB}" dt="2021-05-25T13:31:07.722" v="7204" actId="478"/>
          <ac:spMkLst>
            <pc:docMk/>
            <pc:sldMk cId="2149741674" sldId="515"/>
            <ac:spMk id="5" creationId="{CB6088FE-35DA-4786-81A1-6D19AC226885}"/>
          </ac:spMkLst>
        </pc:spChg>
        <pc:spChg chg="add del mod">
          <ac:chgData name="Watanabe Go" userId="eca159047afb4479" providerId="LiveId" clId="{05F120DD-C23D-498A-9BB3-F009F09F94FB}" dt="2021-05-25T13:31:07.722" v="7204" actId="478"/>
          <ac:spMkLst>
            <pc:docMk/>
            <pc:sldMk cId="2149741674" sldId="515"/>
            <ac:spMk id="6" creationId="{D927C3F4-647B-4BE5-A182-FA704D217A4B}"/>
          </ac:spMkLst>
        </pc:spChg>
        <pc:spChg chg="add mod">
          <ac:chgData name="Watanabe Go" userId="eca159047afb4479" providerId="LiveId" clId="{05F120DD-C23D-498A-9BB3-F009F09F94FB}" dt="2021-05-25T13:31:24.497" v="7207" actId="1076"/>
          <ac:spMkLst>
            <pc:docMk/>
            <pc:sldMk cId="2149741674" sldId="515"/>
            <ac:spMk id="7" creationId="{DD2336D9-7AF8-4F04-946D-A25E27CDE989}"/>
          </ac:spMkLst>
        </pc:spChg>
        <pc:spChg chg="add mod">
          <ac:chgData name="Watanabe Go" userId="eca159047afb4479" providerId="LiveId" clId="{05F120DD-C23D-498A-9BB3-F009F09F94FB}" dt="2021-05-25T13:31:24.497" v="7207" actId="1076"/>
          <ac:spMkLst>
            <pc:docMk/>
            <pc:sldMk cId="2149741674" sldId="515"/>
            <ac:spMk id="8" creationId="{389A91A9-CD62-47B8-B7E7-3F23F8D2E1AF}"/>
          </ac:spMkLst>
        </pc:spChg>
        <pc:spChg chg="add mod">
          <ac:chgData name="Watanabe Go" userId="eca159047afb4479" providerId="LiveId" clId="{05F120DD-C23D-498A-9BB3-F009F09F94FB}" dt="2021-05-26T02:53:20.261" v="15649" actId="1076"/>
          <ac:spMkLst>
            <pc:docMk/>
            <pc:sldMk cId="2149741674" sldId="515"/>
            <ac:spMk id="9" creationId="{D9F99DC5-2AE5-4A28-94AB-08D5341E1F0E}"/>
          </ac:spMkLst>
        </pc:spChg>
        <pc:spChg chg="add del mod">
          <ac:chgData name="Watanabe Go" userId="eca159047afb4479" providerId="LiveId" clId="{05F120DD-C23D-498A-9BB3-F009F09F94FB}" dt="2021-05-26T02:52:48.200" v="15643" actId="478"/>
          <ac:spMkLst>
            <pc:docMk/>
            <pc:sldMk cId="2149741674" sldId="515"/>
            <ac:spMk id="10" creationId="{DD7D84FA-827F-46D4-AAB0-5EDB8AD84B3F}"/>
          </ac:spMkLst>
        </pc:spChg>
      </pc:sldChg>
      <pc:sldChg chg="addSp delSp modSp add del mod">
        <pc:chgData name="Watanabe Go" userId="eca159047afb4479" providerId="LiveId" clId="{05F120DD-C23D-498A-9BB3-F009F09F94FB}" dt="2021-05-25T13:36:30.772" v="7554" actId="47"/>
        <pc:sldMkLst>
          <pc:docMk/>
          <pc:sldMk cId="3137300075" sldId="516"/>
        </pc:sldMkLst>
        <pc:spChg chg="mod">
          <ac:chgData name="Watanabe Go" userId="eca159047afb4479" providerId="LiveId" clId="{05F120DD-C23D-498A-9BB3-F009F09F94FB}" dt="2021-05-25T11:53:45.171" v="5886" actId="20577"/>
          <ac:spMkLst>
            <pc:docMk/>
            <pc:sldMk cId="3137300075" sldId="516"/>
            <ac:spMk id="5" creationId="{D0E5DCE8-32BD-4B94-952B-911D348BC88C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" creationId="{0CA4399A-2FE6-4540-A1B6-E559179B3F99}"/>
          </ac:spMkLst>
        </pc:spChg>
        <pc:spChg chg="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00:32:19.229" v="4908" actId="478"/>
          <ac:spMkLst>
            <pc:docMk/>
            <pc:sldMk cId="3137300075" sldId="516"/>
            <ac:spMk id="8" creationId="{82652422-0184-42BE-BDF4-45C0FA867F6A}"/>
          </ac:spMkLst>
        </pc:spChg>
        <pc:spChg chg="del">
          <ac:chgData name="Watanabe Go" userId="eca159047afb4479" providerId="LiveId" clId="{05F120DD-C23D-498A-9BB3-F009F09F94FB}" dt="2021-05-25T00:32:19.229" v="4908" actId="478"/>
          <ac:spMkLst>
            <pc:docMk/>
            <pc:sldMk cId="3137300075" sldId="516"/>
            <ac:spMk id="9" creationId="{7A626CB6-3018-4719-A960-B7B4B40E9B6D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1" creationId="{FE7DD2BB-71CD-4E1C-B535-9412D64CFC5A}"/>
          </ac:spMkLst>
        </pc:spChg>
        <pc:spChg chg="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2" creationId="{E56FAFDD-F925-48E7-A2C9-41BB36A9337B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5" creationId="{68039EB3-274D-4095-A631-470DA9D5C3FB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6" creationId="{7012C8A8-63AF-4CC2-AB78-90E0917CE55D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7" creationId="{848A2886-5DC5-4D4B-BAD5-3B60EA4E2768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8" creationId="{7DF127E9-86CB-4E65-9C91-9986219B95BD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9" creationId="{2D98BE1C-524D-4DA9-A787-4CA2C86D5AD3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0" creationId="{00926460-0D78-4C50-BC7C-6EFA90BFD9D7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2" creationId="{09D2371B-832D-4160-9D8E-50BFAE263142}"/>
          </ac:spMkLst>
        </pc:spChg>
        <pc:spChg chg="add del mod">
          <ac:chgData name="Watanabe Go" userId="eca159047afb4479" providerId="LiveId" clId="{05F120DD-C23D-498A-9BB3-F009F09F94FB}" dt="2021-05-25T00:33:15.771" v="4946" actId="478"/>
          <ac:spMkLst>
            <pc:docMk/>
            <pc:sldMk cId="3137300075" sldId="516"/>
            <ac:spMk id="23" creationId="{A722DFE7-B650-42FF-83F1-C13842F82AC4}"/>
          </ac:spMkLst>
        </pc:spChg>
        <pc:spChg chg="add del mod">
          <ac:chgData name="Watanabe Go" userId="eca159047afb4479" providerId="LiveId" clId="{05F120DD-C23D-498A-9BB3-F009F09F94FB}" dt="2021-05-25T11:56:15.936" v="5942" actId="478"/>
          <ac:spMkLst>
            <pc:docMk/>
            <pc:sldMk cId="3137300075" sldId="516"/>
            <ac:spMk id="24" creationId="{C21AF852-76E0-4EB1-A3AA-F8B48430FAA6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5" creationId="{0840E6DF-1254-4A72-BD8D-D1C0868484FF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6" creationId="{7AFAA9C2-74F3-40F6-82D6-C6770FB0B4B8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7" creationId="{7570F5F7-9362-4DB8-9A6D-9AAE63AC150A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49" creationId="{EA0E39A2-4AA3-4DE2-BE31-27ABCEB6B2C7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0" creationId="{E30BF550-3E01-4252-A397-37ED08836144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1" creationId="{F8FBE1BA-6DB5-4EBA-B05B-EF7E398D8CE4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3" creationId="{86DFEB77-AAD0-4B32-85A6-E8C99E3BD1CA}"/>
          </ac:spMkLst>
        </pc:spChg>
        <pc:cxnChg chg="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00:32:22.356" v="4909" actId="478"/>
          <ac:cxnSpMkLst>
            <pc:docMk/>
            <pc:sldMk cId="3137300075" sldId="516"/>
            <ac:cxnSpMk id="13" creationId="{F2BF1165-5EAA-4FF6-AACC-C2D9E76D911B}"/>
          </ac:cxnSpMkLst>
        </pc:cxnChg>
        <pc:cxnChg chg="del mod">
          <ac:chgData name="Watanabe Go" userId="eca159047afb4479" providerId="LiveId" clId="{05F120DD-C23D-498A-9BB3-F009F09F94FB}" dt="2021-05-25T00:32:22.356" v="4909" actId="478"/>
          <ac:cxnSpMkLst>
            <pc:docMk/>
            <pc:sldMk cId="3137300075" sldId="516"/>
            <ac:cxnSpMk id="14" creationId="{43B59DB1-D0BF-4CCB-AAF9-3EF814D9D588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28" creationId="{1AF113CF-611A-4F47-A2F6-D92083BD76D0}"/>
          </ac:cxnSpMkLst>
        </pc:cxnChg>
        <pc:cxnChg chg="add del mod">
          <ac:chgData name="Watanabe Go" userId="eca159047afb4479" providerId="LiveId" clId="{05F120DD-C23D-498A-9BB3-F009F09F94FB}" dt="2021-05-25T00:34:13.431" v="4971" actId="478"/>
          <ac:cxnSpMkLst>
            <pc:docMk/>
            <pc:sldMk cId="3137300075" sldId="516"/>
            <ac:cxnSpMk id="29" creationId="{8ECBB5BA-3F4A-4433-ADF2-8DE68F4A5A52}"/>
          </ac:cxnSpMkLst>
        </pc:cxnChg>
        <pc:cxnChg chg="add del mod">
          <ac:chgData name="Watanabe Go" userId="eca159047afb4479" providerId="LiveId" clId="{05F120DD-C23D-498A-9BB3-F009F09F94FB}" dt="2021-05-25T00:34:12.058" v="4970" actId="478"/>
          <ac:cxnSpMkLst>
            <pc:docMk/>
            <pc:sldMk cId="3137300075" sldId="516"/>
            <ac:cxnSpMk id="30" creationId="{69AD9E71-CD93-4AF7-AFC0-8A87EABD23D4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34" creationId="{0EEE6C88-A9B6-40A4-A881-A4FD78ABBC0B}"/>
          </ac:cxnSpMkLst>
        </pc:cxnChg>
        <pc:cxnChg chg="add del mod">
          <ac:chgData name="Watanabe Go" userId="eca159047afb4479" providerId="LiveId" clId="{05F120DD-C23D-498A-9BB3-F009F09F94FB}" dt="2021-05-25T00:34:28.126" v="4979" actId="478"/>
          <ac:cxnSpMkLst>
            <pc:docMk/>
            <pc:sldMk cId="3137300075" sldId="516"/>
            <ac:cxnSpMk id="35" creationId="{AF81F379-2FCC-4E65-B672-8BA5E345A05D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36" creationId="{B490DB91-F8D9-4EE6-A4C5-EFC6CDE29738}"/>
          </ac:cxnSpMkLst>
        </pc:cxnChg>
        <pc:cxnChg chg="add del mod">
          <ac:chgData name="Watanabe Go" userId="eca159047afb4479" providerId="LiveId" clId="{05F120DD-C23D-498A-9BB3-F009F09F94FB}" dt="2021-05-25T00:34:25.008" v="4977" actId="478"/>
          <ac:cxnSpMkLst>
            <pc:docMk/>
            <pc:sldMk cId="3137300075" sldId="516"/>
            <ac:cxnSpMk id="39" creationId="{6E173121-E442-4F93-BC7F-CFD09C7A4F5B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42" creationId="{A714F047-1CDD-4F08-96EE-4BA04AE62C34}"/>
          </ac:cxnSpMkLst>
        </pc:cxnChg>
        <pc:cxnChg chg="add del mod">
          <ac:chgData name="Watanabe Go" userId="eca159047afb4479" providerId="LiveId" clId="{05F120DD-C23D-498A-9BB3-F009F09F94FB}" dt="2021-05-25T11:56:15.936" v="5942" actId="478"/>
          <ac:cxnSpMkLst>
            <pc:docMk/>
            <pc:sldMk cId="3137300075" sldId="516"/>
            <ac:cxnSpMk id="45" creationId="{9BB34B07-7B02-4364-89AA-81BD36C83FA9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0" creationId="{916EB616-C311-40BF-BBF5-AC00EADAAA06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4" creationId="{D5588F29-BD96-4282-87A4-F1F4E7AB83C4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7" creationId="{3A8F00E5-4EA5-4DA0-8755-EF61B843BA40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62" creationId="{BB969CA9-7835-481D-BFAC-E245FBBA2DC8}"/>
          </ac:cxnSpMkLst>
        </pc:cxnChg>
      </pc:sldChg>
      <pc:sldChg chg="addSp delSp modSp add del mod">
        <pc:chgData name="Watanabe Go" userId="eca159047afb4479" providerId="LiveId" clId="{05F120DD-C23D-498A-9BB3-F009F09F94FB}" dt="2021-05-25T14:14:53.294" v="8568" actId="47"/>
        <pc:sldMkLst>
          <pc:docMk/>
          <pc:sldMk cId="2895618237" sldId="517"/>
        </pc:sldMkLst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6" creationId="{0CA4399A-2FE6-4540-A1B6-E559179B3F99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8" creationId="{82652422-0184-42BE-BDF4-45C0FA867F6A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9" creationId="{7A626CB6-3018-4719-A960-B7B4B40E9B6D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1" creationId="{FE7DD2BB-71CD-4E1C-B535-9412D64CFC5A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2" creationId="{E56FAFDD-F925-48E7-A2C9-41BB36A9337B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7" creationId="{381D712A-0BA3-4908-A084-F505FC88D87F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8" creationId="{84306919-11EB-48BC-A46E-B601DAF851E5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9" creationId="{1E85E694-154C-4EC6-9859-26FBCEE52633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0" creationId="{FD52405B-CBB6-425D-A333-D2897AA6E1E7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1" creationId="{6517A377-7AB0-4DF1-8DF9-63B006D26464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2" creationId="{BADE018C-185C-41D4-B048-D4FC5E082825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3" creationId="{FD501651-6F22-4EA5-8364-9E74DF58F875}"/>
          </ac:spMkLst>
        </pc:sp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13" creationId="{F2BF1165-5EAA-4FF6-AACC-C2D9E76D911B}"/>
          </ac:cxnSpMkLst>
        </pc:cxn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14" creationId="{43B59DB1-D0BF-4CCB-AAF9-3EF814D9D588}"/>
          </ac:cxnSpMkLst>
        </pc:cxnChg>
      </pc:sldChg>
      <pc:sldChg chg="modSp new mod">
        <pc:chgData name="Watanabe Go" userId="eca159047afb4479" providerId="LiveId" clId="{05F120DD-C23D-498A-9BB3-F009F09F94FB}" dt="2021-05-26T09:24:58.691" v="18580" actId="20577"/>
        <pc:sldMkLst>
          <pc:docMk/>
          <pc:sldMk cId="4049919470" sldId="518"/>
        </pc:sldMkLst>
        <pc:spChg chg="mod">
          <ac:chgData name="Watanabe Go" userId="eca159047afb4479" providerId="LiveId" clId="{05F120DD-C23D-498A-9BB3-F009F09F94FB}" dt="2021-05-25T14:22:40.862" v="8679" actId="20577"/>
          <ac:spMkLst>
            <pc:docMk/>
            <pc:sldMk cId="4049919470" sldId="518"/>
            <ac:spMk id="2" creationId="{279BDBFE-D27B-4CED-BA9E-3238255929BE}"/>
          </ac:spMkLst>
        </pc:spChg>
        <pc:spChg chg="mod">
          <ac:chgData name="Watanabe Go" userId="eca159047afb4479" providerId="LiveId" clId="{05F120DD-C23D-498A-9BB3-F009F09F94FB}" dt="2021-05-26T09:24:58.691" v="18580" actId="20577"/>
          <ac:spMkLst>
            <pc:docMk/>
            <pc:sldMk cId="4049919470" sldId="518"/>
            <ac:spMk id="4" creationId="{678A1B0A-81D0-4A0F-AC2E-00051AB2B5F4}"/>
          </ac:spMkLst>
        </pc:spChg>
      </pc:sldChg>
      <pc:sldChg chg="addSp modSp add del mod">
        <pc:chgData name="Watanabe Go" userId="eca159047afb4479" providerId="LiveId" clId="{05F120DD-C23D-498A-9BB3-F009F09F94FB}" dt="2021-05-25T13:44:11.556" v="7834" actId="47"/>
        <pc:sldMkLst>
          <pc:docMk/>
          <pc:sldMk cId="3230700484" sldId="519"/>
        </pc:sldMkLst>
        <pc:spChg chg="mod">
          <ac:chgData name="Watanabe Go" userId="eca159047afb4479" providerId="LiveId" clId="{05F120DD-C23D-498A-9BB3-F009F09F94FB}" dt="2021-05-25T11:53:53.729" v="5898" actId="20577"/>
          <ac:spMkLst>
            <pc:docMk/>
            <pc:sldMk cId="3230700484" sldId="519"/>
            <ac:spMk id="5" creationId="{D0E5DCE8-32BD-4B94-952B-911D348BC88C}"/>
          </ac:spMkLst>
        </pc:spChg>
        <pc:spChg chg="add mod">
          <ac:chgData name="Watanabe Go" userId="eca159047afb4479" providerId="LiveId" clId="{05F120DD-C23D-498A-9BB3-F009F09F94FB}" dt="2021-05-25T11:55:52.372" v="5935" actId="208"/>
          <ac:spMkLst>
            <pc:docMk/>
            <pc:sldMk cId="3230700484" sldId="519"/>
            <ac:spMk id="16" creationId="{D43DA033-46BF-4833-80EC-C024722B39A2}"/>
          </ac:spMkLst>
        </pc:spChg>
        <pc:spChg chg="add mod">
          <ac:chgData name="Watanabe Go" userId="eca159047afb4479" providerId="LiveId" clId="{05F120DD-C23D-498A-9BB3-F009F09F94FB}" dt="2021-05-25T11:57:09.928" v="5971" actId="404"/>
          <ac:spMkLst>
            <pc:docMk/>
            <pc:sldMk cId="3230700484" sldId="519"/>
            <ac:spMk id="17" creationId="{8F1CDCA5-7204-4178-89DF-E3FCD5198716}"/>
          </ac:spMkLst>
        </pc:spChg>
        <pc:spChg chg="mod">
          <ac:chgData name="Watanabe Go" userId="eca159047afb4479" providerId="LiveId" clId="{05F120DD-C23D-498A-9BB3-F009F09F94FB}" dt="2021-05-25T11:56:06.504" v="5940" actId="1076"/>
          <ac:spMkLst>
            <pc:docMk/>
            <pc:sldMk cId="3230700484" sldId="519"/>
            <ac:spMk id="24" creationId="{C21AF852-76E0-4EB1-A3AA-F8B48430FAA6}"/>
          </ac:spMkLst>
        </pc:spChg>
        <pc:spChg chg="add mod">
          <ac:chgData name="Watanabe Go" userId="eca159047afb4479" providerId="LiveId" clId="{05F120DD-C23D-498A-9BB3-F009F09F94FB}" dt="2021-05-25T11:54:22.853" v="5919" actId="20577"/>
          <ac:spMkLst>
            <pc:docMk/>
            <pc:sldMk cId="3230700484" sldId="519"/>
            <ac:spMk id="29" creationId="{0F2C79C0-15B1-4A39-8CD6-E4C976F09521}"/>
          </ac:spMkLst>
        </pc:spChg>
        <pc:cxnChg chg="add mod">
          <ac:chgData name="Watanabe Go" userId="eca159047afb4479" providerId="LiveId" clId="{05F120DD-C23D-498A-9BB3-F009F09F94FB}" dt="2021-05-25T11:54:57.563" v="5926" actId="14100"/>
          <ac:cxnSpMkLst>
            <pc:docMk/>
            <pc:sldMk cId="3230700484" sldId="519"/>
            <ac:cxnSpMk id="30" creationId="{9F158B25-536D-4FF1-88D4-E2F53C4B4882}"/>
          </ac:cxnSpMkLst>
        </pc:cxnChg>
        <pc:cxnChg chg="add mod">
          <ac:chgData name="Watanabe Go" userId="eca159047afb4479" providerId="LiveId" clId="{05F120DD-C23D-498A-9BB3-F009F09F94FB}" dt="2021-05-25T11:55:36.191" v="5932" actId="14100"/>
          <ac:cxnSpMkLst>
            <pc:docMk/>
            <pc:sldMk cId="3230700484" sldId="519"/>
            <ac:cxnSpMk id="35" creationId="{9F6E50C6-78A6-412B-940F-0E720FB52FC5}"/>
          </ac:cxnSpMkLst>
        </pc:cxnChg>
        <pc:cxnChg chg="mod">
          <ac:chgData name="Watanabe Go" userId="eca159047afb4479" providerId="LiveId" clId="{05F120DD-C23D-498A-9BB3-F009F09F94FB}" dt="2021-05-25T11:56:06.504" v="5940" actId="1076"/>
          <ac:cxnSpMkLst>
            <pc:docMk/>
            <pc:sldMk cId="3230700484" sldId="519"/>
            <ac:cxnSpMk id="45" creationId="{9BB34B07-7B02-4364-89AA-81BD36C83FA9}"/>
          </ac:cxnSpMkLst>
        </pc:cxnChg>
        <pc:cxnChg chg="mod">
          <ac:chgData name="Watanabe Go" userId="eca159047afb4479" providerId="LiveId" clId="{05F120DD-C23D-498A-9BB3-F009F09F94FB}" dt="2021-05-25T11:55:22.084" v="5929" actId="14100"/>
          <ac:cxnSpMkLst>
            <pc:docMk/>
            <pc:sldMk cId="3230700484" sldId="519"/>
            <ac:cxnSpMk id="50" creationId="{916EB616-C311-40BF-BBF5-AC00EADAAA06}"/>
          </ac:cxnSpMkLst>
        </pc:cxnChg>
        <pc:cxnChg chg="mod">
          <ac:chgData name="Watanabe Go" userId="eca159047afb4479" providerId="LiveId" clId="{05F120DD-C23D-498A-9BB3-F009F09F94FB}" dt="2021-05-25T11:55:19.121" v="5928" actId="14100"/>
          <ac:cxnSpMkLst>
            <pc:docMk/>
            <pc:sldMk cId="3230700484" sldId="519"/>
            <ac:cxnSpMk id="54" creationId="{D5588F29-BD96-4282-87A4-F1F4E7AB83C4}"/>
          </ac:cxnSpMkLst>
        </pc:cxnChg>
        <pc:cxnChg chg="mod">
          <ac:chgData name="Watanabe Go" userId="eca159047afb4479" providerId="LiveId" clId="{05F120DD-C23D-498A-9BB3-F009F09F94FB}" dt="2021-05-25T11:55:15.655" v="5927" actId="14100"/>
          <ac:cxnSpMkLst>
            <pc:docMk/>
            <pc:sldMk cId="3230700484" sldId="519"/>
            <ac:cxnSpMk id="57" creationId="{3A8F00E5-4EA5-4DA0-8755-EF61B843BA40}"/>
          </ac:cxnSpMkLst>
        </pc:cxnChg>
      </pc:sldChg>
      <pc:sldChg chg="modSp add del mod">
        <pc:chgData name="Watanabe Go" userId="eca159047afb4479" providerId="LiveId" clId="{05F120DD-C23D-498A-9BB3-F009F09F94FB}" dt="2021-05-25T13:17:10.305" v="6592" actId="47"/>
        <pc:sldMkLst>
          <pc:docMk/>
          <pc:sldMk cId="4170762624" sldId="520"/>
        </pc:sldMkLst>
        <pc:spChg chg="mod">
          <ac:chgData name="Watanabe Go" userId="eca159047afb4479" providerId="LiveId" clId="{05F120DD-C23D-498A-9BB3-F009F09F94FB}" dt="2021-05-25T13:16:45.724" v="6589" actId="20577"/>
          <ac:spMkLst>
            <pc:docMk/>
            <pc:sldMk cId="4170762624" sldId="520"/>
            <ac:spMk id="5" creationId="{D0E5DCE8-32BD-4B94-952B-911D348BC88C}"/>
          </ac:spMkLst>
        </pc:spChg>
      </pc:sldChg>
      <pc:sldChg chg="delSp modSp add del mod">
        <pc:chgData name="Watanabe Go" userId="eca159047afb4479" providerId="LiveId" clId="{05F120DD-C23D-498A-9BB3-F009F09F94FB}" dt="2021-05-25T13:34:21.689" v="7336" actId="47"/>
        <pc:sldMkLst>
          <pc:docMk/>
          <pc:sldMk cId="158119278" sldId="521"/>
        </pc:sldMkLst>
        <pc:spChg chg="mod">
          <ac:chgData name="Watanabe Go" userId="eca159047afb4479" providerId="LiveId" clId="{05F120DD-C23D-498A-9BB3-F009F09F94FB}" dt="2021-05-25T13:17:08.088" v="6591"/>
          <ac:spMkLst>
            <pc:docMk/>
            <pc:sldMk cId="158119278" sldId="521"/>
            <ac:spMk id="5" creationId="{D0E5DCE8-32BD-4B94-952B-911D348BC88C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6" creationId="{0CA4399A-2FE6-4540-A1B6-E559179B3F99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1" creationId="{FE7DD2BB-71CD-4E1C-B535-9412D64CFC5A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2" creationId="{E56FAFDD-F925-48E7-A2C9-41BB36A9337B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8" creationId="{7DF127E9-86CB-4E65-9C91-9986219B95BD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9" creationId="{2D98BE1C-524D-4DA9-A787-4CA2C86D5AD3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0" creationId="{00926460-0D78-4C50-BC7C-6EFA90BFD9D7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2" creationId="{09D2371B-832D-4160-9D8E-50BFAE263142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5" creationId="{0840E6DF-1254-4A72-BD8D-D1C0868484FF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6" creationId="{7AFAA9C2-74F3-40F6-82D6-C6770FB0B4B8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7" creationId="{7570F5F7-9362-4DB8-9A6D-9AAE63AC150A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49" creationId="{EA0E39A2-4AA3-4DE2-BE31-27ABCEB6B2C7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60" creationId="{E30BF550-3E01-4252-A397-37ED08836144}"/>
          </ac:spMkLst>
        </pc:spChg>
        <pc:spChg chg="del">
          <ac:chgData name="Watanabe Go" userId="eca159047afb4479" providerId="LiveId" clId="{05F120DD-C23D-498A-9BB3-F009F09F94FB}" dt="2021-05-25T13:18:27.808" v="6596" actId="478"/>
          <ac:spMkLst>
            <pc:docMk/>
            <pc:sldMk cId="158119278" sldId="521"/>
            <ac:spMk id="61" creationId="{F8FBE1BA-6DB5-4EBA-B05B-EF7E398D8CE4}"/>
          </ac:spMkLst>
        </pc:spChg>
        <pc:spChg chg="del">
          <ac:chgData name="Watanabe Go" userId="eca159047afb4479" providerId="LiveId" clId="{05F120DD-C23D-498A-9BB3-F009F09F94FB}" dt="2021-05-25T13:18:30.072" v="6597" actId="478"/>
          <ac:spMkLst>
            <pc:docMk/>
            <pc:sldMk cId="158119278" sldId="521"/>
            <ac:spMk id="63" creationId="{86DFEB77-AAD0-4B32-85A6-E8C99E3BD1CA}"/>
          </ac:spMkLst>
        </pc:sp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28" creationId="{1AF113CF-611A-4F47-A2F6-D92083BD76D0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34" creationId="{0EEE6C88-A9B6-40A4-A881-A4FD78ABBC0B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36" creationId="{B490DB91-F8D9-4EE6-A4C5-EFC6CDE29738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42" creationId="{A714F047-1CDD-4F08-96EE-4BA04AE62C34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0" creationId="{916EB616-C311-40BF-BBF5-AC00EADAAA06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4" creationId="{D5588F29-BD96-4282-87A4-F1F4E7AB83C4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7" creationId="{3A8F00E5-4EA5-4DA0-8755-EF61B843BA40}"/>
          </ac:cxnSpMkLst>
        </pc:cxnChg>
        <pc:cxnChg chg="del mod">
          <ac:chgData name="Watanabe Go" userId="eca159047afb4479" providerId="LiveId" clId="{05F120DD-C23D-498A-9BB3-F009F09F94FB}" dt="2021-05-25T13:18:27.808" v="6596" actId="478"/>
          <ac:cxnSpMkLst>
            <pc:docMk/>
            <pc:sldMk cId="158119278" sldId="521"/>
            <ac:cxnSpMk id="62" creationId="{BB969CA9-7835-481D-BFAC-E245FBBA2DC8}"/>
          </ac:cxnSpMkLst>
        </pc:cxnChg>
      </pc:sldChg>
      <pc:sldChg chg="addSp delSp modSp new mod modClrScheme chgLayout">
        <pc:chgData name="Watanabe Go" userId="eca159047afb4479" providerId="LiveId" clId="{05F120DD-C23D-498A-9BB3-F009F09F94FB}" dt="2021-05-26T07:44:04.472" v="17977" actId="207"/>
        <pc:sldMkLst>
          <pc:docMk/>
          <pc:sldMk cId="3180485271" sldId="522"/>
        </pc:sldMkLst>
        <pc:spChg chg="del mod ord">
          <ac:chgData name="Watanabe Go" userId="eca159047afb4479" providerId="LiveId" clId="{05F120DD-C23D-498A-9BB3-F009F09F94FB}" dt="2021-05-25T13:18:45.616" v="6600" actId="700"/>
          <ac:spMkLst>
            <pc:docMk/>
            <pc:sldMk cId="3180485271" sldId="522"/>
            <ac:spMk id="2" creationId="{B9DFDEDF-D99F-4E89-9850-637C9E1F1AC5}"/>
          </ac:spMkLst>
        </pc:spChg>
        <pc:spChg chg="mod ord">
          <ac:chgData name="Watanabe Go" userId="eca159047afb4479" providerId="LiveId" clId="{05F120DD-C23D-498A-9BB3-F009F09F94FB}" dt="2021-05-25T13:18:45.616" v="6600" actId="700"/>
          <ac:spMkLst>
            <pc:docMk/>
            <pc:sldMk cId="3180485271" sldId="522"/>
            <ac:spMk id="3" creationId="{EECC0784-E92E-42A6-92DB-8AE2AFC17A26}"/>
          </ac:spMkLst>
        </pc:spChg>
        <pc:spChg chg="add mod ord">
          <ac:chgData name="Watanabe Go" userId="eca159047afb4479" providerId="LiveId" clId="{05F120DD-C23D-498A-9BB3-F009F09F94FB}" dt="2021-05-25T13:22:20.037" v="6884"/>
          <ac:spMkLst>
            <pc:docMk/>
            <pc:sldMk cId="3180485271" sldId="522"/>
            <ac:spMk id="4" creationId="{9A05067D-4340-4AA3-B0A6-775DDCD09293}"/>
          </ac:spMkLst>
        </pc:spChg>
        <pc:spChg chg="add mod ord">
          <ac:chgData name="Watanabe Go" userId="eca159047afb4479" providerId="LiveId" clId="{05F120DD-C23D-498A-9BB3-F009F09F94FB}" dt="2021-05-26T07:44:04.472" v="17977" actId="207"/>
          <ac:spMkLst>
            <pc:docMk/>
            <pc:sldMk cId="3180485271" sldId="522"/>
            <ac:spMk id="5" creationId="{792713C0-09EE-4ABE-8C8D-90691F8964E3}"/>
          </ac:spMkLst>
        </pc:spChg>
        <pc:spChg chg="add del mod">
          <ac:chgData name="Watanabe Go" userId="eca159047afb4479" providerId="LiveId" clId="{05F120DD-C23D-498A-9BB3-F009F09F94FB}" dt="2021-05-25T17:34:42.178" v="13061" actId="478"/>
          <ac:spMkLst>
            <pc:docMk/>
            <pc:sldMk cId="3180485271" sldId="522"/>
            <ac:spMk id="6" creationId="{A9BD0888-9261-434C-AC8C-290F68106B5F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7" creationId="{18C57165-E1E3-4D5E-9748-41A89CBA5BB7}"/>
          </ac:spMkLst>
        </pc:spChg>
        <pc:spChg chg="add del mod">
          <ac:chgData name="Watanabe Go" userId="eca159047afb4479" providerId="LiveId" clId="{05F120DD-C23D-498A-9BB3-F009F09F94FB}" dt="2021-05-25T17:48:55.248" v="13187" actId="478"/>
          <ac:spMkLst>
            <pc:docMk/>
            <pc:sldMk cId="3180485271" sldId="522"/>
            <ac:spMk id="8" creationId="{5B68B0BF-B88F-4039-862A-687103D245C0}"/>
          </ac:spMkLst>
        </pc:spChg>
        <pc:spChg chg="add del mod">
          <ac:chgData name="Watanabe Go" userId="eca159047afb4479" providerId="LiveId" clId="{05F120DD-C23D-498A-9BB3-F009F09F94FB}" dt="2021-05-25T17:34:42.178" v="13061" actId="478"/>
          <ac:spMkLst>
            <pc:docMk/>
            <pc:sldMk cId="3180485271" sldId="522"/>
            <ac:spMk id="9" creationId="{16153587-CA18-4749-AF3E-431C4D3AA439}"/>
          </ac:spMkLst>
        </pc:spChg>
        <pc:spChg chg="add del mod">
          <ac:chgData name="Watanabe Go" userId="eca159047afb4479" providerId="LiveId" clId="{05F120DD-C23D-498A-9BB3-F009F09F94FB}" dt="2021-05-25T17:45:09.729" v="13168" actId="478"/>
          <ac:spMkLst>
            <pc:docMk/>
            <pc:sldMk cId="3180485271" sldId="522"/>
            <ac:spMk id="10" creationId="{A593697D-8A35-4D9C-BCA9-04ABEAE7A55E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2" creationId="{DC97A21B-F878-40C2-A167-7D8855CFE495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3" creationId="{D7215323-4286-4A57-82B1-9EF89E03B8C8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4" creationId="{6EC82D74-6D70-4078-ACCF-39308A25305E}"/>
          </ac:spMkLst>
        </pc:spChg>
        <pc:spChg chg="add del mod">
          <ac:chgData name="Watanabe Go" userId="eca159047afb4479" providerId="LiveId" clId="{05F120DD-C23D-498A-9BB3-F009F09F94FB}" dt="2021-05-25T17:38:01.358" v="13107" actId="478"/>
          <ac:spMkLst>
            <pc:docMk/>
            <pc:sldMk cId="3180485271" sldId="522"/>
            <ac:spMk id="15" creationId="{5AC4BA21-E8AA-4A24-9CD6-A3FE18D405E5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6" creationId="{DC1066F3-8776-486C-8539-3CEFB12B97B0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7" creationId="{AC9AFD83-49E2-4786-87A1-2354CD9EE31D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8" creationId="{4D5542C1-03A6-4267-801E-FA05B22BA965}"/>
          </ac:spMkLst>
        </pc:spChg>
        <pc:spChg chg="add del mod">
          <ac:chgData name="Watanabe Go" userId="eca159047afb4479" providerId="LiveId" clId="{05F120DD-C23D-498A-9BB3-F009F09F94FB}" dt="2021-05-25T13:25:59.080" v="7124" actId="478"/>
          <ac:spMkLst>
            <pc:docMk/>
            <pc:sldMk cId="3180485271" sldId="522"/>
            <ac:spMk id="20" creationId="{7815871E-3A3E-4077-81D1-22A373830668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24" creationId="{E0B48674-B540-4C02-9C05-7689F89A8A5D}"/>
          </ac:spMkLst>
        </pc:spChg>
        <pc:spChg chg="add mod">
          <ac:chgData name="Watanabe Go" userId="eca159047afb4479" providerId="LiveId" clId="{05F120DD-C23D-498A-9BB3-F009F09F94FB}" dt="2021-05-25T17:50:14.254" v="13217" actId="207"/>
          <ac:spMkLst>
            <pc:docMk/>
            <pc:sldMk cId="3180485271" sldId="522"/>
            <ac:spMk id="26" creationId="{080A0E69-CC46-40FB-A8AE-B3768B292E8F}"/>
          </ac:spMkLst>
        </pc:spChg>
        <pc:spChg chg="add mod">
          <ac:chgData name="Watanabe Go" userId="eca159047afb4479" providerId="LiveId" clId="{05F120DD-C23D-498A-9BB3-F009F09F94FB}" dt="2021-05-25T17:34:38.028" v="13060" actId="1076"/>
          <ac:spMkLst>
            <pc:docMk/>
            <pc:sldMk cId="3180485271" sldId="522"/>
            <ac:spMk id="30" creationId="{B1E3A723-4F8B-4600-8FE7-0DA0D949D9D0}"/>
          </ac:spMkLst>
        </pc:spChg>
        <pc:spChg chg="add mod">
          <ac:chgData name="Watanabe Go" userId="eca159047afb4479" providerId="LiveId" clId="{05F120DD-C23D-498A-9BB3-F009F09F94FB}" dt="2021-05-25T17:34:38.028" v="13060" actId="1076"/>
          <ac:spMkLst>
            <pc:docMk/>
            <pc:sldMk cId="3180485271" sldId="522"/>
            <ac:spMk id="31" creationId="{F22C5B86-18E3-4BD4-836D-937E774C0554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2" creationId="{518EFC3F-1855-4245-AB62-584EC2742CC1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3" creationId="{3403196C-015D-4B5F-840C-222D34DD2A30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4" creationId="{2E0C9672-C151-466C-8EB9-00E7F9757D56}"/>
          </ac:spMkLst>
        </pc:spChg>
        <pc:spChg chg="add del mod">
          <ac:chgData name="Watanabe Go" userId="eca159047afb4479" providerId="LiveId" clId="{05F120DD-C23D-498A-9BB3-F009F09F94FB}" dt="2021-05-25T17:35:56.085" v="13080" actId="21"/>
          <ac:spMkLst>
            <pc:docMk/>
            <pc:sldMk cId="3180485271" sldId="522"/>
            <ac:spMk id="38" creationId="{7C3B6206-76C4-4EAB-AB4A-2D7EC37B2331}"/>
          </ac:spMkLst>
        </pc:spChg>
        <pc:spChg chg="add mod">
          <ac:chgData name="Watanabe Go" userId="eca159047afb4479" providerId="LiveId" clId="{05F120DD-C23D-498A-9BB3-F009F09F94FB}" dt="2021-05-25T17:47:20.709" v="13186" actId="1076"/>
          <ac:spMkLst>
            <pc:docMk/>
            <pc:sldMk cId="3180485271" sldId="522"/>
            <ac:spMk id="46" creationId="{42B0C72B-B14D-419A-80C6-B66F334E1858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7" creationId="{9789F56F-C370-4549-A5BB-A7907225D4C6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8" creationId="{1CFE74CF-810F-46CA-89CA-152BDC1E09E7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9" creationId="{12A78032-9929-44BC-B4EA-62E2F18C3835}"/>
          </ac:spMkLst>
        </pc:spChg>
        <pc:spChg chg="add mod">
          <ac:chgData name="Watanabe Go" userId="eca159047afb4479" providerId="LiveId" clId="{05F120DD-C23D-498A-9BB3-F009F09F94FB}" dt="2021-05-25T17:53:12.548" v="13268" actId="1037"/>
          <ac:spMkLst>
            <pc:docMk/>
            <pc:sldMk cId="3180485271" sldId="522"/>
            <ac:spMk id="62" creationId="{94B58C7F-D3B0-4AB4-BD7C-CA0453000C7C}"/>
          </ac:spMkLst>
        </pc:spChg>
        <pc:spChg chg="add mod">
          <ac:chgData name="Watanabe Go" userId="eca159047afb4479" providerId="LiveId" clId="{05F120DD-C23D-498A-9BB3-F009F09F94FB}" dt="2021-05-25T17:53:12.548" v="13268" actId="1037"/>
          <ac:spMkLst>
            <pc:docMk/>
            <pc:sldMk cId="3180485271" sldId="522"/>
            <ac:spMk id="63" creationId="{8F882668-4DD7-40EC-A247-978A51F71210}"/>
          </ac:spMkLst>
        </pc:spChg>
        <pc:spChg chg="add del mod">
          <ac:chgData name="Watanabe Go" userId="eca159047afb4479" providerId="LiveId" clId="{05F120DD-C23D-498A-9BB3-F009F09F94FB}" dt="2021-05-25T17:47:13.745" v="13185" actId="478"/>
          <ac:spMkLst>
            <pc:docMk/>
            <pc:sldMk cId="3180485271" sldId="522"/>
            <ac:spMk id="64" creationId="{F6EA6B23-BB7E-4E86-A824-F4229F8205CE}"/>
          </ac:spMkLst>
        </pc:spChg>
        <pc:spChg chg="add mod">
          <ac:chgData name="Watanabe Go" userId="eca159047afb4479" providerId="LiveId" clId="{05F120DD-C23D-498A-9BB3-F009F09F94FB}" dt="2021-05-25T17:49:11.652" v="13203" actId="14100"/>
          <ac:spMkLst>
            <pc:docMk/>
            <pc:sldMk cId="3180485271" sldId="522"/>
            <ac:spMk id="65" creationId="{FB17053B-66C2-42E4-A6C5-05489587CFA9}"/>
          </ac:spMkLst>
        </pc:spChg>
        <pc:cxnChg chg="add del mod">
          <ac:chgData name="Watanabe Go" userId="eca159047afb4479" providerId="LiveId" clId="{05F120DD-C23D-498A-9BB3-F009F09F94FB}" dt="2021-05-25T17:34:44.626" v="13062" actId="478"/>
          <ac:cxnSpMkLst>
            <pc:docMk/>
            <pc:sldMk cId="3180485271" sldId="522"/>
            <ac:cxnSpMk id="11" creationId="{12834055-9274-4F02-AB0F-87581579C729}"/>
          </ac:cxnSpMkLst>
        </pc:cxnChg>
        <pc:cxnChg chg="add del mod">
          <ac:chgData name="Watanabe Go" userId="eca159047afb4479" providerId="LiveId" clId="{05F120DD-C23D-498A-9BB3-F009F09F94FB}" dt="2021-05-25T13:24:04.711" v="7047" actId="478"/>
          <ac:cxnSpMkLst>
            <pc:docMk/>
            <pc:sldMk cId="3180485271" sldId="522"/>
            <ac:cxnSpMk id="19" creationId="{659B22F5-D4E3-4127-9772-6A87598FB978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1" creationId="{30DDB54B-8E9F-48CD-B356-D192A521FE43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2" creationId="{9B19A4F3-1899-46F5-A647-E3E39133449B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3" creationId="{FE3542BB-4D33-4C9C-A3CA-BFF113EB9935}"/>
          </ac:cxnSpMkLst>
        </pc:cxnChg>
        <pc:cxnChg chg="add mod">
          <ac:chgData name="Watanabe Go" userId="eca159047afb4479" providerId="LiveId" clId="{05F120DD-C23D-498A-9BB3-F009F09F94FB}" dt="2021-05-25T17:44:31.383" v="13144" actId="14100"/>
          <ac:cxnSpMkLst>
            <pc:docMk/>
            <pc:sldMk cId="3180485271" sldId="522"/>
            <ac:cxnSpMk id="27" creationId="{CB3ED6B3-8C78-4C6D-8C04-23C11156991A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5" creationId="{DFBC5A23-F45E-48F8-BD65-B165DC558550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6" creationId="{2F3FD32C-E1A7-4107-92F8-EC9DCCC12AB2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7" creationId="{6FAB5F20-8CB5-4F01-A309-5985FD93257F}"/>
          </ac:cxnSpMkLst>
        </pc:cxnChg>
        <pc:cxnChg chg="add del mod">
          <ac:chgData name="Watanabe Go" userId="eca159047afb4479" providerId="LiveId" clId="{05F120DD-C23D-498A-9BB3-F009F09F94FB}" dt="2021-05-25T17:35:18.726" v="13073"/>
          <ac:cxnSpMkLst>
            <pc:docMk/>
            <pc:sldMk cId="3180485271" sldId="522"/>
            <ac:cxnSpMk id="40" creationId="{C1974AA9-F0CB-4DF5-A8BB-F6BBD2226667}"/>
          </ac:cxnSpMkLst>
        </pc:cxnChg>
        <pc:cxnChg chg="add mod">
          <ac:chgData name="Watanabe Go" userId="eca159047afb4479" providerId="LiveId" clId="{05F120DD-C23D-498A-9BB3-F009F09F94FB}" dt="2021-05-25T17:57:57.533" v="13308" actId="14100"/>
          <ac:cxnSpMkLst>
            <pc:docMk/>
            <pc:sldMk cId="3180485271" sldId="522"/>
            <ac:cxnSpMk id="41" creationId="{9D7659EA-AD73-441D-9AF7-DB40756A59EC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53" creationId="{92DF9339-D684-4D98-8667-38352C5C38E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1" creationId="{176B4D0E-6E76-4B12-89F7-1BBEE745978C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2" creationId="{64AB91F1-EAB1-4C9F-8D5E-498BDE4CC21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3" creationId="{997BDDC8-56D8-4E0B-A2DF-23FEE663A1D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4" creationId="{D92A2D66-B0CA-49B4-8C8F-FD46207DD087}"/>
          </ac:cxnSpMkLst>
        </pc:cxnChg>
      </pc:sldChg>
      <pc:sldChg chg="addSp delSp modSp new mod ord">
        <pc:chgData name="Watanabe Go" userId="eca159047afb4479" providerId="LiveId" clId="{05F120DD-C23D-498A-9BB3-F009F09F94FB}" dt="2021-05-26T06:42:49.649" v="17099" actId="207"/>
        <pc:sldMkLst>
          <pc:docMk/>
          <pc:sldMk cId="3155449875" sldId="523"/>
        </pc:sldMkLst>
        <pc:spChg chg="mod">
          <ac:chgData name="Watanabe Go" userId="eca159047afb4479" providerId="LiveId" clId="{05F120DD-C23D-498A-9BB3-F009F09F94FB}" dt="2021-05-25T13:35:04.143" v="7340"/>
          <ac:spMkLst>
            <pc:docMk/>
            <pc:sldMk cId="3155449875" sldId="523"/>
            <ac:spMk id="2" creationId="{5A7E7FE4-C0A3-4CDD-976E-07518ED7CB77}"/>
          </ac:spMkLst>
        </pc:spChg>
        <pc:spChg chg="mod">
          <ac:chgData name="Watanabe Go" userId="eca159047afb4479" providerId="LiveId" clId="{05F120DD-C23D-498A-9BB3-F009F09F94FB}" dt="2021-05-26T01:54:29.476" v="14111" actId="404"/>
          <ac:spMkLst>
            <pc:docMk/>
            <pc:sldMk cId="3155449875" sldId="523"/>
            <ac:spMk id="4" creationId="{C8148768-AE71-443A-B0EC-8B65EFD5FE8C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5" creationId="{E887C327-6893-4FF1-86AD-FC22155B0DB9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6" creationId="{7EC14C82-0EB4-47CC-8E34-71EDD2E2D3D7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7" creationId="{91737631-2CFD-4556-B661-6F4881972403}"/>
          </ac:spMkLst>
        </pc:spChg>
        <pc:spChg chg="add del mod">
          <ac:chgData name="Watanabe Go" userId="eca159047afb4479" providerId="LiveId" clId="{05F120DD-C23D-498A-9BB3-F009F09F94FB}" dt="2021-05-25T16:55:48.371" v="12155" actId="478"/>
          <ac:spMkLst>
            <pc:docMk/>
            <pc:sldMk cId="3155449875" sldId="523"/>
            <ac:spMk id="8" creationId="{6ED890A7-F65D-4B59-8882-718EA008A861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9" creationId="{70EC0BA3-5D4C-4F7F-8228-FC3CF838CC06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1" creationId="{842BD823-73BF-41ED-9C49-C755953C78AE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2" creationId="{C524587B-EB90-4646-A728-63B8DE178274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3" creationId="{4C681D48-DD92-4059-A341-D3D9597F6323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4" creationId="{2E7C4BE7-FC2E-41F3-A184-D6D07206AAF8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5" creationId="{A0674F9A-A022-4E39-8806-0936C2F4A6BE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6" creationId="{0669A4AB-D15F-4FFD-BA6E-9A2BB493A21A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7" creationId="{79CDF2AC-6471-43D5-9ABA-7AF608292697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2" creationId="{360C9D73-83EA-4B66-B882-09DB179FE150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6" creationId="{3A78590C-A725-4AC5-B13D-D5B6FDFC1BF3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7" creationId="{45212841-0882-4B08-B2B1-59A0F8B608BC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9" creationId="{0146C53E-2C69-4B7D-8372-7F6B99F72D79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0" creationId="{DF0B7FE9-C517-408D-959E-232B9FEBDF91}"/>
          </ac:spMkLst>
        </pc:spChg>
        <pc:spChg chg="add del mod">
          <ac:chgData name="Watanabe Go" userId="eca159047afb4479" providerId="LiveId" clId="{05F120DD-C23D-498A-9BB3-F009F09F94FB}" dt="2021-05-25T17:49:48.771" v="13216" actId="478"/>
          <ac:spMkLst>
            <pc:docMk/>
            <pc:sldMk cId="3155449875" sldId="523"/>
            <ac:spMk id="31" creationId="{A81A643B-9371-40EB-B827-A96D35D96768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2" creationId="{94AF18A0-5139-44CE-BEA2-C9CC6B0B34B1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3" creationId="{B17174B8-EBE2-4754-BF66-E673A58711B5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4" creationId="{4FB1C54C-FF25-4133-9685-52314C450D5C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5" creationId="{C688C92A-B4BF-4B38-8FFB-363FB13B88F7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6" creationId="{0FB0838F-866B-4E9B-ADBA-A95BCF169B01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7" creationId="{5F5160B9-2BA3-4A4B-B113-8ECF54B54246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41" creationId="{61D10FC3-63B1-4572-9E26-B0DBF9CC0290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42" creationId="{4734A02F-D359-4DDC-B178-C0578240692E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44" creationId="{FDFEA688-F851-4289-BB07-CFBB5E831092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45" creationId="{0B3BF71D-66D6-42E0-990A-78DF0486BD13}"/>
          </ac:spMkLst>
        </pc:spChg>
        <pc:spChg chg="add del mod">
          <ac:chgData name="Watanabe Go" userId="eca159047afb4479" providerId="LiveId" clId="{05F120DD-C23D-498A-9BB3-F009F09F94FB}" dt="2021-05-26T01:53:47.687" v="14104" actId="478"/>
          <ac:spMkLst>
            <pc:docMk/>
            <pc:sldMk cId="3155449875" sldId="523"/>
            <ac:spMk id="50" creationId="{EF8F527C-EE01-491E-8B4D-3D6B76D1FBB0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52" creationId="{20B4949E-71C8-44EC-9C37-CD17C5FC9E71}"/>
          </ac:spMkLst>
        </pc:spChg>
        <pc:spChg chg="add mod">
          <ac:chgData name="Watanabe Go" userId="eca159047afb4479" providerId="LiveId" clId="{05F120DD-C23D-498A-9BB3-F009F09F94FB}" dt="2021-05-25T17:50:41.546" v="13219" actId="1076"/>
          <ac:spMkLst>
            <pc:docMk/>
            <pc:sldMk cId="3155449875" sldId="523"/>
            <ac:spMk id="53" creationId="{7F7E3420-6B00-4B33-9E74-D6D0B1931E48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54" creationId="{E6763A44-FA41-469B-8415-C8EADE35C159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55" creationId="{8A97DEBE-ED35-431D-A346-8BB345D44073}"/>
          </ac:spMkLst>
        </pc:spChg>
        <pc:spChg chg="add del mod">
          <ac:chgData name="Watanabe Go" userId="eca159047afb4479" providerId="LiveId" clId="{05F120DD-C23D-498A-9BB3-F009F09F94FB}" dt="2021-05-25T17:49:26.307" v="13211" actId="478"/>
          <ac:spMkLst>
            <pc:docMk/>
            <pc:sldMk cId="3155449875" sldId="523"/>
            <ac:spMk id="56" creationId="{F6CC19DD-D17E-44EE-96FB-6D2EEB3351E2}"/>
          </ac:spMkLst>
        </pc:spChg>
        <pc:spChg chg="add del mod">
          <ac:chgData name="Watanabe Go" userId="eca159047afb4479" providerId="LiveId" clId="{05F120DD-C23D-498A-9BB3-F009F09F94FB}" dt="2021-05-25T17:49:29.396" v="13213" actId="478"/>
          <ac:spMkLst>
            <pc:docMk/>
            <pc:sldMk cId="3155449875" sldId="523"/>
            <ac:spMk id="57" creationId="{B127757F-EF22-41FC-BAEE-92962E5497D7}"/>
          </ac:spMkLst>
        </pc:spChg>
        <pc:spChg chg="add del mod">
          <ac:chgData name="Watanabe Go" userId="eca159047afb4479" providerId="LiveId" clId="{05F120DD-C23D-498A-9BB3-F009F09F94FB}" dt="2021-05-25T17:49:23.824" v="13210"/>
          <ac:spMkLst>
            <pc:docMk/>
            <pc:sldMk cId="3155449875" sldId="523"/>
            <ac:spMk id="58" creationId="{4662D852-5534-43E8-9A44-6924D33754B5}"/>
          </ac:spMkLst>
        </pc:spChg>
        <pc:spChg chg="add del mod">
          <ac:chgData name="Watanabe Go" userId="eca159047afb4479" providerId="LiveId" clId="{05F120DD-C23D-498A-9BB3-F009F09F94FB}" dt="2021-05-25T17:49:23.824" v="13210"/>
          <ac:spMkLst>
            <pc:docMk/>
            <pc:sldMk cId="3155449875" sldId="523"/>
            <ac:spMk id="59" creationId="{0230C9D2-0FE5-4639-B4E6-FD74CE0DFFC9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60" creationId="{65359397-F03F-4A33-A348-762509552F26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61" creationId="{65D8A63A-2DEC-4E9D-85F8-D4CC4EE882E5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2" creationId="{5DBA7A85-367F-4125-9FE4-B8233E7957E8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3" creationId="{1C061949-5245-4138-9A9B-1D99F270F8EB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4" creationId="{5DDE834A-15C9-4015-94D3-DA9B6278ED75}"/>
          </ac:spMkLst>
        </pc:spChg>
        <pc:spChg chg="add mod">
          <ac:chgData name="Watanabe Go" userId="eca159047afb4479" providerId="LiveId" clId="{05F120DD-C23D-498A-9BB3-F009F09F94FB}" dt="2021-05-26T01:36:45.888" v="14003"/>
          <ac:spMkLst>
            <pc:docMk/>
            <pc:sldMk cId="3155449875" sldId="523"/>
            <ac:spMk id="80" creationId="{2FEDFB03-880E-4BC3-B4E9-187165F81702}"/>
          </ac:spMkLst>
        </pc:spChg>
        <pc:spChg chg="add del mod">
          <ac:chgData name="Watanabe Go" userId="eca159047afb4479" providerId="LiveId" clId="{05F120DD-C23D-498A-9BB3-F009F09F94FB}" dt="2021-05-26T06:39:07.252" v="17022" actId="21"/>
          <ac:spMkLst>
            <pc:docMk/>
            <pc:sldMk cId="3155449875" sldId="523"/>
            <ac:spMk id="81" creationId="{3296C8BE-B978-473F-A46B-8435B38BAEC4}"/>
          </ac:spMkLst>
        </pc:spChg>
        <pc:spChg chg="add del mod">
          <ac:chgData name="Watanabe Go" userId="eca159047afb4479" providerId="LiveId" clId="{05F120DD-C23D-498A-9BB3-F009F09F94FB}" dt="2021-05-26T01:52:43.826" v="14091" actId="478"/>
          <ac:spMkLst>
            <pc:docMk/>
            <pc:sldMk cId="3155449875" sldId="523"/>
            <ac:spMk id="82" creationId="{5BD90D45-40C5-4342-BD4B-AC21CC4B5A6B}"/>
          </ac:spMkLst>
        </pc:spChg>
        <pc:spChg chg="add del mod">
          <ac:chgData name="Watanabe Go" userId="eca159047afb4479" providerId="LiveId" clId="{05F120DD-C23D-498A-9BB3-F009F09F94FB}" dt="2021-05-26T06:39:07.252" v="17022" actId="21"/>
          <ac:spMkLst>
            <pc:docMk/>
            <pc:sldMk cId="3155449875" sldId="523"/>
            <ac:spMk id="83" creationId="{0A7EC79D-EDA0-45B8-9BCE-E0C777109164}"/>
          </ac:spMkLst>
        </pc:spChg>
        <pc:spChg chg="add mod">
          <ac:chgData name="Watanabe Go" userId="eca159047afb4479" providerId="LiveId" clId="{05F120DD-C23D-498A-9BB3-F009F09F94FB}" dt="2021-05-26T02:31:28.932" v="15028" actId="14100"/>
          <ac:spMkLst>
            <pc:docMk/>
            <pc:sldMk cId="3155449875" sldId="523"/>
            <ac:spMk id="86" creationId="{DA10CDB6-C561-4C0A-84F0-DB042758ED9E}"/>
          </ac:spMkLst>
        </pc:spChg>
        <pc:spChg chg="add mod">
          <ac:chgData name="Watanabe Go" userId="eca159047afb4479" providerId="LiveId" clId="{05F120DD-C23D-498A-9BB3-F009F09F94FB}" dt="2021-05-26T01:53:44.770" v="14103"/>
          <ac:spMkLst>
            <pc:docMk/>
            <pc:sldMk cId="3155449875" sldId="523"/>
            <ac:spMk id="88" creationId="{8809EFA1-18A7-474C-A2CD-B060B96CC300}"/>
          </ac:spMkLst>
        </pc:spChg>
        <pc:spChg chg="add mod">
          <ac:chgData name="Watanabe Go" userId="eca159047afb4479" providerId="LiveId" clId="{05F120DD-C23D-498A-9BB3-F009F09F94FB}" dt="2021-05-26T06:42:49.649" v="17099" actId="207"/>
          <ac:spMkLst>
            <pc:docMk/>
            <pc:sldMk cId="3155449875" sldId="523"/>
            <ac:spMk id="89" creationId="{DFB3D17B-8F26-4A0A-951E-BDF0EF8E9637}"/>
          </ac:spMkLst>
        </pc:spChg>
        <pc:spChg chg="add mod">
          <ac:chgData name="Watanabe Go" userId="eca159047afb4479" providerId="LiveId" clId="{05F120DD-C23D-498A-9BB3-F009F09F94FB}" dt="2021-05-26T01:56:23.321" v="14161"/>
          <ac:spMkLst>
            <pc:docMk/>
            <pc:sldMk cId="3155449875" sldId="523"/>
            <ac:spMk id="91" creationId="{40808586-4C81-4A1C-9142-3BDE0153E009}"/>
          </ac:spMkLst>
        </pc:spChg>
        <pc:spChg chg="add mod">
          <ac:chgData name="Watanabe Go" userId="eca159047afb4479" providerId="LiveId" clId="{05F120DD-C23D-498A-9BB3-F009F09F94FB}" dt="2021-05-26T01:56:23.321" v="14161"/>
          <ac:spMkLst>
            <pc:docMk/>
            <pc:sldMk cId="3155449875" sldId="523"/>
            <ac:spMk id="92" creationId="{67E6DCD9-999B-4A6E-B2F9-EA79DA4D6DAD}"/>
          </ac:spMkLst>
        </pc:spChg>
        <pc:spChg chg="add mod">
          <ac:chgData name="Watanabe Go" userId="eca159047afb4479" providerId="LiveId" clId="{05F120DD-C23D-498A-9BB3-F009F09F94FB}" dt="2021-05-26T06:39:50.581" v="17035" actId="20577"/>
          <ac:spMkLst>
            <pc:docMk/>
            <pc:sldMk cId="3155449875" sldId="523"/>
            <ac:spMk id="93" creationId="{42D73DB6-044F-4D33-9E74-351948A2A3E1}"/>
          </ac:spMkLst>
        </pc:spChg>
        <pc:spChg chg="add mod">
          <ac:chgData name="Watanabe Go" userId="eca159047afb4479" providerId="LiveId" clId="{05F120DD-C23D-498A-9BB3-F009F09F94FB}" dt="2021-05-26T06:39:11.228" v="17024" actId="1076"/>
          <ac:spMkLst>
            <pc:docMk/>
            <pc:sldMk cId="3155449875" sldId="523"/>
            <ac:spMk id="96" creationId="{F611040D-19A6-4255-8759-90FF8787BC75}"/>
          </ac:spMkLst>
        </pc:spChg>
        <pc:spChg chg="add mod">
          <ac:chgData name="Watanabe Go" userId="eca159047afb4479" providerId="LiveId" clId="{05F120DD-C23D-498A-9BB3-F009F09F94FB}" dt="2021-05-26T06:39:56.869" v="17039" actId="20577"/>
          <ac:spMkLst>
            <pc:docMk/>
            <pc:sldMk cId="3155449875" sldId="523"/>
            <ac:spMk id="97" creationId="{A29D4977-5CC8-4D9A-A952-FE1AA8EB17F9}"/>
          </ac:spMkLst>
        </pc:sp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0" creationId="{F243B702-829F-499E-B215-240474EC5F59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8" creationId="{FBD500A9-B7AE-4EA1-9F40-3B3DBAA1C44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9" creationId="{94C9429E-2B45-4B90-A38C-AB59878C57E6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0" creationId="{2FD4D04A-C44F-4B1C-98E8-1CB21705BCA4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1" creationId="{FA81C84E-4807-4F4F-94C2-B396553BB7DF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3" creationId="{7E19167D-2C12-4602-861C-70B25FA7FF8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4" creationId="{F986BE5B-8B77-43D7-B402-332083D8689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5" creationId="{A43E68E2-D203-4EAE-8588-E90255498A75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8" creationId="{A0F91776-DC72-4394-8023-886C2452E952}"/>
          </ac:cxnSpMkLst>
        </pc:cxnChg>
        <pc:cxnChg chg="add mod">
          <ac:chgData name="Watanabe Go" userId="eca159047afb4479" providerId="LiveId" clId="{05F120DD-C23D-498A-9BB3-F009F09F94FB}" dt="2021-05-25T17:57:44.048" v="13307" actId="14100"/>
          <ac:cxnSpMkLst>
            <pc:docMk/>
            <pc:sldMk cId="3155449875" sldId="523"/>
            <ac:cxnSpMk id="38" creationId="{A95B723A-6B59-4270-A2CA-D64F811339EE}"/>
          </ac:cxnSpMkLst>
        </pc:cxnChg>
        <pc:cxnChg chg="add mod">
          <ac:chgData name="Watanabe Go" userId="eca159047afb4479" providerId="LiveId" clId="{05F120DD-C23D-498A-9BB3-F009F09F94FB}" dt="2021-05-25T17:57:41.123" v="13306" actId="14100"/>
          <ac:cxnSpMkLst>
            <pc:docMk/>
            <pc:sldMk cId="3155449875" sldId="523"/>
            <ac:cxnSpMk id="39" creationId="{7B0A3B7D-98C8-4B4F-8592-BB3143821F84}"/>
          </ac:cxnSpMkLst>
        </pc:cxnChg>
        <pc:cxnChg chg="add mod">
          <ac:chgData name="Watanabe Go" userId="eca159047afb4479" providerId="LiveId" clId="{05F120DD-C23D-498A-9BB3-F009F09F94FB}" dt="2021-05-25T17:57:37.806" v="13305" actId="14100"/>
          <ac:cxnSpMkLst>
            <pc:docMk/>
            <pc:sldMk cId="3155449875" sldId="523"/>
            <ac:cxnSpMk id="40" creationId="{EFDBD497-D247-450F-92F3-953B5566D095}"/>
          </ac:cxnSpMkLst>
        </pc:cxnChg>
        <pc:cxnChg chg="add del mod">
          <ac:chgData name="Watanabe Go" userId="eca159047afb4479" providerId="LiveId" clId="{05F120DD-C23D-498A-9BB3-F009F09F94FB}" dt="2021-05-26T01:56:14.390" v="14160" actId="478"/>
          <ac:cxnSpMkLst>
            <pc:docMk/>
            <pc:sldMk cId="3155449875" sldId="523"/>
            <ac:cxnSpMk id="43" creationId="{3466DA02-1D6F-4FEA-A0E7-9D3A2C6ACD93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6" creationId="{1433F316-EF94-443C-B1DB-D4A2DE9B617F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7" creationId="{4E154BDD-EE71-4D1B-A057-9A9114049D0E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8" creationId="{C7CEF362-BD6E-4E0C-A558-BF3221BD979E}"/>
          </ac:cxnSpMkLst>
        </pc:cxnChg>
        <pc:cxnChg chg="add mod">
          <ac:chgData name="Watanabe Go" userId="eca159047afb4479" providerId="LiveId" clId="{05F120DD-C23D-498A-9BB3-F009F09F94FB}" dt="2021-05-25T17:57:29.447" v="13303" actId="14100"/>
          <ac:cxnSpMkLst>
            <pc:docMk/>
            <pc:sldMk cId="3155449875" sldId="523"/>
            <ac:cxnSpMk id="49" creationId="{A239459D-DFE0-4DBF-8363-8709851CA47C}"/>
          </ac:cxnSpMkLst>
        </pc:cxnChg>
        <pc:cxnChg chg="add mod">
          <ac:chgData name="Watanabe Go" userId="eca159047afb4479" providerId="LiveId" clId="{05F120DD-C23D-498A-9BB3-F009F09F94FB}" dt="2021-05-25T17:57:32.942" v="13304" actId="14100"/>
          <ac:cxnSpMkLst>
            <pc:docMk/>
            <pc:sldMk cId="3155449875" sldId="523"/>
            <ac:cxnSpMk id="51" creationId="{9876995C-2B9F-428A-8404-589E52742D80}"/>
          </ac:cxnSpMkLst>
        </pc:cxnChg>
        <pc:cxnChg chg="add del mod">
          <ac:chgData name="Watanabe Go" userId="eca159047afb4479" providerId="LiveId" clId="{05F120DD-C23D-498A-9BB3-F009F09F94FB}" dt="2021-05-26T01:36:35.037" v="14002" actId="478"/>
          <ac:cxnSpMkLst>
            <pc:docMk/>
            <pc:sldMk cId="3155449875" sldId="523"/>
            <ac:cxnSpMk id="65" creationId="{7097FD0E-65BE-421D-B7DC-26377E810019}"/>
          </ac:cxnSpMkLst>
        </pc:cxnChg>
        <pc:cxnChg chg="add del mod">
          <ac:chgData name="Watanabe Go" userId="eca159047afb4479" providerId="LiveId" clId="{05F120DD-C23D-498A-9BB3-F009F09F94FB}" dt="2021-05-25T17:52:28.788" v="13248" actId="478"/>
          <ac:cxnSpMkLst>
            <pc:docMk/>
            <pc:sldMk cId="3155449875" sldId="523"/>
            <ac:cxnSpMk id="68" creationId="{B530B81F-B8F6-45E6-A934-723F46266968}"/>
          </ac:cxnSpMkLst>
        </pc:cxnChg>
        <pc:cxnChg chg="add del mod">
          <ac:chgData name="Watanabe Go" userId="eca159047afb4479" providerId="LiveId" clId="{05F120DD-C23D-498A-9BB3-F009F09F94FB}" dt="2021-05-26T01:52:43.826" v="14091" actId="478"/>
          <ac:cxnSpMkLst>
            <pc:docMk/>
            <pc:sldMk cId="3155449875" sldId="523"/>
            <ac:cxnSpMk id="84" creationId="{8C144436-D080-440B-9D4A-0C26F8D9ADC6}"/>
          </ac:cxnSpMkLst>
        </pc:cxnChg>
        <pc:cxnChg chg="add mod">
          <ac:chgData name="Watanabe Go" userId="eca159047afb4479" providerId="LiveId" clId="{05F120DD-C23D-498A-9BB3-F009F09F94FB}" dt="2021-05-26T02:31:28.932" v="15028" actId="14100"/>
          <ac:cxnSpMkLst>
            <pc:docMk/>
            <pc:sldMk cId="3155449875" sldId="523"/>
            <ac:cxnSpMk id="87" creationId="{952C327F-17BA-42E7-B1F4-9D8977A67F49}"/>
          </ac:cxnSpMkLst>
        </pc:cxnChg>
        <pc:cxnChg chg="add mod">
          <ac:chgData name="Watanabe Go" userId="eca159047afb4479" providerId="LiveId" clId="{05F120DD-C23D-498A-9BB3-F009F09F94FB}" dt="2021-05-26T01:56:23.321" v="14161"/>
          <ac:cxnSpMkLst>
            <pc:docMk/>
            <pc:sldMk cId="3155449875" sldId="523"/>
            <ac:cxnSpMk id="90" creationId="{76D7C9C8-6AB7-4443-8EB0-BFFBE235B03D}"/>
          </ac:cxnSpMkLst>
        </pc:cxnChg>
      </pc:sldChg>
      <pc:sldChg chg="addSp delSp modSp new mod">
        <pc:chgData name="Watanabe Go" userId="eca159047afb4479" providerId="LiveId" clId="{05F120DD-C23D-498A-9BB3-F009F09F94FB}" dt="2021-05-26T06:42:55.524" v="17100" actId="207"/>
        <pc:sldMkLst>
          <pc:docMk/>
          <pc:sldMk cId="1687250864" sldId="524"/>
        </pc:sldMkLst>
        <pc:spChg chg="mod">
          <ac:chgData name="Watanabe Go" userId="eca159047afb4479" providerId="LiveId" clId="{05F120DD-C23D-498A-9BB3-F009F09F94FB}" dt="2021-05-26T01:54:05.485" v="14110" actId="20577"/>
          <ac:spMkLst>
            <pc:docMk/>
            <pc:sldMk cId="1687250864" sldId="524"/>
            <ac:spMk id="2" creationId="{8F89E4BD-9892-4C40-A6D2-D7D5501D12C0}"/>
          </ac:spMkLst>
        </pc:spChg>
        <pc:spChg chg="mod">
          <ac:chgData name="Watanabe Go" userId="eca159047afb4479" providerId="LiveId" clId="{05F120DD-C23D-498A-9BB3-F009F09F94FB}" dt="2021-05-26T01:55:41.327" v="14143" actId="403"/>
          <ac:spMkLst>
            <pc:docMk/>
            <pc:sldMk cId="1687250864" sldId="524"/>
            <ac:spMk id="4" creationId="{A49F06C1-2F42-47AD-9BCC-9094946E3BC7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5" creationId="{2CCE0C11-BC2B-4AA8-9D22-3ED6A7643EC4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6" creationId="{B9C14F5B-32BD-45F9-BEC2-CD4A993B98F6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7" creationId="{AAAB8365-3019-4B80-8256-49DC3FE00710}"/>
          </ac:spMkLst>
        </pc:spChg>
        <pc:spChg chg="add del mod">
          <ac:chgData name="Watanabe Go" userId="eca159047afb4479" providerId="LiveId" clId="{05F120DD-C23D-498A-9BB3-F009F09F94FB}" dt="2021-05-25T16:55:52.643" v="12156" actId="478"/>
          <ac:spMkLst>
            <pc:docMk/>
            <pc:sldMk cId="1687250864" sldId="524"/>
            <ac:spMk id="8" creationId="{61F5558B-ED80-47AA-9748-4A584FDA3F8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9" creationId="{576716F3-4449-4B2D-974C-EDDF1A8E724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1" creationId="{495F0024-3B32-4792-836F-A7C975503C53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2" creationId="{597B0F69-228E-41C1-BBA5-924D8EAA46CE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3" creationId="{C2724CA5-EB26-440F-B864-A95AE4A207A6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4" creationId="{93667C87-AF38-489B-9BC4-8AEE336C1CB4}"/>
          </ac:spMkLst>
        </pc:spChg>
        <pc:spChg chg="add del mod">
          <ac:chgData name="Watanabe Go" userId="eca159047afb4479" providerId="LiveId" clId="{05F120DD-C23D-498A-9BB3-F009F09F94FB}" dt="2021-05-25T17:53:43.896" v="13271" actId="478"/>
          <ac:spMkLst>
            <pc:docMk/>
            <pc:sldMk cId="1687250864" sldId="524"/>
            <ac:spMk id="15" creationId="{A1E34A35-D571-40C4-B8F5-95912EE7190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6" creationId="{E492E2ED-26BC-4E59-A6D9-8398EE836F21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7" creationId="{78AF0D0F-84FC-4450-87AC-BD6EA1C9956E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8" creationId="{972DAD87-BF6D-4553-B146-6BE89C81C030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24" creationId="{9F5066EB-21AD-4BD6-9783-526AB332CFAA}"/>
          </ac:spMkLst>
        </pc:spChg>
        <pc:spChg chg="add del mod">
          <ac:chgData name="Watanabe Go" userId="eca159047afb4479" providerId="LiveId" clId="{05F120DD-C23D-498A-9BB3-F009F09F94FB}" dt="2021-05-25T17:54:05.073" v="13277" actId="478"/>
          <ac:spMkLst>
            <pc:docMk/>
            <pc:sldMk cId="1687250864" sldId="524"/>
            <ac:spMk id="28" creationId="{CC7CA2EB-6558-4282-8453-A067FE2463DF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31" creationId="{3118E40E-8AE4-4E8A-94DF-51C172D3CF12}"/>
          </ac:spMkLst>
        </pc:spChg>
        <pc:spChg chg="add del mod">
          <ac:chgData name="Watanabe Go" userId="eca159047afb4479" providerId="LiveId" clId="{05F120DD-C23D-498A-9BB3-F009F09F94FB}" dt="2021-05-25T16:55:35.794" v="12154" actId="478"/>
          <ac:spMkLst>
            <pc:docMk/>
            <pc:sldMk cId="1687250864" sldId="524"/>
            <ac:spMk id="32" creationId="{95E7CD7D-B1B3-40CC-81A7-2AEEA7252D5F}"/>
          </ac:spMkLst>
        </pc:spChg>
        <pc:spChg chg="add mod">
          <ac:chgData name="Watanabe Go" userId="eca159047afb4479" providerId="LiveId" clId="{05F120DD-C23D-498A-9BB3-F009F09F94FB}" dt="2021-05-26T02:29:36.183" v="15017" actId="208"/>
          <ac:spMkLst>
            <pc:docMk/>
            <pc:sldMk cId="1687250864" sldId="524"/>
            <ac:spMk id="37" creationId="{46048303-6E1C-4DDB-A7BB-C7AE46939511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38" creationId="{3AD70035-29BD-4AB5-AE9B-599F52450655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39" creationId="{C6807C3B-F41B-4BD1-A3CA-A7D26793AA1B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40" creationId="{84A5D57C-F05F-4971-9827-E4F44C4883AA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1" creationId="{88273B6A-F436-4B7E-841E-8C44C87D4F35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2" creationId="{88DCCAF2-BF5C-4989-844B-857B79A77CD7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3" creationId="{196900D4-975B-4E4F-BED6-8AFF285C765B}"/>
          </ac:spMkLst>
        </pc:spChg>
        <pc:spChg chg="add mod">
          <ac:chgData name="Watanabe Go" userId="eca159047afb4479" providerId="LiveId" clId="{05F120DD-C23D-498A-9BB3-F009F09F94FB}" dt="2021-05-25T17:54:54.001" v="13291" actId="13822"/>
          <ac:spMkLst>
            <pc:docMk/>
            <pc:sldMk cId="1687250864" sldId="524"/>
            <ac:spMk id="47" creationId="{79424A9D-95C7-4329-9BD2-865F5868C23B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48" creationId="{67BA38F8-50A7-4CBB-8F34-CBD35E598007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0" creationId="{15FA50A8-EB86-4E7A-B7CD-BB9922D7C632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1" creationId="{84FF88FD-00EC-4364-8297-9143C2C32D1D}"/>
          </ac:spMkLst>
        </pc:spChg>
        <pc:spChg chg="add mod">
          <ac:chgData name="Watanabe Go" userId="eca159047afb4479" providerId="LiveId" clId="{05F120DD-C23D-498A-9BB3-F009F09F94FB}" dt="2021-05-26T01:53:37.998" v="14102" actId="1076"/>
          <ac:spMkLst>
            <pc:docMk/>
            <pc:sldMk cId="1687250864" sldId="524"/>
            <ac:spMk id="56" creationId="{24BECD14-9BAE-4287-965A-912C786D8647}"/>
          </ac:spMkLst>
        </pc:spChg>
        <pc:spChg chg="add mod">
          <ac:chgData name="Watanabe Go" userId="eca159047afb4479" providerId="LiveId" clId="{05F120DD-C23D-498A-9BB3-F009F09F94FB}" dt="2021-05-25T17:55:51.031" v="13299" actId="1037"/>
          <ac:spMkLst>
            <pc:docMk/>
            <pc:sldMk cId="1687250864" sldId="524"/>
            <ac:spMk id="58" creationId="{4622F303-5D30-4F40-AECA-B382B1519A2B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9" creationId="{58BFE9E0-B2D3-40B6-A854-F83229117D00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60" creationId="{FF9CEACB-54FF-4C54-9430-508A6B62E00D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1" creationId="{B9F9793B-1DBB-418E-8719-B728FD8FDA05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2" creationId="{B93B0434-D8F0-4F70-B630-C25A48AF1535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3" creationId="{DDA09622-7B01-43D7-97CD-42C649038870}"/>
          </ac:spMkLst>
        </pc:spChg>
        <pc:spChg chg="add del mod">
          <ac:chgData name="Watanabe Go" userId="eca159047afb4479" providerId="LiveId" clId="{05F120DD-C23D-498A-9BB3-F009F09F94FB}" dt="2021-05-26T06:39:28.338" v="17027" actId="478"/>
          <ac:spMkLst>
            <pc:docMk/>
            <pc:sldMk cId="1687250864" sldId="524"/>
            <ac:spMk id="64" creationId="{ED704AA9-7037-4DFB-B8A2-999A0553EC9D}"/>
          </ac:spMkLst>
        </pc:spChg>
        <pc:spChg chg="add del mod">
          <ac:chgData name="Watanabe Go" userId="eca159047afb4479" providerId="LiveId" clId="{05F120DD-C23D-498A-9BB3-F009F09F94FB}" dt="2021-05-26T02:31:36.058" v="15029" actId="478"/>
          <ac:spMkLst>
            <pc:docMk/>
            <pc:sldMk cId="1687250864" sldId="524"/>
            <ac:spMk id="65" creationId="{8B73D9E8-42A1-48FE-A781-6BCDB631B15E}"/>
          </ac:spMkLst>
        </pc:spChg>
        <pc:spChg chg="add del mod">
          <ac:chgData name="Watanabe Go" userId="eca159047afb4479" providerId="LiveId" clId="{05F120DD-C23D-498A-9BB3-F009F09F94FB}" dt="2021-05-26T06:39:28.338" v="17027" actId="478"/>
          <ac:spMkLst>
            <pc:docMk/>
            <pc:sldMk cId="1687250864" sldId="524"/>
            <ac:spMk id="66" creationId="{9377EE17-3154-47B2-993D-4CE6187C2424}"/>
          </ac:spMkLst>
        </pc:spChg>
        <pc:spChg chg="add del mod">
          <ac:chgData name="Watanabe Go" userId="eca159047afb4479" providerId="LiveId" clId="{05F120DD-C23D-498A-9BB3-F009F09F94FB}" dt="2021-05-26T01:53:27.259" v="14099" actId="21"/>
          <ac:spMkLst>
            <pc:docMk/>
            <pc:sldMk cId="1687250864" sldId="524"/>
            <ac:spMk id="82" creationId="{E5A7B89E-081A-4AF6-AC7F-DE4099A8D53C}"/>
          </ac:spMkLst>
        </pc:spChg>
        <pc:spChg chg="add mod">
          <ac:chgData name="Watanabe Go" userId="eca159047afb4479" providerId="LiveId" clId="{05F120DD-C23D-498A-9BB3-F009F09F94FB}" dt="2021-05-26T06:42:55.524" v="17100" actId="207"/>
          <ac:spMkLst>
            <pc:docMk/>
            <pc:sldMk cId="1687250864" sldId="524"/>
            <ac:spMk id="84" creationId="{5A2C5AE8-B2CA-47D2-B611-2AEA1962E1CD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89" creationId="{45DE4407-B11C-467B-B41B-8D376F0EC18F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91" creationId="{08C19360-BB45-46F4-BBCB-A5D03217C117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92" creationId="{10471686-80A2-4E74-83C1-B955283BA384}"/>
          </ac:spMkLst>
        </pc:spChg>
        <pc:spChg chg="add mod">
          <ac:chgData name="Watanabe Go" userId="eca159047afb4479" providerId="LiveId" clId="{05F120DD-C23D-498A-9BB3-F009F09F94FB}" dt="2021-05-26T06:39:43.170" v="17031" actId="20577"/>
          <ac:spMkLst>
            <pc:docMk/>
            <pc:sldMk cId="1687250864" sldId="524"/>
            <ac:spMk id="93" creationId="{653157FC-4392-4DF1-A254-583FDD31B5AA}"/>
          </ac:spMkLst>
        </pc:spChg>
        <pc:spChg chg="add del mod">
          <ac:chgData name="Watanabe Go" userId="eca159047afb4479" providerId="LiveId" clId="{05F120DD-C23D-498A-9BB3-F009F09F94FB}" dt="2021-05-26T01:53:23.378" v="14098"/>
          <ac:spMkLst>
            <pc:docMk/>
            <pc:sldMk cId="1687250864" sldId="524"/>
            <ac:spMk id="96" creationId="{375F687A-2B5A-4109-A625-AE756D12BB47}"/>
          </ac:spMkLst>
        </pc:spChg>
        <pc:spChg chg="add del mod">
          <ac:chgData name="Watanabe Go" userId="eca159047afb4479" providerId="LiveId" clId="{05F120DD-C23D-498A-9BB3-F009F09F94FB}" dt="2021-05-26T02:31:45.370" v="15033" actId="21"/>
          <ac:spMkLst>
            <pc:docMk/>
            <pc:sldMk cId="1687250864" sldId="524"/>
            <ac:spMk id="98" creationId="{11A37D57-2102-4CFD-B8EA-42760867B226}"/>
          </ac:spMkLst>
        </pc:spChg>
        <pc:spChg chg="add mod">
          <ac:chgData name="Watanabe Go" userId="eca159047afb4479" providerId="LiveId" clId="{05F120DD-C23D-498A-9BB3-F009F09F94FB}" dt="2021-05-26T02:31:36.550" v="15030"/>
          <ac:spMkLst>
            <pc:docMk/>
            <pc:sldMk cId="1687250864" sldId="524"/>
            <ac:spMk id="101" creationId="{6477730D-5368-45D7-89BF-42213ECCB554}"/>
          </ac:spMkLst>
        </pc:spChg>
        <pc:spChg chg="add mod">
          <ac:chgData name="Watanabe Go" userId="eca159047afb4479" providerId="LiveId" clId="{05F120DD-C23D-498A-9BB3-F009F09F94FB}" dt="2021-05-26T02:31:45.657" v="15034"/>
          <ac:spMkLst>
            <pc:docMk/>
            <pc:sldMk cId="1687250864" sldId="524"/>
            <ac:spMk id="104" creationId="{4DA52B09-B97E-40B0-877B-DF44C5964C7D}"/>
          </ac:spMkLst>
        </pc:spChg>
        <pc:spChg chg="add mod">
          <ac:chgData name="Watanabe Go" userId="eca159047afb4479" providerId="LiveId" clId="{05F120DD-C23D-498A-9BB3-F009F09F94FB}" dt="2021-05-26T06:39:25.132" v="17026"/>
          <ac:spMkLst>
            <pc:docMk/>
            <pc:sldMk cId="1687250864" sldId="524"/>
            <ac:spMk id="105" creationId="{8E91A46B-C0F0-48E9-9A32-F0511BA67EF4}"/>
          </ac:spMkLst>
        </pc:spChg>
        <pc:spChg chg="add mod">
          <ac:chgData name="Watanabe Go" userId="eca159047afb4479" providerId="LiveId" clId="{05F120DD-C23D-498A-9BB3-F009F09F94FB}" dt="2021-05-26T06:40:05.575" v="17043" actId="20577"/>
          <ac:spMkLst>
            <pc:docMk/>
            <pc:sldMk cId="1687250864" sldId="524"/>
            <ac:spMk id="106" creationId="{8C7875EA-773C-43B5-8C61-7CC47C193D43}"/>
          </ac:spMkLst>
        </pc:spChg>
        <pc:spChg chg="add mod">
          <ac:chgData name="Watanabe Go" userId="eca159047afb4479" providerId="LiveId" clId="{05F120DD-C23D-498A-9BB3-F009F09F94FB}" dt="2021-05-26T06:40:13.555" v="17045" actId="1076"/>
          <ac:spMkLst>
            <pc:docMk/>
            <pc:sldMk cId="1687250864" sldId="524"/>
            <ac:spMk id="107" creationId="{D5DBF1C9-8393-4210-90EF-92641655F36B}"/>
          </ac:spMkLst>
        </pc:sp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10" creationId="{F8C4FCD7-A18F-4277-B2E6-6755EAFDE3CB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19" creationId="{9073993F-EE98-4891-84AD-1D71E228EB01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0" creationId="{8FE1060E-2E1B-4033-A7C6-CAB92E4E8C73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1" creationId="{7C68A452-1860-47FB-9D7E-2D8BC7F227AF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2" creationId="{F120EDB4-5A25-4A4F-A710-972DC64405DB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3" creationId="{CB34959D-7565-487C-A614-1FC820BDEA4D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5" creationId="{910106C1-8C8D-4154-B486-04E123962912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6" creationId="{0F7C7474-9158-40D5-88EA-7B98939E60AC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7" creationId="{BE2E90CC-4906-4F39-BCD9-6C6194355142}"/>
          </ac:cxnSpMkLst>
        </pc:cxnChg>
        <pc:cxnChg chg="add del mod ord">
          <ac:chgData name="Watanabe Go" userId="eca159047afb4479" providerId="LiveId" clId="{05F120DD-C23D-498A-9BB3-F009F09F94FB}" dt="2021-05-26T02:31:41.429" v="15031" actId="21"/>
          <ac:cxnSpMkLst>
            <pc:docMk/>
            <pc:sldMk cId="1687250864" sldId="524"/>
            <ac:cxnSpMk id="29" creationId="{3C4D7C49-0BC1-477C-BA49-588328E1C9BF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30" creationId="{3DF27FD2-0715-41CC-8056-6AC509D6FEC0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4" creationId="{B8562DF7-AF7B-436F-BD39-85A7DD8B0BC2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5" creationId="{799D9ED0-BD9C-4A1E-94B4-C84B7A0B6306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6" creationId="{0E178DF3-2380-48F9-ADE2-FD4E59A16B6B}"/>
          </ac:cxnSpMkLst>
        </pc:cxnChg>
        <pc:cxnChg chg="add del mod">
          <ac:chgData name="Watanabe Go" userId="eca159047afb4479" providerId="LiveId" clId="{05F120DD-C23D-498A-9BB3-F009F09F94FB}" dt="2021-05-26T01:51:24.167" v="14061" actId="478"/>
          <ac:cxnSpMkLst>
            <pc:docMk/>
            <pc:sldMk cId="1687250864" sldId="524"/>
            <ac:cxnSpMk id="49" creationId="{80729B48-D224-457B-9E48-718A779053A2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2" creationId="{C09AE871-F7A1-468C-B135-813B70707C9D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3" creationId="{0224820B-D8E7-479B-85E3-322383D9631B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4" creationId="{33055C12-BE82-4EC9-8AE0-7E65AA3099DF}"/>
          </ac:cxnSpMkLst>
        </pc:cxnChg>
        <pc:cxnChg chg="add mod">
          <ac:chgData name="Watanabe Go" userId="eca159047afb4479" providerId="LiveId" clId="{05F120DD-C23D-498A-9BB3-F009F09F94FB}" dt="2021-05-25T17:57:20.891" v="13302" actId="14100"/>
          <ac:cxnSpMkLst>
            <pc:docMk/>
            <pc:sldMk cId="1687250864" sldId="524"/>
            <ac:cxnSpMk id="55" creationId="{BB3A31C2-74BA-4C0B-8468-7631EBE71168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57" creationId="{77CC5EED-55BF-4EAF-91AA-BF5415D1C571}"/>
          </ac:cxnSpMkLst>
        </pc:cxnChg>
        <pc:cxnChg chg="add del mod">
          <ac:chgData name="Watanabe Go" userId="eca159047afb4479" providerId="LiveId" clId="{05F120DD-C23D-498A-9BB3-F009F09F94FB}" dt="2021-05-26T02:31:36.058" v="15029" actId="478"/>
          <ac:cxnSpMkLst>
            <pc:docMk/>
            <pc:sldMk cId="1687250864" sldId="524"/>
            <ac:cxnSpMk id="67" creationId="{53C6A0E1-FC97-4286-8F1C-4B653C440805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72" creationId="{24C480AA-B18F-41EC-9306-CB96CE957AFE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75" creationId="{60EE95A0-1F16-44AB-87CC-E766E6112638}"/>
          </ac:cxnSpMkLst>
        </pc:cxnChg>
        <pc:cxnChg chg="add mod">
          <ac:chgData name="Watanabe Go" userId="eca159047afb4479" providerId="LiveId" clId="{05F120DD-C23D-498A-9BB3-F009F09F94FB}" dt="2021-05-26T01:56:06.708" v="14158" actId="14100"/>
          <ac:cxnSpMkLst>
            <pc:docMk/>
            <pc:sldMk cId="1687250864" sldId="524"/>
            <ac:cxnSpMk id="86" creationId="{334BBEDE-39CA-47DB-BB4C-87D9F2A11EB7}"/>
          </ac:cxnSpMkLst>
        </pc:cxnChg>
        <pc:cxnChg chg="add mod">
          <ac:chgData name="Watanabe Go" userId="eca159047afb4479" providerId="LiveId" clId="{05F120DD-C23D-498A-9BB3-F009F09F94FB}" dt="2021-05-26T01:56:00.425" v="14157" actId="14100"/>
          <ac:cxnSpMkLst>
            <pc:docMk/>
            <pc:sldMk cId="1687250864" sldId="524"/>
            <ac:cxnSpMk id="90" creationId="{33154AE4-16C0-4543-926C-4C9E883230D0}"/>
          </ac:cxnSpMkLst>
        </pc:cxnChg>
        <pc:cxnChg chg="add del mod">
          <ac:chgData name="Watanabe Go" userId="eca159047afb4479" providerId="LiveId" clId="{05F120DD-C23D-498A-9BB3-F009F09F94FB}" dt="2021-05-26T01:53:23.378" v="14098"/>
          <ac:cxnSpMkLst>
            <pc:docMk/>
            <pc:sldMk cId="1687250864" sldId="524"/>
            <ac:cxnSpMk id="97" creationId="{9F62A031-CC95-4523-9911-6BB4BBAD52ED}"/>
          </ac:cxnSpMkLst>
        </pc:cxnChg>
        <pc:cxnChg chg="add mod">
          <ac:chgData name="Watanabe Go" userId="eca159047afb4479" providerId="LiveId" clId="{05F120DD-C23D-498A-9BB3-F009F09F94FB}" dt="2021-05-26T02:31:36.550" v="15030"/>
          <ac:cxnSpMkLst>
            <pc:docMk/>
            <pc:sldMk cId="1687250864" sldId="524"/>
            <ac:cxnSpMk id="102" creationId="{8B9C0AE2-3ABE-46D3-9471-D45F459729E5}"/>
          </ac:cxnSpMkLst>
        </pc:cxnChg>
        <pc:cxnChg chg="add mod">
          <ac:chgData name="Watanabe Go" userId="eca159047afb4479" providerId="LiveId" clId="{05F120DD-C23D-498A-9BB3-F009F09F94FB}" dt="2021-05-26T02:31:41.691" v="15032"/>
          <ac:cxnSpMkLst>
            <pc:docMk/>
            <pc:sldMk cId="1687250864" sldId="524"/>
            <ac:cxnSpMk id="103" creationId="{AAEC295D-8CE2-40C0-AB92-772378C78EB9}"/>
          </ac:cxnSpMkLst>
        </pc:cxnChg>
      </pc:sldChg>
      <pc:sldChg chg="addSp delSp modSp new mod ord">
        <pc:chgData name="Watanabe Go" userId="eca159047afb4479" providerId="LiveId" clId="{05F120DD-C23D-498A-9BB3-F009F09F94FB}" dt="2021-05-26T06:04:12.205" v="16816" actId="27636"/>
        <pc:sldMkLst>
          <pc:docMk/>
          <pc:sldMk cId="179513386" sldId="525"/>
        </pc:sldMkLst>
        <pc:spChg chg="mod">
          <ac:chgData name="Watanabe Go" userId="eca159047afb4479" providerId="LiveId" clId="{05F120DD-C23D-498A-9BB3-F009F09F94FB}" dt="2021-05-25T14:27:15.550" v="8882" actId="20577"/>
          <ac:spMkLst>
            <pc:docMk/>
            <pc:sldMk cId="179513386" sldId="525"/>
            <ac:spMk id="2" creationId="{72A967DD-AD82-4147-B134-8A61E3A97409}"/>
          </ac:spMkLst>
        </pc:spChg>
        <pc:spChg chg="mod">
          <ac:chgData name="Watanabe Go" userId="eca159047afb4479" providerId="LiveId" clId="{05F120DD-C23D-498A-9BB3-F009F09F94FB}" dt="2021-05-26T06:04:12.205" v="16816" actId="27636"/>
          <ac:spMkLst>
            <pc:docMk/>
            <pc:sldMk cId="179513386" sldId="525"/>
            <ac:spMk id="4" creationId="{08A81BA5-3FCE-48C2-9FF6-0AA712904274}"/>
          </ac:spMkLst>
        </pc:spChg>
        <pc:spChg chg="add del mod">
          <ac:chgData name="Watanabe Go" userId="eca159047afb4479" providerId="LiveId" clId="{05F120DD-C23D-498A-9BB3-F009F09F94FB}" dt="2021-05-25T17:33:41.910" v="13054" actId="478"/>
          <ac:spMkLst>
            <pc:docMk/>
            <pc:sldMk cId="179513386" sldId="525"/>
            <ac:spMk id="5" creationId="{F2F0C1EF-1886-4A44-B75F-F1E02B648930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6" creationId="{A02DF5DB-0BC1-477F-BDA0-FF00196AD274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7" creationId="{48C4217F-BC63-43B3-91C8-38288D61BB1A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8" creationId="{7B4CE9E1-1295-4E75-8209-6205B100FCB2}"/>
          </ac:spMkLst>
        </pc:spChg>
        <pc:spChg chg="add del mod">
          <ac:chgData name="Watanabe Go" userId="eca159047afb4479" providerId="LiveId" clId="{05F120DD-C23D-498A-9BB3-F009F09F94FB}" dt="2021-05-25T14:29:44.371" v="8960" actId="478"/>
          <ac:spMkLst>
            <pc:docMk/>
            <pc:sldMk cId="179513386" sldId="525"/>
            <ac:spMk id="9" creationId="{9BE8A6F6-4338-486E-8AB1-5351A539D2AA}"/>
          </ac:spMkLst>
        </pc:spChg>
        <pc:spChg chg="add del mod">
          <ac:chgData name="Watanabe Go" userId="eca159047afb4479" providerId="LiveId" clId="{05F120DD-C23D-498A-9BB3-F009F09F94FB}" dt="2021-05-25T17:33:41.910" v="13054" actId="478"/>
          <ac:spMkLst>
            <pc:docMk/>
            <pc:sldMk cId="179513386" sldId="525"/>
            <ac:spMk id="10" creationId="{78D334DF-408B-4665-8694-33F63F466FB4}"/>
          </ac:spMkLst>
        </pc:spChg>
        <pc:spChg chg="add del mod">
          <ac:chgData name="Watanabe Go" userId="eca159047afb4479" providerId="LiveId" clId="{05F120DD-C23D-498A-9BB3-F009F09F94FB}" dt="2021-05-25T14:29:44.371" v="8960" actId="478"/>
          <ac:spMkLst>
            <pc:docMk/>
            <pc:sldMk cId="179513386" sldId="525"/>
            <ac:spMk id="11" creationId="{4CFEA6D3-D8AF-4EC8-9E7F-92F5E33FD5D5}"/>
          </ac:spMkLst>
        </pc:spChg>
        <pc:spChg chg="add mod">
          <ac:chgData name="Watanabe Go" userId="eca159047afb4479" providerId="LiveId" clId="{05F120DD-C23D-498A-9BB3-F009F09F94FB}" dt="2021-05-25T16:28:33.093" v="11229" actId="1038"/>
          <ac:spMkLst>
            <pc:docMk/>
            <pc:sldMk cId="179513386" sldId="525"/>
            <ac:spMk id="15" creationId="{9B4FBF49-3B7D-403F-8877-A6EAF17AEE65}"/>
          </ac:spMkLst>
        </pc:spChg>
        <pc:spChg chg="add mod">
          <ac:chgData name="Watanabe Go" userId="eca159047afb4479" providerId="LiveId" clId="{05F120DD-C23D-498A-9BB3-F009F09F94FB}" dt="2021-05-25T14:29:20.958" v="8957" actId="1076"/>
          <ac:spMkLst>
            <pc:docMk/>
            <pc:sldMk cId="179513386" sldId="525"/>
            <ac:spMk id="16" creationId="{63CA9AF6-CB6F-4103-9184-39CE4BB88B40}"/>
          </ac:spMkLst>
        </pc:spChg>
        <pc:spChg chg="add del mod">
          <ac:chgData name="Watanabe Go" userId="eca159047afb4479" providerId="LiveId" clId="{05F120DD-C23D-498A-9BB3-F009F09F94FB}" dt="2021-05-25T14:16:29.748" v="8578" actId="478"/>
          <ac:spMkLst>
            <pc:docMk/>
            <pc:sldMk cId="179513386" sldId="525"/>
            <ac:spMk id="17" creationId="{3E912052-95CB-4F51-BE50-264CC80AFB75}"/>
          </ac:spMkLst>
        </pc:spChg>
        <pc:spChg chg="add mod">
          <ac:chgData name="Watanabe Go" userId="eca159047afb4479" providerId="LiveId" clId="{05F120DD-C23D-498A-9BB3-F009F09F94FB}" dt="2021-05-25T14:29:20.958" v="8957" actId="1076"/>
          <ac:spMkLst>
            <pc:docMk/>
            <pc:sldMk cId="179513386" sldId="525"/>
            <ac:spMk id="18" creationId="{CFDC32A8-83D0-42B1-9A73-ADCEFEB047A7}"/>
          </ac:spMkLst>
        </pc:spChg>
        <pc:spChg chg="add mod">
          <ac:chgData name="Watanabe Go" userId="eca159047afb4479" providerId="LiveId" clId="{05F120DD-C23D-498A-9BB3-F009F09F94FB}" dt="2021-05-25T16:28:33.093" v="11229" actId="1038"/>
          <ac:spMkLst>
            <pc:docMk/>
            <pc:sldMk cId="179513386" sldId="525"/>
            <ac:spMk id="19" creationId="{9FB93B95-BA4D-4152-82B9-255775778722}"/>
          </ac:spMkLst>
        </pc:spChg>
        <pc:spChg chg="add mod">
          <ac:chgData name="Watanabe Go" userId="eca159047afb4479" providerId="LiveId" clId="{05F120DD-C23D-498A-9BB3-F009F09F94FB}" dt="2021-05-25T14:26:58.780" v="8877" actId="1076"/>
          <ac:spMkLst>
            <pc:docMk/>
            <pc:sldMk cId="179513386" sldId="525"/>
            <ac:spMk id="20" creationId="{6551287B-EF08-4CEC-8457-49807338F83F}"/>
          </ac:spMkLst>
        </pc:spChg>
        <pc:spChg chg="add mod">
          <ac:chgData name="Watanabe Go" userId="eca159047afb4479" providerId="LiveId" clId="{05F120DD-C23D-498A-9BB3-F009F09F94FB}" dt="2021-05-25T14:27:10.413" v="8880" actId="1035"/>
          <ac:spMkLst>
            <pc:docMk/>
            <pc:sldMk cId="179513386" sldId="525"/>
            <ac:spMk id="21" creationId="{31420281-E0D4-45BD-8A03-F7AE25FD556D}"/>
          </ac:spMkLst>
        </pc:spChg>
        <pc:spChg chg="add mod">
          <ac:chgData name="Watanabe Go" userId="eca159047afb4479" providerId="LiveId" clId="{05F120DD-C23D-498A-9BB3-F009F09F94FB}" dt="2021-05-25T14:29:26.310" v="8958" actId="1076"/>
          <ac:spMkLst>
            <pc:docMk/>
            <pc:sldMk cId="179513386" sldId="525"/>
            <ac:spMk id="22" creationId="{3203DF5D-F4D7-4761-9945-BB4293856B00}"/>
          </ac:spMkLst>
        </pc:spChg>
        <pc:spChg chg="add mod">
          <ac:chgData name="Watanabe Go" userId="eca159047afb4479" providerId="LiveId" clId="{05F120DD-C23D-498A-9BB3-F009F09F94FB}" dt="2021-05-25T16:23:02.477" v="10891" actId="14100"/>
          <ac:spMkLst>
            <pc:docMk/>
            <pc:sldMk cId="179513386" sldId="525"/>
            <ac:spMk id="23" creationId="{54E1D54A-1B09-4112-A2B9-F685669CA19A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24" creationId="{FE762FBA-E5AC-4EEC-B39D-295A67349939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5" creationId="{EA3581CD-DD7F-49A5-886B-6A4E9EA0AAAD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6" creationId="{E753871C-1CCE-4EDC-AE3E-26E3B349F027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7" creationId="{F74A006F-B969-45BF-BDF4-B21C808DAE4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8" creationId="{7D670F96-A8E7-498A-A87C-66034779227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9" creationId="{0A4E2642-DF49-4DB6-8B2F-3914BAD85BD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33" creationId="{084E4473-F9F2-47C7-9EBD-553BAD134473}"/>
          </ac:spMkLst>
        </pc:sp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2" creationId="{13BB4CEA-63EE-426F-9226-1653877731CA}"/>
          </ac:cxnSpMkLst>
        </pc:cxn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3" creationId="{A3CF8B50-F360-4813-A954-6DD69049616C}"/>
          </ac:cxnSpMkLst>
        </pc:cxn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4" creationId="{D664795D-BD93-49E4-8515-9FBDDA1B99CB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0" creationId="{F5AB9250-A488-43F9-857C-7BC1313C3288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1" creationId="{E6965DC7-EF2C-4217-AE91-4764922FADEF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2" creationId="{0BDDA09B-4AFA-4D35-A1EE-11DEC2323DE8}"/>
          </ac:cxnSpMkLst>
        </pc:cxnChg>
      </pc:sldChg>
      <pc:sldChg chg="new del">
        <pc:chgData name="Watanabe Go" userId="eca159047afb4479" providerId="LiveId" clId="{05F120DD-C23D-498A-9BB3-F009F09F94FB}" dt="2021-05-25T14:07:57.350" v="8134" actId="680"/>
        <pc:sldMkLst>
          <pc:docMk/>
          <pc:sldMk cId="291496609" sldId="525"/>
        </pc:sldMkLst>
      </pc:sldChg>
      <pc:sldChg chg="addSp delSp modSp new mod">
        <pc:chgData name="Watanabe Go" userId="eca159047afb4479" providerId="LiveId" clId="{05F120DD-C23D-498A-9BB3-F009F09F94FB}" dt="2021-05-25T16:29:14.049" v="11239" actId="20577"/>
        <pc:sldMkLst>
          <pc:docMk/>
          <pc:sldMk cId="3617333030" sldId="526"/>
        </pc:sldMkLst>
        <pc:spChg chg="mod">
          <ac:chgData name="Watanabe Go" userId="eca159047afb4479" providerId="LiveId" clId="{05F120DD-C23D-498A-9BB3-F009F09F94FB}" dt="2021-05-25T16:29:14.049" v="11239" actId="20577"/>
          <ac:spMkLst>
            <pc:docMk/>
            <pc:sldMk cId="3617333030" sldId="526"/>
            <ac:spMk id="2" creationId="{BE1C2E6B-B744-4534-A8F8-EA7417FDF3E4}"/>
          </ac:spMkLst>
        </pc:spChg>
        <pc:spChg chg="mod">
          <ac:chgData name="Watanabe Go" userId="eca159047afb4479" providerId="LiveId" clId="{05F120DD-C23D-498A-9BB3-F009F09F94FB}" dt="2021-05-25T16:28:03.555" v="11210" actId="20577"/>
          <ac:spMkLst>
            <pc:docMk/>
            <pc:sldMk cId="3617333030" sldId="526"/>
            <ac:spMk id="4" creationId="{6DE6C128-B312-4E9A-B6D3-B4288063E837}"/>
          </ac:spMkLst>
        </pc:spChg>
        <pc:spChg chg="add mod">
          <ac:chgData name="Watanabe Go" userId="eca159047afb4479" providerId="LiveId" clId="{05F120DD-C23D-498A-9BB3-F009F09F94FB}" dt="2021-05-25T16:25:32.479" v="10965" actId="20577"/>
          <ac:spMkLst>
            <pc:docMk/>
            <pc:sldMk cId="3617333030" sldId="526"/>
            <ac:spMk id="11" creationId="{13F1411F-94BD-41BC-AD05-647A9C1F91A6}"/>
          </ac:spMkLst>
        </pc:spChg>
        <pc:spChg chg="add mod">
          <ac:chgData name="Watanabe Go" userId="eca159047afb4479" providerId="LiveId" clId="{05F120DD-C23D-498A-9BB3-F009F09F94FB}" dt="2021-05-25T16:25:36.618" v="10976" actId="20577"/>
          <ac:spMkLst>
            <pc:docMk/>
            <pc:sldMk cId="3617333030" sldId="526"/>
            <ac:spMk id="12" creationId="{2AE6C683-2EC9-490E-B1D7-735D435B6BFA}"/>
          </ac:spMkLst>
        </pc:spChg>
        <pc:picChg chg="add del">
          <ac:chgData name="Watanabe Go" userId="eca159047afb4479" providerId="LiveId" clId="{05F120DD-C23D-498A-9BB3-F009F09F94FB}" dt="2021-05-25T16:17:02.692" v="10809" actId="21"/>
          <ac:picMkLst>
            <pc:docMk/>
            <pc:sldMk cId="3617333030" sldId="526"/>
            <ac:picMk id="6" creationId="{34013798-7B0C-48BF-BB45-6966E8479B40}"/>
          </ac:picMkLst>
        </pc:picChg>
        <pc:picChg chg="add mod modCrop">
          <ac:chgData name="Watanabe Go" userId="eca159047afb4479" providerId="LiveId" clId="{05F120DD-C23D-498A-9BB3-F009F09F94FB}" dt="2021-05-25T16:21:01.116" v="10842" actId="732"/>
          <ac:picMkLst>
            <pc:docMk/>
            <pc:sldMk cId="3617333030" sldId="526"/>
            <ac:picMk id="8" creationId="{1158D758-1505-43E1-A7FB-C5B5FCAE4316}"/>
          </ac:picMkLst>
        </pc:picChg>
        <pc:picChg chg="add mod modCrop">
          <ac:chgData name="Watanabe Go" userId="eca159047afb4479" providerId="LiveId" clId="{05F120DD-C23D-498A-9BB3-F009F09F94FB}" dt="2021-05-25T16:21:25.267" v="10845" actId="1076"/>
          <ac:picMkLst>
            <pc:docMk/>
            <pc:sldMk cId="3617333030" sldId="526"/>
            <ac:picMk id="10" creationId="{B54749DE-61E6-4224-A663-73C5B0BA80B5}"/>
          </ac:picMkLst>
        </pc:picChg>
      </pc:sldChg>
      <pc:sldChg chg="addSp delSp modSp new mod ord">
        <pc:chgData name="Watanabe Go" userId="eca159047afb4479" providerId="LiveId" clId="{05F120DD-C23D-498A-9BB3-F009F09F94FB}" dt="2021-05-26T02:46:48.758" v="15397" actId="404"/>
        <pc:sldMkLst>
          <pc:docMk/>
          <pc:sldMk cId="3178408589" sldId="527"/>
        </pc:sldMkLst>
        <pc:spChg chg="mod">
          <ac:chgData name="Watanabe Go" userId="eca159047afb4479" providerId="LiveId" clId="{05F120DD-C23D-498A-9BB3-F009F09F94FB}" dt="2021-05-25T16:06:53.665" v="10602" actId="20577"/>
          <ac:spMkLst>
            <pc:docMk/>
            <pc:sldMk cId="3178408589" sldId="527"/>
            <ac:spMk id="2" creationId="{8C2E5F2D-808F-4122-9AAC-8860E90CEA90}"/>
          </ac:spMkLst>
        </pc:spChg>
        <pc:spChg chg="mod">
          <ac:chgData name="Watanabe Go" userId="eca159047afb4479" providerId="LiveId" clId="{05F120DD-C23D-498A-9BB3-F009F09F94FB}" dt="2021-05-26T02:46:48.758" v="15397" actId="404"/>
          <ac:spMkLst>
            <pc:docMk/>
            <pc:sldMk cId="3178408589" sldId="527"/>
            <ac:spMk id="4" creationId="{4187F8BD-3588-4652-ACCE-D2CABE551450}"/>
          </ac:spMkLst>
        </pc:spChg>
        <pc:spChg chg="add del mod">
          <ac:chgData name="Watanabe Go" userId="eca159047afb4479" providerId="LiveId" clId="{05F120DD-C23D-498A-9BB3-F009F09F94FB}" dt="2021-05-26T02:43:27.251" v="15352" actId="478"/>
          <ac:spMkLst>
            <pc:docMk/>
            <pc:sldMk cId="3178408589" sldId="527"/>
            <ac:spMk id="5" creationId="{CA23EC7D-8299-4B8A-BD83-3D73E2EE39C7}"/>
          </ac:spMkLst>
        </pc:spChg>
      </pc:sldChg>
      <pc:sldChg chg="modSp add mod">
        <pc:chgData name="Watanabe Go" userId="eca159047afb4479" providerId="LiveId" clId="{05F120DD-C23D-498A-9BB3-F009F09F94FB}" dt="2021-05-26T09:22:13.872" v="18535" actId="20577"/>
        <pc:sldMkLst>
          <pc:docMk/>
          <pc:sldMk cId="217994795" sldId="528"/>
        </pc:sldMkLst>
        <pc:spChg chg="mod">
          <ac:chgData name="Watanabe Go" userId="eca159047afb4479" providerId="LiveId" clId="{05F120DD-C23D-498A-9BB3-F009F09F94FB}" dt="2021-05-26T09:22:13.872" v="18535" actId="20577"/>
          <ac:spMkLst>
            <pc:docMk/>
            <pc:sldMk cId="217994795" sldId="528"/>
            <ac:spMk id="2" creationId="{33A5895E-BD14-4316-A89B-7CD142624437}"/>
          </ac:spMkLst>
        </pc:spChg>
      </pc:sldChg>
      <pc:sldChg chg="addSp modSp new mod">
        <pc:chgData name="Watanabe Go" userId="eca159047afb4479" providerId="LiveId" clId="{05F120DD-C23D-498A-9BB3-F009F09F94FB}" dt="2021-05-26T10:08:11.026" v="18693" actId="20577"/>
        <pc:sldMkLst>
          <pc:docMk/>
          <pc:sldMk cId="3298840916" sldId="529"/>
        </pc:sldMkLst>
        <pc:spChg chg="mod">
          <ac:chgData name="Watanabe Go" userId="eca159047afb4479" providerId="LiveId" clId="{05F120DD-C23D-498A-9BB3-F009F09F94FB}" dt="2021-05-25T15:58:12.871" v="10247" actId="20577"/>
          <ac:spMkLst>
            <pc:docMk/>
            <pc:sldMk cId="3298840916" sldId="529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5T15:48:37.846" v="9918" actId="20577"/>
          <ac:spMkLst>
            <pc:docMk/>
            <pc:sldMk cId="3298840916" sldId="529"/>
            <ac:spMk id="4" creationId="{0D67CC38-1EBB-4DF1-A498-C81FBBA9F3CE}"/>
          </ac:spMkLst>
        </pc:spChg>
        <pc:spChg chg="add mod">
          <ac:chgData name="Watanabe Go" userId="eca159047afb4479" providerId="LiveId" clId="{05F120DD-C23D-498A-9BB3-F009F09F94FB}" dt="2021-05-26T10:08:11.026" v="18693" actId="20577"/>
          <ac:spMkLst>
            <pc:docMk/>
            <pc:sldMk cId="3298840916" sldId="529"/>
            <ac:spMk id="5" creationId="{BF205487-BF8B-4C6F-999C-05D75609883A}"/>
          </ac:spMkLst>
        </pc:spChg>
        <pc:spChg chg="add mod">
          <ac:chgData name="Watanabe Go" userId="eca159047afb4479" providerId="LiveId" clId="{05F120DD-C23D-498A-9BB3-F009F09F94FB}" dt="2021-05-25T15:54:00.884" v="9987" actId="14100"/>
          <ac:spMkLst>
            <pc:docMk/>
            <pc:sldMk cId="3298840916" sldId="529"/>
            <ac:spMk id="6" creationId="{3C083B95-C199-45A1-A037-A5F503370ABB}"/>
          </ac:spMkLst>
        </pc:spChg>
        <pc:spChg chg="add mod">
          <ac:chgData name="Watanabe Go" userId="eca159047afb4479" providerId="LiveId" clId="{05F120DD-C23D-498A-9BB3-F009F09F94FB}" dt="2021-05-25T15:54:17.930" v="10012" actId="20577"/>
          <ac:spMkLst>
            <pc:docMk/>
            <pc:sldMk cId="3298840916" sldId="529"/>
            <ac:spMk id="7" creationId="{A2793B7E-B91D-42BA-B662-3E2FE0FFA57B}"/>
          </ac:spMkLst>
        </pc:spChg>
        <pc:spChg chg="add mod">
          <ac:chgData name="Watanabe Go" userId="eca159047afb4479" providerId="LiveId" clId="{05F120DD-C23D-498A-9BB3-F009F09F94FB}" dt="2021-05-25T15:55:51.285" v="10064" actId="20577"/>
          <ac:spMkLst>
            <pc:docMk/>
            <pc:sldMk cId="3298840916" sldId="529"/>
            <ac:spMk id="8" creationId="{94263B18-C83C-40DB-9B5B-0CDDD728678C}"/>
          </ac:spMkLst>
        </pc:spChg>
        <pc:spChg chg="add mod">
          <ac:chgData name="Watanabe Go" userId="eca159047afb4479" providerId="LiveId" clId="{05F120DD-C23D-498A-9BB3-F009F09F94FB}" dt="2021-05-25T16:06:38.884" v="10594" actId="14100"/>
          <ac:spMkLst>
            <pc:docMk/>
            <pc:sldMk cId="3298840916" sldId="529"/>
            <ac:spMk id="9" creationId="{99BDB075-5EC9-4B8E-A185-2D9D6C55DA17}"/>
          </ac:spMkLst>
        </pc:spChg>
      </pc:sldChg>
      <pc:sldChg chg="addSp delSp modSp new mod modClrScheme chgLayout">
        <pc:chgData name="Watanabe Go" userId="eca159047afb4479" providerId="LiveId" clId="{05F120DD-C23D-498A-9BB3-F009F09F94FB}" dt="2021-05-25T16:09:41.366" v="10711" actId="14100"/>
        <pc:sldMkLst>
          <pc:docMk/>
          <pc:sldMk cId="1985150625" sldId="530"/>
        </pc:sldMkLst>
        <pc:spChg chg="del mod ord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2" creationId="{6DE7EE7B-BDA2-41B0-8208-3EA1C39AA9D4}"/>
          </ac:spMkLst>
        </pc:spChg>
        <pc:spChg chg="mod ord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3" creationId="{7DEEB81E-E646-4306-8482-2C94498E9853}"/>
          </ac:spMkLst>
        </pc:spChg>
        <pc:spChg chg="del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4" creationId="{86C797C7-5857-454A-BF79-7805684A9E68}"/>
          </ac:spMkLst>
        </pc:spChg>
        <pc:spChg chg="add mod ord">
          <ac:chgData name="Watanabe Go" userId="eca159047afb4479" providerId="LiveId" clId="{05F120DD-C23D-498A-9BB3-F009F09F94FB}" dt="2021-05-25T16:08:42.925" v="10700" actId="20577"/>
          <ac:spMkLst>
            <pc:docMk/>
            <pc:sldMk cId="1985150625" sldId="530"/>
            <ac:spMk id="5" creationId="{F0E1A61B-D4C3-4833-8263-F982C4B7D951}"/>
          </ac:spMkLst>
        </pc:spChg>
        <pc:spChg chg="add mod">
          <ac:chgData name="Watanabe Go" userId="eca159047afb4479" providerId="LiveId" clId="{05F120DD-C23D-498A-9BB3-F009F09F94FB}" dt="2021-05-25T15:48:14.917" v="9912" actId="208"/>
          <ac:spMkLst>
            <pc:docMk/>
            <pc:sldMk cId="1985150625" sldId="530"/>
            <ac:spMk id="8" creationId="{75D80BA0-EB50-4D04-9CDA-DAC9E2F59E60}"/>
          </ac:spMkLst>
        </pc:spChg>
        <pc:spChg chg="add mod">
          <ac:chgData name="Watanabe Go" userId="eca159047afb4479" providerId="LiveId" clId="{05F120DD-C23D-498A-9BB3-F009F09F94FB}" dt="2021-05-25T16:09:32.632" v="10707" actId="14100"/>
          <ac:spMkLst>
            <pc:docMk/>
            <pc:sldMk cId="1985150625" sldId="530"/>
            <ac:spMk id="10" creationId="{47FE926F-9061-4648-AFFE-01DFA4FE8893}"/>
          </ac:spMkLst>
        </pc:spChg>
        <pc:spChg chg="add mod">
          <ac:chgData name="Watanabe Go" userId="eca159047afb4479" providerId="LiveId" clId="{05F120DD-C23D-498A-9BB3-F009F09F94FB}" dt="2021-05-25T16:09:41.366" v="10711" actId="14100"/>
          <ac:spMkLst>
            <pc:docMk/>
            <pc:sldMk cId="1985150625" sldId="530"/>
            <ac:spMk id="11" creationId="{4DA5DF00-4C6A-497B-B79D-B6409D9C6E0E}"/>
          </ac:spMkLst>
        </pc:spChg>
        <pc:picChg chg="add mod">
          <ac:chgData name="Watanabe Go" userId="eca159047afb4479" providerId="LiveId" clId="{05F120DD-C23D-498A-9BB3-F009F09F94FB}" dt="2021-05-25T15:46:06.459" v="9867" actId="1076"/>
          <ac:picMkLst>
            <pc:docMk/>
            <pc:sldMk cId="1985150625" sldId="530"/>
            <ac:picMk id="7" creationId="{8141223A-5042-4BF0-A89C-89D42712376C}"/>
          </ac:picMkLst>
        </pc:picChg>
        <pc:picChg chg="add mod modCrop">
          <ac:chgData name="Watanabe Go" userId="eca159047afb4479" providerId="LiveId" clId="{05F120DD-C23D-498A-9BB3-F009F09F94FB}" dt="2021-05-25T15:48:08.611" v="9911" actId="1036"/>
          <ac:picMkLst>
            <pc:docMk/>
            <pc:sldMk cId="1985150625" sldId="530"/>
            <ac:picMk id="9" creationId="{9E7D78E5-C263-4FAC-AEA5-086664B9C651}"/>
          </ac:picMkLst>
        </pc:picChg>
      </pc:sldChg>
      <pc:sldChg chg="addSp modSp new mod ord">
        <pc:chgData name="Watanabe Go" userId="eca159047afb4479" providerId="LiveId" clId="{05F120DD-C23D-498A-9BB3-F009F09F94FB}" dt="2021-05-25T16:32:12.356" v="11350" actId="208"/>
        <pc:sldMkLst>
          <pc:docMk/>
          <pc:sldMk cId="1637810126" sldId="531"/>
        </pc:sldMkLst>
        <pc:spChg chg="mod">
          <ac:chgData name="Watanabe Go" userId="eca159047afb4479" providerId="LiveId" clId="{05F120DD-C23D-498A-9BB3-F009F09F94FB}" dt="2021-05-25T16:07:25.921" v="10647" actId="20577"/>
          <ac:spMkLst>
            <pc:docMk/>
            <pc:sldMk cId="1637810126" sldId="531"/>
            <ac:spMk id="2" creationId="{E807E086-EA79-408B-9412-73739B07DA28}"/>
          </ac:spMkLst>
        </pc:spChg>
        <pc:spChg chg="add mod">
          <ac:chgData name="Watanabe Go" userId="eca159047afb4479" providerId="LiveId" clId="{05F120DD-C23D-498A-9BB3-F009F09F94FB}" dt="2021-05-25T16:32:12.356" v="11350" actId="208"/>
          <ac:spMkLst>
            <pc:docMk/>
            <pc:sldMk cId="1637810126" sldId="531"/>
            <ac:spMk id="6" creationId="{B7D203AF-55E4-43F0-B967-CB2A6875A8DC}"/>
          </ac:spMkLst>
        </pc:spChg>
        <pc:picChg chg="add mod">
          <ac:chgData name="Watanabe Go" userId="eca159047afb4479" providerId="LiveId" clId="{05F120DD-C23D-498A-9BB3-F009F09F94FB}" dt="2021-05-25T15:50:43.810" v="9924" actId="1076"/>
          <ac:picMkLst>
            <pc:docMk/>
            <pc:sldMk cId="1637810126" sldId="531"/>
            <ac:picMk id="5" creationId="{1CCEF86A-C398-4277-9B07-402B29365B95}"/>
          </ac:picMkLst>
        </pc:picChg>
      </pc:sldChg>
      <pc:sldChg chg="addSp modSp add mod">
        <pc:chgData name="Watanabe Go" userId="eca159047afb4479" providerId="LiveId" clId="{05F120DD-C23D-498A-9BB3-F009F09F94FB}" dt="2021-05-25T17:21:47.631" v="12613" actId="20577"/>
        <pc:sldMkLst>
          <pc:docMk/>
          <pc:sldMk cId="2818066727" sldId="532"/>
        </pc:sldMkLst>
        <pc:spChg chg="mod">
          <ac:chgData name="Watanabe Go" userId="eca159047afb4479" providerId="LiveId" clId="{05F120DD-C23D-498A-9BB3-F009F09F94FB}" dt="2021-05-25T17:21:47.631" v="12613" actId="20577"/>
          <ac:spMkLst>
            <pc:docMk/>
            <pc:sldMk cId="2818066727" sldId="532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5T15:55:08.558" v="10041" actId="20577"/>
          <ac:spMkLst>
            <pc:docMk/>
            <pc:sldMk cId="2818066727" sldId="532"/>
            <ac:spMk id="5" creationId="{BF205487-BF8B-4C6F-999C-05D75609883A}"/>
          </ac:spMkLst>
        </pc:spChg>
        <pc:spChg chg="add mod">
          <ac:chgData name="Watanabe Go" userId="eca159047afb4479" providerId="LiveId" clId="{05F120DD-C23D-498A-9BB3-F009F09F94FB}" dt="2021-05-25T15:56:54.992" v="10159" actId="14100"/>
          <ac:spMkLst>
            <pc:docMk/>
            <pc:sldMk cId="2818066727" sldId="532"/>
            <ac:spMk id="6" creationId="{EBF85EE5-95C5-4FA5-AA4B-2F9CCFDE17F5}"/>
          </ac:spMkLst>
        </pc:spChg>
        <pc:spChg chg="add mod">
          <ac:chgData name="Watanabe Go" userId="eca159047afb4479" providerId="LiveId" clId="{05F120DD-C23D-498A-9BB3-F009F09F94FB}" dt="2021-05-25T15:57:33.711" v="10239" actId="14100"/>
          <ac:spMkLst>
            <pc:docMk/>
            <pc:sldMk cId="2818066727" sldId="532"/>
            <ac:spMk id="7" creationId="{6386A7FD-29B7-4AF8-9FC6-0449C5CFA409}"/>
          </ac:spMkLst>
        </pc:spChg>
      </pc:sldChg>
      <pc:sldChg chg="modSp add mod">
        <pc:chgData name="Watanabe Go" userId="eca159047afb4479" providerId="LiveId" clId="{05F120DD-C23D-498A-9BB3-F009F09F94FB}" dt="2021-05-26T02:47:51.733" v="15402" actId="404"/>
        <pc:sldMkLst>
          <pc:docMk/>
          <pc:sldMk cId="24970744" sldId="533"/>
        </pc:sldMkLst>
        <pc:spChg chg="mod">
          <ac:chgData name="Watanabe Go" userId="eca159047afb4479" providerId="LiveId" clId="{05F120DD-C23D-498A-9BB3-F009F09F94FB}" dt="2021-05-25T16:06:49.638" v="10598" actId="20577"/>
          <ac:spMkLst>
            <pc:docMk/>
            <pc:sldMk cId="24970744" sldId="533"/>
            <ac:spMk id="2" creationId="{8C2E5F2D-808F-4122-9AAC-8860E90CEA90}"/>
          </ac:spMkLst>
        </pc:spChg>
        <pc:spChg chg="mod">
          <ac:chgData name="Watanabe Go" userId="eca159047afb4479" providerId="LiveId" clId="{05F120DD-C23D-498A-9BB3-F009F09F94FB}" dt="2021-05-26T02:47:51.733" v="15402" actId="404"/>
          <ac:spMkLst>
            <pc:docMk/>
            <pc:sldMk cId="24970744" sldId="533"/>
            <ac:spMk id="4" creationId="{4187F8BD-3588-4652-ACCE-D2CABE551450}"/>
          </ac:spMkLst>
        </pc:spChg>
      </pc:sldChg>
      <pc:sldChg chg="addSp delSp modSp new del mod ord">
        <pc:chgData name="Watanabe Go" userId="eca159047afb4479" providerId="LiveId" clId="{05F120DD-C23D-498A-9BB3-F009F09F94FB}" dt="2021-05-26T06:31:16.375" v="16819" actId="2696"/>
        <pc:sldMkLst>
          <pc:docMk/>
          <pc:sldMk cId="276922410" sldId="534"/>
        </pc:sldMkLst>
        <pc:spChg chg="mod">
          <ac:chgData name="Watanabe Go" userId="eca159047afb4479" providerId="LiveId" clId="{05F120DD-C23D-498A-9BB3-F009F09F94FB}" dt="2021-05-25T16:48:15.828" v="12078" actId="20577"/>
          <ac:spMkLst>
            <pc:docMk/>
            <pc:sldMk cId="276922410" sldId="534"/>
            <ac:spMk id="2" creationId="{BE8FFCB2-ECE5-4052-A56B-E0369E3726C6}"/>
          </ac:spMkLst>
        </pc:spChg>
        <pc:spChg chg="mod">
          <ac:chgData name="Watanabe Go" userId="eca159047afb4479" providerId="LiveId" clId="{05F120DD-C23D-498A-9BB3-F009F09F94FB}" dt="2021-05-26T02:50:44.213" v="15620" actId="20577"/>
          <ac:spMkLst>
            <pc:docMk/>
            <pc:sldMk cId="276922410" sldId="534"/>
            <ac:spMk id="4" creationId="{DD96E72F-2DBD-48E9-8864-D4800F2E755D}"/>
          </ac:spMkLst>
        </pc:spChg>
        <pc:spChg chg="add mod">
          <ac:chgData name="Watanabe Go" userId="eca159047afb4479" providerId="LiveId" clId="{05F120DD-C23D-498A-9BB3-F009F09F94FB}" dt="2021-05-25T16:45:36.211" v="11823" actId="14100"/>
          <ac:spMkLst>
            <pc:docMk/>
            <pc:sldMk cId="276922410" sldId="534"/>
            <ac:spMk id="5" creationId="{E2DACE43-A21C-489D-8CE1-F6F5B03BBE5D}"/>
          </ac:spMkLst>
        </pc:spChg>
        <pc:spChg chg="add del">
          <ac:chgData name="Watanabe Go" userId="eca159047afb4479" providerId="LiveId" clId="{05F120DD-C23D-498A-9BB3-F009F09F94FB}" dt="2021-05-25T16:45:20.336" v="11818"/>
          <ac:spMkLst>
            <pc:docMk/>
            <pc:sldMk cId="276922410" sldId="534"/>
            <ac:spMk id="6" creationId="{B71302C5-BD6C-4DD9-B165-769B1A64AAFF}"/>
          </ac:spMkLst>
        </pc:spChg>
      </pc:sldChg>
      <pc:sldChg chg="addSp modSp add mod">
        <pc:chgData name="Watanabe Go" userId="eca159047afb4479" providerId="LiveId" clId="{05F120DD-C23D-498A-9BB3-F009F09F94FB}" dt="2021-05-26T09:35:26.444" v="18676" actId="20577"/>
        <pc:sldMkLst>
          <pc:docMk/>
          <pc:sldMk cId="919878486" sldId="534"/>
        </pc:sldMkLst>
        <pc:spChg chg="mod">
          <ac:chgData name="Watanabe Go" userId="eca159047afb4479" providerId="LiveId" clId="{05F120DD-C23D-498A-9BB3-F009F09F94FB}" dt="2021-05-26T09:35:26.444" v="18676" actId="20577"/>
          <ac:spMkLst>
            <pc:docMk/>
            <pc:sldMk cId="919878486" sldId="534"/>
            <ac:spMk id="2" creationId="{BE8FFCB2-ECE5-4052-A56B-E0369E3726C6}"/>
          </ac:spMkLst>
        </pc:spChg>
        <pc:spChg chg="mod">
          <ac:chgData name="Watanabe Go" userId="eca159047afb4479" providerId="LiveId" clId="{05F120DD-C23D-498A-9BB3-F009F09F94FB}" dt="2021-05-26T06:35:39.624" v="17018" actId="404"/>
          <ac:spMkLst>
            <pc:docMk/>
            <pc:sldMk cId="919878486" sldId="534"/>
            <ac:spMk id="4" creationId="{DD96E72F-2DBD-48E9-8864-D4800F2E755D}"/>
          </ac:spMkLst>
        </pc:spChg>
        <pc:spChg chg="add mod">
          <ac:chgData name="Watanabe Go" userId="eca159047afb4479" providerId="LiveId" clId="{05F120DD-C23D-498A-9BB3-F009F09F94FB}" dt="2021-05-26T06:35:19.601" v="17014" actId="1036"/>
          <ac:spMkLst>
            <pc:docMk/>
            <pc:sldMk cId="919878486" sldId="534"/>
            <ac:spMk id="6" creationId="{6883F70A-73A3-465B-A506-BB3CF1B51F5D}"/>
          </ac:spMkLst>
        </pc:spChg>
        <pc:spChg chg="add mod">
          <ac:chgData name="Watanabe Go" userId="eca159047afb4479" providerId="LiveId" clId="{05F120DD-C23D-498A-9BB3-F009F09F94FB}" dt="2021-05-26T06:35:13.110" v="17009" actId="255"/>
          <ac:spMkLst>
            <pc:docMk/>
            <pc:sldMk cId="919878486" sldId="534"/>
            <ac:spMk id="7" creationId="{9C3DD78D-E791-4B9F-945B-2EF5D2586805}"/>
          </ac:spMkLst>
        </pc:spChg>
        <pc:spChg chg="add mod">
          <ac:chgData name="Watanabe Go" userId="eca159047afb4479" providerId="LiveId" clId="{05F120DD-C23D-498A-9BB3-F009F09F94FB}" dt="2021-05-26T06:35:13.110" v="17009" actId="255"/>
          <ac:spMkLst>
            <pc:docMk/>
            <pc:sldMk cId="919878486" sldId="534"/>
            <ac:spMk id="8" creationId="{C9550C5C-171E-4D16-B481-05E1D404BD2F}"/>
          </ac:spMkLst>
        </pc:spChg>
      </pc:sldChg>
      <pc:sldChg chg="addSp delSp modSp new mod ord modClrScheme chgLayout">
        <pc:chgData name="Watanabe Go" userId="eca159047afb4479" providerId="LiveId" clId="{05F120DD-C23D-498A-9BB3-F009F09F94FB}" dt="2021-05-26T06:44:06.045" v="17136" actId="20577"/>
        <pc:sldMkLst>
          <pc:docMk/>
          <pc:sldMk cId="3237173528" sldId="535"/>
        </pc:sldMkLst>
        <pc:spChg chg="del mod ord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2" creationId="{82018497-B3EA-4FCB-B8A2-0817633846CC}"/>
          </ac:spMkLst>
        </pc:spChg>
        <pc:spChg chg="mod ord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3" creationId="{375A9371-5C37-4792-8752-D0CC0F58315F}"/>
          </ac:spMkLst>
        </pc:spChg>
        <pc:spChg chg="del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4" creationId="{E99B6752-926F-4265-8516-ADEA88F6F97C}"/>
          </ac:spMkLst>
        </pc:spChg>
        <pc:spChg chg="add mod ord">
          <ac:chgData name="Watanabe Go" userId="eca159047afb4479" providerId="LiveId" clId="{05F120DD-C23D-498A-9BB3-F009F09F94FB}" dt="2021-05-25T16:29:55.989" v="11260" actId="20577"/>
          <ac:spMkLst>
            <pc:docMk/>
            <pc:sldMk cId="3237173528" sldId="535"/>
            <ac:spMk id="5" creationId="{67E281DD-C038-46EE-A151-C3C2F7DF840B}"/>
          </ac:spMkLst>
        </pc:spChg>
        <pc:spChg chg="add mod">
          <ac:chgData name="Watanabe Go" userId="eca159047afb4479" providerId="LiveId" clId="{05F120DD-C23D-498A-9BB3-F009F09F94FB}" dt="2021-05-25T16:32:57.359" v="11372" actId="20577"/>
          <ac:spMkLst>
            <pc:docMk/>
            <pc:sldMk cId="3237173528" sldId="535"/>
            <ac:spMk id="7" creationId="{5C058121-1389-4ADB-AE64-6135F474DA94}"/>
          </ac:spMkLst>
        </pc:spChg>
        <pc:spChg chg="add mod">
          <ac:chgData name="Watanabe Go" userId="eca159047afb4479" providerId="LiveId" clId="{05F120DD-C23D-498A-9BB3-F009F09F94FB}" dt="2021-05-25T16:34:01.540" v="11493" actId="14100"/>
          <ac:spMkLst>
            <pc:docMk/>
            <pc:sldMk cId="3237173528" sldId="535"/>
            <ac:spMk id="8" creationId="{705E9C67-BC5C-4193-94A0-6DEC6E2ABD33}"/>
          </ac:spMkLst>
        </pc:spChg>
        <pc:spChg chg="add mod">
          <ac:chgData name="Watanabe Go" userId="eca159047afb4479" providerId="LiveId" clId="{05F120DD-C23D-498A-9BB3-F009F09F94FB}" dt="2021-05-25T16:40:39.269" v="11764" actId="20577"/>
          <ac:spMkLst>
            <pc:docMk/>
            <pc:sldMk cId="3237173528" sldId="535"/>
            <ac:spMk id="9" creationId="{5A1E1FD8-BF76-4B56-8B33-4E2C440F40A9}"/>
          </ac:spMkLst>
        </pc:spChg>
        <pc:spChg chg="add mod">
          <ac:chgData name="Watanabe Go" userId="eca159047afb4479" providerId="LiveId" clId="{05F120DD-C23D-498A-9BB3-F009F09F94FB}" dt="2021-05-26T06:43:46.726" v="17117" actId="20577"/>
          <ac:spMkLst>
            <pc:docMk/>
            <pc:sldMk cId="3237173528" sldId="535"/>
            <ac:spMk id="10" creationId="{A3BAC0C7-0184-4416-8269-5F848B6B14E9}"/>
          </ac:spMkLst>
        </pc:spChg>
        <pc:spChg chg="add mod">
          <ac:chgData name="Watanabe Go" userId="eca159047afb4479" providerId="LiveId" clId="{05F120DD-C23D-498A-9BB3-F009F09F94FB}" dt="2021-05-26T06:44:06.045" v="17136" actId="20577"/>
          <ac:spMkLst>
            <pc:docMk/>
            <pc:sldMk cId="3237173528" sldId="535"/>
            <ac:spMk id="11" creationId="{A3150202-D66F-48C3-83F5-7E46DC2EA70F}"/>
          </ac:spMkLst>
        </pc:spChg>
        <pc:spChg chg="add mod">
          <ac:chgData name="Watanabe Go" userId="eca159047afb4479" providerId="LiveId" clId="{05F120DD-C23D-498A-9BB3-F009F09F94FB}" dt="2021-05-25T16:40:16.291" v="11726"/>
          <ac:spMkLst>
            <pc:docMk/>
            <pc:sldMk cId="3237173528" sldId="535"/>
            <ac:spMk id="12" creationId="{56493B80-A071-453F-82B4-2C9A5DA106F5}"/>
          </ac:spMkLst>
        </pc:spChg>
        <pc:spChg chg="add del mod">
          <ac:chgData name="Watanabe Go" userId="eca159047afb4479" providerId="LiveId" clId="{05F120DD-C23D-498A-9BB3-F009F09F94FB}" dt="2021-05-26T02:47:31.948" v="15398" actId="478"/>
          <ac:spMkLst>
            <pc:docMk/>
            <pc:sldMk cId="3237173528" sldId="535"/>
            <ac:spMk id="13" creationId="{5BCDE6A2-0807-49C6-8A06-6807FEE2061A}"/>
          </ac:spMkLst>
        </pc:spChg>
        <pc:picChg chg="add mod">
          <ac:chgData name="Watanabe Go" userId="eca159047afb4479" providerId="LiveId" clId="{05F120DD-C23D-498A-9BB3-F009F09F94FB}" dt="2021-05-25T16:17:17.521" v="10820" actId="1036"/>
          <ac:picMkLst>
            <pc:docMk/>
            <pc:sldMk cId="3237173528" sldId="535"/>
            <ac:picMk id="6" creationId="{91C503F1-2CD3-4FD3-A93D-52EE6F5E1E9A}"/>
          </ac:picMkLst>
        </pc:picChg>
      </pc:sldChg>
      <pc:sldChg chg="addSp delSp modSp add mod ord">
        <pc:chgData name="Watanabe Go" userId="eca159047afb4479" providerId="LiveId" clId="{05F120DD-C23D-498A-9BB3-F009F09F94FB}" dt="2021-05-26T07:02:32.626" v="17580" actId="478"/>
        <pc:sldMkLst>
          <pc:docMk/>
          <pc:sldMk cId="2071463545" sldId="536"/>
        </pc:sldMkLst>
        <pc:spChg chg="mod">
          <ac:chgData name="Watanabe Go" userId="eca159047afb4479" providerId="LiveId" clId="{05F120DD-C23D-498A-9BB3-F009F09F94FB}" dt="2021-05-25T18:12:54.286" v="13666" actId="20577"/>
          <ac:spMkLst>
            <pc:docMk/>
            <pc:sldMk cId="2071463545" sldId="536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6T06:58:55.178" v="17579" actId="20577"/>
          <ac:spMkLst>
            <pc:docMk/>
            <pc:sldMk cId="2071463545" sldId="536"/>
            <ac:spMk id="4" creationId="{0D67CC38-1EBB-4DF1-A498-C81FBBA9F3CE}"/>
          </ac:spMkLst>
        </pc:spChg>
        <pc:spChg chg="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5" creationId="{BF205487-BF8B-4C6F-999C-05D75609883A}"/>
          </ac:spMkLst>
        </pc:spChg>
        <pc:spChg chg="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6" creationId="{EBF85EE5-95C5-4FA5-AA4B-2F9CCFDE17F5}"/>
          </ac:spMkLst>
        </pc:spChg>
        <pc:spChg chg="del mod">
          <ac:chgData name="Watanabe Go" userId="eca159047afb4479" providerId="LiveId" clId="{05F120DD-C23D-498A-9BB3-F009F09F94FB}" dt="2021-05-25T16:59:31.902" v="12239" actId="478"/>
          <ac:spMkLst>
            <pc:docMk/>
            <pc:sldMk cId="2071463545" sldId="536"/>
            <ac:spMk id="7" creationId="{6386A7FD-29B7-4AF8-9FC6-0449C5CFA409}"/>
          </ac:spMkLst>
        </pc:spChg>
        <pc:spChg chg="add 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8" creationId="{D348950C-104E-4FB2-90C9-EBCF6A09C6EA}"/>
          </ac:spMkLst>
        </pc:spChg>
        <pc:spChg chg="add del mod">
          <ac:chgData name="Watanabe Go" userId="eca159047afb4479" providerId="LiveId" clId="{05F120DD-C23D-498A-9BB3-F009F09F94FB}" dt="2021-05-26T07:02:32.626" v="17580" actId="478"/>
          <ac:spMkLst>
            <pc:docMk/>
            <pc:sldMk cId="2071463545" sldId="536"/>
            <ac:spMk id="9" creationId="{B05E0E50-7FB1-4E42-87BF-77E718D11DA0}"/>
          </ac:spMkLst>
        </pc:spChg>
        <pc:spChg chg="add del mod">
          <ac:chgData name="Watanabe Go" userId="eca159047afb4479" providerId="LiveId" clId="{05F120DD-C23D-498A-9BB3-F009F09F94FB}" dt="2021-05-26T06:49:09.318" v="17249" actId="21"/>
          <ac:spMkLst>
            <pc:docMk/>
            <pc:sldMk cId="2071463545" sldId="536"/>
            <ac:spMk id="10" creationId="{8A11FEDC-8012-4F5E-9439-9821A93A01FC}"/>
          </ac:spMkLst>
        </pc:spChg>
        <pc:spChg chg="add del mod">
          <ac:chgData name="Watanabe Go" userId="eca159047afb4479" providerId="LiveId" clId="{05F120DD-C23D-498A-9BB3-F009F09F94FB}" dt="2021-05-26T06:49:09.318" v="17249" actId="21"/>
          <ac:spMkLst>
            <pc:docMk/>
            <pc:sldMk cId="2071463545" sldId="536"/>
            <ac:spMk id="11" creationId="{8DAFDCA0-BE59-47A0-A46A-2B5CE98E00CB}"/>
          </ac:spMkLst>
        </pc:spChg>
      </pc:sldChg>
      <pc:sldChg chg="addSp delSp modSp new mod">
        <pc:chgData name="Watanabe Go" userId="eca159047afb4479" providerId="LiveId" clId="{05F120DD-C23D-498A-9BB3-F009F09F94FB}" dt="2021-05-26T10:09:22.251" v="18767" actId="478"/>
        <pc:sldMkLst>
          <pc:docMk/>
          <pc:sldMk cId="2028172179" sldId="537"/>
        </pc:sldMkLst>
        <pc:spChg chg="mod">
          <ac:chgData name="Watanabe Go" userId="eca159047afb4479" providerId="LiveId" clId="{05F120DD-C23D-498A-9BB3-F009F09F94FB}" dt="2021-05-26T00:56:55.582" v="13997" actId="20577"/>
          <ac:spMkLst>
            <pc:docMk/>
            <pc:sldMk cId="2028172179" sldId="537"/>
            <ac:spMk id="2" creationId="{5ECB131A-6DA7-47BD-8494-481D94939087}"/>
          </ac:spMkLst>
        </pc:spChg>
        <pc:spChg chg="mod">
          <ac:chgData name="Watanabe Go" userId="eca159047afb4479" providerId="LiveId" clId="{05F120DD-C23D-498A-9BB3-F009F09F94FB}" dt="2021-05-26T10:09:15.020" v="18766" actId="20577"/>
          <ac:spMkLst>
            <pc:docMk/>
            <pc:sldMk cId="2028172179" sldId="537"/>
            <ac:spMk id="4" creationId="{47369D4A-8AE8-4C5C-80FB-ED8FEF9F49EB}"/>
          </ac:spMkLst>
        </pc:spChg>
        <pc:spChg chg="add mod">
          <ac:chgData name="Watanabe Go" userId="eca159047afb4479" providerId="LiveId" clId="{05F120DD-C23D-498A-9BB3-F009F09F94FB}" dt="2021-05-26T02:42:47.877" v="15328" actId="207"/>
          <ac:spMkLst>
            <pc:docMk/>
            <pc:sldMk cId="2028172179" sldId="537"/>
            <ac:spMk id="5" creationId="{D002B432-68AF-4D79-A52C-DAC504AEC05E}"/>
          </ac:spMkLst>
        </pc:spChg>
        <pc:spChg chg="add mod">
          <ac:chgData name="Watanabe Go" userId="eca159047afb4479" providerId="LiveId" clId="{05F120DD-C23D-498A-9BB3-F009F09F94FB}" dt="2021-05-26T02:42:59.070" v="15349" actId="20577"/>
          <ac:spMkLst>
            <pc:docMk/>
            <pc:sldMk cId="2028172179" sldId="537"/>
            <ac:spMk id="6" creationId="{D96C20B1-C4D3-4053-8248-13BBDA3047C5}"/>
          </ac:spMkLst>
        </pc:spChg>
        <pc:spChg chg="add mod">
          <ac:chgData name="Watanabe Go" userId="eca159047afb4479" providerId="LiveId" clId="{05F120DD-C23D-498A-9BB3-F009F09F94FB}" dt="2021-05-26T02:42:27.840" v="15327" actId="207"/>
          <ac:spMkLst>
            <pc:docMk/>
            <pc:sldMk cId="2028172179" sldId="537"/>
            <ac:spMk id="7" creationId="{55A24C5C-CF6F-464D-8E69-AE684D248803}"/>
          </ac:spMkLst>
        </pc:spChg>
        <pc:spChg chg="add del">
          <ac:chgData name="Watanabe Go" userId="eca159047afb4479" providerId="LiveId" clId="{05F120DD-C23D-498A-9BB3-F009F09F94FB}" dt="2021-05-26T10:09:22.251" v="18767" actId="478"/>
          <ac:spMkLst>
            <pc:docMk/>
            <pc:sldMk cId="2028172179" sldId="537"/>
            <ac:spMk id="9" creationId="{42CC301D-9CBF-4C87-9E3E-8290EF061368}"/>
          </ac:spMkLst>
        </pc:spChg>
      </pc:sldChg>
      <pc:sldChg chg="new del">
        <pc:chgData name="Watanabe Go" userId="eca159047afb4479" providerId="LiveId" clId="{05F120DD-C23D-498A-9BB3-F009F09F94FB}" dt="2021-05-25T18:09:24.965" v="13467" actId="47"/>
        <pc:sldMkLst>
          <pc:docMk/>
          <pc:sldMk cId="175794005" sldId="538"/>
        </pc:sldMkLst>
      </pc:sldChg>
      <pc:sldChg chg="modSp new mod ord">
        <pc:chgData name="Watanabe Go" userId="eca159047afb4479" providerId="LiveId" clId="{05F120DD-C23D-498A-9BB3-F009F09F94FB}" dt="2021-05-26T09:21:38.429" v="18505" actId="20577"/>
        <pc:sldMkLst>
          <pc:docMk/>
          <pc:sldMk cId="2949124261" sldId="538"/>
        </pc:sldMkLst>
        <pc:spChg chg="mod">
          <ac:chgData name="Watanabe Go" userId="eca159047afb4479" providerId="LiveId" clId="{05F120DD-C23D-498A-9BB3-F009F09F94FB}" dt="2021-05-26T09:21:38.429" v="18505" actId="20577"/>
          <ac:spMkLst>
            <pc:docMk/>
            <pc:sldMk cId="2949124261" sldId="538"/>
            <ac:spMk id="2" creationId="{91ACABFC-9B66-4866-96D8-EB0FF68441C8}"/>
          </ac:spMkLst>
        </pc:spChg>
        <pc:spChg chg="mod">
          <ac:chgData name="Watanabe Go" userId="eca159047afb4479" providerId="LiveId" clId="{05F120DD-C23D-498A-9BB3-F009F09F94FB}" dt="2021-05-26T09:20:47.062" v="18483" actId="20577"/>
          <ac:spMkLst>
            <pc:docMk/>
            <pc:sldMk cId="2949124261" sldId="538"/>
            <ac:spMk id="4" creationId="{9AC6C349-1CE0-4F72-BA81-CABB3BD3760D}"/>
          </ac:spMkLst>
        </pc:spChg>
      </pc:sldChg>
      <pc:sldChg chg="addSp delSp modSp add mod">
        <pc:chgData name="Watanabe Go" userId="eca159047afb4479" providerId="LiveId" clId="{05F120DD-C23D-498A-9BB3-F009F09F94FB}" dt="2021-05-26T06:37:20.388" v="17019" actId="242"/>
        <pc:sldMkLst>
          <pc:docMk/>
          <pc:sldMk cId="2541840439" sldId="539"/>
        </pc:sldMkLst>
        <pc:spChg chg="mod">
          <ac:chgData name="Watanabe Go" userId="eca159047afb4479" providerId="LiveId" clId="{05F120DD-C23D-498A-9BB3-F009F09F94FB}" dt="2021-05-26T02:26:48.420" v="15008" actId="20577"/>
          <ac:spMkLst>
            <pc:docMk/>
            <pc:sldMk cId="2541840439" sldId="539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26T02:26:34.682" v="14995" actId="20577"/>
          <ac:spMkLst>
            <pc:docMk/>
            <pc:sldMk cId="2541840439" sldId="539"/>
            <ac:spMk id="4" creationId="{262E7CEF-645F-41D2-91D9-074EF389BEE5}"/>
          </ac:spMkLst>
        </pc:spChg>
        <pc:spChg chg="mod">
          <ac:chgData name="Watanabe Go" userId="eca159047afb4479" providerId="LiveId" clId="{05F120DD-C23D-498A-9BB3-F009F09F94FB}" dt="2021-05-26T06:37:20.388" v="17019" actId="242"/>
          <ac:spMkLst>
            <pc:docMk/>
            <pc:sldMk cId="2541840439" sldId="539"/>
            <ac:spMk id="8" creationId="{CF0CBD37-F81A-4791-92F6-58BAD056AF7C}"/>
          </ac:spMkLst>
        </pc:spChg>
        <pc:spChg chg="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9" creationId="{9B9E303F-E75B-4D85-940D-F27AD3573320}"/>
          </ac:spMkLst>
        </pc:spChg>
        <pc:spChg chg="mod">
          <ac:chgData name="Watanabe Go" userId="eca159047afb4479" providerId="LiveId" clId="{05F120DD-C23D-498A-9BB3-F009F09F94FB}" dt="2021-05-26T06:37:20.388" v="17019" actId="242"/>
          <ac:spMkLst>
            <pc:docMk/>
            <pc:sldMk cId="2541840439" sldId="539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29" creationId="{D21E148E-F410-432F-8EBE-68ED207BCE33}"/>
          </ac:spMkLst>
        </pc:spChg>
        <pc:spChg chg="add 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30" creationId="{C5C6CFC0-E0C1-4EE3-B553-08AE84CBDEED}"/>
          </ac:spMkLst>
        </pc:spChg>
        <pc:spChg chg="add mod">
          <ac:chgData name="Watanabe Go" userId="eca159047afb4479" providerId="LiveId" clId="{05F120DD-C23D-498A-9BB3-F009F09F94FB}" dt="2021-05-26T02:21:46.499" v="14623" actId="1036"/>
          <ac:spMkLst>
            <pc:docMk/>
            <pc:sldMk cId="2541840439" sldId="539"/>
            <ac:spMk id="31" creationId="{64995DB3-DF46-4B2B-BA1B-C027A75D480B}"/>
          </ac:spMkLst>
        </pc:spChg>
        <pc:spChg chg="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37" creationId="{297F764A-BDA4-4210-9E37-38A31E221ACC}"/>
          </ac:spMkLst>
        </pc:spChg>
        <pc:spChg chg="del">
          <ac:chgData name="Watanabe Go" userId="eca159047afb4479" providerId="LiveId" clId="{05F120DD-C23D-498A-9BB3-F009F09F94FB}" dt="2021-05-26T02:54:08.091" v="15651" actId="478"/>
          <ac:spMkLst>
            <pc:docMk/>
            <pc:sldMk cId="2541840439" sldId="539"/>
            <ac:spMk id="38" creationId="{B7B689FC-7C6C-4DC5-86D4-957E1D384B7F}"/>
          </ac:spMkLst>
        </pc:spChg>
        <pc:spChg chg="add mod">
          <ac:chgData name="Watanabe Go" userId="eca159047afb4479" providerId="LiveId" clId="{05F120DD-C23D-498A-9BB3-F009F09F94FB}" dt="2021-05-26T02:23:49.494" v="14650"/>
          <ac:spMkLst>
            <pc:docMk/>
            <pc:sldMk cId="2541840439" sldId="539"/>
            <ac:spMk id="41" creationId="{F94B46BB-E2D7-4BA3-91C2-1E083A82FFC8}"/>
          </ac:spMkLst>
        </pc:spChg>
        <pc:spChg chg="mod">
          <ac:chgData name="Watanabe Go" userId="eca159047afb4479" providerId="LiveId" clId="{05F120DD-C23D-498A-9BB3-F009F09F94FB}" dt="2021-05-26T02:27:39.422" v="15009" actId="242"/>
          <ac:spMkLst>
            <pc:docMk/>
            <pc:sldMk cId="2541840439" sldId="539"/>
            <ac:spMk id="42" creationId="{CF69A675-F711-4912-A4B1-509434716193}"/>
          </ac:spMkLst>
        </pc:spChg>
        <pc:spChg chg="mod">
          <ac:chgData name="Watanabe Go" userId="eca159047afb4479" providerId="LiveId" clId="{05F120DD-C23D-498A-9BB3-F009F09F94FB}" dt="2021-05-26T02:27:39.422" v="15009" actId="242"/>
          <ac:spMkLst>
            <pc:docMk/>
            <pc:sldMk cId="2541840439" sldId="539"/>
            <ac:spMk id="43" creationId="{8C27C8EB-06BF-4817-8FD9-5C8F05D6ADCB}"/>
          </ac:spMkLst>
        </pc:spChg>
        <pc:spChg chg="del">
          <ac:chgData name="Watanabe Go" userId="eca159047afb4479" providerId="LiveId" clId="{05F120DD-C23D-498A-9BB3-F009F09F94FB}" dt="2021-05-26T02:18:38.386" v="14555" actId="478"/>
          <ac:spMkLst>
            <pc:docMk/>
            <pc:sldMk cId="2541840439" sldId="539"/>
            <ac:spMk id="45" creationId="{0AF5802A-DB5A-4BF6-B5A4-D76FEC4ABDF8}"/>
          </ac:spMkLst>
        </pc:spChg>
        <pc:spChg chg="del">
          <ac:chgData name="Watanabe Go" userId="eca159047afb4479" providerId="LiveId" clId="{05F120DD-C23D-498A-9BB3-F009F09F94FB}" dt="2021-05-26T02:18:38.386" v="14555" actId="478"/>
          <ac:spMkLst>
            <pc:docMk/>
            <pc:sldMk cId="2541840439" sldId="539"/>
            <ac:spMk id="46" creationId="{3B9610F6-9289-4534-B72C-B13A58C6F64C}"/>
          </ac:spMkLst>
        </pc:spChg>
        <pc:spChg chg="del">
          <ac:chgData name="Watanabe Go" userId="eca159047afb4479" providerId="LiveId" clId="{05F120DD-C23D-498A-9BB3-F009F09F94FB}" dt="2021-05-26T02:23:54.991" v="14651" actId="478"/>
          <ac:spMkLst>
            <pc:docMk/>
            <pc:sldMk cId="2541840439" sldId="539"/>
            <ac:spMk id="47" creationId="{9893FC33-AACA-48CC-BA59-3F8082A13697}"/>
          </ac:spMkLst>
        </pc:spChg>
        <pc:spChg chg="add mod">
          <ac:chgData name="Watanabe Go" userId="eca159047afb4479" providerId="LiveId" clId="{05F120DD-C23D-498A-9BB3-F009F09F94FB}" dt="2021-05-26T02:24:08.379" v="14654" actId="1076"/>
          <ac:spMkLst>
            <pc:docMk/>
            <pc:sldMk cId="2541840439" sldId="539"/>
            <ac:spMk id="53" creationId="{2469D2AA-4E1E-4B69-8146-3335C2B74336}"/>
          </ac:spMkLst>
        </pc:spChg>
        <pc:cxnChg chg="del mod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26" creationId="{5CE6022D-66E7-48CF-8C51-1AE892CA937D}"/>
          </ac:cxnSpMkLst>
        </pc:cxnChg>
        <pc:cxnChg chg="add mod">
          <ac:chgData name="Watanabe Go" userId="eca159047afb4479" providerId="LiveId" clId="{05F120DD-C23D-498A-9BB3-F009F09F94FB}" dt="2021-05-26T02:21:46.499" v="14623" actId="1036"/>
          <ac:cxnSpMkLst>
            <pc:docMk/>
            <pc:sldMk cId="2541840439" sldId="539"/>
            <ac:cxnSpMk id="32" creationId="{8ADF96AF-29FF-4423-A3A0-4272B5BF857A}"/>
          </ac:cxnSpMkLst>
        </pc:cxnChg>
        <pc:cxnChg chg="add mod">
          <ac:chgData name="Watanabe Go" userId="eca159047afb4479" providerId="LiveId" clId="{05F120DD-C23D-498A-9BB3-F009F09F94FB}" dt="2021-05-26T02:21:54.487" v="14624" actId="14100"/>
          <ac:cxnSpMkLst>
            <pc:docMk/>
            <pc:sldMk cId="2541840439" sldId="539"/>
            <ac:cxnSpMk id="33" creationId="{5557C314-EBB2-47B8-97F6-9165F0F75733}"/>
          </ac:cxnSpMkLst>
        </pc:cxnChg>
        <pc:cxnChg chg="add mod">
          <ac:chgData name="Watanabe Go" userId="eca159047afb4479" providerId="LiveId" clId="{05F120DD-C23D-498A-9BB3-F009F09F94FB}" dt="2021-05-26T02:23:09.502" v="14628" actId="14100"/>
          <ac:cxnSpMkLst>
            <pc:docMk/>
            <pc:sldMk cId="2541840439" sldId="539"/>
            <ac:cxnSpMk id="39" creationId="{350D0390-B7B0-4C59-9785-E2D6F65BED59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0" creationId="{451CAFFF-EDB8-40DD-AC22-96FB5186B30E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8" creationId="{290DD625-FA65-4E2A-B92E-814BB7DD9509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9" creationId="{EDBF6095-E7D8-4334-8E5D-E629DE649277}"/>
          </ac:cxnSpMkLst>
        </pc:cxnChg>
        <pc:cxnChg chg="del">
          <ac:chgData name="Watanabe Go" userId="eca159047afb4479" providerId="LiveId" clId="{05F120DD-C23D-498A-9BB3-F009F09F94FB}" dt="2021-05-26T02:23:59.177" v="14652" actId="478"/>
          <ac:cxnSpMkLst>
            <pc:docMk/>
            <pc:sldMk cId="2541840439" sldId="539"/>
            <ac:cxnSpMk id="50" creationId="{AD3794E3-9677-4AB2-8F3C-A393CD35304A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51" creationId="{9086D022-E85A-48F9-A1DB-6FEB274D345B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52" creationId="{43610000-4B23-485B-944E-99E25B6F2FB0}"/>
          </ac:cxnSpMkLst>
        </pc:cxnChg>
        <pc:cxnChg chg="del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56" creationId="{B031D074-5494-4B91-830E-9034611A33E0}"/>
          </ac:cxnSpMkLst>
        </pc:cxnChg>
        <pc:cxnChg chg="del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59" creationId="{0B031FC6-20C8-448C-9489-A8FA63EBD823}"/>
          </ac:cxnSpMkLst>
        </pc:cxnChg>
        <pc:cxnChg chg="del">
          <ac:chgData name="Watanabe Go" userId="eca159047afb4479" providerId="LiveId" clId="{05F120DD-C23D-498A-9BB3-F009F09F94FB}" dt="2021-05-26T02:23:59.177" v="14652" actId="478"/>
          <ac:cxnSpMkLst>
            <pc:docMk/>
            <pc:sldMk cId="2541840439" sldId="539"/>
            <ac:cxnSpMk id="61" creationId="{943DFBB3-2F47-4182-93F4-876B8E56BAE3}"/>
          </ac:cxnSpMkLst>
        </pc:cxnChg>
      </pc:sldChg>
      <pc:sldChg chg="add del">
        <pc:chgData name="Watanabe Go" userId="eca159047afb4479" providerId="LiveId" clId="{05F120DD-C23D-498A-9BB3-F009F09F94FB}" dt="2021-05-26T07:03:00.342" v="17581" actId="47"/>
        <pc:sldMkLst>
          <pc:docMk/>
          <pc:sldMk cId="3500858598" sldId="540"/>
        </pc:sldMkLst>
      </pc:sldChg>
      <pc:sldChg chg="addSp delSp modSp new mod">
        <pc:chgData name="Watanabe Go" userId="eca159047afb4479" providerId="LiveId" clId="{05F120DD-C23D-498A-9BB3-F009F09F94FB}" dt="2021-05-26T07:58:07.022" v="18082" actId="20577"/>
        <pc:sldMkLst>
          <pc:docMk/>
          <pc:sldMk cId="3301795460" sldId="541"/>
        </pc:sldMkLst>
        <pc:spChg chg="mod">
          <ac:chgData name="Watanabe Go" userId="eca159047afb4479" providerId="LiveId" clId="{05F120DD-C23D-498A-9BB3-F009F09F94FB}" dt="2021-05-26T07:43:29.332" v="17976" actId="20577"/>
          <ac:spMkLst>
            <pc:docMk/>
            <pc:sldMk cId="3301795460" sldId="541"/>
            <ac:spMk id="2" creationId="{66299E6F-19A7-4277-9F5A-91716160DEEF}"/>
          </ac:spMkLst>
        </pc:spChg>
        <pc:spChg chg="mod">
          <ac:chgData name="Watanabe Go" userId="eca159047afb4479" providerId="LiveId" clId="{05F120DD-C23D-498A-9BB3-F009F09F94FB}" dt="2021-05-26T07:58:07.022" v="18082" actId="20577"/>
          <ac:spMkLst>
            <pc:docMk/>
            <pc:sldMk cId="3301795460" sldId="541"/>
            <ac:spMk id="4" creationId="{63E19A56-7B42-4D38-9349-BD18A1B7558D}"/>
          </ac:spMkLst>
        </pc:spChg>
        <pc:spChg chg="add mod">
          <ac:chgData name="Watanabe Go" userId="eca159047afb4479" providerId="LiveId" clId="{05F120DD-C23D-498A-9BB3-F009F09F94FB}" dt="2021-05-26T07:05:46.758" v="17600" actId="1076"/>
          <ac:spMkLst>
            <pc:docMk/>
            <pc:sldMk cId="3301795460" sldId="541"/>
            <ac:spMk id="5" creationId="{FAFD9D67-0DBC-4B0A-AC59-657F22E2CFDA}"/>
          </ac:spMkLst>
        </pc:spChg>
        <pc:spChg chg="add mod">
          <ac:chgData name="Watanabe Go" userId="eca159047afb4479" providerId="LiveId" clId="{05F120DD-C23D-498A-9BB3-F009F09F94FB}" dt="2021-05-26T06:58:10.525" v="17568" actId="207"/>
          <ac:spMkLst>
            <pc:docMk/>
            <pc:sldMk cId="3301795460" sldId="541"/>
            <ac:spMk id="6" creationId="{0E536DB0-3B74-4C8D-A497-046D1CED0F14}"/>
          </ac:spMkLst>
        </pc:spChg>
        <pc:spChg chg="add mod">
          <ac:chgData name="Watanabe Go" userId="eca159047afb4479" providerId="LiveId" clId="{05F120DD-C23D-498A-9BB3-F009F09F94FB}" dt="2021-05-26T07:05:43.115" v="17599" actId="1076"/>
          <ac:spMkLst>
            <pc:docMk/>
            <pc:sldMk cId="3301795460" sldId="541"/>
            <ac:spMk id="7" creationId="{3A9A4A3A-C555-4B30-A302-5A3E57F97304}"/>
          </ac:spMkLst>
        </pc:spChg>
        <pc:spChg chg="add mod">
          <ac:chgData name="Watanabe Go" userId="eca159047afb4479" providerId="LiveId" clId="{05F120DD-C23D-498A-9BB3-F009F09F94FB}" dt="2021-05-26T07:41:22.433" v="17961" actId="20577"/>
          <ac:spMkLst>
            <pc:docMk/>
            <pc:sldMk cId="3301795460" sldId="541"/>
            <ac:spMk id="8" creationId="{ECF97894-36BE-4FCC-B59A-D5B9CAFE1C90}"/>
          </ac:spMkLst>
        </pc:spChg>
        <pc:spChg chg="add mod">
          <ac:chgData name="Watanabe Go" userId="eca159047afb4479" providerId="LiveId" clId="{05F120DD-C23D-498A-9BB3-F009F09F94FB}" dt="2021-05-26T07:41:25.943" v="17967" actId="20577"/>
          <ac:spMkLst>
            <pc:docMk/>
            <pc:sldMk cId="3301795460" sldId="541"/>
            <ac:spMk id="9" creationId="{8CAE098D-8EDB-4045-B328-98FBAE18607D}"/>
          </ac:spMkLst>
        </pc:spChg>
        <pc:spChg chg="add del mod">
          <ac:chgData name="Watanabe Go" userId="eca159047afb4479" providerId="LiveId" clId="{05F120DD-C23D-498A-9BB3-F009F09F94FB}" dt="2021-05-26T07:39:03.934" v="17736" actId="478"/>
          <ac:spMkLst>
            <pc:docMk/>
            <pc:sldMk cId="3301795460" sldId="541"/>
            <ac:spMk id="10" creationId="{EE9BB7A5-BC7F-4A25-9379-1C26F9017212}"/>
          </ac:spMkLst>
        </pc:spChg>
        <pc:spChg chg="add del mod">
          <ac:chgData name="Watanabe Go" userId="eca159047afb4479" providerId="LiveId" clId="{05F120DD-C23D-498A-9BB3-F009F09F94FB}" dt="2021-05-26T07:39:15.797" v="17766"/>
          <ac:spMkLst>
            <pc:docMk/>
            <pc:sldMk cId="3301795460" sldId="541"/>
            <ac:spMk id="11" creationId="{D7A8E83D-AF21-44AF-8005-81B7BD210F55}"/>
          </ac:spMkLst>
        </pc:spChg>
      </pc:sldChg>
    </pc:docChg>
  </pc:docChgLst>
  <pc:docChgLst>
    <pc:chgData name="Watanabe Go" userId="eca159047afb4479" providerId="LiveId" clId="{1C16264C-F24C-4292-9A26-C5DEAEF88E77}"/>
    <pc:docChg chg="undo custSel addSld delSld modSld sldOrd modShowInfo">
      <pc:chgData name="Watanabe Go" userId="eca159047afb4479" providerId="LiveId" clId="{1C16264C-F24C-4292-9A26-C5DEAEF88E77}" dt="2020-12-02T11:23:21.210" v="7591" actId="2744"/>
      <pc:docMkLst>
        <pc:docMk/>
      </pc:docMkLst>
      <pc:sldChg chg="addSp delSp modSp add del mod">
        <pc:chgData name="Watanabe Go" userId="eca159047afb4479" providerId="LiveId" clId="{1C16264C-F24C-4292-9A26-C5DEAEF88E77}" dt="2020-12-02T10:33:18.629" v="7361" actId="47"/>
        <pc:sldMkLst>
          <pc:docMk/>
          <pc:sldMk cId="3791991127" sldId="332"/>
        </pc:sldMkLst>
        <pc:spChg chg="add del mod">
          <ac:chgData name="Watanabe Go" userId="eca159047afb4479" providerId="LiveId" clId="{1C16264C-F24C-4292-9A26-C5DEAEF88E77}" dt="2020-12-02T10:33:02.262" v="7359" actId="478"/>
          <ac:spMkLst>
            <pc:docMk/>
            <pc:sldMk cId="3791991127" sldId="332"/>
            <ac:spMk id="3" creationId="{2FF1DA99-0DE8-43EC-8BD9-240AFD0303D0}"/>
          </ac:spMkLst>
        </pc:spChg>
        <pc:spChg chg="del mod">
          <ac:chgData name="Watanabe Go" userId="eca159047afb4479" providerId="LiveId" clId="{1C16264C-F24C-4292-9A26-C5DEAEF88E77}" dt="2020-12-02T10:32:59.828" v="7358" actId="478"/>
          <ac:spMkLst>
            <pc:docMk/>
            <pc:sldMk cId="3791991127" sldId="332"/>
            <ac:spMk id="111" creationId="{C731288E-4F54-46B7-812D-245647A18CD0}"/>
          </ac:spMkLst>
        </pc:spChg>
      </pc:sldChg>
      <pc:sldChg chg="modSp mod">
        <pc:chgData name="Watanabe Go" userId="eca159047afb4479" providerId="LiveId" clId="{1C16264C-F24C-4292-9A26-C5DEAEF88E77}" dt="2020-12-01T16:27:10.746" v="1239"/>
        <pc:sldMkLst>
          <pc:docMk/>
          <pc:sldMk cId="466375949" sldId="391"/>
        </pc:sldMkLst>
        <pc:spChg chg="mod">
          <ac:chgData name="Watanabe Go" userId="eca159047afb4479" providerId="LiveId" clId="{1C16264C-F24C-4292-9A26-C5DEAEF88E77}" dt="2020-12-01T16:27:10.746" v="1239"/>
          <ac:spMkLst>
            <pc:docMk/>
            <pc:sldMk cId="466375949" sldId="391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47.549" v="5154" actId="207"/>
        <pc:sldMkLst>
          <pc:docMk/>
          <pc:sldMk cId="2325301708" sldId="397"/>
        </pc:sldMkLst>
        <pc:spChg chg="mod">
          <ac:chgData name="Watanabe Go" userId="eca159047afb4479" providerId="LiveId" clId="{1C16264C-F24C-4292-9A26-C5DEAEF88E77}" dt="2020-12-02T09:04:47.549" v="5154" actId="207"/>
          <ac:spMkLst>
            <pc:docMk/>
            <pc:sldMk cId="2325301708" sldId="39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18.283" v="1244"/>
          <ac:spMkLst>
            <pc:docMk/>
            <pc:sldMk cId="2325301708" sldId="397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53.622" v="5155" actId="207"/>
        <pc:sldMkLst>
          <pc:docMk/>
          <pc:sldMk cId="510538151" sldId="398"/>
        </pc:sldMkLst>
        <pc:spChg chg="mod">
          <ac:chgData name="Watanabe Go" userId="eca159047afb4479" providerId="LiveId" clId="{1C16264C-F24C-4292-9A26-C5DEAEF88E77}" dt="2020-12-02T09:04:53.622" v="5155" actId="207"/>
          <ac:spMkLst>
            <pc:docMk/>
            <pc:sldMk cId="510538151" sldId="39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8:09:27.908" v="4571"/>
          <ac:spMkLst>
            <pc:docMk/>
            <pc:sldMk cId="510538151" sldId="398"/>
            <ac:spMk id="35" creationId="{740AEC65-EC77-4CBF-BD6E-479E072BFFED}"/>
          </ac:spMkLst>
        </pc:spChg>
      </pc:sldChg>
      <pc:sldChg chg="delSp modSp mod">
        <pc:chgData name="Watanabe Go" userId="eca159047afb4479" providerId="LiveId" clId="{1C16264C-F24C-4292-9A26-C5DEAEF88E77}" dt="2020-12-02T09:05:30.689" v="5156" actId="478"/>
        <pc:sldMkLst>
          <pc:docMk/>
          <pc:sldMk cId="1820998713" sldId="399"/>
        </pc:sldMkLst>
        <pc:spChg chg="mod">
          <ac:chgData name="Watanabe Go" userId="eca159047afb4479" providerId="LiveId" clId="{1C16264C-F24C-4292-9A26-C5DEAEF88E77}" dt="2020-12-01T16:27:28.066" v="1251"/>
          <ac:spMkLst>
            <pc:docMk/>
            <pc:sldMk cId="1820998713" sldId="399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09:05:30.689" v="5156" actId="478"/>
          <ac:spMkLst>
            <pc:docMk/>
            <pc:sldMk cId="1820998713" sldId="399"/>
            <ac:spMk id="76" creationId="{ACB92505-4242-4647-BDC6-40B8C7ECD6A9}"/>
          </ac:spMkLst>
        </pc:spChg>
      </pc:sldChg>
      <pc:sldChg chg="addSp delSp modSp new del mod ord modClrScheme chgLayout">
        <pc:chgData name="Watanabe Go" userId="eca159047afb4479" providerId="LiveId" clId="{1C16264C-F24C-4292-9A26-C5DEAEF88E77}" dt="2020-12-01T18:03:00.334" v="4521" actId="47"/>
        <pc:sldMkLst>
          <pc:docMk/>
          <pc:sldMk cId="579712491" sldId="400"/>
        </pc:sldMkLst>
        <pc:spChg chg="del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2" creationId="{36A30F86-8152-40DB-993F-C465570ADBC4}"/>
          </ac:spMkLst>
        </pc:spChg>
        <pc:spChg chg="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3" creationId="{6E38AEB6-4A34-4178-8F4E-A71E7EFD4B6B}"/>
          </ac:spMkLst>
        </pc:spChg>
        <pc:spChg chg="del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4" creationId="{C64BDC36-EC79-45BF-8787-4BF7FBEAFEA7}"/>
          </ac:spMkLst>
        </pc:spChg>
        <pc:spChg chg="add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5" creationId="{EAD423D8-6243-4A3B-B58B-B90FAE7B4389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10:13:57.214" v="7068" actId="20577"/>
        <pc:sldMkLst>
          <pc:docMk/>
          <pc:sldMk cId="2131095326" sldId="401"/>
        </pc:sldMkLst>
        <pc:spChg chg="del mod ord">
          <ac:chgData name="Watanabe Go" userId="eca159047afb4479" providerId="LiveId" clId="{1C16264C-F24C-4292-9A26-C5DEAEF88E77}" dt="2020-12-01T16:00:31.957" v="5" actId="700"/>
          <ac:spMkLst>
            <pc:docMk/>
            <pc:sldMk cId="2131095326" sldId="401"/>
            <ac:spMk id="2" creationId="{587FF037-D017-4E2A-88D1-0D1471F27B5B}"/>
          </ac:spMkLst>
        </pc:spChg>
        <pc:spChg chg="del mod ord">
          <ac:chgData name="Watanabe Go" userId="eca159047afb4479" providerId="LiveId" clId="{1C16264C-F24C-4292-9A26-C5DEAEF88E77}" dt="2020-12-01T16:10:17.780" v="481" actId="478"/>
          <ac:spMkLst>
            <pc:docMk/>
            <pc:sldMk cId="2131095326" sldId="401"/>
            <ac:spMk id="3" creationId="{0127350D-564A-49A9-8EF2-A176A2AC3F63}"/>
          </ac:spMkLst>
        </pc:spChg>
        <pc:spChg chg="add mod ord">
          <ac:chgData name="Watanabe Go" userId="eca159047afb4479" providerId="LiveId" clId="{1C16264C-F24C-4292-9A26-C5DEAEF88E77}" dt="2020-12-01T16:02:26.085" v="65" actId="404"/>
          <ac:spMkLst>
            <pc:docMk/>
            <pc:sldMk cId="2131095326" sldId="401"/>
            <ac:spMk id="4" creationId="{66547818-6346-49E9-B400-4105B8583AF5}"/>
          </ac:spMkLst>
        </pc:spChg>
        <pc:spChg chg="add mod ord">
          <ac:chgData name="Watanabe Go" userId="eca159047afb4479" providerId="LiveId" clId="{1C16264C-F24C-4292-9A26-C5DEAEF88E77}" dt="2020-12-02T10:13:57.214" v="7068" actId="20577"/>
          <ac:spMkLst>
            <pc:docMk/>
            <pc:sldMk cId="2131095326" sldId="401"/>
            <ac:spMk id="5" creationId="{4C50C981-6E9C-4281-A0BA-1C7F2338D87D}"/>
          </ac:spMkLst>
        </pc:spChg>
        <pc:spChg chg="add mod">
          <ac:chgData name="Watanabe Go" userId="eca159047afb4479" providerId="LiveId" clId="{1C16264C-F24C-4292-9A26-C5DEAEF88E77}" dt="2020-12-02T09:15:55.954" v="5605" actId="14100"/>
          <ac:spMkLst>
            <pc:docMk/>
            <pc:sldMk cId="2131095326" sldId="401"/>
            <ac:spMk id="8" creationId="{D8E2A6C3-DB73-470D-8217-C939CD953898}"/>
          </ac:spMkLst>
        </pc:spChg>
        <pc:picChg chg="add mod">
          <ac:chgData name="Watanabe Go" userId="eca159047afb4479" providerId="LiveId" clId="{1C16264C-F24C-4292-9A26-C5DEAEF88E77}" dt="2020-12-01T16:09:44.313" v="478" actId="1076"/>
          <ac:picMkLst>
            <pc:docMk/>
            <pc:sldMk cId="2131095326" sldId="401"/>
            <ac:picMk id="7" creationId="{13041CC8-FAA3-4966-834F-B548770CBAF6}"/>
          </ac:picMkLst>
        </pc:picChg>
      </pc:sldChg>
      <pc:sldChg chg="addSp delSp modSp new mod ord modClrScheme chgLayout">
        <pc:chgData name="Watanabe Go" userId="eca159047afb4479" providerId="LiveId" clId="{1C16264C-F24C-4292-9A26-C5DEAEF88E77}" dt="2020-12-02T10:49:09.550" v="7465"/>
        <pc:sldMkLst>
          <pc:docMk/>
          <pc:sldMk cId="538454222" sldId="402"/>
        </pc:sldMkLst>
        <pc:spChg chg="del 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2" creationId="{249C99BC-781F-43FF-BB76-0642FBFE823D}"/>
          </ac:spMkLst>
        </pc:spChg>
        <pc:spChg chg="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3" creationId="{8E48E481-C46B-46A9-A9C1-9FB22FAA754B}"/>
          </ac:spMkLst>
        </pc:spChg>
        <pc:spChg chg="add mod ord">
          <ac:chgData name="Watanabe Go" userId="eca159047afb4479" providerId="LiveId" clId="{1C16264C-F24C-4292-9A26-C5DEAEF88E77}" dt="2020-12-02T08:39:16.015" v="4725"/>
          <ac:spMkLst>
            <pc:docMk/>
            <pc:sldMk cId="538454222" sldId="402"/>
            <ac:spMk id="4" creationId="{70383201-5243-4F91-AD68-3CD875A32D6E}"/>
          </ac:spMkLst>
        </pc:spChg>
        <pc:spChg chg="add mod ord">
          <ac:chgData name="Watanabe Go" userId="eca159047afb4479" providerId="LiveId" clId="{1C16264C-F24C-4292-9A26-C5DEAEF88E77}" dt="2020-12-02T10:12:17.516" v="7064"/>
          <ac:spMkLst>
            <pc:docMk/>
            <pc:sldMk cId="538454222" sldId="402"/>
            <ac:spMk id="5" creationId="{D91774E7-F261-4AA5-BC52-8F07561BBF89}"/>
          </ac:spMkLst>
        </pc:spChg>
        <pc:spChg chg="add mod">
          <ac:chgData name="Watanabe Go" userId="eca159047afb4479" providerId="LiveId" clId="{1C16264C-F24C-4292-9A26-C5DEAEF88E77}" dt="2020-12-02T10:49:09.550" v="7465"/>
          <ac:spMkLst>
            <pc:docMk/>
            <pc:sldMk cId="538454222" sldId="402"/>
            <ac:spMk id="7" creationId="{2FDD5565-0CAC-4086-AA08-1C031CFC8391}"/>
          </ac:spMkLst>
        </pc:spChg>
        <pc:picChg chg="add mod">
          <ac:chgData name="Watanabe Go" userId="eca159047afb4479" providerId="LiveId" clId="{1C16264C-F24C-4292-9A26-C5DEAEF88E77}" dt="2020-12-02T10:49:09.550" v="7465"/>
          <ac:picMkLst>
            <pc:docMk/>
            <pc:sldMk cId="538454222" sldId="402"/>
            <ac:picMk id="6" creationId="{B6E594A4-3875-4A53-B3B5-CC4A6AA1A854}"/>
          </ac:picMkLst>
        </pc:pic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601359796" sldId="403"/>
        </pc:sldMkLst>
        <pc:spChg chg="mod">
          <ac:chgData name="Watanabe Go" userId="eca159047afb4479" providerId="LiveId" clId="{1C16264C-F24C-4292-9A26-C5DEAEF88E77}" dt="2020-12-01T16:05:51.659" v="300" actId="15"/>
          <ac:spMkLst>
            <pc:docMk/>
            <pc:sldMk cId="601359796" sldId="403"/>
            <ac:spMk id="4" creationId="{981E6769-C456-4CEA-A50C-BF2583D69311}"/>
          </ac:spMkLst>
        </pc:spChg>
      </pc:sldChg>
      <pc:sldChg chg="modSp add mod">
        <pc:chgData name="Watanabe Go" userId="eca159047afb4479" providerId="LiveId" clId="{1C16264C-F24C-4292-9A26-C5DEAEF88E77}" dt="2020-12-02T10:55:22.907" v="7587"/>
        <pc:sldMkLst>
          <pc:docMk/>
          <pc:sldMk cId="2531169845" sldId="403"/>
        </pc:sldMkLst>
        <pc:spChg chg="mod">
          <ac:chgData name="Watanabe Go" userId="eca159047afb4479" providerId="LiveId" clId="{1C16264C-F24C-4292-9A26-C5DEAEF88E77}" dt="2020-12-02T09:05:53.481" v="5181"/>
          <ac:spMkLst>
            <pc:docMk/>
            <pc:sldMk cId="2531169845" sldId="403"/>
            <ac:spMk id="2" creationId="{4CD70537-AEE0-46EF-A710-504070636B59}"/>
          </ac:spMkLst>
        </pc:spChg>
        <pc:spChg chg="mod">
          <ac:chgData name="Watanabe Go" userId="eca159047afb4479" providerId="LiveId" clId="{1C16264C-F24C-4292-9A26-C5DEAEF88E77}" dt="2020-12-02T10:55:22.907" v="7587"/>
          <ac:spMkLst>
            <pc:docMk/>
            <pc:sldMk cId="2531169845" sldId="403"/>
            <ac:spMk id="4" creationId="{981E6769-C456-4CEA-A50C-BF2583D69311}"/>
          </ac:spMkLst>
        </pc:sp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1073968266" sldId="404"/>
        </pc:sldMkLst>
        <pc:spChg chg="mod">
          <ac:chgData name="Watanabe Go" userId="eca159047afb4479" providerId="LiveId" clId="{1C16264C-F24C-4292-9A26-C5DEAEF88E77}" dt="2020-12-01T16:08:04.674" v="307"/>
          <ac:spMkLst>
            <pc:docMk/>
            <pc:sldMk cId="1073968266" sldId="404"/>
            <ac:spMk id="2" creationId="{32552BCB-DAF4-44A2-B129-5169EE43BA9E}"/>
          </ac:spMkLst>
        </pc:spChg>
        <pc:spChg chg="mod">
          <ac:chgData name="Watanabe Go" userId="eca159047afb4479" providerId="LiveId" clId="{1C16264C-F24C-4292-9A26-C5DEAEF88E77}" dt="2020-12-01T16:08:52.980" v="471" actId="20577"/>
          <ac:spMkLst>
            <pc:docMk/>
            <pc:sldMk cId="1073968266" sldId="404"/>
            <ac:spMk id="4" creationId="{650117F8-79AC-4D6E-9C9C-F47B226129EB}"/>
          </ac:spMkLst>
        </pc:spChg>
      </pc:sldChg>
      <pc:sldChg chg="modSp add del mod ord">
        <pc:chgData name="Watanabe Go" userId="eca159047afb4479" providerId="LiveId" clId="{1C16264C-F24C-4292-9A26-C5DEAEF88E77}" dt="2020-12-02T08:39:07.207" v="4715" actId="47"/>
        <pc:sldMkLst>
          <pc:docMk/>
          <pc:sldMk cId="2672555248" sldId="404"/>
        </pc:sldMkLst>
        <pc:spChg chg="mod">
          <ac:chgData name="Watanabe Go" userId="eca159047afb4479" providerId="LiveId" clId="{1C16264C-F24C-4292-9A26-C5DEAEF88E77}" dt="2020-12-01T23:33:15.537" v="4634"/>
          <ac:spMkLst>
            <pc:docMk/>
            <pc:sldMk cId="2672555248" sldId="404"/>
            <ac:spMk id="4" creationId="{650117F8-79AC-4D6E-9C9C-F47B226129EB}"/>
          </ac:spMkLst>
        </pc:spChg>
      </pc:sldChg>
      <pc:sldChg chg="addSp delSp modSp new del mod modClrScheme chgLayout">
        <pc:chgData name="Watanabe Go" userId="eca159047afb4479" providerId="LiveId" clId="{1C16264C-F24C-4292-9A26-C5DEAEF88E77}" dt="2020-12-02T09:16:49.102" v="5608" actId="47"/>
        <pc:sldMkLst>
          <pc:docMk/>
          <pc:sldMk cId="475070782" sldId="405"/>
        </pc:sldMkLst>
        <pc:spChg chg="del mod ord">
          <ac:chgData name="Watanabe Go" userId="eca159047afb4479" providerId="LiveId" clId="{1C16264C-F24C-4292-9A26-C5DEAEF88E77}" dt="2020-12-01T16:10:53.549" v="483" actId="700"/>
          <ac:spMkLst>
            <pc:docMk/>
            <pc:sldMk cId="475070782" sldId="405"/>
            <ac:spMk id="2" creationId="{EFBBFE26-0A2F-4A76-8F8A-EB600C337D5A}"/>
          </ac:spMkLst>
        </pc:spChg>
        <pc:spChg chg="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3" creationId="{E50A534A-5ACF-4D44-A317-DA06F5809D37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4" creationId="{A21E960F-7890-4EAF-828F-529DE143E1FC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5" creationId="{D1968BC9-A7BE-4FA0-A80C-713F43FFCB93}"/>
          </ac:spMkLst>
        </pc:spChg>
        <pc:spChg chg="add mod ord">
          <ac:chgData name="Watanabe Go" userId="eca159047afb4479" providerId="LiveId" clId="{1C16264C-F24C-4292-9A26-C5DEAEF88E77}" dt="2020-12-01T16:13:15.848" v="660" actId="20577"/>
          <ac:spMkLst>
            <pc:docMk/>
            <pc:sldMk cId="475070782" sldId="405"/>
            <ac:spMk id="6" creationId="{E5DC3E77-F54D-41EF-ACD3-87542DCA25F1}"/>
          </ac:spMkLst>
        </pc:spChg>
        <pc:spChg chg="add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7" creationId="{45385B57-B931-4069-A641-A802C4151042}"/>
          </ac:spMkLst>
        </pc:spChg>
      </pc:sldChg>
      <pc:sldChg chg="new del">
        <pc:chgData name="Watanabe Go" userId="eca159047afb4479" providerId="LiveId" clId="{1C16264C-F24C-4292-9A26-C5DEAEF88E77}" dt="2020-12-01T16:10:13.199" v="480" actId="680"/>
        <pc:sldMkLst>
          <pc:docMk/>
          <pc:sldMk cId="1570839056" sldId="405"/>
        </pc:sldMkLst>
      </pc:sldChg>
      <pc:sldChg chg="modSp new del mod">
        <pc:chgData name="Watanabe Go" userId="eca159047afb4479" providerId="LiveId" clId="{1C16264C-F24C-4292-9A26-C5DEAEF88E77}" dt="2020-12-01T16:14:55.255" v="761" actId="47"/>
        <pc:sldMkLst>
          <pc:docMk/>
          <pc:sldMk cId="1329555191" sldId="406"/>
        </pc:sldMkLst>
        <pc:spChg chg="mod">
          <ac:chgData name="Watanabe Go" userId="eca159047afb4479" providerId="LiveId" clId="{1C16264C-F24C-4292-9A26-C5DEAEF88E77}" dt="2020-12-01T16:11:24.302" v="537"/>
          <ac:spMkLst>
            <pc:docMk/>
            <pc:sldMk cId="1329555191" sldId="406"/>
            <ac:spMk id="2" creationId="{A7499B54-53E5-4C89-A1C0-36E672C3A765}"/>
          </ac:spMkLst>
        </pc:spChg>
      </pc:sldChg>
      <pc:sldChg chg="new del">
        <pc:chgData name="Watanabe Go" userId="eca159047afb4479" providerId="LiveId" clId="{1C16264C-F24C-4292-9A26-C5DEAEF88E77}" dt="2020-12-01T16:11:39.915" v="559" actId="47"/>
        <pc:sldMkLst>
          <pc:docMk/>
          <pc:sldMk cId="567687093" sldId="407"/>
        </pc:sldMkLst>
      </pc:sldChg>
      <pc:sldChg chg="addSp modSp new mod ord">
        <pc:chgData name="Watanabe Go" userId="eca159047afb4479" providerId="LiveId" clId="{1C16264C-F24C-4292-9A26-C5DEAEF88E77}" dt="2020-12-02T10:21:56.094" v="7093"/>
        <pc:sldMkLst>
          <pc:docMk/>
          <pc:sldMk cId="3221353198" sldId="407"/>
        </pc:sldMkLst>
        <pc:spChg chg="mod">
          <ac:chgData name="Watanabe Go" userId="eca159047afb4479" providerId="LiveId" clId="{1C16264C-F24C-4292-9A26-C5DEAEF88E77}" dt="2020-12-01T16:43:56.662" v="1480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C16264C-F24C-4292-9A26-C5DEAEF88E77}" dt="2020-12-02T10:21:51.211" v="7091" actId="20577"/>
          <ac:spMkLst>
            <pc:docMk/>
            <pc:sldMk cId="3221353198" sldId="407"/>
            <ac:spMk id="4" creationId="{51BC7CCA-46DE-4C97-BC7F-C075B7188288}"/>
          </ac:spMkLst>
        </pc:spChg>
        <pc:spChg chg="add mod">
          <ac:chgData name="Watanabe Go" userId="eca159047afb4479" providerId="LiveId" clId="{1C16264C-F24C-4292-9A26-C5DEAEF88E77}" dt="2020-12-01T16:46:43.519" v="1578" actId="13822"/>
          <ac:spMkLst>
            <pc:docMk/>
            <pc:sldMk cId="3221353198" sldId="407"/>
            <ac:spMk id="5" creationId="{29957DAE-2A89-4224-8319-CF156BA5FEC6}"/>
          </ac:spMkLst>
        </pc:spChg>
        <pc:spChg chg="add mod">
          <ac:chgData name="Watanabe Go" userId="eca159047afb4479" providerId="LiveId" clId="{1C16264C-F24C-4292-9A26-C5DEAEF88E77}" dt="2020-12-01T16:46:19.780" v="1576" actId="13822"/>
          <ac:spMkLst>
            <pc:docMk/>
            <pc:sldMk cId="3221353198" sldId="407"/>
            <ac:spMk id="6" creationId="{980F5796-E5D2-4502-822B-78D75E01567D}"/>
          </ac:spMkLst>
        </pc:spChg>
        <pc:spChg chg="add mod">
          <ac:chgData name="Watanabe Go" userId="eca159047afb4479" providerId="LiveId" clId="{1C16264C-F24C-4292-9A26-C5DEAEF88E77}" dt="2020-12-01T16:46:57.409" v="1579" actId="13822"/>
          <ac:spMkLst>
            <pc:docMk/>
            <pc:sldMk cId="3221353198" sldId="407"/>
            <ac:spMk id="7" creationId="{3C347ACA-6B4A-4E84-A093-753DA410401F}"/>
          </ac:spMkLst>
        </pc:spChg>
        <pc:spChg chg="add mod">
          <ac:chgData name="Watanabe Go" userId="eca159047afb4479" providerId="LiveId" clId="{1C16264C-F24C-4292-9A26-C5DEAEF88E77}" dt="2020-12-02T10:21:56.094" v="7093"/>
          <ac:spMkLst>
            <pc:docMk/>
            <pc:sldMk cId="3221353198" sldId="407"/>
            <ac:spMk id="8" creationId="{303D4A99-CD8B-47C1-81BE-E5A0A12D720F}"/>
          </ac:spMkLst>
        </pc:spChg>
        <pc:spChg chg="add mod">
          <ac:chgData name="Watanabe Go" userId="eca159047afb4479" providerId="LiveId" clId="{1C16264C-F24C-4292-9A26-C5DEAEF88E77}" dt="2020-12-01T16:48:27.475" v="1659"/>
          <ac:spMkLst>
            <pc:docMk/>
            <pc:sldMk cId="3221353198" sldId="407"/>
            <ac:spMk id="9" creationId="{5471D8E6-E751-44F4-8764-C18199DE7DCE}"/>
          </ac:spMkLst>
        </pc:spChg>
      </pc:sldChg>
      <pc:sldChg chg="modSp add del mod">
        <pc:chgData name="Watanabe Go" userId="eca159047afb4479" providerId="LiveId" clId="{1C16264C-F24C-4292-9A26-C5DEAEF88E77}" dt="2020-12-01T17:37:33.560" v="3217" actId="47"/>
        <pc:sldMkLst>
          <pc:docMk/>
          <pc:sldMk cId="3302109577" sldId="408"/>
        </pc:sldMkLst>
        <pc:spChg chg="mod">
          <ac:chgData name="Watanabe Go" userId="eca159047afb4479" providerId="LiveId" clId="{1C16264C-F24C-4292-9A26-C5DEAEF88E77}" dt="2020-12-01T16:13:42.681" v="673"/>
          <ac:spMkLst>
            <pc:docMk/>
            <pc:sldMk cId="3302109577" sldId="408"/>
            <ac:spMk id="6" creationId="{E5DC3E77-F54D-41EF-ACD3-87542DCA25F1}"/>
          </ac:spMkLst>
        </pc:spChg>
      </pc:sldChg>
      <pc:sldChg chg="modSp new mod">
        <pc:chgData name="Watanabe Go" userId="eca159047afb4479" providerId="LiveId" clId="{1C16264C-F24C-4292-9A26-C5DEAEF88E77}" dt="2020-12-02T11:11:45.890" v="7590" actId="20577"/>
        <pc:sldMkLst>
          <pc:docMk/>
          <pc:sldMk cId="1313158659" sldId="409"/>
        </pc:sldMkLst>
        <pc:spChg chg="mod">
          <ac:chgData name="Watanabe Go" userId="eca159047afb4479" providerId="LiveId" clId="{1C16264C-F24C-4292-9A26-C5DEAEF88E77}" dt="2020-12-01T16:14:29.912" v="760" actId="20577"/>
          <ac:spMkLst>
            <pc:docMk/>
            <pc:sldMk cId="1313158659" sldId="409"/>
            <ac:spMk id="2" creationId="{691AC399-92B8-448A-974D-1C9AE5D420F0}"/>
          </ac:spMkLst>
        </pc:spChg>
        <pc:spChg chg="mod">
          <ac:chgData name="Watanabe Go" userId="eca159047afb4479" providerId="LiveId" clId="{1C16264C-F24C-4292-9A26-C5DEAEF88E77}" dt="2020-12-02T11:11:45.890" v="7590" actId="20577"/>
          <ac:spMkLst>
            <pc:docMk/>
            <pc:sldMk cId="1313158659" sldId="409"/>
            <ac:spMk id="3" creationId="{27B5BF77-5FF5-4D18-85D8-FDBCE720479A}"/>
          </ac:spMkLst>
        </pc:spChg>
      </pc:sldChg>
      <pc:sldChg chg="modSp add mod">
        <pc:chgData name="Watanabe Go" userId="eca159047afb4479" providerId="LiveId" clId="{1C16264C-F24C-4292-9A26-C5DEAEF88E77}" dt="2020-12-02T09:25:56.160" v="5654"/>
        <pc:sldMkLst>
          <pc:docMk/>
          <pc:sldMk cId="2906492969" sldId="410"/>
        </pc:sldMkLst>
        <pc:spChg chg="mod">
          <ac:chgData name="Watanabe Go" userId="eca159047afb4479" providerId="LiveId" clId="{1C16264C-F24C-4292-9A26-C5DEAEF88E77}" dt="2020-12-02T09:25:56.160" v="5654"/>
          <ac:spMkLst>
            <pc:docMk/>
            <pc:sldMk cId="2906492969" sldId="410"/>
            <ac:spMk id="6" creationId="{E5DC3E77-F54D-41EF-ACD3-87542DCA25F1}"/>
          </ac:spMkLst>
        </pc:spChg>
      </pc:sldChg>
      <pc:sldChg chg="addSp modSp new del mod ord">
        <pc:chgData name="Watanabe Go" userId="eca159047afb4479" providerId="LiveId" clId="{1C16264C-F24C-4292-9A26-C5DEAEF88E77}" dt="2020-12-01T17:53:58.848" v="3970" actId="47"/>
        <pc:sldMkLst>
          <pc:docMk/>
          <pc:sldMk cId="1426914505" sldId="411"/>
        </pc:sldMkLst>
        <pc:spChg chg="mod">
          <ac:chgData name="Watanabe Go" userId="eca159047afb4479" providerId="LiveId" clId="{1C16264C-F24C-4292-9A26-C5DEAEF88E77}" dt="2020-12-01T16:15:07.111" v="806"/>
          <ac:spMkLst>
            <pc:docMk/>
            <pc:sldMk cId="1426914505" sldId="411"/>
            <ac:spMk id="2" creationId="{CC93459A-9F5F-45F6-A91D-C3C27934413C}"/>
          </ac:spMkLst>
        </pc:spChg>
        <pc:spChg chg="mod">
          <ac:chgData name="Watanabe Go" userId="eca159047afb4479" providerId="LiveId" clId="{1C16264C-F24C-4292-9A26-C5DEAEF88E77}" dt="2020-12-01T16:15:31.277" v="862"/>
          <ac:spMkLst>
            <pc:docMk/>
            <pc:sldMk cId="1426914505" sldId="411"/>
            <ac:spMk id="4" creationId="{96AEA309-4DA8-44D9-A63A-4D27BAB8ED38}"/>
          </ac:spMkLst>
        </pc:spChg>
        <pc:spChg chg="add mod">
          <ac:chgData name="Watanabe Go" userId="eca159047afb4479" providerId="LiveId" clId="{1C16264C-F24C-4292-9A26-C5DEAEF88E77}" dt="2020-12-01T16:16:15.432" v="898"/>
          <ac:spMkLst>
            <pc:docMk/>
            <pc:sldMk cId="1426914505" sldId="411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1T17:54:01.537" v="3971" actId="47"/>
        <pc:sldMkLst>
          <pc:docMk/>
          <pc:sldMk cId="1102262644" sldId="412"/>
        </pc:sldMkLst>
        <pc:spChg chg="mod">
          <ac:chgData name="Watanabe Go" userId="eca159047afb4479" providerId="LiveId" clId="{1C16264C-F24C-4292-9A26-C5DEAEF88E77}" dt="2020-12-01T16:17:00.708" v="979"/>
          <ac:spMkLst>
            <pc:docMk/>
            <pc:sldMk cId="1102262644" sldId="412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2T09:29:49.037" v="5700" actId="47"/>
        <pc:sldMkLst>
          <pc:docMk/>
          <pc:sldMk cId="1043725052" sldId="413"/>
        </pc:sldMkLst>
        <pc:spChg chg="mod">
          <ac:chgData name="Watanabe Go" userId="eca159047afb4479" providerId="LiveId" clId="{1C16264C-F24C-4292-9A26-C5DEAEF88E77}" dt="2020-12-02T09:05:45.290" v="5173"/>
          <ac:spMkLst>
            <pc:docMk/>
            <pc:sldMk cId="1043725052" sldId="413"/>
            <ac:spMk id="6" creationId="{E5DC3E77-F54D-41EF-ACD3-87542DCA25F1}"/>
          </ac:spMkLst>
        </pc:spChg>
      </pc:sldChg>
      <pc:sldChg chg="modSp add mod ord">
        <pc:chgData name="Watanabe Go" userId="eca159047afb4479" providerId="LiveId" clId="{1C16264C-F24C-4292-9A26-C5DEAEF88E77}" dt="2020-12-02T09:30:13.731" v="5701" actId="20577"/>
        <pc:sldMkLst>
          <pc:docMk/>
          <pc:sldMk cId="145753239" sldId="414"/>
        </pc:sldMkLst>
        <pc:spChg chg="mod">
          <ac:chgData name="Watanabe Go" userId="eca159047afb4479" providerId="LiveId" clId="{1C16264C-F24C-4292-9A26-C5DEAEF88E77}" dt="2020-12-02T09:30:13.731" v="5701" actId="20577"/>
          <ac:spMkLst>
            <pc:docMk/>
            <pc:sldMk cId="145753239" sldId="414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41.375" v="1256"/>
          <ac:spMkLst>
            <pc:docMk/>
            <pc:sldMk cId="145753239" sldId="414"/>
            <ac:spMk id="35" creationId="{740AEC65-EC77-4CBF-BD6E-479E072BFFED}"/>
          </ac:spMkLst>
        </pc:spChg>
        <pc:spChg chg="mod">
          <ac:chgData name="Watanabe Go" userId="eca159047afb4479" providerId="LiveId" clId="{1C16264C-F24C-4292-9A26-C5DEAEF88E77}" dt="2020-12-02T09:06:31.277" v="5183" actId="14100"/>
          <ac:spMkLst>
            <pc:docMk/>
            <pc:sldMk cId="145753239" sldId="414"/>
            <ac:spMk id="76" creationId="{ACB92505-4242-4647-BDC6-40B8C7ECD6A9}"/>
          </ac:spMkLst>
        </pc:spChg>
      </pc:sldChg>
      <pc:sldChg chg="modSp add del mod">
        <pc:chgData name="Watanabe Go" userId="eca159047afb4479" providerId="LiveId" clId="{1C16264C-F24C-4292-9A26-C5DEAEF88E77}" dt="2020-12-02T09:29:31.106" v="5686" actId="47"/>
        <pc:sldMkLst>
          <pc:docMk/>
          <pc:sldMk cId="379455541" sldId="415"/>
        </pc:sldMkLst>
        <pc:spChg chg="mod">
          <ac:chgData name="Watanabe Go" userId="eca159047afb4479" providerId="LiveId" clId="{1C16264C-F24C-4292-9A26-C5DEAEF88E77}" dt="2020-12-02T09:29:25.892" v="5684" actId="21"/>
          <ac:spMkLst>
            <pc:docMk/>
            <pc:sldMk cId="379455541" sldId="415"/>
            <ac:spMk id="6" creationId="{E5DC3E77-F54D-41EF-ACD3-87542DCA25F1}"/>
          </ac:spMkLst>
        </pc:spChg>
      </pc:sldChg>
      <pc:sldChg chg="addSp delSp modSp add del mod">
        <pc:chgData name="Watanabe Go" userId="eca159047afb4479" providerId="LiveId" clId="{1C16264C-F24C-4292-9A26-C5DEAEF88E77}" dt="2020-12-01T16:25:13.169" v="1222" actId="47"/>
        <pc:sldMkLst>
          <pc:docMk/>
          <pc:sldMk cId="230100162" sldId="416"/>
        </pc:sldMkLst>
        <pc:spChg chg="del">
          <ac:chgData name="Watanabe Go" userId="eca159047afb4479" providerId="LiveId" clId="{1C16264C-F24C-4292-9A26-C5DEAEF88E77}" dt="2020-12-01T16:23:35.525" v="1192" actId="478"/>
          <ac:spMkLst>
            <pc:docMk/>
            <pc:sldMk cId="230100162" sldId="416"/>
            <ac:spMk id="74" creationId="{FF6E3862-3630-4CC6-8297-AEB3B7B660B7}"/>
          </ac:spMkLst>
        </pc:spChg>
        <pc:grpChg chg="mod">
          <ac:chgData name="Watanabe Go" userId="eca159047afb4479" providerId="LiveId" clId="{1C16264C-F24C-4292-9A26-C5DEAEF88E77}" dt="2020-12-01T16:24:22.246" v="1218" actId="1036"/>
          <ac:grpSpMkLst>
            <pc:docMk/>
            <pc:sldMk cId="230100162" sldId="416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5" creationId="{1BCB1848-C62C-4DC4-8F91-F79BF3E0DC7F}"/>
          </ac:cxnSpMkLst>
        </pc:cxnChg>
        <pc:cxnChg chg="del">
          <ac:chgData name="Watanabe Go" userId="eca159047afb4479" providerId="LiveId" clId="{1C16264C-F24C-4292-9A26-C5DEAEF88E77}" dt="2020-12-01T16:22:59.564" v="1184" actId="478"/>
          <ac:cxnSpMkLst>
            <pc:docMk/>
            <pc:sldMk cId="230100162" sldId="416"/>
            <ac:cxnSpMk id="66" creationId="{4F95A9A6-F0BF-434E-859D-256D4A38FD37}"/>
          </ac:cxnSpMkLst>
        </pc:cxnChg>
        <pc:cxnChg chg="add 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7" creationId="{9F7A0C81-064C-4D3E-B1A5-EDCD1C4E57E9}"/>
          </ac:cxnSpMkLst>
        </pc:cxn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8" creationId="{E7806BCE-EC66-4145-940A-FC5B8CEA9D06}"/>
          </ac:cxnSpMkLst>
        </pc:cxnChg>
        <pc:cxnChg chg="del">
          <ac:chgData name="Watanabe Go" userId="eca159047afb4479" providerId="LiveId" clId="{1C16264C-F24C-4292-9A26-C5DEAEF88E77}" dt="2020-12-01T16:23:02.518" v="1185" actId="478"/>
          <ac:cxnSpMkLst>
            <pc:docMk/>
            <pc:sldMk cId="230100162" sldId="416"/>
            <ac:cxnSpMk id="69" creationId="{FF3206EC-4F55-4318-9213-978AA8B6FE76}"/>
          </ac:cxnSpMkLst>
        </pc:cxnChg>
        <pc:cxnChg chg="del">
          <ac:chgData name="Watanabe Go" userId="eca159047afb4479" providerId="LiveId" clId="{1C16264C-F24C-4292-9A26-C5DEAEF88E77}" dt="2020-12-01T16:23:04.659" v="1186" actId="478"/>
          <ac:cxnSpMkLst>
            <pc:docMk/>
            <pc:sldMk cId="230100162" sldId="416"/>
            <ac:cxnSpMk id="70" creationId="{C747F290-B04C-4C06-B374-9DAC26D23B97}"/>
          </ac:cxnSpMkLst>
        </pc:cxnChg>
        <pc:cxnChg chg="del">
          <ac:chgData name="Watanabe Go" userId="eca159047afb4479" providerId="LiveId" clId="{1C16264C-F24C-4292-9A26-C5DEAEF88E77}" dt="2020-12-01T16:23:06.949" v="1187" actId="478"/>
          <ac:cxnSpMkLst>
            <pc:docMk/>
            <pc:sldMk cId="230100162" sldId="416"/>
            <ac:cxnSpMk id="71" creationId="{E2D7C3DC-82A3-40F4-AE6B-37468F86124A}"/>
          </ac:cxnSpMkLst>
        </pc:cxnChg>
        <pc:cxnChg chg="add del mod">
          <ac:chgData name="Watanabe Go" userId="eca159047afb4479" providerId="LiveId" clId="{1C16264C-F24C-4292-9A26-C5DEAEF88E77}" dt="2020-12-01T16:24:03.549" v="1194" actId="1076"/>
          <ac:cxnSpMkLst>
            <pc:docMk/>
            <pc:sldMk cId="230100162" sldId="416"/>
            <ac:cxnSpMk id="72" creationId="{F8EC0303-D59F-403C-BD81-9037296C1A00}"/>
          </ac:cxnSpMkLst>
        </pc:cxnChg>
      </pc:sldChg>
      <pc:sldChg chg="addSp delSp modSp add mod">
        <pc:chgData name="Watanabe Go" userId="eca159047afb4479" providerId="LiveId" clId="{1C16264C-F24C-4292-9A26-C5DEAEF88E77}" dt="2020-12-02T10:32:10.258" v="7350"/>
        <pc:sldMkLst>
          <pc:docMk/>
          <pc:sldMk cId="6248275" sldId="417"/>
        </pc:sldMkLst>
        <pc:spChg chg="mod">
          <ac:chgData name="Watanabe Go" userId="eca159047afb4479" providerId="LiveId" clId="{1C16264C-F24C-4292-9A26-C5DEAEF88E77}" dt="2020-12-02T08:56:55.391" v="5003"/>
          <ac:spMkLst>
            <pc:docMk/>
            <pc:sldMk cId="6248275" sldId="41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10:30:22.596" v="7319" actId="20577"/>
          <ac:spMkLst>
            <pc:docMk/>
            <pc:sldMk cId="6248275" sldId="417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2T09:04:31.691" v="5153" actId="20577"/>
          <ac:spMkLst>
            <pc:docMk/>
            <pc:sldMk cId="6248275" sldId="417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1T16:25:24.448" v="1224" actId="478"/>
          <ac:spMkLst>
            <pc:docMk/>
            <pc:sldMk cId="6248275" sldId="417"/>
            <ac:spMk id="23" creationId="{348119D8-7CB1-4845-93D2-DBA2DB32B9D9}"/>
          </ac:spMkLst>
        </pc:spChg>
        <pc:spChg chg="mod">
          <ac:chgData name="Watanabe Go" userId="eca159047afb4479" providerId="LiveId" clId="{1C16264C-F24C-4292-9A26-C5DEAEF88E77}" dt="2020-12-01T16:38:07.391" v="1291" actId="1036"/>
          <ac:spMkLst>
            <pc:docMk/>
            <pc:sldMk cId="6248275" sldId="417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2T09:04:24.662" v="5152" actId="20577"/>
          <ac:spMkLst>
            <pc:docMk/>
            <pc:sldMk cId="6248275" sldId="417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6:37:45.049" v="1257" actId="478"/>
          <ac:spMkLst>
            <pc:docMk/>
            <pc:sldMk cId="6248275" sldId="417"/>
            <ac:spMk id="28" creationId="{C716B328-A1C7-442E-B38A-8C8F7523C1CD}"/>
          </ac:spMkLst>
        </pc:spChg>
        <pc:spChg chg="mod">
          <ac:chgData name="Watanabe Go" userId="eca159047afb4479" providerId="LiveId" clId="{1C16264C-F24C-4292-9A26-C5DEAEF88E77}" dt="2020-12-01T16:26:58.552" v="1229"/>
          <ac:spMkLst>
            <pc:docMk/>
            <pc:sldMk cId="6248275" sldId="417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4" creationId="{553C9C64-D861-429E-A5A9-FC96F8A8B0EA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7" creationId="{A05FDD87-E143-4061-9C51-326FF03BDBFE}"/>
          </ac:spMkLst>
        </pc:spChg>
        <pc:spChg chg="add mod">
          <ac:chgData name="Watanabe Go" userId="eca159047afb4479" providerId="LiveId" clId="{1C16264C-F24C-4292-9A26-C5DEAEF88E77}" dt="2020-12-01T16:39:38.633" v="1370" actId="1076"/>
          <ac:spMkLst>
            <pc:docMk/>
            <pc:sldMk cId="6248275" sldId="417"/>
            <ac:spMk id="59" creationId="{C9CC16F1-337B-448B-A6BD-16E537194CA5}"/>
          </ac:spMkLst>
        </pc:spChg>
        <pc:spChg chg="add del mod">
          <ac:chgData name="Watanabe Go" userId="eca159047afb4479" providerId="LiveId" clId="{1C16264C-F24C-4292-9A26-C5DEAEF88E77}" dt="2020-12-02T08:58:03.094" v="5011"/>
          <ac:spMkLst>
            <pc:docMk/>
            <pc:sldMk cId="6248275" sldId="417"/>
            <ac:spMk id="60" creationId="{3ACDA965-4BDF-466D-A85A-62688301C841}"/>
          </ac:spMkLst>
        </pc:spChg>
        <pc:spChg chg="mod">
          <ac:chgData name="Watanabe Go" userId="eca159047afb4479" providerId="LiveId" clId="{1C16264C-F24C-4292-9A26-C5DEAEF88E77}" dt="2020-12-02T08:57:18.400" v="5005" actId="20577"/>
          <ac:spMkLst>
            <pc:docMk/>
            <pc:sldMk cId="6248275" sldId="417"/>
            <ac:spMk id="76" creationId="{ACB92505-4242-4647-BDC6-40B8C7ECD6A9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2" creationId="{476BA629-E364-455D-A06C-EEB58443FF48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3" creationId="{59B86CD1-D275-49D1-8047-0DA05ED98470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5" creationId="{E4B470FA-B06A-4ECF-9E76-A74130200B1B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6" creationId="{F4B932A3-C391-47A4-919E-C7BCEE27F9F0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7" creationId="{F30C775A-3018-4DFB-9594-6FB625E09B3D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8" creationId="{F7BB41F1-BE76-4535-BA46-E1908204342F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9" creationId="{100DF34C-6A66-442D-A547-AE6F3746819E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0" creationId="{8AEC70C0-E822-410B-AACE-16FF5F0E7EB6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1" creationId="{EF8F3B3D-5B3B-45ED-94D3-8BC50B987415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2" creationId="{92326E97-12E2-4D8D-B2B7-B411FC059398}"/>
          </ac:spMkLst>
        </pc:spChg>
        <pc:grpChg chg="mod">
          <ac:chgData name="Watanabe Go" userId="eca159047afb4479" providerId="LiveId" clId="{1C16264C-F24C-4292-9A26-C5DEAEF88E77}" dt="2020-12-02T08:59:32.556" v="5022" actId="1076"/>
          <ac:grpSpMkLst>
            <pc:docMk/>
            <pc:sldMk cId="6248275" sldId="417"/>
            <ac:grpSpMk id="77" creationId="{3933CE7F-3A74-4E1A-9E85-FF4B7F0177F2}"/>
          </ac:grpSpMkLst>
        </pc:grpChg>
        <pc:cxnChg chg="mod">
          <ac:chgData name="Watanabe Go" userId="eca159047afb4479" providerId="LiveId" clId="{1C16264C-F24C-4292-9A26-C5DEAEF88E77}" dt="2020-12-01T16:38:07.391" v="1291" actId="1036"/>
          <ac:cxnSpMkLst>
            <pc:docMk/>
            <pc:sldMk cId="6248275" sldId="417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1" creationId="{33056E88-8E2C-477E-AD59-3FAE7BA8DFE0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2" creationId="{0EE51157-6162-4FB9-A6DD-36806CF433CE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3" creationId="{6C2DAD35-3CA2-40E7-BEBA-7DA630FD99A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4" creationId="{585E517F-9A2F-49B7-8C6F-B51423ABD49A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5" creationId="{FC71608A-CF41-4DC2-AB13-B0C8AB807907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6" creationId="{C935CF49-AC1D-4A50-94D4-42185D1F545A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7" creationId="{C830E57D-BECF-4DA1-B4BA-C388CC070801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8" creationId="{417D7ED8-97CD-4156-A0BF-7509610F3E9C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9" creationId="{C3AF9194-EB12-45A3-9EDD-6617CFAE9552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70" creationId="{9D3AA43C-7655-4DE8-B7B0-A633A3CC2D55}"/>
          </ac:cxnSpMkLst>
        </pc:cxnChg>
        <pc:cxnChg chg="add mod">
          <ac:chgData name="Watanabe Go" userId="eca159047afb4479" providerId="LiveId" clId="{1C16264C-F24C-4292-9A26-C5DEAEF88E77}" dt="2020-12-02T08:59:09.720" v="5018" actId="14100"/>
          <ac:cxnSpMkLst>
            <pc:docMk/>
            <pc:sldMk cId="6248275" sldId="417"/>
            <ac:cxnSpMk id="71" creationId="{B93E9978-BC75-4624-A9E3-99D1FE97A42D}"/>
          </ac:cxnSpMkLst>
        </pc:cxnChg>
        <pc:cxnChg chg="del">
          <ac:chgData name="Watanabe Go" userId="eca159047afb4479" providerId="LiveId" clId="{1C16264C-F24C-4292-9A26-C5DEAEF88E77}" dt="2020-12-02T08:57:58.375" v="5009" actId="478"/>
          <ac:cxnSpMkLst>
            <pc:docMk/>
            <pc:sldMk cId="6248275" sldId="417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9:19.521" v="5021" actId="14100"/>
          <ac:cxnSpMkLst>
            <pc:docMk/>
            <pc:sldMk cId="6248275" sldId="417"/>
            <ac:cxnSpMk id="74" creationId="{37AEBB2A-4161-4D54-8AB0-91BD31E9E87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3" creationId="{0C159DCB-42D0-45D3-8535-695E3C48E3D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4" creationId="{336C9334-444C-4433-8BD5-3EBEE2DAFE3B}"/>
          </ac:cxnSpMkLst>
        </pc:cxnChg>
      </pc:sldChg>
      <pc:sldChg chg="addSp delSp modSp add mod">
        <pc:chgData name="Watanabe Go" userId="eca159047afb4479" providerId="LiveId" clId="{1C16264C-F24C-4292-9A26-C5DEAEF88E77}" dt="2020-12-02T10:30:33.114" v="7321" actId="20577"/>
        <pc:sldMkLst>
          <pc:docMk/>
          <pc:sldMk cId="3717253082" sldId="418"/>
        </pc:sldMkLst>
        <pc:spChg chg="mod">
          <ac:chgData name="Watanabe Go" userId="eca159047afb4479" providerId="LiveId" clId="{1C16264C-F24C-4292-9A26-C5DEAEF88E77}" dt="2020-12-01T17:53:09.171" v="3967"/>
          <ac:spMkLst>
            <pc:docMk/>
            <pc:sldMk cId="3717253082" sldId="41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52:06.001" v="6715"/>
          <ac:spMkLst>
            <pc:docMk/>
            <pc:sldMk cId="3717253082" sldId="41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33.114" v="7321" actId="20577"/>
          <ac:spMkLst>
            <pc:docMk/>
            <pc:sldMk cId="3717253082" sldId="418"/>
            <ac:spMk id="8" creationId="{4AFBD072-9A6B-411F-B128-F3E84C8921E4}"/>
          </ac:spMkLst>
        </pc:spChg>
        <pc:spChg chg="mod">
          <ac:chgData name="Watanabe Go" userId="eca159047afb4479" providerId="LiveId" clId="{1C16264C-F24C-4292-9A26-C5DEAEF88E77}" dt="2020-12-01T17:52:49.645" v="3927" actId="20577"/>
          <ac:spMkLst>
            <pc:docMk/>
            <pc:sldMk cId="3717253082" sldId="418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2:51.751" v="3928" actId="20577"/>
          <ac:spMkLst>
            <pc:docMk/>
            <pc:sldMk cId="3717253082" sldId="418"/>
            <ac:spMk id="27" creationId="{6E69765B-9802-40C2-8374-6ADEA2994C0A}"/>
          </ac:spMkLst>
        </pc:spChg>
        <pc:spChg chg="mod">
          <ac:chgData name="Watanabe Go" userId="eca159047afb4479" providerId="LiveId" clId="{1C16264C-F24C-4292-9A26-C5DEAEF88E77}" dt="2020-12-01T16:27:05.243" v="1234"/>
          <ac:spMkLst>
            <pc:docMk/>
            <pc:sldMk cId="3717253082" sldId="418"/>
            <ac:spMk id="35" creationId="{740AEC65-EC77-4CBF-BD6E-479E072BFFED}"/>
          </ac:spMkLst>
        </pc:spChg>
        <pc:spChg chg="add mod">
          <ac:chgData name="Watanabe Go" userId="eca159047afb4479" providerId="LiveId" clId="{1C16264C-F24C-4292-9A26-C5DEAEF88E77}" dt="2020-12-01T16:39:18.185" v="1368"/>
          <ac:spMkLst>
            <pc:docMk/>
            <pc:sldMk cId="3717253082" sldId="418"/>
            <ac:spMk id="57" creationId="{56C93A3E-4CFD-4651-A2DC-86958D56FA60}"/>
          </ac:spMkLst>
        </pc:spChg>
        <pc:spChg chg="add mod">
          <ac:chgData name="Watanabe Go" userId="eca159047afb4479" providerId="LiveId" clId="{1C16264C-F24C-4292-9A26-C5DEAEF88E77}" dt="2020-12-01T16:39:42.415" v="1371"/>
          <ac:spMkLst>
            <pc:docMk/>
            <pc:sldMk cId="3717253082" sldId="418"/>
            <ac:spMk id="58" creationId="{5C1BEEEB-EB11-4833-830F-DBA6C0DCABC3}"/>
          </ac:spMkLst>
        </pc:spChg>
        <pc:spChg chg="del">
          <ac:chgData name="Watanabe Go" userId="eca159047afb4479" providerId="LiveId" clId="{1C16264C-F24C-4292-9A26-C5DEAEF88E77}" dt="2020-12-02T09:27:49.791" v="5682" actId="478"/>
          <ac:spMkLst>
            <pc:docMk/>
            <pc:sldMk cId="3717253082" sldId="41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2T09:27:43.247" v="5681" actId="478"/>
          <ac:grpSpMkLst>
            <pc:docMk/>
            <pc:sldMk cId="3717253082" sldId="418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2T09:27:43.247" v="5681" actId="478"/>
          <ac:cxnSpMkLst>
            <pc:docMk/>
            <pc:sldMk cId="3717253082" sldId="418"/>
            <ac:cxnSpMk id="72" creationId="{F8EC0303-D59F-403C-BD81-9037296C1A00}"/>
          </ac:cxnSpMkLst>
        </pc:cxnChg>
      </pc:sldChg>
      <pc:sldChg chg="addSp modSp new del mod">
        <pc:chgData name="Watanabe Go" userId="eca159047afb4479" providerId="LiveId" clId="{1C16264C-F24C-4292-9A26-C5DEAEF88E77}" dt="2020-12-01T17:00:10.574" v="1943" actId="47"/>
        <pc:sldMkLst>
          <pc:docMk/>
          <pc:sldMk cId="612591773" sldId="419"/>
        </pc:sldMkLst>
        <pc:spChg chg="mod">
          <ac:chgData name="Watanabe Go" userId="eca159047afb4479" providerId="LiveId" clId="{1C16264C-F24C-4292-9A26-C5DEAEF88E77}" dt="2020-12-01T16:56:36.695" v="1883"/>
          <ac:spMkLst>
            <pc:docMk/>
            <pc:sldMk cId="612591773" sldId="419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6:49:05.787" v="1661" actId="14100"/>
          <ac:spMkLst>
            <pc:docMk/>
            <pc:sldMk cId="612591773" sldId="419"/>
            <ac:spMk id="4" creationId="{0C337716-03DF-4B42-8887-905E84B1CCC7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5" creationId="{3E6CA2EF-0F38-4C57-8280-4B012F2CAEEB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6" creationId="{4DE24E0E-BC36-4FFC-88C1-EC81D6669098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7" creationId="{EDD0EAD5-8212-449E-8295-5D976F5A30B6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8" creationId="{F14B3A67-DBB1-4C80-8DDE-5CFA9A39A1B5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9" creationId="{C5FDDF49-7A3C-4F37-9792-9C37484C6681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0" creationId="{483223C2-0C07-4583-BE99-E5FCC5E1EB2A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1" creationId="{26774B93-7CEE-4B90-92A1-0F52BC021D5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2" creationId="{2C215B14-505E-463A-B810-E23F3680975B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3" creationId="{1E0E25DF-E321-41CC-A036-60B23B5D93E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4" creationId="{64142878-8866-4E8B-BB7C-31C9AD618429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5" creationId="{E655CA77-243A-479F-926E-2D9805E83E3D}"/>
          </ac:spMkLst>
        </pc:spChg>
        <pc:spChg chg="add mod">
          <ac:chgData name="Watanabe Go" userId="eca159047afb4479" providerId="LiveId" clId="{1C16264C-F24C-4292-9A26-C5DEAEF88E77}" dt="2020-12-01T16:54:40.867" v="1792"/>
          <ac:spMkLst>
            <pc:docMk/>
            <pc:sldMk cId="612591773" sldId="419"/>
            <ac:spMk id="16" creationId="{6D279698-4B59-4DD4-9729-210F8EBB7FC9}"/>
          </ac:spMkLst>
        </pc:spChg>
        <pc:spChg chg="add mod">
          <ac:chgData name="Watanabe Go" userId="eca159047afb4479" providerId="LiveId" clId="{1C16264C-F24C-4292-9A26-C5DEAEF88E77}" dt="2020-12-01T16:54:44.821" v="1797"/>
          <ac:spMkLst>
            <pc:docMk/>
            <pc:sldMk cId="612591773" sldId="419"/>
            <ac:spMk id="17" creationId="{DF733290-3713-488A-9F93-3D2B9720B423}"/>
          </ac:spMkLst>
        </pc:spChg>
        <pc:spChg chg="add mod">
          <ac:chgData name="Watanabe Go" userId="eca159047afb4479" providerId="LiveId" clId="{1C16264C-F24C-4292-9A26-C5DEAEF88E77}" dt="2020-12-01T16:55:10.506" v="1808" actId="20577"/>
          <ac:spMkLst>
            <pc:docMk/>
            <pc:sldMk cId="612591773" sldId="419"/>
            <ac:spMk id="24" creationId="{C108A967-7836-4AAB-868D-48F77C310EAB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5" creationId="{88D2B9E1-9F0E-4743-98DE-7B4D86945AC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6" creationId="{850BD9F9-295C-4520-B85B-EBF1F7FD0F70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7" creationId="{DF7998A2-71C3-421A-9602-F9F672ECD574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8" creationId="{0A3D94CF-0E61-4DE9-90FB-C8940C9B87F1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9" creationId="{B8E3438D-0D35-41B4-8F5C-4B7666AB4F89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0" creationId="{557CF196-3E83-43F9-909F-1D8641DCC33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1" creationId="{3BCA7352-3E02-4210-AD62-0681A810EEE2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2" creationId="{A5189B37-289B-479D-BECB-C037DD61D8BE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3" creationId="{F03B2525-4496-4E41-B3EB-A5B238CB92C6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4" creationId="{D356985A-099B-4EA3-85AD-BD8793CECA2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5" creationId="{412061F3-F603-40CF-8827-94C9ABD5698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6" creationId="{5DE64B05-CF8D-4658-A3F5-C011A22AF44B}"/>
          </ac:spMkLst>
        </pc:sp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18" creationId="{1ECDF545-5D5C-4CAE-AEBA-8F512200E949}"/>
          </ac:cxnSpMkLst>
        </pc:cxn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21" creationId="{DBB8E24D-CCF5-4985-AEBC-D6B4B9599DA4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7" creationId="{968F75A6-4441-4F8C-A195-A93705B2757C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8" creationId="{E4730F0E-543E-4985-A55B-D8EE753384B2}"/>
          </ac:cxnSpMkLst>
        </pc:cxnChg>
      </pc:sldChg>
      <pc:sldChg chg="addSp modSp add mod">
        <pc:chgData name="Watanabe Go" userId="eca159047afb4479" providerId="LiveId" clId="{1C16264C-F24C-4292-9A26-C5DEAEF88E77}" dt="2020-12-02T10:24:02.244" v="7128"/>
        <pc:sldMkLst>
          <pc:docMk/>
          <pc:sldMk cId="1340280561" sldId="420"/>
        </pc:sldMkLst>
        <pc:spChg chg="mod">
          <ac:chgData name="Watanabe Go" userId="eca159047afb4479" providerId="LiveId" clId="{1C16264C-F24C-4292-9A26-C5DEAEF88E77}" dt="2020-12-02T10:24:02.244" v="7128"/>
          <ac:spMkLst>
            <pc:docMk/>
            <pc:sldMk cId="1340280561" sldId="420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33:35.983" v="3092"/>
          <ac:spMkLst>
            <pc:docMk/>
            <pc:sldMk cId="1340280561" sldId="420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5" creationId="{3E6CA2EF-0F38-4C57-8280-4B012F2CAEE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6" creationId="{4DE24E0E-BC36-4FFC-88C1-EC81D6669098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7" creationId="{EDD0EAD5-8212-449E-8295-5D976F5A30B6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8" creationId="{F14B3A67-DBB1-4C80-8DDE-5CFA9A39A1B5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9" creationId="{C5FDDF49-7A3C-4F37-9792-9C37484C6681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0" creationId="{483223C2-0C07-4583-BE99-E5FCC5E1EB2A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1" creationId="{26774B93-7CEE-4B90-92A1-0F52BC021D5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2" creationId="{2C215B14-505E-463A-B810-E23F3680975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3" creationId="{1E0E25DF-E321-41CC-A036-60B23B5D93E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4" creationId="{64142878-8866-4E8B-BB7C-31C9AD61842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5" creationId="{E655CA77-243A-479F-926E-2D9805E83E3D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6" creationId="{6D279698-4B59-4DD4-9729-210F8EBB7FC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09:05.132" v="2244" actId="20577"/>
          <ac:spMkLst>
            <pc:docMk/>
            <pc:sldMk cId="1340280561" sldId="420"/>
            <ac:spMk id="26" creationId="{850BD9F9-295C-4520-B85B-EBF1F7FD0F70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7" creationId="{DF7998A2-71C3-421A-9602-F9F672ECD574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8" creationId="{0A3D94CF-0E61-4DE9-90FB-C8940C9B87F1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9" creationId="{B8E3438D-0D35-41B4-8F5C-4B7666AB4F89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0" creationId="{557CF196-3E83-43F9-909F-1D8641DCC33C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1" creationId="{3BCA7352-3E02-4210-AD62-0681A810EEE2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2" creationId="{A5189B37-289B-479D-BECB-C037DD61D8BE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3" creationId="{F03B2525-4496-4E41-B3EB-A5B238CB92C6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4" creationId="{D356985A-099B-4EA3-85AD-BD8793CECA2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5" creationId="{412061F3-F603-40CF-8827-94C9ABD5698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6" creationId="{5DE64B05-CF8D-4658-A3F5-C011A22AF44B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46" creationId="{569BDB43-7899-47F9-8770-5EF52C26B04D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7" creationId="{07059354-329B-4A89-B6F2-2ED2E594EE23}"/>
          </ac:spMkLst>
        </pc:spChg>
        <pc:spChg chg="add mod">
          <ac:chgData name="Watanabe Go" userId="eca159047afb4479" providerId="LiveId" clId="{1C16264C-F24C-4292-9A26-C5DEAEF88E77}" dt="2020-12-01T17:09:56.456" v="2283"/>
          <ac:spMkLst>
            <pc:docMk/>
            <pc:sldMk cId="1340280561" sldId="420"/>
            <ac:spMk id="56" creationId="{6E295DFA-48C0-4AB3-92FA-1D473337ECD8}"/>
          </ac:spMkLst>
        </pc:sp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18" creationId="{1ECDF545-5D5C-4CAE-AEBA-8F512200E949}"/>
          </ac:cxnSpMkLst>
        </pc:cxn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21" creationId="{DBB8E24D-CCF5-4985-AEBC-D6B4B9599DA4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7" creationId="{968F75A6-4441-4F8C-A195-A93705B2757C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8" creationId="{E4730F0E-543E-4985-A55B-D8EE753384B2}"/>
          </ac:cxnSpMkLst>
        </pc:cxnChg>
        <pc:cxnChg chg="add 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1" creationId="{F3AEF3B4-0155-44B1-8D3A-96A365DFC28B}"/>
          </ac:cxnSpMkLst>
        </pc:cxnChg>
        <pc:cxnChg chg="add mod or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42" creationId="{E3820C3A-D2D1-4983-8F24-34760653085B}"/>
          </ac:cxnSpMkLst>
        </pc:cxnChg>
        <pc:cxnChg chg="add mod or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4" creationId="{BED89C7B-A793-42A7-BD12-D6A0129B7F62}"/>
          </ac:cxnSpMkLst>
        </pc:cxnChg>
      </pc:sldChg>
      <pc:sldChg chg="delSp modSp add del mod">
        <pc:chgData name="Watanabe Go" userId="eca159047afb4479" providerId="LiveId" clId="{1C16264C-F24C-4292-9A26-C5DEAEF88E77}" dt="2020-12-01T17:02:52.610" v="2027" actId="47"/>
        <pc:sldMkLst>
          <pc:docMk/>
          <pc:sldMk cId="89404735" sldId="421"/>
        </pc:sldMkLst>
        <pc:spChg chg="mod">
          <ac:chgData name="Watanabe Go" userId="eca159047afb4479" providerId="LiveId" clId="{1C16264C-F24C-4292-9A26-C5DEAEF88E77}" dt="2020-12-01T17:00:08.043" v="1942"/>
          <ac:spMkLst>
            <pc:docMk/>
            <pc:sldMk cId="89404735" sldId="421"/>
            <ac:spMk id="2" creationId="{C65EC445-18B3-4F8B-AFE0-60F310673F2C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40" creationId="{A9B34C54-5F21-4320-B185-B36B57E25E65}"/>
          </ac:spMkLst>
        </pc:spChg>
        <pc:cxnChg chg="del mod">
          <ac:chgData name="Watanabe Go" userId="eca159047afb4479" providerId="LiveId" clId="{1C16264C-F24C-4292-9A26-C5DEAEF88E77}" dt="2020-12-01T17:00:17.508" v="1944" actId="478"/>
          <ac:cxnSpMkLst>
            <pc:docMk/>
            <pc:sldMk cId="89404735" sldId="421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4:41.786" v="7210"/>
        <pc:sldMkLst>
          <pc:docMk/>
          <pc:sldMk cId="691404084" sldId="422"/>
        </pc:sldMkLst>
        <pc:spChg chg="mod">
          <ac:chgData name="Watanabe Go" userId="eca159047afb4479" providerId="LiveId" clId="{1C16264C-F24C-4292-9A26-C5DEAEF88E77}" dt="2020-12-02T10:22:53.767" v="7098"/>
          <ac:spMkLst>
            <pc:docMk/>
            <pc:sldMk cId="691404084" sldId="422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4:41.786" v="7210"/>
          <ac:spMkLst>
            <pc:docMk/>
            <pc:sldMk cId="691404084" sldId="422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58:04.175" v="4268"/>
          <ac:spMkLst>
            <pc:docMk/>
            <pc:sldMk cId="691404084" sldId="422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7:25.697" v="2109" actId="14100"/>
          <ac:spMkLst>
            <pc:docMk/>
            <pc:sldMk cId="691404084" sldId="422"/>
            <ac:spMk id="43" creationId="{4AEEC62D-8639-466D-A3FB-B88EB0CE11B3}"/>
          </ac:spMkLst>
        </pc:spChg>
        <pc:cxnChg chg="del mod">
          <ac:chgData name="Watanabe Go" userId="eca159047afb4479" providerId="LiveId" clId="{1C16264C-F24C-4292-9A26-C5DEAEF88E77}" dt="2020-12-01T17:03:02.992" v="2028" actId="478"/>
          <ac:cxnSpMkLst>
            <pc:docMk/>
            <pc:sldMk cId="691404084" sldId="422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6:38.268" v="7311" actId="478"/>
        <pc:sldMkLst>
          <pc:docMk/>
          <pc:sldMk cId="4068572279" sldId="423"/>
        </pc:sldMkLst>
        <pc:spChg chg="mod">
          <ac:chgData name="Watanabe Go" userId="eca159047afb4479" providerId="LiveId" clId="{1C16264C-F24C-4292-9A26-C5DEAEF88E77}" dt="2020-12-01T17:04:03.295" v="2042"/>
          <ac:spMkLst>
            <pc:docMk/>
            <pc:sldMk cId="4068572279" sldId="423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13:26.003" v="2551"/>
          <ac:spMkLst>
            <pc:docMk/>
            <pc:sldMk cId="4068572279" sldId="423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4:12.273" v="2043" actId="207"/>
          <ac:spMkLst>
            <pc:docMk/>
            <pc:sldMk cId="4068572279" sldId="423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13:49.892" v="2574"/>
          <ac:spMkLst>
            <pc:docMk/>
            <pc:sldMk cId="4068572279" sldId="423"/>
            <ac:spMk id="43" creationId="{82FCE99B-67B1-401F-A124-8657F21FA515}"/>
          </ac:spMkLst>
        </pc:spChg>
        <pc:spChg chg="add mod">
          <ac:chgData name="Watanabe Go" userId="eca159047afb4479" providerId="LiveId" clId="{1C16264C-F24C-4292-9A26-C5DEAEF88E77}" dt="2020-12-01T17:13:53.080" v="2579"/>
          <ac:spMkLst>
            <pc:docMk/>
            <pc:sldMk cId="4068572279" sldId="423"/>
            <ac:spMk id="45" creationId="{F79FE38F-3AE0-412F-BCFC-045F2806BF6F}"/>
          </ac:spMkLst>
        </pc:spChg>
        <pc:spChg chg="add mod">
          <ac:chgData name="Watanabe Go" userId="eca159047afb4479" providerId="LiveId" clId="{1C16264C-F24C-4292-9A26-C5DEAEF88E77}" dt="2020-12-01T17:13:56.290" v="2584"/>
          <ac:spMkLst>
            <pc:docMk/>
            <pc:sldMk cId="4068572279" sldId="423"/>
            <ac:spMk id="48" creationId="{3E62407D-791C-4DAD-9907-DD3440368DB9}"/>
          </ac:spMkLst>
        </pc:spChg>
        <pc:spChg chg="add del mod">
          <ac:chgData name="Watanabe Go" userId="eca159047afb4479" providerId="LiveId" clId="{1C16264C-F24C-4292-9A26-C5DEAEF88E77}" dt="2020-12-02T10:26:38.268" v="7311" actId="478"/>
          <ac:spMkLst>
            <pc:docMk/>
            <pc:sldMk cId="4068572279" sldId="423"/>
            <ac:spMk id="49" creationId="{2C4A4153-4BC4-465A-A88B-C9787F891469}"/>
          </ac:spMkLst>
        </pc:spChg>
        <pc:spChg chg="add mod">
          <ac:chgData name="Watanabe Go" userId="eca159047afb4479" providerId="LiveId" clId="{1C16264C-F24C-4292-9A26-C5DEAEF88E77}" dt="2020-12-01T17:13:42.485" v="2564"/>
          <ac:spMkLst>
            <pc:docMk/>
            <pc:sldMk cId="4068572279" sldId="423"/>
            <ac:spMk id="50" creationId="{A6C862DB-B131-42B8-B023-4F5B7A0A3715}"/>
          </ac:spMkLst>
        </pc:spChg>
        <pc:spChg chg="add mod">
          <ac:chgData name="Watanabe Go" userId="eca159047afb4479" providerId="LiveId" clId="{1C16264C-F24C-4292-9A26-C5DEAEF88E77}" dt="2020-12-01T17:13:46.579" v="2569"/>
          <ac:spMkLst>
            <pc:docMk/>
            <pc:sldMk cId="4068572279" sldId="423"/>
            <ac:spMk id="51" creationId="{53781250-8582-400A-B70D-4D28839CBF07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2" creationId="{B9C75E76-1E2E-40FF-A568-5DD824C83EF9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3" creationId="{1065C4FC-9563-4CD2-9E89-54A0FF4B0953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4" creationId="{98FFFEE8-0C1F-4DFC-98B9-E297AD9EF9B5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5" creationId="{B4EEFDC9-73AF-4CA6-838D-64EE593BE8D3}"/>
          </ac:spMkLst>
        </pc:spChg>
        <pc:spChg chg="add mod">
          <ac:chgData name="Watanabe Go" userId="eca159047afb4479" providerId="LiveId" clId="{1C16264C-F24C-4292-9A26-C5DEAEF88E77}" dt="2020-12-01T17:11:51.756" v="2395" actId="14100"/>
          <ac:spMkLst>
            <pc:docMk/>
            <pc:sldMk cId="4068572279" sldId="423"/>
            <ac:spMk id="56" creationId="{0141B0B0-A1AF-4C62-A71E-7A903CD0DD22}"/>
          </ac:spMkLst>
        </pc:spChg>
        <pc:spChg chg="add mod">
          <ac:chgData name="Watanabe Go" userId="eca159047afb4479" providerId="LiveId" clId="{1C16264C-F24C-4292-9A26-C5DEAEF88E77}" dt="2020-12-02T08:42:39.950" v="4750" actId="14100"/>
          <ac:spMkLst>
            <pc:docMk/>
            <pc:sldMk cId="4068572279" sldId="423"/>
            <ac:spMk id="57" creationId="{F2338275-6725-44F7-8AC9-5FAFF1B9775F}"/>
          </ac:spMkLst>
        </pc:spChg>
      </pc:sldChg>
      <pc:sldChg chg="addSp delSp modSp add mod">
        <pc:chgData name="Watanabe Go" userId="eca159047afb4479" providerId="LiveId" clId="{1C16264C-F24C-4292-9A26-C5DEAEF88E77}" dt="2020-12-02T10:25:57.263" v="7310"/>
        <pc:sldMkLst>
          <pc:docMk/>
          <pc:sldMk cId="3133357785" sldId="424"/>
        </pc:sldMkLst>
        <pc:spChg chg="mod">
          <ac:chgData name="Watanabe Go" userId="eca159047afb4479" providerId="LiveId" clId="{1C16264C-F24C-4292-9A26-C5DEAEF88E77}" dt="2020-12-01T17:17:58.717" v="2706"/>
          <ac:spMkLst>
            <pc:docMk/>
            <pc:sldMk cId="3133357785" sldId="424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5:57.263" v="7310"/>
          <ac:spMkLst>
            <pc:docMk/>
            <pc:sldMk cId="3133357785" sldId="424"/>
            <ac:spMk id="4" creationId="{0C337716-03DF-4B42-8887-905E84B1CCC7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5" creationId="{3E6CA2EF-0F38-4C57-8280-4B012F2CAEE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6" creationId="{4DE24E0E-BC36-4FFC-88C1-EC81D6669098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7" creationId="{EDD0EAD5-8212-449E-8295-5D976F5A30B6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8" creationId="{F14B3A67-DBB1-4C80-8DDE-5CFA9A39A1B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9" creationId="{C5FDDF49-7A3C-4F37-9792-9C37484C6681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0" creationId="{483223C2-0C07-4583-BE99-E5FCC5E1EB2A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1" creationId="{26774B93-7CEE-4B90-92A1-0F52BC021D5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2" creationId="{2C215B14-505E-463A-B810-E23F3680975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3" creationId="{1E0E25DF-E321-41CC-A036-60B23B5D93E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4" creationId="{64142878-8866-4E8B-BB7C-31C9AD61842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5" creationId="{E655CA77-243A-479F-926E-2D9805E83E3D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6" creationId="{6D279698-4B59-4DD4-9729-210F8EBB7FC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7" creationId="{DF7998A2-71C3-421A-9602-F9F672ECD574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8" creationId="{0A3D94CF-0E61-4DE9-90FB-C8940C9B87F1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9" creationId="{B8E3438D-0D35-41B4-8F5C-4B7666AB4F89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0" creationId="{557CF196-3E83-43F9-909F-1D8641DCC33C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1" creationId="{3BCA7352-3E02-4210-AD62-0681A810EEE2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2" creationId="{A5189B37-289B-479D-BECB-C037DD61D8BE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3" creationId="{F03B2525-4496-4E41-B3EB-A5B238CB92C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4" creationId="{D356985A-099B-4EA3-85AD-BD8793CECA2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5" creationId="{412061F3-F603-40CF-8827-94C9ABD5698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6" creationId="{5DE64B05-CF8D-4658-A3F5-C011A22AF44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40" creationId="{A9B34C54-5F21-4320-B185-B36B57E25E6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46" creationId="{569BDB43-7899-47F9-8770-5EF52C26B04D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47" creationId="{07059354-329B-4A89-B6F2-2ED2E594EE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56" creationId="{6E295DFA-48C0-4AB3-92FA-1D473337ECD8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8" creationId="{192DEBFF-803A-47B4-9F4A-05AF269AB182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9" creationId="{523B9B07-A5DF-47F4-84D3-10E44033D560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0" creationId="{6CEEEDFB-0D45-46C0-9A97-FC94D02FAF37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1" creationId="{406DDDE3-411B-4D74-8D59-85A88DF99E24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2" creationId="{49E53B5E-74AE-4BAB-A499-9FFE38B39F4C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4" creationId="{33BC3127-7508-48B3-8E4B-12B5DAF2D4E2}"/>
          </ac:spMkLst>
        </pc:spChg>
        <pc:spChg chg="add mod or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68" creationId="{97565464-633B-4C39-B383-6D380933E0E5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6" creationId="{7A229F8E-7862-485B-865B-8595CA6B621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7" creationId="{1EC04FC4-2129-45A8-8AA4-9590C8443BA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8" creationId="{36C2B082-EED4-4360-A4CF-63B5DF67F21C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9" creationId="{8D90A6AE-4383-4C6D-AA9C-3B2D7E8FE07E}"/>
          </ac:spMkLst>
        </pc:spChg>
        <pc:spChg chg="add del mod">
          <ac:chgData name="Watanabe Go" userId="eca159047afb4479" providerId="LiveId" clId="{1C16264C-F24C-4292-9A26-C5DEAEF88E77}" dt="2020-12-01T17:21:47.887" v="2779" actId="21"/>
          <ac:spMkLst>
            <pc:docMk/>
            <pc:sldMk cId="3133357785" sldId="424"/>
            <ac:spMk id="80" creationId="{AF447B6A-E64C-4370-9E4A-6C21FB36D70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1" creationId="{56ED9BBA-1A4F-4224-A74B-A4C37B343E49}"/>
          </ac:spMkLst>
        </pc:spChg>
        <pc:spChg chg="add del mod">
          <ac:chgData name="Watanabe Go" userId="eca159047afb4479" providerId="LiveId" clId="{1C16264C-F24C-4292-9A26-C5DEAEF88E77}" dt="2020-12-01T17:27:10.040" v="2855" actId="478"/>
          <ac:spMkLst>
            <pc:docMk/>
            <pc:sldMk cId="3133357785" sldId="424"/>
            <ac:spMk id="83" creationId="{73E5EA19-EB58-4774-BAEC-C3ABC40BE214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7" creationId="{43B52819-C3D6-4EDF-B8A8-F6141B34224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0" creationId="{841A22CE-C326-4130-88B1-A7E6369C09D4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1" creationId="{53F65196-7D93-491E-886B-2CC8C8D2107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2" creationId="{DE696382-E0DA-4A16-BF14-5274C51C2655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3" creationId="{2FC5EABE-F22A-402A-A9B6-D4E52E16D9E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4" creationId="{B55E170E-C010-4751-A450-437C91D07AED}"/>
          </ac:spMkLst>
        </pc:spChg>
        <pc:spChg chg="add del mod">
          <ac:chgData name="Watanabe Go" userId="eca159047afb4479" providerId="LiveId" clId="{1C16264C-F24C-4292-9A26-C5DEAEF88E77}" dt="2020-12-01T17:27:04.297" v="2853" actId="478"/>
          <ac:spMkLst>
            <pc:docMk/>
            <pc:sldMk cId="3133357785" sldId="424"/>
            <ac:spMk id="105" creationId="{C60E56DE-2CC6-4D0D-B973-E7B3AF74D3A1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8" creationId="{2F7DB7CA-02D9-479D-90AA-2E9C2EF87C1E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1" creationId="{4E107856-E000-4F21-9311-2E8AD556A5E7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2" creationId="{1D4ABDB7-B159-4E33-BEDB-BDEF18B2CB88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3" creationId="{B22B610F-2E73-4530-B74D-C98965DEF444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8" creationId="{8CEB86E0-ECED-444A-8136-07F3DF9D53F2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3" creationId="{6B6D0C53-FE82-48C7-A0B9-106B1CD3AC8D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4" creationId="{80B90F68-EF57-4B97-8945-78C080A08AC4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5" creationId="{0E1A4E6D-32EB-42CF-A4C2-DFC8C5D25623}"/>
          </ac:spMkLst>
        </pc:sp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18" creationId="{1ECDF545-5D5C-4CAE-AEBA-8F512200E949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21" creationId="{DBB8E24D-CCF5-4985-AEBC-D6B4B9599DA4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7" creationId="{968F75A6-4441-4F8C-A195-A93705B2757C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8" creationId="{E4730F0E-543E-4985-A55B-D8EE753384B2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41" creationId="{F3AEF3B4-0155-44B1-8D3A-96A365DFC28B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42" creationId="{E3820C3A-D2D1-4983-8F24-34760653085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3" creationId="{3A9A2CEC-3CA8-4EA3-B646-6B3B8EECEEE4}"/>
          </ac:cxnSpMkLst>
        </pc:cxnChg>
        <pc:cxnChg chg="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4" creationId="{BED89C7B-A793-42A7-BD12-D6A0129B7F62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8" creationId="{03AD79A7-73AA-43D8-B8AB-A7598F8E561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9" creationId="{B0BB0B8A-7F60-4EDE-9699-A09424F7DFA2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3" creationId="{B8A0ED69-D4D5-424C-B017-4C429F5FF233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5" creationId="{D771BD8B-2029-4F93-A2E0-B2BF5A9F59B4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6" creationId="{5E78CB80-D245-44DD-B8BF-6FB5E473B97E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7" creationId="{51FADC86-E456-4713-8A52-3ED46A290DD6}"/>
          </ac:cxnSpMkLst>
        </pc:cxnChg>
        <pc:cxnChg chg="add del mod">
          <ac:chgData name="Watanabe Go" userId="eca159047afb4479" providerId="LiveId" clId="{1C16264C-F24C-4292-9A26-C5DEAEF88E77}" dt="2020-12-01T17:22:43.298" v="2788" actId="21"/>
          <ac:cxnSpMkLst>
            <pc:docMk/>
            <pc:sldMk cId="3133357785" sldId="424"/>
            <ac:cxnSpMk id="82" creationId="{E9016720-9098-4634-A30A-A525BAF47109}"/>
          </ac:cxnSpMkLst>
        </pc:cxnChg>
        <pc:cxnChg chg="add del mod">
          <ac:chgData name="Watanabe Go" userId="eca159047afb4479" providerId="LiveId" clId="{1C16264C-F24C-4292-9A26-C5DEAEF88E77}" dt="2020-12-01T17:23:05.467" v="2795" actId="478"/>
          <ac:cxnSpMkLst>
            <pc:docMk/>
            <pc:sldMk cId="3133357785" sldId="424"/>
            <ac:cxnSpMk id="84" creationId="{F9BBD2DF-104C-410F-B42E-E8E636C1DF0A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5" creationId="{B1A1E189-A45C-4631-A7E0-15E35C6E785D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6" creationId="{8B3E9E3D-2E3E-43C4-B959-6E06F3F72DE5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1" creationId="{65EC8294-3D7C-4F8F-BF40-54E3279B2456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3" creationId="{1FA7A8B9-3EF1-43BB-B362-C5950DE0E2EE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6" creationId="{0BF2CDD6-8D16-4481-85EE-DE01786487D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7" creationId="{92FA73B6-3B89-4760-8FA3-5D755931469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9" creationId="{138CE271-54A8-496E-BE44-2AD8DAB52815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10" creationId="{03FFF822-91C8-475D-A7F1-7DA4213CDBAD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5" creationId="{E7D0672F-19CE-4920-B7F2-EDF362744A12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9" creationId="{A38C9266-B806-45CA-B776-98ACF656E1C9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4" creationId="{8BCE8B68-FB53-4192-8856-48299F48122C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5" creationId="{B47A8D26-AF16-4465-943E-9B4578838189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29" creationId="{DE229466-422F-49CE-9992-9FB853661BCF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0" creationId="{85BDB9E2-A24E-4D2F-A7EB-0406C9014B37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1" creationId="{ADA16E62-F9FB-4C21-A296-0D55EFC5F6F1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2" creationId="{5A5B38EA-DAC4-4335-90F5-16AE0B89A3B3}"/>
          </ac:cxnSpMkLst>
        </pc:cxnChg>
      </pc:sldChg>
      <pc:sldChg chg="modSp add mod">
        <pc:chgData name="Watanabe Go" userId="eca159047afb4479" providerId="LiveId" clId="{1C16264C-F24C-4292-9A26-C5DEAEF88E77}" dt="2020-12-02T10:21:36.570" v="7090"/>
        <pc:sldMkLst>
          <pc:docMk/>
          <pc:sldMk cId="1490943415" sldId="425"/>
        </pc:sldMkLst>
        <pc:spChg chg="mod">
          <ac:chgData name="Watanabe Go" userId="eca159047afb4479" providerId="LiveId" clId="{1C16264C-F24C-4292-9A26-C5DEAEF88E77}" dt="2020-12-01T17:35:51.646" v="3159"/>
          <ac:spMkLst>
            <pc:docMk/>
            <pc:sldMk cId="1490943415" sldId="425"/>
            <ac:spMk id="6" creationId="{E5DC3E77-F54D-41EF-ACD3-87542DCA25F1}"/>
          </ac:spMkLst>
        </pc:spChg>
        <pc:spChg chg="mod">
          <ac:chgData name="Watanabe Go" userId="eca159047afb4479" providerId="LiveId" clId="{1C16264C-F24C-4292-9A26-C5DEAEF88E77}" dt="2020-12-02T10:21:36.570" v="7090"/>
          <ac:spMkLst>
            <pc:docMk/>
            <pc:sldMk cId="1490943415" sldId="425"/>
            <ac:spMk id="7" creationId="{45385B57-B931-4069-A641-A802C4151042}"/>
          </ac:spMkLst>
        </pc:spChg>
      </pc:sldChg>
      <pc:sldChg chg="add del">
        <pc:chgData name="Watanabe Go" userId="eca159047afb4479" providerId="LiveId" clId="{1C16264C-F24C-4292-9A26-C5DEAEF88E77}" dt="2020-12-01T17:32:19.275" v="2985" actId="47"/>
        <pc:sldMkLst>
          <pc:docMk/>
          <pc:sldMk cId="2540080197" sldId="425"/>
        </pc:sldMkLst>
      </pc:sldChg>
      <pc:sldChg chg="addSp delSp modSp add mod">
        <pc:chgData name="Watanabe Go" userId="eca159047afb4479" providerId="LiveId" clId="{1C16264C-F24C-4292-9A26-C5DEAEF88E77}" dt="2020-12-02T10:31:43.430" v="7344" actId="1036"/>
        <pc:sldMkLst>
          <pc:docMk/>
          <pc:sldMk cId="4240577774" sldId="426"/>
        </pc:sldMkLst>
        <pc:spChg chg="mod">
          <ac:chgData name="Watanabe Go" userId="eca159047afb4479" providerId="LiveId" clId="{1C16264C-F24C-4292-9A26-C5DEAEF88E77}" dt="2020-12-01T17:47:38.010" v="3824" actId="20577"/>
          <ac:spMkLst>
            <pc:docMk/>
            <pc:sldMk cId="4240577774" sldId="426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26:34.598" v="5671"/>
          <ac:spMkLst>
            <pc:docMk/>
            <pc:sldMk cId="4240577774" sldId="426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29:56.302" v="7313" actId="20577"/>
          <ac:spMkLst>
            <pc:docMk/>
            <pc:sldMk cId="4240577774" sldId="426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2" creationId="{804DC5E6-1584-44F8-B257-D8D59ABCB6F3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3" creationId="{D7F24125-E264-45CF-A346-E9B6227D97D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4" creationId="{75B760BE-5FD4-49C5-8E23-79479FD9834D}"/>
          </ac:spMkLst>
        </pc:spChg>
        <pc:spChg chg="mod">
          <ac:chgData name="Watanabe Go" userId="eca159047afb4479" providerId="LiveId" clId="{1C16264C-F24C-4292-9A26-C5DEAEF88E77}" dt="2020-12-01T17:39:09.430" v="3227" actId="20577"/>
          <ac:spMkLst>
            <pc:docMk/>
            <pc:sldMk cId="4240577774" sldId="426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5" creationId="{1BBFDD40-C994-4CD8-82DB-3EBFF7CAAB9C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39:11.309" v="3228" actId="20577"/>
          <ac:spMkLst>
            <pc:docMk/>
            <pc:sldMk cId="4240577774" sldId="426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0" creationId="{C1FC0111-D44B-4569-8E88-C35431706B5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1" creationId="{FC5062B4-FAC1-49B9-989C-6AFC01D8F687}"/>
          </ac:spMkLst>
        </pc:spChg>
        <pc:spChg chg="del">
          <ac:chgData name="Watanabe Go" userId="eca159047afb4479" providerId="LiveId" clId="{1C16264C-F24C-4292-9A26-C5DEAEF88E77}" dt="2020-12-01T17:38:41.588" v="3226" actId="478"/>
          <ac:spMkLst>
            <pc:docMk/>
            <pc:sldMk cId="4240577774" sldId="426"/>
            <ac:spMk id="32" creationId="{4834CB17-DBDA-4041-BC81-F72C44B06C41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5" creationId="{8777164C-47B4-427C-B246-C510CF0610E9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51" creationId="{8B901AE5-8139-4C3C-843F-962E67EDEBE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76" creationId="{ACB92505-4242-4647-BDC6-40B8C7ECD6A9}"/>
          </ac:spMkLst>
        </pc:spChg>
        <pc:spChg chg="mod">
          <ac:chgData name="Watanabe Go" userId="eca159047afb4479" providerId="LiveId" clId="{1C16264C-F24C-4292-9A26-C5DEAEF88E77}" dt="2020-12-01T17:39:41.344" v="3260" actId="6549"/>
          <ac:spMkLst>
            <pc:docMk/>
            <pc:sldMk cId="4240577774" sldId="426"/>
            <ac:spMk id="79" creationId="{93A15F33-DAB1-46F5-99F3-555AAA6E3E22}"/>
          </ac:spMkLst>
        </pc:spChg>
        <pc:spChg chg="del">
          <ac:chgData name="Watanabe Go" userId="eca159047afb4479" providerId="LiveId" clId="{1C16264C-F24C-4292-9A26-C5DEAEF88E77}" dt="2020-12-01T17:39:43.923" v="3261" actId="478"/>
          <ac:spMkLst>
            <pc:docMk/>
            <pc:sldMk cId="4240577774" sldId="426"/>
            <ac:spMk id="80" creationId="{76E8BBE1-2A95-487A-B63E-A67A248888F5}"/>
          </ac:spMkLst>
        </pc:spChg>
        <pc:spChg chg="add mod">
          <ac:chgData name="Watanabe Go" userId="eca159047afb4479" providerId="LiveId" clId="{1C16264C-F24C-4292-9A26-C5DEAEF88E77}" dt="2020-12-02T08:53:38.699" v="4854" actId="14100"/>
          <ac:spMkLst>
            <pc:docMk/>
            <pc:sldMk cId="4240577774" sldId="426"/>
            <ac:spMk id="83" creationId="{59F50B55-6492-4578-9322-446BB49A74F2}"/>
          </ac:spMkLst>
        </pc:spChg>
        <pc:spChg chg="del mod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09:00:32.383" v="5028" actId="20577"/>
          <ac:spMkLst>
            <pc:docMk/>
            <pc:sldMk cId="4240577774" sldId="426"/>
            <ac:spMk id="85" creationId="{14E323CC-D039-4FFF-90CD-99CE0CB1296B}"/>
          </ac:spMkLst>
        </pc:spChg>
        <pc:spChg chg="del">
          <ac:chgData name="Watanabe Go" userId="eca159047afb4479" providerId="LiveId" clId="{1C16264C-F24C-4292-9A26-C5DEAEF88E77}" dt="2020-12-01T17:42:04.586" v="3419" actId="478"/>
          <ac:spMkLst>
            <pc:docMk/>
            <pc:sldMk cId="4240577774" sldId="426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39:46.494" v="3262" actId="478"/>
          <ac:grpSpMkLst>
            <pc:docMk/>
            <pc:sldMk cId="4240577774" sldId="426"/>
            <ac:grpSpMk id="77" creationId="{3933CE7F-3A74-4E1A-9E85-FF4B7F0177F2}"/>
          </ac:grpSpMkLst>
        </pc:grpChg>
        <pc:grpChg chg="del">
          <ac:chgData name="Watanabe Go" userId="eca159047afb4479" providerId="LiveId" clId="{1C16264C-F24C-4292-9A26-C5DEAEF88E77}" dt="2020-12-01T17:39:43.923" v="3261" actId="478"/>
          <ac:grpSpMkLst>
            <pc:docMk/>
            <pc:sldMk cId="4240577774" sldId="426"/>
            <ac:grpSpMk id="78" creationId="{99D42A6B-5CD8-4279-ADE4-D287F1FDBC0E}"/>
          </ac:grpSpMkLst>
        </pc:grp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1T17:38:38.379" v="3225" actId="478"/>
          <ac:cxnSpMkLst>
            <pc:docMk/>
            <pc:sldMk cId="4240577774" sldId="426"/>
            <ac:cxnSpMk id="39" creationId="{0B147567-A3A5-411F-9F68-42A6C99893CA}"/>
          </ac:cxnSpMkLst>
        </pc:cxn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1:53.015" v="4774" actId="14100"/>
          <ac:cxnSpMkLst>
            <pc:docMk/>
            <pc:sldMk cId="4240577774" sldId="426"/>
            <ac:cxnSpMk id="61" creationId="{A16381A8-F58D-4F9F-B880-45A2C56B7CAF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64" creationId="{3B8C3D62-7F17-4EB2-AF02-EF0CBF1E3583}"/>
          </ac:cxnSpMkLst>
        </pc:cxnChg>
        <pc:cxnChg chg="add mod">
          <ac:chgData name="Watanabe Go" userId="eca159047afb4479" providerId="LiveId" clId="{1C16264C-F24C-4292-9A26-C5DEAEF88E77}" dt="2020-12-02T08:57:41.069" v="5008" actId="14100"/>
          <ac:cxnSpMkLst>
            <pc:docMk/>
            <pc:sldMk cId="4240577774" sldId="426"/>
            <ac:cxnSpMk id="65" creationId="{3DC1CDCA-F61A-428E-8DC4-728971E2AF22}"/>
          </ac:cxnSpMkLst>
        </pc:cxnChg>
        <pc:cxnChg chg="mod">
          <ac:chgData name="Watanabe Go" userId="eca159047afb4479" providerId="LiveId" clId="{1C16264C-F24C-4292-9A26-C5DEAEF88E77}" dt="2020-12-02T08:51:56.234" v="4775" actId="14100"/>
          <ac:cxnSpMkLst>
            <pc:docMk/>
            <pc:sldMk cId="4240577774" sldId="426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82" creationId="{6F76DB7C-1888-4485-8694-D8C02A279F7C}"/>
          </ac:cxnSpMkLst>
        </pc:cxnChg>
      </pc:sldChg>
      <pc:sldChg chg="addSp modSp new mod ord">
        <pc:chgData name="Watanabe Go" userId="eca159047afb4479" providerId="LiveId" clId="{1C16264C-F24C-4292-9A26-C5DEAEF88E77}" dt="2020-12-01T17:46:22.032" v="3688"/>
        <pc:sldMkLst>
          <pc:docMk/>
          <pc:sldMk cId="3056140102" sldId="427"/>
        </pc:sldMkLst>
        <pc:spChg chg="mod">
          <ac:chgData name="Watanabe Go" userId="eca159047afb4479" providerId="LiveId" clId="{1C16264C-F24C-4292-9A26-C5DEAEF88E77}" dt="2020-12-01T17:46:22.032" v="3688"/>
          <ac:spMkLst>
            <pc:docMk/>
            <pc:sldMk cId="3056140102" sldId="427"/>
            <ac:spMk id="2" creationId="{5083F3B8-4180-41A1-9B1B-AD7A5699447E}"/>
          </ac:spMkLst>
        </pc:spChg>
        <pc:spChg chg="mod">
          <ac:chgData name="Watanabe Go" userId="eca159047afb4479" providerId="LiveId" clId="{1C16264C-F24C-4292-9A26-C5DEAEF88E77}" dt="2020-12-01T17:38:06.083" v="3220" actId="14100"/>
          <ac:spMkLst>
            <pc:docMk/>
            <pc:sldMk cId="3056140102" sldId="427"/>
            <ac:spMk id="4" creationId="{3E244B2E-E5FF-439C-9D7D-09843114AF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5" creationId="{77F80E2E-AFC7-48F0-85AE-679105B8E1E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6" creationId="{BA400108-24DE-417E-A7B2-BA59FDD1BE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7" creationId="{91D5A09D-1D7B-4B9E-9D1B-111294107269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8" creationId="{84DC5651-1142-465A-90D8-D989F1C2664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9" creationId="{2810437B-9C0A-455F-B3D9-FBFA21385555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0" creationId="{0168313B-B794-47D4-8DD6-6148AC6225BC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2" creationId="{260EE525-1F71-4653-B4EB-070676092C21}"/>
          </ac:spMkLst>
        </pc:sp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1" creationId="{E4F07CEA-DD63-40DF-A42D-0DBC0576FB75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3" creationId="{13D8D380-FF5E-470D-B196-3FD92D627FFF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4" creationId="{F87913B5-5DD4-40AA-9573-5423C4379F6E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5" creationId="{B4F106BF-3698-4C82-931D-62DB18FD13B6}"/>
          </ac:cxnSpMkLst>
        </pc:cxnChg>
      </pc:sldChg>
      <pc:sldChg chg="addSp delSp modSp add mod">
        <pc:chgData name="Watanabe Go" userId="eca159047afb4479" providerId="LiveId" clId="{1C16264C-F24C-4292-9A26-C5DEAEF88E77}" dt="2020-12-02T10:31:57.524" v="7346"/>
        <pc:sldMkLst>
          <pc:docMk/>
          <pc:sldMk cId="3725988903" sldId="428"/>
        </pc:sldMkLst>
        <pc:spChg chg="mod">
          <ac:chgData name="Watanabe Go" userId="eca159047afb4479" providerId="LiveId" clId="{1C16264C-F24C-4292-9A26-C5DEAEF88E77}" dt="2020-12-01T17:47:27.804" v="3810"/>
          <ac:spMkLst>
            <pc:docMk/>
            <pc:sldMk cId="3725988903" sldId="42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7:44:58.835" v="3609"/>
          <ac:spMkLst>
            <pc:docMk/>
            <pc:sldMk cId="3725988903" sldId="42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05.146" v="7315" actId="20577"/>
          <ac:spMkLst>
            <pc:docMk/>
            <pc:sldMk cId="3725988903" sldId="428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3:31.876" v="3968" actId="20577"/>
          <ac:spMkLst>
            <pc:docMk/>
            <pc:sldMk cId="3725988903" sldId="428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3:35.227" v="3969" actId="20577"/>
          <ac:spMkLst>
            <pc:docMk/>
            <pc:sldMk cId="3725988903" sldId="428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51" creationId="{8B901AE5-8139-4C3C-843F-962E67EDEBEA}"/>
          </ac:spMkLst>
        </pc:spChg>
        <pc:spChg chg="add mod">
          <ac:chgData name="Watanabe Go" userId="eca159047afb4479" providerId="LiveId" clId="{1C16264C-F24C-4292-9A26-C5DEAEF88E77}" dt="2020-12-02T08:54:23.345" v="4926"/>
          <ac:spMkLst>
            <pc:docMk/>
            <pc:sldMk cId="3725988903" sldId="428"/>
            <ac:spMk id="60" creationId="{FC5B2836-0E81-4BA1-923A-03171B9BE5EC}"/>
          </ac:spMkLst>
        </pc:spChg>
        <pc:spChg chg="add mod">
          <ac:chgData name="Watanabe Go" userId="eca159047afb4479" providerId="LiveId" clId="{1C16264C-F24C-4292-9A26-C5DEAEF88E77}" dt="2020-12-02T09:02:07.367" v="5091" actId="14100"/>
          <ac:spMkLst>
            <pc:docMk/>
            <pc:sldMk cId="3725988903" sldId="428"/>
            <ac:spMk id="61" creationId="{4199C0C5-7493-40EE-BD3B-E34DAE0CA72A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2" creationId="{6BF92193-F1BB-485E-9381-08B15EE91A90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3" creationId="{5DC5043E-8A61-4325-8AA1-FE8D9C759D1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4" creationId="{1D47C4D6-969F-4D9D-9356-4975EE46B443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5" creationId="{87B21203-70DB-4853-85C7-5038ED3F22B8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6" creationId="{444874D4-383F-4AB7-887E-4FEEB69D7371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7" creationId="{384EF818-5088-49CD-BC8C-A91988E3AEE5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8" creationId="{0FBA1159-39B7-40B6-8EA0-089038AC5ED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9" creationId="{9B5C24EA-1332-4663-A25C-0847689DA152}"/>
          </ac:spMkLst>
        </pc:spChg>
        <pc:spChg chg="del">
          <ac:chgData name="Watanabe Go" userId="eca159047afb4479" providerId="LiveId" clId="{1C16264C-F24C-4292-9A26-C5DEAEF88E77}" dt="2020-12-01T17:44:09.810" v="3432" actId="478"/>
          <ac:spMkLst>
            <pc:docMk/>
            <pc:sldMk cId="3725988903" sldId="42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42:20.598" v="3422" actId="478"/>
          <ac:grpSpMkLst>
            <pc:docMk/>
            <pc:sldMk cId="3725988903" sldId="428"/>
            <ac:grpSpMk id="77" creationId="{3933CE7F-3A74-4E1A-9E85-FF4B7F0177F2}"/>
          </ac:grpSpMkLst>
        </pc:grp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0" creationId="{80FACEC0-7F0B-4A9B-BE6E-0FBFFDD9D996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1" creationId="{4881CBDF-3F69-4416-8F66-9A0E2520C23B}"/>
          </ac:cxnSpMkLst>
        </pc:cxnChg>
        <pc:cxnChg chg="mod">
          <ac:chgData name="Watanabe Go" userId="eca159047afb4479" providerId="LiveId" clId="{1C16264C-F24C-4292-9A26-C5DEAEF88E77}" dt="2020-12-01T17:43:53.900" v="3431" actId="14100"/>
          <ac:cxnSpMkLst>
            <pc:docMk/>
            <pc:sldMk cId="3725988903" sldId="428"/>
            <ac:cxnSpMk id="72" creationId="{F8EC0303-D59F-403C-BD81-9037296C1A00}"/>
          </ac:cxnSpMkLst>
        </pc:cxnChg>
      </pc:sldChg>
      <pc:sldChg chg="addSp delSp modSp add mod ord">
        <pc:chgData name="Watanabe Go" userId="eca159047afb4479" providerId="LiveId" clId="{1C16264C-F24C-4292-9A26-C5DEAEF88E77}" dt="2020-12-02T10:32:04.746" v="7348"/>
        <pc:sldMkLst>
          <pc:docMk/>
          <pc:sldMk cId="2151491139" sldId="429"/>
        </pc:sldMkLst>
        <pc:spChg chg="mod">
          <ac:chgData name="Watanabe Go" userId="eca159047afb4479" providerId="LiveId" clId="{1C16264C-F24C-4292-9A26-C5DEAEF88E77}" dt="2020-12-02T08:56:14.722" v="4938"/>
          <ac:spMkLst>
            <pc:docMk/>
            <pc:sldMk cId="2151491139" sldId="429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03:24.005" v="5149"/>
          <ac:spMkLst>
            <pc:docMk/>
            <pc:sldMk cId="2151491139" sldId="429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14.312" v="7317" actId="20577"/>
          <ac:spMkLst>
            <pc:docMk/>
            <pc:sldMk cId="2151491139" sldId="429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2:37.242" v="3925" actId="20577"/>
          <ac:spMkLst>
            <pc:docMk/>
            <pc:sldMk cId="2151491139" sldId="429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1:49.684" v="3918" actId="1076"/>
          <ac:spMkLst>
            <pc:docMk/>
            <pc:sldMk cId="2151491139" sldId="429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2:40.084" v="3926" actId="20577"/>
          <ac:spMkLst>
            <pc:docMk/>
            <pc:sldMk cId="2151491139" sldId="429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6" creationId="{656FECE3-FD93-4245-8BCF-010C9DC720F4}"/>
          </ac:spMkLst>
        </pc:spChg>
        <pc:spChg chg="del mod">
          <ac:chgData name="Watanabe Go" userId="eca159047afb4479" providerId="LiveId" clId="{1C16264C-F24C-4292-9A26-C5DEAEF88E77}" dt="2020-12-02T09:00:24.946" v="5025" actId="21"/>
          <ac:spMkLst>
            <pc:docMk/>
            <pc:sldMk cId="2151491139" sldId="429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4" creationId="{793AA517-57EE-4DAE-B28B-30FB75976AAC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5" creationId="{ECAFD0A9-42D4-4F4E-ABC7-40D377BFBE33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6" creationId="{F4B932A3-C391-47A4-919E-C7BCEE27F9F0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7" creationId="{BBA9F5E4-0890-420C-BD83-4B39A3FE2B42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8" creationId="{F7BB41F1-BE76-4535-BA46-E1908204342F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9" creationId="{94B183C3-D66E-44E2-95DD-A4F534476A3C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7" creationId="{0D7A007E-5D11-4D0B-9668-68469D6C5445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8" creationId="{93F34CB2-26B9-4851-94F7-F894C7FC0873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9" creationId="{BB70CD4A-3C51-41F3-AB30-071F06AE7F6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0" creationId="{29F796CD-7888-442C-9F70-2057EA4F5506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1" creationId="{6F6921E9-C36B-4598-81D2-CB6819B3D95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2" creationId="{51FAF365-2878-4FB4-8EB7-50ABDEF6A34F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3" creationId="{28755FDE-9437-4A68-8371-02661AACDFB2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4" creationId="{5780A66B-68D2-49E8-A418-23899ED48FEA}"/>
          </ac:spMkLst>
        </pc:spChg>
        <pc:grpChg chg="del">
          <ac:chgData name="Watanabe Go" userId="eca159047afb4479" providerId="LiveId" clId="{1C16264C-F24C-4292-9A26-C5DEAEF88E77}" dt="2020-12-02T08:59:40.618" v="5023" actId="478"/>
          <ac:grpSpMkLst>
            <pc:docMk/>
            <pc:sldMk cId="2151491139" sldId="429"/>
            <ac:grpSpMk id="77" creationId="{3933CE7F-3A74-4E1A-9E85-FF4B7F0177F2}"/>
          </ac:grpSpMkLst>
        </pc:grpChg>
        <pc:grpChg chg="add 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2" creationId="{1CE6DC49-F6A6-4457-A69A-B635516203D5}"/>
          </ac:grpSpMkLst>
        </pc:grpChg>
        <pc:grpChg chg="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3" creationId="{E82104FD-CF40-466C-9981-8314F8CE9697}"/>
          </ac:grpSpMkLst>
        </pc:grpChg>
        <pc:cxnChg chg="mod">
          <ac:chgData name="Watanabe Go" userId="eca159047afb4479" providerId="LiveId" clId="{1C16264C-F24C-4292-9A26-C5DEAEF88E77}" dt="2020-12-01T17:51:49.684" v="3918" actId="1076"/>
          <ac:cxnSpMkLst>
            <pc:docMk/>
            <pc:sldMk cId="2151491139" sldId="429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40" creationId="{04DDB142-5573-4DDB-B819-D5B35F172C77}"/>
          </ac:cxnSpMkLst>
        </pc:cxnChg>
        <pc:cxnChg chg="add del mod">
          <ac:chgData name="Watanabe Go" userId="eca159047afb4479" providerId="LiveId" clId="{1C16264C-F24C-4292-9A26-C5DEAEF88E77}" dt="2020-12-01T17:49:45.592" v="3891" actId="478"/>
          <ac:cxnSpMkLst>
            <pc:docMk/>
            <pc:sldMk cId="2151491139" sldId="429"/>
            <ac:cxnSpMk id="56" creationId="{FEF2923C-D312-419C-B757-C0380446C06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57" creationId="{A5444A67-6429-4BE2-A239-76EBEDEC282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0" creationId="{15258FF5-1B4A-4922-85A5-A874E9BF7A9B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9" creationId="{5B554E8C-B759-4DB6-8C6D-BC9AC2F655B4}"/>
          </ac:cxnSpMkLst>
        </pc:cxnChg>
        <pc:cxnChg chg="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2" creationId="{F8EC0303-D59F-403C-BD81-9037296C1A00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4" creationId="{E9C0C59E-9D5D-419E-A705-C201315238E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0" creationId="{2D27C0B5-2675-4542-9C5F-A03FC04C0CF8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1" creationId="{FFA13911-B233-4A03-8ECA-389A023A486D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2" creationId="{07EC101A-FC9E-40D5-9258-5F67A6C4784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3" creationId="{7BC194F1-F75F-48DB-92BC-0480BD88332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4" creationId="{0DFF2422-C413-4B28-8FE2-ED4C1AC59D8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5" creationId="{BBB3C9A8-A3DB-4B20-9D9E-B981A7F4F9D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6" creationId="{0F325F3E-C2C9-48C7-898E-60FCC9AF184E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5" creationId="{3EAAB484-EE76-48B3-9C60-B96D9F1F92F5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6" creationId="{62FA0C27-87C0-41DF-922E-8714E15CF663}"/>
          </ac:cxnSpMkLst>
        </pc:cxnChg>
      </pc:sldChg>
      <pc:sldChg chg="addSp modSp new mod ord">
        <pc:chgData name="Watanabe Go" userId="eca159047afb4479" providerId="LiveId" clId="{1C16264C-F24C-4292-9A26-C5DEAEF88E77}" dt="2020-12-01T17:59:40.295" v="4363" actId="207"/>
        <pc:sldMkLst>
          <pc:docMk/>
          <pc:sldMk cId="2635839771" sldId="430"/>
        </pc:sldMkLst>
        <pc:spChg chg="mod">
          <ac:chgData name="Watanabe Go" userId="eca159047afb4479" providerId="LiveId" clId="{1C16264C-F24C-4292-9A26-C5DEAEF88E77}" dt="2020-12-01T17:55:11.645" v="4133"/>
          <ac:spMkLst>
            <pc:docMk/>
            <pc:sldMk cId="2635839771" sldId="430"/>
            <ac:spMk id="2" creationId="{E19A9F3D-0351-4B49-9D6D-D75E14C900CD}"/>
          </ac:spMkLst>
        </pc:spChg>
        <pc:spChg chg="mod">
          <ac:chgData name="Watanabe Go" userId="eca159047afb4479" providerId="LiveId" clId="{1C16264C-F24C-4292-9A26-C5DEAEF88E77}" dt="2020-12-01T17:55:55.602" v="4258"/>
          <ac:spMkLst>
            <pc:docMk/>
            <pc:sldMk cId="2635839771" sldId="430"/>
            <ac:spMk id="4" creationId="{01FD3B5E-5F44-4BCD-B6C5-6D25ED52AFF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5" creationId="{EF12599A-3B2D-43DB-83E0-1048FE341C4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6" creationId="{32694CD3-2404-486C-BADD-86E43045A1A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7" creationId="{899ED309-D50E-47C5-901C-7706D5C59BDD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8" creationId="{1CC7B5C3-DD1A-4308-9C1E-248EB25E4CD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9" creationId="{237A5A9A-A2D7-4BF2-BEBF-2951B730AFB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0" creationId="{6B9698D3-3E2E-47B7-87D9-2EFA043B159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1" creationId="{07A5DD5A-BEEF-47EE-84EA-863B04369D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2" creationId="{31388C27-DAE6-42E7-B3CA-D3FBC17709E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3" creationId="{38F6358C-9F95-4DDD-9897-2DC92FDD88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4" creationId="{1AB6025E-F196-4E63-B670-510CE4BE5B1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5" creationId="{0BFED1E8-860A-4779-91FA-58D16043E8F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6" creationId="{4A921976-F2E0-484B-B830-F16982B8B632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7" creationId="{A5E91D31-BB41-462A-ABB6-21C02EBABBC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0" creationId="{4AF083E2-F8B4-4E14-852B-6AFBA6415E9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1" creationId="{041656CC-BC1C-4F22-AE1A-4A9692514EB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3" creationId="{C680F9D8-7C80-42BD-A098-1EC3C2FE1161}"/>
          </ac:spMkLst>
        </pc:spChg>
        <pc:spChg chg="add mod">
          <ac:chgData name="Watanabe Go" userId="eca159047afb4479" providerId="LiveId" clId="{1C16264C-F24C-4292-9A26-C5DEAEF88E77}" dt="2020-12-01T17:55:14.405" v="4134" actId="20577"/>
          <ac:spMkLst>
            <pc:docMk/>
            <pc:sldMk cId="2635839771" sldId="430"/>
            <ac:spMk id="25" creationId="{C5653A7E-F77D-4A46-B7E7-8C6F062F0FC1}"/>
          </ac:spMkLst>
        </pc:spChg>
        <pc:spChg chg="add mod">
          <ac:chgData name="Watanabe Go" userId="eca159047afb4479" providerId="LiveId" clId="{1C16264C-F24C-4292-9A26-C5DEAEF88E77}" dt="2020-12-01T17:55:16.542" v="4135" actId="20577"/>
          <ac:spMkLst>
            <pc:docMk/>
            <pc:sldMk cId="2635839771" sldId="430"/>
            <ac:spMk id="26" creationId="{63FF7D16-64CC-4025-94BB-EA0BDDCE7F5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7" creationId="{1D83B949-C4BB-4458-9233-4ABDE694C94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8" creationId="{8A666DC3-8F38-4816-8C5C-026CC99484E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9" creationId="{89FB60CF-7416-47D9-9765-737FD8EBEA0F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0" creationId="{E079F1EC-0518-446D-B7B8-6146623DD86D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1" creationId="{5C24A507-B79E-4647-AF6C-41A11CA7A636}"/>
          </ac:spMkLst>
        </pc:spChg>
        <pc:spChg chg="add mod">
          <ac:chgData name="Watanabe Go" userId="eca159047afb4479" providerId="LiveId" clId="{1C16264C-F24C-4292-9A26-C5DEAEF88E77}" dt="2020-12-01T17:59:40.295" v="4363" actId="207"/>
          <ac:spMkLst>
            <pc:docMk/>
            <pc:sldMk cId="2635839771" sldId="430"/>
            <ac:spMk id="32" creationId="{58384FC4-77ED-4508-BC58-C6328F44CBE2}"/>
          </ac:spMkLst>
        </pc:sp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8" creationId="{4EF5BF62-4395-4B7A-8D23-699C87BA482E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9" creationId="{960D8F76-3E5B-42D8-BAB5-B2FB7CACE5D3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2" creationId="{4E804DD3-D2D9-4555-A8B1-433C4984FD41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4" creationId="{77244D1A-007B-4FC3-A43F-C14BF7122B6D}"/>
          </ac:cxnSpMkLst>
        </pc:cxnChg>
      </pc:sldChg>
      <pc:sldChg chg="modSp new mod">
        <pc:chgData name="Watanabe Go" userId="eca159047afb4479" providerId="LiveId" clId="{1C16264C-F24C-4292-9A26-C5DEAEF88E77}" dt="2020-12-02T08:25:01.215" v="4714" actId="14"/>
        <pc:sldMkLst>
          <pc:docMk/>
          <pc:sldMk cId="2786318209" sldId="431"/>
        </pc:sldMkLst>
        <pc:spChg chg="mod">
          <ac:chgData name="Watanabe Go" userId="eca159047afb4479" providerId="LiveId" clId="{1C16264C-F24C-4292-9A26-C5DEAEF88E77}" dt="2020-12-02T08:24:31.784" v="4700" actId="27636"/>
          <ac:spMkLst>
            <pc:docMk/>
            <pc:sldMk cId="2786318209" sldId="431"/>
            <ac:spMk id="2" creationId="{2ADF92DC-A528-4AF7-B6B4-3531E0D0BB18}"/>
          </ac:spMkLst>
        </pc:spChg>
        <pc:spChg chg="mod">
          <ac:chgData name="Watanabe Go" userId="eca159047afb4479" providerId="LiveId" clId="{1C16264C-F24C-4292-9A26-C5DEAEF88E77}" dt="2020-12-02T08:25:01.215" v="4714" actId="14"/>
          <ac:spMkLst>
            <pc:docMk/>
            <pc:sldMk cId="2786318209" sldId="431"/>
            <ac:spMk id="4" creationId="{642D5F2E-C8F3-4022-ABCF-46F35D7F22C2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09:15:10.973" v="5571"/>
        <pc:sldMkLst>
          <pc:docMk/>
          <pc:sldMk cId="836900151" sldId="432"/>
        </pc:sldMkLst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2" creationId="{A0C520B9-C500-4087-83B9-3293169E2DEF}"/>
          </ac:spMkLst>
        </pc:spChg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3" creationId="{0CDA4429-8813-471D-9A19-F9432682F8D7}"/>
          </ac:spMkLst>
        </pc:spChg>
        <pc:spChg chg="add mod ord">
          <ac:chgData name="Watanabe Go" userId="eca159047afb4479" providerId="LiveId" clId="{1C16264C-F24C-4292-9A26-C5DEAEF88E77}" dt="2020-12-02T09:15:03.138" v="5569"/>
          <ac:spMkLst>
            <pc:docMk/>
            <pc:sldMk cId="836900151" sldId="432"/>
            <ac:spMk id="4" creationId="{172A17FE-D7C4-466B-8CCB-92C578C64403}"/>
          </ac:spMkLst>
        </pc:spChg>
        <pc:spChg chg="add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5" creationId="{6B3F5C3C-F469-4F6B-A5C1-485174E021D3}"/>
          </ac:spMkLst>
        </pc:spChg>
      </pc:sldChg>
      <pc:sldChg chg="modSp new mod">
        <pc:chgData name="Watanabe Go" userId="eca159047afb4479" providerId="LiveId" clId="{1C16264C-F24C-4292-9A26-C5DEAEF88E77}" dt="2020-12-02T09:29:28.716" v="5685"/>
        <pc:sldMkLst>
          <pc:docMk/>
          <pc:sldMk cId="396449223" sldId="433"/>
        </pc:sldMkLst>
        <pc:spChg chg="mod">
          <ac:chgData name="Watanabe Go" userId="eca159047afb4479" providerId="LiveId" clId="{1C16264C-F24C-4292-9A26-C5DEAEF88E77}" dt="2020-12-02T09:29:28.716" v="5685"/>
          <ac:spMkLst>
            <pc:docMk/>
            <pc:sldMk cId="396449223" sldId="433"/>
            <ac:spMk id="2" creationId="{10807CF3-0F10-4CF2-BAC5-AFD9D1722E18}"/>
          </ac:spMkLst>
        </pc:spChg>
      </pc:sldChg>
      <pc:sldChg chg="modSp new mod">
        <pc:chgData name="Watanabe Go" userId="eca159047afb4479" providerId="LiveId" clId="{1C16264C-F24C-4292-9A26-C5DEAEF88E77}" dt="2020-12-02T09:29:46.905" v="5699"/>
        <pc:sldMkLst>
          <pc:docMk/>
          <pc:sldMk cId="2752252890" sldId="434"/>
        </pc:sldMkLst>
        <pc:spChg chg="mod">
          <ac:chgData name="Watanabe Go" userId="eca159047afb4479" providerId="LiveId" clId="{1C16264C-F24C-4292-9A26-C5DEAEF88E77}" dt="2020-12-02T09:29:46.905" v="5699"/>
          <ac:spMkLst>
            <pc:docMk/>
            <pc:sldMk cId="2752252890" sldId="434"/>
            <ac:spMk id="2" creationId="{6C379B75-94C0-4499-98AD-31CCBFC9928E}"/>
          </ac:spMkLst>
        </pc:spChg>
      </pc:sldChg>
      <pc:sldChg chg="addSp delSp modSp new mod modClrScheme chgLayout">
        <pc:chgData name="Watanabe Go" userId="eca159047afb4479" providerId="LiveId" clId="{1C16264C-F24C-4292-9A26-C5DEAEF88E77}" dt="2020-12-02T10:49:29.703" v="7466"/>
        <pc:sldMkLst>
          <pc:docMk/>
          <pc:sldMk cId="1356840198" sldId="435"/>
        </pc:sldMkLst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2" creationId="{33B61463-70ED-4F3A-AF7D-9E1912CA3304}"/>
          </ac:spMkLst>
        </pc:spChg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3" creationId="{014213E4-72D0-4E72-9727-0A321376B46A}"/>
          </ac:spMkLst>
        </pc:spChg>
        <pc:spChg chg="add mod ord">
          <ac:chgData name="Watanabe Go" userId="eca159047afb4479" providerId="LiveId" clId="{1C16264C-F24C-4292-9A26-C5DEAEF88E77}" dt="2020-12-02T09:38:29.265" v="5804"/>
          <ac:spMkLst>
            <pc:docMk/>
            <pc:sldMk cId="1356840198" sldId="435"/>
            <ac:spMk id="4" creationId="{284BBAB9-099C-4CD9-A4BB-056835BA7693}"/>
          </ac:spMkLst>
        </pc:spChg>
        <pc:spChg chg="add mod ord">
          <ac:chgData name="Watanabe Go" userId="eca159047afb4479" providerId="LiveId" clId="{1C16264C-F24C-4292-9A26-C5DEAEF88E77}" dt="2020-12-02T10:48:12.100" v="7464"/>
          <ac:spMkLst>
            <pc:docMk/>
            <pc:sldMk cId="1356840198" sldId="435"/>
            <ac:spMk id="5" creationId="{37EF939E-340B-4AC5-AB7D-85FF15F7A4D8}"/>
          </ac:spMkLst>
        </pc:spChg>
        <pc:picChg chg="add mod">
          <ac:chgData name="Watanabe Go" userId="eca159047afb4479" providerId="LiveId" clId="{1C16264C-F24C-4292-9A26-C5DEAEF88E77}" dt="2020-12-02T10:49:29.703" v="7466"/>
          <ac:picMkLst>
            <pc:docMk/>
            <pc:sldMk cId="1356840198" sldId="435"/>
            <ac:picMk id="6" creationId="{B3BA6948-D582-475A-B938-8F206961C23C}"/>
          </ac:picMkLst>
        </pc:picChg>
      </pc:sldChg>
      <pc:sldChg chg="addSp modSp new mod">
        <pc:chgData name="Watanabe Go" userId="eca159047afb4479" providerId="LiveId" clId="{1C16264C-F24C-4292-9A26-C5DEAEF88E77}" dt="2020-12-02T09:47:37.226" v="6369"/>
        <pc:sldMkLst>
          <pc:docMk/>
          <pc:sldMk cId="858964807" sldId="436"/>
        </pc:sldMkLst>
        <pc:spChg chg="mod">
          <ac:chgData name="Watanabe Go" userId="eca159047afb4479" providerId="LiveId" clId="{1C16264C-F24C-4292-9A26-C5DEAEF88E77}" dt="2020-12-02T09:47:37.226" v="6369"/>
          <ac:spMkLst>
            <pc:docMk/>
            <pc:sldMk cId="858964807" sldId="436"/>
            <ac:spMk id="2" creationId="{9ACBA5DC-A745-4D4D-83E6-AB71842515CC}"/>
          </ac:spMkLst>
        </pc:spChg>
        <pc:spChg chg="mod">
          <ac:chgData name="Watanabe Go" userId="eca159047afb4479" providerId="LiveId" clId="{1C16264C-F24C-4292-9A26-C5DEAEF88E77}" dt="2020-12-02T09:42:01.153" v="6051" actId="14100"/>
          <ac:spMkLst>
            <pc:docMk/>
            <pc:sldMk cId="858964807" sldId="436"/>
            <ac:spMk id="4" creationId="{C320A25C-756C-438E-BD26-70C40765C64E}"/>
          </ac:spMkLst>
        </pc:spChg>
        <pc:spChg chg="add mod">
          <ac:chgData name="Watanabe Go" userId="eca159047afb4479" providerId="LiveId" clId="{1C16264C-F24C-4292-9A26-C5DEAEF88E77}" dt="2020-12-02T09:42:29.058" v="6102" actId="14100"/>
          <ac:spMkLst>
            <pc:docMk/>
            <pc:sldMk cId="858964807" sldId="436"/>
            <ac:spMk id="5" creationId="{251C609B-634F-4B33-9787-47118D277F45}"/>
          </ac:spMkLst>
        </pc:spChg>
        <pc:picChg chg="add mod">
          <ac:chgData name="Watanabe Go" userId="eca159047afb4479" providerId="LiveId" clId="{1C16264C-F24C-4292-9A26-C5DEAEF88E77}" dt="2020-12-02T09:40:57.462" v="5955" actId="1076"/>
          <ac:picMkLst>
            <pc:docMk/>
            <pc:sldMk cId="858964807" sldId="436"/>
            <ac:picMk id="1026" creationId="{A48CFE14-5384-4A64-89C0-DA44842679D3}"/>
          </ac:picMkLst>
        </pc:picChg>
      </pc:sldChg>
      <pc:sldChg chg="addSp modSp new mod">
        <pc:chgData name="Watanabe Go" userId="eca159047afb4479" providerId="LiveId" clId="{1C16264C-F24C-4292-9A26-C5DEAEF88E77}" dt="2020-12-02T09:47:46.562" v="6378"/>
        <pc:sldMkLst>
          <pc:docMk/>
          <pc:sldMk cId="3137898939" sldId="437"/>
        </pc:sldMkLst>
        <pc:spChg chg="mod">
          <ac:chgData name="Watanabe Go" userId="eca159047afb4479" providerId="LiveId" clId="{1C16264C-F24C-4292-9A26-C5DEAEF88E77}" dt="2020-12-02T09:47:46.562" v="6378"/>
          <ac:spMkLst>
            <pc:docMk/>
            <pc:sldMk cId="3137898939" sldId="437"/>
            <ac:spMk id="2" creationId="{0BDA7C7F-9ABF-4785-947B-D18F69C97BBB}"/>
          </ac:spMkLst>
        </pc:spChg>
        <pc:spChg chg="mod">
          <ac:chgData name="Watanabe Go" userId="eca159047afb4479" providerId="LiveId" clId="{1C16264C-F24C-4292-9A26-C5DEAEF88E77}" dt="2020-12-02T09:44:08.729" v="6259" actId="14100"/>
          <ac:spMkLst>
            <pc:docMk/>
            <pc:sldMk cId="3137898939" sldId="437"/>
            <ac:spMk id="4" creationId="{68E83892-71DC-45C7-B47D-EB949512A8E2}"/>
          </ac:spMkLst>
        </pc:spChg>
        <pc:picChg chg="add mod">
          <ac:chgData name="Watanabe Go" userId="eca159047afb4479" providerId="LiveId" clId="{1C16264C-F24C-4292-9A26-C5DEAEF88E77}" dt="2020-12-02T09:44:18.883" v="6263" actId="1076"/>
          <ac:picMkLst>
            <pc:docMk/>
            <pc:sldMk cId="3137898939" sldId="437"/>
            <ac:picMk id="2050" creationId="{BA45049F-C074-4B2E-9EC4-02C2700613BD}"/>
          </ac:picMkLst>
        </pc:picChg>
      </pc:sldChg>
      <pc:sldChg chg="addSp delSp modSp new mod modClrScheme chgLayout">
        <pc:chgData name="Watanabe Go" userId="eca159047afb4479" providerId="LiveId" clId="{1C16264C-F24C-4292-9A26-C5DEAEF88E77}" dt="2020-12-02T10:01:44.391" v="6911"/>
        <pc:sldMkLst>
          <pc:docMk/>
          <pc:sldMk cId="3267729778" sldId="438"/>
        </pc:sldMkLst>
        <pc:spChg chg="del 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2" creationId="{7AD1CDEF-4FD5-4F57-88FC-22274E4C08D4}"/>
          </ac:spMkLst>
        </pc:spChg>
        <pc:spChg chg="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3" creationId="{BF69485E-00CD-416A-B580-FBE72711A414}"/>
          </ac:spMkLst>
        </pc:spChg>
        <pc:spChg chg="del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4" creationId="{28378A9B-DF6F-4E90-8E3A-A83F9D2F44DD}"/>
          </ac:spMkLst>
        </pc:spChg>
        <pc:spChg chg="add mod ord">
          <ac:chgData name="Watanabe Go" userId="eca159047afb4479" providerId="LiveId" clId="{1C16264C-F24C-4292-9A26-C5DEAEF88E77}" dt="2020-12-02T10:00:36.091" v="6901"/>
          <ac:spMkLst>
            <pc:docMk/>
            <pc:sldMk cId="3267729778" sldId="438"/>
            <ac:spMk id="5" creationId="{D1381F99-75D7-449F-A34B-5FFC0A405391}"/>
          </ac:spMkLst>
        </pc:spChg>
        <pc:spChg chg="add mod">
          <ac:chgData name="Watanabe Go" userId="eca159047afb4479" providerId="LiveId" clId="{1C16264C-F24C-4292-9A26-C5DEAEF88E77}" dt="2020-12-02T10:01:44.391" v="6911"/>
          <ac:spMkLst>
            <pc:docMk/>
            <pc:sldMk cId="3267729778" sldId="438"/>
            <ac:spMk id="6" creationId="{B1ACCF16-A365-42CC-A153-414FF39796FA}"/>
          </ac:spMkLst>
        </pc:spChg>
        <pc:spChg chg="add del">
          <ac:chgData name="Watanabe Go" userId="eca159047afb4479" providerId="LiveId" clId="{1C16264C-F24C-4292-9A26-C5DEAEF88E77}" dt="2020-12-02T09:45:06.014" v="6268"/>
          <ac:spMkLst>
            <pc:docMk/>
            <pc:sldMk cId="3267729778" sldId="438"/>
            <ac:spMk id="7" creationId="{7DA680FA-50E7-48C9-8697-0BB5C89DDD96}"/>
          </ac:spMkLst>
        </pc:spChg>
        <pc:spChg chg="add mod">
          <ac:chgData name="Watanabe Go" userId="eca159047afb4479" providerId="LiveId" clId="{1C16264C-F24C-4292-9A26-C5DEAEF88E77}" dt="2020-12-02T10:01:25.074" v="6905" actId="1076"/>
          <ac:spMkLst>
            <pc:docMk/>
            <pc:sldMk cId="3267729778" sldId="438"/>
            <ac:spMk id="8" creationId="{4E0BD313-4834-4A97-B3D6-F8F4B9AB5458}"/>
          </ac:spMkLst>
        </pc:spChg>
        <pc:spChg chg="add del mod">
          <ac:chgData name="Watanabe Go" userId="eca159047afb4479" providerId="LiveId" clId="{1C16264C-F24C-4292-9A26-C5DEAEF88E77}" dt="2020-12-02T09:57:52.159" v="6872" actId="478"/>
          <ac:spMkLst>
            <pc:docMk/>
            <pc:sldMk cId="3267729778" sldId="438"/>
            <ac:spMk id="9" creationId="{B70DFECC-FB5D-448F-BA4E-0B186400A539}"/>
          </ac:spMkLst>
        </pc:spChg>
      </pc:sldChg>
      <pc:sldChg chg="addSp modSp new mod">
        <pc:chgData name="Watanabe Go" userId="eca159047afb4479" providerId="LiveId" clId="{1C16264C-F24C-4292-9A26-C5DEAEF88E77}" dt="2020-12-02T10:33:09.503" v="7360"/>
        <pc:sldMkLst>
          <pc:docMk/>
          <pc:sldMk cId="637961026" sldId="439"/>
        </pc:sldMkLst>
        <pc:spChg chg="mod">
          <ac:chgData name="Watanabe Go" userId="eca159047afb4479" providerId="LiveId" clId="{1C16264C-F24C-4292-9A26-C5DEAEF88E77}" dt="2020-12-02T10:32:53.634" v="7357"/>
          <ac:spMkLst>
            <pc:docMk/>
            <pc:sldMk cId="637961026" sldId="439"/>
            <ac:spMk id="2" creationId="{97214A0E-61FB-4A5A-B2C0-199A080A6A13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" creationId="{79E9F43D-C96F-47F4-9C84-8B4A3BA0CC2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5" creationId="{FF11C7D5-192A-40E1-A42A-05D962422A7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6" creationId="{561253F7-456A-40BE-A841-16FB438949A6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7" creationId="{747DB3E9-760A-4EFA-88DC-541D5BA790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8" creationId="{D98638C7-F6DF-422E-90C1-EA69DC39C00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9" creationId="{A0EDB1B1-8BC8-445D-967F-98C7DA1025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0" creationId="{CC022B21-FADB-4456-829C-6468FEE4851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1" creationId="{19A13B95-8D09-4D6D-BBED-82A87975939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2" creationId="{80AFC4A9-0153-4BF2-BD6D-AE0897A51C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3" creationId="{0E37051A-F1F7-4938-BE63-C2305F481E30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4" creationId="{0DB973D0-AF2F-4799-93B6-5F2A270D988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5" creationId="{98A5D7B5-70FC-4023-AFF1-E065C77C6EF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6" creationId="{B05D3A46-2917-4111-B608-C6F6DDBDD3C2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7" creationId="{6B98346C-F2CC-481E-BDDB-BE1DE3BE901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8" creationId="{490A6A48-EDF1-47AF-98C2-B6BA78E309A5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9" creationId="{EDC5C949-E052-499E-A973-C46026C0F8B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0" creationId="{8908197F-8D6F-43C5-ABC8-E8B477DB63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1" creationId="{B1851EBE-6FE9-4285-AB5A-FBF167B7C60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2" creationId="{EF583C1D-49BC-4F94-82B6-C0A5D181A1E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6" creationId="{1F0FE2CE-E863-431C-ABFD-80B8299AE32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7" creationId="{B9FFEF1B-9375-49E2-A211-2CD6538F741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8" creationId="{4687BA6F-4A2C-46A1-8ECB-A76B2D64D3E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9" creationId="{F14EA6AB-CD18-4CC5-8885-EE98BC3521B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1" creationId="{16D84CB3-62C4-4E60-81D8-28CC398879DB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2" creationId="{AF208C71-C2B2-4BFE-8022-810AC5D078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3" creationId="{41CF27F9-CD13-4671-8E75-E2B9F32E8D4D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4" creationId="{CE37C689-8DAA-4190-8503-89C7AC1F9BC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6" creationId="{457547E0-699D-4053-9AD0-DE17AF6D6EB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7" creationId="{6AC80E2C-FFDB-4ACE-BBE4-3038A80859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8" creationId="{4029A60F-E86B-4445-BD1B-32EFF69B4B6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9" creationId="{637F3BD9-70F0-47E9-B992-F88A1B799F2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1" creationId="{A7CE9DE7-08DB-46DE-8043-5751F0EDCB4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2" creationId="{E4068EF8-D52F-414D-865E-374111C258E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3" creationId="{26A299CD-D075-4B13-9E43-95519607681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4" creationId="{D1A97773-693C-4C61-A7D0-AA0206C654C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5" creationId="{37491A6C-140B-44A2-B2CA-62C00295A291}"/>
          </ac:spMkLst>
        </pc:sp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3" creationId="{8641CCDB-912A-4273-9151-2C1D077E263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4" creationId="{228CD4FC-B890-40B9-BD47-11544E839A4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5" creationId="{7BBBFF5C-1A7D-446C-AD30-B748A6A77DD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0" creationId="{AC6BC200-F344-4679-BDDD-655E46304B6A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5" creationId="{0B0B4DC5-0506-44DC-AC7F-9277CB98279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0" creationId="{69EC1A5D-7D3F-4946-AA33-BF73D02606EE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6" creationId="{A82FA3D5-E71B-47B0-B184-D5BA5ECF9C1B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7" creationId="{C2912FEB-8889-49C0-9D05-1AAF2DB8D17F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8" creationId="{647DB6AF-64EA-4937-B94B-5D995FE17B41}"/>
          </ac:cxnSpMkLst>
        </pc:cxnChg>
      </pc:sldChg>
    </pc:docChg>
  </pc:docChgLst>
  <pc:docChgLst>
    <pc:chgData name="Watanabe Go" userId="eca159047afb4479" providerId="LiveId" clId="{1352CF85-9BF6-4740-BC3E-377CDEB80247}"/>
    <pc:docChg chg="undo custSel addSld delSld modSld sldOrd">
      <pc:chgData name="Watanabe Go" userId="eca159047afb4479" providerId="LiveId" clId="{1352CF85-9BF6-4740-BC3E-377CDEB80247}" dt="2021-07-31T16:55:23.964" v="1883" actId="20577"/>
      <pc:docMkLst>
        <pc:docMk/>
      </pc:docMkLst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31095326" sldId="40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836900151" sldId="43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356840198" sldId="43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26747960" sldId="49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51806373" sldId="50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205465801" sldId="50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539406817" sldId="50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345347126" sldId="50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598354351" sldId="510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247990898" sldId="51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49741674" sldId="51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4049919470" sldId="51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80485271" sldId="52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55449875" sldId="523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687250864" sldId="52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79513386" sldId="52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617333030" sldId="526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78408589" sldId="527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7994795" sldId="52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298840916" sldId="52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985150625" sldId="530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637810126" sldId="53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818066727" sldId="53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4970744" sldId="533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919878486" sldId="53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237173528" sldId="53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71463545" sldId="536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28172179" sldId="537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949124261" sldId="53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541840439" sldId="53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301795460" sldId="541"/>
        </pc:sldMkLst>
      </pc:sldChg>
      <pc:sldChg chg="addSp delSp modSp new mod ord modClrScheme chgLayout">
        <pc:chgData name="Watanabe Go" userId="eca159047afb4479" providerId="LiveId" clId="{1352CF85-9BF6-4740-BC3E-377CDEB80247}" dt="2021-07-31T16:55:23.964" v="1883" actId="20577"/>
        <pc:sldMkLst>
          <pc:docMk/>
          <pc:sldMk cId="3141885853" sldId="542"/>
        </pc:sldMkLst>
        <pc:spChg chg="del mod ord">
          <ac:chgData name="Watanabe Go" userId="eca159047afb4479" providerId="LiveId" clId="{1352CF85-9BF6-4740-BC3E-377CDEB80247}" dt="2021-07-31T07:50:54.038" v="2" actId="700"/>
          <ac:spMkLst>
            <pc:docMk/>
            <pc:sldMk cId="3141885853" sldId="542"/>
            <ac:spMk id="2" creationId="{6A1FCF0B-D45D-4E41-B677-1C1B23CBABB2}"/>
          </ac:spMkLst>
        </pc:spChg>
        <pc:spChg chg="del mod ord">
          <ac:chgData name="Watanabe Go" userId="eca159047afb4479" providerId="LiveId" clId="{1352CF85-9BF6-4740-BC3E-377CDEB80247}" dt="2021-07-31T07:51:21.592" v="7" actId="478"/>
          <ac:spMkLst>
            <pc:docMk/>
            <pc:sldMk cId="3141885853" sldId="542"/>
            <ac:spMk id="3" creationId="{EE7C15BD-6E5B-4BC0-B4B6-1B0577C594C8}"/>
          </ac:spMkLst>
        </pc:spChg>
        <pc:spChg chg="del mod">
          <ac:chgData name="Watanabe Go" userId="eca159047afb4479" providerId="LiveId" clId="{1352CF85-9BF6-4740-BC3E-377CDEB80247}" dt="2021-07-31T07:50:54.038" v="2" actId="700"/>
          <ac:spMkLst>
            <pc:docMk/>
            <pc:sldMk cId="3141885853" sldId="542"/>
            <ac:spMk id="4" creationId="{6636B571-5F27-48E2-93F2-596C4FBE79BE}"/>
          </ac:spMkLst>
        </pc:spChg>
        <pc:spChg chg="add mod ord">
          <ac:chgData name="Watanabe Go" userId="eca159047afb4479" providerId="LiveId" clId="{1352CF85-9BF6-4740-BC3E-377CDEB80247}" dt="2021-07-31T08:58:36.651" v="1587" actId="20577"/>
          <ac:spMkLst>
            <pc:docMk/>
            <pc:sldMk cId="3141885853" sldId="542"/>
            <ac:spMk id="5" creationId="{5EC1F365-6571-4D29-8238-18EB36E8A741}"/>
          </ac:spMkLst>
        </pc:spChg>
        <pc:spChg chg="add mod">
          <ac:chgData name="Watanabe Go" userId="eca159047afb4479" providerId="LiveId" clId="{1352CF85-9BF6-4740-BC3E-377CDEB80247}" dt="2021-07-31T09:07:21.507" v="1752" actId="1037"/>
          <ac:spMkLst>
            <pc:docMk/>
            <pc:sldMk cId="3141885853" sldId="542"/>
            <ac:spMk id="12" creationId="{BE35AA78-8EA0-4044-AAE6-13B118B6CB06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13" creationId="{A8DFDAA1-103A-4F57-A8A8-08CC0F6ADD4D}"/>
          </ac:spMkLst>
        </pc:spChg>
        <pc:spChg chg="add mod">
          <ac:chgData name="Watanabe Go" userId="eca159047afb4479" providerId="LiveId" clId="{1352CF85-9BF6-4740-BC3E-377CDEB80247}" dt="2021-07-31T08:19:31.646" v="1047" actId="1035"/>
          <ac:spMkLst>
            <pc:docMk/>
            <pc:sldMk cId="3141885853" sldId="542"/>
            <ac:spMk id="14" creationId="{8DE9C513-FBBB-4DFD-A389-12BF4211097A}"/>
          </ac:spMkLst>
        </pc:spChg>
        <pc:spChg chg="add mod">
          <ac:chgData name="Watanabe Go" userId="eca159047afb4479" providerId="LiveId" clId="{1352CF85-9BF6-4740-BC3E-377CDEB80247}" dt="2021-07-31T08:25:31.435" v="1268" actId="1038"/>
          <ac:spMkLst>
            <pc:docMk/>
            <pc:sldMk cId="3141885853" sldId="542"/>
            <ac:spMk id="15" creationId="{1D1C4043-43A3-4C80-ACB8-6F466FA166C1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16" creationId="{B2854576-EC72-43A9-BB1A-ADD127C016C3}"/>
          </ac:spMkLst>
        </pc:spChg>
        <pc:spChg chg="add del mod">
          <ac:chgData name="Watanabe Go" userId="eca159047afb4479" providerId="LiveId" clId="{1352CF85-9BF6-4740-BC3E-377CDEB80247}" dt="2021-07-31T08:16:05.360" v="908" actId="478"/>
          <ac:spMkLst>
            <pc:docMk/>
            <pc:sldMk cId="3141885853" sldId="542"/>
            <ac:spMk id="17" creationId="{96220A60-5DE4-4C6D-82D6-543187E8495E}"/>
          </ac:spMkLst>
        </pc:spChg>
        <pc:spChg chg="add mod">
          <ac:chgData name="Watanabe Go" userId="eca159047afb4479" providerId="LiveId" clId="{1352CF85-9BF6-4740-BC3E-377CDEB80247}" dt="2021-07-31T16:54:53.223" v="1880" actId="1036"/>
          <ac:spMkLst>
            <pc:docMk/>
            <pc:sldMk cId="3141885853" sldId="542"/>
            <ac:spMk id="18" creationId="{0A038871-E1D9-4EA2-8C8D-FB02330DB920}"/>
          </ac:spMkLst>
        </pc:spChg>
        <pc:spChg chg="add mod">
          <ac:chgData name="Watanabe Go" userId="eca159047afb4479" providerId="LiveId" clId="{1352CF85-9BF6-4740-BC3E-377CDEB80247}" dt="2021-07-31T16:54:24.358" v="1877" actId="113"/>
          <ac:spMkLst>
            <pc:docMk/>
            <pc:sldMk cId="3141885853" sldId="542"/>
            <ac:spMk id="19" creationId="{60D0EED4-C532-47A7-944E-AD332AE0920C}"/>
          </ac:spMkLst>
        </pc:spChg>
        <pc:spChg chg="add mod">
          <ac:chgData name="Watanabe Go" userId="eca159047afb4479" providerId="LiveId" clId="{1352CF85-9BF6-4740-BC3E-377CDEB80247}" dt="2021-07-31T16:54:15.641" v="1876" actId="14100"/>
          <ac:spMkLst>
            <pc:docMk/>
            <pc:sldMk cId="3141885853" sldId="542"/>
            <ac:spMk id="20" creationId="{62878D7C-1D1F-4E51-89B5-9B597EB7822B}"/>
          </ac:spMkLst>
        </pc:spChg>
        <pc:spChg chg="add mod">
          <ac:chgData name="Watanabe Go" userId="eca159047afb4479" providerId="LiveId" clId="{1352CF85-9BF6-4740-BC3E-377CDEB80247}" dt="2021-07-31T16:55:23.964" v="1883" actId="20577"/>
          <ac:spMkLst>
            <pc:docMk/>
            <pc:sldMk cId="3141885853" sldId="542"/>
            <ac:spMk id="21" creationId="{0BC82EA8-4E62-4B1C-9520-EA87DE0F14DD}"/>
          </ac:spMkLst>
        </pc:spChg>
        <pc:spChg chg="add mod">
          <ac:chgData name="Watanabe Go" userId="eca159047afb4479" providerId="LiveId" clId="{1352CF85-9BF6-4740-BC3E-377CDEB80247}" dt="2021-07-31T16:52:15.879" v="1816" actId="1038"/>
          <ac:spMkLst>
            <pc:docMk/>
            <pc:sldMk cId="3141885853" sldId="542"/>
            <ac:spMk id="31" creationId="{1297CC71-E4EA-4B62-B0C5-7D2D9EC14DE5}"/>
          </ac:spMkLst>
        </pc:spChg>
        <pc:spChg chg="add mod">
          <ac:chgData name="Watanabe Go" userId="eca159047afb4479" providerId="LiveId" clId="{1352CF85-9BF6-4740-BC3E-377CDEB80247}" dt="2021-07-31T09:04:53.502" v="1589" actId="20577"/>
          <ac:spMkLst>
            <pc:docMk/>
            <pc:sldMk cId="3141885853" sldId="542"/>
            <ac:spMk id="34" creationId="{72A948EA-D8A8-4A2C-83EE-EC357026BB36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3" creationId="{A05F4BBB-A564-46ED-AD97-2515D5C9D51D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4" creationId="{8CB776E7-2282-46CE-99F2-0E4BB7B8321F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5" creationId="{24BE8148-1FD3-414A-8616-923BF143B506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6" creationId="{6F61CBCE-5BD9-4C8C-AEF0-6C3193E109F8}"/>
          </ac:spMkLst>
        </pc:spChg>
        <pc:spChg chg="add mod">
          <ac:chgData name="Watanabe Go" userId="eca159047afb4479" providerId="LiveId" clId="{1352CF85-9BF6-4740-BC3E-377CDEB80247}" dt="2021-07-31T08:25:31.435" v="1268" actId="1038"/>
          <ac:spMkLst>
            <pc:docMk/>
            <pc:sldMk cId="3141885853" sldId="542"/>
            <ac:spMk id="47" creationId="{93CBCB2D-A805-4596-922A-AB3D68E1B9AA}"/>
          </ac:spMkLst>
        </pc:spChg>
        <pc:spChg chg="add mod">
          <ac:chgData name="Watanabe Go" userId="eca159047afb4479" providerId="LiveId" clId="{1352CF85-9BF6-4740-BC3E-377CDEB80247}" dt="2021-07-31T08:21:31.973" v="1106" actId="1076"/>
          <ac:spMkLst>
            <pc:docMk/>
            <pc:sldMk cId="3141885853" sldId="542"/>
            <ac:spMk id="48" creationId="{3E4A1380-012C-4FF5-8240-9EC1C9FA8A70}"/>
          </ac:spMkLst>
        </pc:spChg>
        <pc:spChg chg="add del mod">
          <ac:chgData name="Watanabe Go" userId="eca159047afb4479" providerId="LiveId" clId="{1352CF85-9BF6-4740-BC3E-377CDEB80247}" dt="2021-07-31T08:09:33.378" v="694" actId="478"/>
          <ac:spMkLst>
            <pc:docMk/>
            <pc:sldMk cId="3141885853" sldId="542"/>
            <ac:spMk id="57" creationId="{0D3735B5-3B2D-4B41-A5AD-CD1689B842DE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58" creationId="{D66EA5B2-A46B-4909-A6EC-A3BF877E25CD}"/>
          </ac:spMkLst>
        </pc:spChg>
        <pc:spChg chg="add mod">
          <ac:chgData name="Watanabe Go" userId="eca159047afb4479" providerId="LiveId" clId="{1352CF85-9BF6-4740-BC3E-377CDEB80247}" dt="2021-07-31T08:20:29.606" v="1062" actId="1076"/>
          <ac:spMkLst>
            <pc:docMk/>
            <pc:sldMk cId="3141885853" sldId="542"/>
            <ac:spMk id="59" creationId="{62ACFBB9-E5F5-4BCC-B1AF-126C08A7EC4D}"/>
          </ac:spMkLst>
        </pc:spChg>
        <pc:spChg chg="add mod">
          <ac:chgData name="Watanabe Go" userId="eca159047afb4479" providerId="LiveId" clId="{1352CF85-9BF6-4740-BC3E-377CDEB80247}" dt="2021-07-31T08:20:34.244" v="1066" actId="1036"/>
          <ac:spMkLst>
            <pc:docMk/>
            <pc:sldMk cId="3141885853" sldId="542"/>
            <ac:spMk id="60" creationId="{AE1E5F3E-37C3-4960-B7DD-9715C91A4377}"/>
          </ac:spMkLst>
        </pc:spChg>
        <pc:spChg chg="add mod">
          <ac:chgData name="Watanabe Go" userId="eca159047afb4479" providerId="LiveId" clId="{1352CF85-9BF6-4740-BC3E-377CDEB80247}" dt="2021-07-31T16:52:15.879" v="1816" actId="1038"/>
          <ac:spMkLst>
            <pc:docMk/>
            <pc:sldMk cId="3141885853" sldId="542"/>
            <ac:spMk id="61" creationId="{363BFF75-0AAA-4E03-B953-326D6E6E8530}"/>
          </ac:spMkLst>
        </pc:spChg>
        <pc:spChg chg="add mod">
          <ac:chgData name="Watanabe Go" userId="eca159047afb4479" providerId="LiveId" clId="{1352CF85-9BF6-4740-BC3E-377CDEB80247}" dt="2021-07-31T08:18:16.921" v="1017" actId="1037"/>
          <ac:spMkLst>
            <pc:docMk/>
            <pc:sldMk cId="3141885853" sldId="542"/>
            <ac:spMk id="63" creationId="{1E459B5E-37DA-4632-AFDA-AA9AE35F51E0}"/>
          </ac:spMkLst>
        </pc:spChg>
        <pc:spChg chg="add del mod ord">
          <ac:chgData name="Watanabe Go" userId="eca159047afb4479" providerId="LiveId" clId="{1352CF85-9BF6-4740-BC3E-377CDEB80247}" dt="2021-07-31T08:23:00.703" v="1131" actId="478"/>
          <ac:spMkLst>
            <pc:docMk/>
            <pc:sldMk cId="3141885853" sldId="542"/>
            <ac:spMk id="73" creationId="{BD89ADB9-9B6C-439C-9F7F-308D045B9E76}"/>
          </ac:spMkLst>
        </pc:spChg>
        <pc:spChg chg="add mod ord">
          <ac:chgData name="Watanabe Go" userId="eca159047afb4479" providerId="LiveId" clId="{1352CF85-9BF6-4740-BC3E-377CDEB80247}" dt="2021-07-31T08:58:34.455" v="1585" actId="20577"/>
          <ac:spMkLst>
            <pc:docMk/>
            <pc:sldMk cId="3141885853" sldId="542"/>
            <ac:spMk id="74" creationId="{D805D39E-2ADC-4D2C-A747-E0A3312AC559}"/>
          </ac:spMkLst>
        </pc:spChg>
        <pc:spChg chg="add del mod">
          <ac:chgData name="Watanabe Go" userId="eca159047afb4479" providerId="LiveId" clId="{1352CF85-9BF6-4740-BC3E-377CDEB80247}" dt="2021-07-31T16:52:00.044" v="1774" actId="478"/>
          <ac:spMkLst>
            <pc:docMk/>
            <pc:sldMk cId="3141885853" sldId="542"/>
            <ac:spMk id="77" creationId="{82068951-1366-458D-904B-B6D32BD58D6D}"/>
          </ac:spMkLst>
        </pc:spChg>
        <pc:spChg chg="add mod">
          <ac:chgData name="Watanabe Go" userId="eca159047afb4479" providerId="LiveId" clId="{1352CF85-9BF6-4740-BC3E-377CDEB80247}" dt="2021-07-31T08:35:17.580" v="1462" actId="13822"/>
          <ac:spMkLst>
            <pc:docMk/>
            <pc:sldMk cId="3141885853" sldId="542"/>
            <ac:spMk id="79" creationId="{9C8F213C-7DDD-4D9C-BA3B-8022B788C337}"/>
          </ac:spMkLst>
        </pc:spChg>
        <pc:spChg chg="add mod">
          <ac:chgData name="Watanabe Go" userId="eca159047afb4479" providerId="LiveId" clId="{1352CF85-9BF6-4740-BC3E-377CDEB80247}" dt="2021-07-31T08:58:16.312" v="1570" actId="14100"/>
          <ac:spMkLst>
            <pc:docMk/>
            <pc:sldMk cId="3141885853" sldId="542"/>
            <ac:spMk id="80" creationId="{E0388F9F-03C7-4FD2-AEFE-475019F00B8C}"/>
          </ac:spMkLst>
        </pc:spChg>
        <pc:spChg chg="add mod">
          <ac:chgData name="Watanabe Go" userId="eca159047afb4479" providerId="LiveId" clId="{1352CF85-9BF6-4740-BC3E-377CDEB80247}" dt="2021-07-31T09:07:12.473" v="1743" actId="14100"/>
          <ac:spMkLst>
            <pc:docMk/>
            <pc:sldMk cId="3141885853" sldId="542"/>
            <ac:spMk id="81" creationId="{4C56271D-5BDF-4625-AB27-1165A264B899}"/>
          </ac:spMkLst>
        </pc:sp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7" creationId="{76833664-EA3A-451F-8454-1756BF1E7263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9" creationId="{7F9A11B9-7B4C-4DD9-BBAC-74A9D49F061D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10" creationId="{E16FED42-1AA8-43A9-A071-FA6408E1A5D8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11" creationId="{093B3B25-8DA8-40E4-A77B-9CC809FB6F2F}"/>
          </ac:cxnSpMkLst>
        </pc:cxnChg>
        <pc:cxnChg chg="add mod">
          <ac:chgData name="Watanabe Go" userId="eca159047afb4479" providerId="LiveId" clId="{1352CF85-9BF6-4740-BC3E-377CDEB80247}" dt="2021-07-31T09:07:21.507" v="1752" actId="1037"/>
          <ac:cxnSpMkLst>
            <pc:docMk/>
            <pc:sldMk cId="3141885853" sldId="542"/>
            <ac:cxnSpMk id="22" creationId="{46E5E043-C36D-4601-8369-1DB1B1035DA1}"/>
          </ac:cxnSpMkLst>
        </pc:cxnChg>
        <pc:cxnChg chg="add del mod">
          <ac:chgData name="Watanabe Go" userId="eca159047afb4479" providerId="LiveId" clId="{1352CF85-9BF6-4740-BC3E-377CDEB80247}" dt="2021-07-31T08:16:05.360" v="908" actId="478"/>
          <ac:cxnSpMkLst>
            <pc:docMk/>
            <pc:sldMk cId="3141885853" sldId="542"/>
            <ac:cxnSpMk id="25" creationId="{0F302FA2-A04A-416B-B078-782EE41B398C}"/>
          </ac:cxnSpMkLst>
        </pc:cxnChg>
        <pc:cxnChg chg="add del mod">
          <ac:chgData name="Watanabe Go" userId="eca159047afb4479" providerId="LiveId" clId="{1352CF85-9BF6-4740-BC3E-377CDEB80247}" dt="2021-07-31T08:19:43.883" v="1049" actId="21"/>
          <ac:cxnSpMkLst>
            <pc:docMk/>
            <pc:sldMk cId="3141885853" sldId="542"/>
            <ac:cxnSpMk id="26" creationId="{612CDC6B-7672-4999-8E02-527E0A67C4E3}"/>
          </ac:cxnSpMkLst>
        </pc:cxnChg>
        <pc:cxnChg chg="add mod">
          <ac:chgData name="Watanabe Go" userId="eca159047afb4479" providerId="LiveId" clId="{1352CF85-9BF6-4740-BC3E-377CDEB80247}" dt="2021-07-31T08:19:55.952" v="1054" actId="14100"/>
          <ac:cxnSpMkLst>
            <pc:docMk/>
            <pc:sldMk cId="3141885853" sldId="542"/>
            <ac:cxnSpMk id="27" creationId="{907A37BE-5691-4DAD-B3D9-040442B9A897}"/>
          </ac:cxnSpMkLst>
        </pc:cxnChg>
        <pc:cxnChg chg="add mod">
          <ac:chgData name="Watanabe Go" userId="eca159047afb4479" providerId="LiveId" clId="{1352CF85-9BF6-4740-BC3E-377CDEB80247}" dt="2021-07-31T08:21:22.315" v="1104" actId="14100"/>
          <ac:cxnSpMkLst>
            <pc:docMk/>
            <pc:sldMk cId="3141885853" sldId="542"/>
            <ac:cxnSpMk id="28" creationId="{94E33EF2-F339-41D5-9AE0-F2419ED2C233}"/>
          </ac:cxnSpMkLst>
        </pc:cxnChg>
        <pc:cxnChg chg="add mod">
          <ac:chgData name="Watanabe Go" userId="eca159047afb4479" providerId="LiveId" clId="{1352CF85-9BF6-4740-BC3E-377CDEB80247}" dt="2021-07-31T08:21:18.922" v="1103" actId="14100"/>
          <ac:cxnSpMkLst>
            <pc:docMk/>
            <pc:sldMk cId="3141885853" sldId="542"/>
            <ac:cxnSpMk id="29" creationId="{B6DBFE5C-3517-4DE7-9184-EA103632AF73}"/>
          </ac:cxnSpMkLst>
        </pc:cxnChg>
        <pc:cxnChg chg="add mod">
          <ac:chgData name="Watanabe Go" userId="eca159047afb4479" providerId="LiveId" clId="{1352CF85-9BF6-4740-BC3E-377CDEB80247}" dt="2021-07-31T08:25:31.435" v="1268" actId="1038"/>
          <ac:cxnSpMkLst>
            <pc:docMk/>
            <pc:sldMk cId="3141885853" sldId="542"/>
            <ac:cxnSpMk id="30" creationId="{B59A2461-A763-46B9-A360-0D7C93904988}"/>
          </ac:cxnSpMkLst>
        </pc:cxnChg>
        <pc:cxnChg chg="add mod">
          <ac:chgData name="Watanabe Go" userId="eca159047afb4479" providerId="LiveId" clId="{1352CF85-9BF6-4740-BC3E-377CDEB80247}" dt="2021-07-31T16:52:15.879" v="1816" actId="1038"/>
          <ac:cxnSpMkLst>
            <pc:docMk/>
            <pc:sldMk cId="3141885853" sldId="542"/>
            <ac:cxnSpMk id="32" creationId="{C8B0ED69-3FB1-46A6-B90F-BB3866F59A89}"/>
          </ac:cxnSpMkLst>
        </pc:cxnChg>
        <pc:cxnChg chg="add mod">
          <ac:chgData name="Watanabe Go" userId="eca159047afb4479" providerId="LiveId" clId="{1352CF85-9BF6-4740-BC3E-377CDEB80247}" dt="2021-07-31T08:17:01.548" v="992" actId="1038"/>
          <ac:cxnSpMkLst>
            <pc:docMk/>
            <pc:sldMk cId="3141885853" sldId="542"/>
            <ac:cxnSpMk id="35" creationId="{DA81C2CC-09A5-4245-BC10-DF73896A40D0}"/>
          </ac:cxnSpMkLst>
        </pc:cxnChg>
        <pc:cxnChg chg="add mod">
          <ac:chgData name="Watanabe Go" userId="eca159047afb4479" providerId="LiveId" clId="{1352CF85-9BF6-4740-BC3E-377CDEB80247}" dt="2021-07-31T08:24:45.189" v="1194" actId="14100"/>
          <ac:cxnSpMkLst>
            <pc:docMk/>
            <pc:sldMk cId="3141885853" sldId="542"/>
            <ac:cxnSpMk id="36" creationId="{361F90C7-BA48-4EDA-ADA8-003CAB5FF18A}"/>
          </ac:cxnSpMkLst>
        </pc:cxnChg>
        <pc:cxnChg chg="add mod">
          <ac:chgData name="Watanabe Go" userId="eca159047afb4479" providerId="LiveId" clId="{1352CF85-9BF6-4740-BC3E-377CDEB80247}" dt="2021-07-31T08:17:01.548" v="992" actId="1038"/>
          <ac:cxnSpMkLst>
            <pc:docMk/>
            <pc:sldMk cId="3141885853" sldId="542"/>
            <ac:cxnSpMk id="37" creationId="{F5144C01-EDA4-4202-837A-561778566F01}"/>
          </ac:cxnSpMkLst>
        </pc:cxnChg>
        <pc:cxnChg chg="add mod">
          <ac:chgData name="Watanabe Go" userId="eca159047afb4479" providerId="LiveId" clId="{1352CF85-9BF6-4740-BC3E-377CDEB80247}" dt="2021-07-31T08:24:41.398" v="1193" actId="14100"/>
          <ac:cxnSpMkLst>
            <pc:docMk/>
            <pc:sldMk cId="3141885853" sldId="542"/>
            <ac:cxnSpMk id="38" creationId="{8F6B0A33-E3E0-4D22-B1A7-76ECAA59C2F2}"/>
          </ac:cxnSpMkLst>
        </pc:cxnChg>
        <pc:cxnChg chg="add mod">
          <ac:chgData name="Watanabe Go" userId="eca159047afb4479" providerId="LiveId" clId="{1352CF85-9BF6-4740-BC3E-377CDEB80247}" dt="2021-07-31T08:17:55.797" v="996" actId="1076"/>
          <ac:cxnSpMkLst>
            <pc:docMk/>
            <pc:sldMk cId="3141885853" sldId="542"/>
            <ac:cxnSpMk id="62" creationId="{4422B204-25E0-4BA4-9A8E-2C1556B3C936}"/>
          </ac:cxnSpMkLst>
        </pc:cxnChg>
        <pc:cxnChg chg="add mod">
          <ac:chgData name="Watanabe Go" userId="eca159047afb4479" providerId="LiveId" clId="{1352CF85-9BF6-4740-BC3E-377CDEB80247}" dt="2021-07-31T08:20:14.872" v="1060" actId="1038"/>
          <ac:cxnSpMkLst>
            <pc:docMk/>
            <pc:sldMk cId="3141885853" sldId="542"/>
            <ac:cxnSpMk id="65" creationId="{E3CF4212-E5CC-442C-B79C-B4F5C32AB823}"/>
          </ac:cxnSpMkLst>
        </pc:cxnChg>
        <pc:cxnChg chg="add del mod">
          <ac:chgData name="Watanabe Go" userId="eca159047afb4479" providerId="LiveId" clId="{1352CF85-9BF6-4740-BC3E-377CDEB80247}" dt="2021-07-31T16:52:00.044" v="1774" actId="478"/>
          <ac:cxnSpMkLst>
            <pc:docMk/>
            <pc:sldMk cId="3141885853" sldId="542"/>
            <ac:cxnSpMk id="78" creationId="{36EC3581-F137-4C7D-8BF5-9F2876EC63E6}"/>
          </ac:cxnSpMkLst>
        </pc:cxnChg>
      </pc:sldChg>
      <pc:sldChg chg="addSp modSp add mod">
        <pc:chgData name="Watanabe Go" userId="eca159047afb4479" providerId="LiveId" clId="{1352CF85-9BF6-4740-BC3E-377CDEB80247}" dt="2021-07-31T16:51:49.672" v="1773" actId="14100"/>
        <pc:sldMkLst>
          <pc:docMk/>
          <pc:sldMk cId="1234320479" sldId="543"/>
        </pc:sldMkLst>
        <pc:spChg chg="add mod">
          <ac:chgData name="Watanabe Go" userId="eca159047afb4479" providerId="LiveId" clId="{1352CF85-9BF6-4740-BC3E-377CDEB80247}" dt="2021-07-31T16:51:49.672" v="1773" actId="14100"/>
          <ac:spMkLst>
            <pc:docMk/>
            <pc:sldMk cId="1234320479" sldId="543"/>
            <ac:spMk id="2" creationId="{C46E0627-F70E-44E2-ACC5-E6D346E8626A}"/>
          </ac:spMkLst>
        </pc:spChg>
      </pc:sldChg>
    </pc:docChg>
  </pc:docChgLst>
  <pc:docChgLst>
    <pc:chgData name="Go Watanabe" userId="eca159047afb4479" providerId="LiveId" clId="{1352CF85-9BF6-4740-BC3E-377CDEB80247}"/>
    <pc:docChg chg="delSld">
      <pc:chgData name="Go Watanabe" userId="eca159047afb4479" providerId="LiveId" clId="{1352CF85-9BF6-4740-BC3E-377CDEB80247}" dt="2023-12-28T10:20:51.951" v="0" actId="47"/>
      <pc:docMkLst>
        <pc:docMk/>
      </pc:docMkLst>
      <pc:sldChg chg="del">
        <pc:chgData name="Go Watanabe" userId="eca159047afb4479" providerId="LiveId" clId="{1352CF85-9BF6-4740-BC3E-377CDEB80247}" dt="2023-12-28T10:20:51.951" v="0" actId="47"/>
        <pc:sldMkLst>
          <pc:docMk/>
          <pc:sldMk cId="1234320479" sldId="543"/>
        </pc:sldMkLst>
      </pc:sldChg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  <pc:sldChg chg="delSp">
        <pc:chgData name="Go Watanabe" userId="eca159047afb4479" providerId="LiveId" clId="{82A3C1C4-4896-4CA0-A982-3A4C2EA305C0}" dt="2018-11-16T10:36:41.373" v="2" actId="478"/>
        <pc:sldMkLst>
          <pc:docMk/>
          <pc:sldMk cId="1090849531" sldId="323"/>
        </pc:sldMkLst>
        <pc:spChg chg="del">
          <ac:chgData name="Go Watanabe" userId="eca159047afb4479" providerId="LiveId" clId="{82A3C1C4-4896-4CA0-A982-3A4C2EA305C0}" dt="2018-11-16T10:36:37.560" v="1" actId="478"/>
          <ac:spMkLst>
            <pc:docMk/>
            <pc:sldMk cId="1090849531" sldId="323"/>
            <ac:spMk id="27" creationId="{43D509F9-A4D1-44B8-B67E-B265B15309C2}"/>
          </ac:spMkLst>
        </pc:spChg>
        <pc:picChg chg="del">
          <ac:chgData name="Go Watanabe" userId="eca159047afb4479" providerId="LiveId" clId="{82A3C1C4-4896-4CA0-A982-3A4C2EA305C0}" dt="2018-11-16T10:36:37.560" v="1" actId="478"/>
          <ac:picMkLst>
            <pc:docMk/>
            <pc:sldMk cId="1090849531" sldId="323"/>
            <ac:picMk id="26" creationId="{30C7871B-3259-44CC-B22B-F46FF6A7BE7C}"/>
          </ac:picMkLst>
        </pc:pic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0" creationId="{708E2685-E971-4872-9738-6B67A59FE39E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2" creationId="{C97443B7-B5D8-4BC6-9F2B-23549033A3F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6" creationId="{C68993BF-C728-4C5B-AB71-D766C491A60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8" creationId="{8EB92EA2-033C-4C55-8D0B-2926D483D660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del">
        <pc:chgData name="Go Watanabe" userId="eca159047afb4479" providerId="LiveId" clId="{82A3C1C4-4896-4CA0-A982-3A4C2EA305C0}" dt="2018-11-16T10:36:29.123" v="0" actId="2696"/>
        <pc:sldMkLst>
          <pc:docMk/>
          <pc:sldMk cId="3216300059" sldId="332"/>
        </pc:sldMkLst>
      </pc:sldChg>
      <pc:sldChg chg="modSp del">
        <pc:chgData name="Go Watanabe" userId="eca159047afb4479" providerId="LiveId" clId="{82A3C1C4-4896-4CA0-A982-3A4C2EA305C0}" dt="2018-11-16T10:37:12.471" v="5" actId="2696"/>
        <pc:sldMkLst>
          <pc:docMk/>
          <pc:sldMk cId="2726460609" sldId="347"/>
        </pc:sldMkLst>
        <pc:spChg chg="mod">
          <ac:chgData name="Go Watanabe" userId="eca159047afb4479" providerId="LiveId" clId="{82A3C1C4-4896-4CA0-A982-3A4C2EA305C0}" dt="2018-11-16T10:37:09.478" v="4" actId="1076"/>
          <ac:spMkLst>
            <pc:docMk/>
            <pc:sldMk cId="2726460609" sldId="347"/>
            <ac:spMk id="4" creationId="{75DE3593-5D89-4537-94AE-70F04A270BEA}"/>
          </ac:spMkLst>
        </pc:spChg>
      </pc:sldChg>
      <pc:sldChg chg="modSp">
        <pc:chgData name="Go Watanabe" userId="eca159047afb4479" providerId="LiveId" clId="{82A3C1C4-4896-4CA0-A982-3A4C2EA305C0}" dt="2018-11-16T10:38:19.064" v="41"/>
        <pc:sldMkLst>
          <pc:docMk/>
          <pc:sldMk cId="550649217" sldId="365"/>
        </pc:sldMkLst>
        <pc:spChg chg="mod">
          <ac:chgData name="Go Watanabe" userId="eca159047afb4479" providerId="LiveId" clId="{82A3C1C4-4896-4CA0-A982-3A4C2EA305C0}" dt="2018-11-16T10:38:19.064" v="41"/>
          <ac:spMkLst>
            <pc:docMk/>
            <pc:sldMk cId="550649217" sldId="365"/>
            <ac:spMk id="2" creationId="{DE55574B-A04B-4341-B9FA-2EA8C7A2C37B}"/>
          </ac:spMkLst>
        </pc:spChg>
      </pc:sldChg>
      <pc:sldChg chg="addSp delSp modSp">
        <pc:chgData name="Go Watanabe" userId="eca159047afb4479" providerId="LiveId" clId="{82A3C1C4-4896-4CA0-A982-3A4C2EA305C0}" dt="2018-11-17T08:08:04.340" v="70" actId="14100"/>
        <pc:sldMkLst>
          <pc:docMk/>
          <pc:sldMk cId="799032295" sldId="367"/>
        </pc:sldMkLst>
        <pc:spChg chg="add">
          <ac:chgData name="Go Watanabe" userId="eca159047afb4479" providerId="LiveId" clId="{82A3C1C4-4896-4CA0-A982-3A4C2EA305C0}" dt="2018-11-16T15:52:39.360" v="42"/>
          <ac:spMkLst>
            <pc:docMk/>
            <pc:sldMk cId="799032295" sldId="367"/>
            <ac:spMk id="30" creationId="{B1D923F6-73AF-4D2C-A990-6974E4F11D86}"/>
          </ac:spMkLst>
        </pc:spChg>
        <pc:cxnChg chg="add del mod">
          <ac:chgData name="Go Watanabe" userId="eca159047afb4479" providerId="LiveId" clId="{82A3C1C4-4896-4CA0-A982-3A4C2EA305C0}" dt="2018-11-17T08:07:43.812" v="68" actId="478"/>
          <ac:cxnSpMkLst>
            <pc:docMk/>
            <pc:sldMk cId="799032295" sldId="367"/>
            <ac:cxnSpMk id="31" creationId="{5DE8A6A1-0292-4C07-BA1F-A34AC24007E1}"/>
          </ac:cxnSpMkLst>
        </pc:cxnChg>
        <pc:cxnChg chg="add del mod">
          <ac:chgData name="Go Watanabe" userId="eca159047afb4479" providerId="LiveId" clId="{82A3C1C4-4896-4CA0-A982-3A4C2EA305C0}" dt="2018-11-16T15:53:39.563" v="50" actId="478"/>
          <ac:cxnSpMkLst>
            <pc:docMk/>
            <pc:sldMk cId="799032295" sldId="367"/>
            <ac:cxnSpMk id="34" creationId="{80181FB7-3AC3-4D78-9DED-3E3EBA9C6C54}"/>
          </ac:cxnSpMkLst>
        </pc:cxnChg>
        <pc:cxnChg chg="add mod">
          <ac:chgData name="Go Watanabe" userId="eca159047afb4479" providerId="LiveId" clId="{82A3C1C4-4896-4CA0-A982-3A4C2EA305C0}" dt="2018-11-17T08:08:04.340" v="70" actId="14100"/>
          <ac:cxnSpMkLst>
            <pc:docMk/>
            <pc:sldMk cId="799032295" sldId="367"/>
            <ac:cxnSpMk id="35" creationId="{40E445D3-4E26-402B-8C00-2D73B6B0AB94}"/>
          </ac:cxnSpMkLst>
        </pc:cxnChg>
        <pc:cxnChg chg="del">
          <ac:chgData name="Go Watanabe" userId="eca159047afb4479" providerId="LiveId" clId="{82A3C1C4-4896-4CA0-A982-3A4C2EA305C0}" dt="2018-11-16T15:54:13.454" v="60" actId="478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delSp">
        <pc:chgData name="Go Watanabe" userId="eca159047afb4479" providerId="LiveId" clId="{82A3C1C4-4896-4CA0-A982-3A4C2EA305C0}" dt="2018-11-16T10:36:57.260" v="3" actId="478"/>
        <pc:sldMkLst>
          <pc:docMk/>
          <pc:sldMk cId="3446184818" sldId="379"/>
        </pc:sldMkLst>
        <pc:spChg chg="del">
          <ac:chgData name="Go Watanabe" userId="eca159047afb4479" providerId="LiveId" clId="{82A3C1C4-4896-4CA0-A982-3A4C2EA305C0}" dt="2018-11-16T10:36:57.260" v="3" actId="478"/>
          <ac:spMkLst>
            <pc:docMk/>
            <pc:sldMk cId="3446184818" sldId="379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26.596" v="6" actId="478"/>
        <pc:sldMkLst>
          <pc:docMk/>
          <pc:sldMk cId="2929942459" sldId="380"/>
        </pc:sldMkLst>
        <pc:spChg chg="del">
          <ac:chgData name="Go Watanabe" userId="eca159047afb4479" providerId="LiveId" clId="{82A3C1C4-4896-4CA0-A982-3A4C2EA305C0}" dt="2018-11-16T10:37:26.596" v="6" actId="478"/>
          <ac:spMkLst>
            <pc:docMk/>
            <pc:sldMk cId="2929942459" sldId="380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36.620" v="7" actId="478"/>
        <pc:sldMkLst>
          <pc:docMk/>
          <pc:sldMk cId="1713850353" sldId="381"/>
        </pc:sldMkLst>
        <pc:spChg chg="del">
          <ac:chgData name="Go Watanabe" userId="eca159047afb4479" providerId="LiveId" clId="{82A3C1C4-4896-4CA0-A982-3A4C2EA305C0}" dt="2018-11-16T10:37:36.620" v="7" actId="478"/>
          <ac:spMkLst>
            <pc:docMk/>
            <pc:sldMk cId="1713850353" sldId="381"/>
            <ac:spMk id="4" creationId="{23376AA3-B845-412C-BE67-69464155D874}"/>
          </ac:spMkLst>
        </pc:spChg>
      </pc:sldChg>
      <pc:sldChg chg="delSp modSp">
        <pc:chgData name="Go Watanabe" userId="eca159047afb4479" providerId="LiveId" clId="{82A3C1C4-4896-4CA0-A982-3A4C2EA305C0}" dt="2018-11-16T10:37:47.186" v="9" actId="478"/>
        <pc:sldMkLst>
          <pc:docMk/>
          <pc:sldMk cId="544443963" sldId="382"/>
        </pc:sldMkLst>
        <pc:spChg chg="del mod">
          <ac:chgData name="Go Watanabe" userId="eca159047afb4479" providerId="LiveId" clId="{82A3C1C4-4896-4CA0-A982-3A4C2EA305C0}" dt="2018-11-16T10:37:47.186" v="9" actId="478"/>
          <ac:spMkLst>
            <pc:docMk/>
            <pc:sldMk cId="544443963" sldId="382"/>
            <ac:spMk id="4" creationId="{23376AA3-B845-412C-BE67-69464155D874}"/>
          </ac:spMkLst>
        </pc:spChg>
      </pc:sldChg>
      <pc:sldChg chg="modSp">
        <pc:chgData name="Go Watanabe" userId="eca159047afb4479" providerId="LiveId" clId="{82A3C1C4-4896-4CA0-A982-3A4C2EA305C0}" dt="2018-11-17T14:24:13.991" v="71" actId="207"/>
        <pc:sldMkLst>
          <pc:docMk/>
          <pc:sldMk cId="574177106" sldId="383"/>
        </pc:sldMkLst>
        <pc:spChg chg="mod">
          <ac:chgData name="Go Watanabe" userId="eca159047afb4479" providerId="LiveId" clId="{82A3C1C4-4896-4CA0-A982-3A4C2EA305C0}" dt="2018-11-17T14:24:13.991" v="71" actId="207"/>
          <ac:spMkLst>
            <pc:docMk/>
            <pc:sldMk cId="574177106" sldId="383"/>
            <ac:spMk id="23" creationId="{21AE68F9-641D-4836-B9C4-4D300F157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#45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#67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21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#65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37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#68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17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#66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818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#64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50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370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5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23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3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39D83F72-E4FD-FB8F-5F4D-ECBFB379568B}"/>
              </a:ext>
            </a:extLst>
          </p:cNvPr>
          <p:cNvSpPr/>
          <p:nvPr userDrawn="1"/>
        </p:nvSpPr>
        <p:spPr>
          <a:xfrm>
            <a:off x="7537623" y="3960129"/>
            <a:ext cx="2697028" cy="977989"/>
          </a:xfrm>
          <a:prstGeom prst="roundRect">
            <a:avLst>
              <a:gd name="adj" fmla="val 68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 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96ABC4F-17C7-FF40-1C20-1592C3191E0B}"/>
              </a:ext>
            </a:extLst>
          </p:cNvPr>
          <p:cNvSpPr/>
          <p:nvPr userDrawn="1"/>
        </p:nvSpPr>
        <p:spPr>
          <a:xfrm>
            <a:off x="5439254" y="5274004"/>
            <a:ext cx="4789623" cy="1252441"/>
          </a:xfrm>
          <a:prstGeom prst="roundRect">
            <a:avLst>
              <a:gd name="adj" fmla="val 68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5EEA375-A44B-FA8E-AE7A-ECFD1C593D2A}"/>
              </a:ext>
            </a:extLst>
          </p:cNvPr>
          <p:cNvCxnSpPr>
            <a:cxnSpLocks/>
          </p:cNvCxnSpPr>
          <p:nvPr userDrawn="1"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BF827C7-D183-55DB-4922-255E836F9533}"/>
              </a:ext>
            </a:extLst>
          </p:cNvPr>
          <p:cNvCxnSpPr>
            <a:cxnSpLocks/>
          </p:cNvCxnSpPr>
          <p:nvPr userDrawn="1"/>
        </p:nvCxnSpPr>
        <p:spPr>
          <a:xfrm>
            <a:off x="561861" y="297435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C4597E1-BCFF-FE25-3CC7-03E7F380FA75}"/>
              </a:ext>
            </a:extLst>
          </p:cNvPr>
          <p:cNvCxnSpPr>
            <a:cxnSpLocks/>
          </p:cNvCxnSpPr>
          <p:nvPr userDrawn="1"/>
        </p:nvCxnSpPr>
        <p:spPr>
          <a:xfrm>
            <a:off x="561861" y="3756940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0A921B4-0E41-1744-71C1-C801B94E93C8}"/>
              </a:ext>
            </a:extLst>
          </p:cNvPr>
          <p:cNvCxnSpPr>
            <a:cxnSpLocks/>
          </p:cNvCxnSpPr>
          <p:nvPr userDrawn="1"/>
        </p:nvCxnSpPr>
        <p:spPr>
          <a:xfrm>
            <a:off x="561861" y="5083279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方体 8">
            <a:extLst>
              <a:ext uri="{FF2B5EF4-FFF2-40B4-BE49-F238E27FC236}">
                <a16:creationId xmlns:a16="http://schemas.microsoft.com/office/drawing/2014/main" id="{DC5E182F-C6AA-5622-2048-08F4DF9B66A0}"/>
              </a:ext>
            </a:extLst>
          </p:cNvPr>
          <p:cNvSpPr/>
          <p:nvPr userDrawn="1"/>
        </p:nvSpPr>
        <p:spPr>
          <a:xfrm>
            <a:off x="6107469" y="1071103"/>
            <a:ext cx="1210904" cy="552512"/>
          </a:xfrm>
          <a:prstGeom prst="cube">
            <a:avLst>
              <a:gd name="adj" fmla="val 90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31CD4188-55FE-5E79-A4F3-58FC63122363}"/>
              </a:ext>
            </a:extLst>
          </p:cNvPr>
          <p:cNvSpPr/>
          <p:nvPr userDrawn="1"/>
        </p:nvSpPr>
        <p:spPr>
          <a:xfrm>
            <a:off x="6824313" y="5879048"/>
            <a:ext cx="1429906" cy="552512"/>
          </a:xfrm>
          <a:prstGeom prst="cube">
            <a:avLst>
              <a:gd name="adj" fmla="val 90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BE032D2D-3645-0D1E-7DBE-BC55A3773224}"/>
              </a:ext>
            </a:extLst>
          </p:cNvPr>
          <p:cNvSpPr/>
          <p:nvPr userDrawn="1"/>
        </p:nvSpPr>
        <p:spPr>
          <a:xfrm>
            <a:off x="8658184" y="4163976"/>
            <a:ext cx="1210904" cy="552512"/>
          </a:xfrm>
          <a:prstGeom prst="cube">
            <a:avLst>
              <a:gd name="adj" fmla="val 90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直方体 11">
            <a:extLst>
              <a:ext uri="{FF2B5EF4-FFF2-40B4-BE49-F238E27FC236}">
                <a16:creationId xmlns:a16="http://schemas.microsoft.com/office/drawing/2014/main" id="{296FD586-C2B3-F6D6-F6A7-E611FE5B1367}"/>
              </a:ext>
            </a:extLst>
          </p:cNvPr>
          <p:cNvSpPr/>
          <p:nvPr userDrawn="1"/>
        </p:nvSpPr>
        <p:spPr>
          <a:xfrm>
            <a:off x="3910090" y="5879048"/>
            <a:ext cx="1299915" cy="552512"/>
          </a:xfrm>
          <a:prstGeom prst="cube">
            <a:avLst>
              <a:gd name="adj" fmla="val 904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CF1CDFED-A098-B139-9BF2-4A38792B00C3}"/>
              </a:ext>
            </a:extLst>
          </p:cNvPr>
          <p:cNvSpPr/>
          <p:nvPr userDrawn="1"/>
        </p:nvSpPr>
        <p:spPr>
          <a:xfrm>
            <a:off x="8530090" y="5895284"/>
            <a:ext cx="1529059" cy="536275"/>
          </a:xfrm>
          <a:prstGeom prst="cube">
            <a:avLst>
              <a:gd name="adj" fmla="val 90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E8B185-B4C7-4EDC-D1C6-58373E0EF094}"/>
              </a:ext>
            </a:extLst>
          </p:cNvPr>
          <p:cNvSpPr txBox="1"/>
          <p:nvPr userDrawn="1"/>
        </p:nvSpPr>
        <p:spPr>
          <a:xfrm>
            <a:off x="487717" y="1335211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F33035-7CD0-DD58-79D8-FF66CC1C6C18}"/>
              </a:ext>
            </a:extLst>
          </p:cNvPr>
          <p:cNvSpPr txBox="1"/>
          <p:nvPr userDrawn="1"/>
        </p:nvSpPr>
        <p:spPr>
          <a:xfrm>
            <a:off x="487717" y="2356456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5206FC7-3EC5-D9AD-716C-EC777248C434}"/>
              </a:ext>
            </a:extLst>
          </p:cNvPr>
          <p:cNvSpPr txBox="1"/>
          <p:nvPr userDrawn="1"/>
        </p:nvSpPr>
        <p:spPr>
          <a:xfrm>
            <a:off x="487716" y="3153465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 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B17DEF-8090-225A-73B4-EF333BF63181}"/>
              </a:ext>
            </a:extLst>
          </p:cNvPr>
          <p:cNvSpPr txBox="1"/>
          <p:nvPr userDrawn="1"/>
        </p:nvSpPr>
        <p:spPr>
          <a:xfrm>
            <a:off x="487718" y="4306415"/>
            <a:ext cx="3223456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20883A9-9F95-5035-8D9F-02673D3E0818}"/>
              </a:ext>
            </a:extLst>
          </p:cNvPr>
          <p:cNvCxnSpPr>
            <a:cxnSpLocks/>
          </p:cNvCxnSpPr>
          <p:nvPr userDrawn="1"/>
        </p:nvCxnSpPr>
        <p:spPr>
          <a:xfrm>
            <a:off x="6726303" y="1635972"/>
            <a:ext cx="0" cy="320467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B97BCEF-088A-74EF-9684-FD34794C939C}"/>
              </a:ext>
            </a:extLst>
          </p:cNvPr>
          <p:cNvCxnSpPr>
            <a:cxnSpLocks/>
            <a:endCxn id="11" idx="0"/>
          </p:cNvCxnSpPr>
          <p:nvPr userDrawn="1"/>
        </p:nvCxnSpPr>
        <p:spPr>
          <a:xfrm>
            <a:off x="9288632" y="3756940"/>
            <a:ext cx="0" cy="407036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BDB35B7-D791-C5B1-F4FD-991817723F6E}"/>
              </a:ext>
            </a:extLst>
          </p:cNvPr>
          <p:cNvCxnSpPr>
            <a:cxnSpLocks/>
            <a:endCxn id="12" idx="0"/>
          </p:cNvCxnSpPr>
          <p:nvPr userDrawn="1"/>
        </p:nvCxnSpPr>
        <p:spPr>
          <a:xfrm>
            <a:off x="4575213" y="5092156"/>
            <a:ext cx="0" cy="78689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直方体 22">
            <a:extLst>
              <a:ext uri="{FF2B5EF4-FFF2-40B4-BE49-F238E27FC236}">
                <a16:creationId xmlns:a16="http://schemas.microsoft.com/office/drawing/2014/main" id="{C0728C2D-AB66-68A3-95A4-A56EA4D54CBD}"/>
              </a:ext>
            </a:extLst>
          </p:cNvPr>
          <p:cNvSpPr/>
          <p:nvPr userDrawn="1"/>
        </p:nvSpPr>
        <p:spPr>
          <a:xfrm>
            <a:off x="4400358" y="2125568"/>
            <a:ext cx="1210904" cy="552512"/>
          </a:xfrm>
          <a:prstGeom prst="cube">
            <a:avLst>
              <a:gd name="adj" fmla="val 90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001FD4-2516-B713-1E2A-738650E0D486}"/>
              </a:ext>
            </a:extLst>
          </p:cNvPr>
          <p:cNvCxnSpPr>
            <a:cxnSpLocks/>
          </p:cNvCxnSpPr>
          <p:nvPr userDrawn="1"/>
        </p:nvCxnSpPr>
        <p:spPr>
          <a:xfrm>
            <a:off x="5005810" y="2689415"/>
            <a:ext cx="0" cy="291334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直方体 24">
            <a:extLst>
              <a:ext uri="{FF2B5EF4-FFF2-40B4-BE49-F238E27FC236}">
                <a16:creationId xmlns:a16="http://schemas.microsoft.com/office/drawing/2014/main" id="{19E8802A-550A-EBDB-2FDE-8731C459035D}"/>
              </a:ext>
            </a:extLst>
          </p:cNvPr>
          <p:cNvSpPr/>
          <p:nvPr userDrawn="1"/>
        </p:nvSpPr>
        <p:spPr>
          <a:xfrm>
            <a:off x="9861051" y="1223841"/>
            <a:ext cx="1210904" cy="373542"/>
          </a:xfrm>
          <a:prstGeom prst="cube">
            <a:avLst>
              <a:gd name="adj" fmla="val 904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D70C2A7-1316-76E9-7649-7A386065B39D}"/>
              </a:ext>
            </a:extLst>
          </p:cNvPr>
          <p:cNvCxnSpPr>
            <a:cxnSpLocks/>
          </p:cNvCxnSpPr>
          <p:nvPr userDrawn="1"/>
        </p:nvCxnSpPr>
        <p:spPr>
          <a:xfrm>
            <a:off x="9985461" y="1601490"/>
            <a:ext cx="0" cy="349024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411F037-3519-2185-68B8-E86035886CAF}"/>
              </a:ext>
            </a:extLst>
          </p:cNvPr>
          <p:cNvCxnSpPr>
            <a:cxnSpLocks/>
          </p:cNvCxnSpPr>
          <p:nvPr userDrawn="1"/>
        </p:nvCxnSpPr>
        <p:spPr>
          <a:xfrm>
            <a:off x="10278633" y="1611256"/>
            <a:ext cx="0" cy="136949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F57879C-D029-3AD4-C049-164D3DCF02FA}"/>
              </a:ext>
            </a:extLst>
          </p:cNvPr>
          <p:cNvCxnSpPr>
            <a:cxnSpLocks/>
          </p:cNvCxnSpPr>
          <p:nvPr userDrawn="1"/>
        </p:nvCxnSpPr>
        <p:spPr>
          <a:xfrm>
            <a:off x="10571805" y="1611255"/>
            <a:ext cx="0" cy="214568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CF94E72-2481-8742-043A-18A58FD9760C}"/>
              </a:ext>
            </a:extLst>
          </p:cNvPr>
          <p:cNvCxnSpPr>
            <a:cxnSpLocks/>
          </p:cNvCxnSpPr>
          <p:nvPr userDrawn="1"/>
        </p:nvCxnSpPr>
        <p:spPr>
          <a:xfrm>
            <a:off x="10864977" y="1611254"/>
            <a:ext cx="0" cy="348090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0BCE7A-C402-3352-F5F0-3A6337708C6D}"/>
              </a:ext>
            </a:extLst>
          </p:cNvPr>
          <p:cNvSpPr txBox="1"/>
          <p:nvPr userDrawn="1"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99BCC67-6683-2EE4-74FB-F1F798E520F1}"/>
              </a:ext>
            </a:extLst>
          </p:cNvPr>
          <p:cNvSpPr txBox="1"/>
          <p:nvPr userDrawn="1"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09A8680-20A9-41EE-E183-07E3F86FDA9C}"/>
              </a:ext>
            </a:extLst>
          </p:cNvPr>
          <p:cNvSpPr txBox="1"/>
          <p:nvPr userDrawn="1"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7986360-DD28-3CF4-82C2-AC4503E5234E}"/>
              </a:ext>
            </a:extLst>
          </p:cNvPr>
          <p:cNvSpPr txBox="1"/>
          <p:nvPr userDrawn="1"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CB3AD62-B5CA-683A-6A73-DCA90A26BEDC}"/>
              </a:ext>
            </a:extLst>
          </p:cNvPr>
          <p:cNvSpPr txBox="1"/>
          <p:nvPr userDrawn="1"/>
        </p:nvSpPr>
        <p:spPr>
          <a:xfrm>
            <a:off x="4541059" y="5616906"/>
            <a:ext cx="504000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.15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7611B5F-7D89-C2E7-BFE8-8AFBBB1A70D5}"/>
              </a:ext>
            </a:extLst>
          </p:cNvPr>
          <p:cNvSpPr txBox="1"/>
          <p:nvPr userDrawn="1"/>
        </p:nvSpPr>
        <p:spPr>
          <a:xfrm>
            <a:off x="9259334" y="3941857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16A7AB-0229-46B1-6603-AF3AD8F30E82}"/>
              </a:ext>
            </a:extLst>
          </p:cNvPr>
          <p:cNvSpPr txBox="1"/>
          <p:nvPr userDrawn="1"/>
        </p:nvSpPr>
        <p:spPr>
          <a:xfrm>
            <a:off x="9220906" y="4716621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85E4475-E6C1-F8A2-27B8-E290C9114579}"/>
              </a:ext>
            </a:extLst>
          </p:cNvPr>
          <p:cNvSpPr txBox="1"/>
          <p:nvPr userDrawn="1"/>
        </p:nvSpPr>
        <p:spPr>
          <a:xfrm>
            <a:off x="4969302" y="2678599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83C07CD-37F9-A5E8-3095-F2FE4F5DF6DF}"/>
              </a:ext>
            </a:extLst>
          </p:cNvPr>
          <p:cNvCxnSpPr>
            <a:cxnSpLocks/>
            <a:endCxn id="25" idx="0"/>
          </p:cNvCxnSpPr>
          <p:nvPr userDrawn="1"/>
        </p:nvCxnSpPr>
        <p:spPr>
          <a:xfrm>
            <a:off x="10483402" y="1054433"/>
            <a:ext cx="0" cy="16940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39EC5CF-B8F1-792E-8C1D-3138DA5E3E00}"/>
              </a:ext>
            </a:extLst>
          </p:cNvPr>
          <p:cNvCxnSpPr>
            <a:cxnSpLocks/>
          </p:cNvCxnSpPr>
          <p:nvPr userDrawn="1"/>
        </p:nvCxnSpPr>
        <p:spPr>
          <a:xfrm>
            <a:off x="9271691" y="4716488"/>
            <a:ext cx="0" cy="37566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DE53A4F-C9CA-67EF-32AD-B51EF85A1C27}"/>
              </a:ext>
            </a:extLst>
          </p:cNvPr>
          <p:cNvSpPr txBox="1"/>
          <p:nvPr userDrawn="1"/>
        </p:nvSpPr>
        <p:spPr>
          <a:xfrm>
            <a:off x="10073754" y="832929"/>
            <a:ext cx="837304" cy="255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FE60285-2946-4405-ABE3-0D2C3A22AC63}"/>
              </a:ext>
            </a:extLst>
          </p:cNvPr>
          <p:cNvCxnSpPr>
            <a:cxnSpLocks/>
          </p:cNvCxnSpPr>
          <p:nvPr userDrawn="1"/>
        </p:nvCxnSpPr>
        <p:spPr>
          <a:xfrm>
            <a:off x="8738108" y="5092156"/>
            <a:ext cx="0" cy="80312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AD4701A-7687-78CF-FAE7-34B1BBE3F43E}"/>
              </a:ext>
            </a:extLst>
          </p:cNvPr>
          <p:cNvCxnSpPr>
            <a:cxnSpLocks/>
          </p:cNvCxnSpPr>
          <p:nvPr userDrawn="1"/>
        </p:nvCxnSpPr>
        <p:spPr>
          <a:xfrm>
            <a:off x="6983489" y="5092156"/>
            <a:ext cx="0" cy="78689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C9AE34E-D694-920F-A037-53DF5476C9F2}"/>
              </a:ext>
            </a:extLst>
          </p:cNvPr>
          <p:cNvSpPr txBox="1"/>
          <p:nvPr userDrawn="1"/>
        </p:nvSpPr>
        <p:spPr>
          <a:xfrm>
            <a:off x="6958492" y="5291718"/>
            <a:ext cx="1529057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DSPI)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6EEBEA-214C-E18B-8A9B-143678364813}"/>
              </a:ext>
            </a:extLst>
          </p:cNvPr>
          <p:cNvSpPr txBox="1"/>
          <p:nvPr userDrawn="1"/>
        </p:nvSpPr>
        <p:spPr>
          <a:xfrm>
            <a:off x="8704984" y="5673407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5725283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230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55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91E0F-6B8B-44D1-B9F3-648940E3C30F}"/>
              </a:ext>
            </a:extLst>
          </p:cNvPr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5" r:id="rId6"/>
    <p:sldLayoutId id="214748366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4700F-4552-A87F-FB0B-8BC4B9F6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Files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1-node</a:t>
            </a:r>
            <a:r>
              <a:rPr kumimoji="1" lang="ja-JP" altLang="en-US" dirty="0"/>
              <a:t>）自宅ラボ </a:t>
            </a:r>
            <a:r>
              <a:rPr kumimoji="1" lang="en-US" altLang="ja-JP" dirty="0"/>
              <a:t>| </a:t>
            </a:r>
            <a:r>
              <a:rPr kumimoji="1" lang="ja-JP" altLang="en-US" dirty="0"/>
              <a:t>イメージ図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9B8420-8D14-526E-7772-78F6AF939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4A6EE0E-27CF-ED7E-E43A-F5482E96BD85}"/>
              </a:ext>
            </a:extLst>
          </p:cNvPr>
          <p:cNvSpPr/>
          <p:nvPr/>
        </p:nvSpPr>
        <p:spPr>
          <a:xfrm>
            <a:off x="6763413" y="3093875"/>
            <a:ext cx="2413151" cy="520045"/>
          </a:xfrm>
          <a:prstGeom prst="wedgeRoundRectCallout">
            <a:avLst>
              <a:gd name="adj1" fmla="val 50095"/>
              <a:gd name="adj2" fmla="val 1389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(SMB 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共有フォルダを提供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83766707-5AA2-2A88-C331-6BE96E0A47A6}"/>
              </a:ext>
            </a:extLst>
          </p:cNvPr>
          <p:cNvSpPr/>
          <p:nvPr/>
        </p:nvSpPr>
        <p:spPr>
          <a:xfrm>
            <a:off x="685430" y="5780192"/>
            <a:ext cx="2704702" cy="635211"/>
          </a:xfrm>
          <a:prstGeom prst="wedgeRoundRectCallout">
            <a:avLst>
              <a:gd name="adj1" fmla="val 66296"/>
              <a:gd name="adj2" fmla="val 90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リソース不足であれば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は停止してもよい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B650BCE9-3895-ADFD-1027-D1FEB515D581}"/>
              </a:ext>
            </a:extLst>
          </p:cNvPr>
          <p:cNvSpPr/>
          <p:nvPr/>
        </p:nvSpPr>
        <p:spPr>
          <a:xfrm>
            <a:off x="7576771" y="1196662"/>
            <a:ext cx="2040078" cy="660544"/>
          </a:xfrm>
          <a:prstGeom prst="wedgeRoundRectCallout">
            <a:avLst>
              <a:gd name="adj1" fmla="val 60981"/>
              <a:gd name="adj2" fmla="val -332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外部でも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ネットワーク準備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ルータ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909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F9FE5-21DE-63C5-8534-CF70B7B6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Nutanix Files </a:t>
            </a:r>
            <a:r>
              <a:rPr kumimoji="1" lang="ja-JP" altLang="en-US" dirty="0"/>
              <a:t>を展開する。（シングル ノード構築編）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1EE6C5-4645-D861-7D5C-9F7CE6CDC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30F156-606B-00D3-F753-2D9BFC8DFB27}"/>
              </a:ext>
            </a:extLst>
          </p:cNvPr>
          <p:cNvSpPr/>
          <p:nvPr/>
        </p:nvSpPr>
        <p:spPr>
          <a:xfrm>
            <a:off x="7475791" y="3921065"/>
            <a:ext cx="2837652" cy="1066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1ECA708-13A8-08CD-6FFB-E4F01854881D}"/>
              </a:ext>
            </a:extLst>
          </p:cNvPr>
          <p:cNvCxnSpPr>
            <a:cxnSpLocks/>
          </p:cNvCxnSpPr>
          <p:nvPr/>
        </p:nvCxnSpPr>
        <p:spPr>
          <a:xfrm flipV="1">
            <a:off x="7986748" y="4987636"/>
            <a:ext cx="0" cy="980027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716C98-0687-94BF-AEAD-8F01C3854FFC}"/>
              </a:ext>
            </a:extLst>
          </p:cNvPr>
          <p:cNvCxnSpPr>
            <a:cxnSpLocks/>
          </p:cNvCxnSpPr>
          <p:nvPr/>
        </p:nvCxnSpPr>
        <p:spPr>
          <a:xfrm>
            <a:off x="7024392" y="1580607"/>
            <a:ext cx="2119608" cy="2221372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7BD6AD30-8CE8-A270-73B7-48355468B3BE}"/>
              </a:ext>
            </a:extLst>
          </p:cNvPr>
          <p:cNvSpPr/>
          <p:nvPr/>
        </p:nvSpPr>
        <p:spPr>
          <a:xfrm>
            <a:off x="5174318" y="3113016"/>
            <a:ext cx="2829210" cy="433858"/>
          </a:xfrm>
          <a:prstGeom prst="wedgeRoundRectCallout">
            <a:avLst>
              <a:gd name="adj1" fmla="val 63459"/>
              <a:gd name="adj2" fmla="val -50478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共有フォルダにアクセス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1D0100C6-65F7-64AD-24AA-80E981E088F1}"/>
              </a:ext>
            </a:extLst>
          </p:cNvPr>
          <p:cNvSpPr/>
          <p:nvPr/>
        </p:nvSpPr>
        <p:spPr>
          <a:xfrm>
            <a:off x="4017490" y="3990860"/>
            <a:ext cx="2957547" cy="696754"/>
          </a:xfrm>
          <a:prstGeom prst="wedgeRoundRectCallout">
            <a:avLst>
              <a:gd name="adj1" fmla="val 82329"/>
              <a:gd name="adj2" fmla="val 139280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ファイルサーバーの作成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共有フォルダの作成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F841A-82A2-8501-BD7C-A9B06D2E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Nutanix Files </a:t>
            </a:r>
            <a:r>
              <a:rPr kumimoji="1" lang="ja-JP" altLang="en-US" dirty="0"/>
              <a:t>ファイル サーバーを削除する。（</a:t>
            </a:r>
            <a:r>
              <a:rPr kumimoji="1" lang="en-US" altLang="ja-JP" dirty="0"/>
              <a:t>ncli </a:t>
            </a:r>
            <a:r>
              <a:rPr kumimoji="1" lang="ja-JP" altLang="en-US" dirty="0"/>
              <a:t>編）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DC4636-A9C9-DB2B-9CD7-0C1884249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04E8DCC-E9E4-1B93-66DA-015655C280E1}"/>
              </a:ext>
            </a:extLst>
          </p:cNvPr>
          <p:cNvSpPr/>
          <p:nvPr/>
        </p:nvSpPr>
        <p:spPr>
          <a:xfrm>
            <a:off x="7475791" y="3921065"/>
            <a:ext cx="2837652" cy="1066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A128AA73-F055-19F0-8464-995F80D02D2D}"/>
              </a:ext>
            </a:extLst>
          </p:cNvPr>
          <p:cNvSpPr/>
          <p:nvPr/>
        </p:nvSpPr>
        <p:spPr>
          <a:xfrm>
            <a:off x="8846164" y="5192571"/>
            <a:ext cx="2957547" cy="433858"/>
          </a:xfrm>
          <a:prstGeom prst="wedgeRoundRectCallout">
            <a:avLst>
              <a:gd name="adj1" fmla="val -77140"/>
              <a:gd name="adj2" fmla="val 12382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ファイルサーバーの削除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04E4DCC-31C8-7F25-A59C-3D7EE90C70D4}"/>
              </a:ext>
            </a:extLst>
          </p:cNvPr>
          <p:cNvCxnSpPr>
            <a:cxnSpLocks/>
          </p:cNvCxnSpPr>
          <p:nvPr/>
        </p:nvCxnSpPr>
        <p:spPr>
          <a:xfrm flipV="1">
            <a:off x="7986748" y="4987636"/>
            <a:ext cx="0" cy="843728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1D4AA3-7A52-4CD0-5CAD-7D4AF6A79C09}"/>
              </a:ext>
            </a:extLst>
          </p:cNvPr>
          <p:cNvCxnSpPr>
            <a:cxnSpLocks/>
          </p:cNvCxnSpPr>
          <p:nvPr/>
        </p:nvCxnSpPr>
        <p:spPr>
          <a:xfrm flipH="1" flipV="1">
            <a:off x="5678905" y="2738825"/>
            <a:ext cx="2226494" cy="3092539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B981109-E5C5-0D34-B331-446426D15732}"/>
              </a:ext>
            </a:extLst>
          </p:cNvPr>
          <p:cNvSpPr/>
          <p:nvPr/>
        </p:nvSpPr>
        <p:spPr>
          <a:xfrm>
            <a:off x="6096000" y="2151139"/>
            <a:ext cx="3625516" cy="680419"/>
          </a:xfrm>
          <a:prstGeom prst="wedgeRoundRectCallout">
            <a:avLst>
              <a:gd name="adj1" fmla="val -46389"/>
              <a:gd name="adj2" fmla="val 134928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レコードの削除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アカウント削除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D343AD-EAAD-63F2-FEF2-5D62B7252B46}"/>
              </a:ext>
            </a:extLst>
          </p:cNvPr>
          <p:cNvSpPr/>
          <p:nvPr/>
        </p:nvSpPr>
        <p:spPr>
          <a:xfrm>
            <a:off x="4317286" y="2046446"/>
            <a:ext cx="1361619" cy="6967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02432C6-FD77-D1C0-D587-F569662DB916}"/>
              </a:ext>
            </a:extLst>
          </p:cNvPr>
          <p:cNvSpPr/>
          <p:nvPr/>
        </p:nvSpPr>
        <p:spPr>
          <a:xfrm>
            <a:off x="7499050" y="5695066"/>
            <a:ext cx="851070" cy="272597"/>
          </a:xfrm>
          <a:prstGeom prst="wedgeRoundRectCallout">
            <a:avLst>
              <a:gd name="adj1" fmla="val -821"/>
              <a:gd name="adj2" fmla="val 9971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ncli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2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59FD8-1A8E-E20F-0C66-DC3081C5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Nutanix Files </a:t>
            </a:r>
            <a:r>
              <a:rPr kumimoji="1" lang="ja-JP" altLang="en-US" dirty="0"/>
              <a:t>を展開する。（シングル ノード構築 </a:t>
            </a:r>
            <a:r>
              <a:rPr kumimoji="1" lang="en-US" altLang="ja-JP" dirty="0"/>
              <a:t>ncli </a:t>
            </a:r>
            <a:r>
              <a:rPr kumimoji="1" lang="ja-JP" altLang="en-US" dirty="0"/>
              <a:t>編）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C9218-AEC4-BE65-91FD-EFD5A97F6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42103-7CA0-F9D3-A85B-96A838CC0360}"/>
              </a:ext>
            </a:extLst>
          </p:cNvPr>
          <p:cNvSpPr/>
          <p:nvPr/>
        </p:nvSpPr>
        <p:spPr>
          <a:xfrm>
            <a:off x="7475791" y="3921065"/>
            <a:ext cx="2837652" cy="1066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3E438DD3-F5A8-C0E0-4CFF-DF4358ED2795}"/>
              </a:ext>
            </a:extLst>
          </p:cNvPr>
          <p:cNvSpPr/>
          <p:nvPr/>
        </p:nvSpPr>
        <p:spPr>
          <a:xfrm>
            <a:off x="4017490" y="3990860"/>
            <a:ext cx="2957547" cy="696754"/>
          </a:xfrm>
          <a:prstGeom prst="wedgeRoundRectCallout">
            <a:avLst>
              <a:gd name="adj1" fmla="val 82329"/>
              <a:gd name="adj2" fmla="val 139280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ファイルサーバーの作成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共有フォルダの作成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7709C35-33BB-6B53-1A63-D45A4C436256}"/>
              </a:ext>
            </a:extLst>
          </p:cNvPr>
          <p:cNvCxnSpPr>
            <a:cxnSpLocks/>
          </p:cNvCxnSpPr>
          <p:nvPr/>
        </p:nvCxnSpPr>
        <p:spPr>
          <a:xfrm flipV="1">
            <a:off x="7986748" y="4987636"/>
            <a:ext cx="0" cy="843728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FB0DC11-55F3-A04C-1F15-38EAF0CFC82C}"/>
              </a:ext>
            </a:extLst>
          </p:cNvPr>
          <p:cNvSpPr/>
          <p:nvPr/>
        </p:nvSpPr>
        <p:spPr>
          <a:xfrm>
            <a:off x="6096000" y="2079695"/>
            <a:ext cx="2957547" cy="823307"/>
          </a:xfrm>
          <a:prstGeom prst="wedgeRoundRectCallout">
            <a:avLst>
              <a:gd name="adj1" fmla="val -61833"/>
              <a:gd name="adj2" fmla="val -30694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自動作成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レコード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E9B7-02FB-7EA2-FAE4-46111EFFD1C9}"/>
              </a:ext>
            </a:extLst>
          </p:cNvPr>
          <p:cNvSpPr/>
          <p:nvPr/>
        </p:nvSpPr>
        <p:spPr>
          <a:xfrm>
            <a:off x="4317286" y="2046446"/>
            <a:ext cx="1361619" cy="6967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42A7753-94A5-A6FB-D77C-9DBB2E9C8A0A}"/>
              </a:ext>
            </a:extLst>
          </p:cNvPr>
          <p:cNvSpPr/>
          <p:nvPr/>
        </p:nvSpPr>
        <p:spPr>
          <a:xfrm>
            <a:off x="7499050" y="5695066"/>
            <a:ext cx="851070" cy="272597"/>
          </a:xfrm>
          <a:prstGeom prst="wedgeRoundRectCallout">
            <a:avLst>
              <a:gd name="adj1" fmla="val -821"/>
              <a:gd name="adj2" fmla="val 9971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ncli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5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FCF93-F2EC-FF89-EF91-64C07B08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Nutanix Files </a:t>
            </a:r>
            <a:r>
              <a:rPr kumimoji="1" lang="ja-JP" altLang="en-US" dirty="0"/>
              <a:t>ファイル サーバーを削除する。（</a:t>
            </a:r>
            <a:r>
              <a:rPr kumimoji="1" lang="en-US" altLang="ja-JP" dirty="0"/>
              <a:t>REST API </a:t>
            </a:r>
            <a:r>
              <a:rPr kumimoji="1" lang="ja-JP" altLang="en-US" dirty="0"/>
              <a:t>編）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7F25F3-D024-1CE5-989D-B4684CEBD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BE3291BD-0CC6-EB3E-7598-62BD87791CD1}"/>
              </a:ext>
            </a:extLst>
          </p:cNvPr>
          <p:cNvSpPr/>
          <p:nvPr/>
        </p:nvSpPr>
        <p:spPr>
          <a:xfrm>
            <a:off x="2017121" y="5879048"/>
            <a:ext cx="1299915" cy="552512"/>
          </a:xfrm>
          <a:prstGeom prst="cube">
            <a:avLst>
              <a:gd name="adj" fmla="val 9048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9DA8A0A-790F-A31C-2385-9B0BCD1A1F0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682244" y="5092156"/>
            <a:ext cx="0" cy="78689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55338B-A780-10D5-A031-C90DAC2453C8}"/>
              </a:ext>
            </a:extLst>
          </p:cNvPr>
          <p:cNvSpPr/>
          <p:nvPr/>
        </p:nvSpPr>
        <p:spPr>
          <a:xfrm>
            <a:off x="7475791" y="3921065"/>
            <a:ext cx="2837652" cy="1066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F3C2D7C-DAF9-B465-A6E9-217031E8572B}"/>
              </a:ext>
            </a:extLst>
          </p:cNvPr>
          <p:cNvSpPr/>
          <p:nvPr/>
        </p:nvSpPr>
        <p:spPr>
          <a:xfrm>
            <a:off x="8846164" y="5192571"/>
            <a:ext cx="2957547" cy="433858"/>
          </a:xfrm>
          <a:prstGeom prst="wedgeRoundRectCallout">
            <a:avLst>
              <a:gd name="adj1" fmla="val -79852"/>
              <a:gd name="adj2" fmla="val 12382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ファイルサーバーの削除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D78E7BF-E75D-F277-4D97-87C3AF1EBD9F}"/>
              </a:ext>
            </a:extLst>
          </p:cNvPr>
          <p:cNvCxnSpPr>
            <a:cxnSpLocks/>
          </p:cNvCxnSpPr>
          <p:nvPr/>
        </p:nvCxnSpPr>
        <p:spPr>
          <a:xfrm flipV="1">
            <a:off x="7906538" y="4987636"/>
            <a:ext cx="0" cy="1052157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CDB89D5-B4B2-1854-7DCA-04134926D86F}"/>
              </a:ext>
            </a:extLst>
          </p:cNvPr>
          <p:cNvCxnSpPr>
            <a:cxnSpLocks/>
          </p:cNvCxnSpPr>
          <p:nvPr/>
        </p:nvCxnSpPr>
        <p:spPr>
          <a:xfrm flipH="1" flipV="1">
            <a:off x="5678905" y="2738825"/>
            <a:ext cx="2227633" cy="330096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C4EF0A14-53E3-9D0D-2A50-DCC035F0DE65}"/>
              </a:ext>
            </a:extLst>
          </p:cNvPr>
          <p:cNvSpPr/>
          <p:nvPr/>
        </p:nvSpPr>
        <p:spPr>
          <a:xfrm>
            <a:off x="6096000" y="2151139"/>
            <a:ext cx="3625516" cy="680419"/>
          </a:xfrm>
          <a:prstGeom prst="wedgeRoundRectCallout">
            <a:avLst>
              <a:gd name="adj1" fmla="val -46389"/>
              <a:gd name="adj2" fmla="val 134928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レコードの削除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アカウント削除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C024146-9426-FCB3-1711-99C143BE48CB}"/>
              </a:ext>
            </a:extLst>
          </p:cNvPr>
          <p:cNvSpPr/>
          <p:nvPr/>
        </p:nvSpPr>
        <p:spPr>
          <a:xfrm>
            <a:off x="4317286" y="2046446"/>
            <a:ext cx="1361619" cy="6967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B7E5D30-C580-56E7-A94C-4FD6B841E54E}"/>
              </a:ext>
            </a:extLst>
          </p:cNvPr>
          <p:cNvSpPr/>
          <p:nvPr/>
        </p:nvSpPr>
        <p:spPr>
          <a:xfrm>
            <a:off x="2841060" y="5753566"/>
            <a:ext cx="639422" cy="299857"/>
          </a:xfrm>
          <a:prstGeom prst="wedgeRoundRectCallout">
            <a:avLst>
              <a:gd name="adj1" fmla="val -821"/>
              <a:gd name="adj2" fmla="val 9971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curl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3DBB44-EE0A-5311-8311-C1FD074A93B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480482" y="5903495"/>
            <a:ext cx="4203686" cy="50342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5455E5A9-68E0-EEDE-2323-223E8DE9C298}"/>
              </a:ext>
            </a:extLst>
          </p:cNvPr>
          <p:cNvSpPr/>
          <p:nvPr/>
        </p:nvSpPr>
        <p:spPr>
          <a:xfrm>
            <a:off x="3691323" y="4433575"/>
            <a:ext cx="2036033" cy="499328"/>
          </a:xfrm>
          <a:prstGeom prst="wedgeRoundRectCallout">
            <a:avLst>
              <a:gd name="adj1" fmla="val -57420"/>
              <a:gd name="adj2" fmla="val 202395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REST API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で操作</a:t>
            </a:r>
          </a:p>
        </p:txBody>
      </p:sp>
    </p:spTree>
    <p:extLst>
      <p:ext uri="{BB962C8B-B14F-4D97-AF65-F5344CB8AC3E}">
        <p14:creationId xmlns:p14="http://schemas.microsoft.com/office/powerpoint/2010/main" val="299483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0E5F5-CCD0-ACA0-06CF-C2AA02E7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Nutanix Files </a:t>
            </a:r>
            <a:r>
              <a:rPr kumimoji="1" lang="ja-JP" altLang="en-US" dirty="0"/>
              <a:t>を展開する。（シングル ノード構築 </a:t>
            </a:r>
            <a:r>
              <a:rPr kumimoji="1" lang="en-US" altLang="ja-JP" dirty="0"/>
              <a:t>REST API </a:t>
            </a:r>
            <a:r>
              <a:rPr kumimoji="1" lang="ja-JP" altLang="en-US" dirty="0"/>
              <a:t>編）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7D6FE3-0697-3B25-0F51-DACF81BC08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4BF1BD-CC3A-361E-B1A9-C9D43F428D82}"/>
              </a:ext>
            </a:extLst>
          </p:cNvPr>
          <p:cNvSpPr/>
          <p:nvPr/>
        </p:nvSpPr>
        <p:spPr>
          <a:xfrm>
            <a:off x="7475791" y="3921065"/>
            <a:ext cx="2837652" cy="1066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637D1CCA-F867-F2FA-A164-78A404BBD1C1}"/>
              </a:ext>
            </a:extLst>
          </p:cNvPr>
          <p:cNvSpPr/>
          <p:nvPr/>
        </p:nvSpPr>
        <p:spPr>
          <a:xfrm>
            <a:off x="6096000" y="2079695"/>
            <a:ext cx="2957547" cy="823307"/>
          </a:xfrm>
          <a:prstGeom prst="wedgeRoundRectCallout">
            <a:avLst>
              <a:gd name="adj1" fmla="val -61833"/>
              <a:gd name="adj2" fmla="val -30694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自動作成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レコード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A690EEB-BAD4-9444-A458-923A35F0AAC9}"/>
              </a:ext>
            </a:extLst>
          </p:cNvPr>
          <p:cNvSpPr/>
          <p:nvPr/>
        </p:nvSpPr>
        <p:spPr>
          <a:xfrm>
            <a:off x="4317286" y="2046446"/>
            <a:ext cx="1361619" cy="6967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3268217-C9E3-35B6-FE26-87928FF3CB3F}"/>
              </a:ext>
            </a:extLst>
          </p:cNvPr>
          <p:cNvCxnSpPr>
            <a:cxnSpLocks/>
          </p:cNvCxnSpPr>
          <p:nvPr/>
        </p:nvCxnSpPr>
        <p:spPr>
          <a:xfrm>
            <a:off x="2682244" y="5092156"/>
            <a:ext cx="0" cy="78689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75CF9EE-EF39-8C8B-D70A-6B395BD3422E}"/>
              </a:ext>
            </a:extLst>
          </p:cNvPr>
          <p:cNvCxnSpPr>
            <a:cxnSpLocks/>
          </p:cNvCxnSpPr>
          <p:nvPr/>
        </p:nvCxnSpPr>
        <p:spPr>
          <a:xfrm flipV="1">
            <a:off x="7906538" y="4987636"/>
            <a:ext cx="0" cy="1052157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CC5EE90-A971-6593-CDE9-BEF35385CA43}"/>
              </a:ext>
            </a:extLst>
          </p:cNvPr>
          <p:cNvCxnSpPr>
            <a:cxnSpLocks/>
          </p:cNvCxnSpPr>
          <p:nvPr/>
        </p:nvCxnSpPr>
        <p:spPr>
          <a:xfrm flipH="1" flipV="1">
            <a:off x="5678905" y="2738825"/>
            <a:ext cx="2227633" cy="330096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7EDC8709-ADFA-8E84-E193-76D21C6492EF}"/>
              </a:ext>
            </a:extLst>
          </p:cNvPr>
          <p:cNvSpPr/>
          <p:nvPr/>
        </p:nvSpPr>
        <p:spPr>
          <a:xfrm>
            <a:off x="3691323" y="4433575"/>
            <a:ext cx="2036033" cy="499328"/>
          </a:xfrm>
          <a:prstGeom prst="wedgeRoundRectCallout">
            <a:avLst>
              <a:gd name="adj1" fmla="val -57420"/>
              <a:gd name="adj2" fmla="val 202395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REST API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で操作</a:t>
            </a: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1C298BE-019E-3983-A1D4-AE9B22473FA4}"/>
              </a:ext>
            </a:extLst>
          </p:cNvPr>
          <p:cNvSpPr/>
          <p:nvPr/>
        </p:nvSpPr>
        <p:spPr>
          <a:xfrm>
            <a:off x="2017121" y="5879048"/>
            <a:ext cx="1299915" cy="552512"/>
          </a:xfrm>
          <a:prstGeom prst="cube">
            <a:avLst>
              <a:gd name="adj" fmla="val 9048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98334BA-A1DD-B93F-D8A1-68EE9F92137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682244" y="5092156"/>
            <a:ext cx="0" cy="78689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ADE926A-CA99-E0A4-404D-608F0C545860}"/>
              </a:ext>
            </a:extLst>
          </p:cNvPr>
          <p:cNvSpPr/>
          <p:nvPr/>
        </p:nvSpPr>
        <p:spPr>
          <a:xfrm>
            <a:off x="2841060" y="5753566"/>
            <a:ext cx="639422" cy="299857"/>
          </a:xfrm>
          <a:prstGeom prst="wedgeRoundRectCallout">
            <a:avLst>
              <a:gd name="adj1" fmla="val -821"/>
              <a:gd name="adj2" fmla="val 9971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curl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25896E1-B316-8B49-F444-B316D4F3F0B4}"/>
              </a:ext>
            </a:extLst>
          </p:cNvPr>
          <p:cNvCxnSpPr>
            <a:cxnSpLocks/>
          </p:cNvCxnSpPr>
          <p:nvPr/>
        </p:nvCxnSpPr>
        <p:spPr>
          <a:xfrm>
            <a:off x="3480482" y="5903495"/>
            <a:ext cx="4203686" cy="50342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75ECA597-FE7B-F134-5914-9DB010F91690}"/>
              </a:ext>
            </a:extLst>
          </p:cNvPr>
          <p:cNvSpPr/>
          <p:nvPr/>
        </p:nvSpPr>
        <p:spPr>
          <a:xfrm>
            <a:off x="8874966" y="5373569"/>
            <a:ext cx="2957547" cy="696754"/>
          </a:xfrm>
          <a:prstGeom prst="wedgeRoundRectCallout">
            <a:avLst>
              <a:gd name="adj1" fmla="val -80938"/>
              <a:gd name="adj2" fmla="val -35704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ファイルサーバーの作成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共有フォルダの作成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11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CD112-0743-6D84-84B5-01BE2A99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Nutanix Files </a:t>
            </a:r>
            <a:r>
              <a:rPr kumimoji="1" lang="ja-JP" altLang="en-US" dirty="0"/>
              <a:t>を展開する。（</a:t>
            </a:r>
            <a:r>
              <a:rPr kumimoji="1" lang="en-US" altLang="ja-JP" dirty="0"/>
              <a:t>Ansible </a:t>
            </a:r>
            <a:r>
              <a:rPr kumimoji="1" lang="ja-JP" altLang="en-US" dirty="0"/>
              <a:t>編）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3EA8C6B-39F7-41EF-4E72-449687B0A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BBC735D-3947-4E2C-7730-363F0C4B65B1}"/>
              </a:ext>
            </a:extLst>
          </p:cNvPr>
          <p:cNvSpPr/>
          <p:nvPr/>
        </p:nvSpPr>
        <p:spPr>
          <a:xfrm>
            <a:off x="7475791" y="3921065"/>
            <a:ext cx="2837652" cy="1066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94B5FCA9-EDDB-0293-C375-EDAA037BA1EB}"/>
              </a:ext>
            </a:extLst>
          </p:cNvPr>
          <p:cNvSpPr/>
          <p:nvPr/>
        </p:nvSpPr>
        <p:spPr>
          <a:xfrm>
            <a:off x="6079959" y="2047611"/>
            <a:ext cx="2535698" cy="823307"/>
          </a:xfrm>
          <a:prstGeom prst="wedgeRoundRectCallout">
            <a:avLst>
              <a:gd name="adj1" fmla="val -61833"/>
              <a:gd name="adj2" fmla="val -30694"/>
              <a:gd name="adj3" fmla="val 16667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自動作成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レコード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0F2102D-6FFD-7744-1572-396CDC582C51}"/>
              </a:ext>
            </a:extLst>
          </p:cNvPr>
          <p:cNvSpPr/>
          <p:nvPr/>
        </p:nvSpPr>
        <p:spPr>
          <a:xfrm>
            <a:off x="4317286" y="2046446"/>
            <a:ext cx="1361619" cy="6967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1F84396-676B-C0B2-F06A-72C2BD085BCE}"/>
              </a:ext>
            </a:extLst>
          </p:cNvPr>
          <p:cNvCxnSpPr>
            <a:cxnSpLocks/>
          </p:cNvCxnSpPr>
          <p:nvPr/>
        </p:nvCxnSpPr>
        <p:spPr>
          <a:xfrm>
            <a:off x="2682244" y="5092156"/>
            <a:ext cx="0" cy="78689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10B3D3-E62E-28CD-AF6C-183ACBC75A6D}"/>
              </a:ext>
            </a:extLst>
          </p:cNvPr>
          <p:cNvCxnSpPr>
            <a:cxnSpLocks/>
          </p:cNvCxnSpPr>
          <p:nvPr/>
        </p:nvCxnSpPr>
        <p:spPr>
          <a:xfrm flipV="1">
            <a:off x="7906538" y="4987636"/>
            <a:ext cx="0" cy="1052157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D3C73213-DA62-62B4-7F63-744F9D370DA5}"/>
              </a:ext>
            </a:extLst>
          </p:cNvPr>
          <p:cNvSpPr/>
          <p:nvPr/>
        </p:nvSpPr>
        <p:spPr>
          <a:xfrm>
            <a:off x="3691323" y="4433575"/>
            <a:ext cx="2036033" cy="499328"/>
          </a:xfrm>
          <a:prstGeom prst="wedgeRoundRectCallout">
            <a:avLst>
              <a:gd name="adj1" fmla="val -57420"/>
              <a:gd name="adj2" fmla="val 202395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で操作</a:t>
            </a:r>
          </a:p>
        </p:txBody>
      </p:sp>
      <p:sp>
        <p:nvSpPr>
          <p:cNvPr id="22" name="直方体 21">
            <a:extLst>
              <a:ext uri="{FF2B5EF4-FFF2-40B4-BE49-F238E27FC236}">
                <a16:creationId xmlns:a16="http://schemas.microsoft.com/office/drawing/2014/main" id="{F491BD90-905C-7EA0-ECD7-23865A73C801}"/>
              </a:ext>
            </a:extLst>
          </p:cNvPr>
          <p:cNvSpPr/>
          <p:nvPr/>
        </p:nvSpPr>
        <p:spPr>
          <a:xfrm>
            <a:off x="2017121" y="5879048"/>
            <a:ext cx="1299915" cy="552512"/>
          </a:xfrm>
          <a:prstGeom prst="cube">
            <a:avLst>
              <a:gd name="adj" fmla="val 9048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B527939-92F2-BA23-E627-821CE6A05EB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682244" y="5092156"/>
            <a:ext cx="0" cy="78689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C3EE4BC5-4524-D099-7E11-F83630421D37}"/>
              </a:ext>
            </a:extLst>
          </p:cNvPr>
          <p:cNvSpPr/>
          <p:nvPr/>
        </p:nvSpPr>
        <p:spPr>
          <a:xfrm>
            <a:off x="2405244" y="5753566"/>
            <a:ext cx="1029795" cy="299857"/>
          </a:xfrm>
          <a:prstGeom prst="wedgeRoundRectCallout">
            <a:avLst>
              <a:gd name="adj1" fmla="val -821"/>
              <a:gd name="adj2" fmla="val 9971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CD6CF-6712-9D13-A4D0-F7EE8E0C4D62}"/>
              </a:ext>
            </a:extLst>
          </p:cNvPr>
          <p:cNvCxnSpPr>
            <a:cxnSpLocks/>
          </p:cNvCxnSpPr>
          <p:nvPr/>
        </p:nvCxnSpPr>
        <p:spPr>
          <a:xfrm>
            <a:off x="3480482" y="5903495"/>
            <a:ext cx="4308053" cy="102204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C963EF68-A070-A187-4405-AC9BFB8AA826}"/>
              </a:ext>
            </a:extLst>
          </p:cNvPr>
          <p:cNvSpPr/>
          <p:nvPr/>
        </p:nvSpPr>
        <p:spPr>
          <a:xfrm>
            <a:off x="4504602" y="3429409"/>
            <a:ext cx="2535698" cy="843072"/>
          </a:xfrm>
          <a:prstGeom prst="wedgeRoundRectCallout">
            <a:avLst>
              <a:gd name="adj1" fmla="val 83141"/>
              <a:gd name="adj2" fmla="val 202702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ファイルサーバーの作成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共有フォルダの作成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0AAABEC-08A1-C859-B987-C02FCF80B55C}"/>
              </a:ext>
            </a:extLst>
          </p:cNvPr>
          <p:cNvSpPr/>
          <p:nvPr/>
        </p:nvSpPr>
        <p:spPr>
          <a:xfrm>
            <a:off x="8461321" y="5268511"/>
            <a:ext cx="3085709" cy="1027775"/>
          </a:xfrm>
          <a:prstGeom prst="wedgeRoundRectCallout">
            <a:avLst>
              <a:gd name="adj1" fmla="val -65926"/>
              <a:gd name="adj2" fmla="val -33389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レコードの削除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アカウント削除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ファイルサーバーの削除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38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0C237B0-E489-E371-A448-EDD4498A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31F0A79-72A0-0176-068E-C62768C7A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CEFE4F-91A9-30B1-810C-01BF1D6E1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/>
              <a:t>ブログ作図： </a:t>
            </a:r>
            <a:r>
              <a:rPr lang="en-US" altLang="ja-JP" sz="1800" dirty="0"/>
              <a:t>Nutanix CE </a:t>
            </a:r>
            <a:r>
              <a:rPr lang="ja-JP" altLang="en-US" sz="1800" dirty="0"/>
              <a:t>に </a:t>
            </a:r>
            <a:r>
              <a:rPr lang="en-US" altLang="ja-JP" sz="1800" dirty="0"/>
              <a:t>Nutanix Files </a:t>
            </a:r>
            <a:r>
              <a:rPr lang="ja-JP" altLang="en-US" sz="1800" dirty="0"/>
              <a:t>を展開する。（シングル ノード構築編）</a:t>
            </a:r>
            <a:endParaRPr lang="en-US" altLang="ja-JP" sz="1800" dirty="0"/>
          </a:p>
          <a:p>
            <a:r>
              <a:rPr lang="en-US" altLang="ja-JP" sz="1800" dirty="0"/>
              <a:t>#45</a:t>
            </a:r>
            <a:endParaRPr lang="ja-JP" altLang="en-US" sz="1800" dirty="0"/>
          </a:p>
          <a:p>
            <a:r>
              <a:rPr lang="ja-JP" altLang="en-US" sz="1800" dirty="0"/>
              <a:t>ブログ作図：</a:t>
            </a:r>
            <a:r>
              <a:rPr lang="en-US" altLang="ja-JP" sz="1800" dirty="0"/>
              <a:t>Nutanix CE </a:t>
            </a:r>
            <a:r>
              <a:rPr lang="ja-JP" altLang="en-US" sz="1800" dirty="0"/>
              <a:t>に </a:t>
            </a:r>
            <a:r>
              <a:rPr lang="en-US" altLang="ja-JP" sz="1800" dirty="0"/>
              <a:t>Nutanix Files </a:t>
            </a:r>
            <a:r>
              <a:rPr lang="ja-JP" altLang="en-US" sz="1800" dirty="0"/>
              <a:t>を展開する。（シングル ノード構築 </a:t>
            </a:r>
            <a:r>
              <a:rPr lang="en-US" altLang="ja-JP" sz="1800" dirty="0"/>
              <a:t>REST API </a:t>
            </a:r>
            <a:r>
              <a:rPr lang="ja-JP" altLang="en-US" sz="1800" dirty="0"/>
              <a:t>編）</a:t>
            </a:r>
            <a:endParaRPr lang="en-US" altLang="ja-JP" sz="1800" dirty="0"/>
          </a:p>
          <a:p>
            <a:r>
              <a:rPr lang="en-US" altLang="ja-JP" sz="1800" dirty="0"/>
              <a:t>#66</a:t>
            </a:r>
          </a:p>
          <a:p>
            <a:r>
              <a:rPr lang="ja-JP" altLang="en-US" sz="1800" dirty="0"/>
              <a:t>ブログ作図：</a:t>
            </a:r>
            <a:r>
              <a:rPr lang="en-US" altLang="ja-JP" sz="1800" dirty="0"/>
              <a:t>Nutanix CE </a:t>
            </a:r>
            <a:r>
              <a:rPr lang="ja-JP" altLang="en-US" sz="1800" dirty="0"/>
              <a:t>の </a:t>
            </a:r>
            <a:r>
              <a:rPr lang="en-US" altLang="ja-JP" sz="1800" dirty="0"/>
              <a:t>Nutanix Files </a:t>
            </a:r>
            <a:r>
              <a:rPr lang="ja-JP" altLang="en-US" sz="1800" dirty="0"/>
              <a:t>ファイル サーバーを削除する。（</a:t>
            </a:r>
            <a:r>
              <a:rPr lang="en-US" altLang="ja-JP" sz="1800" dirty="0"/>
              <a:t>REST API </a:t>
            </a:r>
            <a:r>
              <a:rPr lang="ja-JP" altLang="en-US" sz="1800" dirty="0"/>
              <a:t>編）</a:t>
            </a:r>
            <a:endParaRPr lang="en-US" altLang="ja-JP" sz="1800" dirty="0"/>
          </a:p>
          <a:p>
            <a:r>
              <a:rPr lang="en-US" altLang="ja-JP" sz="1800" dirty="0"/>
              <a:t>#68</a:t>
            </a:r>
          </a:p>
          <a:p>
            <a:r>
              <a:rPr lang="ja-JP" altLang="en-US" sz="1800" dirty="0"/>
              <a:t>ブログ作図：</a:t>
            </a:r>
            <a:r>
              <a:rPr lang="en-US" altLang="ja-JP" sz="1800" dirty="0"/>
              <a:t>Nutanix CE </a:t>
            </a:r>
            <a:r>
              <a:rPr lang="ja-JP" altLang="en-US" sz="1800" dirty="0"/>
              <a:t>に </a:t>
            </a:r>
            <a:r>
              <a:rPr lang="en-US" altLang="ja-JP" sz="1800" dirty="0"/>
              <a:t>Nutanix Files </a:t>
            </a:r>
            <a:r>
              <a:rPr lang="ja-JP" altLang="en-US" sz="1800" dirty="0"/>
              <a:t>を展開する。（シングル ノード構築 </a:t>
            </a:r>
            <a:r>
              <a:rPr lang="en-US" altLang="ja-JP" sz="1800" dirty="0"/>
              <a:t>ncli </a:t>
            </a:r>
            <a:r>
              <a:rPr lang="ja-JP" altLang="en-US" sz="1800" dirty="0"/>
              <a:t>編）</a:t>
            </a:r>
            <a:endParaRPr lang="en-US" altLang="ja-JP" sz="1800" dirty="0"/>
          </a:p>
          <a:p>
            <a:r>
              <a:rPr lang="en-US" altLang="ja-JP" sz="1800" dirty="0"/>
              <a:t>#65</a:t>
            </a:r>
          </a:p>
          <a:p>
            <a:r>
              <a:rPr lang="ja-JP" altLang="en-US" sz="1800" dirty="0"/>
              <a:t>ブログ作図：</a:t>
            </a:r>
            <a:r>
              <a:rPr lang="en-US" altLang="ja-JP" sz="1800" dirty="0"/>
              <a:t>Nutanix CE </a:t>
            </a:r>
            <a:r>
              <a:rPr lang="ja-JP" altLang="en-US" sz="1800" dirty="0"/>
              <a:t>の </a:t>
            </a:r>
            <a:r>
              <a:rPr lang="en-US" altLang="ja-JP" sz="1800" dirty="0"/>
              <a:t>Nutanix Files </a:t>
            </a:r>
            <a:r>
              <a:rPr lang="ja-JP" altLang="en-US" sz="1800" dirty="0"/>
              <a:t>ファイル サーバーを削除する。（</a:t>
            </a:r>
            <a:r>
              <a:rPr lang="en-US" altLang="ja-JP" sz="1800" dirty="0"/>
              <a:t>ncli </a:t>
            </a:r>
            <a:r>
              <a:rPr lang="ja-JP" altLang="en-US" sz="1800" dirty="0"/>
              <a:t>編）</a:t>
            </a:r>
            <a:endParaRPr lang="en-US" altLang="ja-JP" sz="1800" dirty="0"/>
          </a:p>
          <a:p>
            <a:r>
              <a:rPr lang="en-US" altLang="ja-JP" sz="1800" dirty="0"/>
              <a:t>#67</a:t>
            </a:r>
          </a:p>
          <a:p>
            <a:r>
              <a:rPr lang="ja-JP" altLang="en-US" sz="1800" dirty="0"/>
              <a:t>ブログ作図：</a:t>
            </a:r>
            <a:r>
              <a:rPr lang="en-US" altLang="ja-JP" sz="1800" dirty="0"/>
              <a:t>Nutanix CE </a:t>
            </a:r>
            <a:r>
              <a:rPr lang="ja-JP" altLang="en-US" sz="1800" dirty="0"/>
              <a:t>に </a:t>
            </a:r>
            <a:r>
              <a:rPr lang="en-US" altLang="ja-JP" sz="1800" dirty="0"/>
              <a:t>Nutanix Files </a:t>
            </a:r>
            <a:r>
              <a:rPr lang="ja-JP" altLang="en-US" sz="1800" dirty="0"/>
              <a:t>を展開する。（</a:t>
            </a:r>
            <a:r>
              <a:rPr lang="en-US" altLang="ja-JP" sz="1800" dirty="0"/>
              <a:t>Ansible </a:t>
            </a:r>
            <a:r>
              <a:rPr lang="ja-JP" altLang="en-US" sz="1800" dirty="0"/>
              <a:t>編）</a:t>
            </a:r>
            <a:endParaRPr lang="en-US" altLang="ja-JP" sz="1800" dirty="0"/>
          </a:p>
          <a:p>
            <a:r>
              <a:rPr lang="en-US" altLang="ja-JP" sz="1800" dirty="0"/>
              <a:t>#64</a:t>
            </a:r>
          </a:p>
        </p:txBody>
      </p:sp>
    </p:spTree>
    <p:extLst>
      <p:ext uri="{BB962C8B-B14F-4D97-AF65-F5344CB8AC3E}">
        <p14:creationId xmlns:p14="http://schemas.microsoft.com/office/powerpoint/2010/main" val="428209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01AD7-8B20-2E7F-9C3B-E22EE320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Wrok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4846711-D69B-95B7-3BB1-F6E43CFAA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C881263-CBE0-931E-1BD9-DD6667D24A5C}"/>
              </a:ext>
            </a:extLst>
          </p:cNvPr>
          <p:cNvSpPr/>
          <p:nvPr/>
        </p:nvSpPr>
        <p:spPr>
          <a:xfrm>
            <a:off x="7537623" y="3960129"/>
            <a:ext cx="2697028" cy="977989"/>
          </a:xfrm>
          <a:prstGeom prst="roundRect">
            <a:avLst>
              <a:gd name="adj" fmla="val 68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 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1845E3-59CF-6F1B-0199-E6475783C160}"/>
              </a:ext>
            </a:extLst>
          </p:cNvPr>
          <p:cNvSpPr/>
          <p:nvPr/>
        </p:nvSpPr>
        <p:spPr>
          <a:xfrm>
            <a:off x="5439254" y="5274004"/>
            <a:ext cx="4789623" cy="1252441"/>
          </a:xfrm>
          <a:prstGeom prst="roundRect">
            <a:avLst>
              <a:gd name="adj" fmla="val 682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8F50F13-EC28-F6FD-F829-974DAE757C1E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F6E3637-AE6E-EEAE-A519-4BB6E980705D}"/>
              </a:ext>
            </a:extLst>
          </p:cNvPr>
          <p:cNvCxnSpPr>
            <a:cxnSpLocks/>
          </p:cNvCxnSpPr>
          <p:nvPr/>
        </p:nvCxnSpPr>
        <p:spPr>
          <a:xfrm>
            <a:off x="561861" y="297435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FC9928-C527-7C25-A2E0-D2F482BFF70D}"/>
              </a:ext>
            </a:extLst>
          </p:cNvPr>
          <p:cNvCxnSpPr>
            <a:cxnSpLocks/>
          </p:cNvCxnSpPr>
          <p:nvPr/>
        </p:nvCxnSpPr>
        <p:spPr>
          <a:xfrm>
            <a:off x="561861" y="3756940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BD832BE-84E4-801C-9A34-3C4948A51FE1}"/>
              </a:ext>
            </a:extLst>
          </p:cNvPr>
          <p:cNvCxnSpPr>
            <a:cxnSpLocks/>
          </p:cNvCxnSpPr>
          <p:nvPr/>
        </p:nvCxnSpPr>
        <p:spPr>
          <a:xfrm>
            <a:off x="561861" y="5083279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>
            <a:extLst>
              <a:ext uri="{FF2B5EF4-FFF2-40B4-BE49-F238E27FC236}">
                <a16:creationId xmlns:a16="http://schemas.microsoft.com/office/drawing/2014/main" id="{7A1FF4BF-1273-F20E-07CE-FDBCF4E3D0FA}"/>
              </a:ext>
            </a:extLst>
          </p:cNvPr>
          <p:cNvSpPr/>
          <p:nvPr/>
        </p:nvSpPr>
        <p:spPr>
          <a:xfrm>
            <a:off x="6107469" y="1071103"/>
            <a:ext cx="1210904" cy="552512"/>
          </a:xfrm>
          <a:prstGeom prst="cube">
            <a:avLst>
              <a:gd name="adj" fmla="val 90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5ED53D66-BCAB-4EFF-3EC8-234FF5F3237C}"/>
              </a:ext>
            </a:extLst>
          </p:cNvPr>
          <p:cNvSpPr/>
          <p:nvPr/>
        </p:nvSpPr>
        <p:spPr>
          <a:xfrm>
            <a:off x="6824313" y="5879048"/>
            <a:ext cx="1429906" cy="552512"/>
          </a:xfrm>
          <a:prstGeom prst="cube">
            <a:avLst>
              <a:gd name="adj" fmla="val 90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直方体 11">
            <a:extLst>
              <a:ext uri="{FF2B5EF4-FFF2-40B4-BE49-F238E27FC236}">
                <a16:creationId xmlns:a16="http://schemas.microsoft.com/office/drawing/2014/main" id="{E3D85AFF-8231-06C6-68D0-E05793CDE390}"/>
              </a:ext>
            </a:extLst>
          </p:cNvPr>
          <p:cNvSpPr/>
          <p:nvPr/>
        </p:nvSpPr>
        <p:spPr>
          <a:xfrm>
            <a:off x="8658184" y="4163976"/>
            <a:ext cx="1210904" cy="552512"/>
          </a:xfrm>
          <a:prstGeom prst="cube">
            <a:avLst>
              <a:gd name="adj" fmla="val 90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1F98E2F8-C30C-9D1F-252D-4F29EC7EC7D6}"/>
              </a:ext>
            </a:extLst>
          </p:cNvPr>
          <p:cNvSpPr/>
          <p:nvPr/>
        </p:nvSpPr>
        <p:spPr>
          <a:xfrm>
            <a:off x="3910090" y="5879048"/>
            <a:ext cx="1299915" cy="552512"/>
          </a:xfrm>
          <a:prstGeom prst="cube">
            <a:avLst>
              <a:gd name="adj" fmla="val 9048"/>
            </a:avLst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A3A4C422-71C3-348D-71A8-949C6CBD4E47}"/>
              </a:ext>
            </a:extLst>
          </p:cNvPr>
          <p:cNvSpPr/>
          <p:nvPr/>
        </p:nvSpPr>
        <p:spPr>
          <a:xfrm>
            <a:off x="8530090" y="5895284"/>
            <a:ext cx="1529059" cy="536275"/>
          </a:xfrm>
          <a:prstGeom prst="cube">
            <a:avLst>
              <a:gd name="adj" fmla="val 90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533B4A-0CCF-CF1B-2575-86247DF9F2B8}"/>
              </a:ext>
            </a:extLst>
          </p:cNvPr>
          <p:cNvSpPr txBox="1"/>
          <p:nvPr/>
        </p:nvSpPr>
        <p:spPr>
          <a:xfrm>
            <a:off x="487717" y="1335211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BEAA7D-4647-B112-9D58-3A968FF57582}"/>
              </a:ext>
            </a:extLst>
          </p:cNvPr>
          <p:cNvSpPr txBox="1"/>
          <p:nvPr/>
        </p:nvSpPr>
        <p:spPr>
          <a:xfrm>
            <a:off x="487717" y="2356456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256A14-4E49-076F-F1D7-AAAEF3080D2F}"/>
              </a:ext>
            </a:extLst>
          </p:cNvPr>
          <p:cNvSpPr txBox="1"/>
          <p:nvPr/>
        </p:nvSpPr>
        <p:spPr>
          <a:xfrm>
            <a:off x="487716" y="3153465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 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F4EAFE-DDB6-FA4B-9570-0E806891A2BC}"/>
              </a:ext>
            </a:extLst>
          </p:cNvPr>
          <p:cNvSpPr txBox="1"/>
          <p:nvPr/>
        </p:nvSpPr>
        <p:spPr>
          <a:xfrm>
            <a:off x="487718" y="4306415"/>
            <a:ext cx="3223456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C9C00F5-67CE-1F4D-A802-35570C57F98C}"/>
              </a:ext>
            </a:extLst>
          </p:cNvPr>
          <p:cNvCxnSpPr>
            <a:cxnSpLocks/>
          </p:cNvCxnSpPr>
          <p:nvPr/>
        </p:nvCxnSpPr>
        <p:spPr>
          <a:xfrm>
            <a:off x="6726303" y="1635972"/>
            <a:ext cx="0" cy="320467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F727438-7621-01F7-FED2-19674E141FD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288632" y="3756940"/>
            <a:ext cx="0" cy="407036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BC1E9-CAED-BAA9-E731-99CAF97DEC4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575213" y="5092156"/>
            <a:ext cx="0" cy="78689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直方体 21">
            <a:extLst>
              <a:ext uri="{FF2B5EF4-FFF2-40B4-BE49-F238E27FC236}">
                <a16:creationId xmlns:a16="http://schemas.microsoft.com/office/drawing/2014/main" id="{47A6DA7B-4EBD-99A9-B060-2974E3B0329A}"/>
              </a:ext>
            </a:extLst>
          </p:cNvPr>
          <p:cNvSpPr/>
          <p:nvPr/>
        </p:nvSpPr>
        <p:spPr>
          <a:xfrm>
            <a:off x="4400358" y="2125568"/>
            <a:ext cx="1210904" cy="552512"/>
          </a:xfrm>
          <a:prstGeom prst="cube">
            <a:avLst>
              <a:gd name="adj" fmla="val 90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75B20D-22BD-70EA-E817-B4A5CDBA916F}"/>
              </a:ext>
            </a:extLst>
          </p:cNvPr>
          <p:cNvCxnSpPr>
            <a:cxnSpLocks/>
          </p:cNvCxnSpPr>
          <p:nvPr/>
        </p:nvCxnSpPr>
        <p:spPr>
          <a:xfrm>
            <a:off x="5005810" y="2689415"/>
            <a:ext cx="0" cy="291334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DB4BD09B-4C30-CAAA-8841-8842728B2168}"/>
              </a:ext>
            </a:extLst>
          </p:cNvPr>
          <p:cNvSpPr/>
          <p:nvPr/>
        </p:nvSpPr>
        <p:spPr>
          <a:xfrm>
            <a:off x="9861051" y="1223841"/>
            <a:ext cx="1210904" cy="373542"/>
          </a:xfrm>
          <a:prstGeom prst="cube">
            <a:avLst>
              <a:gd name="adj" fmla="val 904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CFDE3F5-04B8-D37C-9691-6D739057950E}"/>
              </a:ext>
            </a:extLst>
          </p:cNvPr>
          <p:cNvCxnSpPr>
            <a:cxnSpLocks/>
          </p:cNvCxnSpPr>
          <p:nvPr/>
        </p:nvCxnSpPr>
        <p:spPr>
          <a:xfrm>
            <a:off x="9985461" y="1601490"/>
            <a:ext cx="0" cy="349024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AC34B76-140C-F324-152F-2B060BFAC735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369493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485C568-5779-007A-569B-8EF44EFEF2BE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145685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D9217A2-0A81-E86F-BF39-3EA48DF6EA90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8A9E0E2-7E6B-8E74-875E-D36139BD1AB6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87DF201-B644-55C4-8D84-2C7557F3778B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ED515F0-CA72-EE67-2766-5F08D744AE09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D8208D1-FE9D-7DFB-87BA-80D6A0566E7C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BADB25-F512-ABA1-B961-922216E7E7EA}"/>
              </a:ext>
            </a:extLst>
          </p:cNvPr>
          <p:cNvSpPr txBox="1"/>
          <p:nvPr/>
        </p:nvSpPr>
        <p:spPr>
          <a:xfrm>
            <a:off x="4541059" y="5616906"/>
            <a:ext cx="504000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.15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DBE5A7-8724-D336-3DB1-D8A9FF677A75}"/>
              </a:ext>
            </a:extLst>
          </p:cNvPr>
          <p:cNvSpPr txBox="1"/>
          <p:nvPr/>
        </p:nvSpPr>
        <p:spPr>
          <a:xfrm>
            <a:off x="9259334" y="3941857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D94CB36-C9CD-45A3-B5B9-21A923A3812B}"/>
              </a:ext>
            </a:extLst>
          </p:cNvPr>
          <p:cNvSpPr txBox="1"/>
          <p:nvPr/>
        </p:nvSpPr>
        <p:spPr>
          <a:xfrm>
            <a:off x="9220906" y="4716621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4E6FDD5-88C8-0B9A-819C-88E1BE6BBCEA}"/>
              </a:ext>
            </a:extLst>
          </p:cNvPr>
          <p:cNvSpPr txBox="1"/>
          <p:nvPr/>
        </p:nvSpPr>
        <p:spPr>
          <a:xfrm>
            <a:off x="4969302" y="2678599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63A4143-9CD3-07E3-7F9D-BA7BBB03FC2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483402" y="1054433"/>
            <a:ext cx="0" cy="16940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B426294-FFA1-9666-B482-C486262A4E67}"/>
              </a:ext>
            </a:extLst>
          </p:cNvPr>
          <p:cNvCxnSpPr>
            <a:cxnSpLocks/>
          </p:cNvCxnSpPr>
          <p:nvPr/>
        </p:nvCxnSpPr>
        <p:spPr>
          <a:xfrm>
            <a:off x="9271691" y="4716488"/>
            <a:ext cx="0" cy="37566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41AE66E-C0B5-3436-78FB-A814E9868658}"/>
              </a:ext>
            </a:extLst>
          </p:cNvPr>
          <p:cNvSpPr txBox="1"/>
          <p:nvPr/>
        </p:nvSpPr>
        <p:spPr>
          <a:xfrm>
            <a:off x="10073754" y="832929"/>
            <a:ext cx="837304" cy="255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07206F5-C485-5FD2-0A96-75F856B5D9C5}"/>
              </a:ext>
            </a:extLst>
          </p:cNvPr>
          <p:cNvCxnSpPr>
            <a:cxnSpLocks/>
          </p:cNvCxnSpPr>
          <p:nvPr/>
        </p:nvCxnSpPr>
        <p:spPr>
          <a:xfrm>
            <a:off x="8738108" y="5092156"/>
            <a:ext cx="0" cy="803128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1AF03BB-F2EC-31EC-1D9C-1F3095028A28}"/>
              </a:ext>
            </a:extLst>
          </p:cNvPr>
          <p:cNvCxnSpPr>
            <a:cxnSpLocks/>
          </p:cNvCxnSpPr>
          <p:nvPr/>
        </p:nvCxnSpPr>
        <p:spPr>
          <a:xfrm>
            <a:off x="6983489" y="5092156"/>
            <a:ext cx="0" cy="786892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71C216E-F854-6EB0-BB30-577D201B2471}"/>
              </a:ext>
            </a:extLst>
          </p:cNvPr>
          <p:cNvSpPr txBox="1"/>
          <p:nvPr/>
        </p:nvSpPr>
        <p:spPr>
          <a:xfrm>
            <a:off x="6958492" y="5291718"/>
            <a:ext cx="1529057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DSPI)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86B83BB-2045-FCBF-09DE-45860EDE2631}"/>
              </a:ext>
            </a:extLst>
          </p:cNvPr>
          <p:cNvSpPr txBox="1"/>
          <p:nvPr/>
        </p:nvSpPr>
        <p:spPr>
          <a:xfrm>
            <a:off x="8704984" y="5673407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</p:spTree>
    <p:extLst>
      <p:ext uri="{BB962C8B-B14F-4D97-AF65-F5344CB8AC3E}">
        <p14:creationId xmlns:p14="http://schemas.microsoft.com/office/powerpoint/2010/main" val="1037163238"/>
      </p:ext>
    </p:extLst>
  </p:cSld>
  <p:clrMapOvr>
    <a:masterClrMapping/>
  </p:clrMapOvr>
</p:sld>
</file>

<file path=ppt/theme/theme1.xml><?xml version="1.0" encoding="utf-8"?>
<a:theme xmlns:a="http://schemas.openxmlformats.org/drawingml/2006/main" name="gowatana_20201101-01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37073</TotalTime>
  <Words>511</Words>
  <Application>Microsoft Office PowerPoint</Application>
  <PresentationFormat>ワイド画面</PresentationFormat>
  <Paragraphs>128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Calibri</vt:lpstr>
      <vt:lpstr>Wingdings</vt:lpstr>
      <vt:lpstr>gowatana_20201101-01</vt:lpstr>
      <vt:lpstr>Nutanix Files（1-node）自宅ラボ | イメージ図</vt:lpstr>
      <vt:lpstr>Nutanix CE に Nutanix Files を展開する。（シングル ノード構築編）</vt:lpstr>
      <vt:lpstr>Nutanix CE の Nutanix Files ファイル サーバーを削除する。（ncli 編）</vt:lpstr>
      <vt:lpstr>Nutanix CE に Nutanix Files を展開する。（シングル ノード構築 ncli 編）</vt:lpstr>
      <vt:lpstr>Nutanix CE の Nutanix Files ファイル サーバーを削除する。（REST API 編）</vt:lpstr>
      <vt:lpstr>Nutanix CE に Nutanix Files を展開する。（シングル ノード構築 REST API 編）</vt:lpstr>
      <vt:lpstr>Nutanix CE に Nutanix Files を展開する。（Ansible 編）</vt:lpstr>
      <vt:lpstr>PowerPoint プレゼンテーション</vt:lpstr>
      <vt:lpstr>Wrok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Go Watanabe</cp:lastModifiedBy>
  <cp:revision>616</cp:revision>
  <dcterms:created xsi:type="dcterms:W3CDTF">2015-12-08T12:52:49Z</dcterms:created>
  <dcterms:modified xsi:type="dcterms:W3CDTF">2024-01-03T05:59:19Z</dcterms:modified>
</cp:coreProperties>
</file>