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04" r:id="rId2"/>
    <p:sldId id="507" r:id="rId3"/>
    <p:sldId id="508" r:id="rId4"/>
    <p:sldId id="50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2E20A18-3038-4484-AD8E-EDC787930A99}">
          <p14:sldIdLst>
            <p14:sldId id="504"/>
            <p14:sldId id="507"/>
            <p14:sldId id="508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912BE-DD7C-4EAF-98E1-C7A298F9D2EA}" v="96" dt="2023-02-28T14:30:37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E7E79780-B014-4743-9064-2441E7C17702}"/>
    <pc:docChg chg="undo redo custSel addSld delSld modSld sldOrd modSection modShowInfo">
      <pc:chgData name="Watanabe Go" userId="eca159047afb4479" providerId="LiveId" clId="{E7E79780-B014-4743-9064-2441E7C17702}" dt="2023-01-31T14:27:55.413" v="7599" actId="1076"/>
      <pc:docMkLst>
        <pc:docMk/>
      </pc:docMkLst>
      <pc:sldChg chg="modSp mod">
        <pc:chgData name="Watanabe Go" userId="eca159047afb4479" providerId="LiveId" clId="{E7E79780-B014-4743-9064-2441E7C17702}" dt="2022-12-18T03:30:04.870" v="53" actId="20577"/>
        <pc:sldMkLst>
          <pc:docMk/>
          <pc:sldMk cId="2641555448" sldId="458"/>
        </pc:sldMkLst>
        <pc:spChg chg="mod">
          <ac:chgData name="Watanabe Go" userId="eca159047afb4479" providerId="LiveId" clId="{E7E79780-B014-4743-9064-2441E7C17702}" dt="2022-12-18T03:30:04.870" v="53" actId="20577"/>
          <ac:spMkLst>
            <pc:docMk/>
            <pc:sldMk cId="2641555448" sldId="458"/>
            <ac:spMk id="2" creationId="{22D296D1-3012-4D89-84F6-D8AEB98E8C49}"/>
          </ac:spMkLst>
        </pc:spChg>
      </pc:sldChg>
      <pc:sldChg chg="del">
        <pc:chgData name="Watanabe Go" userId="eca159047afb4479" providerId="LiveId" clId="{E7E79780-B014-4743-9064-2441E7C17702}" dt="2023-01-25T09:37:43.656" v="7592" actId="47"/>
        <pc:sldMkLst>
          <pc:docMk/>
          <pc:sldMk cId="200465851" sldId="486"/>
        </pc:sldMkLst>
      </pc:sldChg>
      <pc:sldChg chg="del">
        <pc:chgData name="Watanabe Go" userId="eca159047afb4479" providerId="LiveId" clId="{E7E79780-B014-4743-9064-2441E7C17702}" dt="2023-01-25T09:37:38.638" v="7591" actId="47"/>
        <pc:sldMkLst>
          <pc:docMk/>
          <pc:sldMk cId="282941978" sldId="494"/>
        </pc:sldMkLst>
      </pc:sldChg>
      <pc:sldChg chg="ord">
        <pc:chgData name="Watanabe Go" userId="eca159047afb4479" providerId="LiveId" clId="{E7E79780-B014-4743-9064-2441E7C17702}" dt="2023-01-21T17:55:10.792" v="5233"/>
        <pc:sldMkLst>
          <pc:docMk/>
          <pc:sldMk cId="2107331648" sldId="495"/>
        </pc:sldMkLst>
      </pc:sldChg>
      <pc:sldChg chg="addSp delSp modSp new mod">
        <pc:chgData name="Watanabe Go" userId="eca159047afb4479" providerId="LiveId" clId="{E7E79780-B014-4743-9064-2441E7C17702}" dt="2022-12-19T00:07:26.624" v="2225" actId="1582"/>
        <pc:sldMkLst>
          <pc:docMk/>
          <pc:sldMk cId="961749311" sldId="496"/>
        </pc:sldMkLst>
        <pc:spChg chg="mod">
          <ac:chgData name="Watanabe Go" userId="eca159047afb4479" providerId="LiveId" clId="{E7E79780-B014-4743-9064-2441E7C17702}" dt="2022-12-18T05:22:56.043" v="78" actId="20577"/>
          <ac:spMkLst>
            <pc:docMk/>
            <pc:sldMk cId="961749311" sldId="496"/>
            <ac:spMk id="3" creationId="{32192C69-3A58-7670-B2DA-DFD93FB6DD57}"/>
          </ac:spMkLst>
        </pc:spChg>
        <pc:spChg chg="add del mod">
          <ac:chgData name="Watanabe Go" userId="eca159047afb4479" providerId="LiveId" clId="{E7E79780-B014-4743-9064-2441E7C17702}" dt="2022-12-18T06:03:20.189" v="1014" actId="478"/>
          <ac:spMkLst>
            <pc:docMk/>
            <pc:sldMk cId="961749311" sldId="496"/>
            <ac:spMk id="4" creationId="{75577BC2-33D4-780F-C79A-C4EC04DE8EDF}"/>
          </ac:spMkLst>
        </pc:spChg>
        <pc:spChg chg="add del mod">
          <ac:chgData name="Watanabe Go" userId="eca159047afb4479" providerId="LiveId" clId="{E7E79780-B014-4743-9064-2441E7C17702}" dt="2022-12-18T06:03:20.189" v="1014" actId="478"/>
          <ac:spMkLst>
            <pc:docMk/>
            <pc:sldMk cId="961749311" sldId="496"/>
            <ac:spMk id="5" creationId="{B26DE798-7635-8CE0-FACB-011984FD4927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6" creationId="{A495D05F-414D-EE4F-CC58-A102150EC793}"/>
          </ac:spMkLst>
        </pc:spChg>
        <pc:spChg chg="add del mod">
          <ac:chgData name="Watanabe Go" userId="eca159047afb4479" providerId="LiveId" clId="{E7E79780-B014-4743-9064-2441E7C17702}" dt="2022-12-18T05:47:13.357" v="557" actId="478"/>
          <ac:spMkLst>
            <pc:docMk/>
            <pc:sldMk cId="961749311" sldId="496"/>
            <ac:spMk id="7" creationId="{B9A9FD1D-B59C-9970-F7ED-E71B9FF2426D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0" creationId="{A6A2F74F-5753-28C8-E32F-8A0D1692B948}"/>
          </ac:spMkLst>
        </pc:spChg>
        <pc:spChg chg="add del mod">
          <ac:chgData name="Watanabe Go" userId="eca159047afb4479" providerId="LiveId" clId="{E7E79780-B014-4743-9064-2441E7C17702}" dt="2022-12-18T06:49:02.374" v="1557" actId="478"/>
          <ac:spMkLst>
            <pc:docMk/>
            <pc:sldMk cId="961749311" sldId="496"/>
            <ac:spMk id="11" creationId="{46D7E404-7851-D71C-7376-46F46C73811D}"/>
          </ac:spMkLst>
        </pc:spChg>
        <pc:spChg chg="add del mod">
          <ac:chgData name="Watanabe Go" userId="eca159047afb4479" providerId="LiveId" clId="{E7E79780-B014-4743-9064-2441E7C17702}" dt="2022-12-18T06:17:32.301" v="1177" actId="478"/>
          <ac:spMkLst>
            <pc:docMk/>
            <pc:sldMk cId="961749311" sldId="496"/>
            <ac:spMk id="12" creationId="{3A9C0D06-F75B-AFC7-66AE-50D5651792F8}"/>
          </ac:spMkLst>
        </pc:spChg>
        <pc:spChg chg="add del mod">
          <ac:chgData name="Watanabe Go" userId="eca159047afb4479" providerId="LiveId" clId="{E7E79780-B014-4743-9064-2441E7C17702}" dt="2022-12-18T05:24:12.873" v="115" actId="478"/>
          <ac:spMkLst>
            <pc:docMk/>
            <pc:sldMk cId="961749311" sldId="496"/>
            <ac:spMk id="13" creationId="{882B97AA-DEF8-2C16-CB1F-E7546E10FAEF}"/>
          </ac:spMkLst>
        </pc:spChg>
        <pc:spChg chg="add mod">
          <ac:chgData name="Watanabe Go" userId="eca159047afb4479" providerId="LiveId" clId="{E7E79780-B014-4743-9064-2441E7C17702}" dt="2022-12-18T07:14:26.624" v="1873" actId="14100"/>
          <ac:spMkLst>
            <pc:docMk/>
            <pc:sldMk cId="961749311" sldId="496"/>
            <ac:spMk id="14" creationId="{46426B1A-FDD6-9CFC-CAD2-571D13BEF5C8}"/>
          </ac:spMkLst>
        </pc:spChg>
        <pc:spChg chg="add del mod">
          <ac:chgData name="Watanabe Go" userId="eca159047afb4479" providerId="LiveId" clId="{E7E79780-B014-4743-9064-2441E7C17702}" dt="2022-12-18T05:54:51.372" v="732" actId="478"/>
          <ac:spMkLst>
            <pc:docMk/>
            <pc:sldMk cId="961749311" sldId="496"/>
            <ac:spMk id="15" creationId="{3F50A8FB-D29C-484B-3D5C-6A4B06CF199A}"/>
          </ac:spMkLst>
        </pc:spChg>
        <pc:spChg chg="add del mod">
          <ac:chgData name="Watanabe Go" userId="eca159047afb4479" providerId="LiveId" clId="{E7E79780-B014-4743-9064-2441E7C17702}" dt="2022-12-18T05:43:26.130" v="515" actId="21"/>
          <ac:spMkLst>
            <pc:docMk/>
            <pc:sldMk cId="961749311" sldId="496"/>
            <ac:spMk id="16" creationId="{1EB9405F-D16A-66CD-3CC1-E629B10A566A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7" creationId="{AB8B260B-644E-6331-547B-858601E719F1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" creationId="{231A8C36-8176-F08C-3713-824F955C4F7C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1" creationId="{C6599166-0CFB-3961-30CF-DC9B44D0AD9B}"/>
          </ac:spMkLst>
        </pc:spChg>
        <pc:spChg chg="add del mod">
          <ac:chgData name="Watanabe Go" userId="eca159047afb4479" providerId="LiveId" clId="{E7E79780-B014-4743-9064-2441E7C17702}" dt="2022-12-18T06:49:02.374" v="1557" actId="478"/>
          <ac:spMkLst>
            <pc:docMk/>
            <pc:sldMk cId="961749311" sldId="496"/>
            <ac:spMk id="22" creationId="{09FDBB66-A82D-2CE2-8692-18DE623EE5C1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3" creationId="{BBFCD5FC-F987-FECD-95AB-73A10AAEF462}"/>
          </ac:spMkLst>
        </pc:spChg>
        <pc:spChg chg="add del mod">
          <ac:chgData name="Watanabe Go" userId="eca159047afb4479" providerId="LiveId" clId="{E7E79780-B014-4743-9064-2441E7C17702}" dt="2022-12-18T06:49:52.977" v="1592" actId="478"/>
          <ac:spMkLst>
            <pc:docMk/>
            <pc:sldMk cId="961749311" sldId="496"/>
            <ac:spMk id="24" creationId="{F775C6FD-8FDB-634C-78F2-41FC7E2CBA03}"/>
          </ac:spMkLst>
        </pc:spChg>
        <pc:spChg chg="add del mod">
          <ac:chgData name="Watanabe Go" userId="eca159047afb4479" providerId="LiveId" clId="{E7E79780-B014-4743-9064-2441E7C17702}" dt="2022-12-18T06:49:23.550" v="1570" actId="478"/>
          <ac:spMkLst>
            <pc:docMk/>
            <pc:sldMk cId="961749311" sldId="496"/>
            <ac:spMk id="26" creationId="{F99FC1A6-204B-964C-224D-0F98CDB2AFB5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30" creationId="{CB3021EE-6883-7B18-2CB3-B361173323B4}"/>
          </ac:spMkLst>
        </pc:spChg>
        <pc:spChg chg="add del mod">
          <ac:chgData name="Watanabe Go" userId="eca159047afb4479" providerId="LiveId" clId="{E7E79780-B014-4743-9064-2441E7C17702}" dt="2022-12-18T06:17:32.301" v="1177" actId="478"/>
          <ac:spMkLst>
            <pc:docMk/>
            <pc:sldMk cId="961749311" sldId="496"/>
            <ac:spMk id="31" creationId="{A6E4DA2B-F850-F362-FABD-EC2A99CB1E94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38" creationId="{CCDDC78C-2BC0-562A-BAAF-878E69811793}"/>
          </ac:spMkLst>
        </pc:spChg>
        <pc:spChg chg="add mod">
          <ac:chgData name="Watanabe Go" userId="eca159047afb4479" providerId="LiveId" clId="{E7E79780-B014-4743-9064-2441E7C17702}" dt="2022-12-19T00:00:38.408" v="2207" actId="1076"/>
          <ac:spMkLst>
            <pc:docMk/>
            <pc:sldMk cId="961749311" sldId="496"/>
            <ac:spMk id="55" creationId="{E1FC2013-FF90-C0FD-DBCF-8D8C8A695446}"/>
          </ac:spMkLst>
        </pc:spChg>
        <pc:spChg chg="add del mod or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4" creationId="{8E5ED030-B625-C7C9-E547-6EE14A7962D6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5" creationId="{FBEDBA41-7493-67AB-92A4-14AF9FDB99E1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6" creationId="{0C123D61-639A-77C1-11F5-6DC36E969BB4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7" creationId="{707F6490-E6C9-C73A-B347-C7E346090190}"/>
          </ac:spMkLst>
        </pc:spChg>
        <pc:spChg chg="add mod ord">
          <ac:chgData name="Watanabe Go" userId="eca159047afb4479" providerId="LiveId" clId="{E7E79780-B014-4743-9064-2441E7C17702}" dt="2022-12-19T00:02:11.357" v="2208" actId="14100"/>
          <ac:spMkLst>
            <pc:docMk/>
            <pc:sldMk cId="961749311" sldId="496"/>
            <ac:spMk id="68" creationId="{8793D110-3137-C7D0-D77F-ACBBE20CB150}"/>
          </ac:spMkLst>
        </pc:spChg>
        <pc:spChg chg="add del mod ord">
          <ac:chgData name="Watanabe Go" userId="eca159047afb4479" providerId="LiveId" clId="{E7E79780-B014-4743-9064-2441E7C17702}" dt="2022-12-18T23:54:19.581" v="1956" actId="478"/>
          <ac:spMkLst>
            <pc:docMk/>
            <pc:sldMk cId="961749311" sldId="496"/>
            <ac:spMk id="69" creationId="{81F8E861-6997-8CC1-B538-7984D7C383E0}"/>
          </ac:spMkLst>
        </pc:spChg>
        <pc:spChg chg="add mod ord">
          <ac:chgData name="Watanabe Go" userId="eca159047afb4479" providerId="LiveId" clId="{E7E79780-B014-4743-9064-2441E7C17702}" dt="2022-12-19T00:02:11.357" v="2208" actId="14100"/>
          <ac:spMkLst>
            <pc:docMk/>
            <pc:sldMk cId="961749311" sldId="496"/>
            <ac:spMk id="70" creationId="{FC37B4F1-E028-4BF6-7491-BC7293704002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71" creationId="{E7BACCB9-C448-6956-C99B-9E3516B0D4CF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04" creationId="{480D817D-0F80-3B31-6164-048C22095F12}"/>
          </ac:spMkLst>
        </pc:spChg>
        <pc:spChg chg="add del mod">
          <ac:chgData name="Watanabe Go" userId="eca159047afb4479" providerId="LiveId" clId="{E7E79780-B014-4743-9064-2441E7C17702}" dt="2022-12-18T06:20:14.785" v="1188" actId="21"/>
          <ac:spMkLst>
            <pc:docMk/>
            <pc:sldMk cId="961749311" sldId="496"/>
            <ac:spMk id="108" creationId="{6A0AE6EB-1628-B715-89C4-FC5457EBB40F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24" creationId="{5AA8E713-B11F-6AA2-FBA0-978A02EE7709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30" creationId="{71C88F9E-EE52-E848-0BC1-5E29E60FA0DE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36" creationId="{78CC5B1F-3C30-1191-6F3D-2E09A7130CB6}"/>
          </ac:spMkLst>
        </pc:spChg>
        <pc:spChg chg="add mod or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39" creationId="{0F39FDBE-95D0-0C42-1208-DD89F1EEF299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42" creationId="{7EBBEB54-092F-0BA2-3EA9-EF1EB32CF144}"/>
          </ac:spMkLst>
        </pc:spChg>
        <pc:spChg chg="add mod">
          <ac:chgData name="Watanabe Go" userId="eca159047afb4479" providerId="LiveId" clId="{E7E79780-B014-4743-9064-2441E7C17702}" dt="2022-12-18T23:58:30.073" v="2152" actId="1035"/>
          <ac:spMkLst>
            <pc:docMk/>
            <pc:sldMk cId="961749311" sldId="496"/>
            <ac:spMk id="178" creationId="{E1D50BC2-BD85-BDD4-F526-38448951BDB7}"/>
          </ac:spMkLst>
        </pc:spChg>
        <pc:spChg chg="add del mod">
          <ac:chgData name="Watanabe Go" userId="eca159047afb4479" providerId="LiveId" clId="{E7E79780-B014-4743-9064-2441E7C17702}" dt="2022-12-18T06:48:26.171" v="1548" actId="478"/>
          <ac:spMkLst>
            <pc:docMk/>
            <pc:sldMk cId="961749311" sldId="496"/>
            <ac:spMk id="179" creationId="{D4794A3B-1B2B-6624-9CE7-B981B128C1C5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80" creationId="{44C29FC3-5734-5D29-E2CF-07D13ADB9C23}"/>
          </ac:spMkLst>
        </pc:spChg>
        <pc:spChg chg="add del mod">
          <ac:chgData name="Watanabe Go" userId="eca159047afb4479" providerId="LiveId" clId="{E7E79780-B014-4743-9064-2441E7C17702}" dt="2022-12-18T06:48:45.353" v="1553" actId="478"/>
          <ac:spMkLst>
            <pc:docMk/>
            <pc:sldMk cId="961749311" sldId="496"/>
            <ac:spMk id="181" creationId="{881C8339-F89F-E2F8-025E-3DF7CF8D563C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82" creationId="{28A98C5B-CB48-D462-70C7-116095733E73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1" creationId="{32F73E25-9E54-7363-3D56-FF23E7B6C2DE}"/>
          </ac:spMkLst>
        </pc:spChg>
        <pc:spChg chg="add mod">
          <ac:chgData name="Watanabe Go" userId="eca159047afb4479" providerId="LiveId" clId="{E7E79780-B014-4743-9064-2441E7C17702}" dt="2022-12-19T00:07:26.624" v="2225" actId="1582"/>
          <ac:spMkLst>
            <pc:docMk/>
            <pc:sldMk cId="961749311" sldId="496"/>
            <ac:spMk id="193" creationId="{AFEA0121-7D83-5654-943B-C1A39FFC2A45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4" creationId="{19CEEEE5-A0FE-0430-FAA2-0872BF97949E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5" creationId="{D1DBB0E8-FF68-9699-7568-F2A56582D9E4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6" creationId="{AFC01EAA-BCC4-D568-6322-55FA168909B6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7" creationId="{CE2F67C7-B0DF-84BE-4CE3-7915C1A9DD71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03" creationId="{CEC6DC2B-1543-7061-73E0-57370111C25D}"/>
          </ac:spMkLst>
        </pc:spChg>
        <pc:spChg chg="add mod">
          <ac:chgData name="Watanabe Go" userId="eca159047afb4479" providerId="LiveId" clId="{E7E79780-B014-4743-9064-2441E7C17702}" dt="2022-12-18T12:24:04.836" v="1952" actId="1076"/>
          <ac:spMkLst>
            <pc:docMk/>
            <pc:sldMk cId="961749311" sldId="496"/>
            <ac:spMk id="246" creationId="{EFDF6516-4D42-2A51-7806-8A95413A8688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247" creationId="{CF7145E0-59B7-92FC-2217-5572D1364864}"/>
          </ac:spMkLst>
        </pc:spChg>
        <pc:spChg chg="add mod ord">
          <ac:chgData name="Watanabe Go" userId="eca159047afb4479" providerId="LiveId" clId="{E7E79780-B014-4743-9064-2441E7C17702}" dt="2022-12-18T23:59:08.975" v="2196" actId="166"/>
          <ac:spMkLst>
            <pc:docMk/>
            <pc:sldMk cId="961749311" sldId="496"/>
            <ac:spMk id="248" creationId="{B4F79B4C-06ED-8D7E-A437-9CB16CECC991}"/>
          </ac:spMkLst>
        </pc:spChg>
        <pc:cxnChg chg="add del mod">
          <ac:chgData name="Watanabe Go" userId="eca159047afb4479" providerId="LiveId" clId="{E7E79780-B014-4743-9064-2441E7C17702}" dt="2022-12-18T06:03:20.189" v="1014" actId="478"/>
          <ac:cxnSpMkLst>
            <pc:docMk/>
            <pc:sldMk cId="961749311" sldId="496"/>
            <ac:cxnSpMk id="9" creationId="{B637C328-DD7C-1B8A-DEF0-A3A0337C3F50}"/>
          </ac:cxnSpMkLst>
        </pc:cxnChg>
        <pc:cxnChg chg="add del mod">
          <ac:chgData name="Watanabe Go" userId="eca159047afb4479" providerId="LiveId" clId="{E7E79780-B014-4743-9064-2441E7C17702}" dt="2022-12-18T05:47:19.369" v="559" actId="478"/>
          <ac:cxnSpMkLst>
            <pc:docMk/>
            <pc:sldMk cId="961749311" sldId="496"/>
            <ac:cxnSpMk id="17" creationId="{DB3F4AF2-A9A5-C731-5D33-0D518CD27AAD}"/>
          </ac:cxnSpMkLst>
        </pc:cxnChg>
        <pc:cxnChg chg="add mod">
          <ac:chgData name="Watanabe Go" userId="eca159047afb4479" providerId="LiveId" clId="{E7E79780-B014-4743-9064-2441E7C17702}" dt="2022-12-18T23:59:52.751" v="2203" actId="1036"/>
          <ac:cxnSpMkLst>
            <pc:docMk/>
            <pc:sldMk cId="961749311" sldId="496"/>
            <ac:cxnSpMk id="20" creationId="{6106F5A6-F957-1B1A-77DD-C546D6743E1D}"/>
          </ac:cxnSpMkLst>
        </pc:cxnChg>
        <pc:cxnChg chg="add del mod">
          <ac:chgData name="Watanabe Go" userId="eca159047afb4479" providerId="LiveId" clId="{E7E79780-B014-4743-9064-2441E7C17702}" dt="2022-12-18T06:04:55.306" v="1026" actId="478"/>
          <ac:cxnSpMkLst>
            <pc:docMk/>
            <pc:sldMk cId="961749311" sldId="496"/>
            <ac:cxnSpMk id="25" creationId="{64B7AFFA-4372-677C-C5E4-A091FB6F5D33}"/>
          </ac:cxnSpMkLst>
        </pc:cxnChg>
        <pc:cxnChg chg="add del mod">
          <ac:chgData name="Watanabe Go" userId="eca159047afb4479" providerId="LiveId" clId="{E7E79780-B014-4743-9064-2441E7C17702}" dt="2022-12-18T07:01:35.942" v="1606" actId="21"/>
          <ac:cxnSpMkLst>
            <pc:docMk/>
            <pc:sldMk cId="961749311" sldId="496"/>
            <ac:cxnSpMk id="28" creationId="{7ECDA519-CA16-DE6B-563D-6EB1AC3B75C8}"/>
          </ac:cxnSpMkLst>
        </pc:cxnChg>
        <pc:cxnChg chg="add mod or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33" creationId="{99C276DD-15A0-5519-1F0F-0DF48954E47E}"/>
          </ac:cxnSpMkLst>
        </pc:cxnChg>
        <pc:cxnChg chg="add mod ord">
          <ac:chgData name="Watanabe Go" userId="eca159047afb4479" providerId="LiveId" clId="{E7E79780-B014-4743-9064-2441E7C17702}" dt="2022-12-18T23:58:08.427" v="2134" actId="1036"/>
          <ac:cxnSpMkLst>
            <pc:docMk/>
            <pc:sldMk cId="961749311" sldId="496"/>
            <ac:cxnSpMk id="39" creationId="{AF6A0983-4A30-87FC-2494-D6CA93948A78}"/>
          </ac:cxnSpMkLst>
        </pc:cxnChg>
        <pc:cxnChg chg="add mo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41" creationId="{F42CB3D2-87F5-3EB9-6DB1-4662A7DA9DF4}"/>
          </ac:cxnSpMkLst>
        </pc:cxnChg>
        <pc:cxnChg chg="add mod">
          <ac:chgData name="Watanabe Go" userId="eca159047afb4479" providerId="LiveId" clId="{E7E79780-B014-4743-9064-2441E7C17702}" dt="2022-12-18T23:58:08.427" v="2134" actId="1036"/>
          <ac:cxnSpMkLst>
            <pc:docMk/>
            <pc:sldMk cId="961749311" sldId="496"/>
            <ac:cxnSpMk id="47" creationId="{4C40DA3D-1918-EC1F-1844-41E0C0B5ACDC}"/>
          </ac:cxnSpMkLst>
        </pc:cxnChg>
        <pc:cxnChg chg="add del mod">
          <ac:chgData name="Watanabe Go" userId="eca159047afb4479" providerId="LiveId" clId="{E7E79780-B014-4743-9064-2441E7C17702}" dt="2022-12-18T07:01:59.062" v="1613" actId="478"/>
          <ac:cxnSpMkLst>
            <pc:docMk/>
            <pc:sldMk cId="961749311" sldId="496"/>
            <ac:cxnSpMk id="50" creationId="{2EBCA18A-9592-4D43-AA2D-BF58BF35EA49}"/>
          </ac:cxnSpMkLst>
        </pc:cxnChg>
        <pc:cxnChg chg="add mod ord">
          <ac:chgData name="Watanabe Go" userId="eca159047afb4479" providerId="LiveId" clId="{E7E79780-B014-4743-9064-2441E7C17702}" dt="2022-12-18T23:59:26.309" v="2198" actId="166"/>
          <ac:cxnSpMkLst>
            <pc:docMk/>
            <pc:sldMk cId="961749311" sldId="496"/>
            <ac:cxnSpMk id="78" creationId="{9500CF26-C711-DCB8-4346-C82C54B4FDD3}"/>
          </ac:cxnSpMkLst>
        </pc:cxnChg>
        <pc:cxnChg chg="add del mod ord">
          <ac:chgData name="Watanabe Go" userId="eca159047afb4479" providerId="LiveId" clId="{E7E79780-B014-4743-9064-2441E7C17702}" dt="2022-12-18T07:08:42.060" v="1755" actId="478"/>
          <ac:cxnSpMkLst>
            <pc:docMk/>
            <pc:sldMk cId="961749311" sldId="496"/>
            <ac:cxnSpMk id="105" creationId="{6A67F8F2-F3ED-D8CB-7EB4-E94CC79F6236}"/>
          </ac:cxnSpMkLst>
        </pc:cxnChg>
        <pc:cxnChg chg="add mod">
          <ac:chgData name="Watanabe Go" userId="eca159047afb4479" providerId="LiveId" clId="{E7E79780-B014-4743-9064-2441E7C17702}" dt="2022-12-19T00:05:48.103" v="2219" actId="208"/>
          <ac:cxnSpMkLst>
            <pc:docMk/>
            <pc:sldMk cId="961749311" sldId="496"/>
            <ac:cxnSpMk id="126" creationId="{5F094854-EFA5-47EE-1145-A3CA4E6AF89C}"/>
          </ac:cxnSpMkLst>
        </pc:cxnChg>
        <pc:cxnChg chg="add mod">
          <ac:chgData name="Watanabe Go" userId="eca159047afb4479" providerId="LiveId" clId="{E7E79780-B014-4743-9064-2441E7C17702}" dt="2022-12-19T00:05:38.255" v="2218" actId="208"/>
          <ac:cxnSpMkLst>
            <pc:docMk/>
            <pc:sldMk cId="961749311" sldId="496"/>
            <ac:cxnSpMk id="133" creationId="{5C10E423-BE1D-0CAD-7FEC-D5ABA9A776BB}"/>
          </ac:cxnSpMkLst>
        </pc:cxnChg>
        <pc:cxnChg chg="add mod">
          <ac:chgData name="Watanabe Go" userId="eca159047afb4479" providerId="LiveId" clId="{E7E79780-B014-4743-9064-2441E7C17702}" dt="2022-12-19T00:05:48.103" v="2219" actId="208"/>
          <ac:cxnSpMkLst>
            <pc:docMk/>
            <pc:sldMk cId="961749311" sldId="496"/>
            <ac:cxnSpMk id="157" creationId="{D81E731D-F8B6-B140-E2EE-B404EDE0BC2C}"/>
          </ac:cxnSpMkLst>
        </pc:cxnChg>
        <pc:cxnChg chg="add mod or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183" creationId="{918E8981-E211-CA7B-C900-3FE1D723B7D6}"/>
          </ac:cxnSpMkLst>
        </pc:cxnChg>
        <pc:cxnChg chg="add del mod">
          <ac:chgData name="Watanabe Go" userId="eca159047afb4479" providerId="LiveId" clId="{E7E79780-B014-4743-9064-2441E7C17702}" dt="2022-12-18T07:08:42.060" v="1755" actId="478"/>
          <ac:cxnSpMkLst>
            <pc:docMk/>
            <pc:sldMk cId="961749311" sldId="496"/>
            <ac:cxnSpMk id="188" creationId="{59215D67-0A8C-8D76-A8EC-70EF68DE35E1}"/>
          </ac:cxnSpMkLst>
        </pc:cxnChg>
        <pc:cxnChg chg="add mod">
          <ac:chgData name="Watanabe Go" userId="eca159047afb4479" providerId="LiveId" clId="{E7E79780-B014-4743-9064-2441E7C17702}" dt="2022-12-19T00:06:23.128" v="2223" actId="14100"/>
          <ac:cxnSpMkLst>
            <pc:docMk/>
            <pc:sldMk cId="961749311" sldId="496"/>
            <ac:cxnSpMk id="204" creationId="{7F33C76B-54E5-D7BF-6415-3F42AC2CB555}"/>
          </ac:cxnSpMkLst>
        </pc:cxnChg>
        <pc:cxnChg chg="add mod">
          <ac:chgData name="Watanabe Go" userId="eca159047afb4479" providerId="LiveId" clId="{E7E79780-B014-4743-9064-2441E7C17702}" dt="2022-12-19T00:05:59.396" v="2220" actId="208"/>
          <ac:cxnSpMkLst>
            <pc:docMk/>
            <pc:sldMk cId="961749311" sldId="496"/>
            <ac:cxnSpMk id="205" creationId="{E1BB309B-48F8-D48D-B589-6DE4ABE5C6E2}"/>
          </ac:cxnSpMkLst>
        </pc:cxnChg>
        <pc:cxnChg chg="add mod">
          <ac:chgData name="Watanabe Go" userId="eca159047afb4479" providerId="LiveId" clId="{E7E79780-B014-4743-9064-2441E7C17702}" dt="2022-12-19T00:05:59.396" v="2220" actId="208"/>
          <ac:cxnSpMkLst>
            <pc:docMk/>
            <pc:sldMk cId="961749311" sldId="496"/>
            <ac:cxnSpMk id="208" creationId="{FE54B85F-65B0-0EF6-F8DA-761189ED9A9F}"/>
          </ac:cxnSpMkLst>
        </pc:cxnChg>
        <pc:cxnChg chg="add mo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228" creationId="{92988C75-46E5-0721-B83B-A8AD46538031}"/>
          </ac:cxnSpMkLst>
        </pc:cxnChg>
        <pc:cxnChg chg="add mod">
          <ac:chgData name="Watanabe Go" userId="eca159047afb4479" providerId="LiveId" clId="{E7E79780-B014-4743-9064-2441E7C17702}" dt="2022-12-19T00:05:28.535" v="2217" actId="208"/>
          <ac:cxnSpMkLst>
            <pc:docMk/>
            <pc:sldMk cId="961749311" sldId="496"/>
            <ac:cxnSpMk id="232" creationId="{955CAE19-1F40-6849-24D7-F32BE6BB64E8}"/>
          </ac:cxnSpMkLst>
        </pc:cxnChg>
        <pc:cxnChg chg="add mod">
          <ac:chgData name="Watanabe Go" userId="eca159047afb4479" providerId="LiveId" clId="{E7E79780-B014-4743-9064-2441E7C17702}" dt="2022-12-19T00:05:28.535" v="2217" actId="208"/>
          <ac:cxnSpMkLst>
            <pc:docMk/>
            <pc:sldMk cId="961749311" sldId="496"/>
            <ac:cxnSpMk id="234" creationId="{58BF88B2-A701-2C1D-5581-23136DB4CD83}"/>
          </ac:cxnSpMkLst>
        </pc:cxnChg>
      </pc:sldChg>
      <pc:sldChg chg="addSp delSp modSp new del mod ord modClrScheme chgLayout">
        <pc:chgData name="Watanabe Go" userId="eca159047afb4479" providerId="LiveId" clId="{E7E79780-B014-4743-9064-2441E7C17702}" dt="2023-01-25T09:37:49.261" v="7593" actId="47"/>
        <pc:sldMkLst>
          <pc:docMk/>
          <pc:sldMk cId="2407369688" sldId="497"/>
        </pc:sldMkLst>
        <pc:spChg chg="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2" creationId="{64E05F05-8322-8CCD-E55C-3DFC843AB650}"/>
          </ac:spMkLst>
        </pc:spChg>
        <pc:spChg chg="del 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3" creationId="{858CE3BC-7A4B-6E3C-1301-6E5DD43300CE}"/>
          </ac:spMkLst>
        </pc:spChg>
        <pc:spChg chg="add 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4" creationId="{502C8A03-6F4F-2AB0-14BF-DED31E7A3FDA}"/>
          </ac:spMkLst>
        </pc:spChg>
        <pc:spChg chg="add mod ord">
          <ac:chgData name="Watanabe Go" userId="eca159047afb4479" providerId="LiveId" clId="{E7E79780-B014-4743-9064-2441E7C17702}" dt="2022-12-18T06:03:00.557" v="1013"/>
          <ac:spMkLst>
            <pc:docMk/>
            <pc:sldMk cId="2407369688" sldId="497"/>
            <ac:spMk id="5" creationId="{E2013681-1ABC-AE5E-1B5B-F41789703ADC}"/>
          </ac:spMkLst>
        </pc:spChg>
      </pc:sldChg>
      <pc:sldChg chg="add del">
        <pc:chgData name="Watanabe Go" userId="eca159047afb4479" providerId="LiveId" clId="{E7E79780-B014-4743-9064-2441E7C17702}" dt="2022-12-18T06:17:03.285" v="1176" actId="47"/>
        <pc:sldMkLst>
          <pc:docMk/>
          <pc:sldMk cId="2127196561" sldId="498"/>
        </pc:sldMkLst>
      </pc:sldChg>
      <pc:sldChg chg="addSp delSp modSp new mod ord">
        <pc:chgData name="Watanabe Go" userId="eca159047afb4479" providerId="LiveId" clId="{E7E79780-B014-4743-9064-2441E7C17702}" dt="2022-12-18T08:06:55.706" v="1901" actId="1036"/>
        <pc:sldMkLst>
          <pc:docMk/>
          <pc:sldMk cId="214042598" sldId="499"/>
        </pc:sldMkLst>
        <pc:spChg chg="add del mod">
          <ac:chgData name="Watanabe Go" userId="eca159047afb4479" providerId="LiveId" clId="{E7E79780-B014-4743-9064-2441E7C17702}" dt="2022-12-18T06:22:12.343" v="1288" actId="21"/>
          <ac:spMkLst>
            <pc:docMk/>
            <pc:sldMk cId="214042598" sldId="499"/>
            <ac:spMk id="4" creationId="{BB127EC7-2A64-2632-1004-BDB53FDCEC9F}"/>
          </ac:spMkLst>
        </pc:spChg>
        <pc:spChg chg="add mod">
          <ac:chgData name="Watanabe Go" userId="eca159047afb4479" providerId="LiveId" clId="{E7E79780-B014-4743-9064-2441E7C17702}" dt="2022-12-18T06:47:40.670" v="1543" actId="1036"/>
          <ac:spMkLst>
            <pc:docMk/>
            <pc:sldMk cId="214042598" sldId="499"/>
            <ac:spMk id="5" creationId="{716C143A-76ED-02C2-1F97-2F59A474663D}"/>
          </ac:spMkLst>
        </pc:spChg>
        <pc:spChg chg="add del mod">
          <ac:chgData name="Watanabe Go" userId="eca159047afb4479" providerId="LiveId" clId="{E7E79780-B014-4743-9064-2441E7C17702}" dt="2022-12-18T06:22:12.343" v="1288" actId="21"/>
          <ac:spMkLst>
            <pc:docMk/>
            <pc:sldMk cId="214042598" sldId="499"/>
            <ac:spMk id="6" creationId="{946D1D38-5AD9-EF52-38C0-93BC9A5C3C41}"/>
          </ac:spMkLst>
        </pc:spChg>
        <pc:spChg chg="add del mod">
          <ac:chgData name="Watanabe Go" userId="eca159047afb4479" providerId="LiveId" clId="{E7E79780-B014-4743-9064-2441E7C17702}" dt="2022-12-18T06:47:20.524" v="1539" actId="478"/>
          <ac:spMkLst>
            <pc:docMk/>
            <pc:sldMk cId="214042598" sldId="499"/>
            <ac:spMk id="13" creationId="{00600BA2-BDE7-4B64-71F7-7A73B6A87637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7" creationId="{36520B79-3C01-0217-7407-6327D534DACF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8" creationId="{A4F40575-0D4E-F759-98E4-A15D6C758906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9" creationId="{52CA71E5-9D3C-074E-A71D-0FE8CD790A21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0" creationId="{FBA2EF7C-A581-68B8-E8F3-D60CF9898B14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1" creationId="{FB080FA2-8722-90A5-DF0C-4822DD94EAE2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2" creationId="{0CE82908-3189-8D86-B72D-E7D1120D317B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3" creationId="{CE710C67-DB01-DDEC-CDF2-C87499908BF7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4" creationId="{0C3423B7-4B64-BD96-437A-581038A513A7}"/>
          </ac:spMkLst>
        </pc:spChg>
        <pc:spChg chg="add del mod">
          <ac:chgData name="Watanabe Go" userId="eca159047afb4479" providerId="LiveId" clId="{E7E79780-B014-4743-9064-2441E7C17702}" dt="2022-12-18T06:47:45.053" v="1544" actId="478"/>
          <ac:spMkLst>
            <pc:docMk/>
            <pc:sldMk cId="214042598" sldId="499"/>
            <ac:spMk id="25" creationId="{C827337E-CD25-8AE6-B505-160F04191B58}"/>
          </ac:spMkLst>
        </pc:spChg>
        <pc:spChg chg="add mod">
          <ac:chgData name="Watanabe Go" userId="eca159047afb4479" providerId="LiveId" clId="{E7E79780-B014-4743-9064-2441E7C17702}" dt="2022-12-18T06:44:04.676" v="1477" actId="1076"/>
          <ac:spMkLst>
            <pc:docMk/>
            <pc:sldMk cId="214042598" sldId="499"/>
            <ac:spMk id="26" creationId="{8957678B-AA2D-AA4E-D526-9771609C9DB1}"/>
          </ac:spMkLst>
        </pc:spChg>
        <pc:spChg chg="add mod">
          <ac:chgData name="Watanabe Go" userId="eca159047afb4479" providerId="LiveId" clId="{E7E79780-B014-4743-9064-2441E7C17702}" dt="2022-12-18T08:06:55.706" v="1901" actId="1036"/>
          <ac:spMkLst>
            <pc:docMk/>
            <pc:sldMk cId="214042598" sldId="499"/>
            <ac:spMk id="36" creationId="{EA9AEA6D-7A75-36AD-FB30-EF5D906FE277}"/>
          </ac:spMkLst>
        </pc:spChg>
        <pc:spChg chg="add mod">
          <ac:chgData name="Watanabe Go" userId="eca159047afb4479" providerId="LiveId" clId="{E7E79780-B014-4743-9064-2441E7C17702}" dt="2022-12-18T06:47:29.400" v="1540" actId="1076"/>
          <ac:spMkLst>
            <pc:docMk/>
            <pc:sldMk cId="214042598" sldId="499"/>
            <ac:spMk id="37" creationId="{3D4FBA21-C008-C451-8881-35D559049859}"/>
          </ac:spMkLst>
        </pc:spChg>
        <pc:spChg chg="add mod">
          <ac:chgData name="Watanabe Go" userId="eca159047afb4479" providerId="LiveId" clId="{E7E79780-B014-4743-9064-2441E7C17702}" dt="2022-12-18T08:06:44.124" v="1897" actId="14100"/>
          <ac:spMkLst>
            <pc:docMk/>
            <pc:sldMk cId="214042598" sldId="499"/>
            <ac:spMk id="39" creationId="{A1F4C422-DE3E-D8AB-2313-E09992235DC9}"/>
          </ac:spMkLst>
        </pc:spChg>
        <pc:cxnChg chg="add del mod ord">
          <ac:chgData name="Watanabe Go" userId="eca159047afb4479" providerId="LiveId" clId="{E7E79780-B014-4743-9064-2441E7C17702}" dt="2022-12-18T08:06:51.571" v="1898" actId="21"/>
          <ac:cxnSpMkLst>
            <pc:docMk/>
            <pc:sldMk cId="214042598" sldId="499"/>
            <ac:cxnSpMk id="7" creationId="{3204260D-53CF-77A6-C554-C3D6BE36C9D8}"/>
          </ac:cxnSpMkLst>
        </pc:cxnChg>
        <pc:cxnChg chg="add del mod">
          <ac:chgData name="Watanabe Go" userId="eca159047afb4479" providerId="LiveId" clId="{E7E79780-B014-4743-9064-2441E7C17702}" dt="2022-12-18T06:13:17.526" v="1135" actId="478"/>
          <ac:cxnSpMkLst>
            <pc:docMk/>
            <pc:sldMk cId="214042598" sldId="499"/>
            <ac:cxnSpMk id="8" creationId="{AF7F7643-55E8-60E0-614D-8E94297CB041}"/>
          </ac:cxnSpMkLst>
        </pc:cxnChg>
        <pc:cxnChg chg="add mod">
          <ac:chgData name="Watanabe Go" userId="eca159047afb4479" providerId="LiveId" clId="{E7E79780-B014-4743-9064-2441E7C17702}" dt="2022-12-18T06:44:15.088" v="1479" actId="14100"/>
          <ac:cxnSpMkLst>
            <pc:docMk/>
            <pc:sldMk cId="214042598" sldId="499"/>
            <ac:cxnSpMk id="28" creationId="{C6A3BC66-67F3-07AF-EA97-032719351FC2}"/>
          </ac:cxnSpMkLst>
        </pc:cxnChg>
        <pc:cxnChg chg="add mod">
          <ac:chgData name="Watanabe Go" userId="eca159047afb4479" providerId="LiveId" clId="{E7E79780-B014-4743-9064-2441E7C17702}" dt="2022-12-18T06:43:29.953" v="1476" actId="14100"/>
          <ac:cxnSpMkLst>
            <pc:docMk/>
            <pc:sldMk cId="214042598" sldId="499"/>
            <ac:cxnSpMk id="29" creationId="{6372D738-8BE3-4E7E-B74C-6D3812457E00}"/>
          </ac:cxnSpMkLst>
        </pc:cxnChg>
        <pc:cxnChg chg="add mod">
          <ac:chgData name="Watanabe Go" userId="eca159047afb4479" providerId="LiveId" clId="{E7E79780-B014-4743-9064-2441E7C17702}" dt="2022-12-18T06:44:38.858" v="1498" actId="14100"/>
          <ac:cxnSpMkLst>
            <pc:docMk/>
            <pc:sldMk cId="214042598" sldId="499"/>
            <ac:cxnSpMk id="33" creationId="{BB4A3316-8D8E-6D76-78B9-F28C14AF6B09}"/>
          </ac:cxnSpMkLst>
        </pc:cxnChg>
        <pc:cxnChg chg="add mod">
          <ac:chgData name="Watanabe Go" userId="eca159047afb4479" providerId="LiveId" clId="{E7E79780-B014-4743-9064-2441E7C17702}" dt="2022-12-18T08:06:51.824" v="1899"/>
          <ac:cxnSpMkLst>
            <pc:docMk/>
            <pc:sldMk cId="214042598" sldId="499"/>
            <ac:cxnSpMk id="40" creationId="{8794E923-EEE1-58B9-7BC8-A4E01402BDA0}"/>
          </ac:cxnSpMkLst>
        </pc:cxnChg>
      </pc:sldChg>
      <pc:sldChg chg="addSp modSp new mod">
        <pc:chgData name="Watanabe Go" userId="eca159047afb4479" providerId="LiveId" clId="{E7E79780-B014-4743-9064-2441E7C17702}" dt="2023-01-25T09:37:24.585" v="7590" actId="1076"/>
        <pc:sldMkLst>
          <pc:docMk/>
          <pc:sldMk cId="4252254862" sldId="500"/>
        </pc:sldMkLst>
        <pc:spChg chg="add mod">
          <ac:chgData name="Watanabe Go" userId="eca159047afb4479" providerId="LiveId" clId="{E7E79780-B014-4743-9064-2441E7C17702}" dt="2022-12-25T14:52:54.281" v="2358" actId="1582"/>
          <ac:spMkLst>
            <pc:docMk/>
            <pc:sldMk cId="4252254862" sldId="500"/>
            <ac:spMk id="6" creationId="{551BAF06-CB12-2C60-38CC-79BEEF1497E2}"/>
          </ac:spMkLst>
        </pc:spChg>
        <pc:spChg chg="add mod">
          <ac:chgData name="Watanabe Go" userId="eca159047afb4479" providerId="LiveId" clId="{E7E79780-B014-4743-9064-2441E7C17702}" dt="2022-12-25T14:54:25.723" v="2405" actId="14100"/>
          <ac:spMkLst>
            <pc:docMk/>
            <pc:sldMk cId="4252254862" sldId="500"/>
            <ac:spMk id="8" creationId="{11E02EC1-8581-4A7E-647B-601A33BAD03F}"/>
          </ac:spMkLst>
        </pc:spChg>
        <pc:grpChg chg="add mod">
          <ac:chgData name="Watanabe Go" userId="eca159047afb4479" providerId="LiveId" clId="{E7E79780-B014-4743-9064-2441E7C17702}" dt="2023-01-25T09:37:24.585" v="7590" actId="1076"/>
          <ac:grpSpMkLst>
            <pc:docMk/>
            <pc:sldMk cId="4252254862" sldId="500"/>
            <ac:grpSpMk id="7" creationId="{0F92776E-A58B-3681-2FA3-3A87B3466FAD}"/>
          </ac:grpSpMkLst>
        </pc:grpChg>
        <pc:picChg chg="add mod modCrop">
          <ac:chgData name="Watanabe Go" userId="eca159047afb4479" providerId="LiveId" clId="{E7E79780-B014-4743-9064-2441E7C17702}" dt="2022-12-25T14:49:40.497" v="2250" actId="1076"/>
          <ac:picMkLst>
            <pc:docMk/>
            <pc:sldMk cId="4252254862" sldId="500"/>
            <ac:picMk id="5" creationId="{E1A37520-38DE-5EAE-1A28-2CAA1AB9A1BF}"/>
          </ac:picMkLst>
        </pc:picChg>
        <pc:cxnChg chg="add mod">
          <ac:chgData name="Watanabe Go" userId="eca159047afb4479" providerId="LiveId" clId="{E7E79780-B014-4743-9064-2441E7C17702}" dt="2022-12-25T14:53:59.196" v="2373" actId="14100"/>
          <ac:cxnSpMkLst>
            <pc:docMk/>
            <pc:sldMk cId="4252254862" sldId="500"/>
            <ac:cxnSpMk id="10" creationId="{5A2B1797-B69E-6505-E258-A13107CE6BD7}"/>
          </ac:cxnSpMkLst>
        </pc:cxnChg>
        <pc:cxnChg chg="add mod">
          <ac:chgData name="Watanabe Go" userId="eca159047afb4479" providerId="LiveId" clId="{E7E79780-B014-4743-9064-2441E7C17702}" dt="2022-12-25T14:53:59.196" v="2373" actId="14100"/>
          <ac:cxnSpMkLst>
            <pc:docMk/>
            <pc:sldMk cId="4252254862" sldId="500"/>
            <ac:cxnSpMk id="12" creationId="{982E4121-664B-D668-CD09-9E0C1DA916D1}"/>
          </ac:cxnSpMkLst>
        </pc:cxnChg>
        <pc:cxnChg chg="add mod">
          <ac:chgData name="Watanabe Go" userId="eca159047afb4479" providerId="LiveId" clId="{E7E79780-B014-4743-9064-2441E7C17702}" dt="2022-12-25T14:53:49.353" v="2369" actId="1076"/>
          <ac:cxnSpMkLst>
            <pc:docMk/>
            <pc:sldMk cId="4252254862" sldId="500"/>
            <ac:cxnSpMk id="13" creationId="{25C453DF-435C-9E8A-AAA2-6A4D04E96BF5}"/>
          </ac:cxnSpMkLst>
        </pc:cxnChg>
        <pc:cxnChg chg="add mod">
          <ac:chgData name="Watanabe Go" userId="eca159047afb4479" providerId="LiveId" clId="{E7E79780-B014-4743-9064-2441E7C17702}" dt="2022-12-25T14:53:53.805" v="2371" actId="1076"/>
          <ac:cxnSpMkLst>
            <pc:docMk/>
            <pc:sldMk cId="4252254862" sldId="500"/>
            <ac:cxnSpMk id="15" creationId="{020ECC30-1528-4BC4-F561-09D29CA5DB90}"/>
          </ac:cxnSpMkLst>
        </pc:cxnChg>
      </pc:sldChg>
      <pc:sldChg chg="addSp modSp new">
        <pc:chgData name="Watanabe Go" userId="eca159047afb4479" providerId="LiveId" clId="{E7E79780-B014-4743-9064-2441E7C17702}" dt="2023-01-21T09:12:26.994" v="2407"/>
        <pc:sldMkLst>
          <pc:docMk/>
          <pc:sldMk cId="2522483435" sldId="501"/>
        </pc:sldMkLst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" creationId="{D93808A3-D365-3566-6AA1-BE9E99224118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9" creationId="{F93D55C7-F68B-4DC2-634D-CCA05B2172DB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0" creationId="{11BA416E-092C-24DD-4A0B-5BDEF0A5C59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1" creationId="{C91004E8-8ABC-B634-898E-DC3B40578A7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2" creationId="{6AF65312-4E3C-CD54-84A3-76781AE772C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3" creationId="{7228C828-53C0-520E-65BA-D3DDF16EAAF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4" creationId="{E3C5D04D-FF04-7257-4B27-D0B9F304D9A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5" creationId="{0289E6F6-6D4B-A3EF-6A2D-6BDB41FB8BE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6" creationId="{9723937F-CD97-9E70-97CA-C01D0E0C1129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7" creationId="{870B2454-CA2D-A649-06AA-41CC94BB64D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23" creationId="{1CE92F3C-496A-E22C-2517-EC8CA060130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25" creationId="{227BD0B9-F9AE-E97D-9AF2-FF16511378E0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0" creationId="{24AE2023-5C08-7FCA-38A4-CEC73302BDC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1" creationId="{3C129FAA-6063-98EC-7E0E-421D8F61B282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2" creationId="{11D13507-94A6-B653-D238-CEA673A4C66E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3" creationId="{D52A82F3-F5A6-A94B-DB9E-22CE1F06AB29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4" creationId="{CBE561D0-8B52-A201-2332-13CAD566D50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5" creationId="{2F60AB83-F4A9-3F2C-3475-9D6AF59A927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6" creationId="{B26B6ED1-B0F1-7425-9386-F7EEFEEED90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7" creationId="{6C259AD9-D6A3-6546-2267-F416328EE77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8" creationId="{546E3947-90F9-3770-69C0-DAECAEF1EE8A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9" creationId="{DFFC72E8-BAFF-528F-DC65-3A69901618E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1" creationId="{7E708FD5-2D57-EEAF-0CAC-CB8D3C8489D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3" creationId="{C7620B5B-CA79-8E94-FB87-1A8D2ED7C23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5" creationId="{173BE6A9-E960-AB94-2328-D8AB52C1D7F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6" creationId="{B567E9EC-77C0-0798-C899-084D39901A02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7" creationId="{2B7E36B4-4962-0157-7D08-BF928752BCBD}"/>
          </ac:spMkLst>
        </pc:sp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5" creationId="{B6CE62C6-CC89-2FFF-7992-859AA9C33744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6" creationId="{AAC6047E-4BBE-5E6C-079E-8F95E97A42CD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7" creationId="{5D68EED7-D5E4-0FAD-9DB1-97E9F4664853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8" creationId="{860B3982-2619-8336-3EEC-8CE23F80A45F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18" creationId="{2AA3F0DF-10B1-FBC2-EC0C-7A737CF2A2DB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19" creationId="{389FD794-C9A9-868F-004C-BBE6CD06BFE0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0" creationId="{FED96B84-9079-81FD-CA9D-7B04B91B35BE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1" creationId="{60094BCA-FC80-7A8E-A2EB-5C79CF69C61A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2" creationId="{0F811224-585B-F15B-C543-64E67DC3B1B2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4" creationId="{33E388DC-5190-5ECB-A596-211675ADC9FC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6" creationId="{506C8F98-1057-9547-B1FE-C634BB196FD6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7" creationId="{3E3075C4-194E-EB3B-52EF-7D718D9A2206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8" creationId="{4FC93449-0D98-F839-D73B-4147D977064C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9" creationId="{D49966F5-9769-01CD-485E-7F7474976287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0" creationId="{E01886B7-E607-1EEB-2EFC-91FF8AE4F3CF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2" creationId="{3BCE17BF-BB7A-EB62-26F3-E6710FDEDD13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4" creationId="{1899BF5C-AD60-8314-4AF2-81EB671E6C95}"/>
          </ac:cxnSpMkLst>
        </pc:cxnChg>
      </pc:sldChg>
      <pc:sldChg chg="addSp delSp modSp new del mod">
        <pc:chgData name="Watanabe Go" userId="eca159047afb4479" providerId="LiveId" clId="{E7E79780-B014-4743-9064-2441E7C17702}" dt="2023-01-22T05:50:38.603" v="7456" actId="47"/>
        <pc:sldMkLst>
          <pc:docMk/>
          <pc:sldMk cId="3876163016" sldId="502"/>
        </pc:sldMkLst>
        <pc:spChg chg="del mod">
          <ac:chgData name="Watanabe Go" userId="eca159047afb4479" providerId="LiveId" clId="{E7E79780-B014-4743-9064-2441E7C17702}" dt="2023-01-21T12:38:48.555" v="4033" actId="478"/>
          <ac:spMkLst>
            <pc:docMk/>
            <pc:sldMk cId="3876163016" sldId="502"/>
            <ac:spMk id="2" creationId="{6CEB337F-6936-2E97-E662-E20D746EFB1B}"/>
          </ac:spMkLst>
        </pc:spChg>
        <pc:spChg chg="mod">
          <ac:chgData name="Watanabe Go" userId="eca159047afb4479" providerId="LiveId" clId="{E7E79780-B014-4743-9064-2441E7C17702}" dt="2023-01-21T13:15:45.546" v="4438"/>
          <ac:spMkLst>
            <pc:docMk/>
            <pc:sldMk cId="3876163016" sldId="502"/>
            <ac:spMk id="3" creationId="{1F44829A-FBE9-E8FC-23F6-226DDCE6009B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4" creationId="{7D756D8A-EDF2-427C-1275-F9C91912B8B6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5" creationId="{97E5D9D3-98A8-3CA9-8D8A-519479D22D57}"/>
          </ac:spMkLst>
        </pc:spChg>
        <pc:spChg chg="add del mod">
          <ac:chgData name="Watanabe Go" userId="eca159047afb4479" providerId="LiveId" clId="{E7E79780-B014-4743-9064-2441E7C17702}" dt="2023-01-21T11:26:29.949" v="2898" actId="21"/>
          <ac:spMkLst>
            <pc:docMk/>
            <pc:sldMk cId="3876163016" sldId="502"/>
            <ac:spMk id="6" creationId="{0C71E344-BC40-D154-D95B-AEAB5A60C7E6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7" creationId="{2FE22177-2F49-C0AF-958D-96B3BA0D0C4B}"/>
          </ac:spMkLst>
        </pc:spChg>
        <pc:spChg chg="add del mod">
          <ac:chgData name="Watanabe Go" userId="eca159047afb4479" providerId="LiveId" clId="{E7E79780-B014-4743-9064-2441E7C17702}" dt="2023-01-21T09:37:28.188" v="2513" actId="21"/>
          <ac:spMkLst>
            <pc:docMk/>
            <pc:sldMk cId="3876163016" sldId="502"/>
            <ac:spMk id="8" creationId="{B4EC8081-94F7-8416-1124-3D2D2C2A5143}"/>
          </ac:spMkLst>
        </pc:spChg>
        <pc:spChg chg="add del mod">
          <ac:chgData name="Watanabe Go" userId="eca159047afb4479" providerId="LiveId" clId="{E7E79780-B014-4743-9064-2441E7C17702}" dt="2023-01-21T09:37:28.188" v="2513" actId="21"/>
          <ac:spMkLst>
            <pc:docMk/>
            <pc:sldMk cId="3876163016" sldId="502"/>
            <ac:spMk id="9" creationId="{FC2B9907-78F8-3EB0-4A57-AB79550677AD}"/>
          </ac:spMkLst>
        </pc:spChg>
        <pc:spChg chg="add mod">
          <ac:chgData name="Watanabe Go" userId="eca159047afb4479" providerId="LiveId" clId="{E7E79780-B014-4743-9064-2441E7C17702}" dt="2023-01-21T18:34:28.211" v="5632" actId="14100"/>
          <ac:spMkLst>
            <pc:docMk/>
            <pc:sldMk cId="3876163016" sldId="502"/>
            <ac:spMk id="10" creationId="{1EE0CECD-6F3B-E924-C558-E9E67722F820}"/>
          </ac:spMkLst>
        </pc:spChg>
        <pc:spChg chg="add del mod">
          <ac:chgData name="Watanabe Go" userId="eca159047afb4479" providerId="LiveId" clId="{E7E79780-B014-4743-9064-2441E7C17702}" dt="2023-01-21T11:43:14.934" v="3298" actId="478"/>
          <ac:spMkLst>
            <pc:docMk/>
            <pc:sldMk cId="3876163016" sldId="502"/>
            <ac:spMk id="11" creationId="{92A094B5-129F-E75A-9A07-F65FC06AA96F}"/>
          </ac:spMkLst>
        </pc:spChg>
        <pc:spChg chg="add del mod">
          <ac:chgData name="Watanabe Go" userId="eca159047afb4479" providerId="LiveId" clId="{E7E79780-B014-4743-9064-2441E7C17702}" dt="2023-01-21T11:43:14.934" v="3298" actId="478"/>
          <ac:spMkLst>
            <pc:docMk/>
            <pc:sldMk cId="3876163016" sldId="502"/>
            <ac:spMk id="12" creationId="{AA597A50-204E-E528-5FEC-AB30C1CB21D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3" creationId="{92407CCD-4F68-ADFB-E1DD-37DA41C7220B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4" creationId="{4A0FB5A6-0459-E16C-926A-8A2A7714874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5" creationId="{73F5CFF1-4115-EF46-9E72-5945DBFBABD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6" creationId="{A897E405-AA99-9592-1FA3-16B4EF037CF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7" creationId="{DE033678-6C3B-3EF5-3115-520B0794450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8" creationId="{C10331DB-A258-DB2F-7BFA-9C8F61CC41B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9" creationId="{E154E713-59C8-9F25-758C-86E29081629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0" creationId="{BBC192B4-CE91-8CD6-80E3-0C184CF9A35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1" creationId="{D11390CA-33A6-AB81-6210-F7D92D34FEC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2" creationId="{18A5DD6C-0CEC-07D9-AB34-DAAE91D3EB00}"/>
          </ac:spMkLst>
        </pc:spChg>
        <pc:spChg chg="add del mod">
          <ac:chgData name="Watanabe Go" userId="eca159047afb4479" providerId="LiveId" clId="{E7E79780-B014-4743-9064-2441E7C17702}" dt="2023-01-21T12:33:57.292" v="3958" actId="478"/>
          <ac:spMkLst>
            <pc:docMk/>
            <pc:sldMk cId="3876163016" sldId="502"/>
            <ac:spMk id="23" creationId="{7FBAF20C-F34E-4E69-AB6B-81DF256C8BA0}"/>
          </ac:spMkLst>
        </pc:spChg>
        <pc:spChg chg="add del mod">
          <ac:chgData name="Watanabe Go" userId="eca159047afb4479" providerId="LiveId" clId="{E7E79780-B014-4743-9064-2441E7C17702}" dt="2023-01-21T18:34:14.786" v="5629" actId="14100"/>
          <ac:spMkLst>
            <pc:docMk/>
            <pc:sldMk cId="3876163016" sldId="502"/>
            <ac:spMk id="24" creationId="{51674A3F-5B66-D5DF-F145-7A33227DC277}"/>
          </ac:spMkLst>
        </pc:spChg>
        <pc:spChg chg="add del mod">
          <ac:chgData name="Watanabe Go" userId="eca159047afb4479" providerId="LiveId" clId="{E7E79780-B014-4743-9064-2441E7C17702}" dt="2023-01-21T12:45:54.399" v="4272" actId="478"/>
          <ac:spMkLst>
            <pc:docMk/>
            <pc:sldMk cId="3876163016" sldId="502"/>
            <ac:spMk id="27" creationId="{534DD7A2-D8B5-B431-FFA1-3683F8352A0E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31" creationId="{14DB480A-3313-0677-CF6D-3FB5F403ABC9}"/>
          </ac:spMkLst>
        </pc:spChg>
        <pc:spChg chg="add mod">
          <ac:chgData name="Watanabe Go" userId="eca159047afb4479" providerId="LiveId" clId="{E7E79780-B014-4743-9064-2441E7C17702}" dt="2023-01-22T04:38:58.566" v="6102" actId="1035"/>
          <ac:spMkLst>
            <pc:docMk/>
            <pc:sldMk cId="3876163016" sldId="502"/>
            <ac:spMk id="32" creationId="{4015BBDA-7125-6B2D-C883-BFA63F2F8F68}"/>
          </ac:spMkLst>
        </pc:spChg>
        <pc:spChg chg="add mod">
          <ac:chgData name="Watanabe Go" userId="eca159047afb4479" providerId="LiveId" clId="{E7E79780-B014-4743-9064-2441E7C17702}" dt="2023-01-21T18:34:24.091" v="5631" actId="14100"/>
          <ac:spMkLst>
            <pc:docMk/>
            <pc:sldMk cId="3876163016" sldId="502"/>
            <ac:spMk id="36" creationId="{F2D5B7FD-9EF6-057F-DBEC-A32B76B26479}"/>
          </ac:spMkLst>
        </pc:spChg>
        <pc:spChg chg="add mod">
          <ac:chgData name="Watanabe Go" userId="eca159047afb4479" providerId="LiveId" clId="{E7E79780-B014-4743-9064-2441E7C17702}" dt="2023-01-21T18:34:19.590" v="5630" actId="14100"/>
          <ac:spMkLst>
            <pc:docMk/>
            <pc:sldMk cId="3876163016" sldId="502"/>
            <ac:spMk id="37" creationId="{B390FB55-50F0-29C1-EE8F-3F0F334BAB01}"/>
          </ac:spMkLst>
        </pc:spChg>
        <pc:spChg chg="add del mod">
          <ac:chgData name="Watanabe Go" userId="eca159047afb4479" providerId="LiveId" clId="{E7E79780-B014-4743-9064-2441E7C17702}" dt="2023-01-21T12:45:54.399" v="4272" actId="478"/>
          <ac:spMkLst>
            <pc:docMk/>
            <pc:sldMk cId="3876163016" sldId="502"/>
            <ac:spMk id="39" creationId="{F6BE140F-7C14-C9DF-218A-62C76849F5BD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41" creationId="{3E948139-E480-B920-087D-9871C2D600A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2" creationId="{128B99F0-2140-5C30-E922-C62A575A84C0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3" creationId="{D4E00280-660F-E03B-319B-2E6A4A9D5EF3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4" creationId="{24D25759-3287-E5FF-283F-7896470AED77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5" creationId="{3AF0A34F-7AC9-DA14-E382-187EC668F71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6" creationId="{E6FCB9C1-A258-5ECC-11C8-428C56886AFE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7" creationId="{12912344-7AE7-8989-5571-DC1B71791F2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8" creationId="{52C56C39-8837-B1B3-AF7F-45007F3735A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9" creationId="{B74A5F6E-0151-407D-8654-E55F354D9DB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50" creationId="{100509E7-EEDF-95F0-ADAB-413ACEEFE99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51" creationId="{CD4DC515-8569-9D8B-487F-7E5E95371057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52" creationId="{E5CE9641-398C-2282-6543-A738C820CBEB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3" creationId="{C3FB98C2-93C6-BBF5-9103-882F5104A8AC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4" creationId="{45CC8E19-4E7E-D683-3612-9E9389CF61F6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55" creationId="{227AC3B4-547A-6A18-E49A-8C1D75AF3C08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56" creationId="{64B6AD93-9559-1158-36A0-751B89A24DA2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7" creationId="{FD18CC34-7F9D-4E54-2D2C-6E04ABB07826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58" creationId="{D38605F9-CD60-170A-2A07-9C250C777CB1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9" creationId="{38EF4ACE-83B7-294B-0CD2-D345FF76293D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60" creationId="{80464DC0-AB4F-57A0-7C83-A3F93F8A5C14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61" creationId="{CEFC3468-25B8-F691-8F01-F5FBDCBB6F00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62" creationId="{2770FACE-9E54-2505-BD7F-CD5529D3A71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63" creationId="{D3F83477-967A-B412-E863-2073B4FA5CFB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6" creationId="{E30AE145-19D1-336C-7A86-8A22E348F8F5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7" creationId="{9B9497AF-3970-632F-8065-C09330DA1E8F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8" creationId="{65E7125F-71A8-3A46-2479-21D718DB6E38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9" creationId="{C9DF04A8-A166-D76D-C1E2-7FD53464A5A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0" creationId="{A63D21EB-597F-D3AE-C739-48A0C7CCB5F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1" creationId="{995702AD-B628-0C9F-92D2-0F43E8767B09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2" creationId="{AB234DB9-6B45-AC91-8D64-63B69569A2F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3" creationId="{8FFA33F6-8707-5F4D-3B5A-2A71BDC92C3F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4" creationId="{2CC9A01B-5937-67AC-8172-31F4BA805D70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5" creationId="{7B7DCB1E-6839-550C-195C-3376099BA092}"/>
          </ac:spMkLst>
        </pc:spChg>
        <pc:spChg chg="add del mod">
          <ac:chgData name="Watanabe Go" userId="eca159047afb4479" providerId="LiveId" clId="{E7E79780-B014-4743-9064-2441E7C17702}" dt="2023-01-22T04:48:18.723" v="6272" actId="1035"/>
          <ac:spMkLst>
            <pc:docMk/>
            <pc:sldMk cId="3876163016" sldId="502"/>
            <ac:spMk id="76" creationId="{87EEE0F4-84C6-AE3D-E023-C399CEDD08D7}"/>
          </ac:spMkLst>
        </pc:spChg>
        <pc:spChg chg="add mod">
          <ac:chgData name="Watanabe Go" userId="eca159047afb4479" providerId="LiveId" clId="{E7E79780-B014-4743-9064-2441E7C17702}" dt="2023-01-22T04:48:12.475" v="6268" actId="1076"/>
          <ac:spMkLst>
            <pc:docMk/>
            <pc:sldMk cId="3876163016" sldId="502"/>
            <ac:spMk id="77" creationId="{E20D9F1E-5C48-2A29-4458-F1BDC850DB16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78" creationId="{591F741A-9762-129D-EF2B-D251A5239972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79" creationId="{2C0A073F-14CC-6137-DFAD-7A9F2AF9E2A2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0" creationId="{8E4CC66F-C085-E518-92E7-3D0F7DAF7EFE}"/>
          </ac:spMkLst>
        </pc:spChg>
        <pc:spChg chg="add mod">
          <ac:chgData name="Watanabe Go" userId="eca159047afb4479" providerId="LiveId" clId="{E7E79780-B014-4743-9064-2441E7C17702}" dt="2023-01-22T03:57:45.603" v="6045" actId="465"/>
          <ac:spMkLst>
            <pc:docMk/>
            <pc:sldMk cId="3876163016" sldId="502"/>
            <ac:spMk id="81" creationId="{412D476C-79E3-8CCE-4F5C-C40D53D07591}"/>
          </ac:spMkLst>
        </pc:spChg>
        <pc:spChg chg="add mod">
          <ac:chgData name="Watanabe Go" userId="eca159047afb4479" providerId="LiveId" clId="{E7E79780-B014-4743-9064-2441E7C17702}" dt="2023-01-22T03:57:45.603" v="6045" actId="465"/>
          <ac:spMkLst>
            <pc:docMk/>
            <pc:sldMk cId="3876163016" sldId="502"/>
            <ac:spMk id="82" creationId="{B83BCE67-E850-8C2B-D245-192743492470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3" creationId="{8982748B-BAB6-0C83-16FA-B339D84F334D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4" creationId="{2AF677E5-86AD-40FB-CBC0-33367DFDA159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5" creationId="{54787E43-E90E-4626-E70F-399B21B893AD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86" creationId="{615EA54E-DFF8-6858-5244-221B56D2A33E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87" creationId="{57CB8E5A-4205-71A9-B5CB-69CCBA08B6E7}"/>
          </ac:spMkLst>
        </pc:spChg>
        <pc:spChg chg="add mod">
          <ac:chgData name="Watanabe Go" userId="eca159047afb4479" providerId="LiveId" clId="{E7E79780-B014-4743-9064-2441E7C17702}" dt="2023-01-22T04:39:14.380" v="6105" actId="1035"/>
          <ac:spMkLst>
            <pc:docMk/>
            <pc:sldMk cId="3876163016" sldId="502"/>
            <ac:spMk id="132" creationId="{959F60B5-F7A4-91D3-A5FB-868700D67E5A}"/>
          </ac:spMkLst>
        </pc:spChg>
        <pc:spChg chg="add mod">
          <ac:chgData name="Watanabe Go" userId="eca159047afb4479" providerId="LiveId" clId="{E7E79780-B014-4743-9064-2441E7C17702}" dt="2023-01-21T18:33:19.258" v="5604" actId="1076"/>
          <ac:spMkLst>
            <pc:docMk/>
            <pc:sldMk cId="3876163016" sldId="502"/>
            <ac:spMk id="133" creationId="{802F3FAD-AE17-75A6-6A63-920A5254D41C}"/>
          </ac:spMkLst>
        </pc:spChg>
        <pc:spChg chg="add del mod">
          <ac:chgData name="Watanabe Go" userId="eca159047afb4479" providerId="LiveId" clId="{E7E79780-B014-4743-9064-2441E7C17702}" dt="2023-01-21T12:27:23.605" v="3756" actId="478"/>
          <ac:spMkLst>
            <pc:docMk/>
            <pc:sldMk cId="3876163016" sldId="502"/>
            <ac:spMk id="134" creationId="{F89C6B4D-740F-D668-6243-7F3CB1E94ADE}"/>
          </ac:spMkLst>
        </pc:spChg>
        <pc:spChg chg="add mod">
          <ac:chgData name="Watanabe Go" userId="eca159047afb4479" providerId="LiveId" clId="{E7E79780-B014-4743-9064-2441E7C17702}" dt="2023-01-21T13:48:01.107" v="4546" actId="14100"/>
          <ac:spMkLst>
            <pc:docMk/>
            <pc:sldMk cId="3876163016" sldId="502"/>
            <ac:spMk id="145" creationId="{501ECE07-8455-3AA0-3ABC-9990B15DC731}"/>
          </ac:spMkLst>
        </pc:spChg>
        <pc:spChg chg="add mod">
          <ac:chgData name="Watanabe Go" userId="eca159047afb4479" providerId="LiveId" clId="{E7E79780-B014-4743-9064-2441E7C17702}" dt="2023-01-21T13:48:01.107" v="4546" actId="14100"/>
          <ac:spMkLst>
            <pc:docMk/>
            <pc:sldMk cId="3876163016" sldId="502"/>
            <ac:spMk id="146" creationId="{8C6572EB-819D-8A2D-8246-B1401AEF3788}"/>
          </ac:spMkLst>
        </pc:spChg>
        <pc:spChg chg="add mod">
          <ac:chgData name="Watanabe Go" userId="eca159047afb4479" providerId="LiveId" clId="{E7E79780-B014-4743-9064-2441E7C17702}" dt="2023-01-22T04:12:13.157" v="6049" actId="20577"/>
          <ac:spMkLst>
            <pc:docMk/>
            <pc:sldMk cId="3876163016" sldId="502"/>
            <ac:spMk id="147" creationId="{1E077C72-3A27-D9F2-2AEF-179547193DB2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148" creationId="{7F0B2177-6587-676A-5BBE-034C7406421C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149" creationId="{B42EBDAB-AA46-2341-69C3-8C1CE339F87F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150" creationId="{B45CE309-57BF-D87C-606A-FF64D171D032}"/>
          </ac:spMkLst>
        </pc:spChg>
        <pc:spChg chg="add del mod">
          <ac:chgData name="Watanabe Go" userId="eca159047afb4479" providerId="LiveId" clId="{E7E79780-B014-4743-9064-2441E7C17702}" dt="2023-01-21T13:53:10.418" v="4971" actId="478"/>
          <ac:spMkLst>
            <pc:docMk/>
            <pc:sldMk cId="3876163016" sldId="502"/>
            <ac:spMk id="187" creationId="{AB5F312B-C89B-BEAA-8EF6-D2E6C794DA5D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192" creationId="{60476141-C899-2B67-20C4-F30261BC4686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193" creationId="{0395E25C-A35F-D7C7-DCD3-5C6CB8E0BA97}"/>
          </ac:spMkLst>
        </pc:spChg>
        <pc:spChg chg="add del mod">
          <ac:chgData name="Watanabe Go" userId="eca159047afb4479" providerId="LiveId" clId="{E7E79780-B014-4743-9064-2441E7C17702}" dt="2023-01-21T13:45:36.375" v="4503" actId="478"/>
          <ac:spMkLst>
            <pc:docMk/>
            <pc:sldMk cId="3876163016" sldId="502"/>
            <ac:spMk id="206" creationId="{097364C1-051B-F8C7-60E8-E406FF178977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7" creationId="{C424BDBD-2D1E-1B11-92F4-BFD7757805DC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8" creationId="{B164164F-2003-D955-E70D-B0D5FA387D6A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9" creationId="{5088E72B-BD78-30DC-3CB6-9C176723F8FE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10" creationId="{A5D493F1-49AD-5559-4D35-D73497A52FD5}"/>
          </ac:spMkLst>
        </pc:spChg>
        <pc:spChg chg="add del mod">
          <ac:chgData name="Watanabe Go" userId="eca159047afb4479" providerId="LiveId" clId="{E7E79780-B014-4743-9064-2441E7C17702}" dt="2023-01-21T13:49:14.272" v="4603" actId="478"/>
          <ac:spMkLst>
            <pc:docMk/>
            <pc:sldMk cId="3876163016" sldId="502"/>
            <ac:spMk id="211" creationId="{95EFB13A-3C8C-40A1-7BD1-9D78326DEAA6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15" creationId="{34CDDF92-91AE-0106-7109-43055FFE788C}"/>
          </ac:spMkLst>
        </pc:spChg>
        <pc:spChg chg="add mod">
          <ac:chgData name="Watanabe Go" userId="eca159047afb4479" providerId="LiveId" clId="{E7E79780-B014-4743-9064-2441E7C17702}" dt="2023-01-22T04:47:41.869" v="6266" actId="1036"/>
          <ac:spMkLst>
            <pc:docMk/>
            <pc:sldMk cId="3876163016" sldId="502"/>
            <ac:spMk id="216" creationId="{A083915D-6A70-501E-337A-2ECFE8897BF7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28" creationId="{13B8C129-89D3-7E59-D643-A2F391EF1D16}"/>
          </ac:spMkLst>
        </pc:spChg>
        <pc:spChg chg="add mod">
          <ac:chgData name="Watanabe Go" userId="eca159047afb4479" providerId="LiveId" clId="{E7E79780-B014-4743-9064-2441E7C17702}" dt="2023-01-22T04:45:36.837" v="6128" actId="14100"/>
          <ac:spMkLst>
            <pc:docMk/>
            <pc:sldMk cId="3876163016" sldId="502"/>
            <ac:spMk id="229" creationId="{4F550390-8331-AD02-369F-9D6B5A182DA4}"/>
          </ac:spMkLst>
        </pc:spChg>
        <pc:spChg chg="add mod">
          <ac:chgData name="Watanabe Go" userId="eca159047afb4479" providerId="LiveId" clId="{E7E79780-B014-4743-9064-2441E7C17702}" dt="2023-01-22T04:39:14.380" v="6105" actId="1035"/>
          <ac:spMkLst>
            <pc:docMk/>
            <pc:sldMk cId="3876163016" sldId="502"/>
            <ac:spMk id="242" creationId="{6ADBEC88-CD05-FACE-5EC7-BF3A8CCFFCF5}"/>
          </ac:spMkLst>
        </pc:spChg>
        <pc:spChg chg="add mod">
          <ac:chgData name="Watanabe Go" userId="eca159047afb4479" providerId="LiveId" clId="{E7E79780-B014-4743-9064-2441E7C17702}" dt="2023-01-22T04:47:47.807" v="6267" actId="1035"/>
          <ac:spMkLst>
            <pc:docMk/>
            <pc:sldMk cId="3876163016" sldId="502"/>
            <ac:spMk id="250" creationId="{F2CEA87D-7554-D01E-DDB5-610D3D85877F}"/>
          </ac:spMkLst>
        </pc:sp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25" creationId="{04AB5809-F8EF-F6F2-699F-78E8CD7847FB}"/>
          </ac:cxnSpMkLst>
        </pc:cxnChg>
        <pc:cxnChg chg="add mod ord">
          <ac:chgData name="Watanabe Go" userId="eca159047afb4479" providerId="LiveId" clId="{E7E79780-B014-4743-9064-2441E7C17702}" dt="2023-01-22T04:38:34.090" v="6092" actId="14100"/>
          <ac:cxnSpMkLst>
            <pc:docMk/>
            <pc:sldMk cId="3876163016" sldId="502"/>
            <ac:cxnSpMk id="28" creationId="{CADEDCA6-FED6-F0AD-1693-0FAA70DF5030}"/>
          </ac:cxnSpMkLst>
        </pc:cxnChg>
        <pc:cxnChg chg="add mod ord">
          <ac:chgData name="Watanabe Go" userId="eca159047afb4479" providerId="LiveId" clId="{E7E79780-B014-4743-9064-2441E7C17702}" dt="2023-01-22T04:38:31.540" v="6091" actId="14100"/>
          <ac:cxnSpMkLst>
            <pc:docMk/>
            <pc:sldMk cId="3876163016" sldId="502"/>
            <ac:cxnSpMk id="30" creationId="{DA6E1634-FBE1-8294-D96B-860787685B89}"/>
          </ac:cxnSpMkLst>
        </pc:cxn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38" creationId="{4A9733D9-6CE2-60D7-142B-E85255E7A6F7}"/>
          </ac:cxnSpMkLst>
        </pc:cxn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40" creationId="{656B8AE2-16AC-80EC-32C6-D378DFCBB048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2" creationId="{AB232BCE-A141-1C0F-EBEB-9414F4EA820A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4" creationId="{2D6BB125-29E8-C388-B2A9-6052813940DB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5" creationId="{47F076E0-1F7A-1733-C5B3-351F872A5741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6" creationId="{C7249407-7C69-9A81-9005-002F8A0745C2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7" creationId="{FC8CA430-1858-23EB-28D0-4ADC1E252418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8" creationId="{F43B568B-BA22-0593-C3AE-CF82441425EE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9" creationId="{AFE200EF-0DA5-5A15-0375-F71136BE2177}"/>
          </ac:cxnSpMkLst>
        </pc:cxnChg>
        <pc:cxnChg chg="add mod">
          <ac:chgData name="Watanabe Go" userId="eca159047afb4479" providerId="LiveId" clId="{E7E79780-B014-4743-9064-2441E7C17702}" dt="2023-01-22T04:39:27.797" v="6109" actId="1038"/>
          <ac:cxnSpMkLst>
            <pc:docMk/>
            <pc:sldMk cId="3876163016" sldId="502"/>
            <ac:cxnSpMk id="100" creationId="{2A616B86-C567-5182-81B7-8EEDAB634D6C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12" creationId="{551227D0-7B6E-5ECB-1703-BEA805B28EDE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19" creationId="{FE7E5575-A126-63A1-5375-2787EF10710F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24" creationId="{11183440-9237-FF4A-DF48-ACA985705CBC}"/>
          </ac:cxnSpMkLst>
        </pc:cxnChg>
        <pc:cxnChg chg="add mod">
          <ac:chgData name="Watanabe Go" userId="eca159047afb4479" providerId="LiveId" clId="{E7E79780-B014-4743-9064-2441E7C17702}" dt="2023-01-22T04:43:10.036" v="6116" actId="14100"/>
          <ac:cxnSpMkLst>
            <pc:docMk/>
            <pc:sldMk cId="3876163016" sldId="502"/>
            <ac:cxnSpMk id="245" creationId="{7323AEAB-4737-0A46-7D57-20CDEB34CB1F}"/>
          </ac:cxnSpMkLst>
        </pc:cxnChg>
      </pc:sldChg>
      <pc:sldChg chg="addSp delSp modSp new mod">
        <pc:chgData name="Watanabe Go" userId="eca159047afb4479" providerId="LiveId" clId="{E7E79780-B014-4743-9064-2441E7C17702}" dt="2023-01-22T05:56:52.500" v="7537" actId="1035"/>
        <pc:sldMkLst>
          <pc:docMk/>
          <pc:sldMk cId="3543961178" sldId="503"/>
        </pc:sldMkLst>
        <pc:spChg chg="mod">
          <ac:chgData name="Watanabe Go" userId="eca159047afb4479" providerId="LiveId" clId="{E7E79780-B014-4743-9064-2441E7C17702}" dt="2023-01-21T13:15:18.003" v="4428"/>
          <ac:spMkLst>
            <pc:docMk/>
            <pc:sldMk cId="3543961178" sldId="503"/>
            <ac:spMk id="3" creationId="{F839DA84-4F2E-4A03-07B2-957797189791}"/>
          </ac:spMkLst>
        </pc:spChg>
        <pc:spChg chg="add mod">
          <ac:chgData name="Watanabe Go" userId="eca159047afb4479" providerId="LiveId" clId="{E7E79780-B014-4743-9064-2441E7C17702}" dt="2023-01-22T05:56:52.500" v="7537" actId="1035"/>
          <ac:spMkLst>
            <pc:docMk/>
            <pc:sldMk cId="3543961178" sldId="503"/>
            <ac:spMk id="4" creationId="{6258B695-5D36-ED59-6EE8-9018B70F7C26}"/>
          </ac:spMkLst>
        </pc:spChg>
        <pc:spChg chg="add del mod">
          <ac:chgData name="Watanabe Go" userId="eca159047afb4479" providerId="LiveId" clId="{E7E79780-B014-4743-9064-2441E7C17702}" dt="2023-01-22T05:56:38.850" v="7459" actId="478"/>
          <ac:spMkLst>
            <pc:docMk/>
            <pc:sldMk cId="3543961178" sldId="503"/>
            <ac:spMk id="5" creationId="{E7FFF342-5399-E315-8CCC-EA13953456E9}"/>
          </ac:spMkLst>
        </pc:spChg>
        <pc:spChg chg="add del mod">
          <ac:chgData name="Watanabe Go" userId="eca159047afb4479" providerId="LiveId" clId="{E7E79780-B014-4743-9064-2441E7C17702}" dt="2023-01-21T09:40:58.379" v="2584"/>
          <ac:spMkLst>
            <pc:docMk/>
            <pc:sldMk cId="3543961178" sldId="503"/>
            <ac:spMk id="6" creationId="{241934E0-A426-31A3-FE2A-3282CDB5F429}"/>
          </ac:spMkLst>
        </pc:spChg>
        <pc:spChg chg="add del mod">
          <ac:chgData name="Watanabe Go" userId="eca159047afb4479" providerId="LiveId" clId="{E7E79780-B014-4743-9064-2441E7C17702}" dt="2023-01-21T09:40:58.379" v="2584"/>
          <ac:spMkLst>
            <pc:docMk/>
            <pc:sldMk cId="3543961178" sldId="503"/>
            <ac:spMk id="7" creationId="{C5C93D9C-3E9F-D09C-8DE4-6C51DC4005E7}"/>
          </ac:spMkLst>
        </pc:spChg>
        <pc:spChg chg="add del mod">
          <ac:chgData name="Watanabe Go" userId="eca159047afb4479" providerId="LiveId" clId="{E7E79780-B014-4743-9064-2441E7C17702}" dt="2023-01-21T10:30:36.704" v="2754" actId="21"/>
          <ac:spMkLst>
            <pc:docMk/>
            <pc:sldMk cId="3543961178" sldId="503"/>
            <ac:spMk id="8" creationId="{E9F131C6-6290-2F86-2965-3E6CF4A9611E}"/>
          </ac:spMkLst>
        </pc:spChg>
      </pc:sldChg>
      <pc:sldChg chg="addSp delSp modSp new mod ord">
        <pc:chgData name="Watanabe Go" userId="eca159047afb4479" providerId="LiveId" clId="{E7E79780-B014-4743-9064-2441E7C17702}" dt="2023-01-22T05:58:19.603" v="7588" actId="20577"/>
        <pc:sldMkLst>
          <pc:docMk/>
          <pc:sldMk cId="3684335341" sldId="504"/>
        </pc:sldMkLst>
        <pc:spChg chg="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2" creationId="{4EED1DAE-CF74-21FC-6095-407C46D8A649}"/>
          </ac:spMkLst>
        </pc:spChg>
        <pc:spChg chg="mod">
          <ac:chgData name="Watanabe Go" userId="eca159047afb4479" providerId="LiveId" clId="{E7E79780-B014-4743-9064-2441E7C17702}" dt="2023-01-22T03:40:25.675" v="5666" actId="20577"/>
          <ac:spMkLst>
            <pc:docMk/>
            <pc:sldMk cId="3684335341" sldId="504"/>
            <ac:spMk id="3" creationId="{F168CCAA-7868-BE9F-F7C4-613D92C977AA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4" creationId="{ED8C3525-0B71-4E1F-715C-434852FD066B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5" creationId="{B85513D3-BFD3-6CAE-E90C-02B8B0F66C4F}"/>
          </ac:spMkLst>
        </pc:spChg>
        <pc:spChg chg="add del mod">
          <ac:chgData name="Watanabe Go" userId="eca159047afb4479" providerId="LiveId" clId="{E7E79780-B014-4743-9064-2441E7C17702}" dt="2023-01-22T03:38:17.345" v="5656" actId="478"/>
          <ac:spMkLst>
            <pc:docMk/>
            <pc:sldMk cId="3684335341" sldId="504"/>
            <ac:spMk id="6" creationId="{55BEE650-8DA0-04CA-03BF-C8412F80701E}"/>
          </ac:spMkLst>
        </pc:spChg>
        <pc:spChg chg="add mod">
          <ac:chgData name="Watanabe Go" userId="eca159047afb4479" providerId="LiveId" clId="{E7E79780-B014-4743-9064-2441E7C17702}" dt="2023-01-22T05:58:19.603" v="7588" actId="20577"/>
          <ac:spMkLst>
            <pc:docMk/>
            <pc:sldMk cId="3684335341" sldId="504"/>
            <ac:spMk id="7" creationId="{98FE0AF6-9F7D-58FF-97E7-216031160303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8" creationId="{142F4455-DAA8-7107-8986-DE9178BB619D}"/>
          </ac:spMkLst>
        </pc:spChg>
        <pc:spChg chg="add del mod">
          <ac:chgData name="Watanabe Go" userId="eca159047afb4479" providerId="LiveId" clId="{E7E79780-B014-4743-9064-2441E7C17702}" dt="2023-01-21T14:05:29.710" v="5165" actId="478"/>
          <ac:spMkLst>
            <pc:docMk/>
            <pc:sldMk cId="3684335341" sldId="504"/>
            <ac:spMk id="9" creationId="{C2C151FC-B7CE-D7B0-5467-02A0B3F258D3}"/>
          </ac:spMkLst>
        </pc:spChg>
        <pc:spChg chg="add mod">
          <ac:chgData name="Watanabe Go" userId="eca159047afb4479" providerId="LiveId" clId="{E7E79780-B014-4743-9064-2441E7C17702}" dt="2023-01-22T04:13:24.450" v="6063" actId="20577"/>
          <ac:spMkLst>
            <pc:docMk/>
            <pc:sldMk cId="3684335341" sldId="504"/>
            <ac:spMk id="10" creationId="{E48D3B4C-AE5E-0A56-9876-8FC460B17A8C}"/>
          </ac:spMkLst>
        </pc:spChg>
        <pc:spChg chg="add mod">
          <ac:chgData name="Watanabe Go" userId="eca159047afb4479" providerId="LiveId" clId="{E7E79780-B014-4743-9064-2441E7C17702}" dt="2023-01-22T03:53:14.310" v="6038" actId="1076"/>
          <ac:spMkLst>
            <pc:docMk/>
            <pc:sldMk cId="3684335341" sldId="504"/>
            <ac:spMk id="11" creationId="{C017DD04-5C35-C2EF-2E56-C453A570D3E4}"/>
          </ac:spMkLst>
        </pc:spChg>
      </pc:sldChg>
      <pc:sldChg chg="addSp modSp new mod">
        <pc:chgData name="Watanabe Go" userId="eca159047afb4479" providerId="LiveId" clId="{E7E79780-B014-4743-9064-2441E7C17702}" dt="2023-01-21T13:59:45.247" v="5164" actId="20577"/>
        <pc:sldMkLst>
          <pc:docMk/>
          <pc:sldMk cId="923811831" sldId="505"/>
        </pc:sldMkLst>
        <pc:spChg chg="mod">
          <ac:chgData name="Watanabe Go" userId="eca159047afb4479" providerId="LiveId" clId="{E7E79780-B014-4743-9064-2441E7C17702}" dt="2023-01-21T13:21:38.546" v="4496" actId="20577"/>
          <ac:spMkLst>
            <pc:docMk/>
            <pc:sldMk cId="923811831" sldId="505"/>
            <ac:spMk id="3" creationId="{D7D08C59-C98B-A0AD-C5DB-7B1F3EAED214}"/>
          </ac:spMkLst>
        </pc:spChg>
        <pc:spChg chg="add mod">
          <ac:chgData name="Watanabe Go" userId="eca159047afb4479" providerId="LiveId" clId="{E7E79780-B014-4743-9064-2441E7C17702}" dt="2023-01-21T13:59:45.247" v="5164" actId="20577"/>
          <ac:spMkLst>
            <pc:docMk/>
            <pc:sldMk cId="923811831" sldId="505"/>
            <ac:spMk id="4" creationId="{23157AD2-C066-D1D5-6ED4-E532061FACE3}"/>
          </ac:spMkLst>
        </pc:spChg>
        <pc:spChg chg="add mod">
          <ac:chgData name="Watanabe Go" userId="eca159047afb4479" providerId="LiveId" clId="{E7E79780-B014-4743-9064-2441E7C17702}" dt="2023-01-21T13:57:35.190" v="5063" actId="14100"/>
          <ac:spMkLst>
            <pc:docMk/>
            <pc:sldMk cId="923811831" sldId="505"/>
            <ac:spMk id="5" creationId="{6961A7E6-A2E9-53C8-0BDA-6100E717EF96}"/>
          </ac:spMkLst>
        </pc:spChg>
        <pc:spChg chg="add mod">
          <ac:chgData name="Watanabe Go" userId="eca159047afb4479" providerId="LiveId" clId="{E7E79780-B014-4743-9064-2441E7C17702}" dt="2023-01-21T13:57:25.772" v="5062" actId="1037"/>
          <ac:spMkLst>
            <pc:docMk/>
            <pc:sldMk cId="923811831" sldId="505"/>
            <ac:spMk id="6" creationId="{5F790672-3F8C-F93B-282B-45300792A5E2}"/>
          </ac:spMkLst>
        </pc:spChg>
        <pc:spChg chg="add mod">
          <ac:chgData name="Watanabe Go" userId="eca159047afb4479" providerId="LiveId" clId="{E7E79780-B014-4743-9064-2441E7C17702}" dt="2023-01-21T13:57:38.146" v="5064" actId="1076"/>
          <ac:spMkLst>
            <pc:docMk/>
            <pc:sldMk cId="923811831" sldId="505"/>
            <ac:spMk id="16" creationId="{1F606791-29C1-409B-679C-49CC0C18944F}"/>
          </ac:spMkLst>
        </pc:spChg>
        <pc:spChg chg="add mod">
          <ac:chgData name="Watanabe Go" userId="eca159047afb4479" providerId="LiveId" clId="{E7E79780-B014-4743-9064-2441E7C17702}" dt="2023-01-21T13:57:15.647" v="5044" actId="1076"/>
          <ac:spMkLst>
            <pc:docMk/>
            <pc:sldMk cId="923811831" sldId="505"/>
            <ac:spMk id="17" creationId="{5D48FAFE-2E10-C634-D056-C37F2475F780}"/>
          </ac:spMkLst>
        </pc:spChg>
        <pc:spChg chg="add mod">
          <ac:chgData name="Watanabe Go" userId="eca159047afb4479" providerId="LiveId" clId="{E7E79780-B014-4743-9064-2441E7C17702}" dt="2023-01-21T13:57:41.908" v="5065" actId="1076"/>
          <ac:spMkLst>
            <pc:docMk/>
            <pc:sldMk cId="923811831" sldId="505"/>
            <ac:spMk id="18" creationId="{3BD6BC83-C057-EFF8-DD70-6F8E2A1AD15F}"/>
          </ac:spMkLst>
        </pc:spChg>
        <pc:cxnChg chg="add mod">
          <ac:chgData name="Watanabe Go" userId="eca159047afb4479" providerId="LiveId" clId="{E7E79780-B014-4743-9064-2441E7C17702}" dt="2023-01-21T13:59:38.043" v="5144" actId="14100"/>
          <ac:cxnSpMkLst>
            <pc:docMk/>
            <pc:sldMk cId="923811831" sldId="505"/>
            <ac:cxnSpMk id="7" creationId="{0BCAB015-FA98-B5B0-520B-4DE0F1BC39C8}"/>
          </ac:cxnSpMkLst>
        </pc:cxnChg>
        <pc:cxnChg chg="add mod">
          <ac:chgData name="Watanabe Go" userId="eca159047afb4479" providerId="LiveId" clId="{E7E79780-B014-4743-9064-2441E7C17702}" dt="2023-01-21T13:56:15.629" v="5041" actId="208"/>
          <ac:cxnSpMkLst>
            <pc:docMk/>
            <pc:sldMk cId="923811831" sldId="505"/>
            <ac:cxnSpMk id="9" creationId="{AB3F1DCD-069A-CF63-F418-FC6F4F7CFF6D}"/>
          </ac:cxnSpMkLst>
        </pc:cxnChg>
        <pc:cxnChg chg="add mod">
          <ac:chgData name="Watanabe Go" userId="eca159047afb4479" providerId="LiveId" clId="{E7E79780-B014-4743-9064-2441E7C17702}" dt="2023-01-21T13:57:54.426" v="5069" actId="14100"/>
          <ac:cxnSpMkLst>
            <pc:docMk/>
            <pc:sldMk cId="923811831" sldId="505"/>
            <ac:cxnSpMk id="19" creationId="{0DB45971-40FF-9406-CDD2-79E3834B6F6B}"/>
          </ac:cxnSpMkLst>
        </pc:cxnChg>
        <pc:cxnChg chg="add mod">
          <ac:chgData name="Watanabe Go" userId="eca159047afb4479" providerId="LiveId" clId="{E7E79780-B014-4743-9064-2441E7C17702}" dt="2023-01-21T13:58:05.762" v="5073" actId="14100"/>
          <ac:cxnSpMkLst>
            <pc:docMk/>
            <pc:sldMk cId="923811831" sldId="505"/>
            <ac:cxnSpMk id="22" creationId="{9D7301D5-39E6-B7B7-4823-CAB495629CC1}"/>
          </ac:cxnSpMkLst>
        </pc:cxnChg>
        <pc:cxnChg chg="add mod">
          <ac:chgData name="Watanabe Go" userId="eca159047afb4479" providerId="LiveId" clId="{E7E79780-B014-4743-9064-2441E7C17702}" dt="2023-01-21T13:58:17.837" v="5079" actId="14100"/>
          <ac:cxnSpMkLst>
            <pc:docMk/>
            <pc:sldMk cId="923811831" sldId="505"/>
            <ac:cxnSpMk id="25" creationId="{E651426F-0C75-A05A-4191-13ED0B52D708}"/>
          </ac:cxnSpMkLst>
        </pc:cxnChg>
      </pc:sldChg>
      <pc:sldChg chg="modSp add mod">
        <pc:chgData name="Watanabe Go" userId="eca159047afb4479" providerId="LiveId" clId="{E7E79780-B014-4743-9064-2441E7C17702}" dt="2023-01-21T17:55:58.203" v="5354"/>
        <pc:sldMkLst>
          <pc:docMk/>
          <pc:sldMk cId="3299983464" sldId="506"/>
        </pc:sldMkLst>
        <pc:spChg chg="mod">
          <ac:chgData name="Watanabe Go" userId="eca159047afb4479" providerId="LiveId" clId="{E7E79780-B014-4743-9064-2441E7C17702}" dt="2023-01-21T17:55:58.203" v="5354"/>
          <ac:spMkLst>
            <pc:docMk/>
            <pc:sldMk cId="3299983464" sldId="506"/>
            <ac:spMk id="5" creationId="{2F300C91-24F0-4FC1-963F-9DC698332B0C}"/>
          </ac:spMkLst>
        </pc:spChg>
      </pc:sldChg>
      <pc:sldChg chg="new del">
        <pc:chgData name="Watanabe Go" userId="eca159047afb4479" providerId="LiveId" clId="{E7E79780-B014-4743-9064-2441E7C17702}" dt="2023-01-21T17:55:13.145" v="5234" actId="47"/>
        <pc:sldMkLst>
          <pc:docMk/>
          <pc:sldMk cId="3615678074" sldId="506"/>
        </pc:sldMkLst>
      </pc:sldChg>
      <pc:sldChg chg="addSp delSp modSp add mod">
        <pc:chgData name="Watanabe Go" userId="eca159047afb4479" providerId="LiveId" clId="{E7E79780-B014-4743-9064-2441E7C17702}" dt="2023-01-22T05:46:50.124" v="7455" actId="122"/>
        <pc:sldMkLst>
          <pc:docMk/>
          <pc:sldMk cId="1939392084" sldId="507"/>
        </pc:sldMkLst>
        <pc:spChg chg="mod">
          <ac:chgData name="Watanabe Go" userId="eca159047afb4479" providerId="LiveId" clId="{E7E79780-B014-4743-9064-2441E7C17702}" dt="2023-01-22T05:36:42.831" v="7333" actId="20577"/>
          <ac:spMkLst>
            <pc:docMk/>
            <pc:sldMk cId="1939392084" sldId="507"/>
            <ac:spMk id="3" creationId="{1F44829A-FBE9-E8FC-23F6-226DDCE6009B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5" creationId="{915E6B6B-111B-92A4-5D60-33F96786CA98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6" creationId="{4106CA60-090C-C2D6-2EA1-BC1F2253B6AC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7" creationId="{FEAD9CE8-E9A3-8DAE-E6DF-972CA957B223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8" creationId="{9D818E86-A27C-38B2-E4A9-D78C40BE601D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9" creationId="{2368C6B5-527F-5AAF-4830-E3705AD5CA9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0" creationId="{1EE0CECD-6F3B-E924-C558-E9E67722F820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1" creationId="{82B753B4-ED78-A7E2-F659-711B8D1E8820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2" creationId="{4B410089-234A-1053-2694-8D26E96275D6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3" creationId="{79B1D2E3-32EC-BDE6-AFD4-6DA6D7D51533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" creationId="{B8532D3C-A002-68D6-8A26-003D24F22E2A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5" creationId="{9FD25322-A142-9F10-3CCB-986AD9215B10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6" creationId="{9E7F092D-1656-721D-ACFE-1E0556809332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7" creationId="{F904E25D-132A-23CB-322C-435593EEC060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8" creationId="{C6F05444-6B0D-CFB1-CAA6-FC64FF54E755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9" creationId="{5343D520-0B39-3681-EAC5-EF5EF44682BD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" creationId="{D58B49D9-4A18-C994-CC96-62EED563E4D3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" creationId="{9FDEC7EB-4A6E-506B-3150-EA56CFFB48C3}"/>
          </ac:spMkLst>
        </pc:spChg>
        <pc:spChg chg="add del mod">
          <ac:chgData name="Watanabe Go" userId="eca159047afb4479" providerId="LiveId" clId="{E7E79780-B014-4743-9064-2441E7C17702}" dt="2023-01-22T04:58:14.661" v="6499"/>
          <ac:spMkLst>
            <pc:docMk/>
            <pc:sldMk cId="1939392084" sldId="507"/>
            <ac:spMk id="22" creationId="{287828C3-6A00-F331-8995-384F98DCF6D9}"/>
          </ac:spMkLst>
        </pc:spChg>
        <pc:spChg chg="add del mod">
          <ac:chgData name="Watanabe Go" userId="eca159047afb4479" providerId="LiveId" clId="{E7E79780-B014-4743-9064-2441E7C17702}" dt="2023-01-22T04:58:14.661" v="6499"/>
          <ac:spMkLst>
            <pc:docMk/>
            <pc:sldMk cId="1939392084" sldId="507"/>
            <ac:spMk id="23" creationId="{F1EDD4C3-3B17-D0CE-51E4-36DEA2D0449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4" creationId="{51674A3F-5B66-D5DF-F145-7A33227DC277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6" creationId="{61C1C9EA-F1F8-83AF-E487-9495901184BB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7" creationId="{DA04BB07-F41A-7AF3-4D31-95CA1EBE8A31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31" creationId="{14DB480A-3313-0677-CF6D-3FB5F403ABC9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32" creationId="{4015BBDA-7125-6B2D-C883-BFA63F2F8F6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36" creationId="{F2D5B7FD-9EF6-057F-DBEC-A32B76B2647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37" creationId="{B390FB55-50F0-29C1-EE8F-3F0F334BAB01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41" creationId="{3E948139-E480-B920-087D-9871C2D600A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2" creationId="{E5CE9641-398C-2282-6543-A738C820CBEB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3" creationId="{C3FB98C2-93C6-BBF5-9103-882F5104A8A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4" creationId="{45CC8E19-4E7E-D683-3612-9E9389CF61F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5" creationId="{227AC3B4-547A-6A18-E49A-8C1D75AF3C0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6" creationId="{64B6AD93-9559-1158-36A0-751B89A24DA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7" creationId="{FD18CC34-7F9D-4E54-2D2C-6E04ABB0782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8" creationId="{D38605F9-CD60-170A-2A07-9C250C777CB1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9" creationId="{38EF4ACE-83B7-294B-0CD2-D345FF76293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0" creationId="{80464DC0-AB4F-57A0-7C83-A3F93F8A5C14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1" creationId="{CEFC3468-25B8-F691-8F01-F5FBDCBB6F0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6" creationId="{E30AE145-19D1-336C-7A86-8A22E348F8F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7" creationId="{9B9497AF-3970-632F-8065-C09330DA1E8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8" creationId="{65E7125F-71A8-3A46-2479-21D718DB6E3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9" creationId="{C9DF04A8-A166-D76D-C1E2-7FD53464A5A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0" creationId="{A63D21EB-597F-D3AE-C739-48A0C7CCB5F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1" creationId="{995702AD-B628-0C9F-92D2-0F43E8767B0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2" creationId="{AB234DB9-6B45-AC91-8D64-63B69569A2F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3" creationId="{8FFA33F6-8707-5F4D-3B5A-2A71BDC92C3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4" creationId="{2CC9A01B-5937-67AC-8172-31F4BA805D7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5" creationId="{7B7DCB1E-6839-550C-195C-3376099BA09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6" creationId="{87EEE0F4-84C6-AE3D-E023-C399CEDD08D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7" creationId="{E20D9F1E-5C48-2A29-4458-F1BDC850DB1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8" creationId="{591F741A-9762-129D-EF2B-D251A523997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9" creationId="{2C0A073F-14CC-6137-DFAD-7A9F2AF9E2A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0" creationId="{8E4CC66F-C085-E518-92E7-3D0F7DAF7EF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1" creationId="{412D476C-79E3-8CCE-4F5C-C40D53D07591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2" creationId="{B83BCE67-E850-8C2B-D245-19274349247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3" creationId="{8982748B-BAB6-0C83-16FA-B339D84F334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4" creationId="{2AF677E5-86AD-40FB-CBC0-33367DFDA15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5" creationId="{54787E43-E90E-4626-E70F-399B21B893A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6" creationId="{615EA54E-DFF8-6858-5244-221B56D2A33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7" creationId="{57CB8E5A-4205-71A9-B5CB-69CCBA08B6E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32" creationId="{959F60B5-F7A4-91D3-A5FB-868700D67E5A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33" creationId="{802F3FAD-AE17-75A6-6A63-920A5254D41C}"/>
          </ac:spMkLst>
        </pc:spChg>
        <pc:spChg chg="mod">
          <ac:chgData name="Watanabe Go" userId="eca159047afb4479" providerId="LiveId" clId="{E7E79780-B014-4743-9064-2441E7C17702}" dt="2023-01-22T05:30:37.372" v="7224" actId="1035"/>
          <ac:spMkLst>
            <pc:docMk/>
            <pc:sldMk cId="1939392084" sldId="507"/>
            <ac:spMk id="145" creationId="{501ECE07-8455-3AA0-3ABC-9990B15DC731}"/>
          </ac:spMkLst>
        </pc:spChg>
        <pc:spChg chg="mod">
          <ac:chgData name="Watanabe Go" userId="eca159047afb4479" providerId="LiveId" clId="{E7E79780-B014-4743-9064-2441E7C17702}" dt="2023-01-22T05:30:37.372" v="7224" actId="1035"/>
          <ac:spMkLst>
            <pc:docMk/>
            <pc:sldMk cId="1939392084" sldId="507"/>
            <ac:spMk id="146" creationId="{8C6572EB-819D-8A2D-8246-B1401AEF378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7" creationId="{1E077C72-3A27-D9F2-2AEF-179547193DB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8" creationId="{7F0B2177-6587-676A-5BBE-034C7406421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9" creationId="{B42EBDAB-AA46-2341-69C3-8C1CE339F87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50" creationId="{B45CE309-57BF-D87C-606A-FF64D171D032}"/>
          </ac:spMkLst>
        </pc:spChg>
        <pc:spChg chg="add del mod">
          <ac:chgData name="Watanabe Go" userId="eca159047afb4479" providerId="LiveId" clId="{E7E79780-B014-4743-9064-2441E7C17702}" dt="2023-01-22T05:28:36.461" v="7168" actId="478"/>
          <ac:spMkLst>
            <pc:docMk/>
            <pc:sldMk cId="1939392084" sldId="507"/>
            <ac:spMk id="163" creationId="{5F824115-6A40-3BB7-DF33-B671525EAA40}"/>
          </ac:spMkLst>
        </pc:spChg>
        <pc:spChg chg="add del mod">
          <ac:chgData name="Watanabe Go" userId="eca159047afb4479" providerId="LiveId" clId="{E7E79780-B014-4743-9064-2441E7C17702}" dt="2023-01-22T05:28:36.461" v="7168" actId="478"/>
          <ac:spMkLst>
            <pc:docMk/>
            <pc:sldMk cId="1939392084" sldId="507"/>
            <ac:spMk id="164" creationId="{DFE79A81-672A-8F34-D7C9-0D2D09F8F992}"/>
          </ac:spMkLst>
        </pc:spChg>
        <pc:spChg chg="add mod">
          <ac:chgData name="Watanabe Go" userId="eca159047afb4479" providerId="LiveId" clId="{E7E79780-B014-4743-9064-2441E7C17702}" dt="2023-01-22T05:42:31.430" v="7418" actId="1035"/>
          <ac:spMkLst>
            <pc:docMk/>
            <pc:sldMk cId="1939392084" sldId="507"/>
            <ac:spMk id="170" creationId="{EE5B7FC2-7A1B-4C25-97AF-9D87456FFB4A}"/>
          </ac:spMkLst>
        </pc:spChg>
        <pc:spChg chg="add mod">
          <ac:chgData name="Watanabe Go" userId="eca159047afb4479" providerId="LiveId" clId="{E7E79780-B014-4743-9064-2441E7C17702}" dt="2023-01-22T05:42:31.430" v="7418" actId="1035"/>
          <ac:spMkLst>
            <pc:docMk/>
            <pc:sldMk cId="1939392084" sldId="507"/>
            <ac:spMk id="174" creationId="{89AE77FC-EBE8-A6F3-D910-433B8897EEBC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192" creationId="{60476141-C899-2B67-20C4-F30261BC4686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193" creationId="{0395E25C-A35F-D7C7-DCD3-5C6CB8E0BA9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7" creationId="{C424BDBD-2D1E-1B11-92F4-BFD7757805D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8" creationId="{B164164F-2003-D955-E70D-B0D5FA387D6A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9" creationId="{5088E72B-BD78-30DC-3CB6-9C176723F8F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0" creationId="{A5D493F1-49AD-5559-4D35-D73497A52FD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5" creationId="{34CDDF92-91AE-0106-7109-43055FFE788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6" creationId="{A083915D-6A70-501E-337A-2ECFE8897BF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28" creationId="{13B8C129-89D3-7E59-D643-A2F391EF1D1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29" creationId="{4F550390-8331-AD02-369F-9D6B5A182DA4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42" creationId="{6ADBEC88-CD05-FACE-5EC7-BF3A8CCFFCF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50" creationId="{F2CEA87D-7554-D01E-DDB5-610D3D85877F}"/>
          </ac:spMkLst>
        </pc:sp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5" creationId="{04AB5809-F8EF-F6F2-699F-78E8CD7847FB}"/>
          </ac:cxnSpMkLst>
        </pc:cxnChg>
        <pc:cxnChg chg="mod or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8" creationId="{CADEDCA6-FED6-F0AD-1693-0FAA70DF5030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9" creationId="{34BBD035-B96B-29B7-814F-D20AEECC664C}"/>
          </ac:cxnSpMkLst>
        </pc:cxnChg>
        <pc:cxnChg chg="mod or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0" creationId="{DA6E1634-FBE1-8294-D96B-860787685B89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3" creationId="{A743A095-2406-922F-483B-987B44DEF6B9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8" creationId="{4A9733D9-6CE2-60D7-142B-E85255E7A6F7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40" creationId="{656B8AE2-16AC-80EC-32C6-D378DFCBB048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89" creationId="{87B12EDE-24F4-A93C-98A3-F79612EBF4B1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2" creationId="{AB232BCE-A141-1C0F-EBEB-9414F4EA820A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3" creationId="{075F4823-DE42-8D4A-CF9A-7E5360717D19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4" creationId="{2D6BB125-29E8-C388-B2A9-6052813940DB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5" creationId="{47F076E0-1F7A-1733-C5B3-351F872A5741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6" creationId="{C7249407-7C69-9A81-9005-002F8A0745C2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7" creationId="{FC8CA430-1858-23EB-28D0-4ADC1E252418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8" creationId="{F43B568B-BA22-0593-C3AE-CF82441425EE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9" creationId="{AFE200EF-0DA5-5A15-0375-F71136BE2177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0" creationId="{2A616B86-C567-5182-81B7-8EEDAB634D6C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3" creationId="{0FFC580D-C175-416E-54CB-D7455A20DABD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4" creationId="{C2EB0CEF-F269-4B1B-C081-E2C5008A30A7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5" creationId="{EBA0907E-5BA2-B3B8-02B0-A0526AE90AC6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6" creationId="{CE85B7EC-6E17-0019-6F56-278F6D466FE7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7" creationId="{7A676AC4-4206-100A-DABB-E221B192524B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8" creationId="{3CC0BA28-0FEF-973E-92FE-EC342A217720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3" creationId="{0BEB3A7A-5C79-790A-5328-C81800E39C69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4" creationId="{583847B0-F1F9-D920-A6C9-BE784E22F788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6" creationId="{5C04F8B3-9B1C-0A2D-2F39-CCC51B1F8D81}"/>
          </ac:cxnSpMkLst>
        </pc:cxnChg>
        <pc:cxnChg chg="add mod">
          <ac:chgData name="Watanabe Go" userId="eca159047afb4479" providerId="LiveId" clId="{E7E79780-B014-4743-9064-2441E7C17702}" dt="2023-01-22T05:42:31.430" v="7418" actId="1035"/>
          <ac:cxnSpMkLst>
            <pc:docMk/>
            <pc:sldMk cId="1939392084" sldId="507"/>
            <ac:cxnSpMk id="169" creationId="{C5792E88-6B52-1E70-7788-98D3AF4A669A}"/>
          </ac:cxnSpMkLst>
        </pc:cxnChg>
        <pc:cxnChg chg="add mod">
          <ac:chgData name="Watanabe Go" userId="eca159047afb4479" providerId="LiveId" clId="{E7E79780-B014-4743-9064-2441E7C17702}" dt="2023-01-22T05:42:39.005" v="7419" actId="14100"/>
          <ac:cxnSpMkLst>
            <pc:docMk/>
            <pc:sldMk cId="1939392084" sldId="507"/>
            <ac:cxnSpMk id="172" creationId="{1A970BA3-0731-3966-421B-D76A984614CC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12" creationId="{551227D0-7B6E-5ECB-1703-BEA805B28EDE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19" creationId="{FE7E5575-A126-63A1-5375-2787EF10710F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24" creationId="{11183440-9237-FF4A-DF48-ACA985705CBC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45" creationId="{7323AEAB-4737-0A46-7D57-20CDEB34CB1F}"/>
          </ac:cxnSpMkLst>
        </pc:cxnChg>
      </pc:sldChg>
      <pc:sldChg chg="delSp add mod ord">
        <pc:chgData name="Watanabe Go" userId="eca159047afb4479" providerId="LiveId" clId="{E7E79780-B014-4743-9064-2441E7C17702}" dt="2023-01-22T05:57:11.331" v="7541"/>
        <pc:sldMkLst>
          <pc:docMk/>
          <pc:sldMk cId="1650597480" sldId="508"/>
        </pc:sldMkLst>
        <pc:spChg chg="del">
          <ac:chgData name="Watanabe Go" userId="eca159047afb4479" providerId="LiveId" clId="{E7E79780-B014-4743-9064-2441E7C17702}" dt="2023-01-22T05:56:35.687" v="7458" actId="478"/>
          <ac:spMkLst>
            <pc:docMk/>
            <pc:sldMk cId="1650597480" sldId="508"/>
            <ac:spMk id="4" creationId="{6258B695-5D36-ED59-6EE8-9018B70F7C26}"/>
          </ac:spMkLst>
        </pc:spChg>
      </pc:sldChg>
      <pc:sldChg chg="addSp delSp modSp new mod">
        <pc:chgData name="Watanabe Go" userId="eca159047afb4479" providerId="LiveId" clId="{E7E79780-B014-4743-9064-2441E7C17702}" dt="2023-01-31T14:27:55.413" v="7599" actId="1076"/>
        <pc:sldMkLst>
          <pc:docMk/>
          <pc:sldMk cId="3232792359" sldId="509"/>
        </pc:sldMkLst>
        <pc:spChg chg="add del mod">
          <ac:chgData name="Watanabe Go" userId="eca159047afb4479" providerId="LiveId" clId="{E7E79780-B014-4743-9064-2441E7C17702}" dt="2023-01-31T14:27:46.962" v="7598" actId="478"/>
          <ac:spMkLst>
            <pc:docMk/>
            <pc:sldMk cId="3232792359" sldId="509"/>
            <ac:spMk id="4" creationId="{EDD0C8F1-D5FA-2AF5-AF9B-838BD1764D48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5" creationId="{6FA5167E-23F7-AF7F-B157-1F0422C769DD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6" creationId="{118790C6-A31D-FFAD-B6DD-6C2D1CCE4215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7" creationId="{E04E67D7-158D-B3F7-6360-3495B7877FA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8" creationId="{86FB1ECD-D166-72D8-E9E5-6A22FFA4BEE9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9" creationId="{4DD26712-4B02-21B1-E77C-FD6ADA45714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0" creationId="{82CFA0CE-22D8-4224-1067-16E2F517108C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1" creationId="{E1C4428A-AB17-88FC-312A-AB29C2731F54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2" creationId="{9D7975AA-EF10-E9C9-5863-5704C9B98E29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3" creationId="{F991EB73-51E6-7E7D-E8C4-94A96739F7FC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4" creationId="{3136B989-A089-906A-6BF1-5E108B8BF3D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5" creationId="{A3BE4404-BC1A-3A45-CD41-1EA8E4824CF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6" creationId="{355BCAAB-2BB2-667C-67A9-03D2F8DF7B7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7" creationId="{F80C5FF5-3D36-1BA2-3062-A5943B8DC5A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8" creationId="{FDAA2B91-4F87-60ED-FA44-82D5B9595DD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9" creationId="{0D41F3E5-27E2-32E8-32C9-9EC44F34A54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0" creationId="{9487B7D2-64A7-90DE-2773-4474B25C2438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1" creationId="{CC34AFDF-371F-F12F-317E-95D680806AD0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2" creationId="{A2C910B5-7F16-211B-642C-67D78767089F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3" creationId="{A351BAE1-F540-EA23-4F50-CFB2C1FAA13D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4" creationId="{9B1DEC9A-63A0-DFD9-47A0-90475020350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5" creationId="{AD0D27E4-0DC8-9980-A5F5-DD2C36F2E9F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6" creationId="{4F8CE60D-87CA-03C4-D3C9-F1E1751A303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7" creationId="{CE4FD028-EC10-B0E7-C792-399B4D5879E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0" creationId="{9F82E83F-00E8-B000-93C8-2EA64F04340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1" creationId="{4E9A88A6-F1D4-0611-FA44-516014F064B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2" creationId="{85A44A44-6435-019F-1742-15EADDEC122F}"/>
          </ac:spMkLst>
        </pc:spChg>
        <pc:spChg chg="mod">
          <ac:chgData name="Watanabe Go" userId="eca159047afb4479" providerId="LiveId" clId="{E7E79780-B014-4743-9064-2441E7C17702}" dt="2023-01-31T14:27:38.879" v="7596"/>
          <ac:spMkLst>
            <pc:docMk/>
            <pc:sldMk cId="3232792359" sldId="509"/>
            <ac:spMk id="35" creationId="{9E31C308-1196-FCF1-EF0F-547A5B8A0A4C}"/>
          </ac:spMkLst>
        </pc:spChg>
        <pc:spChg chg="mod">
          <ac:chgData name="Watanabe Go" userId="eca159047afb4479" providerId="LiveId" clId="{E7E79780-B014-4743-9064-2441E7C17702}" dt="2023-01-31T14:27:38.879" v="7596"/>
          <ac:spMkLst>
            <pc:docMk/>
            <pc:sldMk cId="3232792359" sldId="509"/>
            <ac:spMk id="38" creationId="{21D7E10D-3897-7ADB-E0D7-16D56BB05253}"/>
          </ac:spMkLst>
        </pc:spChg>
        <pc:grpChg chg="add mod">
          <ac:chgData name="Watanabe Go" userId="eca159047afb4479" providerId="LiveId" clId="{E7E79780-B014-4743-9064-2441E7C17702}" dt="2023-01-31T14:27:55.413" v="7599" actId="1076"/>
          <ac:grpSpMkLst>
            <pc:docMk/>
            <pc:sldMk cId="3232792359" sldId="509"/>
            <ac:grpSpMk id="33" creationId="{E12B2995-D46E-22F4-727B-E703E0F5A733}"/>
          </ac:grpSpMkLst>
        </pc:grpChg>
        <pc:grpChg chg="add mod">
          <ac:chgData name="Watanabe Go" userId="eca159047afb4479" providerId="LiveId" clId="{E7E79780-B014-4743-9064-2441E7C17702}" dt="2023-01-31T14:27:55.413" v="7599" actId="1076"/>
          <ac:grpSpMkLst>
            <pc:docMk/>
            <pc:sldMk cId="3232792359" sldId="509"/>
            <ac:grpSpMk id="36" creationId="{696475E8-C08C-27B6-73DB-D6FEAD8A6261}"/>
          </ac:grpSpMkLst>
        </pc:grpChg>
        <pc:picChg chg="mod">
          <ac:chgData name="Watanabe Go" userId="eca159047afb4479" providerId="LiveId" clId="{E7E79780-B014-4743-9064-2441E7C17702}" dt="2023-01-31T14:27:38.879" v="7596"/>
          <ac:picMkLst>
            <pc:docMk/>
            <pc:sldMk cId="3232792359" sldId="509"/>
            <ac:picMk id="34" creationId="{52F2C62B-C255-1478-B227-3EC983F838D2}"/>
          </ac:picMkLst>
        </pc:picChg>
        <pc:picChg chg="mod">
          <ac:chgData name="Watanabe Go" userId="eca159047afb4479" providerId="LiveId" clId="{E7E79780-B014-4743-9064-2441E7C17702}" dt="2023-01-31T14:27:38.879" v="7596"/>
          <ac:picMkLst>
            <pc:docMk/>
            <pc:sldMk cId="3232792359" sldId="509"/>
            <ac:picMk id="37" creationId="{6F76C7FE-19EB-7622-310A-3818E31DF45F}"/>
          </ac:picMkLst>
        </pc:picChg>
        <pc:cxnChg chg="add mod">
          <ac:chgData name="Watanabe Go" userId="eca159047afb4479" providerId="LiveId" clId="{E7E79780-B014-4743-9064-2441E7C17702}" dt="2023-01-31T14:27:55.413" v="7599" actId="1076"/>
          <ac:cxnSpMkLst>
            <pc:docMk/>
            <pc:sldMk cId="3232792359" sldId="509"/>
            <ac:cxnSpMk id="28" creationId="{7831A6A6-EBAA-EEB7-DD07-3F2548C99CEF}"/>
          </ac:cxnSpMkLst>
        </pc:cxnChg>
        <pc:cxnChg chg="add mod">
          <ac:chgData name="Watanabe Go" userId="eca159047afb4479" providerId="LiveId" clId="{E7E79780-B014-4743-9064-2441E7C17702}" dt="2023-01-31T14:27:55.413" v="7599" actId="1076"/>
          <ac:cxnSpMkLst>
            <pc:docMk/>
            <pc:sldMk cId="3232792359" sldId="509"/>
            <ac:cxnSpMk id="29" creationId="{3C3B910A-0649-B72D-9BBB-83AFCB6783CE}"/>
          </ac:cxnSpMkLst>
        </pc:cxnChg>
      </pc:sldChg>
    </pc:docChg>
  </pc:docChgLst>
  <pc:docChgLst>
    <pc:chgData name="Watanabe Go" userId="eca159047afb4479" providerId="LiveId" clId="{68A912BE-DD7C-4EAF-98E1-C7A298F9D2EA}"/>
    <pc:docChg chg="undo custSel delSld modSld sldOrd modSection">
      <pc:chgData name="Watanabe Go" userId="eca159047afb4479" providerId="LiveId" clId="{68A912BE-DD7C-4EAF-98E1-C7A298F9D2EA}" dt="2023-03-08T10:03:55.312" v="723" actId="1035"/>
      <pc:docMkLst>
        <pc:docMk/>
      </pc:docMkLst>
      <pc:sldChg chg="del">
        <pc:chgData name="Watanabe Go" userId="eca159047afb4479" providerId="LiveId" clId="{68A912BE-DD7C-4EAF-98E1-C7A298F9D2EA}" dt="2023-02-28T14:06:00.542" v="0" actId="47"/>
        <pc:sldMkLst>
          <pc:docMk/>
          <pc:sldMk cId="2641555448" sldId="458"/>
        </pc:sldMkLst>
      </pc:sldChg>
      <pc:sldChg chg="del">
        <pc:chgData name="Watanabe Go" userId="eca159047afb4479" providerId="LiveId" clId="{68A912BE-DD7C-4EAF-98E1-C7A298F9D2EA}" dt="2023-02-28T14:06:19.675" v="1" actId="47"/>
        <pc:sldMkLst>
          <pc:docMk/>
          <pc:sldMk cId="3218041130" sldId="471"/>
        </pc:sldMkLst>
      </pc:sldChg>
      <pc:sldChg chg="del">
        <pc:chgData name="Watanabe Go" userId="eca159047afb4479" providerId="LiveId" clId="{68A912BE-DD7C-4EAF-98E1-C7A298F9D2EA}" dt="2023-02-28T14:06:19.675" v="1" actId="47"/>
        <pc:sldMkLst>
          <pc:docMk/>
          <pc:sldMk cId="2107331648" sldId="495"/>
        </pc:sldMkLst>
      </pc:sldChg>
      <pc:sldChg chg="del">
        <pc:chgData name="Watanabe Go" userId="eca159047afb4479" providerId="LiveId" clId="{68A912BE-DD7C-4EAF-98E1-C7A298F9D2EA}" dt="2023-02-28T14:06:00.542" v="0" actId="47"/>
        <pc:sldMkLst>
          <pc:docMk/>
          <pc:sldMk cId="961749311" sldId="496"/>
        </pc:sldMkLst>
      </pc:sldChg>
      <pc:sldChg chg="del">
        <pc:chgData name="Watanabe Go" userId="eca159047afb4479" providerId="LiveId" clId="{68A912BE-DD7C-4EAF-98E1-C7A298F9D2EA}" dt="2023-02-28T14:06:00.542" v="0" actId="47"/>
        <pc:sldMkLst>
          <pc:docMk/>
          <pc:sldMk cId="214042598" sldId="499"/>
        </pc:sldMkLst>
      </pc:sldChg>
      <pc:sldChg chg="del">
        <pc:chgData name="Watanabe Go" userId="eca159047afb4479" providerId="LiveId" clId="{68A912BE-DD7C-4EAF-98E1-C7A298F9D2EA}" dt="2023-02-28T14:06:00.542" v="0" actId="47"/>
        <pc:sldMkLst>
          <pc:docMk/>
          <pc:sldMk cId="4252254862" sldId="500"/>
        </pc:sldMkLst>
      </pc:sldChg>
      <pc:sldChg chg="del">
        <pc:chgData name="Watanabe Go" userId="eca159047afb4479" providerId="LiveId" clId="{68A912BE-DD7C-4EAF-98E1-C7A298F9D2EA}" dt="2023-02-28T14:06:19.675" v="1" actId="47"/>
        <pc:sldMkLst>
          <pc:docMk/>
          <pc:sldMk cId="2522483435" sldId="501"/>
        </pc:sldMkLst>
      </pc:sldChg>
      <pc:sldChg chg="del">
        <pc:chgData name="Watanabe Go" userId="eca159047afb4479" providerId="LiveId" clId="{68A912BE-DD7C-4EAF-98E1-C7A298F9D2EA}" dt="2023-02-28T14:09:03.779" v="6" actId="47"/>
        <pc:sldMkLst>
          <pc:docMk/>
          <pc:sldMk cId="3543961178" sldId="503"/>
        </pc:sldMkLst>
      </pc:sldChg>
      <pc:sldChg chg="addSp delSp modSp mod ord">
        <pc:chgData name="Watanabe Go" userId="eca159047afb4479" providerId="LiveId" clId="{68A912BE-DD7C-4EAF-98E1-C7A298F9D2EA}" dt="2023-02-28T14:31:07.734" v="710" actId="20577"/>
        <pc:sldMkLst>
          <pc:docMk/>
          <pc:sldMk cId="3684335341" sldId="504"/>
        </pc:sldMkLst>
        <pc:spChg chg="mod">
          <ac:chgData name="Watanabe Go" userId="eca159047afb4479" providerId="LiveId" clId="{68A912BE-DD7C-4EAF-98E1-C7A298F9D2EA}" dt="2023-02-28T14:31:07.734" v="710" actId="20577"/>
          <ac:spMkLst>
            <pc:docMk/>
            <pc:sldMk cId="3684335341" sldId="504"/>
            <ac:spMk id="3" creationId="{F168CCAA-7868-BE9F-F7C4-613D92C977AA}"/>
          </ac:spMkLst>
        </pc:spChg>
        <pc:spChg chg="mod">
          <ac:chgData name="Watanabe Go" userId="eca159047afb4479" providerId="LiveId" clId="{68A912BE-DD7C-4EAF-98E1-C7A298F9D2EA}" dt="2023-02-28T14:15:18.941" v="167" actId="14100"/>
          <ac:spMkLst>
            <pc:docMk/>
            <pc:sldMk cId="3684335341" sldId="504"/>
            <ac:spMk id="5" creationId="{B85513D3-BFD3-6CAE-E90C-02B8B0F66C4F}"/>
          </ac:spMkLst>
        </pc:spChg>
        <pc:spChg chg="add mod">
          <ac:chgData name="Watanabe Go" userId="eca159047afb4479" providerId="LiveId" clId="{68A912BE-DD7C-4EAF-98E1-C7A298F9D2EA}" dt="2023-02-28T14:14:58.662" v="161" actId="1037"/>
          <ac:spMkLst>
            <pc:docMk/>
            <pc:sldMk cId="3684335341" sldId="504"/>
            <ac:spMk id="6" creationId="{0FCEC454-948E-8788-6995-E081F8BB1D0A}"/>
          </ac:spMkLst>
        </pc:spChg>
        <pc:spChg chg="del mod">
          <ac:chgData name="Watanabe Go" userId="eca159047afb4479" providerId="LiveId" clId="{68A912BE-DD7C-4EAF-98E1-C7A298F9D2EA}" dt="2023-02-28T14:27:59.744" v="600" actId="21"/>
          <ac:spMkLst>
            <pc:docMk/>
            <pc:sldMk cId="3684335341" sldId="504"/>
            <ac:spMk id="7" creationId="{98FE0AF6-9F7D-58FF-97E7-216031160303}"/>
          </ac:spMkLst>
        </pc:spChg>
        <pc:spChg chg="add mod">
          <ac:chgData name="Watanabe Go" userId="eca159047afb4479" providerId="LiveId" clId="{68A912BE-DD7C-4EAF-98E1-C7A298F9D2EA}" dt="2023-02-28T14:15:55.421" v="178" actId="1076"/>
          <ac:spMkLst>
            <pc:docMk/>
            <pc:sldMk cId="3684335341" sldId="504"/>
            <ac:spMk id="9" creationId="{DB1CD9B0-60B3-843C-280D-9430AFABB137}"/>
          </ac:spMkLst>
        </pc:spChg>
        <pc:spChg chg="add mod">
          <ac:chgData name="Watanabe Go" userId="eca159047afb4479" providerId="LiveId" clId="{68A912BE-DD7C-4EAF-98E1-C7A298F9D2EA}" dt="2023-02-28T14:16:02.263" v="181" actId="1036"/>
          <ac:spMkLst>
            <pc:docMk/>
            <pc:sldMk cId="3684335341" sldId="504"/>
            <ac:spMk id="12" creationId="{F3C19113-8C26-38C7-A394-30F3B1A094E5}"/>
          </ac:spMkLst>
        </pc:spChg>
        <pc:spChg chg="add del mod">
          <ac:chgData name="Watanabe Go" userId="eca159047afb4479" providerId="LiveId" clId="{68A912BE-DD7C-4EAF-98E1-C7A298F9D2EA}" dt="2023-02-28T14:30:20.987" v="669" actId="478"/>
          <ac:spMkLst>
            <pc:docMk/>
            <pc:sldMk cId="3684335341" sldId="504"/>
            <ac:spMk id="13" creationId="{1C44DD56-BF87-8D1E-87AD-FA9D7212770D}"/>
          </ac:spMkLst>
        </pc:spChg>
        <pc:spChg chg="add del mod">
          <ac:chgData name="Watanabe Go" userId="eca159047afb4479" providerId="LiveId" clId="{68A912BE-DD7C-4EAF-98E1-C7A298F9D2EA}" dt="2023-02-28T14:30:39.789" v="704" actId="14100"/>
          <ac:spMkLst>
            <pc:docMk/>
            <pc:sldMk cId="3684335341" sldId="504"/>
            <ac:spMk id="14" creationId="{520AC11F-93D0-3ABA-075F-7C836AE37938}"/>
          </ac:spMkLst>
        </pc:spChg>
      </pc:sldChg>
      <pc:sldChg chg="modSp mod">
        <pc:chgData name="Watanabe Go" userId="eca159047afb4479" providerId="LiveId" clId="{68A912BE-DD7C-4EAF-98E1-C7A298F9D2EA}" dt="2023-02-28T14:32:49.858" v="720" actId="14100"/>
        <pc:sldMkLst>
          <pc:docMk/>
          <pc:sldMk cId="923811831" sldId="505"/>
        </pc:sldMkLst>
        <pc:spChg chg="mod">
          <ac:chgData name="Watanabe Go" userId="eca159047afb4479" providerId="LiveId" clId="{68A912BE-DD7C-4EAF-98E1-C7A298F9D2EA}" dt="2023-02-28T14:23:09.578" v="451"/>
          <ac:spMkLst>
            <pc:docMk/>
            <pc:sldMk cId="923811831" sldId="505"/>
            <ac:spMk id="3" creationId="{D7D08C59-C98B-A0AD-C5DB-7B1F3EAED214}"/>
          </ac:spMkLst>
        </pc:spChg>
        <pc:spChg chg="mod">
          <ac:chgData name="Watanabe Go" userId="eca159047afb4479" providerId="LiveId" clId="{68A912BE-DD7C-4EAF-98E1-C7A298F9D2EA}" dt="2023-02-28T14:24:47.771" v="460" actId="13926"/>
          <ac:spMkLst>
            <pc:docMk/>
            <pc:sldMk cId="923811831" sldId="505"/>
            <ac:spMk id="4" creationId="{23157AD2-C066-D1D5-6ED4-E532061FACE3}"/>
          </ac:spMkLst>
        </pc:spChg>
        <pc:spChg chg="mod">
          <ac:chgData name="Watanabe Go" userId="eca159047afb4479" providerId="LiveId" clId="{68A912BE-DD7C-4EAF-98E1-C7A298F9D2EA}" dt="2023-02-28T14:24:33.779" v="459" actId="13926"/>
          <ac:spMkLst>
            <pc:docMk/>
            <pc:sldMk cId="923811831" sldId="505"/>
            <ac:spMk id="5" creationId="{6961A7E6-A2E9-53C8-0BDA-6100E717EF96}"/>
          </ac:spMkLst>
        </pc:spChg>
        <pc:spChg chg="mod">
          <ac:chgData name="Watanabe Go" userId="eca159047afb4479" providerId="LiveId" clId="{68A912BE-DD7C-4EAF-98E1-C7A298F9D2EA}" dt="2023-02-28T14:24:53.357" v="461" actId="13926"/>
          <ac:spMkLst>
            <pc:docMk/>
            <pc:sldMk cId="923811831" sldId="505"/>
            <ac:spMk id="6" creationId="{5F790672-3F8C-F93B-282B-45300792A5E2}"/>
          </ac:spMkLst>
        </pc:spChg>
        <pc:cxnChg chg="mod">
          <ac:chgData name="Watanabe Go" userId="eca159047afb4479" providerId="LiveId" clId="{68A912BE-DD7C-4EAF-98E1-C7A298F9D2EA}" dt="2023-02-28T14:32:27.638" v="717" actId="14100"/>
          <ac:cxnSpMkLst>
            <pc:docMk/>
            <pc:sldMk cId="923811831" sldId="505"/>
            <ac:cxnSpMk id="7" creationId="{0BCAB015-FA98-B5B0-520B-4DE0F1BC39C8}"/>
          </ac:cxnSpMkLst>
        </pc:cxnChg>
        <pc:cxnChg chg="mod">
          <ac:chgData name="Watanabe Go" userId="eca159047afb4479" providerId="LiveId" clId="{68A912BE-DD7C-4EAF-98E1-C7A298F9D2EA}" dt="2023-02-28T14:32:49.858" v="720" actId="14100"/>
          <ac:cxnSpMkLst>
            <pc:docMk/>
            <pc:sldMk cId="923811831" sldId="505"/>
            <ac:cxnSpMk id="9" creationId="{AB3F1DCD-069A-CF63-F418-FC6F4F7CFF6D}"/>
          </ac:cxnSpMkLst>
        </pc:cxnChg>
      </pc:sldChg>
      <pc:sldChg chg="del">
        <pc:chgData name="Watanabe Go" userId="eca159047afb4479" providerId="LiveId" clId="{68A912BE-DD7C-4EAF-98E1-C7A298F9D2EA}" dt="2023-02-28T14:06:00.542" v="0" actId="47"/>
        <pc:sldMkLst>
          <pc:docMk/>
          <pc:sldMk cId="3299983464" sldId="506"/>
        </pc:sldMkLst>
      </pc:sldChg>
      <pc:sldChg chg="modSp mod ord">
        <pc:chgData name="Watanabe Go" userId="eca159047afb4479" providerId="LiveId" clId="{68A912BE-DD7C-4EAF-98E1-C7A298F9D2EA}" dt="2023-03-08T10:03:55.312" v="723" actId="1035"/>
        <pc:sldMkLst>
          <pc:docMk/>
          <pc:sldMk cId="1939392084" sldId="507"/>
        </pc:sldMkLst>
        <pc:spChg chg="mod">
          <ac:chgData name="Watanabe Go" userId="eca159047afb4479" providerId="LiveId" clId="{68A912BE-DD7C-4EAF-98E1-C7A298F9D2EA}" dt="2023-02-28T14:31:39.818" v="714" actId="20577"/>
          <ac:spMkLst>
            <pc:docMk/>
            <pc:sldMk cId="1939392084" sldId="507"/>
            <ac:spMk id="3" creationId="{1F44829A-FBE9-E8FC-23F6-226DDCE6009B}"/>
          </ac:spMkLst>
        </pc:spChg>
        <pc:spChg chg="mod">
          <ac:chgData name="Watanabe Go" userId="eca159047afb4479" providerId="LiveId" clId="{68A912BE-DD7C-4EAF-98E1-C7A298F9D2EA}" dt="2023-03-08T10:03:55.312" v="723" actId="1035"/>
          <ac:spMkLst>
            <pc:docMk/>
            <pc:sldMk cId="1939392084" sldId="507"/>
            <ac:spMk id="170" creationId="{EE5B7FC2-7A1B-4C25-97AF-9D87456FFB4A}"/>
          </ac:spMkLst>
        </pc:spChg>
        <pc:spChg chg="mod">
          <ac:chgData name="Watanabe Go" userId="eca159047afb4479" providerId="LiveId" clId="{68A912BE-DD7C-4EAF-98E1-C7A298F9D2EA}" dt="2023-03-08T10:03:51.577" v="722" actId="1035"/>
          <ac:spMkLst>
            <pc:docMk/>
            <pc:sldMk cId="1939392084" sldId="507"/>
            <ac:spMk id="174" creationId="{89AE77FC-EBE8-A6F3-D910-433B8897EEBC}"/>
          </ac:spMkLst>
        </pc:spChg>
      </pc:sldChg>
      <pc:sldChg chg="addSp modSp mod">
        <pc:chgData name="Watanabe Go" userId="eca159047afb4479" providerId="LiveId" clId="{68A912BE-DD7C-4EAF-98E1-C7A298F9D2EA}" dt="2023-02-28T14:25:20.366" v="486"/>
        <pc:sldMkLst>
          <pc:docMk/>
          <pc:sldMk cId="1650597480" sldId="508"/>
        </pc:sldMkLst>
        <pc:spChg chg="mod">
          <ac:chgData name="Watanabe Go" userId="eca159047afb4479" providerId="LiveId" clId="{68A912BE-DD7C-4EAF-98E1-C7A298F9D2EA}" dt="2023-02-28T14:25:20.366" v="486"/>
          <ac:spMkLst>
            <pc:docMk/>
            <pc:sldMk cId="1650597480" sldId="508"/>
            <ac:spMk id="3" creationId="{F839DA84-4F2E-4A03-07B2-957797189791}"/>
          </ac:spMkLst>
        </pc:spChg>
        <pc:spChg chg="add mod">
          <ac:chgData name="Watanabe Go" userId="eca159047afb4479" providerId="LiveId" clId="{68A912BE-DD7C-4EAF-98E1-C7A298F9D2EA}" dt="2023-02-28T14:14:05.793" v="154" actId="1037"/>
          <ac:spMkLst>
            <pc:docMk/>
            <pc:sldMk cId="1650597480" sldId="508"/>
            <ac:spMk id="4" creationId="{3CFE680D-4659-2176-D749-1C2906FE8648}"/>
          </ac:spMkLst>
        </pc:spChg>
        <pc:spChg chg="mod">
          <ac:chgData name="Watanabe Go" userId="eca159047afb4479" providerId="LiveId" clId="{68A912BE-DD7C-4EAF-98E1-C7A298F9D2EA}" dt="2023-02-28T14:14:05.793" v="154" actId="1037"/>
          <ac:spMkLst>
            <pc:docMk/>
            <pc:sldMk cId="1650597480" sldId="508"/>
            <ac:spMk id="5" creationId="{E7FFF342-5399-E315-8CCC-EA13953456E9}"/>
          </ac:spMkLst>
        </pc:spChg>
      </pc:sldChg>
      <pc:sldChg chg="del">
        <pc:chgData name="Watanabe Go" userId="eca159047afb4479" providerId="LiveId" clId="{68A912BE-DD7C-4EAF-98E1-C7A298F9D2EA}" dt="2023-02-28T14:06:19.675" v="1" actId="47"/>
        <pc:sldMkLst>
          <pc:docMk/>
          <pc:sldMk cId="3232792359" sldId="5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EED1DAE-CF74-21FC-6095-407C46D8A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98827" y="6443927"/>
            <a:ext cx="609606" cy="277548"/>
          </a:xfrm>
        </p:spPr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168CCAA-7868-BE9F-F7C4-613D92C9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1800" dirty="0"/>
              <a:t>NDB </a:t>
            </a:r>
            <a:r>
              <a:rPr kumimoji="1" lang="ja-JP" altLang="en-US" sz="1800" dirty="0"/>
              <a:t>でプロビジョニングした </a:t>
            </a:r>
            <a:r>
              <a:rPr kumimoji="1" lang="en-US" altLang="ja-JP" sz="1800" dirty="0"/>
              <a:t>Oracle Database Single Instance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vDisk </a:t>
            </a:r>
            <a:r>
              <a:rPr lang="ja-JP" altLang="en-US" dirty="0"/>
              <a:t>→</a:t>
            </a:r>
            <a:r>
              <a:rPr lang="en-US" altLang="ja-JP" dirty="0"/>
              <a:t> Disk</a:t>
            </a:r>
            <a:r>
              <a:rPr lang="ja-JP" altLang="en-US" dirty="0"/>
              <a:t> </a:t>
            </a:r>
            <a:r>
              <a:rPr lang="en-US" altLang="ja-JP" dirty="0"/>
              <a:t>Partition</a:t>
            </a:r>
            <a:r>
              <a:rPr lang="ja-JP" altLang="en-US" dirty="0"/>
              <a:t> </a:t>
            </a:r>
            <a:r>
              <a:rPr lang="en-US" altLang="ja-JP" dirty="0"/>
              <a:t>/ LVM LV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525-0B71-4E1F-715C-434852FD066B}"/>
              </a:ext>
            </a:extLst>
          </p:cNvPr>
          <p:cNvSpPr txBox="1"/>
          <p:nvPr/>
        </p:nvSpPr>
        <p:spPr>
          <a:xfrm>
            <a:off x="5354669" y="954425"/>
            <a:ext cx="6366405" cy="22051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-o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vg_name,pv_name,pv_size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--sort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pv_name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VG                                                 PV     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PSize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/dev/sda2   &lt;19.00g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oradata_orandb1_vg                            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sdc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&lt;50.00g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oradata_orandb1_vg                            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sdd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&lt;50.00g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oradata_orandb1_vg                            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sde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&lt;50.00g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oradata_orandb1_vg                            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sdf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&lt;50.00g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oradata_fra_orandb1_vg                             /dev/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sdg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&lt;100.00g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oradata_fra_orandb1_vg                             /dev/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sdh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&lt;100.00g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ntnx_era_agent_vg_b62521a0266d42368dff79c77a8e185c /dev/</a:t>
            </a:r>
            <a:r>
              <a:rPr lang="en-US" altLang="ja-JP" sz="1200" dirty="0" err="1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sdi</a:t>
            </a:r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&lt;12.00g</a:t>
            </a:r>
          </a:p>
          <a:p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ntnx_era_agent_vg_860bd8def3e24d69b0ccc64989d9f043 /dev/</a:t>
            </a:r>
            <a:r>
              <a:rPr lang="en-US" altLang="ja-JP" sz="1200" dirty="0" err="1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sdj</a:t>
            </a:r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&lt;102.00g</a:t>
            </a:r>
            <a:endParaRPr kumimoji="1" lang="ja-JP" altLang="en-US" sz="1200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513D3-BFD3-6CAE-E90C-02B8B0F66C4F}"/>
              </a:ext>
            </a:extLst>
          </p:cNvPr>
          <p:cNvSpPr txBox="1"/>
          <p:nvPr/>
        </p:nvSpPr>
        <p:spPr>
          <a:xfrm>
            <a:off x="5354669" y="3227659"/>
            <a:ext cx="6366404" cy="14331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-o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vg_name,vg_size,pv_count,lv_count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VG                                             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VSize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#PV #LV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ntnx_era_agent_vg_860bd8def3e24d69b0ccc64989d9f043 &lt;102.00g   1   1</a:t>
            </a:r>
          </a:p>
          <a:p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ntnx_era_agent_vg_b62521a0266d42368dff79c77a8e185c  &lt;12.00g   1   3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&lt;19.00g   1   2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oradata_fra_orandb1_vg                              199.99g   2   1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oradata_orandb1_vg                                  199.98g   4   1</a:t>
            </a:r>
            <a:endParaRPr kumimoji="1" lang="ja-JP" altLang="en-US" sz="1200" dirty="0">
              <a:solidFill>
                <a:srgbClr val="FF0000"/>
              </a:solidFill>
              <a:highlight>
                <a:srgbClr val="FFFF00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2F4455-DAA8-7107-8986-DE9178BB619D}"/>
              </a:ext>
            </a:extLst>
          </p:cNvPr>
          <p:cNvSpPr txBox="1"/>
          <p:nvPr/>
        </p:nvSpPr>
        <p:spPr>
          <a:xfrm>
            <a:off x="262997" y="954425"/>
            <a:ext cx="4894117" cy="2205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lsscsi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[2:0:0:0]    disk    NUTANIX  VDISK            0     /dev/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sda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highlight>
                  <a:srgbClr val="00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[2:0:1:0]    disk    NUTANIX  VDISK            0     /dev/</a:t>
            </a:r>
            <a:r>
              <a:rPr lang="en-US" altLang="ja-JP" sz="1200" dirty="0" err="1">
                <a:highlight>
                  <a:srgbClr val="00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sdb</a:t>
            </a:r>
            <a:endParaRPr lang="en-US" altLang="ja-JP" sz="1200" dirty="0">
              <a:highlight>
                <a:srgbClr val="00FFFF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[2:0:2:0]    disk    NUTANIX  VDISK            0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sdc</a:t>
            </a:r>
            <a:endParaRPr lang="en-US" altLang="ja-JP" sz="1200" dirty="0">
              <a:solidFill>
                <a:srgbClr val="FF0000"/>
              </a:solidFill>
              <a:highlight>
                <a:srgbClr val="FFFF00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[2:0:2:1]    disk    NUTANIX  VDISK            0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sdd</a:t>
            </a:r>
            <a:endParaRPr lang="en-US" altLang="ja-JP" sz="1200" dirty="0">
              <a:solidFill>
                <a:srgbClr val="FF0000"/>
              </a:solidFill>
              <a:highlight>
                <a:srgbClr val="FFFF00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[2:0:2:2]    disk    NUTANIX  VDISK            0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sde</a:t>
            </a:r>
            <a:endParaRPr lang="en-US" altLang="ja-JP" sz="1200" dirty="0">
              <a:solidFill>
                <a:srgbClr val="FF0000"/>
              </a:solidFill>
              <a:highlight>
                <a:srgbClr val="FFFF00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[2:0:2:3]    disk    NUTANIX  VDISK            0     /dev/</a:t>
            </a:r>
            <a:r>
              <a:rPr lang="en-US" altLang="ja-JP" sz="1200" dirty="0" err="1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sdf</a:t>
            </a:r>
            <a:endParaRPr lang="en-US" altLang="ja-JP" sz="1200" dirty="0">
              <a:solidFill>
                <a:srgbClr val="FF0000"/>
              </a:solidFill>
              <a:highlight>
                <a:srgbClr val="FFFF00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[2:0:3:0]    disk    NUTANIX  VDISK            0     /dev/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sdg</a:t>
            </a:r>
            <a:endParaRPr lang="en-US" altLang="ja-JP"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[2:0:3:1]    disk    NUTANIX  VDISK            0     /dev/</a:t>
            </a:r>
            <a:r>
              <a:rPr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sdh</a:t>
            </a:r>
            <a:endParaRPr lang="en-US" altLang="ja-JP"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[2:0:4:0]    disk    NUTANIX  VDISK            0     /dev/</a:t>
            </a:r>
            <a:r>
              <a:rPr lang="en-US" altLang="ja-JP" sz="1200" dirty="0" err="1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sdi</a:t>
            </a:r>
            <a:endParaRPr lang="en-US" altLang="ja-JP" sz="1200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[2:0:4:1]    disk    NUTANIX  VDISK            0     /dev/</a:t>
            </a:r>
            <a:r>
              <a:rPr lang="en-US" altLang="ja-JP" sz="1200" dirty="0" err="1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sdj</a:t>
            </a:r>
            <a:endParaRPr kumimoji="1" lang="ja-JP" altLang="en-US" sz="1200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8D3B4C-AE5E-0A56-9876-8FC460B17A8C}"/>
              </a:ext>
            </a:extLst>
          </p:cNvPr>
          <p:cNvSpPr txBox="1"/>
          <p:nvPr/>
        </p:nvSpPr>
        <p:spPr>
          <a:xfrm>
            <a:off x="262997" y="4728883"/>
            <a:ext cx="11728221" cy="1972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lvs</a:t>
            </a:r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-o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vg_name,lv_name,size,seg_type,data_stripes,stripe_size</a:t>
            </a:r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--units g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VG                                                 LV                                                                 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LSize</a:t>
            </a:r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Type    #DStr Stripe</a:t>
            </a:r>
          </a:p>
          <a:p>
            <a:r>
              <a:rPr kumimoji="1"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ntnx_era_agent_vg_860bd8def3e24d69b0ccc64989d9f043 ntnx_era_agent_lv_db_stagging_logs_860bd8def3e24d69b0ccc64989d9f043 100.00g linear      1     0</a:t>
            </a:r>
          </a:p>
          <a:p>
            <a:r>
              <a:rPr kumimoji="1"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ntnx_era_agent_vg_b62521a0266d42368dff79c77a8e185c ntnx_era_agent_lv_era_config_b62521a0266d42368dff79c77a8e185c         0.10g linear      1     0</a:t>
            </a:r>
          </a:p>
          <a:p>
            <a:r>
              <a:rPr kumimoji="1"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ntnx_era_agent_vg_b62521a0266d42368dff79c77a8e185c ntnx_era_agent_lv_era_logs_b62521a0266d42368dff79c77a8e185c           7.81g linear      1     0</a:t>
            </a:r>
          </a:p>
          <a:p>
            <a:r>
              <a:rPr kumimoji="1"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ntnx_era_agent_vg_b62521a0266d42368dff79c77a8e185c ntnx_era_agent_lv_era_software_b62521a0266d42368dff79c77a8e185c       2.93g linear      1     0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root                                                                 17.00g linear      1     0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swap                                                                  2.00g linear      1     0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1" lang="en-US" altLang="ja-JP" sz="1200" dirty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oradata_fra_orandb1_vg                             oradata_fra_orandb1_lv                                              199.99g striped     2  1.00m</a:t>
            </a:r>
          </a:p>
          <a:p>
            <a:r>
              <a:rPr kumimoji="1" lang="en-US" altLang="ja-JP" sz="1200" dirty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1" lang="en-US" altLang="ja-JP" sz="1200" dirty="0">
                <a:solidFill>
                  <a:schemeClr val="accent6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oradata_orandb1_vg                                 oradata_orandb1_lv                                                  199.98g striped     4  1.00m</a:t>
            </a:r>
            <a:endParaRPr kumimoji="1" lang="ja-JP" altLang="en-US" sz="1200" dirty="0">
              <a:solidFill>
                <a:schemeClr val="accent6"/>
              </a:solidFill>
              <a:highlight>
                <a:srgbClr val="FFFF00"/>
              </a:highligh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7DD04-5C35-C2EF-2E56-C453A570D3E4}"/>
              </a:ext>
            </a:extLst>
          </p:cNvPr>
          <p:cNvSpPr txBox="1"/>
          <p:nvPr/>
        </p:nvSpPr>
        <p:spPr>
          <a:xfrm>
            <a:off x="10716614" y="136525"/>
            <a:ext cx="1004460" cy="6606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NDB</a:t>
            </a:r>
            <a:r>
              <a:rPr lang="ja-JP" altLang="en-US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Agent</a:t>
            </a:r>
          </a:p>
          <a:p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Oracle DBF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Oracle FRA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FCEC454-948E-8788-6995-E081F8BB1D0A}"/>
              </a:ext>
            </a:extLst>
          </p:cNvPr>
          <p:cNvSpPr/>
          <p:nvPr/>
        </p:nvSpPr>
        <p:spPr>
          <a:xfrm>
            <a:off x="5125215" y="1892595"/>
            <a:ext cx="308021" cy="50483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B1CD9B0-60B3-843C-280D-9430AFABB137}"/>
              </a:ext>
            </a:extLst>
          </p:cNvPr>
          <p:cNvSpPr/>
          <p:nvPr/>
        </p:nvSpPr>
        <p:spPr>
          <a:xfrm rot="5400000">
            <a:off x="11352943" y="2935246"/>
            <a:ext cx="231421" cy="50483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3C19113-8C26-38C7-A394-30F3B1A094E5}"/>
              </a:ext>
            </a:extLst>
          </p:cNvPr>
          <p:cNvSpPr/>
          <p:nvPr/>
        </p:nvSpPr>
        <p:spPr>
          <a:xfrm rot="5400000">
            <a:off x="11283116" y="4439762"/>
            <a:ext cx="231421" cy="50483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520AC11F-93D0-3ABA-075F-7C836AE37938}"/>
              </a:ext>
            </a:extLst>
          </p:cNvPr>
          <p:cNvSpPr/>
          <p:nvPr/>
        </p:nvSpPr>
        <p:spPr>
          <a:xfrm>
            <a:off x="470927" y="3880885"/>
            <a:ext cx="4654288" cy="604594"/>
          </a:xfrm>
          <a:prstGeom prst="wedgeRectCallout">
            <a:avLst>
              <a:gd name="adj1" fmla="val 34756"/>
              <a:gd name="adj2" fmla="val 101229"/>
            </a:avLst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でプロビジョニングした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ファイル領域と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Recovery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Area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FRA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）は、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LVM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でストライプ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3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F44829A-FBE9-E8FC-23F6-226DDCE6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1800" dirty="0"/>
              <a:t>NDB </a:t>
            </a:r>
            <a:r>
              <a:rPr kumimoji="1" lang="ja-JP" altLang="en-US" sz="1800" dirty="0"/>
              <a:t>でプロビジョニングした </a:t>
            </a:r>
            <a:r>
              <a:rPr kumimoji="1" lang="en-US" altLang="ja-JP" sz="1800" dirty="0"/>
              <a:t>Oracle Database Single Instance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vDisk </a:t>
            </a:r>
            <a:r>
              <a:rPr lang="ja-JP" altLang="en-US" dirty="0"/>
              <a:t>→</a:t>
            </a:r>
            <a:r>
              <a:rPr lang="en-US" altLang="ja-JP" dirty="0"/>
              <a:t> LVM LV </a:t>
            </a:r>
            <a:r>
              <a:rPr lang="ja-JP" altLang="en-US" dirty="0"/>
              <a:t>イメージ図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EE0CECD-6F3B-E924-C558-E9E67722F820}"/>
              </a:ext>
            </a:extLst>
          </p:cNvPr>
          <p:cNvSpPr/>
          <p:nvPr/>
        </p:nvSpPr>
        <p:spPr>
          <a:xfrm>
            <a:off x="1882604" y="2784171"/>
            <a:ext cx="2380298" cy="1618985"/>
          </a:xfrm>
          <a:prstGeom prst="roundRect">
            <a:avLst>
              <a:gd name="adj" fmla="val 3658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ERA_ndb-oracle-01_DATADG_VG_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1674A3F-5B66-D5DF-F145-7A33227DC277}"/>
              </a:ext>
            </a:extLst>
          </p:cNvPr>
          <p:cNvSpPr/>
          <p:nvPr/>
        </p:nvSpPr>
        <p:spPr>
          <a:xfrm>
            <a:off x="361262" y="1717842"/>
            <a:ext cx="585315" cy="4800604"/>
          </a:xfrm>
          <a:prstGeom prst="roundRect">
            <a:avLst>
              <a:gd name="adj" fmla="val 469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4DB480A-3313-0677-CF6D-3FB5F403ABC9}"/>
              </a:ext>
            </a:extLst>
          </p:cNvPr>
          <p:cNvSpPr txBox="1"/>
          <p:nvPr/>
        </p:nvSpPr>
        <p:spPr>
          <a:xfrm>
            <a:off x="1086615" y="1723603"/>
            <a:ext cx="610152" cy="19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015BBDA-7125-6B2D-C883-BFA63F2F8F68}"/>
              </a:ext>
            </a:extLst>
          </p:cNvPr>
          <p:cNvSpPr txBox="1"/>
          <p:nvPr/>
        </p:nvSpPr>
        <p:spPr>
          <a:xfrm>
            <a:off x="1069548" y="2237705"/>
            <a:ext cx="610152" cy="19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2D5B7FD-9EF6-057F-DBEC-A32B76B26479}"/>
              </a:ext>
            </a:extLst>
          </p:cNvPr>
          <p:cNvSpPr/>
          <p:nvPr/>
        </p:nvSpPr>
        <p:spPr>
          <a:xfrm>
            <a:off x="1878550" y="4475629"/>
            <a:ext cx="2380298" cy="1035500"/>
          </a:xfrm>
          <a:prstGeom prst="roundRect">
            <a:avLst>
              <a:gd name="adj" fmla="val 5856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ERA_ndb-oracle-01_RECODG_VG_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B390FB55-50F0-29C1-EE8F-3F0F334BAB01}"/>
              </a:ext>
            </a:extLst>
          </p:cNvPr>
          <p:cNvSpPr/>
          <p:nvPr/>
        </p:nvSpPr>
        <p:spPr>
          <a:xfrm>
            <a:off x="1869583" y="5593263"/>
            <a:ext cx="2380298" cy="925185"/>
          </a:xfrm>
          <a:prstGeom prst="roundRect">
            <a:avLst>
              <a:gd name="adj" fmla="val 587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ERA_ndb-oracle-sv-01_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E948139-E480-B920-087D-9871C2D600A9}"/>
              </a:ext>
            </a:extLst>
          </p:cNvPr>
          <p:cNvSpPr txBox="1"/>
          <p:nvPr/>
        </p:nvSpPr>
        <p:spPr>
          <a:xfrm>
            <a:off x="898556" y="5719309"/>
            <a:ext cx="1043222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scsi.4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E5CE9641-398C-2282-6543-A738C820CBEB}"/>
              </a:ext>
            </a:extLst>
          </p:cNvPr>
          <p:cNvSpPr/>
          <p:nvPr/>
        </p:nvSpPr>
        <p:spPr>
          <a:xfrm>
            <a:off x="7008938" y="2881943"/>
            <a:ext cx="3513207" cy="644091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3FB98C2-93C6-BBF5-9103-882F5104A8AC}"/>
              </a:ext>
            </a:extLst>
          </p:cNvPr>
          <p:cNvSpPr/>
          <p:nvPr/>
        </p:nvSpPr>
        <p:spPr>
          <a:xfrm>
            <a:off x="7027329" y="3645311"/>
            <a:ext cx="3499059" cy="653099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5CC8E19-4E7E-D683-3612-9E9389CF61F6}"/>
              </a:ext>
            </a:extLst>
          </p:cNvPr>
          <p:cNvSpPr/>
          <p:nvPr/>
        </p:nvSpPr>
        <p:spPr>
          <a:xfrm>
            <a:off x="7016698" y="4450795"/>
            <a:ext cx="3505072" cy="1319345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ntnx_era_agent_vg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_(1)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27AC3B4-547A-6A18-E49A-8C1D75AF3C08}"/>
              </a:ext>
            </a:extLst>
          </p:cNvPr>
          <p:cNvSpPr/>
          <p:nvPr/>
        </p:nvSpPr>
        <p:spPr>
          <a:xfrm>
            <a:off x="7016698" y="5899839"/>
            <a:ext cx="3523225" cy="648561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ntnx_era_agent_vg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_(2)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64B6AD93-9559-1158-36A0-751B89A24DA2}"/>
              </a:ext>
            </a:extLst>
          </p:cNvPr>
          <p:cNvSpPr/>
          <p:nvPr/>
        </p:nvSpPr>
        <p:spPr>
          <a:xfrm>
            <a:off x="7713482" y="3119709"/>
            <a:ext cx="2612940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FD18CC34-7F9D-4E54-2D2C-6E04ABB07826}"/>
              </a:ext>
            </a:extLst>
          </p:cNvPr>
          <p:cNvSpPr/>
          <p:nvPr/>
        </p:nvSpPr>
        <p:spPr>
          <a:xfrm>
            <a:off x="7704299" y="3887172"/>
            <a:ext cx="2620232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D38605F9-CD60-170A-2A07-9C250C777CB1}"/>
              </a:ext>
            </a:extLst>
          </p:cNvPr>
          <p:cNvSpPr/>
          <p:nvPr/>
        </p:nvSpPr>
        <p:spPr>
          <a:xfrm>
            <a:off x="7703090" y="6154846"/>
            <a:ext cx="2637694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ntnx_era_agent_lv_db_stagging_logs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38EF4ACE-83B7-294B-0CD2-D345FF76293D}"/>
              </a:ext>
            </a:extLst>
          </p:cNvPr>
          <p:cNvSpPr/>
          <p:nvPr/>
        </p:nvSpPr>
        <p:spPr>
          <a:xfrm>
            <a:off x="7703655" y="4697717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ntnx_era_agent_lv_era_config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80464DC0-AB4F-57A0-7C83-A3F93F8A5C14}"/>
              </a:ext>
            </a:extLst>
          </p:cNvPr>
          <p:cNvSpPr/>
          <p:nvPr/>
        </p:nvSpPr>
        <p:spPr>
          <a:xfrm>
            <a:off x="7703655" y="5050676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ntnx_era_agent_lv_era_logs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CEFC3468-25B8-F691-8F01-F5FBDCBB6F00}"/>
              </a:ext>
            </a:extLst>
          </p:cNvPr>
          <p:cNvSpPr/>
          <p:nvPr/>
        </p:nvSpPr>
        <p:spPr>
          <a:xfrm>
            <a:off x="7703655" y="5411828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ntnx_era_agent_lv_era_software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円柱 65">
            <a:extLst>
              <a:ext uri="{FF2B5EF4-FFF2-40B4-BE49-F238E27FC236}">
                <a16:creationId xmlns:a16="http://schemas.microsoft.com/office/drawing/2014/main" id="{E30AE145-19D1-336C-7A86-8A22E348F8F5}"/>
              </a:ext>
            </a:extLst>
          </p:cNvPr>
          <p:cNvSpPr/>
          <p:nvPr/>
        </p:nvSpPr>
        <p:spPr>
          <a:xfrm>
            <a:off x="4618037" y="1776850"/>
            <a:ext cx="982655" cy="26730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円柱 66">
            <a:extLst>
              <a:ext uri="{FF2B5EF4-FFF2-40B4-BE49-F238E27FC236}">
                <a16:creationId xmlns:a16="http://schemas.microsoft.com/office/drawing/2014/main" id="{9B9497AF-3970-632F-8065-C09330DA1E8F}"/>
              </a:ext>
            </a:extLst>
          </p:cNvPr>
          <p:cNvSpPr/>
          <p:nvPr/>
        </p:nvSpPr>
        <p:spPr>
          <a:xfrm>
            <a:off x="4618037" y="2286431"/>
            <a:ext cx="982655" cy="26783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円柱 67">
            <a:extLst>
              <a:ext uri="{FF2B5EF4-FFF2-40B4-BE49-F238E27FC236}">
                <a16:creationId xmlns:a16="http://schemas.microsoft.com/office/drawing/2014/main" id="{65E7125F-71A8-3A46-2479-21D718DB6E38}"/>
              </a:ext>
            </a:extLst>
          </p:cNvPr>
          <p:cNvSpPr/>
          <p:nvPr/>
        </p:nvSpPr>
        <p:spPr>
          <a:xfrm>
            <a:off x="4618035" y="3044158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sdc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円柱 68">
            <a:extLst>
              <a:ext uri="{FF2B5EF4-FFF2-40B4-BE49-F238E27FC236}">
                <a16:creationId xmlns:a16="http://schemas.microsoft.com/office/drawing/2014/main" id="{C9DF04A8-A166-D76D-C1E2-7FD53464A5AD}"/>
              </a:ext>
            </a:extLst>
          </p:cNvPr>
          <p:cNvSpPr/>
          <p:nvPr/>
        </p:nvSpPr>
        <p:spPr>
          <a:xfrm>
            <a:off x="4618035" y="3355164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sdd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A63D21EB-597F-D3AE-C739-48A0C7CCB5FD}"/>
              </a:ext>
            </a:extLst>
          </p:cNvPr>
          <p:cNvSpPr/>
          <p:nvPr/>
        </p:nvSpPr>
        <p:spPr>
          <a:xfrm>
            <a:off x="4618035" y="367656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円柱 70">
            <a:extLst>
              <a:ext uri="{FF2B5EF4-FFF2-40B4-BE49-F238E27FC236}">
                <a16:creationId xmlns:a16="http://schemas.microsoft.com/office/drawing/2014/main" id="{995702AD-B628-0C9F-92D2-0F43E8767B09}"/>
              </a:ext>
            </a:extLst>
          </p:cNvPr>
          <p:cNvSpPr/>
          <p:nvPr/>
        </p:nvSpPr>
        <p:spPr>
          <a:xfrm>
            <a:off x="4618035" y="4008349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sdf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円柱 71">
            <a:extLst>
              <a:ext uri="{FF2B5EF4-FFF2-40B4-BE49-F238E27FC236}">
                <a16:creationId xmlns:a16="http://schemas.microsoft.com/office/drawing/2014/main" id="{AB234DB9-6B45-AC91-8D64-63B69569A2FD}"/>
              </a:ext>
            </a:extLst>
          </p:cNvPr>
          <p:cNvSpPr/>
          <p:nvPr/>
        </p:nvSpPr>
        <p:spPr>
          <a:xfrm>
            <a:off x="4618035" y="4784863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FFA33F6-8707-5F4D-3B5A-2A71BDC92C3F}"/>
              </a:ext>
            </a:extLst>
          </p:cNvPr>
          <p:cNvSpPr/>
          <p:nvPr/>
        </p:nvSpPr>
        <p:spPr>
          <a:xfrm>
            <a:off x="4618035" y="5106260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sdh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円柱 73">
            <a:extLst>
              <a:ext uri="{FF2B5EF4-FFF2-40B4-BE49-F238E27FC236}">
                <a16:creationId xmlns:a16="http://schemas.microsoft.com/office/drawing/2014/main" id="{2CC9A01B-5937-67AC-8172-31F4BA805D70}"/>
              </a:ext>
            </a:extLst>
          </p:cNvPr>
          <p:cNvSpPr/>
          <p:nvPr/>
        </p:nvSpPr>
        <p:spPr>
          <a:xfrm>
            <a:off x="4618035" y="5803138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sdi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7B7DCB1E-6839-550C-195C-3376099BA092}"/>
              </a:ext>
            </a:extLst>
          </p:cNvPr>
          <p:cNvSpPr/>
          <p:nvPr/>
        </p:nvSpPr>
        <p:spPr>
          <a:xfrm>
            <a:off x="4618035" y="613432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sdj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7EEE0F4-84C6-AE3D-E023-C399CEDD08D7}"/>
              </a:ext>
            </a:extLst>
          </p:cNvPr>
          <p:cNvSpPr txBox="1"/>
          <p:nvPr/>
        </p:nvSpPr>
        <p:spPr>
          <a:xfrm>
            <a:off x="2313136" y="1700204"/>
            <a:ext cx="648984" cy="21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20D9F1E-5C48-2A29-4458-F1BDC850DB16}"/>
              </a:ext>
            </a:extLst>
          </p:cNvPr>
          <p:cNvSpPr txBox="1"/>
          <p:nvPr/>
        </p:nvSpPr>
        <p:spPr>
          <a:xfrm>
            <a:off x="2313136" y="2191222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91F741A-9762-129D-EF2B-D251A5239972}"/>
              </a:ext>
            </a:extLst>
          </p:cNvPr>
          <p:cNvSpPr txBox="1"/>
          <p:nvPr/>
        </p:nvSpPr>
        <p:spPr>
          <a:xfrm>
            <a:off x="2313136" y="5847571"/>
            <a:ext cx="697319" cy="2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C0A073F-14CC-6137-DFAD-7A9F2AF9E2A2}"/>
              </a:ext>
            </a:extLst>
          </p:cNvPr>
          <p:cNvSpPr txBox="1"/>
          <p:nvPr/>
        </p:nvSpPr>
        <p:spPr>
          <a:xfrm>
            <a:off x="2313136" y="6198191"/>
            <a:ext cx="697319" cy="185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102GiB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E4CC66F-C085-E518-92E7-3D0F7DAF7EFE}"/>
              </a:ext>
            </a:extLst>
          </p:cNvPr>
          <p:cNvSpPr txBox="1"/>
          <p:nvPr/>
        </p:nvSpPr>
        <p:spPr>
          <a:xfrm>
            <a:off x="2313136" y="3088166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12D476C-79E3-8CCE-4F5C-C40D53D07591}"/>
              </a:ext>
            </a:extLst>
          </p:cNvPr>
          <p:cNvSpPr txBox="1"/>
          <p:nvPr/>
        </p:nvSpPr>
        <p:spPr>
          <a:xfrm>
            <a:off x="2313136" y="3418684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83BCE67-E850-8C2B-D245-192743492470}"/>
              </a:ext>
            </a:extLst>
          </p:cNvPr>
          <p:cNvSpPr txBox="1"/>
          <p:nvPr/>
        </p:nvSpPr>
        <p:spPr>
          <a:xfrm>
            <a:off x="2313136" y="3749202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982748B-BAB6-0C83-16FA-B339D84F334D}"/>
              </a:ext>
            </a:extLst>
          </p:cNvPr>
          <p:cNvSpPr txBox="1"/>
          <p:nvPr/>
        </p:nvSpPr>
        <p:spPr>
          <a:xfrm>
            <a:off x="2313136" y="4079721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AF677E5-86AD-40FB-CBC0-33367DFDA159}"/>
              </a:ext>
            </a:extLst>
          </p:cNvPr>
          <p:cNvSpPr txBox="1"/>
          <p:nvPr/>
        </p:nvSpPr>
        <p:spPr>
          <a:xfrm>
            <a:off x="2313136" y="4839673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4787E43-E90E-4626-E70F-399B21B893AD}"/>
              </a:ext>
            </a:extLst>
          </p:cNvPr>
          <p:cNvSpPr txBox="1"/>
          <p:nvPr/>
        </p:nvSpPr>
        <p:spPr>
          <a:xfrm>
            <a:off x="2313136" y="5157951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15EA54E-DFF8-6858-5244-221B56D2A33E}"/>
              </a:ext>
            </a:extLst>
          </p:cNvPr>
          <p:cNvSpPr txBox="1"/>
          <p:nvPr/>
        </p:nvSpPr>
        <p:spPr>
          <a:xfrm>
            <a:off x="7079884" y="3252470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7CB8E5A-4205-71A9-B5CB-69CCBA08B6E7}"/>
              </a:ext>
            </a:extLst>
          </p:cNvPr>
          <p:cNvSpPr txBox="1"/>
          <p:nvPr/>
        </p:nvSpPr>
        <p:spPr>
          <a:xfrm>
            <a:off x="7098936" y="4014702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B232BCE-A141-1C0F-EBEB-9414F4EA820A}"/>
              </a:ext>
            </a:extLst>
          </p:cNvPr>
          <p:cNvCxnSpPr>
            <a:cxnSpLocks/>
            <a:stCxn id="68" idx="4"/>
            <a:endCxn id="52" idx="1"/>
          </p:cNvCxnSpPr>
          <p:nvPr/>
        </p:nvCxnSpPr>
        <p:spPr>
          <a:xfrm>
            <a:off x="5600690" y="3168514"/>
            <a:ext cx="1408248" cy="35475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D6BB125-29E8-C388-B2A9-6052813940DB}"/>
              </a:ext>
            </a:extLst>
          </p:cNvPr>
          <p:cNvCxnSpPr>
            <a:cxnSpLocks/>
            <a:stCxn id="69" idx="4"/>
            <a:endCxn id="52" idx="1"/>
          </p:cNvCxnSpPr>
          <p:nvPr/>
        </p:nvCxnSpPr>
        <p:spPr>
          <a:xfrm flipV="1">
            <a:off x="5600690" y="3203989"/>
            <a:ext cx="1408248" cy="275531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7F076E0-1F7A-1733-C5B3-351F872A5741}"/>
              </a:ext>
            </a:extLst>
          </p:cNvPr>
          <p:cNvCxnSpPr>
            <a:cxnSpLocks/>
            <a:stCxn id="70" idx="4"/>
            <a:endCxn id="52" idx="1"/>
          </p:cNvCxnSpPr>
          <p:nvPr/>
        </p:nvCxnSpPr>
        <p:spPr>
          <a:xfrm flipV="1">
            <a:off x="5600690" y="3203989"/>
            <a:ext cx="1408248" cy="596928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7249407-7C69-9A81-9005-002F8A0745C2}"/>
              </a:ext>
            </a:extLst>
          </p:cNvPr>
          <p:cNvCxnSpPr>
            <a:cxnSpLocks/>
            <a:stCxn id="71" idx="4"/>
            <a:endCxn id="52" idx="1"/>
          </p:cNvCxnSpPr>
          <p:nvPr/>
        </p:nvCxnSpPr>
        <p:spPr>
          <a:xfrm flipV="1">
            <a:off x="5600690" y="3203989"/>
            <a:ext cx="1408248" cy="928716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C8CA430-1858-23EB-28D0-4ADC1E252418}"/>
              </a:ext>
            </a:extLst>
          </p:cNvPr>
          <p:cNvCxnSpPr>
            <a:cxnSpLocks/>
            <a:stCxn id="72" idx="4"/>
            <a:endCxn id="53" idx="1"/>
          </p:cNvCxnSpPr>
          <p:nvPr/>
        </p:nvCxnSpPr>
        <p:spPr>
          <a:xfrm flipV="1">
            <a:off x="5600690" y="3971861"/>
            <a:ext cx="1426639" cy="937358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F43B568B-BA22-0593-C3AE-CF82441425EE}"/>
              </a:ext>
            </a:extLst>
          </p:cNvPr>
          <p:cNvCxnSpPr>
            <a:cxnSpLocks/>
            <a:stCxn id="73" idx="4"/>
            <a:endCxn id="53" idx="1"/>
          </p:cNvCxnSpPr>
          <p:nvPr/>
        </p:nvCxnSpPr>
        <p:spPr>
          <a:xfrm flipV="1">
            <a:off x="5600690" y="3971861"/>
            <a:ext cx="1426639" cy="1258755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FE200EF-0DA5-5A15-0375-F71136BE2177}"/>
              </a:ext>
            </a:extLst>
          </p:cNvPr>
          <p:cNvCxnSpPr>
            <a:cxnSpLocks/>
            <a:stCxn id="74" idx="4"/>
            <a:endCxn id="54" idx="1"/>
          </p:cNvCxnSpPr>
          <p:nvPr/>
        </p:nvCxnSpPr>
        <p:spPr>
          <a:xfrm flipV="1">
            <a:off x="5600690" y="5110468"/>
            <a:ext cx="1416008" cy="817026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A616B86-C567-5182-81B7-8EEDAB634D6C}"/>
              </a:ext>
            </a:extLst>
          </p:cNvPr>
          <p:cNvCxnSpPr>
            <a:cxnSpLocks/>
            <a:stCxn id="75" idx="4"/>
            <a:endCxn id="55" idx="1"/>
          </p:cNvCxnSpPr>
          <p:nvPr/>
        </p:nvCxnSpPr>
        <p:spPr>
          <a:xfrm flipV="1">
            <a:off x="5600690" y="6224120"/>
            <a:ext cx="1416008" cy="34557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59F60B5-F7A4-91D3-A5FB-868700D67E5A}"/>
              </a:ext>
            </a:extLst>
          </p:cNvPr>
          <p:cNvSpPr txBox="1"/>
          <p:nvPr/>
        </p:nvSpPr>
        <p:spPr>
          <a:xfrm>
            <a:off x="1749216" y="2593068"/>
            <a:ext cx="1567373" cy="210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 VG</a:t>
            </a:r>
          </a:p>
        </p:txBody>
      </p:sp>
      <p:sp>
        <p:nvSpPr>
          <p:cNvPr id="133" name="直方体 132">
            <a:extLst>
              <a:ext uri="{FF2B5EF4-FFF2-40B4-BE49-F238E27FC236}">
                <a16:creationId xmlns:a16="http://schemas.microsoft.com/office/drawing/2014/main" id="{802F3FAD-AE17-75A6-6A63-920A5254D41C}"/>
              </a:ext>
            </a:extLst>
          </p:cNvPr>
          <p:cNvSpPr/>
          <p:nvPr/>
        </p:nvSpPr>
        <p:spPr>
          <a:xfrm>
            <a:off x="231752" y="1275552"/>
            <a:ext cx="1447948" cy="434013"/>
          </a:xfrm>
          <a:prstGeom prst="cube">
            <a:avLst>
              <a:gd name="adj" fmla="val 14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Server 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ndb-oracle-sv-01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501ECE07-8455-3AA0-3ABC-9990B15DC731}"/>
              </a:ext>
            </a:extLst>
          </p:cNvPr>
          <p:cNvSpPr/>
          <p:nvPr/>
        </p:nvSpPr>
        <p:spPr>
          <a:xfrm>
            <a:off x="10550059" y="423989"/>
            <a:ext cx="1466065" cy="260650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 LVM 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8C6572EB-819D-8A2D-8246-B1401AEF3788}"/>
              </a:ext>
            </a:extLst>
          </p:cNvPr>
          <p:cNvSpPr/>
          <p:nvPr/>
        </p:nvSpPr>
        <p:spPr>
          <a:xfrm>
            <a:off x="10546772" y="131074"/>
            <a:ext cx="1466065" cy="253887"/>
          </a:xfrm>
          <a:prstGeom prst="roundRect">
            <a:avLst>
              <a:gd name="adj" fmla="val 4300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 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1E077C72-3A27-D9F2-2AEF-179547193DB2}"/>
              </a:ext>
            </a:extLst>
          </p:cNvPr>
          <p:cNvSpPr txBox="1"/>
          <p:nvPr/>
        </p:nvSpPr>
        <p:spPr>
          <a:xfrm>
            <a:off x="7025665" y="4763810"/>
            <a:ext cx="72884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0.10G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F0B2177-6587-676A-5BBE-034C7406421C}"/>
              </a:ext>
            </a:extLst>
          </p:cNvPr>
          <p:cNvSpPr txBox="1"/>
          <p:nvPr/>
        </p:nvSpPr>
        <p:spPr>
          <a:xfrm>
            <a:off x="7095392" y="6278124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B42EBDAB-AA46-2341-69C3-8C1CE339F87F}"/>
              </a:ext>
            </a:extLst>
          </p:cNvPr>
          <p:cNvSpPr txBox="1"/>
          <p:nvPr/>
        </p:nvSpPr>
        <p:spPr>
          <a:xfrm>
            <a:off x="7025665" y="5093850"/>
            <a:ext cx="75847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7.81G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45CE309-57BF-D87C-606A-FF64D171D032}"/>
              </a:ext>
            </a:extLst>
          </p:cNvPr>
          <p:cNvSpPr txBox="1"/>
          <p:nvPr/>
        </p:nvSpPr>
        <p:spPr>
          <a:xfrm>
            <a:off x="7025665" y="5463196"/>
            <a:ext cx="75847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2.93G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60476141-C899-2B67-20C4-F30261BC4686}"/>
              </a:ext>
            </a:extLst>
          </p:cNvPr>
          <p:cNvSpPr txBox="1"/>
          <p:nvPr/>
        </p:nvSpPr>
        <p:spPr>
          <a:xfrm>
            <a:off x="898557" y="4655926"/>
            <a:ext cx="1043221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395E25C-A35F-D7C7-DCD3-5C6CB8E0BA97}"/>
              </a:ext>
            </a:extLst>
          </p:cNvPr>
          <p:cNvSpPr txBox="1"/>
          <p:nvPr/>
        </p:nvSpPr>
        <p:spPr>
          <a:xfrm>
            <a:off x="907259" y="3259421"/>
            <a:ext cx="1043221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四角形: 角を丸くする 206">
            <a:extLst>
              <a:ext uri="{FF2B5EF4-FFF2-40B4-BE49-F238E27FC236}">
                <a16:creationId xmlns:a16="http://schemas.microsoft.com/office/drawing/2014/main" id="{C424BDBD-2D1E-1B11-92F4-BFD7757805DC}"/>
              </a:ext>
            </a:extLst>
          </p:cNvPr>
          <p:cNvSpPr/>
          <p:nvPr/>
        </p:nvSpPr>
        <p:spPr>
          <a:xfrm>
            <a:off x="7013861" y="1711017"/>
            <a:ext cx="2493818" cy="381113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ol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柱 207">
            <a:extLst>
              <a:ext uri="{FF2B5EF4-FFF2-40B4-BE49-F238E27FC236}">
                <a16:creationId xmlns:a16="http://schemas.microsoft.com/office/drawing/2014/main" id="{B164164F-2003-D955-E70D-B0D5FA387D6A}"/>
              </a:ext>
            </a:extLst>
          </p:cNvPr>
          <p:cNvSpPr/>
          <p:nvPr/>
        </p:nvSpPr>
        <p:spPr>
          <a:xfrm>
            <a:off x="7446009" y="1783754"/>
            <a:ext cx="895208" cy="23682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9" name="円柱 208">
            <a:extLst>
              <a:ext uri="{FF2B5EF4-FFF2-40B4-BE49-F238E27FC236}">
                <a16:creationId xmlns:a16="http://schemas.microsoft.com/office/drawing/2014/main" id="{5088E72B-BD78-30DC-3CB6-9C176723F8FE}"/>
              </a:ext>
            </a:extLst>
          </p:cNvPr>
          <p:cNvSpPr/>
          <p:nvPr/>
        </p:nvSpPr>
        <p:spPr>
          <a:xfrm>
            <a:off x="8442376" y="1775987"/>
            <a:ext cx="895208" cy="23682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swap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0" name="円柱 209">
            <a:extLst>
              <a:ext uri="{FF2B5EF4-FFF2-40B4-BE49-F238E27FC236}">
                <a16:creationId xmlns:a16="http://schemas.microsoft.com/office/drawing/2014/main" id="{A5D493F1-49AD-5559-4D35-D73497A52FD5}"/>
              </a:ext>
            </a:extLst>
          </p:cNvPr>
          <p:cNvSpPr/>
          <p:nvPr/>
        </p:nvSpPr>
        <p:spPr>
          <a:xfrm>
            <a:off x="5861886" y="178067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/dev/sda2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551227D0-7B6E-5ECB-1703-BEA805B28EDE}"/>
              </a:ext>
            </a:extLst>
          </p:cNvPr>
          <p:cNvCxnSpPr>
            <a:cxnSpLocks/>
            <a:stCxn id="66" idx="4"/>
            <a:endCxn id="210" idx="2"/>
          </p:cNvCxnSpPr>
          <p:nvPr/>
        </p:nvCxnSpPr>
        <p:spPr>
          <a:xfrm flipV="1">
            <a:off x="5600692" y="1905027"/>
            <a:ext cx="261194" cy="5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円柱 214">
            <a:extLst>
              <a:ext uri="{FF2B5EF4-FFF2-40B4-BE49-F238E27FC236}">
                <a16:creationId xmlns:a16="http://schemas.microsoft.com/office/drawing/2014/main" id="{34CDDF92-91AE-0106-7109-43055FFE788C}"/>
              </a:ext>
            </a:extLst>
          </p:cNvPr>
          <p:cNvSpPr/>
          <p:nvPr/>
        </p:nvSpPr>
        <p:spPr>
          <a:xfrm>
            <a:off x="5868824" y="1469130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/dev/sda1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A083915D-6A70-501E-337A-2ECFE8897BF7}"/>
              </a:ext>
            </a:extLst>
          </p:cNvPr>
          <p:cNvSpPr txBox="1"/>
          <p:nvPr/>
        </p:nvSpPr>
        <p:spPr>
          <a:xfrm>
            <a:off x="10339940" y="1786051"/>
            <a:ext cx="1581190" cy="4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登録した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次第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FE7E5575-A126-63A1-5375-2787EF10710F}"/>
              </a:ext>
            </a:extLst>
          </p:cNvPr>
          <p:cNvCxnSpPr>
            <a:cxnSpLocks/>
            <a:stCxn id="66" idx="4"/>
            <a:endCxn id="215" idx="2"/>
          </p:cNvCxnSpPr>
          <p:nvPr/>
        </p:nvCxnSpPr>
        <p:spPr>
          <a:xfrm flipV="1">
            <a:off x="5600692" y="1593486"/>
            <a:ext cx="268132" cy="317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11183440-9237-FF4A-DF48-ACA985705CBC}"/>
              </a:ext>
            </a:extLst>
          </p:cNvPr>
          <p:cNvCxnSpPr>
            <a:cxnSpLocks/>
            <a:stCxn id="210" idx="4"/>
            <a:endCxn id="207" idx="1"/>
          </p:cNvCxnSpPr>
          <p:nvPr/>
        </p:nvCxnSpPr>
        <p:spPr>
          <a:xfrm flipV="1">
            <a:off x="6844541" y="1901574"/>
            <a:ext cx="16932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13B8C129-89D3-7E59-D643-A2F391EF1D16}"/>
              </a:ext>
            </a:extLst>
          </p:cNvPr>
          <p:cNvSpPr txBox="1"/>
          <p:nvPr/>
        </p:nvSpPr>
        <p:spPr>
          <a:xfrm>
            <a:off x="6900812" y="1400176"/>
            <a:ext cx="909042" cy="23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/boot</a:t>
            </a: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4F550390-8331-AD02-369F-9D6B5A182DA4}"/>
              </a:ext>
            </a:extLst>
          </p:cNvPr>
          <p:cNvSpPr txBox="1"/>
          <p:nvPr/>
        </p:nvSpPr>
        <p:spPr>
          <a:xfrm>
            <a:off x="5589595" y="2309703"/>
            <a:ext cx="4082748" cy="25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このまま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/u02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にマウント（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 プロファイル）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4AB5809-F8EF-F6F2-699F-78E8CD7847F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37610" y="3593664"/>
            <a:ext cx="944994" cy="2304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A9733D9-6CE2-60D7-142B-E85255E7A6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46577" y="4993379"/>
            <a:ext cx="93197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56B8AE2-16AC-80EC-32C6-D378DFCBB04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37610" y="6055856"/>
            <a:ext cx="93197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6ADBEC88-CD05-FACE-5EC7-BF3A8CCFFCF5}"/>
              </a:ext>
            </a:extLst>
          </p:cNvPr>
          <p:cNvSpPr txBox="1"/>
          <p:nvPr/>
        </p:nvSpPr>
        <p:spPr>
          <a:xfrm>
            <a:off x="6909012" y="2600020"/>
            <a:ext cx="1567373" cy="210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 LVM</a:t>
            </a:r>
            <a:r>
              <a:rPr lang="ja-JP" altLang="en-US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</a:p>
        </p:txBody>
      </p: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7323AEAB-4737-0A46-7D57-20CDEB34CB1F}"/>
              </a:ext>
            </a:extLst>
          </p:cNvPr>
          <p:cNvCxnSpPr>
            <a:cxnSpLocks/>
          </p:cNvCxnSpPr>
          <p:nvPr/>
        </p:nvCxnSpPr>
        <p:spPr>
          <a:xfrm>
            <a:off x="1278081" y="2146536"/>
            <a:ext cx="1052575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F2CEA87D-7554-D01E-DDB5-610D3D85877F}"/>
              </a:ext>
            </a:extLst>
          </p:cNvPr>
          <p:cNvSpPr txBox="1"/>
          <p:nvPr/>
        </p:nvSpPr>
        <p:spPr>
          <a:xfrm>
            <a:off x="10340784" y="2178765"/>
            <a:ext cx="1731887" cy="57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によって作成される。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ファイルシステムは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ext4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8532D3C-A002-68D6-8A26-003D24F22E2A}"/>
              </a:ext>
            </a:extLst>
          </p:cNvPr>
          <p:cNvSpPr/>
          <p:nvPr/>
        </p:nvSpPr>
        <p:spPr>
          <a:xfrm>
            <a:off x="2879773" y="3042508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9FD25322-A142-9F10-3CCB-986AD9215B10}"/>
              </a:ext>
            </a:extLst>
          </p:cNvPr>
          <p:cNvSpPr/>
          <p:nvPr/>
        </p:nvSpPr>
        <p:spPr>
          <a:xfrm>
            <a:off x="2879773" y="3353514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9E7F092D-1656-721D-ACFE-1E0556809332}"/>
              </a:ext>
            </a:extLst>
          </p:cNvPr>
          <p:cNvSpPr/>
          <p:nvPr/>
        </p:nvSpPr>
        <p:spPr>
          <a:xfrm>
            <a:off x="2879773" y="3674911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F904E25D-132A-23CB-322C-435593EEC060}"/>
              </a:ext>
            </a:extLst>
          </p:cNvPr>
          <p:cNvSpPr/>
          <p:nvPr/>
        </p:nvSpPr>
        <p:spPr>
          <a:xfrm>
            <a:off x="2879773" y="4006699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C6F05444-6B0D-CFB1-CAA6-FC64FF54E755}"/>
              </a:ext>
            </a:extLst>
          </p:cNvPr>
          <p:cNvSpPr/>
          <p:nvPr/>
        </p:nvSpPr>
        <p:spPr>
          <a:xfrm>
            <a:off x="2879773" y="4783213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5343D520-0B39-3681-EAC5-EF5EF44682BD}"/>
              </a:ext>
            </a:extLst>
          </p:cNvPr>
          <p:cNvSpPr/>
          <p:nvPr/>
        </p:nvSpPr>
        <p:spPr>
          <a:xfrm>
            <a:off x="2879773" y="5104610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D58B49D9-4A18-C994-CC96-62EED563E4D3}"/>
              </a:ext>
            </a:extLst>
          </p:cNvPr>
          <p:cNvSpPr/>
          <p:nvPr/>
        </p:nvSpPr>
        <p:spPr>
          <a:xfrm>
            <a:off x="2879773" y="5801488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9FDEC7EB-4A6E-506B-3150-EA56CFFB48C3}"/>
              </a:ext>
            </a:extLst>
          </p:cNvPr>
          <p:cNvSpPr/>
          <p:nvPr/>
        </p:nvSpPr>
        <p:spPr>
          <a:xfrm>
            <a:off x="2879773" y="6132671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61C1C9EA-F1F8-83AF-E487-9495901184BB}"/>
              </a:ext>
            </a:extLst>
          </p:cNvPr>
          <p:cNvSpPr/>
          <p:nvPr/>
        </p:nvSpPr>
        <p:spPr>
          <a:xfrm>
            <a:off x="2889670" y="1790204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DA04BB07-F41A-7AF3-4D31-95CA1EBE8A31}"/>
              </a:ext>
            </a:extLst>
          </p:cNvPr>
          <p:cNvSpPr/>
          <p:nvPr/>
        </p:nvSpPr>
        <p:spPr>
          <a:xfrm>
            <a:off x="2889670" y="2291585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4BBD035-B96B-29B7-814F-D20AEECC664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946577" y="1901574"/>
            <a:ext cx="194309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743A095-2406-922F-483B-987B44DEF6B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937610" y="2415941"/>
            <a:ext cx="1952060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DEDCA6-FED6-F0AD-1693-0FAA70DF5030}"/>
              </a:ext>
            </a:extLst>
          </p:cNvPr>
          <p:cNvCxnSpPr>
            <a:cxnSpLocks/>
            <a:stCxn id="26" idx="4"/>
            <a:endCxn id="66" idx="2"/>
          </p:cNvCxnSpPr>
          <p:nvPr/>
        </p:nvCxnSpPr>
        <p:spPr>
          <a:xfrm flipV="1">
            <a:off x="3872325" y="1910502"/>
            <a:ext cx="745712" cy="40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A6E1634-FBE1-8294-D96B-860787685B89}"/>
              </a:ext>
            </a:extLst>
          </p:cNvPr>
          <p:cNvCxnSpPr>
            <a:cxnSpLocks/>
            <a:stCxn id="27" idx="4"/>
            <a:endCxn id="67" idx="2"/>
          </p:cNvCxnSpPr>
          <p:nvPr/>
        </p:nvCxnSpPr>
        <p:spPr>
          <a:xfrm>
            <a:off x="3872325" y="2415941"/>
            <a:ext cx="745712" cy="441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7B12EDE-24F4-A93C-98A3-F79612EBF4B1}"/>
              </a:ext>
            </a:extLst>
          </p:cNvPr>
          <p:cNvCxnSpPr>
            <a:cxnSpLocks/>
            <a:stCxn id="14" idx="4"/>
            <a:endCxn id="68" idx="2"/>
          </p:cNvCxnSpPr>
          <p:nvPr/>
        </p:nvCxnSpPr>
        <p:spPr>
          <a:xfrm>
            <a:off x="3862428" y="3166864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75F4823-DE42-8D4A-CF9A-7E5360717D19}"/>
              </a:ext>
            </a:extLst>
          </p:cNvPr>
          <p:cNvCxnSpPr>
            <a:cxnSpLocks/>
            <a:stCxn id="15" idx="4"/>
            <a:endCxn id="69" idx="2"/>
          </p:cNvCxnSpPr>
          <p:nvPr/>
        </p:nvCxnSpPr>
        <p:spPr>
          <a:xfrm>
            <a:off x="3862428" y="3477870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FFC580D-C175-416E-54CB-D7455A20DABD}"/>
              </a:ext>
            </a:extLst>
          </p:cNvPr>
          <p:cNvCxnSpPr>
            <a:cxnSpLocks/>
            <a:stCxn id="16" idx="4"/>
            <a:endCxn id="70" idx="2"/>
          </p:cNvCxnSpPr>
          <p:nvPr/>
        </p:nvCxnSpPr>
        <p:spPr>
          <a:xfrm>
            <a:off x="3862428" y="3799267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2EB0CEF-F269-4B1B-C081-E2C5008A30A7}"/>
              </a:ext>
            </a:extLst>
          </p:cNvPr>
          <p:cNvCxnSpPr>
            <a:cxnSpLocks/>
            <a:stCxn id="17" idx="4"/>
            <a:endCxn id="71" idx="2"/>
          </p:cNvCxnSpPr>
          <p:nvPr/>
        </p:nvCxnSpPr>
        <p:spPr>
          <a:xfrm>
            <a:off x="3862428" y="4131055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BA0907E-5BA2-B3B8-02B0-A0526AE90AC6}"/>
              </a:ext>
            </a:extLst>
          </p:cNvPr>
          <p:cNvCxnSpPr>
            <a:cxnSpLocks/>
            <a:stCxn id="18" idx="4"/>
            <a:endCxn id="72" idx="2"/>
          </p:cNvCxnSpPr>
          <p:nvPr/>
        </p:nvCxnSpPr>
        <p:spPr>
          <a:xfrm>
            <a:off x="3862428" y="4907569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E85B7EC-6E17-0019-6F56-278F6D466FE7}"/>
              </a:ext>
            </a:extLst>
          </p:cNvPr>
          <p:cNvCxnSpPr>
            <a:cxnSpLocks/>
            <a:stCxn id="19" idx="4"/>
            <a:endCxn id="73" idx="2"/>
          </p:cNvCxnSpPr>
          <p:nvPr/>
        </p:nvCxnSpPr>
        <p:spPr>
          <a:xfrm>
            <a:off x="3862428" y="5228966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7A676AC4-4206-100A-DABB-E221B192524B}"/>
              </a:ext>
            </a:extLst>
          </p:cNvPr>
          <p:cNvCxnSpPr>
            <a:cxnSpLocks/>
            <a:stCxn id="20" idx="4"/>
            <a:endCxn id="74" idx="2"/>
          </p:cNvCxnSpPr>
          <p:nvPr/>
        </p:nvCxnSpPr>
        <p:spPr>
          <a:xfrm>
            <a:off x="3862428" y="5925844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CC0BA28-0FEF-973E-92FE-EC342A217720}"/>
              </a:ext>
            </a:extLst>
          </p:cNvPr>
          <p:cNvCxnSpPr>
            <a:cxnSpLocks/>
            <a:stCxn id="21" idx="4"/>
            <a:endCxn id="75" idx="2"/>
          </p:cNvCxnSpPr>
          <p:nvPr/>
        </p:nvCxnSpPr>
        <p:spPr>
          <a:xfrm>
            <a:off x="3862428" y="6257027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C5792E88-6B52-1E70-7788-98D3AF4A669A}"/>
              </a:ext>
            </a:extLst>
          </p:cNvPr>
          <p:cNvCxnSpPr>
            <a:cxnSpLocks/>
          </p:cNvCxnSpPr>
          <p:nvPr/>
        </p:nvCxnSpPr>
        <p:spPr>
          <a:xfrm flipH="1">
            <a:off x="231752" y="1128068"/>
            <a:ext cx="423633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EE5B7FC2-7A1B-4C25-97AF-9D87456FFB4A}"/>
              </a:ext>
            </a:extLst>
          </p:cNvPr>
          <p:cNvSpPr txBox="1"/>
          <p:nvPr/>
        </p:nvSpPr>
        <p:spPr>
          <a:xfrm>
            <a:off x="3430890" y="943558"/>
            <a:ext cx="1004276" cy="216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 AHV</a:t>
            </a: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1A970BA3-0731-3966-421B-D76A984614CC}"/>
              </a:ext>
            </a:extLst>
          </p:cNvPr>
          <p:cNvCxnSpPr>
            <a:cxnSpLocks/>
          </p:cNvCxnSpPr>
          <p:nvPr/>
        </p:nvCxnSpPr>
        <p:spPr>
          <a:xfrm flipH="1">
            <a:off x="4468091" y="1128068"/>
            <a:ext cx="607868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9AE77FC-EBE8-A6F3-D910-433B8897EEBC}"/>
              </a:ext>
            </a:extLst>
          </p:cNvPr>
          <p:cNvSpPr txBox="1"/>
          <p:nvPr/>
        </p:nvSpPr>
        <p:spPr>
          <a:xfrm>
            <a:off x="4418609" y="936258"/>
            <a:ext cx="1004276" cy="216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 Guest</a:t>
            </a:r>
          </a:p>
        </p:txBody>
      </p:sp>
    </p:spTree>
    <p:extLst>
      <p:ext uri="{BB962C8B-B14F-4D97-AF65-F5344CB8AC3E}">
        <p14:creationId xmlns:p14="http://schemas.microsoft.com/office/powerpoint/2010/main" val="19393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91FDB8A-F913-7BF0-4C97-5E26A011D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839DA84-4F2E-4A03-07B2-9577971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1800" dirty="0"/>
              <a:t>NDB </a:t>
            </a:r>
            <a:r>
              <a:rPr kumimoji="1" lang="ja-JP" altLang="en-US" sz="1800" dirty="0"/>
              <a:t>でプロビジョニングした</a:t>
            </a:r>
            <a:r>
              <a:rPr kumimoji="1" lang="en-US" altLang="ja-JP" sz="1800" dirty="0"/>
              <a:t> Oracle Database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Singl</a:t>
            </a:r>
            <a:r>
              <a:rPr lang="en-US" altLang="ja-JP" sz="1800" dirty="0"/>
              <a:t>e Instance </a:t>
            </a:r>
            <a:r>
              <a:rPr lang="ja-JP" altLang="en-US" sz="1800" dirty="0"/>
              <a:t>の </a:t>
            </a:r>
            <a:r>
              <a:rPr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Disk</a:t>
            </a:r>
            <a:r>
              <a:rPr lang="ja-JP" altLang="en-US" dirty="0"/>
              <a:t> </a:t>
            </a:r>
            <a:r>
              <a:rPr lang="en-US" altLang="ja-JP" dirty="0"/>
              <a:t>Partition</a:t>
            </a:r>
            <a:r>
              <a:rPr lang="ja-JP" altLang="en-US" dirty="0"/>
              <a:t> </a:t>
            </a:r>
            <a:r>
              <a:rPr lang="en-US" altLang="ja-JP" dirty="0"/>
              <a:t>/ LVM</a:t>
            </a:r>
            <a:r>
              <a:rPr lang="ja-JP" altLang="en-US" dirty="0"/>
              <a:t> </a:t>
            </a:r>
            <a:r>
              <a:rPr lang="en-US" altLang="ja-JP" dirty="0"/>
              <a:t>LV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ja-JP" altLang="en-US" dirty="0"/>
              <a:t>ファイルシステム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FFF342-5399-E315-8CCC-EA13953456E9}"/>
              </a:ext>
            </a:extLst>
          </p:cNvPr>
          <p:cNvSpPr txBox="1"/>
          <p:nvPr/>
        </p:nvSpPr>
        <p:spPr>
          <a:xfrm>
            <a:off x="283534" y="753576"/>
            <a:ext cx="11582400" cy="3785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lsblk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                                                                                                                     MAJ:MIN RM  SIZE RO TYPE MOUNTPOINT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8:0    0   20G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|-sda1                                                                                                                     8:1    0    1G  0 part /boot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`-sda2                                                                                                                     8:2    0   19G  0 part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|-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-root                                                                                                              252:0    0   17G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`-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-swap                                                                                                              252:1    0    2G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sdb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8:16   0   21G  0 disk /u02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sdc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8:32   0   50G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`-oradata_orandb1_vg-oradata_orandb1_lv                                                                                  252:2    0  200G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sdd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8:48   0   50G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`-oradata_orandb1_vg-oradata_orandb1_lv                                                                                  252:2    0  200G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8:64   0   50G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`-oradata_orandb1_vg-oradata_orandb1_lv                                                                                  252:2    0  200G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sdf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8:80   0   50G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`-oradata_orandb1_vg-oradata_orandb1_lv                                                                                  252:2    0  200G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sdg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8:96   0  100G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`-oradata_fra_orandb1_vg-oradata_fra_orandb1_lv                                                                          252:3    0  200G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/fra_orandb1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sdh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8:112  0  100G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`-oradata_fra_orandb1_vg-oradata_fra_orandb1_lv                                                                          252:3    0  200G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/fra_orandb1</a:t>
            </a: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sdi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8:128  0   12G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|-ntnx_era_agent_vg_b62521a0266d42368dff79c77a8e185c-ntnx_era_agent_lv_era_software_b62521a0266d42368dff79c77a8e185c     252:4    0    3G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era_engine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|-ntnx_era_agent_vg_b62521a0266d42368dff79c77a8e185c-ntnx_era_agent_lv_era_logs_b62521a0266d42368dff79c77a8e185c         252:5    0  7.8G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/logs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`-ntnx_era_agent_vg_b62521a0266d42368dff79c77a8e185c-ntnx_era_agent_lv_era_config_b62521a0266d42368dff79c77a8e185c       252:6    0  100M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sdj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8:144  0  102G  0 disk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`-ntnx_era_agent_vg_860bd8def3e24d69b0ccc64989d9f043-ntnx_era_agent_lv_db_stagging_logs_860bd8def3e24d69b0ccc64989d9f043 252:7    0  100G  0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lvm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db_logs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/orandb1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FE680D-4659-2176-D749-1C2906FE8648}"/>
              </a:ext>
            </a:extLst>
          </p:cNvPr>
          <p:cNvSpPr txBox="1"/>
          <p:nvPr/>
        </p:nvSpPr>
        <p:spPr>
          <a:xfrm>
            <a:off x="283534" y="4826265"/>
            <a:ext cx="11582400" cy="18110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df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-h -T -x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tmpfs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xdevtmpfs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ファイルシス                                                                                                                       タイプ サイズ  使用  残り 使用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</a:t>
            </a:r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マウント位置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ol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-root                                                                                                               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xfs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17G   11G  6.3G   64% /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/dev/sda1                                                                                                                         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xfs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1014M  372M  643M   37% /boot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sdb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                                                                                                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21G  7.1G   13G   37% /u02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/dev/mapper/oradata_orandb1_vg-oradata_orandb1_lv                                                                                 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196G  4.1G  182G    3%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/dev/mapper/oradata_fra_orandb1_vg-oradata_fra_orandb1_lv                                                                         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196G  829M  185G    1%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/dev/mapper/ntnx_era_agent_vg_b62521a0266d42368dff79c77a8e185c-ntnx_era_agent_lv_era_software_b62521a0266d42368dff79c77a8e185c    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2.9G  765M  2.0G   29%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era_engine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/dev/mapper/ntnx_era_agent_vg_b62521a0266d42368dff79c77a8e185c-ntnx_era_agent_lv_era_logs_b62521a0266d42368dff79c77a8e185c        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7.6G   13M  7.2G    1%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/logs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/dev/mapper/ntnx_era_agent_vg_b62521a0266d42368dff79c77a8e185c-ntnx_era_agent_lv_era_config_b62521a0266d42368dff79c77a8e185c      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92M   29K   85M    1%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/dev/mapper/ntnx_era_agent_vg_860bd8def3e24d69b0ccc64989d9f043-ntnx_era_agent_lv_db_stagging_logs_860bd8def3e24d69b0ccc64989d9f043 </a:t>
            </a:r>
            <a:r>
              <a:rPr lang="en-US" altLang="ja-JP" sz="9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ext4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98G   24K   93G    1% /opt/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db_logs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/orandb1</a:t>
            </a:r>
            <a:endParaRPr kumimoji="1" lang="ja-JP" altLang="en-US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5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B407D5-231D-DAAC-17A1-F4012FF2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7D08C59-C98B-A0AD-C5DB-7B1F3EAE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1800" dirty="0"/>
              <a:t>NDB </a:t>
            </a:r>
            <a:r>
              <a:rPr kumimoji="1" lang="ja-JP" altLang="en-US" sz="1800" dirty="0"/>
              <a:t>でプロビジョニングした </a:t>
            </a:r>
            <a:r>
              <a:rPr kumimoji="1" lang="en-US" altLang="ja-JP" sz="1800" dirty="0"/>
              <a:t>Oracle Database Single Instance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 関連ディレクトリの様子（</a:t>
            </a:r>
            <a:r>
              <a:rPr lang="en-US" altLang="ja-JP" dirty="0"/>
              <a:t>Oracle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File / FRA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157AD2-C066-D1D5-6ED4-E532061FACE3}"/>
              </a:ext>
            </a:extLst>
          </p:cNvPr>
          <p:cNvSpPr txBox="1"/>
          <p:nvPr/>
        </p:nvSpPr>
        <p:spPr>
          <a:xfrm>
            <a:off x="283779" y="831126"/>
            <a:ext cx="4080403" cy="58061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/u02 -d -n -L 4 --charset=ascii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app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`-- oracle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admin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audit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cfgtoollogs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dbca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sqlpatch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checkpoints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afdboot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apx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asmcmd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asmtool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bdsql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clients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diagtool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gsm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kfod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lsnrctl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netcman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ofm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plsql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plsqlapp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tnslsnr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>
                <a:highlight>
                  <a:srgbClr val="FF00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>
                <a:highlight>
                  <a:srgbClr val="FF66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`-- product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`-- 19.0.0</a:t>
            </a: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37 directories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1A7E6-A2E9-53C8-0BDA-6100E717EF96}"/>
              </a:ext>
            </a:extLst>
          </p:cNvPr>
          <p:cNvSpPr txBox="1"/>
          <p:nvPr/>
        </p:nvSpPr>
        <p:spPr>
          <a:xfrm>
            <a:off x="2890405" y="1215445"/>
            <a:ext cx="5661313" cy="4270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/datafiles_orandb1 -n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>
                <a:highlight>
                  <a:srgbClr val="FF00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F2C33B299A06554DE053790BA8C0A14A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datafile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o1_mf_sysaux_kwq9q1y1_.dbf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o1_mf_system_kwq9q1xr_.dbf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o1_mf_temp_kwq9q1y2_.dbf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o1_mf_undotbs1_kwq9q1y1_.dbf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o1_mf_users_kwq9qc8h_.dbf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controlfile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o1_mf_kwq8zsgx_.ctl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datafile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o1_mf_sysaux_kwq8xw0q_.dbf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o1_mf_sysaux_kwq94vg6_.dbf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o1_mf_system_kwq8wrvd_.dbf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o1_mf_system_kwq94vfr_.dbf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o1_mf_temp_kwq9sojm_.tmp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o1_mf_undotbs1_kwq94vg9_.dbf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o1_mf_undotbsp_kwq9sqlk_.dbf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o1_mf_users_kwq8yd64_.dbf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temp012023-01-21_08-39-09-726-AM.dbf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o1_mf_1_kwq8zvw8_.log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o1_mf_2_kwq8zvww_.log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`-- o1_mf_3_kwq8zvxn_.log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lost+found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directories, 18 files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790672-3F8C-F93B-282B-45300792A5E2}"/>
              </a:ext>
            </a:extLst>
          </p:cNvPr>
          <p:cNvSpPr txBox="1"/>
          <p:nvPr/>
        </p:nvSpPr>
        <p:spPr>
          <a:xfrm>
            <a:off x="6442240" y="3672263"/>
            <a:ext cx="5368764" cy="29650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/fra_orandb1 -n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>
                <a:highlight>
                  <a:srgbClr val="FF66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archivelog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`-- 2023_01_21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o1_mf_1_6_kwq9qg47_.arc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o1_mf_1_7_kwqb78j2_.arc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autobackup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`-- 2023_01_21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o1_mf_s_1126688478_kwqbgyo8_.bkp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controlfile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o1_mf_kwq8zsjj_.ctl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o1_mf_1_kwq8zwx0_.log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o1_mf_2_kwq8zxdp_.log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`-- o1_mf_3_kwq8zxgv_.log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lost+found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 directories, 7 files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BCAB015-FA98-B5B0-520B-4DE0F1BC39C8}"/>
              </a:ext>
            </a:extLst>
          </p:cNvPr>
          <p:cNvCxnSpPr>
            <a:cxnSpLocks/>
          </p:cNvCxnSpPr>
          <p:nvPr/>
        </p:nvCxnSpPr>
        <p:spPr>
          <a:xfrm flipV="1">
            <a:off x="1963882" y="1603655"/>
            <a:ext cx="1810676" cy="405953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B3F1DCD-069A-CF63-F418-FC6F4F7CFF6D}"/>
              </a:ext>
            </a:extLst>
          </p:cNvPr>
          <p:cNvCxnSpPr>
            <a:cxnSpLocks/>
          </p:cNvCxnSpPr>
          <p:nvPr/>
        </p:nvCxnSpPr>
        <p:spPr>
          <a:xfrm flipV="1">
            <a:off x="1963882" y="3938155"/>
            <a:ext cx="4617671" cy="198418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柱 15">
            <a:extLst>
              <a:ext uri="{FF2B5EF4-FFF2-40B4-BE49-F238E27FC236}">
                <a16:creationId xmlns:a16="http://schemas.microsoft.com/office/drawing/2014/main" id="{1F606791-29C1-409B-679C-49CC0C18944F}"/>
              </a:ext>
            </a:extLst>
          </p:cNvPr>
          <p:cNvSpPr/>
          <p:nvPr/>
        </p:nvSpPr>
        <p:spPr>
          <a:xfrm>
            <a:off x="6050905" y="1603655"/>
            <a:ext cx="1839806" cy="4195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5D48FAFE-2E10-C634-D056-C37F2475F780}"/>
              </a:ext>
            </a:extLst>
          </p:cNvPr>
          <p:cNvSpPr/>
          <p:nvPr/>
        </p:nvSpPr>
        <p:spPr>
          <a:xfrm>
            <a:off x="9501933" y="4094018"/>
            <a:ext cx="1844940" cy="4195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3BD6BC83-C057-EFF8-DD70-6F8E2A1AD15F}"/>
              </a:ext>
            </a:extLst>
          </p:cNvPr>
          <p:cNvSpPr/>
          <p:nvPr/>
        </p:nvSpPr>
        <p:spPr>
          <a:xfrm>
            <a:off x="1590306" y="1050766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DB45971-40FF-9406-CDD2-79E3834B6F6B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85800" y="1050766"/>
            <a:ext cx="904506" cy="124356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D7301D5-39E6-B7B7-4823-CAB495629CC1}"/>
              </a:ext>
            </a:extLst>
          </p:cNvPr>
          <p:cNvCxnSpPr>
            <a:cxnSpLocks/>
          </p:cNvCxnSpPr>
          <p:nvPr/>
        </p:nvCxnSpPr>
        <p:spPr>
          <a:xfrm>
            <a:off x="5400048" y="1487909"/>
            <a:ext cx="644237" cy="32552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651426F-0C75-A05A-4191-13ED0B52D70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624455" y="3938155"/>
            <a:ext cx="877478" cy="36563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6CC1D3CA-14E5-4CF8-9523-69E419AC07A8}" vid="{8883F6A4-E069-4664-B70B-8CBD4653F9F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gowatana_template_2021-1128-02</Template>
  <TotalTime>15961</TotalTime>
  <Words>2267</Words>
  <Application>Microsoft Office PowerPoint</Application>
  <PresentationFormat>ワイド画面</PresentationFormat>
  <Paragraphs>260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ゴシック</vt:lpstr>
      <vt:lpstr>メイリオ</vt:lpstr>
      <vt:lpstr>Arial</vt:lpstr>
      <vt:lpstr>Calibri</vt:lpstr>
      <vt:lpstr>Wingdings</vt:lpstr>
      <vt:lpstr>Office テーマ</vt:lpstr>
      <vt:lpstr>NDB でプロビジョニングした Oracle Database Single Instance の DB Server VM vDisk → Disk Partition / LVM LV</vt:lpstr>
      <vt:lpstr>NDB でプロビジョニングした Oracle Database Single Instance の DB Server VM vDisk → LVM LV イメージ図</vt:lpstr>
      <vt:lpstr>NDB でプロビジョニングした Oracle Database Single Instance の DB Server VM Disk Partition / LVM LV → ファイルシステム</vt:lpstr>
      <vt:lpstr>NDB でプロビジョニングした Oracle Database Single Instance の DB Server VM DB 関連ディレクトリの様子（Oracle Data File / FRA）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Watanabe Go</dc:creator>
  <cp:lastModifiedBy>Watanabe Go</cp:lastModifiedBy>
  <cp:revision>1</cp:revision>
  <dcterms:created xsi:type="dcterms:W3CDTF">2022-12-18T03:27:13Z</dcterms:created>
  <dcterms:modified xsi:type="dcterms:W3CDTF">2023-03-08T10:03:57Z</dcterms:modified>
</cp:coreProperties>
</file>