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84" d="100"/>
          <a:sy n="84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D556AEC-FC30-57C2-0444-B7421AE6974F}"/>
              </a:ext>
            </a:extLst>
          </p:cNvPr>
          <p:cNvSpPr/>
          <p:nvPr/>
        </p:nvSpPr>
        <p:spPr>
          <a:xfrm>
            <a:off x="1142998" y="4154066"/>
            <a:ext cx="5135875" cy="1284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1FDEB41-13C3-A902-2474-6620707F9718}"/>
              </a:ext>
            </a:extLst>
          </p:cNvPr>
          <p:cNvSpPr/>
          <p:nvPr/>
        </p:nvSpPr>
        <p:spPr>
          <a:xfrm>
            <a:off x="2293655" y="862445"/>
            <a:ext cx="4308799" cy="323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B0A97EB-E566-07B8-E93E-CB5A5CC0E8B0}"/>
              </a:ext>
            </a:extLst>
          </p:cNvPr>
          <p:cNvSpPr txBox="1"/>
          <p:nvPr/>
        </p:nvSpPr>
        <p:spPr>
          <a:xfrm>
            <a:off x="218501" y="1241865"/>
            <a:ext cx="1928956" cy="1396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88B2FD-7ED5-F9EA-5A3D-30A75D334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31D019-E9DD-D144-8C38-8727F7FF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Nested Nutanix 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ESXi</a:t>
            </a:r>
            <a:r>
              <a:rPr kumimoji="1" lang="ja-JP" altLang="en-US" dirty="0"/>
              <a:t> ポート グループ</a:t>
            </a:r>
            <a:r>
              <a:rPr kumimoji="1" lang="en-US" altLang="ja-JP" dirty="0"/>
              <a:t>: VLAN 20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D6266-F3CA-C687-7DFB-1D497EBC955A}"/>
              </a:ext>
            </a:extLst>
          </p:cNvPr>
          <p:cNvSpPr txBox="1"/>
          <p:nvPr/>
        </p:nvSpPr>
        <p:spPr>
          <a:xfrm>
            <a:off x="3565880" y="944935"/>
            <a:ext cx="1031129" cy="45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306F620-9723-E9AC-6C11-3415CCA3E0B1}"/>
              </a:ext>
            </a:extLst>
          </p:cNvPr>
          <p:cNvSpPr/>
          <p:nvPr/>
        </p:nvSpPr>
        <p:spPr>
          <a:xfrm>
            <a:off x="3565880" y="1442515"/>
            <a:ext cx="1031129" cy="370519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F50C215-4132-8D2C-5324-DBA6AE7F16C5}"/>
              </a:ext>
            </a:extLst>
          </p:cNvPr>
          <p:cNvSpPr/>
          <p:nvPr/>
        </p:nvSpPr>
        <p:spPr>
          <a:xfrm>
            <a:off x="2394588" y="3473256"/>
            <a:ext cx="2726052" cy="499564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1DC1ECB5-CB2D-654E-C001-BBE239E5BFBE}"/>
              </a:ext>
            </a:extLst>
          </p:cNvPr>
          <p:cNvSpPr/>
          <p:nvPr/>
        </p:nvSpPr>
        <p:spPr>
          <a:xfrm>
            <a:off x="1142999" y="5512605"/>
            <a:ext cx="5135874" cy="499564"/>
          </a:xfrm>
          <a:prstGeom prst="cube">
            <a:avLst>
              <a:gd name="adj" fmla="val 173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物理マシン（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D9EB3B-F6AA-4C07-5D98-A58D628D67E5}"/>
              </a:ext>
            </a:extLst>
          </p:cNvPr>
          <p:cNvSpPr txBox="1"/>
          <p:nvPr/>
        </p:nvSpPr>
        <p:spPr>
          <a:xfrm>
            <a:off x="1709754" y="4212793"/>
            <a:ext cx="2824844" cy="115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EE36D2-C121-E289-E25E-C755DA74142F}"/>
              </a:ext>
            </a:extLst>
          </p:cNvPr>
          <p:cNvSpPr txBox="1"/>
          <p:nvPr/>
        </p:nvSpPr>
        <p:spPr>
          <a:xfrm>
            <a:off x="1839007" y="4461245"/>
            <a:ext cx="2571750" cy="478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pg-vlan-0020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直方体 17">
            <a:extLst>
              <a:ext uri="{FF2B5EF4-FFF2-40B4-BE49-F238E27FC236}">
                <a16:creationId xmlns:a16="http://schemas.microsoft.com/office/drawing/2014/main" id="{ABA7DC51-7AA0-6B7A-1EB9-D290A0FF4094}"/>
              </a:ext>
            </a:extLst>
          </p:cNvPr>
          <p:cNvSpPr/>
          <p:nvPr/>
        </p:nvSpPr>
        <p:spPr>
          <a:xfrm>
            <a:off x="2512152" y="3705335"/>
            <a:ext cx="656029" cy="302270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7688DAD2-7A32-07D6-7782-F08608063849}"/>
              </a:ext>
            </a:extLst>
          </p:cNvPr>
          <p:cNvSpPr/>
          <p:nvPr/>
        </p:nvSpPr>
        <p:spPr>
          <a:xfrm>
            <a:off x="2394588" y="3168672"/>
            <a:ext cx="2726051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08EC8E3-1121-7899-B2CC-E55E2F0993EF}"/>
              </a:ext>
            </a:extLst>
          </p:cNvPr>
          <p:cNvSpPr/>
          <p:nvPr/>
        </p:nvSpPr>
        <p:spPr>
          <a:xfrm>
            <a:off x="6701083" y="5577692"/>
            <a:ext cx="4972639" cy="902185"/>
          </a:xfrm>
          <a:prstGeom prst="wedgeRectCallout">
            <a:avLst>
              <a:gd name="adj1" fmla="val -58923"/>
              <a:gd name="adj2" fmla="val -3288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論理コア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物理メモリ：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64GB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U3 / vCenter 8.0 U3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データストア： ローカル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に作成した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VMFS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（容量は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1TB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弱）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990178B-43FD-CE8D-C7F1-460F23B81CCE}"/>
              </a:ext>
            </a:extLst>
          </p:cNvPr>
          <p:cNvSpPr/>
          <p:nvPr/>
        </p:nvSpPr>
        <p:spPr>
          <a:xfrm>
            <a:off x="4843333" y="4850732"/>
            <a:ext cx="1714909" cy="504839"/>
          </a:xfrm>
          <a:prstGeom prst="wedgeRectCallout">
            <a:avLst>
              <a:gd name="adj1" fmla="val -65583"/>
              <a:gd name="adj2" fmla="val -3308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無差別モード： 承諾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偽装転送： 承諾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FEC8BD9C-17D2-D608-9931-96E6218AB74D}"/>
              </a:ext>
            </a:extLst>
          </p:cNvPr>
          <p:cNvSpPr/>
          <p:nvPr/>
        </p:nvSpPr>
        <p:spPr>
          <a:xfrm>
            <a:off x="6701083" y="4105727"/>
            <a:ext cx="5344000" cy="1317832"/>
          </a:xfrm>
          <a:prstGeom prst="wedgeRectCallout">
            <a:avLst>
              <a:gd name="adj1" fmla="val -80895"/>
              <a:gd name="adj2" fmla="val -563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互換対象：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以降（仮想マシン ハードウェア バージョン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ファミリ：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Red Hat Enterprise Linux 8 (64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 アシストによる仮想化をゲスト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に公開： 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53A669-C2B4-2699-1EBC-E0DA892748F4}"/>
              </a:ext>
            </a:extLst>
          </p:cNvPr>
          <p:cNvCxnSpPr>
            <a:cxnSpLocks/>
          </p:cNvCxnSpPr>
          <p:nvPr/>
        </p:nvCxnSpPr>
        <p:spPr>
          <a:xfrm>
            <a:off x="2848776" y="4008722"/>
            <a:ext cx="0" cy="437283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方体 26">
            <a:extLst>
              <a:ext uri="{FF2B5EF4-FFF2-40B4-BE49-F238E27FC236}">
                <a16:creationId xmlns:a16="http://schemas.microsoft.com/office/drawing/2014/main" id="{8AF7130C-1922-B1F5-6058-B28DA0C9BB12}"/>
              </a:ext>
            </a:extLst>
          </p:cNvPr>
          <p:cNvSpPr/>
          <p:nvPr/>
        </p:nvSpPr>
        <p:spPr>
          <a:xfrm>
            <a:off x="3052861" y="5807494"/>
            <a:ext cx="826817" cy="381880"/>
          </a:xfrm>
          <a:prstGeom prst="cub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CCCEC53-FFD5-2415-F400-4B8A72298418}"/>
              </a:ext>
            </a:extLst>
          </p:cNvPr>
          <p:cNvCxnSpPr>
            <a:cxnSpLocks/>
          </p:cNvCxnSpPr>
          <p:nvPr/>
        </p:nvCxnSpPr>
        <p:spPr>
          <a:xfrm flipH="1">
            <a:off x="231458" y="6398310"/>
            <a:ext cx="60474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1CFFC4-BD39-568F-6B03-7A5469A9D7DF}"/>
              </a:ext>
            </a:extLst>
          </p:cNvPr>
          <p:cNvCxnSpPr>
            <a:cxnSpLocks/>
          </p:cNvCxnSpPr>
          <p:nvPr/>
        </p:nvCxnSpPr>
        <p:spPr>
          <a:xfrm flipV="1">
            <a:off x="419834" y="2638161"/>
            <a:ext cx="0" cy="3760149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38650D6-40A6-C166-42B8-FB754996F7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66270" y="6189374"/>
            <a:ext cx="0" cy="20893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340E62-FF4B-3DA7-D295-4E1EA70B972A}"/>
              </a:ext>
            </a:extLst>
          </p:cNvPr>
          <p:cNvSpPr txBox="1"/>
          <p:nvPr/>
        </p:nvSpPr>
        <p:spPr>
          <a:xfrm>
            <a:off x="1842512" y="4985535"/>
            <a:ext cx="2571750" cy="284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 (Trunk)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7131708-4CF8-F47F-0B2D-360D329E4145}"/>
              </a:ext>
            </a:extLst>
          </p:cNvPr>
          <p:cNvCxnSpPr>
            <a:cxnSpLocks/>
          </p:cNvCxnSpPr>
          <p:nvPr/>
        </p:nvCxnSpPr>
        <p:spPr>
          <a:xfrm>
            <a:off x="3466270" y="5259251"/>
            <a:ext cx="0" cy="559818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BA2C9E-E69F-5F27-9536-DBBC869623BF}"/>
              </a:ext>
            </a:extLst>
          </p:cNvPr>
          <p:cNvSpPr txBox="1"/>
          <p:nvPr/>
        </p:nvSpPr>
        <p:spPr>
          <a:xfrm>
            <a:off x="2392199" y="2052628"/>
            <a:ext cx="3459960" cy="902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DC4D7E-348D-3E6F-5898-17F701FD9D8B}"/>
              </a:ext>
            </a:extLst>
          </p:cNvPr>
          <p:cNvSpPr txBox="1"/>
          <p:nvPr/>
        </p:nvSpPr>
        <p:spPr>
          <a:xfrm>
            <a:off x="3549118" y="2326971"/>
            <a:ext cx="1993247" cy="262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C188F3-30CE-E02C-4F0A-D8F3516DE0D0}"/>
              </a:ext>
            </a:extLst>
          </p:cNvPr>
          <p:cNvSpPr txBox="1"/>
          <p:nvPr/>
        </p:nvSpPr>
        <p:spPr>
          <a:xfrm>
            <a:off x="3547369" y="2638161"/>
            <a:ext cx="991522" cy="2648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57C3A1-C687-1FD0-1D08-1C0FEF6883BF}"/>
              </a:ext>
            </a:extLst>
          </p:cNvPr>
          <p:cNvSpPr txBox="1"/>
          <p:nvPr/>
        </p:nvSpPr>
        <p:spPr>
          <a:xfrm>
            <a:off x="2496929" y="3143613"/>
            <a:ext cx="559688" cy="29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A3DBD2-FD34-EBF8-82C5-E5D5DC4C74FC}"/>
              </a:ext>
            </a:extLst>
          </p:cNvPr>
          <p:cNvCxnSpPr>
            <a:cxnSpLocks/>
          </p:cNvCxnSpPr>
          <p:nvPr/>
        </p:nvCxnSpPr>
        <p:spPr>
          <a:xfrm>
            <a:off x="4066066" y="1813034"/>
            <a:ext cx="0" cy="51305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9FDF704-C550-FF1B-E3E1-DD2DAC664FF1}"/>
              </a:ext>
            </a:extLst>
          </p:cNvPr>
          <p:cNvSpPr txBox="1"/>
          <p:nvPr/>
        </p:nvSpPr>
        <p:spPr>
          <a:xfrm>
            <a:off x="2504299" y="2330155"/>
            <a:ext cx="991522" cy="259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19FF62A-0D8A-E50E-1081-B87B4F32F140}"/>
              </a:ext>
            </a:extLst>
          </p:cNvPr>
          <p:cNvCxnSpPr>
            <a:cxnSpLocks/>
          </p:cNvCxnSpPr>
          <p:nvPr/>
        </p:nvCxnSpPr>
        <p:spPr>
          <a:xfrm>
            <a:off x="2776773" y="2608621"/>
            <a:ext cx="0" cy="534992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4367D43-12C0-BF05-ABD6-830280476F0A}"/>
              </a:ext>
            </a:extLst>
          </p:cNvPr>
          <p:cNvSpPr txBox="1"/>
          <p:nvPr/>
        </p:nvSpPr>
        <p:spPr>
          <a:xfrm>
            <a:off x="322315" y="2174055"/>
            <a:ext cx="1002707" cy="37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CDC97E-D502-0615-354A-121321279A69}"/>
              </a:ext>
            </a:extLst>
          </p:cNvPr>
          <p:cNvSpPr txBox="1"/>
          <p:nvPr/>
        </p:nvSpPr>
        <p:spPr>
          <a:xfrm>
            <a:off x="320768" y="1362086"/>
            <a:ext cx="1449924" cy="732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NEXT Community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</a:t>
            </a: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E53352C-230B-3636-67D6-D0BB5FEB7DEE}"/>
              </a:ext>
            </a:extLst>
          </p:cNvPr>
          <p:cNvSpPr txBox="1"/>
          <p:nvPr/>
        </p:nvSpPr>
        <p:spPr>
          <a:xfrm>
            <a:off x="408490" y="2707157"/>
            <a:ext cx="1831166" cy="4995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初回ログインで必要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DFAFDAAD-74F3-06CC-899D-6A98FC87ABB0}"/>
              </a:ext>
            </a:extLst>
          </p:cNvPr>
          <p:cNvSpPr/>
          <p:nvPr/>
        </p:nvSpPr>
        <p:spPr>
          <a:xfrm>
            <a:off x="5294596" y="3010784"/>
            <a:ext cx="984283" cy="1026455"/>
          </a:xfrm>
          <a:prstGeom prst="wedgeRectCallout">
            <a:avLst>
              <a:gd name="adj1" fmla="val -68122"/>
              <a:gd name="adj2" fmla="val 7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直方体 72">
            <a:extLst>
              <a:ext uri="{FF2B5EF4-FFF2-40B4-BE49-F238E27FC236}">
                <a16:creationId xmlns:a16="http://schemas.microsoft.com/office/drawing/2014/main" id="{EF78106F-A166-1888-E3B2-CC29DC00D59A}"/>
              </a:ext>
            </a:extLst>
          </p:cNvPr>
          <p:cNvSpPr/>
          <p:nvPr/>
        </p:nvSpPr>
        <p:spPr>
          <a:xfrm>
            <a:off x="5346892" y="3085170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FE22375C-8C41-8E27-1ACA-CE4477261B37}"/>
              </a:ext>
            </a:extLst>
          </p:cNvPr>
          <p:cNvSpPr/>
          <p:nvPr/>
        </p:nvSpPr>
        <p:spPr>
          <a:xfrm>
            <a:off x="5346892" y="3393017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直方体 74">
            <a:extLst>
              <a:ext uri="{FF2B5EF4-FFF2-40B4-BE49-F238E27FC236}">
                <a16:creationId xmlns:a16="http://schemas.microsoft.com/office/drawing/2014/main" id="{CC1768B2-CF3D-05F1-598D-8CCF8861C8A3}"/>
              </a:ext>
            </a:extLst>
          </p:cNvPr>
          <p:cNvSpPr/>
          <p:nvPr/>
        </p:nvSpPr>
        <p:spPr>
          <a:xfrm>
            <a:off x="5346892" y="3704134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VMDK3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0BEBE9-247B-5840-C252-4AFF2D637813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2840167" y="2903019"/>
            <a:ext cx="1202963" cy="80231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208C4B14-668E-92DC-8AC2-866C50AA1ED1}"/>
              </a:ext>
            </a:extLst>
          </p:cNvPr>
          <p:cNvSpPr/>
          <p:nvPr/>
        </p:nvSpPr>
        <p:spPr>
          <a:xfrm>
            <a:off x="6703387" y="3036030"/>
            <a:ext cx="3800783" cy="713974"/>
          </a:xfrm>
          <a:prstGeom prst="wedgeRectCallout">
            <a:avLst>
              <a:gd name="adj1" fmla="val -62603"/>
              <a:gd name="adj2" fmla="val -3147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Hypervisor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データ）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1C7CE2-7A31-7B39-D2D3-88538F45F9E5}"/>
              </a:ext>
            </a:extLst>
          </p:cNvPr>
          <p:cNvSpPr txBox="1"/>
          <p:nvPr/>
        </p:nvSpPr>
        <p:spPr>
          <a:xfrm>
            <a:off x="3978646" y="6155069"/>
            <a:ext cx="2366802" cy="2775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 (VLAN 20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B74120-1CDA-A697-0C3B-6B226449292C}"/>
              </a:ext>
            </a:extLst>
          </p:cNvPr>
          <p:cNvSpPr txBox="1"/>
          <p:nvPr/>
        </p:nvSpPr>
        <p:spPr>
          <a:xfrm>
            <a:off x="1302969" y="2320769"/>
            <a:ext cx="935487" cy="24095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8.8.8.8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EB61EB-6FA5-7C60-D6A5-B620D89310A0}"/>
              </a:ext>
            </a:extLst>
          </p:cNvPr>
          <p:cNvSpPr txBox="1"/>
          <p:nvPr/>
        </p:nvSpPr>
        <p:spPr>
          <a:xfrm>
            <a:off x="4545741" y="1583992"/>
            <a:ext cx="1177091" cy="2170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DB8B39-C88C-62A0-AA61-C12618B3C3BD}"/>
              </a:ext>
            </a:extLst>
          </p:cNvPr>
          <p:cNvSpPr txBox="1"/>
          <p:nvPr/>
        </p:nvSpPr>
        <p:spPr>
          <a:xfrm>
            <a:off x="4572188" y="1051224"/>
            <a:ext cx="2925892" cy="3443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VIP: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192.168.20.40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 Data Services IP: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192.168.20.43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CC065-C9ED-ED7B-F08C-13D3E2AA2108}"/>
              </a:ext>
            </a:extLst>
          </p:cNvPr>
          <p:cNvSpPr txBox="1"/>
          <p:nvPr/>
        </p:nvSpPr>
        <p:spPr>
          <a:xfrm>
            <a:off x="1313841" y="3219183"/>
            <a:ext cx="1177091" cy="2170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</a:p>
        </p:txBody>
      </p:sp>
    </p:spTree>
    <p:extLst>
      <p:ext uri="{BB962C8B-B14F-4D97-AF65-F5344CB8AC3E}">
        <p14:creationId xmlns:p14="http://schemas.microsoft.com/office/powerpoint/2010/main" val="35723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38986</TotalTime>
  <Words>197</Words>
  <Application>Microsoft Office PowerPoint</Application>
  <PresentationFormat>ワイド画面</PresentationFormat>
  <Paragraphs>50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Nested Nutanix CE（ESXi ポート グループ: VLAN 20）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231</cp:revision>
  <dcterms:created xsi:type="dcterms:W3CDTF">2021-03-23T12:56:58Z</dcterms:created>
  <dcterms:modified xsi:type="dcterms:W3CDTF">2024-09-15T12:55:43Z</dcterms:modified>
</cp:coreProperties>
</file>