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401" r:id="rId2"/>
    <p:sldId id="435" r:id="rId3"/>
    <p:sldId id="600" r:id="rId4"/>
    <p:sldId id="634" r:id="rId5"/>
    <p:sldId id="575" r:id="rId6"/>
    <p:sldId id="601" r:id="rId7"/>
    <p:sldId id="615" r:id="rId8"/>
    <p:sldId id="630" r:id="rId9"/>
    <p:sldId id="595" r:id="rId10"/>
    <p:sldId id="594" r:id="rId11"/>
    <p:sldId id="619" r:id="rId12"/>
    <p:sldId id="618" r:id="rId13"/>
    <p:sldId id="577" r:id="rId14"/>
    <p:sldId id="602" r:id="rId15"/>
    <p:sldId id="607" r:id="rId16"/>
    <p:sldId id="608" r:id="rId17"/>
    <p:sldId id="609" r:id="rId18"/>
    <p:sldId id="588" r:id="rId19"/>
    <p:sldId id="589" r:id="rId20"/>
    <p:sldId id="632" r:id="rId21"/>
    <p:sldId id="631" r:id="rId22"/>
    <p:sldId id="581" r:id="rId23"/>
    <p:sldId id="596" r:id="rId24"/>
    <p:sldId id="597" r:id="rId25"/>
    <p:sldId id="620" r:id="rId26"/>
    <p:sldId id="635" r:id="rId27"/>
    <p:sldId id="636" r:id="rId28"/>
    <p:sldId id="637" r:id="rId29"/>
    <p:sldId id="580" r:id="rId30"/>
    <p:sldId id="616" r:id="rId31"/>
    <p:sldId id="587" r:id="rId32"/>
    <p:sldId id="617" r:id="rId33"/>
    <p:sldId id="585" r:id="rId34"/>
    <p:sldId id="591" r:id="rId35"/>
    <p:sldId id="621" r:id="rId36"/>
    <p:sldId id="605" r:id="rId37"/>
    <p:sldId id="614" r:id="rId38"/>
    <p:sldId id="629" r:id="rId39"/>
    <p:sldId id="606" r:id="rId40"/>
    <p:sldId id="612" r:id="rId41"/>
    <p:sldId id="613" r:id="rId42"/>
    <p:sldId id="622" r:id="rId43"/>
    <p:sldId id="611" r:id="rId44"/>
    <p:sldId id="604" r:id="rId45"/>
    <p:sldId id="610" r:id="rId46"/>
    <p:sldId id="603" r:id="rId47"/>
    <p:sldId id="633" r:id="rId48"/>
    <p:sldId id="626" r:id="rId49"/>
    <p:sldId id="623" r:id="rId50"/>
    <p:sldId id="624" r:id="rId51"/>
    <p:sldId id="625" r:id="rId52"/>
    <p:sldId id="627" r:id="rId53"/>
    <p:sldId id="628" r:id="rId54"/>
    <p:sldId id="578" r:id="rId5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02556F6-FD4E-4009-BABF-5CDD4E27E432}">
          <p14:sldIdLst>
            <p14:sldId id="401"/>
            <p14:sldId id="435"/>
            <p14:sldId id="600"/>
            <p14:sldId id="634"/>
            <p14:sldId id="575"/>
          </p14:sldIdLst>
        </p14:section>
        <p14:section name="1. DBとNDB" id="{191B310A-1DB2-457E-8978-77CD37EBFF93}">
          <p14:sldIdLst>
            <p14:sldId id="601"/>
            <p14:sldId id="615"/>
            <p14:sldId id="630"/>
            <p14:sldId id="595"/>
            <p14:sldId id="594"/>
            <p14:sldId id="619"/>
          </p14:sldIdLst>
        </p14:section>
        <p14:section name="2. HCI と NDB" id="{8EEC5FC9-B79A-44C7-8F14-6D22D25BF2F6}">
          <p14:sldIdLst>
            <p14:sldId id="618"/>
            <p14:sldId id="577"/>
            <p14:sldId id="602"/>
            <p14:sldId id="607"/>
            <p14:sldId id="608"/>
            <p14:sldId id="609"/>
            <p14:sldId id="588"/>
            <p14:sldId id="589"/>
            <p14:sldId id="632"/>
            <p14:sldId id="631"/>
          </p14:sldIdLst>
        </p14:section>
        <p14:section name="3. DBとトランザクションログ（例はOracle）" id="{AB14C6BE-77DE-4998-BEFB-7A38E0717EBF}">
          <p14:sldIdLst>
            <p14:sldId id="581"/>
            <p14:sldId id="596"/>
            <p14:sldId id="597"/>
            <p14:sldId id="620"/>
            <p14:sldId id="635"/>
            <p14:sldId id="636"/>
            <p14:sldId id="637"/>
          </p14:sldIdLst>
        </p14:section>
        <p14:section name="4. NDB の CDM" id="{5528E990-5F01-4280-9D3C-7C5311568F54}">
          <p14:sldIdLst>
            <p14:sldId id="580"/>
            <p14:sldId id="616"/>
            <p14:sldId id="587"/>
            <p14:sldId id="617"/>
            <p14:sldId id="585"/>
            <p14:sldId id="591"/>
          </p14:sldIdLst>
        </p14:section>
        <p14:section name="5-1. スナップショット" id="{677A3C08-B5F4-4C59-9554-B25DF2BD23DF}">
          <p14:sldIdLst>
            <p14:sldId id="621"/>
            <p14:sldId id="605"/>
            <p14:sldId id="614"/>
            <p14:sldId id="629"/>
            <p14:sldId id="606"/>
            <p14:sldId id="612"/>
            <p14:sldId id="613"/>
          </p14:sldIdLst>
        </p14:section>
        <p14:section name="5-2. ログ キャッチアップ" id="{4047EDDA-FF90-45C2-80FD-3ACF0E636602}">
          <p14:sldIdLst>
            <p14:sldId id="622"/>
            <p14:sldId id="611"/>
            <p14:sldId id="604"/>
            <p14:sldId id="610"/>
            <p14:sldId id="603"/>
            <p14:sldId id="633"/>
          </p14:sldIdLst>
        </p14:section>
        <p14:section name="5-3. クローン" id="{CA72DD86-9615-41CB-A4DF-E688B997D3FB}">
          <p14:sldIdLst>
            <p14:sldId id="626"/>
            <p14:sldId id="623"/>
            <p14:sldId id="624"/>
            <p14:sldId id="625"/>
            <p14:sldId id="627"/>
            <p14:sldId id="628"/>
            <p14:sldId id="578"/>
          </p14:sldIdLst>
        </p14:section>
        <p14:section name="退避スライド" id="{BF4A5F4F-4518-4CA0-BBCF-EFC53D8F34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62B1-888E-46F9-A5AF-5BBE3717D687}" v="4303" dt="2023-03-09T15:40:18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8" autoAdjust="0"/>
    <p:restoredTop sz="95133" autoAdjust="0"/>
  </p:normalViewPr>
  <p:slideViewPr>
    <p:cSldViewPr snapToGrid="0">
      <p:cViewPr varScale="1">
        <p:scale>
          <a:sx n="81" d="100"/>
          <a:sy n="8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459E62B1-888E-46F9-A5AF-5BBE3717D687}"/>
    <pc:docChg chg="undo custSel addSld delSld modSld sldOrd addSection delSection modSection modShowInfo">
      <pc:chgData name="Watanabe Go" userId="eca159047afb4479" providerId="LiveId" clId="{459E62B1-888E-46F9-A5AF-5BBE3717D687}" dt="2023-03-09T15:40:18.774" v="19321"/>
      <pc:docMkLst>
        <pc:docMk/>
      </pc:docMkLst>
      <pc:sldChg chg="addSp delSp modSp mod">
        <pc:chgData name="Watanabe Go" userId="eca159047afb4479" providerId="LiveId" clId="{459E62B1-888E-46F9-A5AF-5BBE3717D687}" dt="2023-03-08T11:20:41.158" v="19048" actId="14100"/>
        <pc:sldMkLst>
          <pc:docMk/>
          <pc:sldMk cId="2131095326" sldId="401"/>
        </pc:sldMkLst>
        <pc:spChg chg="add del">
          <ac:chgData name="Watanabe Go" userId="eca159047afb4479" providerId="LiveId" clId="{459E62B1-888E-46F9-A5AF-5BBE3717D687}" dt="2023-03-08T11:20:01.552" v="19044" actId="22"/>
          <ac:spMkLst>
            <pc:docMk/>
            <pc:sldMk cId="2131095326" sldId="401"/>
            <ac:spMk id="3" creationId="{CCF7247C-863D-7DAB-7466-5FF652ED59F7}"/>
          </ac:spMkLst>
        </pc:spChg>
        <pc:spChg chg="mod">
          <ac:chgData name="Watanabe Go" userId="eca159047afb4479" providerId="LiveId" clId="{459E62B1-888E-46F9-A5AF-5BBE3717D687}" dt="2023-03-08T11:15:03.444" v="19042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459E62B1-888E-46F9-A5AF-5BBE3717D687}" dt="2023-03-06T16:34:30.723" v="7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459E62B1-888E-46F9-A5AF-5BBE3717D687}" dt="2023-03-08T11:20:41.158" v="19048" actId="14100"/>
          <ac:spMkLst>
            <pc:docMk/>
            <pc:sldMk cId="2131095326" sldId="401"/>
            <ac:spMk id="6" creationId="{8A2DE14C-1514-19DA-80C9-39291F9FBBBA}"/>
          </ac:spMkLst>
        </pc:spChg>
      </pc:sldChg>
      <pc:sldChg chg="delSp modSp mod">
        <pc:chgData name="Watanabe Go" userId="eca159047afb4479" providerId="LiveId" clId="{459E62B1-888E-46F9-A5AF-5BBE3717D687}" dt="2023-03-07T17:06:03.116" v="9596" actId="20577"/>
        <pc:sldMkLst>
          <pc:docMk/>
          <pc:sldMk cId="1356840198" sldId="435"/>
        </pc:sldMkLst>
        <pc:spChg chg="mod">
          <ac:chgData name="Watanabe Go" userId="eca159047afb4479" providerId="LiveId" clId="{459E62B1-888E-46F9-A5AF-5BBE3717D687}" dt="2023-03-06T16:35:53.614" v="96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459E62B1-888E-46F9-A5AF-5BBE3717D687}" dt="2023-03-07T17:06:03.116" v="9596" actId="20577"/>
          <ac:spMkLst>
            <pc:docMk/>
            <pc:sldMk cId="1356840198" sldId="435"/>
            <ac:spMk id="7" creationId="{964592BF-02DF-4542-BE60-DD7360568BA2}"/>
          </ac:spMkLst>
        </pc:spChg>
        <pc:picChg chg="del">
          <ac:chgData name="Watanabe Go" userId="eca159047afb4479" providerId="LiveId" clId="{459E62B1-888E-46F9-A5AF-5BBE3717D687}" dt="2023-03-06T16:35:48.575" v="91" actId="478"/>
          <ac:picMkLst>
            <pc:docMk/>
            <pc:sldMk cId="1356840198" sldId="435"/>
            <ac:picMk id="8" creationId="{7EF74EA2-B39C-38AB-AB12-AC83A94BE711}"/>
          </ac:picMkLst>
        </pc:picChg>
        <pc:picChg chg="del">
          <ac:chgData name="Watanabe Go" userId="eca159047afb4479" providerId="LiveId" clId="{459E62B1-888E-46F9-A5AF-5BBE3717D687}" dt="2023-03-06T16:35:09.657" v="53" actId="478"/>
          <ac:picMkLst>
            <pc:docMk/>
            <pc:sldMk cId="1356840198" sldId="435"/>
            <ac:picMk id="3074" creationId="{E4C7B8EF-7EF1-6F7B-5AE3-50149410CD2B}"/>
          </ac:picMkLst>
        </pc:picChg>
      </pc:sldChg>
      <pc:sldChg chg="addSp delSp modSp add del mod">
        <pc:chgData name="Watanabe Go" userId="eca159047afb4479" providerId="LiveId" clId="{459E62B1-888E-46F9-A5AF-5BBE3717D687}" dt="2023-03-08T10:47:45.904" v="18723" actId="47"/>
        <pc:sldMkLst>
          <pc:docMk/>
          <pc:sldMk cId="1939392084" sldId="507"/>
        </pc:sldMkLst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" creationId="{ADFCBC2C-4CDE-B842-B17E-11FC4F49EED8}"/>
          </ac:spMkLst>
        </pc:spChg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4" creationId="{7D464B13-5C31-8B3F-B132-1CEE7CC1F14D}"/>
          </ac:spMkLst>
        </pc:spChg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" creationId="{6E014994-09AE-8A2C-4AE4-4F68F4004064}"/>
          </ac:spMkLst>
        </pc:spChg>
        <pc:spChg chg="add del mod">
          <ac:chgData name="Watanabe Go" userId="eca159047afb4479" providerId="LiveId" clId="{459E62B1-888E-46F9-A5AF-5BBE3717D687}" dt="2023-03-08T10:43:37.825" v="18679" actId="478"/>
          <ac:spMkLst>
            <pc:docMk/>
            <pc:sldMk cId="1939392084" sldId="507"/>
            <ac:spMk id="6" creationId="{65288174-B2C4-FC2D-6201-72E55D393B27}"/>
          </ac:spMkLst>
        </pc:spChg>
        <pc:spChg chg="add 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" creationId="{F0138512-3519-CA75-137D-5768ABE7197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0" creationId="{1EE0CECD-6F3B-E924-C558-E9E67722F82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" creationId="{B8532D3C-A002-68D6-8A26-003D24F22E2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5" creationId="{9FD25322-A142-9F10-3CCB-986AD9215B1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6" creationId="{9E7F092D-1656-721D-ACFE-1E055680933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7" creationId="{F904E25D-132A-23CB-322C-435593EEC06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8" creationId="{C6F05444-6B0D-CFB1-CAA6-FC64FF54E75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9" creationId="{5343D520-0B39-3681-EAC5-EF5EF44682B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" creationId="{D58B49D9-4A18-C994-CC96-62EED563E4D3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" creationId="{9FDEC7EB-4A6E-506B-3150-EA56CFFB48C3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4" creationId="{51674A3F-5B66-D5DF-F145-7A33227DC27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6" creationId="{61C1C9EA-F1F8-83AF-E487-9495901184BB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7" creationId="{DA04BB07-F41A-7AF3-4D31-95CA1EBE8A3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1" creationId="{14DB480A-3313-0677-CF6D-3FB5F403ABC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2" creationId="{4015BBDA-7125-6B2D-C883-BFA63F2F8F6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6" creationId="{F2D5B7FD-9EF6-057F-DBEC-A32B76B2647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37" creationId="{B390FB55-50F0-29C1-EE8F-3F0F334BAB0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41" creationId="{3E948139-E480-B920-087D-9871C2D600A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2" creationId="{E5CE9641-398C-2282-6543-A738C820CBEB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3" creationId="{C3FB98C2-93C6-BBF5-9103-882F5104A8A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4" creationId="{45CC8E19-4E7E-D683-3612-9E9389CF61F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5" creationId="{227AC3B4-547A-6A18-E49A-8C1D75AF3C0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6" creationId="{64B6AD93-9559-1158-36A0-751B89A24DA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7" creationId="{FD18CC34-7F9D-4E54-2D2C-6E04ABB0782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8" creationId="{D38605F9-CD60-170A-2A07-9C250C777CB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59" creationId="{38EF4ACE-83B7-294B-0CD2-D345FF76293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0" creationId="{80464DC0-AB4F-57A0-7C83-A3F93F8A5C14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1" creationId="{CEFC3468-25B8-F691-8F01-F5FBDCBB6F0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6" creationId="{E30AE145-19D1-336C-7A86-8A22E348F8F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7" creationId="{9B9497AF-3970-632F-8065-C09330DA1E8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8" creationId="{65E7125F-71A8-3A46-2479-21D718DB6E3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69" creationId="{C9DF04A8-A166-D76D-C1E2-7FD53464A5A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0" creationId="{A63D21EB-597F-D3AE-C739-48A0C7CCB5F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1" creationId="{995702AD-B628-0C9F-92D2-0F43E8767B0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2" creationId="{AB234DB9-6B45-AC91-8D64-63B69569A2F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3" creationId="{8FFA33F6-8707-5F4D-3B5A-2A71BDC92C3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4" creationId="{2CC9A01B-5937-67AC-8172-31F4BA805D7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5" creationId="{7B7DCB1E-6839-550C-195C-3376099BA09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6" creationId="{87EEE0F4-84C6-AE3D-E023-C399CEDD08D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7" creationId="{E20D9F1E-5C48-2A29-4458-F1BDC850DB1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8" creationId="{591F741A-9762-129D-EF2B-D251A523997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79" creationId="{2C0A073F-14CC-6137-DFAD-7A9F2AF9E2A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0" creationId="{8E4CC66F-C085-E518-92E7-3D0F7DAF7EFE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1" creationId="{412D476C-79E3-8CCE-4F5C-C40D53D07591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2" creationId="{B83BCE67-E850-8C2B-D245-192743492470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3" creationId="{8982748B-BAB6-0C83-16FA-B339D84F334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4" creationId="{2AF677E5-86AD-40FB-CBC0-33367DFDA159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5" creationId="{54787E43-E90E-4626-E70F-399B21B893AD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6" creationId="{615EA54E-DFF8-6858-5244-221B56D2A33E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87" creationId="{57CB8E5A-4205-71A9-B5CB-69CCBA08B6E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32" creationId="{959F60B5-F7A4-91D3-A5FB-868700D67E5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33" creationId="{802F3FAD-AE17-75A6-6A63-920A5254D41C}"/>
          </ac:spMkLst>
        </pc:spChg>
        <pc:spChg chg="del">
          <ac:chgData name="Watanabe Go" userId="eca159047afb4479" providerId="LiveId" clId="{459E62B1-888E-46F9-A5AF-5BBE3717D687}" dt="2023-03-08T10:47:40.857" v="18721" actId="21"/>
          <ac:spMkLst>
            <pc:docMk/>
            <pc:sldMk cId="1939392084" sldId="507"/>
            <ac:spMk id="145" creationId="{501ECE07-8455-3AA0-3ABC-9990B15DC731}"/>
          </ac:spMkLst>
        </pc:spChg>
        <pc:spChg chg="del">
          <ac:chgData name="Watanabe Go" userId="eca159047afb4479" providerId="LiveId" clId="{459E62B1-888E-46F9-A5AF-5BBE3717D687}" dt="2023-03-08T10:47:40.857" v="18721" actId="21"/>
          <ac:spMkLst>
            <pc:docMk/>
            <pc:sldMk cId="1939392084" sldId="507"/>
            <ac:spMk id="146" creationId="{8C6572EB-819D-8A2D-8246-B1401AEF3788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7" creationId="{1E077C72-3A27-D9F2-2AEF-179547193DB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8" creationId="{7F0B2177-6587-676A-5BBE-034C7406421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49" creationId="{B42EBDAB-AA46-2341-69C3-8C1CE339F87F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50" creationId="{B45CE309-57BF-D87C-606A-FF64D171D032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70" creationId="{EE5B7FC2-7A1B-4C25-97AF-9D87456FFB4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74" creationId="{89AE77FC-EBE8-A6F3-D910-433B8897EEB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92" creationId="{60476141-C899-2B67-20C4-F30261BC4686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193" creationId="{0395E25C-A35F-D7C7-DCD3-5C6CB8E0BA9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7" creationId="{C424BDBD-2D1E-1B11-92F4-BFD7757805D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8" creationId="{B164164F-2003-D955-E70D-B0D5FA387D6A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09" creationId="{5088E72B-BD78-30DC-3CB6-9C176723F8FE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0" creationId="{A5D493F1-49AD-5559-4D35-D73497A52FD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5" creationId="{34CDDF92-91AE-0106-7109-43055FFE788C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16" creationId="{A083915D-6A70-501E-337A-2ECFE8897BF7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28" creationId="{13B8C129-89D3-7E59-D643-A2F391EF1D16}"/>
          </ac:spMkLst>
        </pc:spChg>
        <pc:spChg chg="del mod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29" creationId="{4F550390-8331-AD02-369F-9D6B5A182DA4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42" creationId="{6ADBEC88-CD05-FACE-5EC7-BF3A8CCFFCF5}"/>
          </ac:spMkLst>
        </pc:spChg>
        <pc:spChg chg="del">
          <ac:chgData name="Watanabe Go" userId="eca159047afb4479" providerId="LiveId" clId="{459E62B1-888E-46F9-A5AF-5BBE3717D687}" dt="2023-03-08T10:47:27.174" v="18719" actId="21"/>
          <ac:spMkLst>
            <pc:docMk/>
            <pc:sldMk cId="1939392084" sldId="507"/>
            <ac:spMk id="250" creationId="{F2CEA87D-7554-D01E-DDB5-610D3D85877F}"/>
          </ac:spMkLst>
        </pc:sp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5" creationId="{04AB5809-F8EF-F6F2-699F-78E8CD7847FB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8" creationId="{CADEDCA6-FED6-F0AD-1693-0FAA70DF5030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9" creationId="{34BBD035-B96B-29B7-814F-D20AEECC664C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30" creationId="{DA6E1634-FBE1-8294-D96B-860787685B89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33" creationId="{A743A095-2406-922F-483B-987B44DEF6B9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38" creationId="{4A9733D9-6CE2-60D7-142B-E85255E7A6F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40" creationId="{656B8AE2-16AC-80EC-32C6-D378DFCBB048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89" creationId="{87B12EDE-24F4-A93C-98A3-F79612EBF4B1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2" creationId="{AB232BCE-A141-1C0F-EBEB-9414F4EA820A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3" creationId="{075F4823-DE42-8D4A-CF9A-7E5360717D19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4" creationId="{2D6BB125-29E8-C388-B2A9-6052813940DB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5" creationId="{47F076E0-1F7A-1733-C5B3-351F872A5741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6" creationId="{C7249407-7C69-9A81-9005-002F8A0745C2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7" creationId="{FC8CA430-1858-23EB-28D0-4ADC1E252418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8" creationId="{F43B568B-BA22-0593-C3AE-CF82441425EE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99" creationId="{AFE200EF-0DA5-5A15-0375-F71136BE217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0" creationId="{2A616B86-C567-5182-81B7-8EEDAB634D6C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3" creationId="{0FFC580D-C175-416E-54CB-D7455A20DABD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4" creationId="{C2EB0CEF-F269-4B1B-C081-E2C5008A30A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5" creationId="{EBA0907E-5BA2-B3B8-02B0-A0526AE90AC6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6" creationId="{CE85B7EC-6E17-0019-6F56-278F6D466FE7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7" creationId="{7A676AC4-4206-100A-DABB-E221B192524B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08" creationId="{3CC0BA28-0FEF-973E-92FE-EC342A217720}"/>
          </ac:cxnSpMkLst>
        </pc:cxnChg>
        <pc:cxnChg chg="del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69" creationId="{C5792E88-6B52-1E70-7788-98D3AF4A669A}"/>
          </ac:cxnSpMkLst>
        </pc:cxnChg>
        <pc:cxnChg chg="del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172" creationId="{1A970BA3-0731-3966-421B-D76A984614CC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12" creationId="{551227D0-7B6E-5ECB-1703-BEA805B28EDE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19" creationId="{FE7E5575-A126-63A1-5375-2787EF10710F}"/>
          </ac:cxnSpMkLst>
        </pc:cxnChg>
        <pc:cxnChg chg="del mod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24" creationId="{11183440-9237-FF4A-DF48-ACA985705CBC}"/>
          </ac:cxnSpMkLst>
        </pc:cxnChg>
        <pc:cxnChg chg="del">
          <ac:chgData name="Watanabe Go" userId="eca159047afb4479" providerId="LiveId" clId="{459E62B1-888E-46F9-A5AF-5BBE3717D687}" dt="2023-03-08T10:47:27.174" v="18719" actId="21"/>
          <ac:cxnSpMkLst>
            <pc:docMk/>
            <pc:sldMk cId="1939392084" sldId="507"/>
            <ac:cxnSpMk id="245" creationId="{7323AEAB-4737-0A46-7D57-20CDEB34CB1F}"/>
          </ac:cxnSpMkLst>
        </pc:cxnChg>
      </pc:sldChg>
      <pc:sldChg chg="del">
        <pc:chgData name="Watanabe Go" userId="eca159047afb4479" providerId="LiveId" clId="{459E62B1-888E-46F9-A5AF-5BBE3717D687}" dt="2023-03-06T16:44:56.547" v="272" actId="47"/>
        <pc:sldMkLst>
          <pc:docMk/>
          <pc:sldMk cId="3387876067" sldId="558"/>
        </pc:sldMkLst>
      </pc:sldChg>
      <pc:sldChg chg="del">
        <pc:chgData name="Watanabe Go" userId="eca159047afb4479" providerId="LiveId" clId="{459E62B1-888E-46F9-A5AF-5BBE3717D687}" dt="2023-03-06T16:44:59.935" v="273" actId="47"/>
        <pc:sldMkLst>
          <pc:docMk/>
          <pc:sldMk cId="3101617509" sldId="559"/>
        </pc:sldMkLst>
      </pc:sldChg>
      <pc:sldChg chg="del">
        <pc:chgData name="Watanabe Go" userId="eca159047afb4479" providerId="LiveId" clId="{459E62B1-888E-46F9-A5AF-5BBE3717D687}" dt="2023-03-07T17:12:13.249" v="9597" actId="47"/>
        <pc:sldMkLst>
          <pc:docMk/>
          <pc:sldMk cId="3493066093" sldId="573"/>
        </pc:sldMkLst>
      </pc:sldChg>
      <pc:sldChg chg="del">
        <pc:chgData name="Watanabe Go" userId="eca159047afb4479" providerId="LiveId" clId="{459E62B1-888E-46F9-A5AF-5BBE3717D687}" dt="2023-03-07T17:12:13.249" v="9597" actId="47"/>
        <pc:sldMkLst>
          <pc:docMk/>
          <pc:sldMk cId="289191540" sldId="574"/>
        </pc:sldMkLst>
      </pc:sldChg>
      <pc:sldChg chg="delSp modSp add del mod ord">
        <pc:chgData name="Watanabe Go" userId="eca159047afb4479" providerId="LiveId" clId="{459E62B1-888E-46F9-A5AF-5BBE3717D687}" dt="2023-03-08T10:22:14.059" v="17770"/>
        <pc:sldMkLst>
          <pc:docMk/>
          <pc:sldMk cId="1112207526" sldId="575"/>
        </pc:sldMkLst>
        <pc:spChg chg="mod">
          <ac:chgData name="Watanabe Go" userId="eca159047afb4479" providerId="LiveId" clId="{459E62B1-888E-46F9-A5AF-5BBE3717D687}" dt="2023-03-08T10:21:38.736" v="17768" actId="20577"/>
          <ac:spMkLst>
            <pc:docMk/>
            <pc:sldMk cId="1112207526" sldId="575"/>
            <ac:spMk id="4" creationId="{0D56DEE8-52E3-4E3B-5BCC-A8A042A531D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6" creationId="{9E2D93D2-8080-6692-000C-42C51F362709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7" creationId="{F2F9C244-F79A-1F7D-3CAF-80C1720013F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8" creationId="{C6CAA084-E224-E0CE-0409-3562FED4171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9" creationId="{F44D81DA-EC4B-8423-76BB-5D51D010D169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5" creationId="{49253718-6D30-1BF7-2663-E70A827D821A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6" creationId="{36A05DB5-FFAC-845C-5D2E-529CB9F6D9E7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8" creationId="{929FEA6F-A85F-4B7D-8BB8-0C9FEA5E391C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19" creationId="{35910F09-77B1-6BA9-E25C-414024DEA5E8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0" creationId="{A8933E04-2FF1-94D5-AC63-9BC851DBD970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1" creationId="{10A3A6DE-0B46-AF11-305D-9A19D60699E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4" creationId="{9F5431C5-7E98-3C32-EA6D-2179E250103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5" creationId="{45827EE7-DD40-B114-CFE3-3F6964CCF8F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6" creationId="{A077016A-A85F-26FD-6AAA-D462E8C5F686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7" creationId="{28E27F91-ED3A-E8E6-1BFC-C30890F91B1D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8" creationId="{7EA3FC6E-82E6-C192-167E-44647F94ACEE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29" creationId="{AC916F7A-F2AF-1950-7712-D9F6988B7065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0" creationId="{D2E316F7-3654-9EE2-ACE7-9216FC2EA3F6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1" creationId="{E2E0E2D8-6588-3625-1145-07D6AE428205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2" creationId="{F4D3762A-C9AF-A5AA-A903-1DA75B728ED9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3" creationId="{19BD6862-9B0B-9274-158B-D3D79CCFC72A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4" creationId="{F73D209E-5326-6B22-B0C1-1F3627023144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5" creationId="{034035A9-71B8-6182-5B1B-2774348DBA45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36" creationId="{6025E319-02B3-5172-3D66-673809A72911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41" creationId="{7F775EB0-A98E-5378-E90A-DBB464AEF4C0}"/>
          </ac:spMkLst>
        </pc:spChg>
        <pc:spChg chg="del">
          <ac:chgData name="Watanabe Go" userId="eca159047afb4479" providerId="LiveId" clId="{459E62B1-888E-46F9-A5AF-5BBE3717D687}" dt="2023-03-08T10:21:21.916" v="17761" actId="478"/>
          <ac:spMkLst>
            <pc:docMk/>
            <pc:sldMk cId="1112207526" sldId="575"/>
            <ac:spMk id="42" creationId="{CC602B6C-3621-0455-9DC4-0DA0FAD12249}"/>
          </ac:spMkLst>
        </pc:spChg>
        <pc:spChg chg="del">
          <ac:chgData name="Watanabe Go" userId="eca159047afb4479" providerId="LiveId" clId="{459E62B1-888E-46F9-A5AF-5BBE3717D687}" dt="2023-03-08T10:21:25.335" v="17762" actId="478"/>
          <ac:spMkLst>
            <pc:docMk/>
            <pc:sldMk cId="1112207526" sldId="575"/>
            <ac:spMk id="43" creationId="{111F4B44-CADF-ADCE-C862-F6A961DE59F7}"/>
          </ac:spMkLst>
        </pc:spChg>
        <pc:grpChg chg="del">
          <ac:chgData name="Watanabe Go" userId="eca159047afb4479" providerId="LiveId" clId="{459E62B1-888E-46F9-A5AF-5BBE3717D687}" dt="2023-03-08T10:21:21.916" v="17761" actId="478"/>
          <ac:grpSpMkLst>
            <pc:docMk/>
            <pc:sldMk cId="1112207526" sldId="575"/>
            <ac:grpSpMk id="45" creationId="{9DAA015B-DB65-F732-AC8D-45406E8B6DAE}"/>
          </ac:grpSpMkLst>
        </pc:grpChg>
        <pc:grpChg chg="del">
          <ac:chgData name="Watanabe Go" userId="eca159047afb4479" providerId="LiveId" clId="{459E62B1-888E-46F9-A5AF-5BBE3717D687}" dt="2023-03-08T10:21:21.916" v="17761" actId="478"/>
          <ac:grpSpMkLst>
            <pc:docMk/>
            <pc:sldMk cId="1112207526" sldId="575"/>
            <ac:grpSpMk id="48" creationId="{E35B721E-0A90-DA03-F28D-C3226827E3B8}"/>
          </ac:grpSpMkLst>
        </pc:grpChg>
        <pc:cxnChg chg="del">
          <ac:chgData name="Watanabe Go" userId="eca159047afb4479" providerId="LiveId" clId="{459E62B1-888E-46F9-A5AF-5BBE3717D687}" dt="2023-03-08T10:21:21.916" v="17761" actId="478"/>
          <ac:cxnSpMkLst>
            <pc:docMk/>
            <pc:sldMk cId="1112207526" sldId="575"/>
            <ac:cxnSpMk id="38" creationId="{832C96B4-81DF-4D2D-32DD-E3621F341193}"/>
          </ac:cxnSpMkLst>
        </pc:cxnChg>
        <pc:cxnChg chg="del">
          <ac:chgData name="Watanabe Go" userId="eca159047afb4479" providerId="LiveId" clId="{459E62B1-888E-46F9-A5AF-5BBE3717D687}" dt="2023-03-08T10:21:21.916" v="17761" actId="478"/>
          <ac:cxnSpMkLst>
            <pc:docMk/>
            <pc:sldMk cId="1112207526" sldId="575"/>
            <ac:cxnSpMk id="39" creationId="{5AEF13D6-ABDD-7FB1-E8C6-8ED1F0A077B5}"/>
          </ac:cxnSpMkLst>
        </pc:cxnChg>
      </pc:sldChg>
      <pc:sldChg chg="delSp modSp del mod ord">
        <pc:chgData name="Watanabe Go" userId="eca159047afb4479" providerId="LiveId" clId="{459E62B1-888E-46F9-A5AF-5BBE3717D687}" dt="2023-03-07T17:12:13.249" v="9597" actId="47"/>
        <pc:sldMkLst>
          <pc:docMk/>
          <pc:sldMk cId="2092992782" sldId="576"/>
        </pc:sldMkLst>
        <pc:spChg chg="mod">
          <ac:chgData name="Watanabe Go" userId="eca159047afb4479" providerId="LiveId" clId="{459E62B1-888E-46F9-A5AF-5BBE3717D687}" dt="2023-03-06T16:39:18.299" v="170"/>
          <ac:spMkLst>
            <pc:docMk/>
            <pc:sldMk cId="2092992782" sldId="576"/>
            <ac:spMk id="4" creationId="{18D7F4A4-B080-28A9-0F5F-A2B7D1A25991}"/>
          </ac:spMkLst>
        </pc:spChg>
        <pc:picChg chg="del">
          <ac:chgData name="Watanabe Go" userId="eca159047afb4479" providerId="LiveId" clId="{459E62B1-888E-46F9-A5AF-5BBE3717D687}" dt="2023-03-06T16:39:02.937" v="164" actId="478"/>
          <ac:picMkLst>
            <pc:docMk/>
            <pc:sldMk cId="2092992782" sldId="576"/>
            <ac:picMk id="6" creationId="{4FFC454E-70A8-0BE0-A6D5-65698FF2201A}"/>
          </ac:picMkLst>
        </pc:picChg>
      </pc:sldChg>
      <pc:sldChg chg="addSp delSp modSp new mod ord">
        <pc:chgData name="Watanabe Go" userId="eca159047afb4479" providerId="LiveId" clId="{459E62B1-888E-46F9-A5AF-5BBE3717D687}" dt="2023-03-08T03:01:24.226" v="15178" actId="14100"/>
        <pc:sldMkLst>
          <pc:docMk/>
          <pc:sldMk cId="4158182538" sldId="577"/>
        </pc:sldMkLst>
        <pc:spChg chg="mod">
          <ac:chgData name="Watanabe Go" userId="eca159047afb4479" providerId="LiveId" clId="{459E62B1-888E-46F9-A5AF-5BBE3717D687}" dt="2023-03-07T18:23:02.344" v="11562"/>
          <ac:spMkLst>
            <pc:docMk/>
            <pc:sldMk cId="4158182538" sldId="577"/>
            <ac:spMk id="2" creationId="{01DCD29E-368E-BDB6-F9D1-E2BB06441E71}"/>
          </ac:spMkLst>
        </pc:spChg>
        <pc:spChg chg="mod">
          <ac:chgData name="Watanabe Go" userId="eca159047afb4479" providerId="LiveId" clId="{459E62B1-888E-46F9-A5AF-5BBE3717D687}" dt="2023-03-08T02:58:48.837" v="15034"/>
          <ac:spMkLst>
            <pc:docMk/>
            <pc:sldMk cId="4158182538" sldId="577"/>
            <ac:spMk id="4" creationId="{C9C6A5A6-FC2E-CAAE-3913-8E0FCB7E7845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5" creationId="{AA17679C-16ED-A3A2-C1DD-F867E2AB2F73}"/>
          </ac:spMkLst>
        </pc:spChg>
        <pc:spChg chg="add mod">
          <ac:chgData name="Watanabe Go" userId="eca159047afb4479" providerId="LiveId" clId="{459E62B1-888E-46F9-A5AF-5BBE3717D687}" dt="2023-03-08T02:59:21.479" v="15064"/>
          <ac:spMkLst>
            <pc:docMk/>
            <pc:sldMk cId="4158182538" sldId="577"/>
            <ac:spMk id="6" creationId="{0DDF198D-26D2-56AC-504D-0650BEE67A64}"/>
          </ac:spMkLst>
        </pc:spChg>
        <pc:spChg chg="add mod">
          <ac:chgData name="Watanabe Go" userId="eca159047afb4479" providerId="LiveId" clId="{459E62B1-888E-46F9-A5AF-5BBE3717D687}" dt="2023-03-08T02:59:02.442" v="15035" actId="14100"/>
          <ac:spMkLst>
            <pc:docMk/>
            <pc:sldMk cId="4158182538" sldId="577"/>
            <ac:spMk id="7" creationId="{585A08BF-79A0-2A96-9712-7D97E2720869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8" creationId="{24AC6115-688E-9A49-E801-3E3B87E1E5DC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9" creationId="{04EBB9BD-A09B-E992-3930-4B9DAEC743D8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10" creationId="{9F2D1669-3FB0-85F3-30E5-FD09E1D6F656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11" creationId="{9AD64D16-1640-78E2-1A77-7E3B697CC28D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12" creationId="{38A2301F-E972-560B-6C13-B97A2D3E9235}"/>
          </ac:spMkLst>
        </pc:spChg>
        <pc:spChg chg="add del mod">
          <ac:chgData name="Watanabe Go" userId="eca159047afb4479" providerId="LiveId" clId="{459E62B1-888E-46F9-A5AF-5BBE3717D687}" dt="2023-03-07T18:27:09.860" v="11633" actId="478"/>
          <ac:spMkLst>
            <pc:docMk/>
            <pc:sldMk cId="4158182538" sldId="577"/>
            <ac:spMk id="13" creationId="{94BA9633-886F-EA60-1C19-FE94BC5C9965}"/>
          </ac:spMkLst>
        </pc:spChg>
        <pc:spChg chg="add del mod">
          <ac:chgData name="Watanabe Go" userId="eca159047afb4479" providerId="LiveId" clId="{459E62B1-888E-46F9-A5AF-5BBE3717D687}" dt="2023-03-07T18:27:09.860" v="11633" actId="478"/>
          <ac:spMkLst>
            <pc:docMk/>
            <pc:sldMk cId="4158182538" sldId="577"/>
            <ac:spMk id="14" creationId="{A0B67408-1F51-38F7-B86C-99E3B7881A67}"/>
          </ac:spMkLst>
        </pc:spChg>
        <pc:spChg chg="add del mod">
          <ac:chgData name="Watanabe Go" userId="eca159047afb4479" providerId="LiveId" clId="{459E62B1-888E-46F9-A5AF-5BBE3717D687}" dt="2023-03-07T18:27:09.860" v="11633" actId="478"/>
          <ac:spMkLst>
            <pc:docMk/>
            <pc:sldMk cId="4158182538" sldId="577"/>
            <ac:spMk id="15" creationId="{5556A49C-8A1E-43D5-1CFB-2038DDDEB88E}"/>
          </ac:spMkLst>
        </pc:spChg>
        <pc:spChg chg="add del mod">
          <ac:chgData name="Watanabe Go" userId="eca159047afb4479" providerId="LiveId" clId="{459E62B1-888E-46F9-A5AF-5BBE3717D687}" dt="2023-03-07T18:26:41.593" v="11612" actId="478"/>
          <ac:spMkLst>
            <pc:docMk/>
            <pc:sldMk cId="4158182538" sldId="577"/>
            <ac:spMk id="16" creationId="{CE60013D-CDE2-5541-B0E1-7B3A55414B5F}"/>
          </ac:spMkLst>
        </pc:spChg>
        <pc:spChg chg="add del mod">
          <ac:chgData name="Watanabe Go" userId="eca159047afb4479" providerId="LiveId" clId="{459E62B1-888E-46F9-A5AF-5BBE3717D687}" dt="2023-03-07T18:26:41.593" v="11612" actId="478"/>
          <ac:spMkLst>
            <pc:docMk/>
            <pc:sldMk cId="4158182538" sldId="577"/>
            <ac:spMk id="17" creationId="{4D70857C-C3D8-1734-A378-116550CAE22C}"/>
          </ac:spMkLst>
        </pc:spChg>
        <pc:spChg chg="add del mod">
          <ac:chgData name="Watanabe Go" userId="eca159047afb4479" providerId="LiveId" clId="{459E62B1-888E-46F9-A5AF-5BBE3717D687}" dt="2023-03-07T18:26:41.593" v="11612" actId="478"/>
          <ac:spMkLst>
            <pc:docMk/>
            <pc:sldMk cId="4158182538" sldId="577"/>
            <ac:spMk id="18" creationId="{D8112E35-7FB9-A2B4-1C69-3732C3A1AB50}"/>
          </ac:spMkLst>
        </pc:spChg>
        <pc:spChg chg="add del mod">
          <ac:chgData name="Watanabe Go" userId="eca159047afb4479" providerId="LiveId" clId="{459E62B1-888E-46F9-A5AF-5BBE3717D687}" dt="2023-03-07T18:18:26.507" v="11429" actId="478"/>
          <ac:spMkLst>
            <pc:docMk/>
            <pc:sldMk cId="4158182538" sldId="577"/>
            <ac:spMk id="19" creationId="{318F9A59-07E6-723F-4C9D-860D57E8F4C2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0" creationId="{F4979057-A057-5919-EB49-7F64BB2D679E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1" creationId="{07AF977A-55EA-9702-0BC4-5ADAC8CDA027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2" creationId="{E46C0191-17CE-21DF-A0F0-8E461B02962F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23" creationId="{BFA30822-207F-5624-54DE-98375084A0C0}"/>
          </ac:spMkLst>
        </pc:spChg>
        <pc:spChg chg="add mod">
          <ac:chgData name="Watanabe Go" userId="eca159047afb4479" providerId="LiveId" clId="{459E62B1-888E-46F9-A5AF-5BBE3717D687}" dt="2023-03-08T03:00:24.898" v="15140" actId="1037"/>
          <ac:spMkLst>
            <pc:docMk/>
            <pc:sldMk cId="4158182538" sldId="577"/>
            <ac:spMk id="24" creationId="{65228D55-46D2-BFE9-E1B9-1F53DF40993D}"/>
          </ac:spMkLst>
        </pc:spChg>
        <pc:spChg chg="add del mod">
          <ac:chgData name="Watanabe Go" userId="eca159047afb4479" providerId="LiveId" clId="{459E62B1-888E-46F9-A5AF-5BBE3717D687}" dt="2023-03-07T18:29:47.747" v="11657" actId="21"/>
          <ac:spMkLst>
            <pc:docMk/>
            <pc:sldMk cId="4158182538" sldId="577"/>
            <ac:spMk id="25" creationId="{C596B7B1-EF8F-DC0E-0975-D8605D159989}"/>
          </ac:spMkLst>
        </pc:spChg>
        <pc:spChg chg="add del mod">
          <ac:chgData name="Watanabe Go" userId="eca159047afb4479" providerId="LiveId" clId="{459E62B1-888E-46F9-A5AF-5BBE3717D687}" dt="2023-03-07T18:17:22.285" v="11373" actId="478"/>
          <ac:spMkLst>
            <pc:docMk/>
            <pc:sldMk cId="4158182538" sldId="577"/>
            <ac:spMk id="26" creationId="{D84B7EFB-811F-6D0D-E6B2-646C13C33B1A}"/>
          </ac:spMkLst>
        </pc:spChg>
        <pc:spChg chg="add del mod">
          <ac:chgData name="Watanabe Go" userId="eca159047afb4479" providerId="LiveId" clId="{459E62B1-888E-46F9-A5AF-5BBE3717D687}" dt="2023-03-07T18:29:47.747" v="11657" actId="21"/>
          <ac:spMkLst>
            <pc:docMk/>
            <pc:sldMk cId="4158182538" sldId="577"/>
            <ac:spMk id="27" creationId="{EAD3CB41-64F4-0E02-2679-BCAF5D7BA526}"/>
          </ac:spMkLst>
        </pc:spChg>
        <pc:spChg chg="add del mod">
          <ac:chgData name="Watanabe Go" userId="eca159047afb4479" providerId="LiveId" clId="{459E62B1-888E-46F9-A5AF-5BBE3717D687}" dt="2023-03-07T18:29:47.747" v="11657" actId="21"/>
          <ac:spMkLst>
            <pc:docMk/>
            <pc:sldMk cId="4158182538" sldId="577"/>
            <ac:spMk id="28" creationId="{E7A16484-CB3F-A6A7-1CF6-D32BB6DF9001}"/>
          </ac:spMkLst>
        </pc:spChg>
        <pc:spChg chg="add del mod">
          <ac:chgData name="Watanabe Go" userId="eca159047afb4479" providerId="LiveId" clId="{459E62B1-888E-46F9-A5AF-5BBE3717D687}" dt="2023-03-07T18:22:51.508" v="11536" actId="478"/>
          <ac:spMkLst>
            <pc:docMk/>
            <pc:sldMk cId="4158182538" sldId="577"/>
            <ac:spMk id="29" creationId="{D00255F9-AB5B-BA8F-17B3-9386E65371B0}"/>
          </ac:spMkLst>
        </pc:spChg>
        <pc:spChg chg="add del mod">
          <ac:chgData name="Watanabe Go" userId="eca159047afb4479" providerId="LiveId" clId="{459E62B1-888E-46F9-A5AF-5BBE3717D687}" dt="2023-03-06T18:58:52.091" v="1127"/>
          <ac:spMkLst>
            <pc:docMk/>
            <pc:sldMk cId="4158182538" sldId="577"/>
            <ac:spMk id="30" creationId="{5BDEC6AD-6A1C-9AF5-1AD5-27DAE44E9399}"/>
          </ac:spMkLst>
        </pc:spChg>
        <pc:spChg chg="add mod">
          <ac:chgData name="Watanabe Go" userId="eca159047afb4479" providerId="LiveId" clId="{459E62B1-888E-46F9-A5AF-5BBE3717D687}" dt="2023-03-08T03:00:56.361" v="15150" actId="14100"/>
          <ac:spMkLst>
            <pc:docMk/>
            <pc:sldMk cId="4158182538" sldId="577"/>
            <ac:spMk id="31" creationId="{C7083B80-D48F-13A7-5512-94D48A2EF373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2" creationId="{B3914BBE-AABE-AEB7-BD52-40768B2D8D8E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3" creationId="{A25A5E7D-4175-1BAE-B268-0A0065B2BEA9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4" creationId="{D3FD8A7D-1B43-7240-EDE4-0AB51D05C2DB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5" creationId="{4B2D3ED5-A54C-CB17-4ACE-FD888FEA9F5D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6" creationId="{6DF34DFE-3D6B-46BE-8D0E-78C00E21A92B}"/>
          </ac:spMkLst>
        </pc:spChg>
        <pc:spChg chg="add mod">
          <ac:chgData name="Watanabe Go" userId="eca159047afb4479" providerId="LiveId" clId="{459E62B1-888E-46F9-A5AF-5BBE3717D687}" dt="2023-03-07T18:30:47.813" v="11660" actId="1076"/>
          <ac:spMkLst>
            <pc:docMk/>
            <pc:sldMk cId="4158182538" sldId="577"/>
            <ac:spMk id="37" creationId="{22122576-E553-42CB-834F-7BD6EC0BF27A}"/>
          </ac:spMkLst>
        </pc:spChg>
        <pc:spChg chg="add del mod">
          <ac:chgData name="Watanabe Go" userId="eca159047afb4479" providerId="LiveId" clId="{459E62B1-888E-46F9-A5AF-5BBE3717D687}" dt="2023-03-07T18:28:00.682" v="11643" actId="478"/>
          <ac:spMkLst>
            <pc:docMk/>
            <pc:sldMk cId="4158182538" sldId="577"/>
            <ac:spMk id="38" creationId="{2B59E3B7-F1C3-70B6-6E54-8DCDA43D80E0}"/>
          </ac:spMkLst>
        </pc:spChg>
        <pc:spChg chg="add mod">
          <ac:chgData name="Watanabe Go" userId="eca159047afb4479" providerId="LiveId" clId="{459E62B1-888E-46F9-A5AF-5BBE3717D687}" dt="2023-03-07T18:32:12.895" v="11722" actId="14100"/>
          <ac:spMkLst>
            <pc:docMk/>
            <pc:sldMk cId="4158182538" sldId="577"/>
            <ac:spMk id="39" creationId="{7938AB9D-B5D0-876F-C17F-6120A813DD4A}"/>
          </ac:spMkLst>
        </pc:spChg>
        <pc:spChg chg="add mod">
          <ac:chgData name="Watanabe Go" userId="eca159047afb4479" providerId="LiveId" clId="{459E62B1-888E-46F9-A5AF-5BBE3717D687}" dt="2023-03-08T02:59:32.128" v="15066" actId="14100"/>
          <ac:spMkLst>
            <pc:docMk/>
            <pc:sldMk cId="4158182538" sldId="577"/>
            <ac:spMk id="40" creationId="{289CCC8E-DD6D-58F5-7A02-4E1CE655D127}"/>
          </ac:spMkLst>
        </pc:spChg>
        <pc:spChg chg="add del mod">
          <ac:chgData name="Watanabe Go" userId="eca159047afb4479" providerId="LiveId" clId="{459E62B1-888E-46F9-A5AF-5BBE3717D687}" dt="2023-03-07T18:31:12.388" v="11661" actId="478"/>
          <ac:spMkLst>
            <pc:docMk/>
            <pc:sldMk cId="4158182538" sldId="577"/>
            <ac:spMk id="41" creationId="{817159A1-DC91-894C-001F-15AE9A1770FF}"/>
          </ac:spMkLst>
        </pc:spChg>
        <pc:spChg chg="add mod">
          <ac:chgData name="Watanabe Go" userId="eca159047afb4479" providerId="LiveId" clId="{459E62B1-888E-46F9-A5AF-5BBE3717D687}" dt="2023-03-08T03:00:29.288" v="15148" actId="1038"/>
          <ac:spMkLst>
            <pc:docMk/>
            <pc:sldMk cId="4158182538" sldId="577"/>
            <ac:spMk id="42" creationId="{7A94A05E-31D4-38FE-1FAF-48A87498EDCC}"/>
          </ac:spMkLst>
        </pc:spChg>
        <pc:spChg chg="add mod">
          <ac:chgData name="Watanabe Go" userId="eca159047afb4479" providerId="LiveId" clId="{459E62B1-888E-46F9-A5AF-5BBE3717D687}" dt="2023-03-08T03:01:24.226" v="15178" actId="14100"/>
          <ac:spMkLst>
            <pc:docMk/>
            <pc:sldMk cId="4158182538" sldId="577"/>
            <ac:spMk id="43" creationId="{02B8EC34-FDB5-8E75-1A82-7C8707238063}"/>
          </ac:spMkLst>
        </pc:spChg>
      </pc:sldChg>
      <pc:sldChg chg="addSp delSp modSp new mod ord modClrScheme chgLayout">
        <pc:chgData name="Watanabe Go" userId="eca159047afb4479" providerId="LiveId" clId="{459E62B1-888E-46F9-A5AF-5BBE3717D687}" dt="2023-03-08T10:37:50.321" v="18331" actId="478"/>
        <pc:sldMkLst>
          <pc:docMk/>
          <pc:sldMk cId="275906203" sldId="578"/>
        </pc:sldMkLst>
        <pc:spChg chg="del mod ord">
          <ac:chgData name="Watanabe Go" userId="eca159047afb4479" providerId="LiveId" clId="{459E62B1-888E-46F9-A5AF-5BBE3717D687}" dt="2023-03-06T16:45:05.148" v="275" actId="700"/>
          <ac:spMkLst>
            <pc:docMk/>
            <pc:sldMk cId="275906203" sldId="578"/>
            <ac:spMk id="2" creationId="{82D5D96A-71D6-363A-8BD4-0D8EA2059D97}"/>
          </ac:spMkLst>
        </pc:spChg>
        <pc:spChg chg="del mod ord">
          <ac:chgData name="Watanabe Go" userId="eca159047afb4479" providerId="LiveId" clId="{459E62B1-888E-46F9-A5AF-5BBE3717D687}" dt="2023-03-08T10:37:50.321" v="18331" actId="478"/>
          <ac:spMkLst>
            <pc:docMk/>
            <pc:sldMk cId="275906203" sldId="578"/>
            <ac:spMk id="3" creationId="{681F9797-6137-3C6E-6CCB-F8A7BBB3234C}"/>
          </ac:spMkLst>
        </pc:spChg>
        <pc:spChg chg="del mod ord">
          <ac:chgData name="Watanabe Go" userId="eca159047afb4479" providerId="LiveId" clId="{459E62B1-888E-46F9-A5AF-5BBE3717D687}" dt="2023-03-06T16:45:05.148" v="275" actId="700"/>
          <ac:spMkLst>
            <pc:docMk/>
            <pc:sldMk cId="275906203" sldId="578"/>
            <ac:spMk id="4" creationId="{E022A7E3-1E34-8240-5EE3-D62E8D94263D}"/>
          </ac:spMkLst>
        </pc:spChg>
        <pc:spChg chg="add mod ord">
          <ac:chgData name="Watanabe Go" userId="eca159047afb4479" providerId="LiveId" clId="{459E62B1-888E-46F9-A5AF-5BBE3717D687}" dt="2023-03-06T16:45:12.538" v="308"/>
          <ac:spMkLst>
            <pc:docMk/>
            <pc:sldMk cId="275906203" sldId="578"/>
            <ac:spMk id="5" creationId="{CEE35993-5565-FEC6-BE20-5B5FCB2E6712}"/>
          </ac:spMkLst>
        </pc:spChg>
        <pc:spChg chg="add mod ord">
          <ac:chgData name="Watanabe Go" userId="eca159047afb4479" providerId="LiveId" clId="{459E62B1-888E-46F9-A5AF-5BBE3717D687}" dt="2023-03-06T16:45:05.148" v="275" actId="700"/>
          <ac:spMkLst>
            <pc:docMk/>
            <pc:sldMk cId="275906203" sldId="578"/>
            <ac:spMk id="6" creationId="{3E989D68-A166-4C21-A4A0-5FBBC0194CE0}"/>
          </ac:spMkLst>
        </pc:spChg>
      </pc:sldChg>
      <pc:sldChg chg="addSp delSp modSp new del mod ord modClrScheme chgLayout">
        <pc:chgData name="Watanabe Go" userId="eca159047afb4479" providerId="LiveId" clId="{459E62B1-888E-46F9-A5AF-5BBE3717D687}" dt="2023-03-07T18:14:48.179" v="11331" actId="47"/>
        <pc:sldMkLst>
          <pc:docMk/>
          <pc:sldMk cId="3573216300" sldId="579"/>
        </pc:sldMkLst>
        <pc:spChg chg="del mod ord">
          <ac:chgData name="Watanabe Go" userId="eca159047afb4479" providerId="LiveId" clId="{459E62B1-888E-46F9-A5AF-5BBE3717D687}" dt="2023-03-06T16:45:30.788" v="310" actId="700"/>
          <ac:spMkLst>
            <pc:docMk/>
            <pc:sldMk cId="3573216300" sldId="579"/>
            <ac:spMk id="2" creationId="{FC6E5475-EF8D-EB74-C173-938749E17C0D}"/>
          </ac:spMkLst>
        </pc:spChg>
        <pc:spChg chg="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3" creationId="{10500F64-3E52-C43B-7D79-55F0C65F1FB6}"/>
          </ac:spMkLst>
        </pc:spChg>
        <pc:spChg chg="del mod ord">
          <ac:chgData name="Watanabe Go" userId="eca159047afb4479" providerId="LiveId" clId="{459E62B1-888E-46F9-A5AF-5BBE3717D687}" dt="2023-03-06T16:45:30.788" v="310" actId="700"/>
          <ac:spMkLst>
            <pc:docMk/>
            <pc:sldMk cId="3573216300" sldId="579"/>
            <ac:spMk id="4" creationId="{6AD60B71-FBB5-15C1-A5D2-8766A3DD1DD7}"/>
          </ac:spMkLst>
        </pc:spChg>
        <pc:spChg chg="add del 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5" creationId="{424845A5-0911-EA16-D299-F53A6E40A19D}"/>
          </ac:spMkLst>
        </pc:spChg>
        <pc:spChg chg="add del 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6" creationId="{9862F7F1-C93E-3D15-6AB6-E8871372FC96}"/>
          </ac:spMkLst>
        </pc:spChg>
        <pc:spChg chg="add mod ord">
          <ac:chgData name="Watanabe Go" userId="eca159047afb4479" providerId="LiveId" clId="{459E62B1-888E-46F9-A5AF-5BBE3717D687}" dt="2023-03-07T02:28:45.447" v="6091"/>
          <ac:spMkLst>
            <pc:docMk/>
            <pc:sldMk cId="3573216300" sldId="579"/>
            <ac:spMk id="7" creationId="{D64B08BE-6A59-B922-0410-5AA00DFA3799}"/>
          </ac:spMkLst>
        </pc:spChg>
        <pc:spChg chg="add mod ord">
          <ac:chgData name="Watanabe Go" userId="eca159047afb4479" providerId="LiveId" clId="{459E62B1-888E-46F9-A5AF-5BBE3717D687}" dt="2023-03-06T16:45:32.796" v="311" actId="700"/>
          <ac:spMkLst>
            <pc:docMk/>
            <pc:sldMk cId="3573216300" sldId="579"/>
            <ac:spMk id="8" creationId="{75B71092-40D6-DF31-5304-DF79258B4B57}"/>
          </ac:spMkLst>
        </pc:spChg>
      </pc:sldChg>
      <pc:sldChg chg="delSp modSp add mod">
        <pc:chgData name="Watanabe Go" userId="eca159047afb4479" providerId="LiveId" clId="{459E62B1-888E-46F9-A5AF-5BBE3717D687}" dt="2023-03-08T10:38:36.662" v="18372"/>
        <pc:sldMkLst>
          <pc:docMk/>
          <pc:sldMk cId="2245240273" sldId="580"/>
        </pc:sldMkLst>
        <pc:spChg chg="del">
          <ac:chgData name="Watanabe Go" userId="eca159047afb4479" providerId="LiveId" clId="{459E62B1-888E-46F9-A5AF-5BBE3717D687}" dt="2023-03-08T10:38:23.875" v="18333" actId="478"/>
          <ac:spMkLst>
            <pc:docMk/>
            <pc:sldMk cId="2245240273" sldId="580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10:38:36.662" v="18372"/>
          <ac:spMkLst>
            <pc:docMk/>
            <pc:sldMk cId="2245240273" sldId="580"/>
            <ac:spMk id="7" creationId="{D64B08BE-6A59-B922-0410-5AA00DFA3799}"/>
          </ac:spMkLst>
        </pc:spChg>
      </pc:sldChg>
      <pc:sldChg chg="modSp add mod">
        <pc:chgData name="Watanabe Go" userId="eca159047afb4479" providerId="LiveId" clId="{459E62B1-888E-46F9-A5AF-5BBE3717D687}" dt="2023-03-08T02:45:47.378" v="14739" actId="20577"/>
        <pc:sldMkLst>
          <pc:docMk/>
          <pc:sldMk cId="2940687378" sldId="581"/>
        </pc:sldMkLst>
        <pc:spChg chg="mod">
          <ac:chgData name="Watanabe Go" userId="eca159047afb4479" providerId="LiveId" clId="{459E62B1-888E-46F9-A5AF-5BBE3717D687}" dt="2023-03-08T02:45:47.378" v="14739" actId="20577"/>
          <ac:spMkLst>
            <pc:docMk/>
            <pc:sldMk cId="2940687378" sldId="581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15:54:03.801" v="9055"/>
          <ac:spMkLst>
            <pc:docMk/>
            <pc:sldMk cId="2940687378" sldId="581"/>
            <ac:spMk id="8" creationId="{75B71092-40D6-DF31-5304-DF79258B4B57}"/>
          </ac:spMkLst>
        </pc:spChg>
      </pc:sldChg>
      <pc:sldChg chg="addSp delSp modSp new del mod modClrScheme chgLayout">
        <pc:chgData name="Watanabe Go" userId="eca159047afb4479" providerId="LiveId" clId="{459E62B1-888E-46F9-A5AF-5BBE3717D687}" dt="2023-03-08T10:39:53.792" v="18387" actId="47"/>
        <pc:sldMkLst>
          <pc:docMk/>
          <pc:sldMk cId="450065755" sldId="582"/>
        </pc:sldMkLst>
        <pc:spChg chg="del mod ord">
          <ac:chgData name="Watanabe Go" userId="eca159047afb4479" providerId="LiveId" clId="{459E62B1-888E-46F9-A5AF-5BBE3717D687}" dt="2023-03-06T16:46:24.168" v="372" actId="700"/>
          <ac:spMkLst>
            <pc:docMk/>
            <pc:sldMk cId="450065755" sldId="582"/>
            <ac:spMk id="2" creationId="{1A3461CC-466B-8B15-A8F6-22B363589BDC}"/>
          </ac:spMkLst>
        </pc:spChg>
        <pc:spChg chg="del mod ord">
          <ac:chgData name="Watanabe Go" userId="eca159047afb4479" providerId="LiveId" clId="{459E62B1-888E-46F9-A5AF-5BBE3717D687}" dt="2023-03-06T16:46:24.168" v="372" actId="700"/>
          <ac:spMkLst>
            <pc:docMk/>
            <pc:sldMk cId="450065755" sldId="582"/>
            <ac:spMk id="3" creationId="{AA654A87-EDAB-489F-B4E9-4AA45D2AC194}"/>
          </ac:spMkLst>
        </pc:spChg>
        <pc:spChg chg="add mod ord">
          <ac:chgData name="Watanabe Go" userId="eca159047afb4479" providerId="LiveId" clId="{459E62B1-888E-46F9-A5AF-5BBE3717D687}" dt="2023-03-08T10:38:57.173" v="18374" actId="21"/>
          <ac:spMkLst>
            <pc:docMk/>
            <pc:sldMk cId="450065755" sldId="582"/>
            <ac:spMk id="4" creationId="{C5A5E4E3-DE76-7E43-1571-2453C69CB06B}"/>
          </ac:spMkLst>
        </pc:spChg>
        <pc:spChg chg="add mod ord">
          <ac:chgData name="Watanabe Go" userId="eca159047afb4479" providerId="LiveId" clId="{459E62B1-888E-46F9-A5AF-5BBE3717D687}" dt="2023-03-08T10:39:05.259" v="18376" actId="21"/>
          <ac:spMkLst>
            <pc:docMk/>
            <pc:sldMk cId="450065755" sldId="582"/>
            <ac:spMk id="5" creationId="{3FA0A859-3F3E-0C28-768C-86868206001F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6" creationId="{CD5D46C6-9AEA-15B6-B85A-AB19C5912635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7" creationId="{49959630-82E2-A73B-FDEB-A5C3599694DC}"/>
          </ac:spMkLst>
        </pc:spChg>
        <pc:spChg chg="add del mod">
          <ac:chgData name="Watanabe Go" userId="eca159047afb4479" providerId="LiveId" clId="{459E62B1-888E-46F9-A5AF-5BBE3717D687}" dt="2023-03-06T16:47:36.740" v="393" actId="478"/>
          <ac:spMkLst>
            <pc:docMk/>
            <pc:sldMk cId="450065755" sldId="582"/>
            <ac:spMk id="8" creationId="{F8396121-1655-CC22-F398-64235E566BC1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9" creationId="{4324A047-EA2B-2E07-357E-737DE7E3307E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0" creationId="{0B15FA27-52AB-3FF1-26DE-F16DD612B9D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1" creationId="{0E14BF75-1AC7-70CA-C1D8-77B42D38338F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2" creationId="{0742ADF2-939C-FBDC-1B26-9BE2221040E6}"/>
          </ac:spMkLst>
        </pc:spChg>
        <pc:spChg chg="add del mod">
          <ac:chgData name="Watanabe Go" userId="eca159047afb4479" providerId="LiveId" clId="{459E62B1-888E-46F9-A5AF-5BBE3717D687}" dt="2023-03-06T16:49:29.542" v="561" actId="21"/>
          <ac:spMkLst>
            <pc:docMk/>
            <pc:sldMk cId="450065755" sldId="582"/>
            <ac:spMk id="13" creationId="{A8C5E74B-A181-2EB6-D6B7-2B14724CA07A}"/>
          </ac:spMkLst>
        </pc:spChg>
        <pc:spChg chg="add del mod">
          <ac:chgData name="Watanabe Go" userId="eca159047afb4479" providerId="LiveId" clId="{459E62B1-888E-46F9-A5AF-5BBE3717D687}" dt="2023-03-06T16:49:29.542" v="561" actId="21"/>
          <ac:spMkLst>
            <pc:docMk/>
            <pc:sldMk cId="450065755" sldId="582"/>
            <ac:spMk id="14" creationId="{8DCF0153-EDC8-61A1-AB62-AE8B168B4072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5" creationId="{97DC65F2-9E5A-D3BB-C544-62238E77F84C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6" creationId="{0D68EF6C-329B-97CF-9ABE-3D4CBEB191A4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17" creationId="{236B42F7-D317-9FDF-EFC1-9A6308DF6021}"/>
          </ac:spMkLst>
        </pc:spChg>
        <pc:spChg chg="add del mod">
          <ac:chgData name="Watanabe Go" userId="eca159047afb4479" providerId="LiveId" clId="{459E62B1-888E-46F9-A5AF-5BBE3717D687}" dt="2023-03-06T16:52:31.818" v="735"/>
          <ac:spMkLst>
            <pc:docMk/>
            <pc:sldMk cId="450065755" sldId="582"/>
            <ac:spMk id="18" creationId="{5D85D456-A7FB-0D3F-CCE3-422D4D90A46A}"/>
          </ac:spMkLst>
        </pc:spChg>
        <pc:spChg chg="add del mod">
          <ac:chgData name="Watanabe Go" userId="eca159047afb4479" providerId="LiveId" clId="{459E62B1-888E-46F9-A5AF-5BBE3717D687}" dt="2023-03-07T19:22:09.346" v="12601" actId="478"/>
          <ac:spMkLst>
            <pc:docMk/>
            <pc:sldMk cId="450065755" sldId="582"/>
            <ac:spMk id="19" creationId="{A1E25756-80C8-C9F9-D70D-2228BA2A9FD5}"/>
          </ac:spMkLst>
        </pc:spChg>
        <pc:spChg chg="add del mod">
          <ac:chgData name="Watanabe Go" userId="eca159047afb4479" providerId="LiveId" clId="{459E62B1-888E-46F9-A5AF-5BBE3717D687}" dt="2023-03-07T19:22:09.346" v="12601" actId="478"/>
          <ac:spMkLst>
            <pc:docMk/>
            <pc:sldMk cId="450065755" sldId="582"/>
            <ac:spMk id="20" creationId="{18FBA77A-868A-376D-D0D6-2A63D4C1449D}"/>
          </ac:spMkLst>
        </pc:spChg>
        <pc:spChg chg="add del mod">
          <ac:chgData name="Watanabe Go" userId="eca159047afb4479" providerId="LiveId" clId="{459E62B1-888E-46F9-A5AF-5BBE3717D687}" dt="2023-03-07T19:22:53.201" v="12615" actId="478"/>
          <ac:spMkLst>
            <pc:docMk/>
            <pc:sldMk cId="450065755" sldId="582"/>
            <ac:spMk id="21" creationId="{3F65DCBA-F3C2-7097-6886-A4936FCE902D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2" creationId="{14020A38-7A40-5DC4-20C8-41BD958F37C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3" creationId="{A441D76A-EE38-9D25-4233-4208AE48D84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4" creationId="{1E54F1ED-AF2D-2E0D-498A-D76A2837AC8D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5" creationId="{1833AA5A-01DF-AC2F-646B-89DF1F5CFB6C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6" creationId="{CDCB8521-BDAD-5019-D7C5-108EFE096819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7" creationId="{1A6CB19B-431D-C088-41DA-034FC1077EA3}"/>
          </ac:spMkLst>
        </pc:spChg>
        <pc:spChg chg="add del mod">
          <ac:chgData name="Watanabe Go" userId="eca159047afb4479" providerId="LiveId" clId="{459E62B1-888E-46F9-A5AF-5BBE3717D687}" dt="2023-03-08T10:39:46.396" v="18385" actId="21"/>
          <ac:spMkLst>
            <pc:docMk/>
            <pc:sldMk cId="450065755" sldId="582"/>
            <ac:spMk id="28" creationId="{CFA2FA67-2EA2-7B35-C1DF-AD0B7ECC05D9}"/>
          </ac:spMkLst>
        </pc:spChg>
      </pc:sldChg>
      <pc:sldChg chg="addSp modSp new del mod ord">
        <pc:chgData name="Watanabe Go" userId="eca159047afb4479" providerId="LiveId" clId="{459E62B1-888E-46F9-A5AF-5BBE3717D687}" dt="2023-03-07T17:52:53.740" v="10561" actId="47"/>
        <pc:sldMkLst>
          <pc:docMk/>
          <pc:sldMk cId="3244923716" sldId="583"/>
        </pc:sldMkLst>
        <pc:spChg chg="mod">
          <ac:chgData name="Watanabe Go" userId="eca159047afb4479" providerId="LiveId" clId="{459E62B1-888E-46F9-A5AF-5BBE3717D687}" dt="2023-03-07T01:08:03.800" v="2498" actId="20577"/>
          <ac:spMkLst>
            <pc:docMk/>
            <pc:sldMk cId="3244923716" sldId="583"/>
            <ac:spMk id="2" creationId="{61B1E19E-D487-325C-02B4-FA7718AAA414}"/>
          </ac:spMkLst>
        </pc:spChg>
        <pc:spChg chg="mod">
          <ac:chgData name="Watanabe Go" userId="eca159047afb4479" providerId="LiveId" clId="{459E62B1-888E-46F9-A5AF-5BBE3717D687}" dt="2023-03-07T15:05:13.142" v="8111"/>
          <ac:spMkLst>
            <pc:docMk/>
            <pc:sldMk cId="3244923716" sldId="583"/>
            <ac:spMk id="4" creationId="{1FD43042-166E-04BC-2E41-97B5A511317C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5" creationId="{6745E5F7-170A-53DB-E0D1-AE7908D5DB11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6" creationId="{C610DA2F-26C2-407E-1278-56C6A7D80299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7" creationId="{E8132CC6-4CF4-5088-18E1-9F0C215E9EA5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8" creationId="{4135ECF9-DC5E-785E-4104-43E93A712FA0}"/>
          </ac:spMkLst>
        </pc:spChg>
        <pc:spChg chg="add mod">
          <ac:chgData name="Watanabe Go" userId="eca159047afb4479" providerId="LiveId" clId="{459E62B1-888E-46F9-A5AF-5BBE3717D687}" dt="2023-03-07T01:08:22.574" v="2503" actId="1076"/>
          <ac:spMkLst>
            <pc:docMk/>
            <pc:sldMk cId="3244923716" sldId="583"/>
            <ac:spMk id="9" creationId="{1D09F4D8-02E5-4D05-6C31-A137E7F4FEFF}"/>
          </ac:spMkLst>
        </pc:spChg>
        <pc:spChg chg="add mod">
          <ac:chgData name="Watanabe Go" userId="eca159047afb4479" providerId="LiveId" clId="{459E62B1-888E-46F9-A5AF-5BBE3717D687}" dt="2023-03-07T01:08:22.574" v="2503" actId="1076"/>
          <ac:spMkLst>
            <pc:docMk/>
            <pc:sldMk cId="3244923716" sldId="583"/>
            <ac:spMk id="10" creationId="{5B05BE85-658D-E9DB-0561-C07F9B91D595}"/>
          </ac:spMkLst>
        </pc:spChg>
        <pc:spChg chg="add mod">
          <ac:chgData name="Watanabe Go" userId="eca159047afb4479" providerId="LiveId" clId="{459E62B1-888E-46F9-A5AF-5BBE3717D687}" dt="2023-03-07T01:08:39.170" v="2505" actId="1076"/>
          <ac:spMkLst>
            <pc:docMk/>
            <pc:sldMk cId="3244923716" sldId="583"/>
            <ac:spMk id="11" creationId="{FE34DA52-3DB3-528B-94E8-34D02D54E07D}"/>
          </ac:spMkLst>
        </pc:spChg>
        <pc:spChg chg="add mod">
          <ac:chgData name="Watanabe Go" userId="eca159047afb4479" providerId="LiveId" clId="{459E62B1-888E-46F9-A5AF-5BBE3717D687}" dt="2023-03-07T01:08:39.170" v="2505" actId="1076"/>
          <ac:spMkLst>
            <pc:docMk/>
            <pc:sldMk cId="3244923716" sldId="583"/>
            <ac:spMk id="12" creationId="{FEB87ADB-2D4A-B91A-DC03-B72B0011495A}"/>
          </ac:spMkLst>
        </pc:spChg>
        <pc:spChg chg="add mod">
          <ac:chgData name="Watanabe Go" userId="eca159047afb4479" providerId="LiveId" clId="{459E62B1-888E-46F9-A5AF-5BBE3717D687}" dt="2023-03-07T03:00:43.441" v="7019" actId="14100"/>
          <ac:spMkLst>
            <pc:docMk/>
            <pc:sldMk cId="3244923716" sldId="583"/>
            <ac:spMk id="13" creationId="{5937281B-97D0-AFFA-2CBD-00ECF6C62437}"/>
          </ac:spMkLst>
        </pc:spChg>
        <pc:spChg chg="add mod">
          <ac:chgData name="Watanabe Go" userId="eca159047afb4479" providerId="LiveId" clId="{459E62B1-888E-46F9-A5AF-5BBE3717D687}" dt="2023-03-07T01:10:29.247" v="2581" actId="14100"/>
          <ac:spMkLst>
            <pc:docMk/>
            <pc:sldMk cId="3244923716" sldId="583"/>
            <ac:spMk id="14" creationId="{B2A048C7-5804-0895-EBE8-5461D700C19B}"/>
          </ac:spMkLst>
        </pc:spChg>
        <pc:spChg chg="add mod">
          <ac:chgData name="Watanabe Go" userId="eca159047afb4479" providerId="LiveId" clId="{459E62B1-888E-46F9-A5AF-5BBE3717D687}" dt="2023-03-07T01:10:26.530" v="2580" actId="14100"/>
          <ac:spMkLst>
            <pc:docMk/>
            <pc:sldMk cId="3244923716" sldId="583"/>
            <ac:spMk id="15" creationId="{494447F1-B924-B2BB-5550-196663B4B0D2}"/>
          </ac:spMkLst>
        </pc:spChg>
        <pc:spChg chg="add mod">
          <ac:chgData name="Watanabe Go" userId="eca159047afb4479" providerId="LiveId" clId="{459E62B1-888E-46F9-A5AF-5BBE3717D687}" dt="2023-03-07T17:13:25.004" v="9602" actId="14100"/>
          <ac:spMkLst>
            <pc:docMk/>
            <pc:sldMk cId="3244923716" sldId="583"/>
            <ac:spMk id="16" creationId="{C68C96AA-F290-13EB-3E53-AE9AEAF4604C}"/>
          </ac:spMkLst>
        </pc:spChg>
        <pc:spChg chg="add mod">
          <ac:chgData name="Watanabe Go" userId="eca159047afb4479" providerId="LiveId" clId="{459E62B1-888E-46F9-A5AF-5BBE3717D687}" dt="2023-03-07T17:13:30.440" v="9604" actId="14100"/>
          <ac:spMkLst>
            <pc:docMk/>
            <pc:sldMk cId="3244923716" sldId="583"/>
            <ac:spMk id="17" creationId="{B571F37D-6318-FB67-17D3-88A2954E988A}"/>
          </ac:spMkLst>
        </pc:spChg>
        <pc:spChg chg="add mod">
          <ac:chgData name="Watanabe Go" userId="eca159047afb4479" providerId="LiveId" clId="{459E62B1-888E-46F9-A5AF-5BBE3717D687}" dt="2023-03-07T01:14:30.148" v="2707" actId="1076"/>
          <ac:spMkLst>
            <pc:docMk/>
            <pc:sldMk cId="3244923716" sldId="583"/>
            <ac:spMk id="18" creationId="{3931C1FF-E850-BBF5-09A4-24D44A8DCE27}"/>
          </ac:spMkLst>
        </pc:spChg>
        <pc:spChg chg="add mod">
          <ac:chgData name="Watanabe Go" userId="eca159047afb4479" providerId="LiveId" clId="{459E62B1-888E-46F9-A5AF-5BBE3717D687}" dt="2023-03-07T17:02:39.330" v="9557" actId="1037"/>
          <ac:spMkLst>
            <pc:docMk/>
            <pc:sldMk cId="3244923716" sldId="583"/>
            <ac:spMk id="19" creationId="{A79CDFC4-D929-2AA6-8EBE-674C8F9F6774}"/>
          </ac:spMkLst>
        </pc:spChg>
      </pc:sldChg>
      <pc:sldChg chg="addSp delSp modSp add del mod">
        <pc:chgData name="Watanabe Go" userId="eca159047afb4479" providerId="LiveId" clId="{459E62B1-888E-46F9-A5AF-5BBE3717D687}" dt="2023-03-07T19:19:10.660" v="12509" actId="47"/>
        <pc:sldMkLst>
          <pc:docMk/>
          <pc:sldMk cId="4120161263" sldId="584"/>
        </pc:sldMkLst>
        <pc:spChg chg="add del mod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2" creationId="{5C1E8D14-1A89-291E-F4D3-6892CC0E70BA}"/>
          </ac:spMkLst>
        </pc:spChg>
        <pc:spChg chg="add del mod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3" creationId="{9803AFB5-A31D-1ABF-57C5-652AE375C4F5}"/>
          </ac:spMkLst>
        </pc:spChg>
        <pc:spChg chg="mod">
          <ac:chgData name="Watanabe Go" userId="eca159047afb4479" providerId="LiveId" clId="{459E62B1-888E-46F9-A5AF-5BBE3717D687}" dt="2023-03-06T18:53:47.975" v="866"/>
          <ac:spMkLst>
            <pc:docMk/>
            <pc:sldMk cId="4120161263" sldId="584"/>
            <ac:spMk id="4" creationId="{C5A5E4E3-DE76-7E43-1571-2453C69CB06B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6" creationId="{CD5D46C6-9AEA-15B6-B85A-AB19C5912635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7" creationId="{49959630-82E2-A73B-FDEB-A5C3599694DC}"/>
          </ac:spMkLst>
        </pc:spChg>
        <pc:spChg chg="add mod">
          <ac:chgData name="Watanabe Go" userId="eca159047afb4479" providerId="LiveId" clId="{459E62B1-888E-46F9-A5AF-5BBE3717D687}" dt="2023-03-06T18:55:47.702" v="1007" actId="1076"/>
          <ac:spMkLst>
            <pc:docMk/>
            <pc:sldMk cId="4120161263" sldId="584"/>
            <ac:spMk id="8" creationId="{19232D60-526D-1B4F-ECAE-3B860E1E156A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9" creationId="{4324A047-EA2B-2E07-357E-737DE7E3307E}"/>
          </ac:spMkLst>
        </pc:spChg>
        <pc:spChg chg="del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10" creationId="{0B15FA27-52AB-3FF1-26DE-F16DD612B9D3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13" creationId="{AFEE2D02-96B5-8A26-287A-4AB987004145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14" creationId="{74A04509-14F9-BB2D-3CCE-A0DAD98BC934}"/>
          </ac:spMkLst>
        </pc:spChg>
        <pc:spChg chg="del mod">
          <ac:chgData name="Watanabe Go" userId="eca159047afb4479" providerId="LiveId" clId="{459E62B1-888E-46F9-A5AF-5BBE3717D687}" dt="2023-03-07T19:04:04.600" v="11955" actId="478"/>
          <ac:spMkLst>
            <pc:docMk/>
            <pc:sldMk cId="4120161263" sldId="584"/>
            <ac:spMk id="16" creationId="{0D68EF6C-329B-97CF-9ABE-3D4CBEB191A4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18" creationId="{A2B3F3FC-9CB9-93DB-0909-DCF6E78E434E}"/>
          </ac:spMkLst>
        </pc:spChg>
        <pc:spChg chg="del">
          <ac:chgData name="Watanabe Go" userId="eca159047afb4479" providerId="LiveId" clId="{459E62B1-888E-46F9-A5AF-5BBE3717D687}" dt="2023-03-06T18:54:22.240" v="889" actId="478"/>
          <ac:spMkLst>
            <pc:docMk/>
            <pc:sldMk cId="4120161263" sldId="584"/>
            <ac:spMk id="19" creationId="{A1E25756-80C8-C9F9-D70D-2228BA2A9FD5}"/>
          </ac:spMkLst>
        </pc:spChg>
        <pc:spChg chg="del">
          <ac:chgData name="Watanabe Go" userId="eca159047afb4479" providerId="LiveId" clId="{459E62B1-888E-46F9-A5AF-5BBE3717D687}" dt="2023-03-06T18:54:41.391" v="903" actId="478"/>
          <ac:spMkLst>
            <pc:docMk/>
            <pc:sldMk cId="4120161263" sldId="584"/>
            <ac:spMk id="20" creationId="{18FBA77A-868A-376D-D0D6-2A63D4C1449D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21" creationId="{BB506F4C-8005-E061-ED72-2B53441C578A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22" creationId="{34E933FD-5D80-39AC-26AC-5336FBC86ED0}"/>
          </ac:spMkLst>
        </pc:spChg>
        <pc:spChg chg="add del mod">
          <ac:chgData name="Watanabe Go" userId="eca159047afb4479" providerId="LiveId" clId="{459E62B1-888E-46F9-A5AF-5BBE3717D687}" dt="2023-03-07T19:04:21.067" v="11957" actId="478"/>
          <ac:spMkLst>
            <pc:docMk/>
            <pc:sldMk cId="4120161263" sldId="584"/>
            <ac:spMk id="23" creationId="{F0F95AFD-8833-AC39-8D8E-A9B44805854C}"/>
          </ac:spMkLst>
        </pc:spChg>
      </pc:sldChg>
      <pc:sldChg chg="addSp delSp modSp new mod ord">
        <pc:chgData name="Watanabe Go" userId="eca159047afb4479" providerId="LiveId" clId="{459E62B1-888E-46F9-A5AF-5BBE3717D687}" dt="2023-03-08T11:45:15.444" v="19182" actId="21"/>
        <pc:sldMkLst>
          <pc:docMk/>
          <pc:sldMk cId="3024569284" sldId="585"/>
        </pc:sldMkLst>
        <pc:spChg chg="mod">
          <ac:chgData name="Watanabe Go" userId="eca159047afb4479" providerId="LiveId" clId="{459E62B1-888E-46F9-A5AF-5BBE3717D687}" dt="2023-03-07T02:47:42.269" v="6747"/>
          <ac:spMkLst>
            <pc:docMk/>
            <pc:sldMk cId="3024569284" sldId="585"/>
            <ac:spMk id="2" creationId="{B12C2DB1-31C6-F771-0541-1B21F3B2088B}"/>
          </ac:spMkLst>
        </pc:spChg>
        <pc:spChg chg="mod">
          <ac:chgData name="Watanabe Go" userId="eca159047afb4479" providerId="LiveId" clId="{459E62B1-888E-46F9-A5AF-5BBE3717D687}" dt="2023-03-08T03:58:14.801" v="17034" actId="27636"/>
          <ac:spMkLst>
            <pc:docMk/>
            <pc:sldMk cId="3024569284" sldId="585"/>
            <ac:spMk id="4" creationId="{DF7BEFD3-EC02-E5D5-4F7F-5373A758D67D}"/>
          </ac:spMkLst>
        </pc:spChg>
        <pc:spChg chg="add del mod">
          <ac:chgData name="Watanabe Go" userId="eca159047afb4479" providerId="LiveId" clId="{459E62B1-888E-46F9-A5AF-5BBE3717D687}" dt="2023-03-07T19:35:46.001" v="13205" actId="478"/>
          <ac:spMkLst>
            <pc:docMk/>
            <pc:sldMk cId="3024569284" sldId="585"/>
            <ac:spMk id="5" creationId="{57F2B73A-A2F8-49F7-09B3-65EDE53FAB6A}"/>
          </ac:spMkLst>
        </pc:spChg>
        <pc:spChg chg="add mod">
          <ac:chgData name="Watanabe Go" userId="eca159047afb4479" providerId="LiveId" clId="{459E62B1-888E-46F9-A5AF-5BBE3717D687}" dt="2023-03-07T19:40:04.219" v="13408" actId="1076"/>
          <ac:spMkLst>
            <pc:docMk/>
            <pc:sldMk cId="3024569284" sldId="585"/>
            <ac:spMk id="6" creationId="{74145765-ECA6-27B8-6C36-A14EC43AC924}"/>
          </ac:spMkLst>
        </pc:spChg>
        <pc:spChg chg="add del mod">
          <ac:chgData name="Watanabe Go" userId="eca159047afb4479" providerId="LiveId" clId="{459E62B1-888E-46F9-A5AF-5BBE3717D687}" dt="2023-03-07T19:35:46.001" v="13205" actId="478"/>
          <ac:spMkLst>
            <pc:docMk/>
            <pc:sldMk cId="3024569284" sldId="585"/>
            <ac:spMk id="7" creationId="{355CEB05-39DE-CD78-2694-0B87F1DD66FE}"/>
          </ac:spMkLst>
        </pc:spChg>
        <pc:spChg chg="add mod">
          <ac:chgData name="Watanabe Go" userId="eca159047afb4479" providerId="LiveId" clId="{459E62B1-888E-46F9-A5AF-5BBE3717D687}" dt="2023-03-07T19:40:08.099" v="13409" actId="14100"/>
          <ac:spMkLst>
            <pc:docMk/>
            <pc:sldMk cId="3024569284" sldId="585"/>
            <ac:spMk id="8" creationId="{AE2792B1-9891-89B7-20F7-F786F4BD9BC4}"/>
          </ac:spMkLst>
        </pc:spChg>
        <pc:spChg chg="add mod">
          <ac:chgData name="Watanabe Go" userId="eca159047afb4479" providerId="LiveId" clId="{459E62B1-888E-46F9-A5AF-5BBE3717D687}" dt="2023-03-08T03:56:02.403" v="16903" actId="1036"/>
          <ac:spMkLst>
            <pc:docMk/>
            <pc:sldMk cId="3024569284" sldId="585"/>
            <ac:spMk id="9" creationId="{2E03FF05-01B9-82BD-640F-87316A57E943}"/>
          </ac:spMkLst>
        </pc:spChg>
        <pc:spChg chg="add del mod">
          <ac:chgData name="Watanabe Go" userId="eca159047afb4479" providerId="LiveId" clId="{459E62B1-888E-46F9-A5AF-5BBE3717D687}" dt="2023-03-06T19:02:46.182" v="1308" actId="478"/>
          <ac:spMkLst>
            <pc:docMk/>
            <pc:sldMk cId="3024569284" sldId="585"/>
            <ac:spMk id="10" creationId="{71619C0C-5A35-E777-D3FE-405A017EA5B8}"/>
          </ac:spMkLst>
        </pc:spChg>
        <pc:spChg chg="add del mod">
          <ac:chgData name="Watanabe Go" userId="eca159047afb4479" providerId="LiveId" clId="{459E62B1-888E-46F9-A5AF-5BBE3717D687}" dt="2023-03-07T19:38:20.532" v="13373" actId="478"/>
          <ac:spMkLst>
            <pc:docMk/>
            <pc:sldMk cId="3024569284" sldId="585"/>
            <ac:spMk id="11" creationId="{355976A2-32A5-2B80-4265-1BC36005F9E7}"/>
          </ac:spMkLst>
        </pc:spChg>
        <pc:spChg chg="add del mod">
          <ac:chgData name="Watanabe Go" userId="eca159047afb4479" providerId="LiveId" clId="{459E62B1-888E-46F9-A5AF-5BBE3717D687}" dt="2023-03-07T19:38:20.532" v="13373" actId="478"/>
          <ac:spMkLst>
            <pc:docMk/>
            <pc:sldMk cId="3024569284" sldId="585"/>
            <ac:spMk id="12" creationId="{936CE58C-955D-3195-812E-92C9E117049C}"/>
          </ac:spMkLst>
        </pc:spChg>
        <pc:spChg chg="add mod">
          <ac:chgData name="Watanabe Go" userId="eca159047afb4479" providerId="LiveId" clId="{459E62B1-888E-46F9-A5AF-5BBE3717D687}" dt="2023-03-07T19:40:29.659" v="13412" actId="13822"/>
          <ac:spMkLst>
            <pc:docMk/>
            <pc:sldMk cId="3024569284" sldId="585"/>
            <ac:spMk id="13" creationId="{08DD72B6-A6B0-8F7C-B7D6-7CBA68AB7733}"/>
          </ac:spMkLst>
        </pc:spChg>
        <pc:spChg chg="add del mod">
          <ac:chgData name="Watanabe Go" userId="eca159047afb4479" providerId="LiveId" clId="{459E62B1-888E-46F9-A5AF-5BBE3717D687}" dt="2023-03-07T19:38:20.532" v="13373" actId="478"/>
          <ac:spMkLst>
            <pc:docMk/>
            <pc:sldMk cId="3024569284" sldId="585"/>
            <ac:spMk id="14" creationId="{A3DB29FD-438D-EB32-537B-E2563E42566C}"/>
          </ac:spMkLst>
        </pc:spChg>
        <pc:spChg chg="add mod">
          <ac:chgData name="Watanabe Go" userId="eca159047afb4479" providerId="LiveId" clId="{459E62B1-888E-46F9-A5AF-5BBE3717D687}" dt="2023-03-07T19:41:03.595" v="13417" actId="14100"/>
          <ac:spMkLst>
            <pc:docMk/>
            <pc:sldMk cId="3024569284" sldId="585"/>
            <ac:spMk id="15" creationId="{FA1DA62E-CD7F-D51E-0A85-8D7FD7B84B76}"/>
          </ac:spMkLst>
        </pc:spChg>
        <pc:spChg chg="add mod">
          <ac:chgData name="Watanabe Go" userId="eca159047afb4479" providerId="LiveId" clId="{459E62B1-888E-46F9-A5AF-5BBE3717D687}" dt="2023-03-08T03:56:02.403" v="16903" actId="1036"/>
          <ac:spMkLst>
            <pc:docMk/>
            <pc:sldMk cId="3024569284" sldId="585"/>
            <ac:spMk id="22" creationId="{BC38B6D1-7B50-E074-21D6-C7B26F61B1D1}"/>
          </ac:spMkLst>
        </pc:spChg>
        <pc:spChg chg="add mod">
          <ac:chgData name="Watanabe Go" userId="eca159047afb4479" providerId="LiveId" clId="{459E62B1-888E-46F9-A5AF-5BBE3717D687}" dt="2023-03-08T03:56:02.403" v="16903" actId="1036"/>
          <ac:spMkLst>
            <pc:docMk/>
            <pc:sldMk cId="3024569284" sldId="585"/>
            <ac:spMk id="23" creationId="{8E2E2726-1C35-5334-F9D9-EDFAD550D1CC}"/>
          </ac:spMkLst>
        </pc:spChg>
        <pc:spChg chg="add mod">
          <ac:chgData name="Watanabe Go" userId="eca159047afb4479" providerId="LiveId" clId="{459E62B1-888E-46F9-A5AF-5BBE3717D687}" dt="2023-03-07T19:40:29.659" v="13412" actId="13822"/>
          <ac:spMkLst>
            <pc:docMk/>
            <pc:sldMk cId="3024569284" sldId="585"/>
            <ac:spMk id="24" creationId="{F0F6FE8B-F99F-5F8D-D650-C10D50BE73F9}"/>
          </ac:spMkLst>
        </pc:spChg>
        <pc:spChg chg="add mod">
          <ac:chgData name="Watanabe Go" userId="eca159047afb4479" providerId="LiveId" clId="{459E62B1-888E-46F9-A5AF-5BBE3717D687}" dt="2023-03-07T19:40:29.659" v="13412" actId="13822"/>
          <ac:spMkLst>
            <pc:docMk/>
            <pc:sldMk cId="3024569284" sldId="585"/>
            <ac:spMk id="25" creationId="{6FC8CB0E-F4C0-BDD5-DF32-8B59CCC7FC84}"/>
          </ac:spMkLst>
        </pc:spChg>
        <pc:spChg chg="add del mod">
          <ac:chgData name="Watanabe Go" userId="eca159047afb4479" providerId="LiveId" clId="{459E62B1-888E-46F9-A5AF-5BBE3717D687}" dt="2023-03-08T11:45:15.444" v="19182" actId="21"/>
          <ac:spMkLst>
            <pc:docMk/>
            <pc:sldMk cId="3024569284" sldId="585"/>
            <ac:spMk id="26" creationId="{ECE4AEA0-8704-181A-44C9-EFDDD30FDAE8}"/>
          </ac:spMkLst>
        </pc:spChg>
        <pc:cxnChg chg="add mod">
          <ac:chgData name="Watanabe Go" userId="eca159047afb4479" providerId="LiveId" clId="{459E62B1-888E-46F9-A5AF-5BBE3717D687}" dt="2023-03-07T19:40:04.219" v="13408" actId="1076"/>
          <ac:cxnSpMkLst>
            <pc:docMk/>
            <pc:sldMk cId="3024569284" sldId="585"/>
            <ac:cxnSpMk id="16" creationId="{53E1B115-D2B6-E573-9936-5C12BD060143}"/>
          </ac:cxnSpMkLst>
        </pc:cxnChg>
        <pc:cxnChg chg="add mod">
          <ac:chgData name="Watanabe Go" userId="eca159047afb4479" providerId="LiveId" clId="{459E62B1-888E-46F9-A5AF-5BBE3717D687}" dt="2023-03-07T19:40:04.219" v="13408" actId="1076"/>
          <ac:cxnSpMkLst>
            <pc:docMk/>
            <pc:sldMk cId="3024569284" sldId="585"/>
            <ac:cxnSpMk id="19" creationId="{B04ABCA9-B27E-DA12-9B89-A7AA1BCDB644}"/>
          </ac:cxnSpMkLst>
        </pc:cxnChg>
      </pc:sldChg>
      <pc:sldChg chg="add del">
        <pc:chgData name="Watanabe Go" userId="eca159047afb4479" providerId="LiveId" clId="{459E62B1-888E-46F9-A5AF-5BBE3717D687}" dt="2023-03-06T18:59:00.305" v="1129"/>
        <pc:sldMkLst>
          <pc:docMk/>
          <pc:sldMk cId="774669538" sldId="586"/>
        </pc:sldMkLst>
      </pc:sldChg>
      <pc:sldChg chg="addSp modSp add del mod ord">
        <pc:chgData name="Watanabe Go" userId="eca159047afb4479" providerId="LiveId" clId="{459E62B1-888E-46F9-A5AF-5BBE3717D687}" dt="2023-03-07T19:21:44.423" v="12597" actId="47"/>
        <pc:sldMkLst>
          <pc:docMk/>
          <pc:sldMk cId="2697167881" sldId="586"/>
        </pc:sldMkLst>
        <pc:spChg chg="add mod">
          <ac:chgData name="Watanabe Go" userId="eca159047afb4479" providerId="LiveId" clId="{459E62B1-888E-46F9-A5AF-5BBE3717D687}" dt="2023-03-06T19:00:10.964" v="1170" actId="13822"/>
          <ac:spMkLst>
            <pc:docMk/>
            <pc:sldMk cId="2697167881" sldId="586"/>
            <ac:spMk id="2" creationId="{3032A9D3-D6E2-ACB7-F0C2-52FF1485A3E6}"/>
          </ac:spMkLst>
        </pc:spChg>
        <pc:spChg chg="mod">
          <ac:chgData name="Watanabe Go" userId="eca159047afb4479" providerId="LiveId" clId="{459E62B1-888E-46F9-A5AF-5BBE3717D687}" dt="2023-03-06T19:00:16.452" v="1171" actId="14100"/>
          <ac:spMkLst>
            <pc:docMk/>
            <pc:sldMk cId="2697167881" sldId="586"/>
            <ac:spMk id="21" creationId="{3F65DCBA-F3C2-7097-6886-A4936FCE902D}"/>
          </ac:spMkLst>
        </pc:spChg>
      </pc:sldChg>
      <pc:sldChg chg="addSp delSp modSp add mod ord">
        <pc:chgData name="Watanabe Go" userId="eca159047afb4479" providerId="LiveId" clId="{459E62B1-888E-46F9-A5AF-5BBE3717D687}" dt="2023-03-08T10:48:24.437" v="18731"/>
        <pc:sldMkLst>
          <pc:docMk/>
          <pc:sldMk cId="3066582484" sldId="587"/>
        </pc:sldMkLst>
        <pc:spChg chg="mod">
          <ac:chgData name="Watanabe Go" userId="eca159047afb4479" providerId="LiveId" clId="{459E62B1-888E-46F9-A5AF-5BBE3717D687}" dt="2023-03-08T10:48:24.437" v="18731"/>
          <ac:spMkLst>
            <pc:docMk/>
            <pc:sldMk cId="3066582484" sldId="587"/>
            <ac:spMk id="4" creationId="{DF7BEFD3-EC02-E5D5-4F7F-5373A758D67D}"/>
          </ac:spMkLst>
        </pc:spChg>
        <pc:spChg chg="del mod">
          <ac:chgData name="Watanabe Go" userId="eca159047afb4479" providerId="LiveId" clId="{459E62B1-888E-46F9-A5AF-5BBE3717D687}" dt="2023-03-07T02:46:05.183" v="6706" actId="478"/>
          <ac:spMkLst>
            <pc:docMk/>
            <pc:sldMk cId="3066582484" sldId="587"/>
            <ac:spMk id="5" creationId="{57F2B73A-A2F8-49F7-09B3-65EDE53FAB6A}"/>
          </ac:spMkLst>
        </pc:spChg>
        <pc:spChg chg="del mod">
          <ac:chgData name="Watanabe Go" userId="eca159047afb4479" providerId="LiveId" clId="{459E62B1-888E-46F9-A5AF-5BBE3717D687}" dt="2023-03-07T02:46:05.183" v="6706" actId="478"/>
          <ac:spMkLst>
            <pc:docMk/>
            <pc:sldMk cId="3066582484" sldId="587"/>
            <ac:spMk id="6" creationId="{74145765-ECA6-27B8-6C36-A14EC43AC924}"/>
          </ac:spMkLst>
        </pc:spChg>
        <pc:spChg chg="del mod">
          <ac:chgData name="Watanabe Go" userId="eca159047afb4479" providerId="LiveId" clId="{459E62B1-888E-46F9-A5AF-5BBE3717D687}" dt="2023-03-07T02:46:05.183" v="6706" actId="478"/>
          <ac:spMkLst>
            <pc:docMk/>
            <pc:sldMk cId="3066582484" sldId="587"/>
            <ac:spMk id="7" creationId="{355CEB05-39DE-CD78-2694-0B87F1DD66FE}"/>
          </ac:spMkLst>
        </pc:spChg>
        <pc:spChg chg="mod">
          <ac:chgData name="Watanabe Go" userId="eca159047afb4479" providerId="LiveId" clId="{459E62B1-888E-46F9-A5AF-5BBE3717D687}" dt="2023-03-07T19:00:30.091" v="11936" actId="242"/>
          <ac:spMkLst>
            <pc:docMk/>
            <pc:sldMk cId="3066582484" sldId="587"/>
            <ac:spMk id="8" creationId="{AE2792B1-9891-89B7-20F7-F786F4BD9BC4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9" creationId="{1D0442C3-8AAA-7813-50E6-2D257EEC50AE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0" creationId="{8CA4384C-AF25-E098-EEB5-ABDBE54B9FD7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1" creationId="{D577DAD4-E535-4146-447A-93BF3CB47FD7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2" creationId="{BE604D08-E235-97AF-1211-50C492E6423F}"/>
          </ac:spMkLst>
        </pc:spChg>
        <pc:spChg chg="add del mod">
          <ac:chgData name="Watanabe Go" userId="eca159047afb4479" providerId="LiveId" clId="{459E62B1-888E-46F9-A5AF-5BBE3717D687}" dt="2023-03-07T18:55:56.181" v="11868" actId="478"/>
          <ac:spMkLst>
            <pc:docMk/>
            <pc:sldMk cId="3066582484" sldId="587"/>
            <ac:spMk id="13" creationId="{245D7152-A72A-BE04-B7EA-E3E09F9FBF9F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17" creationId="{B1D2C1BF-6F56-69E7-2234-AFA3E95AA6B7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18" creationId="{B159FCD4-3CC3-25D0-44C3-FD849214F62B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19" creationId="{FC34A4FA-1A8A-3C20-9A4A-2D53EEF28C0E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20" creationId="{121531AE-D982-9AE8-102E-6616A4E80C08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21" creationId="{9BFEF933-DD3C-8C34-2301-A2A759C07D0C}"/>
          </ac:spMkLst>
        </pc:spChg>
        <pc:spChg chg="add mod">
          <ac:chgData name="Watanabe Go" userId="eca159047afb4479" providerId="LiveId" clId="{459E62B1-888E-46F9-A5AF-5BBE3717D687}" dt="2023-03-07T18:56:02.055" v="11869"/>
          <ac:spMkLst>
            <pc:docMk/>
            <pc:sldMk cId="3066582484" sldId="587"/>
            <ac:spMk id="22" creationId="{A3B4715E-24EE-F992-570A-AF41B8D37BE1}"/>
          </ac:spMkLst>
        </pc:spChg>
        <pc:spChg chg="add mod">
          <ac:chgData name="Watanabe Go" userId="eca159047afb4479" providerId="LiveId" clId="{459E62B1-888E-46F9-A5AF-5BBE3717D687}" dt="2023-03-07T19:00:34.726" v="11937" actId="1076"/>
          <ac:spMkLst>
            <pc:docMk/>
            <pc:sldMk cId="3066582484" sldId="587"/>
            <ac:spMk id="26" creationId="{8EFC3950-9D51-C5F7-889E-418B926E368A}"/>
          </ac:spMkLst>
        </pc:spChg>
        <pc:spChg chg="add mod">
          <ac:chgData name="Watanabe Go" userId="eca159047afb4479" providerId="LiveId" clId="{459E62B1-888E-46F9-A5AF-5BBE3717D687}" dt="2023-03-07T19:00:34.726" v="11937" actId="1076"/>
          <ac:spMkLst>
            <pc:docMk/>
            <pc:sldMk cId="3066582484" sldId="587"/>
            <ac:spMk id="27" creationId="{5A8C0A00-810A-7755-4F12-AF4BF541CD31}"/>
          </ac:spMkLst>
        </pc:spChg>
        <pc:cxnChg chg="add mod ord">
          <ac:chgData name="Watanabe Go" userId="eca159047afb4479" providerId="LiveId" clId="{459E62B1-888E-46F9-A5AF-5BBE3717D687}" dt="2023-03-07T19:00:27.566" v="11935" actId="14100"/>
          <ac:cxnSpMkLst>
            <pc:docMk/>
            <pc:sldMk cId="3066582484" sldId="587"/>
            <ac:cxnSpMk id="15" creationId="{EF667CD5-FD69-6D74-0465-2916976BB7C5}"/>
          </ac:cxnSpMkLst>
        </pc:cxnChg>
      </pc:sldChg>
      <pc:sldChg chg="addSp modSp new mod ord">
        <pc:chgData name="Watanabe Go" userId="eca159047afb4479" providerId="LiveId" clId="{459E62B1-888E-46F9-A5AF-5BBE3717D687}" dt="2023-03-08T03:21:49.391" v="16033" actId="1036"/>
        <pc:sldMkLst>
          <pc:docMk/>
          <pc:sldMk cId="3356490640" sldId="588"/>
        </pc:sldMkLst>
        <pc:spChg chg="mod">
          <ac:chgData name="Watanabe Go" userId="eca159047afb4479" providerId="LiveId" clId="{459E62B1-888E-46F9-A5AF-5BBE3717D687}" dt="2023-03-08T03:19:11.082" v="15851"/>
          <ac:spMkLst>
            <pc:docMk/>
            <pc:sldMk cId="3356490640" sldId="588"/>
            <ac:spMk id="2" creationId="{EE4B9672-764B-EE1F-3DA3-6621FE9BED41}"/>
          </ac:spMkLst>
        </pc:spChg>
        <pc:spChg chg="mod">
          <ac:chgData name="Watanabe Go" userId="eca159047afb4479" providerId="LiveId" clId="{459E62B1-888E-46F9-A5AF-5BBE3717D687}" dt="2023-03-08T03:20:06.783" v="15884" actId="115"/>
          <ac:spMkLst>
            <pc:docMk/>
            <pc:sldMk cId="3356490640" sldId="588"/>
            <ac:spMk id="4" creationId="{32EB4B1E-155E-2B23-4599-4F6E1747BC71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5" creationId="{55B5C7A2-EBB2-BA59-054D-55B6ECF079EF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6" creationId="{7D55EA38-0961-075B-AA1B-66837FAF5A69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7" creationId="{43F56069-158E-0ABF-4A18-5E754581CDC1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8" creationId="{4F503BE4-86F8-0662-9070-4645B0DF5CD3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9" creationId="{677C2535-3208-C8D3-2B11-AF91DFE5EC5E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10" creationId="{19CF36E9-D074-57EB-93B1-CABE8F522158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11" creationId="{397C1144-9C50-289C-2C7D-7F66455F5042}"/>
          </ac:spMkLst>
        </pc:spChg>
        <pc:spChg chg="add mod">
          <ac:chgData name="Watanabe Go" userId="eca159047afb4479" providerId="LiveId" clId="{459E62B1-888E-46F9-A5AF-5BBE3717D687}" dt="2023-03-08T03:20:35.470" v="15885" actId="1076"/>
          <ac:spMkLst>
            <pc:docMk/>
            <pc:sldMk cId="3356490640" sldId="588"/>
            <ac:spMk id="12" creationId="{57F355B6-84B6-9499-3BCB-7FAD3C836A3D}"/>
          </ac:spMkLst>
        </pc:spChg>
        <pc:spChg chg="add mod">
          <ac:chgData name="Watanabe Go" userId="eca159047afb4479" providerId="LiveId" clId="{459E62B1-888E-46F9-A5AF-5BBE3717D687}" dt="2023-03-08T03:21:49.391" v="16033" actId="1036"/>
          <ac:spMkLst>
            <pc:docMk/>
            <pc:sldMk cId="3356490640" sldId="588"/>
            <ac:spMk id="13" creationId="{214E64B6-9A9C-C8FE-6D55-B69558508021}"/>
          </ac:spMkLst>
        </pc:spChg>
        <pc:spChg chg="add mod">
          <ac:chgData name="Watanabe Go" userId="eca159047afb4479" providerId="LiveId" clId="{459E62B1-888E-46F9-A5AF-5BBE3717D687}" dt="2023-03-08T03:21:37.079" v="16017" actId="14100"/>
          <ac:spMkLst>
            <pc:docMk/>
            <pc:sldMk cId="3356490640" sldId="588"/>
            <ac:spMk id="14" creationId="{1FBF700A-C053-E8D3-3CB8-AA088DD42962}"/>
          </ac:spMkLst>
        </pc:spChg>
      </pc:sldChg>
      <pc:sldChg chg="addSp delSp modSp new mod ord">
        <pc:chgData name="Watanabe Go" userId="eca159047afb4479" providerId="LiveId" clId="{459E62B1-888E-46F9-A5AF-5BBE3717D687}" dt="2023-03-08T09:07:23.415" v="17587" actId="20577"/>
        <pc:sldMkLst>
          <pc:docMk/>
          <pc:sldMk cId="3670111335" sldId="589"/>
        </pc:sldMkLst>
        <pc:spChg chg="mod">
          <ac:chgData name="Watanabe Go" userId="eca159047afb4479" providerId="LiveId" clId="{459E62B1-888E-46F9-A5AF-5BBE3717D687}" dt="2023-03-08T03:42:26.905" v="16386" actId="20577"/>
          <ac:spMkLst>
            <pc:docMk/>
            <pc:sldMk cId="3670111335" sldId="589"/>
            <ac:spMk id="2" creationId="{C5E528D3-F0A4-1EE0-70A0-B334FA7E97B3}"/>
          </ac:spMkLst>
        </pc:spChg>
        <pc:spChg chg="mod">
          <ac:chgData name="Watanabe Go" userId="eca159047afb4479" providerId="LiveId" clId="{459E62B1-888E-46F9-A5AF-5BBE3717D687}" dt="2023-03-08T09:07:23.415" v="17587" actId="20577"/>
          <ac:spMkLst>
            <pc:docMk/>
            <pc:sldMk cId="3670111335" sldId="589"/>
            <ac:spMk id="4" creationId="{AABF6992-0B78-B544-3EE9-04D36F45B865}"/>
          </ac:spMkLst>
        </pc:spChg>
        <pc:spChg chg="add del mod">
          <ac:chgData name="Watanabe Go" userId="eca159047afb4479" providerId="LiveId" clId="{459E62B1-888E-46F9-A5AF-5BBE3717D687}" dt="2023-03-08T03:42:21.298" v="16385" actId="478"/>
          <ac:spMkLst>
            <pc:docMk/>
            <pc:sldMk cId="3670111335" sldId="589"/>
            <ac:spMk id="5" creationId="{1316450F-27DD-BD80-AF8F-82E10984BF19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6" creationId="{4D0063A1-3B71-BAD3-6571-BE0D9C59C669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7" creationId="{CD857E7E-FDCA-7255-FEFC-694EFAE32CA0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8" creationId="{E3BEF562-9ECC-299D-5D04-2B5D7765B818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9" creationId="{185D43F8-9875-4402-C7A7-ED639E06324C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0" creationId="{68D6590E-4BFF-6670-20A1-A282F6CE62CF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1" creationId="{849A4E6D-D161-8343-B364-A62C8D27EC55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2" creationId="{671C454A-DC52-AB84-6F54-3D5940229400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3" creationId="{F8C1FDED-9742-5A2B-4E20-3D4B8C0F20C3}"/>
          </ac:spMkLst>
        </pc:spChg>
        <pc:spChg chg="add del mod topLvl">
          <ac:chgData name="Watanabe Go" userId="eca159047afb4479" providerId="LiveId" clId="{459E62B1-888E-46F9-A5AF-5BBE3717D687}" dt="2023-03-08T03:22:33.282" v="16034" actId="478"/>
          <ac:spMkLst>
            <pc:docMk/>
            <pc:sldMk cId="3670111335" sldId="589"/>
            <ac:spMk id="14" creationId="{7650EB54-7188-CD82-14FF-0092288319FD}"/>
          </ac:spMkLst>
        </pc:spChg>
        <pc:grpChg chg="add del mod">
          <ac:chgData name="Watanabe Go" userId="eca159047afb4479" providerId="LiveId" clId="{459E62B1-888E-46F9-A5AF-5BBE3717D687}" dt="2023-03-08T03:15:36.509" v="15818" actId="165"/>
          <ac:grpSpMkLst>
            <pc:docMk/>
            <pc:sldMk cId="3670111335" sldId="589"/>
            <ac:grpSpMk id="15" creationId="{2D9AFF66-EB90-6F59-8E83-2B1D174AF07F}"/>
          </ac:grpSpMkLst>
        </pc:grpChg>
      </pc:sldChg>
      <pc:sldChg chg="modSp new del mod">
        <pc:chgData name="Watanabe Go" userId="eca159047afb4479" providerId="LiveId" clId="{459E62B1-888E-46F9-A5AF-5BBE3717D687}" dt="2023-03-07T17:12:22.189" v="9598" actId="47"/>
        <pc:sldMkLst>
          <pc:docMk/>
          <pc:sldMk cId="2160527378" sldId="590"/>
        </pc:sldMkLst>
        <pc:spChg chg="mod">
          <ac:chgData name="Watanabe Go" userId="eca159047afb4479" providerId="LiveId" clId="{459E62B1-888E-46F9-A5AF-5BBE3717D687}" dt="2023-03-06T19:09:50.522" v="2022"/>
          <ac:spMkLst>
            <pc:docMk/>
            <pc:sldMk cId="2160527378" sldId="590"/>
            <ac:spMk id="2" creationId="{5F7A70E3-0308-A92E-B478-478A7D8CA6D4}"/>
          </ac:spMkLst>
        </pc:spChg>
        <pc:spChg chg="mod">
          <ac:chgData name="Watanabe Go" userId="eca159047afb4479" providerId="LiveId" clId="{459E62B1-888E-46F9-A5AF-5BBE3717D687}" dt="2023-03-06T19:09:53.396" v="2031"/>
          <ac:spMkLst>
            <pc:docMk/>
            <pc:sldMk cId="2160527378" sldId="590"/>
            <ac:spMk id="3" creationId="{E63F3675-264A-B9B7-BDBB-341B0AAC72B4}"/>
          </ac:spMkLst>
        </pc:spChg>
      </pc:sldChg>
      <pc:sldChg chg="addSp modSp add mod ord">
        <pc:chgData name="Watanabe Go" userId="eca159047afb4479" providerId="LiveId" clId="{459E62B1-888E-46F9-A5AF-5BBE3717D687}" dt="2023-03-08T11:46:56.097" v="19304" actId="14100"/>
        <pc:sldMkLst>
          <pc:docMk/>
          <pc:sldMk cId="305871175" sldId="591"/>
        </pc:sldMkLst>
        <pc:spChg chg="mod">
          <ac:chgData name="Watanabe Go" userId="eca159047afb4479" providerId="LiveId" clId="{459E62B1-888E-46F9-A5AF-5BBE3717D687}" dt="2023-03-07T15:07:29.499" v="8302" actId="20577"/>
          <ac:spMkLst>
            <pc:docMk/>
            <pc:sldMk cId="305871175" sldId="591"/>
            <ac:spMk id="2" creationId="{61B1E19E-D487-325C-02B4-FA7718AAA414}"/>
          </ac:spMkLst>
        </pc:spChg>
        <pc:spChg chg="mod">
          <ac:chgData name="Watanabe Go" userId="eca159047afb4479" providerId="LiveId" clId="{459E62B1-888E-46F9-A5AF-5BBE3717D687}" dt="2023-03-08T11:46:56.097" v="19304" actId="14100"/>
          <ac:spMkLst>
            <pc:docMk/>
            <pc:sldMk cId="305871175" sldId="591"/>
            <ac:spMk id="4" creationId="{1FD43042-166E-04BC-2E41-97B5A511317C}"/>
          </ac:spMkLst>
        </pc:spChg>
        <pc:spChg chg="add mod">
          <ac:chgData name="Watanabe Go" userId="eca159047afb4479" providerId="LiveId" clId="{459E62B1-888E-46F9-A5AF-5BBE3717D687}" dt="2023-03-08T04:00:32.088" v="17088" actId="14100"/>
          <ac:spMkLst>
            <pc:docMk/>
            <pc:sldMk cId="305871175" sldId="591"/>
            <ac:spMk id="7" creationId="{79172EBA-EC72-F2D5-20CA-77D8739582E0}"/>
          </ac:spMkLst>
        </pc:spChg>
        <pc:spChg chg="add mod">
          <ac:chgData name="Watanabe Go" userId="eca159047afb4479" providerId="LiveId" clId="{459E62B1-888E-46F9-A5AF-5BBE3717D687}" dt="2023-03-08T11:46:49.198" v="19303" actId="14100"/>
          <ac:spMkLst>
            <pc:docMk/>
            <pc:sldMk cId="305871175" sldId="591"/>
            <ac:spMk id="8" creationId="{51433252-2F67-83F4-91CF-C10F53A3D99A}"/>
          </ac:spMkLst>
        </pc:spChg>
        <pc:picChg chg="add mod modCrop">
          <ac:chgData name="Watanabe Go" userId="eca159047afb4479" providerId="LiveId" clId="{459E62B1-888E-46F9-A5AF-5BBE3717D687}" dt="2023-03-08T04:00:42.694" v="17090" actId="208"/>
          <ac:picMkLst>
            <pc:docMk/>
            <pc:sldMk cId="305871175" sldId="591"/>
            <ac:picMk id="6" creationId="{A9CA5946-E3F9-B113-D221-3ECEACF8B550}"/>
          </ac:picMkLst>
        </pc:picChg>
      </pc:sldChg>
      <pc:sldChg chg="modSp new del mod">
        <pc:chgData name="Watanabe Go" userId="eca159047afb4479" providerId="LiveId" clId="{459E62B1-888E-46F9-A5AF-5BBE3717D687}" dt="2023-03-07T19:57:30.671" v="14028" actId="47"/>
        <pc:sldMkLst>
          <pc:docMk/>
          <pc:sldMk cId="3182302922" sldId="592"/>
        </pc:sldMkLst>
        <pc:spChg chg="mod">
          <ac:chgData name="Watanabe Go" userId="eca159047afb4479" providerId="LiveId" clId="{459E62B1-888E-46F9-A5AF-5BBE3717D687}" dt="2023-03-06T19:33:24.982" v="2210"/>
          <ac:spMkLst>
            <pc:docMk/>
            <pc:sldMk cId="3182302922" sldId="592"/>
            <ac:spMk id="4" creationId="{E9FD053D-E7FF-4827-9FB2-3027D17AB993}"/>
          </ac:spMkLst>
        </pc:spChg>
      </pc:sldChg>
      <pc:sldChg chg="new del">
        <pc:chgData name="Watanabe Go" userId="eca159047afb4479" providerId="LiveId" clId="{459E62B1-888E-46F9-A5AF-5BBE3717D687}" dt="2023-03-07T01:07:10.182" v="2448" actId="680"/>
        <pc:sldMkLst>
          <pc:docMk/>
          <pc:sldMk cId="332223526" sldId="593"/>
        </pc:sldMkLst>
      </pc:sldChg>
      <pc:sldChg chg="modSp new del mod ord">
        <pc:chgData name="Watanabe Go" userId="eca159047afb4479" providerId="LiveId" clId="{459E62B1-888E-46F9-A5AF-5BBE3717D687}" dt="2023-03-07T03:00:57.702" v="7020" actId="47"/>
        <pc:sldMkLst>
          <pc:docMk/>
          <pc:sldMk cId="2723912282" sldId="593"/>
        </pc:sldMkLst>
        <pc:spChg chg="mod">
          <ac:chgData name="Watanabe Go" userId="eca159047afb4479" providerId="LiveId" clId="{459E62B1-888E-46F9-A5AF-5BBE3717D687}" dt="2023-03-07T01:07:18.190" v="2452" actId="14100"/>
          <ac:spMkLst>
            <pc:docMk/>
            <pc:sldMk cId="2723912282" sldId="593"/>
            <ac:spMk id="4" creationId="{E9A9CEDB-E203-7D86-E619-BD1AD399DC28}"/>
          </ac:spMkLst>
        </pc:spChg>
      </pc:sldChg>
      <pc:sldChg chg="modSp new mod ord">
        <pc:chgData name="Watanabe Go" userId="eca159047afb4479" providerId="LiveId" clId="{459E62B1-888E-46F9-A5AF-5BBE3717D687}" dt="2023-03-08T02:57:23.139" v="14983"/>
        <pc:sldMkLst>
          <pc:docMk/>
          <pc:sldMk cId="3590778797" sldId="594"/>
        </pc:sldMkLst>
        <pc:spChg chg="mod">
          <ac:chgData name="Watanabe Go" userId="eca159047afb4479" providerId="LiveId" clId="{459E62B1-888E-46F9-A5AF-5BBE3717D687}" dt="2023-03-08T02:57:23.139" v="14983"/>
          <ac:spMkLst>
            <pc:docMk/>
            <pc:sldMk cId="3590778797" sldId="594"/>
            <ac:spMk id="2" creationId="{4D0DEB1B-BC0F-2BAF-B87C-94D7A72A5FE8}"/>
          </ac:spMkLst>
        </pc:spChg>
        <pc:spChg chg="mod">
          <ac:chgData name="Watanabe Go" userId="eca159047afb4479" providerId="LiveId" clId="{459E62B1-888E-46F9-A5AF-5BBE3717D687}" dt="2023-03-07T18:54:06.417" v="11861" actId="12"/>
          <ac:spMkLst>
            <pc:docMk/>
            <pc:sldMk cId="3590778797" sldId="594"/>
            <ac:spMk id="4" creationId="{44137CCE-3779-030C-ABBC-E50944EDCC41}"/>
          </ac:spMkLst>
        </pc:spChg>
      </pc:sldChg>
      <pc:sldChg chg="addSp modSp new mod">
        <pc:chgData name="Watanabe Go" userId="eca159047afb4479" providerId="LiveId" clId="{459E62B1-888E-46F9-A5AF-5BBE3717D687}" dt="2023-03-08T02:56:22.039" v="14950"/>
        <pc:sldMkLst>
          <pc:docMk/>
          <pc:sldMk cId="1746858184" sldId="595"/>
        </pc:sldMkLst>
        <pc:spChg chg="mod">
          <ac:chgData name="Watanabe Go" userId="eca159047afb4479" providerId="LiveId" clId="{459E62B1-888E-46F9-A5AF-5BBE3717D687}" dt="2023-03-07T01:55:02.389" v="5127"/>
          <ac:spMkLst>
            <pc:docMk/>
            <pc:sldMk cId="1746858184" sldId="595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7:33:26.935" v="10284"/>
          <ac:spMkLst>
            <pc:docMk/>
            <pc:sldMk cId="1746858184" sldId="595"/>
            <ac:spMk id="4" creationId="{7BD472B2-EB00-665E-B147-7DD83B86E1F8}"/>
          </ac:spMkLst>
        </pc:spChg>
        <pc:spChg chg="add mod">
          <ac:chgData name="Watanabe Go" userId="eca159047afb4479" providerId="LiveId" clId="{459E62B1-888E-46F9-A5AF-5BBE3717D687}" dt="2023-03-07T17:30:12.052" v="10154" actId="14100"/>
          <ac:spMkLst>
            <pc:docMk/>
            <pc:sldMk cId="1746858184" sldId="595"/>
            <ac:spMk id="5" creationId="{54C04041-1FE2-2076-631F-784A0255B60A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6" creationId="{1386177D-1A15-A738-E1C3-E2CCB5A34C1E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7" creationId="{82106465-C69D-9DEE-87D8-B520727B6710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8" creationId="{9B08FCC3-C5E7-5F68-2AE0-F14EE2C92319}"/>
          </ac:spMkLst>
        </pc:spChg>
        <pc:spChg chg="add mod">
          <ac:chgData name="Watanabe Go" userId="eca159047afb4479" providerId="LiveId" clId="{459E62B1-888E-46F9-A5AF-5BBE3717D687}" dt="2023-03-07T17:28:54.238" v="10142" actId="1076"/>
          <ac:spMkLst>
            <pc:docMk/>
            <pc:sldMk cId="1746858184" sldId="595"/>
            <ac:spMk id="9" creationId="{C2C94714-1B2E-D1DF-4011-8B444030648B}"/>
          </ac:spMkLst>
        </pc:spChg>
        <pc:spChg chg="add mod">
          <ac:chgData name="Watanabe Go" userId="eca159047afb4479" providerId="LiveId" clId="{459E62B1-888E-46F9-A5AF-5BBE3717D687}" dt="2023-03-08T02:51:50.049" v="14798" actId="115"/>
          <ac:spMkLst>
            <pc:docMk/>
            <pc:sldMk cId="1746858184" sldId="595"/>
            <ac:spMk id="10" creationId="{13BD7D58-3BF9-DC44-6022-C56CE2C8350E}"/>
          </ac:spMkLst>
        </pc:spChg>
        <pc:spChg chg="add mod">
          <ac:chgData name="Watanabe Go" userId="eca159047afb4479" providerId="LiveId" clId="{459E62B1-888E-46F9-A5AF-5BBE3717D687}" dt="2023-03-08T02:52:07.419" v="14828" actId="115"/>
          <ac:spMkLst>
            <pc:docMk/>
            <pc:sldMk cId="1746858184" sldId="595"/>
            <ac:spMk id="11" creationId="{1CE5D3E2-B4D7-F625-5116-C956BB83A83E}"/>
          </ac:spMkLst>
        </pc:spChg>
        <pc:spChg chg="add mod">
          <ac:chgData name="Watanabe Go" userId="eca159047afb4479" providerId="LiveId" clId="{459E62B1-888E-46F9-A5AF-5BBE3717D687}" dt="2023-03-08T02:52:38.157" v="14849" actId="115"/>
          <ac:spMkLst>
            <pc:docMk/>
            <pc:sldMk cId="1746858184" sldId="595"/>
            <ac:spMk id="12" creationId="{8EE6616C-4478-2323-FD08-628C8CC13168}"/>
          </ac:spMkLst>
        </pc:spChg>
        <pc:spChg chg="add mod">
          <ac:chgData name="Watanabe Go" userId="eca159047afb4479" providerId="LiveId" clId="{459E62B1-888E-46F9-A5AF-5BBE3717D687}" dt="2023-03-07T17:30:12.052" v="10154" actId="14100"/>
          <ac:spMkLst>
            <pc:docMk/>
            <pc:sldMk cId="1746858184" sldId="595"/>
            <ac:spMk id="13" creationId="{111C51C4-C23D-AC8F-B0D6-CFD25B7290F3}"/>
          </ac:spMkLst>
        </pc:spChg>
        <pc:spChg chg="add mod">
          <ac:chgData name="Watanabe Go" userId="eca159047afb4479" providerId="LiveId" clId="{459E62B1-888E-46F9-A5AF-5BBE3717D687}" dt="2023-03-08T02:56:22.039" v="14950"/>
          <ac:spMkLst>
            <pc:docMk/>
            <pc:sldMk cId="1746858184" sldId="595"/>
            <ac:spMk id="14" creationId="{C5A805B5-701C-8DF8-9170-BF11BACD4F1F}"/>
          </ac:spMkLst>
        </pc:spChg>
      </pc:sldChg>
      <pc:sldChg chg="addSp delSp modSp add mod">
        <pc:chgData name="Watanabe Go" userId="eca159047afb4479" providerId="LiveId" clId="{459E62B1-888E-46F9-A5AF-5BBE3717D687}" dt="2023-03-07T19:34:30.537" v="13147" actId="478"/>
        <pc:sldMkLst>
          <pc:docMk/>
          <pc:sldMk cId="4054912693" sldId="596"/>
        </pc:sldMkLst>
        <pc:spChg chg="mod">
          <ac:chgData name="Watanabe Go" userId="eca159047afb4479" providerId="LiveId" clId="{459E62B1-888E-46F9-A5AF-5BBE3717D687}" dt="2023-03-07T01:48:02.923" v="4457"/>
          <ac:spMkLst>
            <pc:docMk/>
            <pc:sldMk cId="4054912693" sldId="596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9:10:59.854" v="12093"/>
          <ac:spMkLst>
            <pc:docMk/>
            <pc:sldMk cId="4054912693" sldId="596"/>
            <ac:spMk id="4" creationId="{7BD472B2-EB00-665E-B147-7DD83B86E1F8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5" creationId="{54C04041-1FE2-2076-631F-784A0255B60A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6" creationId="{1386177D-1A15-A738-E1C3-E2CCB5A34C1E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7" creationId="{82106465-C69D-9DEE-87D8-B520727B6710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8" creationId="{9B08FCC3-C5E7-5F68-2AE0-F14EE2C92319}"/>
          </ac:spMkLst>
        </pc:spChg>
        <pc:spChg chg="del mod">
          <ac:chgData name="Watanabe Go" userId="eca159047afb4479" providerId="LiveId" clId="{459E62B1-888E-46F9-A5AF-5BBE3717D687}" dt="2023-03-07T19:01:45.810" v="11942" actId="478"/>
          <ac:spMkLst>
            <pc:docMk/>
            <pc:sldMk cId="4054912693" sldId="596"/>
            <ac:spMk id="9" creationId="{C2C94714-1B2E-D1DF-4011-8B444030648B}"/>
          </ac:spMkLst>
        </pc:spChg>
        <pc:spChg chg="add del mod">
          <ac:chgData name="Watanabe Go" userId="eca159047afb4479" providerId="LiveId" clId="{459E62B1-888E-46F9-A5AF-5BBE3717D687}" dt="2023-03-07T01:34:07.263" v="3741" actId="478"/>
          <ac:spMkLst>
            <pc:docMk/>
            <pc:sldMk cId="4054912693" sldId="596"/>
            <ac:spMk id="10" creationId="{4B802C84-2EE0-353E-7651-6EF55E854ECD}"/>
          </ac:spMkLst>
        </pc:spChg>
        <pc:spChg chg="add mod">
          <ac:chgData name="Watanabe Go" userId="eca159047afb4479" providerId="LiveId" clId="{459E62B1-888E-46F9-A5AF-5BBE3717D687}" dt="2023-03-07T19:02:55.367" v="11948" actId="14100"/>
          <ac:spMkLst>
            <pc:docMk/>
            <pc:sldMk cId="4054912693" sldId="596"/>
            <ac:spMk id="11" creationId="{74AB29A5-0DE3-871F-5416-4A07A6B88BED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2" creationId="{4D74C6CB-E7E2-7624-9C17-DCB10B08FE16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3" creationId="{AF5D6D11-4DF8-9BFE-2781-AC9E2CFFFC4E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4" creationId="{195A3024-1587-8843-791B-9EC2B7AF900D}"/>
          </ac:spMkLst>
        </pc:spChg>
        <pc:spChg chg="add mod">
          <ac:chgData name="Watanabe Go" userId="eca159047afb4479" providerId="LiveId" clId="{459E62B1-888E-46F9-A5AF-5BBE3717D687}" dt="2023-03-07T19:05:44.450" v="11958" actId="207"/>
          <ac:spMkLst>
            <pc:docMk/>
            <pc:sldMk cId="4054912693" sldId="596"/>
            <ac:spMk id="15" creationId="{9FAFC753-AC3E-CA3D-69D9-06B78AD6E5BC}"/>
          </ac:spMkLst>
        </pc:spChg>
        <pc:spChg chg="add del mod">
          <ac:chgData name="Watanabe Go" userId="eca159047afb4479" providerId="LiveId" clId="{459E62B1-888E-46F9-A5AF-5BBE3717D687}" dt="2023-03-07T19:05:46.911" v="11959" actId="21"/>
          <ac:spMkLst>
            <pc:docMk/>
            <pc:sldMk cId="4054912693" sldId="596"/>
            <ac:spMk id="23" creationId="{C28F66C3-E9DE-6E7A-08A2-B631DE18B93B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4" creationId="{765EE9F4-45A7-D5BA-F05B-6047B165D426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5" creationId="{AEAEC69B-266D-048B-3F72-85B8DC6761EB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6" creationId="{8CEEF9F5-138B-704B-30E1-1D5CC561501B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7" creationId="{A8D56031-963F-9D77-F243-6E4F0A60A4E1}"/>
          </ac:spMkLst>
        </pc:spChg>
        <pc:spChg chg="add mod ord">
          <ac:chgData name="Watanabe Go" userId="eca159047afb4479" providerId="LiveId" clId="{459E62B1-888E-46F9-A5AF-5BBE3717D687}" dt="2023-03-07T19:02:19.110" v="11944" actId="167"/>
          <ac:spMkLst>
            <pc:docMk/>
            <pc:sldMk cId="4054912693" sldId="596"/>
            <ac:spMk id="28" creationId="{28575781-120F-EE38-B5FD-6B2AB346B1B8}"/>
          </ac:spMkLst>
        </pc:spChg>
        <pc:spChg chg="add del mod ord">
          <ac:chgData name="Watanabe Go" userId="eca159047afb4479" providerId="LiveId" clId="{459E62B1-888E-46F9-A5AF-5BBE3717D687}" dt="2023-03-07T19:03:30.678" v="11953" actId="478"/>
          <ac:spMkLst>
            <pc:docMk/>
            <pc:sldMk cId="4054912693" sldId="596"/>
            <ac:spMk id="29" creationId="{3A6BE1C7-A5C7-D8A4-8437-5FE52FC8E7D4}"/>
          </ac:spMkLst>
        </pc:spChg>
        <pc:cxnChg chg="add del mod">
          <ac:chgData name="Watanabe Go" userId="eca159047afb4479" providerId="LiveId" clId="{459E62B1-888E-46F9-A5AF-5BBE3717D687}" dt="2023-03-07T19:34:30.537" v="13147" actId="478"/>
          <ac:cxnSpMkLst>
            <pc:docMk/>
            <pc:sldMk cId="4054912693" sldId="596"/>
            <ac:cxnSpMk id="17" creationId="{2196CE8A-8559-A4C0-CBBD-20596DC5F94A}"/>
          </ac:cxnSpMkLst>
        </pc:cxnChg>
        <pc:cxnChg chg="add del mod">
          <ac:chgData name="Watanabe Go" userId="eca159047afb4479" providerId="LiveId" clId="{459E62B1-888E-46F9-A5AF-5BBE3717D687}" dt="2023-03-07T19:34:30.537" v="13147" actId="478"/>
          <ac:cxnSpMkLst>
            <pc:docMk/>
            <pc:sldMk cId="4054912693" sldId="596"/>
            <ac:cxnSpMk id="18" creationId="{A6A298C5-40FD-E59F-69F7-BEF0E52DDFDC}"/>
          </ac:cxnSpMkLst>
        </pc:cxnChg>
      </pc:sldChg>
      <pc:sldChg chg="addSp delSp modSp add mod">
        <pc:chgData name="Watanabe Go" userId="eca159047afb4479" providerId="LiveId" clId="{459E62B1-888E-46F9-A5AF-5BBE3717D687}" dt="2023-03-07T19:13:06.475" v="12268" actId="1076"/>
        <pc:sldMkLst>
          <pc:docMk/>
          <pc:sldMk cId="1565094894" sldId="597"/>
        </pc:sldMkLst>
        <pc:spChg chg="mod">
          <ac:chgData name="Watanabe Go" userId="eca159047afb4479" providerId="LiveId" clId="{459E62B1-888E-46F9-A5AF-5BBE3717D687}" dt="2023-03-07T14:56:30.271" v="7191" actId="20577"/>
          <ac:spMkLst>
            <pc:docMk/>
            <pc:sldMk cId="1565094894" sldId="597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9:12:54.613" v="12267" actId="115"/>
          <ac:spMkLst>
            <pc:docMk/>
            <pc:sldMk cId="1565094894" sldId="597"/>
            <ac:spMk id="4" creationId="{7BD472B2-EB00-665E-B147-7DD83B86E1F8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5" creationId="{54C04041-1FE2-2076-631F-784A0255B60A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6" creationId="{1386177D-1A15-A738-E1C3-E2CCB5A34C1E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7" creationId="{82106465-C69D-9DEE-87D8-B520727B6710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8" creationId="{9B08FCC3-C5E7-5F68-2AE0-F14EE2C92319}"/>
          </ac:spMkLst>
        </pc:spChg>
        <pc:spChg chg="del">
          <ac:chgData name="Watanabe Go" userId="eca159047afb4479" providerId="LiveId" clId="{459E62B1-888E-46F9-A5AF-5BBE3717D687}" dt="2023-03-07T19:02:33.429" v="11945" actId="478"/>
          <ac:spMkLst>
            <pc:docMk/>
            <pc:sldMk cId="1565094894" sldId="597"/>
            <ac:spMk id="9" creationId="{C2C94714-1B2E-D1DF-4011-8B444030648B}"/>
          </ac:spMkLst>
        </pc:spChg>
        <pc:spChg chg="add mod">
          <ac:chgData name="Watanabe Go" userId="eca159047afb4479" providerId="LiveId" clId="{459E62B1-888E-46F9-A5AF-5BBE3717D687}" dt="2023-03-07T19:10:22.593" v="12055" actId="20577"/>
          <ac:spMkLst>
            <pc:docMk/>
            <pc:sldMk cId="1565094894" sldId="597"/>
            <ac:spMk id="10" creationId="{5D52F9FD-1C52-AB09-8DA0-9AF86FD99530}"/>
          </ac:spMkLst>
        </pc:spChg>
        <pc:spChg chg="del mod">
          <ac:chgData name="Watanabe Go" userId="eca159047afb4479" providerId="LiveId" clId="{459E62B1-888E-46F9-A5AF-5BBE3717D687}" dt="2023-03-07T01:40:39.759" v="4006" actId="478"/>
          <ac:spMkLst>
            <pc:docMk/>
            <pc:sldMk cId="1565094894" sldId="597"/>
            <ac:spMk id="11" creationId="{74AB29A5-0DE3-871F-5416-4A07A6B88BED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2" creationId="{4D74C6CB-E7E2-7624-9C17-DCB10B08FE16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3" creationId="{AF5D6D11-4DF8-9BFE-2781-AC9E2CFFFC4E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4" creationId="{195A3024-1587-8843-791B-9EC2B7AF900D}"/>
          </ac:spMkLst>
        </pc:spChg>
        <pc:spChg chg="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5" creationId="{9FAFC753-AC3E-CA3D-69D9-06B78AD6E5BC}"/>
          </ac:spMkLst>
        </pc:spChg>
        <pc:spChg chg="add 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16" creationId="{5838B3D4-15D4-E538-9431-8E64B402DF44}"/>
          </ac:spMkLst>
        </pc:spChg>
        <pc:spChg chg="add mod">
          <ac:chgData name="Watanabe Go" userId="eca159047afb4479" providerId="LiveId" clId="{459E62B1-888E-46F9-A5AF-5BBE3717D687}" dt="2023-03-07T19:13:06.475" v="12268" actId="1076"/>
          <ac:spMkLst>
            <pc:docMk/>
            <pc:sldMk cId="1565094894" sldId="597"/>
            <ac:spMk id="21" creationId="{D35FC165-9063-085C-0A8C-4E46AB989CDB}"/>
          </ac:spMkLst>
        </pc:spChg>
        <pc:spChg chg="add 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22" creationId="{57D8AAED-D77F-E64F-5979-5D3E69233F96}"/>
          </ac:spMkLst>
        </pc:spChg>
        <pc:spChg chg="add mod">
          <ac:chgData name="Watanabe Go" userId="eca159047afb4479" providerId="LiveId" clId="{459E62B1-888E-46F9-A5AF-5BBE3717D687}" dt="2023-03-07T19:10:06.317" v="12041" actId="1076"/>
          <ac:spMkLst>
            <pc:docMk/>
            <pc:sldMk cId="1565094894" sldId="597"/>
            <ac:spMk id="24" creationId="{0132A546-A9F2-D522-25F0-974DFB36082C}"/>
          </ac:spMkLst>
        </pc:spChg>
        <pc:spChg chg="add del mod">
          <ac:chgData name="Watanabe Go" userId="eca159047afb4479" providerId="LiveId" clId="{459E62B1-888E-46F9-A5AF-5BBE3717D687}" dt="2023-03-07T19:09:46.063" v="12040" actId="478"/>
          <ac:spMkLst>
            <pc:docMk/>
            <pc:sldMk cId="1565094894" sldId="597"/>
            <ac:spMk id="25" creationId="{59F679E5-9C91-8829-DB6E-321A5278C896}"/>
          </ac:spMkLst>
        </pc:spChg>
        <pc:cxnChg chg="add mod">
          <ac:chgData name="Watanabe Go" userId="eca159047afb4479" providerId="LiveId" clId="{459E62B1-888E-46F9-A5AF-5BBE3717D687}" dt="2023-03-07T19:10:06.317" v="12041" actId="1076"/>
          <ac:cxnSpMkLst>
            <pc:docMk/>
            <pc:sldMk cId="1565094894" sldId="597"/>
            <ac:cxnSpMk id="18" creationId="{9E8B8380-4755-C4F4-34C8-839165442A39}"/>
          </ac:cxnSpMkLst>
        </pc:cxnChg>
        <pc:cxnChg chg="add mod">
          <ac:chgData name="Watanabe Go" userId="eca159047afb4479" providerId="LiveId" clId="{459E62B1-888E-46F9-A5AF-5BBE3717D687}" dt="2023-03-07T19:10:06.317" v="12041" actId="1076"/>
          <ac:cxnSpMkLst>
            <pc:docMk/>
            <pc:sldMk cId="1565094894" sldId="597"/>
            <ac:cxnSpMk id="19" creationId="{9D2F03F3-6F98-E854-6D2E-3EF735CA4090}"/>
          </ac:cxnSpMkLst>
        </pc:cxnChg>
      </pc:sldChg>
      <pc:sldChg chg="addSp delSp modSp add del mod">
        <pc:chgData name="Watanabe Go" userId="eca159047afb4479" providerId="LiveId" clId="{459E62B1-888E-46F9-A5AF-5BBE3717D687}" dt="2023-03-07T19:18:08.542" v="12477" actId="47"/>
        <pc:sldMkLst>
          <pc:docMk/>
          <pc:sldMk cId="1916375695" sldId="598"/>
        </pc:sldMkLst>
        <pc:spChg chg="mod">
          <ac:chgData name="Watanabe Go" userId="eca159047afb4479" providerId="LiveId" clId="{459E62B1-888E-46F9-A5AF-5BBE3717D687}" dt="2023-03-07T14:56:58.637" v="7225"/>
          <ac:spMkLst>
            <pc:docMk/>
            <pc:sldMk cId="1916375695" sldId="598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4:58:03.960" v="7376"/>
          <ac:spMkLst>
            <pc:docMk/>
            <pc:sldMk cId="1916375695" sldId="598"/>
            <ac:spMk id="4" creationId="{7BD472B2-EB00-665E-B147-7DD83B86E1F8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5" creationId="{54C04041-1FE2-2076-631F-784A0255B60A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6" creationId="{1386177D-1A15-A738-E1C3-E2CCB5A34C1E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7" creationId="{82106465-C69D-9DEE-87D8-B520727B6710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8" creationId="{9B08FCC3-C5E7-5F68-2AE0-F14EE2C92319}"/>
          </ac:spMkLst>
        </pc:spChg>
        <pc:spChg chg="del">
          <ac:chgData name="Watanabe Go" userId="eca159047afb4479" providerId="LiveId" clId="{459E62B1-888E-46F9-A5AF-5BBE3717D687}" dt="2023-03-07T19:03:53.856" v="11954" actId="478"/>
          <ac:spMkLst>
            <pc:docMk/>
            <pc:sldMk cId="1916375695" sldId="598"/>
            <ac:spMk id="9" creationId="{C2C94714-1B2E-D1DF-4011-8B444030648B}"/>
          </ac:spMkLst>
        </pc:spChg>
        <pc:spChg chg="add mod">
          <ac:chgData name="Watanabe Go" userId="eca159047afb4479" providerId="LiveId" clId="{459E62B1-888E-46F9-A5AF-5BBE3717D687}" dt="2023-03-07T01:52:01.572" v="4873" actId="207"/>
          <ac:spMkLst>
            <pc:docMk/>
            <pc:sldMk cId="1916375695" sldId="598"/>
            <ac:spMk id="11" creationId="{895E1BCF-57F5-9DA1-B416-2A54904D2A70}"/>
          </ac:spMkLst>
        </pc:spChg>
        <pc:spChg chg="mod">
          <ac:chgData name="Watanabe Go" userId="eca159047afb4479" providerId="LiveId" clId="{459E62B1-888E-46F9-A5AF-5BBE3717D687}" dt="2023-03-07T15:53:25.739" v="8968"/>
          <ac:spMkLst>
            <pc:docMk/>
            <pc:sldMk cId="1916375695" sldId="598"/>
            <ac:spMk id="12" creationId="{4D74C6CB-E7E2-7624-9C17-DCB10B08FE16}"/>
          </ac:spMkLst>
        </pc:spChg>
        <pc:spChg chg="add mod">
          <ac:chgData name="Watanabe Go" userId="eca159047afb4479" providerId="LiveId" clId="{459E62B1-888E-46F9-A5AF-5BBE3717D687}" dt="2023-03-07T17:35:48.567" v="10347" actId="14100"/>
          <ac:spMkLst>
            <pc:docMk/>
            <pc:sldMk cId="1916375695" sldId="598"/>
            <ac:spMk id="17" creationId="{2C9D727F-4238-653D-C756-807712F37923}"/>
          </ac:spMkLst>
        </pc:spChg>
        <pc:spChg chg="mod">
          <ac:chgData name="Watanabe Go" userId="eca159047afb4479" providerId="LiveId" clId="{459E62B1-888E-46F9-A5AF-5BBE3717D687}" dt="2023-03-07T01:49:14.412" v="4593"/>
          <ac:spMkLst>
            <pc:docMk/>
            <pc:sldMk cId="1916375695" sldId="598"/>
            <ac:spMk id="21" creationId="{D35FC165-9063-085C-0A8C-4E46AB989CDB}"/>
          </ac:spMkLst>
        </pc:spChg>
        <pc:spChg chg="mod">
          <ac:chgData name="Watanabe Go" userId="eca159047afb4479" providerId="LiveId" clId="{459E62B1-888E-46F9-A5AF-5BBE3717D687}" dt="2023-03-07T01:51:56.738" v="4872" actId="207"/>
          <ac:spMkLst>
            <pc:docMk/>
            <pc:sldMk cId="1916375695" sldId="598"/>
            <ac:spMk id="22" creationId="{57D8AAED-D77F-E64F-5979-5D3E69233F96}"/>
          </ac:spMkLst>
        </pc:spChg>
        <pc:cxnChg chg="mod">
          <ac:chgData name="Watanabe Go" userId="eca159047afb4479" providerId="LiveId" clId="{459E62B1-888E-46F9-A5AF-5BBE3717D687}" dt="2023-03-07T01:49:57.779" v="4633" actId="1076"/>
          <ac:cxnSpMkLst>
            <pc:docMk/>
            <pc:sldMk cId="1916375695" sldId="598"/>
            <ac:cxnSpMk id="19" creationId="{9D2F03F3-6F98-E854-6D2E-3EF735CA4090}"/>
          </ac:cxnSpMkLst>
        </pc:cxnChg>
      </pc:sldChg>
      <pc:sldChg chg="addSp delSp modSp add del mod">
        <pc:chgData name="Watanabe Go" userId="eca159047afb4479" providerId="LiveId" clId="{459E62B1-888E-46F9-A5AF-5BBE3717D687}" dt="2023-03-07T17:56:50.928" v="10619" actId="47"/>
        <pc:sldMkLst>
          <pc:docMk/>
          <pc:sldMk cId="2928688248" sldId="599"/>
        </pc:sldMkLst>
        <pc:spChg chg="mod">
          <ac:chgData name="Watanabe Go" userId="eca159047afb4479" providerId="LiveId" clId="{459E62B1-888E-46F9-A5AF-5BBE3717D687}" dt="2023-03-07T02:21:22.762" v="5658"/>
          <ac:spMkLst>
            <pc:docMk/>
            <pc:sldMk cId="2928688248" sldId="599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02:54:04.793" v="6990"/>
          <ac:spMkLst>
            <pc:docMk/>
            <pc:sldMk cId="2928688248" sldId="599"/>
            <ac:spMk id="4" creationId="{7BD472B2-EB00-665E-B147-7DD83B86E1F8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5" creationId="{54C04041-1FE2-2076-631F-784A0255B60A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6" creationId="{1386177D-1A15-A738-E1C3-E2CCB5A34C1E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7" creationId="{82106465-C69D-9DEE-87D8-B520727B6710}"/>
          </ac:spMkLst>
        </pc:spChg>
        <pc:spChg chg="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8" creationId="{9B08FCC3-C5E7-5F68-2AE0-F14EE2C92319}"/>
          </ac:spMkLst>
        </pc:spChg>
        <pc:spChg chg="mod">
          <ac:chgData name="Watanabe Go" userId="eca159047afb4479" providerId="LiveId" clId="{459E62B1-888E-46F9-A5AF-5BBE3717D687}" dt="2023-03-07T17:04:06.612" v="9558" actId="207"/>
          <ac:spMkLst>
            <pc:docMk/>
            <pc:sldMk cId="2928688248" sldId="599"/>
            <ac:spMk id="9" creationId="{C2C94714-1B2E-D1DF-4011-8B444030648B}"/>
          </ac:spMkLst>
        </pc:spChg>
        <pc:spChg chg="del">
          <ac:chgData name="Watanabe Go" userId="eca159047afb4479" providerId="LiveId" clId="{459E62B1-888E-46F9-A5AF-5BBE3717D687}" dt="2023-03-07T01:54:52.442" v="5090" actId="478"/>
          <ac:spMkLst>
            <pc:docMk/>
            <pc:sldMk cId="2928688248" sldId="599"/>
            <ac:spMk id="10" creationId="{13BD7D58-3BF9-DC44-6022-C56CE2C8350E}"/>
          </ac:spMkLst>
        </pc:spChg>
        <pc:spChg chg="del">
          <ac:chgData name="Watanabe Go" userId="eca159047afb4479" providerId="LiveId" clId="{459E62B1-888E-46F9-A5AF-5BBE3717D687}" dt="2023-03-07T01:54:52.442" v="5090" actId="478"/>
          <ac:spMkLst>
            <pc:docMk/>
            <pc:sldMk cId="2928688248" sldId="599"/>
            <ac:spMk id="11" creationId="{1CE5D3E2-B4D7-F625-5116-C956BB83A83E}"/>
          </ac:spMkLst>
        </pc:spChg>
        <pc:spChg chg="del">
          <ac:chgData name="Watanabe Go" userId="eca159047afb4479" providerId="LiveId" clId="{459E62B1-888E-46F9-A5AF-5BBE3717D687}" dt="2023-03-07T01:54:52.442" v="5090" actId="478"/>
          <ac:spMkLst>
            <pc:docMk/>
            <pc:sldMk cId="2928688248" sldId="599"/>
            <ac:spMk id="12" creationId="{8EE6616C-4478-2323-FD08-628C8CC13168}"/>
          </ac:spMkLst>
        </pc:spChg>
        <pc:spChg chg="add 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13" creationId="{FDFB23CC-7F85-0DF3-F41F-5D43C88F9A81}"/>
          </ac:spMkLst>
        </pc:spChg>
        <pc:spChg chg="add 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14" creationId="{AE6ADFCF-0E17-F403-A475-AED8BAACDC1E}"/>
          </ac:spMkLst>
        </pc:spChg>
        <pc:spChg chg="add mod">
          <ac:chgData name="Watanabe Go" userId="eca159047afb4479" providerId="LiveId" clId="{459E62B1-888E-46F9-A5AF-5BBE3717D687}" dt="2023-03-07T02:21:29.214" v="5659" actId="1076"/>
          <ac:spMkLst>
            <pc:docMk/>
            <pc:sldMk cId="2928688248" sldId="599"/>
            <ac:spMk id="15" creationId="{40B3AC7D-11F2-8EF2-E48D-3C861F2F75AD}"/>
          </ac:spMkLst>
        </pc:spChg>
        <pc:spChg chg="add mod">
          <ac:chgData name="Watanabe Go" userId="eca159047afb4479" providerId="LiveId" clId="{459E62B1-888E-46F9-A5AF-5BBE3717D687}" dt="2023-03-07T02:22:29.963" v="5713" actId="1035"/>
          <ac:spMkLst>
            <pc:docMk/>
            <pc:sldMk cId="2928688248" sldId="599"/>
            <ac:spMk id="16" creationId="{37FDE84D-2BE3-676F-BEC5-CE9F858D84A9}"/>
          </ac:spMkLst>
        </pc:spChg>
      </pc:sldChg>
      <pc:sldChg chg="addSp delSp modSp new mod">
        <pc:chgData name="Watanabe Go" userId="eca159047afb4479" providerId="LiveId" clId="{459E62B1-888E-46F9-A5AF-5BBE3717D687}" dt="2023-03-08T10:17:13.497" v="17730"/>
        <pc:sldMkLst>
          <pc:docMk/>
          <pc:sldMk cId="166107715" sldId="600"/>
        </pc:sldMkLst>
        <pc:spChg chg="mod">
          <ac:chgData name="Watanabe Go" userId="eca159047afb4479" providerId="LiveId" clId="{459E62B1-888E-46F9-A5AF-5BBE3717D687}" dt="2023-03-07T02:11:52.474" v="5154"/>
          <ac:spMkLst>
            <pc:docMk/>
            <pc:sldMk cId="166107715" sldId="600"/>
            <ac:spMk id="2" creationId="{508548FB-B014-4ED7-56B9-A4232EB25CC2}"/>
          </ac:spMkLst>
        </pc:spChg>
        <pc:spChg chg="mod">
          <ac:chgData name="Watanabe Go" userId="eca159047afb4479" providerId="LiveId" clId="{459E62B1-888E-46F9-A5AF-5BBE3717D687}" dt="2023-03-08T10:17:13.497" v="17730"/>
          <ac:spMkLst>
            <pc:docMk/>
            <pc:sldMk cId="166107715" sldId="600"/>
            <ac:spMk id="4" creationId="{28E4FA56-3744-42B0-E4DB-1A40946EA4F2}"/>
          </ac:spMkLst>
        </pc:spChg>
        <pc:spChg chg="add del mod">
          <ac:chgData name="Watanabe Go" userId="eca159047afb4479" providerId="LiveId" clId="{459E62B1-888E-46F9-A5AF-5BBE3717D687}" dt="2023-03-07T17:14:01.671" v="9605" actId="478"/>
          <ac:spMkLst>
            <pc:docMk/>
            <pc:sldMk cId="166107715" sldId="600"/>
            <ac:spMk id="5" creationId="{08E697D4-5787-F301-2944-DC110B18070E}"/>
          </ac:spMkLst>
        </pc:spChg>
        <pc:spChg chg="add del mod">
          <ac:chgData name="Watanabe Go" userId="eca159047afb4479" providerId="LiveId" clId="{459E62B1-888E-46F9-A5AF-5BBE3717D687}" dt="2023-03-07T17:14:25.537" v="9612" actId="478"/>
          <ac:spMkLst>
            <pc:docMk/>
            <pc:sldMk cId="166107715" sldId="600"/>
            <ac:spMk id="6" creationId="{3A2D8A3C-29AE-E7A0-1ED8-EDF8ECD12089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7" creationId="{E4562590-5558-B7EC-9E8C-3FB087554B70}"/>
          </ac:spMkLst>
        </pc:spChg>
        <pc:spChg chg="add del mod">
          <ac:chgData name="Watanabe Go" userId="eca159047afb4479" providerId="LiveId" clId="{459E62B1-888E-46F9-A5AF-5BBE3717D687}" dt="2023-03-07T17:14:13.390" v="9609" actId="478"/>
          <ac:spMkLst>
            <pc:docMk/>
            <pc:sldMk cId="166107715" sldId="600"/>
            <ac:spMk id="8" creationId="{F6CE9E28-20A5-AECB-2AEE-45C8864B7778}"/>
          </ac:spMkLst>
        </pc:spChg>
        <pc:spChg chg="add del mod">
          <ac:chgData name="Watanabe Go" userId="eca159047afb4479" providerId="LiveId" clId="{459E62B1-888E-46F9-A5AF-5BBE3717D687}" dt="2023-03-07T17:14:10.528" v="9608" actId="478"/>
          <ac:spMkLst>
            <pc:docMk/>
            <pc:sldMk cId="166107715" sldId="600"/>
            <ac:spMk id="9" creationId="{606B0A65-DD26-02CF-67CF-59213D0773F7}"/>
          </ac:spMkLst>
        </pc:spChg>
        <pc:spChg chg="add del mod">
          <ac:chgData name="Watanabe Go" userId="eca159047afb4479" providerId="LiveId" clId="{459E62B1-888E-46F9-A5AF-5BBE3717D687}" dt="2023-03-07T17:14:30.107" v="9613" actId="478"/>
          <ac:spMkLst>
            <pc:docMk/>
            <pc:sldMk cId="166107715" sldId="600"/>
            <ac:spMk id="10" creationId="{0D2A68C0-B81D-92B2-9000-658446D5BF20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11" creationId="{03BDF8B9-39D4-4074-D7B9-0DC6580D3860}"/>
          </ac:spMkLst>
        </pc:spChg>
        <pc:spChg chg="add del mod">
          <ac:chgData name="Watanabe Go" userId="eca159047afb4479" providerId="LiveId" clId="{459E62B1-888E-46F9-A5AF-5BBE3717D687}" dt="2023-03-07T17:14:30.107" v="9613" actId="478"/>
          <ac:spMkLst>
            <pc:docMk/>
            <pc:sldMk cId="166107715" sldId="600"/>
            <ac:spMk id="12" creationId="{BCA5FB5F-8CB4-DACA-AEE7-F15084424856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13" creationId="{48B9D0B0-860A-BEB2-3F0D-7393E9DFA81F}"/>
          </ac:spMkLst>
        </pc:spChg>
        <pc:spChg chg="add mod">
          <ac:chgData name="Watanabe Go" userId="eca159047afb4479" providerId="LiveId" clId="{459E62B1-888E-46F9-A5AF-5BBE3717D687}" dt="2023-03-07T17:23:23.199" v="9952" actId="207"/>
          <ac:spMkLst>
            <pc:docMk/>
            <pc:sldMk cId="166107715" sldId="600"/>
            <ac:spMk id="14" creationId="{6E66A0F9-11E1-8C49-91BA-4DCD49A35818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15" creationId="{0C6869E9-BF18-49BA-11EA-F9280530804C}"/>
          </ac:spMkLst>
        </pc:spChg>
        <pc:spChg chg="add del mod">
          <ac:chgData name="Watanabe Go" userId="eca159047afb4479" providerId="LiveId" clId="{459E62B1-888E-46F9-A5AF-5BBE3717D687}" dt="2023-03-07T17:22:18.241" v="9948" actId="478"/>
          <ac:spMkLst>
            <pc:docMk/>
            <pc:sldMk cId="166107715" sldId="600"/>
            <ac:spMk id="16" creationId="{10AD2637-63B8-18DA-4DA6-6B40059AAF93}"/>
          </ac:spMkLst>
        </pc:spChg>
        <pc:spChg chg="add del mod">
          <ac:chgData name="Watanabe Go" userId="eca159047afb4479" providerId="LiveId" clId="{459E62B1-888E-46F9-A5AF-5BBE3717D687}" dt="2023-03-07T17:14:08.694" v="9607" actId="478"/>
          <ac:spMkLst>
            <pc:docMk/>
            <pc:sldMk cId="166107715" sldId="600"/>
            <ac:spMk id="17" creationId="{87D7C69E-86F2-992D-14EE-9427AD040C78}"/>
          </ac:spMkLst>
        </pc:spChg>
        <pc:spChg chg="add del mod">
          <ac:chgData name="Watanabe Go" userId="eca159047afb4479" providerId="LiveId" clId="{459E62B1-888E-46F9-A5AF-5BBE3717D687}" dt="2023-03-07T17:14:08.694" v="9607" actId="478"/>
          <ac:spMkLst>
            <pc:docMk/>
            <pc:sldMk cId="166107715" sldId="600"/>
            <ac:spMk id="18" creationId="{7BBF6ECD-519D-6144-A386-F21CA284F974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19" creationId="{A654D4C5-422F-6730-0842-8FDDD3B2F42A}"/>
          </ac:spMkLst>
        </pc:spChg>
        <pc:spChg chg="add del mod">
          <ac:chgData name="Watanabe Go" userId="eca159047afb4479" providerId="LiveId" clId="{459E62B1-888E-46F9-A5AF-5BBE3717D687}" dt="2023-03-07T17:17:38.150" v="9702" actId="478"/>
          <ac:spMkLst>
            <pc:docMk/>
            <pc:sldMk cId="166107715" sldId="600"/>
            <ac:spMk id="20" creationId="{0CD184BC-A727-EFF5-34EB-DE54C1C6DAB1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21" creationId="{CA2A3652-4631-C5DC-9EDE-0D2F51886DA5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2" creationId="{7FA6EB58-1653-C936-F9BA-EAC84C52D1D0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23" creationId="{389BCCBA-1AEC-DC60-F4CF-CA6926ACBBEA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4" creationId="{2314E272-D4F7-7145-F1A6-FB252FCB9C81}"/>
          </ac:spMkLst>
        </pc:spChg>
        <pc:spChg chg="add mod">
          <ac:chgData name="Watanabe Go" userId="eca159047afb4479" providerId="LiveId" clId="{459E62B1-888E-46F9-A5AF-5BBE3717D687}" dt="2023-03-07T17:23:02.839" v="9951" actId="208"/>
          <ac:spMkLst>
            <pc:docMk/>
            <pc:sldMk cId="166107715" sldId="600"/>
            <ac:spMk id="25" creationId="{CF682F8A-D575-72FB-CED4-4A6753B3B73B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6" creationId="{611956BA-84D7-F842-A9BB-FB1FD9C6FBB6}"/>
          </ac:spMkLst>
        </pc:spChg>
        <pc:spChg chg="add mod">
          <ac:chgData name="Watanabe Go" userId="eca159047afb4479" providerId="LiveId" clId="{459E62B1-888E-46F9-A5AF-5BBE3717D687}" dt="2023-03-07T17:36:42.156" v="10360"/>
          <ac:spMkLst>
            <pc:docMk/>
            <pc:sldMk cId="166107715" sldId="600"/>
            <ac:spMk id="27" creationId="{54550B44-28B2-9B7A-C6A6-37E6D2761BCB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8" creationId="{7325AF37-4C9C-F472-C5AA-D334CD17A699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29" creationId="{777A83C9-DD5F-C143-37DF-E71015575E6B}"/>
          </ac:spMkLst>
        </pc:spChg>
        <pc:spChg chg="add mod">
          <ac:chgData name="Watanabe Go" userId="eca159047afb4479" providerId="LiveId" clId="{459E62B1-888E-46F9-A5AF-5BBE3717D687}" dt="2023-03-07T17:22:40.972" v="9949" actId="1076"/>
          <ac:spMkLst>
            <pc:docMk/>
            <pc:sldMk cId="166107715" sldId="600"/>
            <ac:spMk id="30" creationId="{AC7C84D0-8C22-B87D-F447-10E1E654B6F7}"/>
          </ac:spMkLst>
        </pc:spChg>
        <pc:spChg chg="add mod">
          <ac:chgData name="Watanabe Go" userId="eca159047afb4479" providerId="LiveId" clId="{459E62B1-888E-46F9-A5AF-5BBE3717D687}" dt="2023-03-08T02:43:48.093" v="14725" actId="14100"/>
          <ac:spMkLst>
            <pc:docMk/>
            <pc:sldMk cId="166107715" sldId="600"/>
            <ac:spMk id="31" creationId="{DD1C08AE-D311-505D-243E-CF6A8D465E64}"/>
          </ac:spMkLst>
        </pc:spChg>
      </pc:sldChg>
      <pc:sldChg chg="modSp new mod">
        <pc:chgData name="Watanabe Go" userId="eca159047afb4479" providerId="LiveId" clId="{459E62B1-888E-46F9-A5AF-5BBE3717D687}" dt="2023-03-08T02:45:09.829" v="14730" actId="20577"/>
        <pc:sldMkLst>
          <pc:docMk/>
          <pc:sldMk cId="2695143182" sldId="601"/>
        </pc:sldMkLst>
        <pc:spChg chg="mod">
          <ac:chgData name="Watanabe Go" userId="eca159047afb4479" providerId="LiveId" clId="{459E62B1-888E-46F9-A5AF-5BBE3717D687}" dt="2023-03-08T02:45:09.829" v="14730" actId="20577"/>
          <ac:spMkLst>
            <pc:docMk/>
            <pc:sldMk cId="2695143182" sldId="601"/>
            <ac:spMk id="2" creationId="{C990D1C8-8076-3EE4-DC6B-7FD8F39D2AED}"/>
          </ac:spMkLst>
        </pc:spChg>
      </pc:sldChg>
      <pc:sldChg chg="addSp delSp modSp new mod ord">
        <pc:chgData name="Watanabe Go" userId="eca159047afb4479" providerId="LiveId" clId="{459E62B1-888E-46F9-A5AF-5BBE3717D687}" dt="2023-03-08T03:02:18.980" v="15204"/>
        <pc:sldMkLst>
          <pc:docMk/>
          <pc:sldMk cId="2174693907" sldId="602"/>
        </pc:sldMkLst>
        <pc:spChg chg="mod">
          <ac:chgData name="Watanabe Go" userId="eca159047afb4479" providerId="LiveId" clId="{459E62B1-888E-46F9-A5AF-5BBE3717D687}" dt="2023-03-08T03:02:18.980" v="15204"/>
          <ac:spMkLst>
            <pc:docMk/>
            <pc:sldMk cId="2174693907" sldId="602"/>
            <ac:spMk id="2" creationId="{4A67E66A-038D-2658-51BC-9F1E4D38648B}"/>
          </ac:spMkLst>
        </pc:spChg>
        <pc:spChg chg="add del mod">
          <ac:chgData name="Watanabe Go" userId="eca159047afb4479" providerId="LiveId" clId="{459E62B1-888E-46F9-A5AF-5BBE3717D687}" dt="2023-03-07T15:50:27.176" v="8946" actId="478"/>
          <ac:spMkLst>
            <pc:docMk/>
            <pc:sldMk cId="2174693907" sldId="602"/>
            <ac:spMk id="5" creationId="{CDB8C0D6-54FB-198E-12B6-34AC57B36702}"/>
          </ac:spMkLst>
        </pc:spChg>
        <pc:picChg chg="add mod modCrop">
          <ac:chgData name="Watanabe Go" userId="eca159047afb4479" providerId="LiveId" clId="{459E62B1-888E-46F9-A5AF-5BBE3717D687}" dt="2023-03-07T15:51:03.731" v="8953" actId="208"/>
          <ac:picMkLst>
            <pc:docMk/>
            <pc:sldMk cId="2174693907" sldId="602"/>
            <ac:picMk id="7" creationId="{DE36BA47-B75F-891E-E700-0F7A5491B850}"/>
          </ac:picMkLst>
        </pc:picChg>
      </pc:sldChg>
      <pc:sldChg chg="addSp delSp modSp new mod">
        <pc:chgData name="Watanabe Go" userId="eca159047afb4479" providerId="LiveId" clId="{459E62B1-888E-46F9-A5AF-5BBE3717D687}" dt="2023-03-08T11:11:54.073" v="19040"/>
        <pc:sldMkLst>
          <pc:docMk/>
          <pc:sldMk cId="1295418899" sldId="603"/>
        </pc:sldMkLst>
        <pc:spChg chg="mod">
          <ac:chgData name="Watanabe Go" userId="eca159047afb4479" providerId="LiveId" clId="{459E62B1-888E-46F9-A5AF-5BBE3717D687}" dt="2023-03-08T11:11:54.073" v="19040"/>
          <ac:spMkLst>
            <pc:docMk/>
            <pc:sldMk cId="1295418899" sldId="603"/>
            <ac:spMk id="2" creationId="{5BE28DF5-7EE2-AE86-2187-CD4327DE632B}"/>
          </ac:spMkLst>
        </pc:spChg>
        <pc:spChg chg="mod">
          <ac:chgData name="Watanabe Go" userId="eca159047afb4479" providerId="LiveId" clId="{459E62B1-888E-46F9-A5AF-5BBE3717D687}" dt="2023-03-07T13:31:20.758" v="7109"/>
          <ac:spMkLst>
            <pc:docMk/>
            <pc:sldMk cId="1295418899" sldId="603"/>
            <ac:spMk id="4" creationId="{B1CAF849-A78D-81A3-7F1A-5F0130304876}"/>
          </ac:spMkLst>
        </pc:spChg>
        <pc:spChg chg="add mod">
          <ac:chgData name="Watanabe Go" userId="eca159047afb4479" providerId="LiveId" clId="{459E62B1-888E-46F9-A5AF-5BBE3717D687}" dt="2023-03-07T13:38:17.451" v="7170" actId="1037"/>
          <ac:spMkLst>
            <pc:docMk/>
            <pc:sldMk cId="1295418899" sldId="603"/>
            <ac:spMk id="5" creationId="{F3F15F2B-97E8-D74E-F0C4-7C0E64BFBA6D}"/>
          </ac:spMkLst>
        </pc:spChg>
        <pc:spChg chg="add mod">
          <ac:chgData name="Watanabe Go" userId="eca159047afb4479" providerId="LiveId" clId="{459E62B1-888E-46F9-A5AF-5BBE3717D687}" dt="2023-03-08T11:11:21.540" v="19039" actId="14100"/>
          <ac:spMkLst>
            <pc:docMk/>
            <pc:sldMk cId="1295418899" sldId="603"/>
            <ac:spMk id="8" creationId="{15AF5F1F-6FE3-020F-1EF2-A77AF1ED0098}"/>
          </ac:spMkLst>
        </pc:spChg>
        <pc:spChg chg="add mod">
          <ac:chgData name="Watanabe Go" userId="eca159047afb4479" providerId="LiveId" clId="{459E62B1-888E-46F9-A5AF-5BBE3717D687}" dt="2023-03-07T13:38:17.451" v="7170" actId="1037"/>
          <ac:spMkLst>
            <pc:docMk/>
            <pc:sldMk cId="1295418899" sldId="603"/>
            <ac:spMk id="9" creationId="{B14E65D8-5FDE-AC40-957F-0A4B1C1443D0}"/>
          </ac:spMkLst>
        </pc:spChg>
        <pc:picChg chg="add del mod">
          <ac:chgData name="Watanabe Go" userId="eca159047afb4479" providerId="LiveId" clId="{459E62B1-888E-46F9-A5AF-5BBE3717D687}" dt="2023-03-07T13:32:00.586" v="7118" actId="21"/>
          <ac:picMkLst>
            <pc:docMk/>
            <pc:sldMk cId="1295418899" sldId="603"/>
            <ac:picMk id="7" creationId="{AF9D7045-656D-5B88-68CC-DB9C53E6FD5D}"/>
          </ac:picMkLst>
        </pc:picChg>
      </pc:sldChg>
      <pc:sldChg chg="addSp modSp new mod ord">
        <pc:chgData name="Watanabe Go" userId="eca159047afb4479" providerId="LiveId" clId="{459E62B1-888E-46F9-A5AF-5BBE3717D687}" dt="2023-03-08T11:10:04.520" v="19003"/>
        <pc:sldMkLst>
          <pc:docMk/>
          <pc:sldMk cId="1938912148" sldId="604"/>
        </pc:sldMkLst>
        <pc:spChg chg="mod">
          <ac:chgData name="Watanabe Go" userId="eca159047afb4479" providerId="LiveId" clId="{459E62B1-888E-46F9-A5AF-5BBE3717D687}" dt="2023-03-08T11:10:04.520" v="19003"/>
          <ac:spMkLst>
            <pc:docMk/>
            <pc:sldMk cId="1938912148" sldId="604"/>
            <ac:spMk id="2" creationId="{1DA16487-D740-E5ED-D992-33BB9173C5C0}"/>
          </ac:spMkLst>
        </pc:spChg>
        <pc:spChg chg="add mod">
          <ac:chgData name="Watanabe Go" userId="eca159047afb4479" providerId="LiveId" clId="{459E62B1-888E-46F9-A5AF-5BBE3717D687}" dt="2023-03-08T09:05:09.817" v="17564" actId="14100"/>
          <ac:spMkLst>
            <pc:docMk/>
            <pc:sldMk cId="1938912148" sldId="604"/>
            <ac:spMk id="6" creationId="{F997B74A-8D16-7AE1-3212-022C37C71B80}"/>
          </ac:spMkLst>
        </pc:spChg>
        <pc:picChg chg="add mod modCrop">
          <ac:chgData name="Watanabe Go" userId="eca159047afb4479" providerId="LiveId" clId="{459E62B1-888E-46F9-A5AF-5BBE3717D687}" dt="2023-03-08T09:05:48.275" v="17575" actId="14861"/>
          <ac:picMkLst>
            <pc:docMk/>
            <pc:sldMk cId="1938912148" sldId="604"/>
            <ac:picMk id="5" creationId="{B6E200BF-0D58-4743-7A60-1354646C07EC}"/>
          </ac:picMkLst>
        </pc:picChg>
      </pc:sldChg>
      <pc:sldChg chg="addSp modSp new mod">
        <pc:chgData name="Watanabe Go" userId="eca159047afb4479" providerId="LiveId" clId="{459E62B1-888E-46F9-A5AF-5BBE3717D687}" dt="2023-03-07T16:05:37.596" v="9201" actId="208"/>
        <pc:sldMkLst>
          <pc:docMk/>
          <pc:sldMk cId="411268766" sldId="605"/>
        </pc:sldMkLst>
        <pc:spChg chg="mod">
          <ac:chgData name="Watanabe Go" userId="eca159047afb4479" providerId="LiveId" clId="{459E62B1-888E-46F9-A5AF-5BBE3717D687}" dt="2023-03-07T15:09:42.743" v="8460"/>
          <ac:spMkLst>
            <pc:docMk/>
            <pc:sldMk cId="411268766" sldId="605"/>
            <ac:spMk id="2" creationId="{CE04CADE-9015-AF62-2EDF-72706F88E83C}"/>
          </ac:spMkLst>
        </pc:spChg>
        <pc:spChg chg="add mod">
          <ac:chgData name="Watanabe Go" userId="eca159047afb4479" providerId="LiveId" clId="{459E62B1-888E-46F9-A5AF-5BBE3717D687}" dt="2023-03-07T16:05:27.292" v="9199" actId="14100"/>
          <ac:spMkLst>
            <pc:docMk/>
            <pc:sldMk cId="411268766" sldId="605"/>
            <ac:spMk id="7" creationId="{CEB3DB45-1B41-AF6B-0597-8A9D467B518A}"/>
          </ac:spMkLst>
        </pc:spChg>
        <pc:picChg chg="add mod modCrop">
          <ac:chgData name="Watanabe Go" userId="eca159047afb4479" providerId="LiveId" clId="{459E62B1-888E-46F9-A5AF-5BBE3717D687}" dt="2023-03-07T16:05:37.596" v="9201" actId="208"/>
          <ac:picMkLst>
            <pc:docMk/>
            <pc:sldMk cId="411268766" sldId="605"/>
            <ac:picMk id="6" creationId="{5A38F0A5-EC58-1073-D15B-6F06ACB66FAC}"/>
          </ac:picMkLst>
        </pc:picChg>
      </pc:sldChg>
      <pc:sldChg chg="addSp delSp modSp new mod ord">
        <pc:chgData name="Watanabe Go" userId="eca159047afb4479" providerId="LiveId" clId="{459E62B1-888E-46F9-A5AF-5BBE3717D687}" dt="2023-03-08T09:03:24.463" v="17549" actId="14100"/>
        <pc:sldMkLst>
          <pc:docMk/>
          <pc:sldMk cId="535045079" sldId="606"/>
        </pc:sldMkLst>
        <pc:spChg chg="mod">
          <ac:chgData name="Watanabe Go" userId="eca159047afb4479" providerId="LiveId" clId="{459E62B1-888E-46F9-A5AF-5BBE3717D687}" dt="2023-03-07T15:11:31.592" v="8560" actId="20577"/>
          <ac:spMkLst>
            <pc:docMk/>
            <pc:sldMk cId="535045079" sldId="606"/>
            <ac:spMk id="2" creationId="{75B72F60-A85B-EC1F-B60E-C35D10B20F29}"/>
          </ac:spMkLst>
        </pc:spChg>
        <pc:spChg chg="add del mod">
          <ac:chgData name="Watanabe Go" userId="eca159047afb4479" providerId="LiveId" clId="{459E62B1-888E-46F9-A5AF-5BBE3717D687}" dt="2023-03-07T16:13:52.514" v="9277" actId="478"/>
          <ac:spMkLst>
            <pc:docMk/>
            <pc:sldMk cId="535045079" sldId="606"/>
            <ac:spMk id="7" creationId="{57D24FD0-2C02-9134-A4D6-DC9554A2308D}"/>
          </ac:spMkLst>
        </pc:spChg>
        <pc:spChg chg="add del mod">
          <ac:chgData name="Watanabe Go" userId="eca159047afb4479" providerId="LiveId" clId="{459E62B1-888E-46F9-A5AF-5BBE3717D687}" dt="2023-03-08T09:03:24.463" v="17549" actId="14100"/>
          <ac:spMkLst>
            <pc:docMk/>
            <pc:sldMk cId="535045079" sldId="606"/>
            <ac:spMk id="8" creationId="{B4C1EB0F-8342-C688-6B12-1052B04D519A}"/>
          </ac:spMkLst>
        </pc:spChg>
        <pc:picChg chg="add mod modCrop">
          <ac:chgData name="Watanabe Go" userId="eca159047afb4479" providerId="LiveId" clId="{459E62B1-888E-46F9-A5AF-5BBE3717D687}" dt="2023-03-08T09:03:16.880" v="17547" actId="1036"/>
          <ac:picMkLst>
            <pc:docMk/>
            <pc:sldMk cId="535045079" sldId="606"/>
            <ac:picMk id="6" creationId="{073A17E8-69B8-9490-AE22-9807BC129E73}"/>
          </ac:picMkLst>
        </pc:picChg>
      </pc:sldChg>
      <pc:sldChg chg="addSp modSp new mod">
        <pc:chgData name="Watanabe Go" userId="eca159047afb4479" providerId="LiveId" clId="{459E62B1-888E-46F9-A5AF-5BBE3717D687}" dt="2023-03-08T09:02:03.570" v="17516" actId="14861"/>
        <pc:sldMkLst>
          <pc:docMk/>
          <pc:sldMk cId="2175737561" sldId="607"/>
        </pc:sldMkLst>
        <pc:spChg chg="mod">
          <ac:chgData name="Watanabe Go" userId="eca159047afb4479" providerId="LiveId" clId="{459E62B1-888E-46F9-A5AF-5BBE3717D687}" dt="2023-03-07T15:13:32.318" v="8654"/>
          <ac:spMkLst>
            <pc:docMk/>
            <pc:sldMk cId="2175737561" sldId="607"/>
            <ac:spMk id="2" creationId="{E2BD25A7-E51F-E134-A8A4-746E07624081}"/>
          </ac:spMkLst>
        </pc:spChg>
        <pc:spChg chg="add mod">
          <ac:chgData name="Watanabe Go" userId="eca159047afb4479" providerId="LiveId" clId="{459E62B1-888E-46F9-A5AF-5BBE3717D687}" dt="2023-03-07T17:05:01.835" v="9562" actId="14100"/>
          <ac:spMkLst>
            <pc:docMk/>
            <pc:sldMk cId="2175737561" sldId="607"/>
            <ac:spMk id="6" creationId="{E199E1CC-4476-0F15-A8EF-58E081C93544}"/>
          </ac:spMkLst>
        </pc:spChg>
        <pc:spChg chg="add mod">
          <ac:chgData name="Watanabe Go" userId="eca159047afb4479" providerId="LiveId" clId="{459E62B1-888E-46F9-A5AF-5BBE3717D687}" dt="2023-03-08T03:04:35.643" v="15382" actId="14100"/>
          <ac:spMkLst>
            <pc:docMk/>
            <pc:sldMk cId="2175737561" sldId="607"/>
            <ac:spMk id="7" creationId="{FDEBD7EC-6241-5B1F-822E-76726A553B19}"/>
          </ac:spMkLst>
        </pc:spChg>
        <pc:spChg chg="add mod">
          <ac:chgData name="Watanabe Go" userId="eca159047afb4479" providerId="LiveId" clId="{459E62B1-888E-46F9-A5AF-5BBE3717D687}" dt="2023-03-08T03:04:24.807" v="15364" actId="14100"/>
          <ac:spMkLst>
            <pc:docMk/>
            <pc:sldMk cId="2175737561" sldId="607"/>
            <ac:spMk id="8" creationId="{48BCFAA2-CB95-4DDA-9652-0425829B7C1B}"/>
          </ac:spMkLst>
        </pc:spChg>
        <pc:picChg chg="add mod">
          <ac:chgData name="Watanabe Go" userId="eca159047afb4479" providerId="LiveId" clId="{459E62B1-888E-46F9-A5AF-5BBE3717D687}" dt="2023-03-08T09:02:03.570" v="17516" actId="14861"/>
          <ac:picMkLst>
            <pc:docMk/>
            <pc:sldMk cId="2175737561" sldId="607"/>
            <ac:picMk id="5" creationId="{AB9D410C-E9C0-B2C2-30E2-FFC5023A2A07}"/>
          </ac:picMkLst>
        </pc:picChg>
      </pc:sldChg>
      <pc:sldChg chg="addSp modSp add mod">
        <pc:chgData name="Watanabe Go" userId="eca159047afb4479" providerId="LiveId" clId="{459E62B1-888E-46F9-A5AF-5BBE3717D687}" dt="2023-03-07T18:49:33.034" v="11760" actId="14861"/>
        <pc:sldMkLst>
          <pc:docMk/>
          <pc:sldMk cId="3141996538" sldId="608"/>
        </pc:sldMkLst>
        <pc:spChg chg="mod">
          <ac:chgData name="Watanabe Go" userId="eca159047afb4479" providerId="LiveId" clId="{459E62B1-888E-46F9-A5AF-5BBE3717D687}" dt="2023-03-07T15:13:41.081" v="8678"/>
          <ac:spMkLst>
            <pc:docMk/>
            <pc:sldMk cId="3141996538" sldId="608"/>
            <ac:spMk id="2" creationId="{E2BD25A7-E51F-E134-A8A4-746E07624081}"/>
          </ac:spMkLst>
        </pc:spChg>
        <pc:spChg chg="add mod">
          <ac:chgData name="Watanabe Go" userId="eca159047afb4479" providerId="LiveId" clId="{459E62B1-888E-46F9-A5AF-5BBE3717D687}" dt="2023-03-07T17:05:09.067" v="9563" actId="1582"/>
          <ac:spMkLst>
            <pc:docMk/>
            <pc:sldMk cId="3141996538" sldId="608"/>
            <ac:spMk id="7" creationId="{2AA2913E-7DCB-2BD4-C751-198988F91913}"/>
          </ac:spMkLst>
        </pc:spChg>
        <pc:picChg chg="add mod modCrop">
          <ac:chgData name="Watanabe Go" userId="eca159047afb4479" providerId="LiveId" clId="{459E62B1-888E-46F9-A5AF-5BBE3717D687}" dt="2023-03-07T18:49:33.034" v="11760" actId="14861"/>
          <ac:picMkLst>
            <pc:docMk/>
            <pc:sldMk cId="3141996538" sldId="608"/>
            <ac:picMk id="6" creationId="{0717CA0B-E435-35D9-75DA-5CDF5913E0E0}"/>
          </ac:picMkLst>
        </pc:picChg>
        <pc:picChg chg="add mod modCrop">
          <ac:chgData name="Watanabe Go" userId="eca159047afb4479" providerId="LiveId" clId="{459E62B1-888E-46F9-A5AF-5BBE3717D687}" dt="2023-03-07T15:32:27.897" v="8911" actId="1035"/>
          <ac:picMkLst>
            <pc:docMk/>
            <pc:sldMk cId="3141996538" sldId="608"/>
            <ac:picMk id="8" creationId="{4BC9FF6F-AB16-809D-AC86-CE01A9E9BDC0}"/>
          </ac:picMkLst>
        </pc:picChg>
      </pc:sldChg>
      <pc:sldChg chg="addSp delSp modSp add mod">
        <pc:chgData name="Watanabe Go" userId="eca159047afb4479" providerId="LiveId" clId="{459E62B1-888E-46F9-A5AF-5BBE3717D687}" dt="2023-03-08T03:07:25.750" v="15479" actId="14100"/>
        <pc:sldMkLst>
          <pc:docMk/>
          <pc:sldMk cId="405468126" sldId="609"/>
        </pc:sldMkLst>
        <pc:spChg chg="mod">
          <ac:chgData name="Watanabe Go" userId="eca159047afb4479" providerId="LiveId" clId="{459E62B1-888E-46F9-A5AF-5BBE3717D687}" dt="2023-03-07T15:14:24.337" v="8702"/>
          <ac:spMkLst>
            <pc:docMk/>
            <pc:sldMk cId="405468126" sldId="609"/>
            <ac:spMk id="2" creationId="{E2BD25A7-E51F-E134-A8A4-746E07624081}"/>
          </ac:spMkLst>
        </pc:spChg>
        <pc:spChg chg="add del mod">
          <ac:chgData name="Watanabe Go" userId="eca159047afb4479" providerId="LiveId" clId="{459E62B1-888E-46F9-A5AF-5BBE3717D687}" dt="2023-03-07T15:21:05.243" v="8730" actId="21"/>
          <ac:spMkLst>
            <pc:docMk/>
            <pc:sldMk cId="405468126" sldId="609"/>
            <ac:spMk id="9" creationId="{F0E07A1C-47B7-9910-7E7C-057AD4531C8D}"/>
          </ac:spMkLst>
        </pc:spChg>
        <pc:spChg chg="add del mod ord">
          <ac:chgData name="Watanabe Go" userId="eca159047afb4479" providerId="LiveId" clId="{459E62B1-888E-46F9-A5AF-5BBE3717D687}" dt="2023-03-07T15:23:58.204" v="8750" actId="21"/>
          <ac:spMkLst>
            <pc:docMk/>
            <pc:sldMk cId="405468126" sldId="609"/>
            <ac:spMk id="11" creationId="{6219D3FE-7125-68B9-8ACF-23935AF85938}"/>
          </ac:spMkLst>
        </pc:spChg>
        <pc:spChg chg="add mod">
          <ac:chgData name="Watanabe Go" userId="eca159047afb4479" providerId="LiveId" clId="{459E62B1-888E-46F9-A5AF-5BBE3717D687}" dt="2023-03-07T17:05:17.607" v="9564" actId="1582"/>
          <ac:spMkLst>
            <pc:docMk/>
            <pc:sldMk cId="405468126" sldId="609"/>
            <ac:spMk id="14" creationId="{BFE80B2B-B76F-5AA0-CE2B-96BE503C26DB}"/>
          </ac:spMkLst>
        </pc:spChg>
        <pc:spChg chg="add mod">
          <ac:chgData name="Watanabe Go" userId="eca159047afb4479" providerId="LiveId" clId="{459E62B1-888E-46F9-A5AF-5BBE3717D687}" dt="2023-03-07T17:05:17.607" v="9564" actId="1582"/>
          <ac:spMkLst>
            <pc:docMk/>
            <pc:sldMk cId="405468126" sldId="609"/>
            <ac:spMk id="18" creationId="{E8B947DD-D699-413B-C6B1-83CDF5250B4E}"/>
          </ac:spMkLst>
        </pc:spChg>
        <pc:spChg chg="add mod">
          <ac:chgData name="Watanabe Go" userId="eca159047afb4479" providerId="LiveId" clId="{459E62B1-888E-46F9-A5AF-5BBE3717D687}" dt="2023-03-08T03:07:25.750" v="15479" actId="14100"/>
          <ac:spMkLst>
            <pc:docMk/>
            <pc:sldMk cId="405468126" sldId="609"/>
            <ac:spMk id="20" creationId="{0F95F57B-E19E-A345-0484-253F08ED666C}"/>
          </ac:spMkLst>
        </pc:spChg>
        <pc:picChg chg="add del mod modCrop">
          <ac:chgData name="Watanabe Go" userId="eca159047afb4479" providerId="LiveId" clId="{459E62B1-888E-46F9-A5AF-5BBE3717D687}" dt="2023-03-07T15:23:15.044" v="8744" actId="478"/>
          <ac:picMkLst>
            <pc:docMk/>
            <pc:sldMk cId="405468126" sldId="609"/>
            <ac:picMk id="6" creationId="{313397CA-02BF-ACAA-BFB4-BB2C5142C0C1}"/>
          </ac:picMkLst>
        </pc:picChg>
        <pc:picChg chg="add del mod modCrop">
          <ac:chgData name="Watanabe Go" userId="eca159047afb4479" providerId="LiveId" clId="{459E62B1-888E-46F9-A5AF-5BBE3717D687}" dt="2023-03-07T15:21:05.243" v="8730" actId="21"/>
          <ac:picMkLst>
            <pc:docMk/>
            <pc:sldMk cId="405468126" sldId="609"/>
            <ac:picMk id="8" creationId="{290D1F30-709E-379E-92CA-0D1953AA2944}"/>
          </ac:picMkLst>
        </pc:picChg>
        <pc:picChg chg="add del mod">
          <ac:chgData name="Watanabe Go" userId="eca159047afb4479" providerId="LiveId" clId="{459E62B1-888E-46F9-A5AF-5BBE3717D687}" dt="2023-03-07T15:23:58.204" v="8750" actId="21"/>
          <ac:picMkLst>
            <pc:docMk/>
            <pc:sldMk cId="405468126" sldId="609"/>
            <ac:picMk id="10" creationId="{F91A2C3B-5008-D144-9EA9-6FAB52D78A19}"/>
          </ac:picMkLst>
        </pc:picChg>
        <pc:picChg chg="add mod modCrop">
          <ac:chgData name="Watanabe Go" userId="eca159047afb4479" providerId="LiveId" clId="{459E62B1-888E-46F9-A5AF-5BBE3717D687}" dt="2023-03-07T18:49:24.006" v="11758" actId="14861"/>
          <ac:picMkLst>
            <pc:docMk/>
            <pc:sldMk cId="405468126" sldId="609"/>
            <ac:picMk id="13" creationId="{4019D1E8-5EF4-7F6D-379F-0AAC57C5431D}"/>
          </ac:picMkLst>
        </pc:picChg>
        <pc:picChg chg="add del mod">
          <ac:chgData name="Watanabe Go" userId="eca159047afb4479" providerId="LiveId" clId="{459E62B1-888E-46F9-A5AF-5BBE3717D687}" dt="2023-03-07T15:24:01.411" v="8752" actId="478"/>
          <ac:picMkLst>
            <pc:docMk/>
            <pc:sldMk cId="405468126" sldId="609"/>
            <ac:picMk id="15" creationId="{9C638D0B-D134-7D84-83F8-61591442C04F}"/>
          </ac:picMkLst>
        </pc:picChg>
        <pc:picChg chg="add mod modCrop">
          <ac:chgData name="Watanabe Go" userId="eca159047afb4479" providerId="LiveId" clId="{459E62B1-888E-46F9-A5AF-5BBE3717D687}" dt="2023-03-07T15:28:46.531" v="8834" actId="1076"/>
          <ac:picMkLst>
            <pc:docMk/>
            <pc:sldMk cId="405468126" sldId="609"/>
            <ac:picMk id="17" creationId="{90AF5118-1133-4FE0-D49E-CE3329BE203C}"/>
          </ac:picMkLst>
        </pc:picChg>
        <pc:picChg chg="add mod modCrop">
          <ac:chgData name="Watanabe Go" userId="eca159047afb4479" providerId="LiveId" clId="{459E62B1-888E-46F9-A5AF-5BBE3717D687}" dt="2023-03-07T15:28:23.722" v="8829" actId="1038"/>
          <ac:picMkLst>
            <pc:docMk/>
            <pc:sldMk cId="405468126" sldId="609"/>
            <ac:picMk id="19" creationId="{98E309E1-01B2-C8EE-F843-7E7D7B99BDF0}"/>
          </ac:picMkLst>
        </pc:picChg>
      </pc:sldChg>
      <pc:sldChg chg="modSp new mod ord">
        <pc:chgData name="Watanabe Go" userId="eca159047afb4479" providerId="LiveId" clId="{459E62B1-888E-46F9-A5AF-5BBE3717D687}" dt="2023-03-08T11:11:08.014" v="19038"/>
        <pc:sldMkLst>
          <pc:docMk/>
          <pc:sldMk cId="423309752" sldId="610"/>
        </pc:sldMkLst>
        <pc:spChg chg="mod">
          <ac:chgData name="Watanabe Go" userId="eca159047afb4479" providerId="LiveId" clId="{459E62B1-888E-46F9-A5AF-5BBE3717D687}" dt="2023-03-08T11:10:36.969" v="19005" actId="21"/>
          <ac:spMkLst>
            <pc:docMk/>
            <pc:sldMk cId="423309752" sldId="610"/>
            <ac:spMk id="2" creationId="{14CF1A2C-4D3B-1036-BB13-0522675C46D1}"/>
          </ac:spMkLst>
        </pc:spChg>
        <pc:spChg chg="mod">
          <ac:chgData name="Watanabe Go" userId="eca159047afb4479" providerId="LiveId" clId="{459E62B1-888E-46F9-A5AF-5BBE3717D687}" dt="2023-03-08T11:11:08.014" v="19038"/>
          <ac:spMkLst>
            <pc:docMk/>
            <pc:sldMk cId="423309752" sldId="610"/>
            <ac:spMk id="4" creationId="{C1FCF79C-5739-9106-EF22-5C608BD78B66}"/>
          </ac:spMkLst>
        </pc:spChg>
      </pc:sldChg>
      <pc:sldChg chg="new del">
        <pc:chgData name="Watanabe Go" userId="eca159047afb4479" providerId="LiveId" clId="{459E62B1-888E-46F9-A5AF-5BBE3717D687}" dt="2023-03-07T15:51:31.697" v="8954" actId="47"/>
        <pc:sldMkLst>
          <pc:docMk/>
          <pc:sldMk cId="3934997448" sldId="610"/>
        </pc:sldMkLst>
      </pc:sldChg>
      <pc:sldChg chg="addSp modSp new mod ord">
        <pc:chgData name="Watanabe Go" userId="eca159047afb4479" providerId="LiveId" clId="{459E62B1-888E-46F9-A5AF-5BBE3717D687}" dt="2023-03-07T19:46:45.926" v="13699"/>
        <pc:sldMkLst>
          <pc:docMk/>
          <pc:sldMk cId="2504130078" sldId="611"/>
        </pc:sldMkLst>
        <pc:spChg chg="mod">
          <ac:chgData name="Watanabe Go" userId="eca159047afb4479" providerId="LiveId" clId="{459E62B1-888E-46F9-A5AF-5BBE3717D687}" dt="2023-03-07T16:04:46.272" v="9194"/>
          <ac:spMkLst>
            <pc:docMk/>
            <pc:sldMk cId="2504130078" sldId="611"/>
            <ac:spMk id="2" creationId="{D176C9B3-4D56-2C4C-598E-3557664DA8F8}"/>
          </ac:spMkLst>
        </pc:spChg>
        <pc:spChg chg="add mod">
          <ac:chgData name="Watanabe Go" userId="eca159047afb4479" providerId="LiveId" clId="{459E62B1-888E-46F9-A5AF-5BBE3717D687}" dt="2023-03-07T16:04:15.303" v="9144" actId="14100"/>
          <ac:spMkLst>
            <pc:docMk/>
            <pc:sldMk cId="2504130078" sldId="611"/>
            <ac:spMk id="7" creationId="{A72761AE-8C44-6E6E-A51C-80C04F7D0EA5}"/>
          </ac:spMkLst>
        </pc:spChg>
        <pc:picChg chg="add mod modCrop">
          <ac:chgData name="Watanabe Go" userId="eca159047afb4479" providerId="LiveId" clId="{459E62B1-888E-46F9-A5AF-5BBE3717D687}" dt="2023-03-07T16:03:58.996" v="9141" actId="1076"/>
          <ac:picMkLst>
            <pc:docMk/>
            <pc:sldMk cId="2504130078" sldId="611"/>
            <ac:picMk id="6" creationId="{A102F65E-D984-FEB4-9060-AC273549C561}"/>
          </ac:picMkLst>
        </pc:picChg>
      </pc:sldChg>
      <pc:sldChg chg="addSp delSp modSp new mod">
        <pc:chgData name="Watanabe Go" userId="eca159047afb4479" providerId="LiveId" clId="{459E62B1-888E-46F9-A5AF-5BBE3717D687}" dt="2023-03-08T09:03:54.281" v="17555" actId="14861"/>
        <pc:sldMkLst>
          <pc:docMk/>
          <pc:sldMk cId="519933741" sldId="612"/>
        </pc:sldMkLst>
        <pc:spChg chg="mod">
          <ac:chgData name="Watanabe Go" userId="eca159047afb4479" providerId="LiveId" clId="{459E62B1-888E-46F9-A5AF-5BBE3717D687}" dt="2023-03-07T16:17:43.275" v="9476"/>
          <ac:spMkLst>
            <pc:docMk/>
            <pc:sldMk cId="519933741" sldId="612"/>
            <ac:spMk id="2" creationId="{59F30B12-A8A2-6EB2-3886-A177A50457AF}"/>
          </ac:spMkLst>
        </pc:spChg>
        <pc:spChg chg="add mod">
          <ac:chgData name="Watanabe Go" userId="eca159047afb4479" providerId="LiveId" clId="{459E62B1-888E-46F9-A5AF-5BBE3717D687}" dt="2023-03-07T16:15:33.342" v="9306" actId="14100"/>
          <ac:spMkLst>
            <pc:docMk/>
            <pc:sldMk cId="519933741" sldId="612"/>
            <ac:spMk id="8" creationId="{3C84651F-597E-8540-26C6-5559B218EB3B}"/>
          </ac:spMkLst>
        </pc:spChg>
        <pc:spChg chg="add mod">
          <ac:chgData name="Watanabe Go" userId="eca159047afb4479" providerId="LiveId" clId="{459E62B1-888E-46F9-A5AF-5BBE3717D687}" dt="2023-03-07T16:16:26.014" v="9436" actId="14100"/>
          <ac:spMkLst>
            <pc:docMk/>
            <pc:sldMk cId="519933741" sldId="612"/>
            <ac:spMk id="10" creationId="{279319BD-8ABA-5445-B9A6-FA3CE51D13FC}"/>
          </ac:spMkLst>
        </pc:spChg>
        <pc:picChg chg="add mod modCrop">
          <ac:chgData name="Watanabe Go" userId="eca159047afb4479" providerId="LiveId" clId="{459E62B1-888E-46F9-A5AF-5BBE3717D687}" dt="2023-03-08T09:03:54.281" v="17555" actId="14861"/>
          <ac:picMkLst>
            <pc:docMk/>
            <pc:sldMk cId="519933741" sldId="612"/>
            <ac:picMk id="6" creationId="{314E6364-FC55-1B1F-164A-5D8F7F40C4F1}"/>
          </ac:picMkLst>
        </pc:picChg>
        <pc:picChg chg="add del mod modCrop">
          <ac:chgData name="Watanabe Go" userId="eca159047afb4479" providerId="LiveId" clId="{459E62B1-888E-46F9-A5AF-5BBE3717D687}" dt="2023-03-07T16:14:55.354" v="9291" actId="21"/>
          <ac:picMkLst>
            <pc:docMk/>
            <pc:sldMk cId="519933741" sldId="612"/>
            <ac:picMk id="7" creationId="{A53CDAEB-A32B-56FC-2C5D-F91B6BA42AE0}"/>
          </ac:picMkLst>
        </pc:picChg>
        <pc:picChg chg="add mod">
          <ac:chgData name="Watanabe Go" userId="eca159047afb4479" providerId="LiveId" clId="{459E62B1-888E-46F9-A5AF-5BBE3717D687}" dt="2023-03-07T16:15:21.833" v="9302" actId="1036"/>
          <ac:picMkLst>
            <pc:docMk/>
            <pc:sldMk cId="519933741" sldId="612"/>
            <ac:picMk id="9" creationId="{9FBB21C5-59DD-544C-9792-CD02F52BA921}"/>
          </ac:picMkLst>
        </pc:picChg>
      </pc:sldChg>
      <pc:sldChg chg="addSp modSp new mod">
        <pc:chgData name="Watanabe Go" userId="eca159047afb4479" providerId="LiveId" clId="{459E62B1-888E-46F9-A5AF-5BBE3717D687}" dt="2023-03-08T09:08:18.366" v="17589" actId="732"/>
        <pc:sldMkLst>
          <pc:docMk/>
          <pc:sldMk cId="3277435148" sldId="613"/>
        </pc:sldMkLst>
        <pc:spChg chg="mod">
          <ac:chgData name="Watanabe Go" userId="eca159047afb4479" providerId="LiveId" clId="{459E62B1-888E-46F9-A5AF-5BBE3717D687}" dt="2023-03-07T16:17:55.177" v="9484" actId="20577"/>
          <ac:spMkLst>
            <pc:docMk/>
            <pc:sldMk cId="3277435148" sldId="613"/>
            <ac:spMk id="2" creationId="{7E8B0AF2-6340-9C25-4C8B-D346F42FE314}"/>
          </ac:spMkLst>
        </pc:spChg>
        <pc:spChg chg="add mod">
          <ac:chgData name="Watanabe Go" userId="eca159047afb4479" providerId="LiveId" clId="{459E62B1-888E-46F9-A5AF-5BBE3717D687}" dt="2023-03-07T16:17:07.633" v="9442"/>
          <ac:spMkLst>
            <pc:docMk/>
            <pc:sldMk cId="3277435148" sldId="613"/>
            <ac:spMk id="7" creationId="{0882D5E4-149B-3926-D37D-8971790837BE}"/>
          </ac:spMkLst>
        </pc:spChg>
        <pc:spChg chg="add mod">
          <ac:chgData name="Watanabe Go" userId="eca159047afb4479" providerId="LiveId" clId="{459E62B1-888E-46F9-A5AF-5BBE3717D687}" dt="2023-03-07T16:17:19.570" v="9444" actId="20577"/>
          <ac:spMkLst>
            <pc:docMk/>
            <pc:sldMk cId="3277435148" sldId="613"/>
            <ac:spMk id="9" creationId="{598744B5-F2FA-9B71-375F-87FB83D6C27E}"/>
          </ac:spMkLst>
        </pc:spChg>
        <pc:picChg chg="add mod modCrop">
          <ac:chgData name="Watanabe Go" userId="eca159047afb4479" providerId="LiveId" clId="{459E62B1-888E-46F9-A5AF-5BBE3717D687}" dt="2023-03-08T09:08:18.366" v="17589" actId="732"/>
          <ac:picMkLst>
            <pc:docMk/>
            <pc:sldMk cId="3277435148" sldId="613"/>
            <ac:picMk id="6" creationId="{001B8B6C-EACA-6159-8999-511521C9AF77}"/>
          </ac:picMkLst>
        </pc:picChg>
        <pc:picChg chg="add mod">
          <ac:chgData name="Watanabe Go" userId="eca159047afb4479" providerId="LiveId" clId="{459E62B1-888E-46F9-A5AF-5BBE3717D687}" dt="2023-03-07T16:17:07.633" v="9442"/>
          <ac:picMkLst>
            <pc:docMk/>
            <pc:sldMk cId="3277435148" sldId="613"/>
            <ac:picMk id="8" creationId="{9610D313-8DE7-1790-55A5-BB1A9A8808DD}"/>
          </ac:picMkLst>
        </pc:picChg>
      </pc:sldChg>
      <pc:sldChg chg="addSp modSp new mod">
        <pc:chgData name="Watanabe Go" userId="eca159047afb4479" providerId="LiveId" clId="{459E62B1-888E-46F9-A5AF-5BBE3717D687}" dt="2023-03-08T04:03:08.563" v="17185" actId="14100"/>
        <pc:sldMkLst>
          <pc:docMk/>
          <pc:sldMk cId="2577982762" sldId="614"/>
        </pc:sldMkLst>
        <pc:spChg chg="mod">
          <ac:chgData name="Watanabe Go" userId="eca159047afb4479" providerId="LiveId" clId="{459E62B1-888E-46F9-A5AF-5BBE3717D687}" dt="2023-03-07T16:13:15.908" v="9272"/>
          <ac:spMkLst>
            <pc:docMk/>
            <pc:sldMk cId="2577982762" sldId="614"/>
            <ac:spMk id="2" creationId="{C0D7C8B4-4190-B8AE-09AB-A084A094F0FF}"/>
          </ac:spMkLst>
        </pc:spChg>
        <pc:spChg chg="add mod">
          <ac:chgData name="Watanabe Go" userId="eca159047afb4479" providerId="LiveId" clId="{459E62B1-888E-46F9-A5AF-5BBE3717D687}" dt="2023-03-08T04:03:08.563" v="17185" actId="14100"/>
          <ac:spMkLst>
            <pc:docMk/>
            <pc:sldMk cId="2577982762" sldId="614"/>
            <ac:spMk id="7" creationId="{E52A39B0-42F7-B915-EDEE-E4131CDF4C86}"/>
          </ac:spMkLst>
        </pc:spChg>
        <pc:picChg chg="add mod modCrop">
          <ac:chgData name="Watanabe Go" userId="eca159047afb4479" providerId="LiveId" clId="{459E62B1-888E-46F9-A5AF-5BBE3717D687}" dt="2023-03-07T16:13:41.565" v="9276" actId="208"/>
          <ac:picMkLst>
            <pc:docMk/>
            <pc:sldMk cId="2577982762" sldId="614"/>
            <ac:picMk id="6" creationId="{AD3D063D-6578-4B31-0CC7-864C60B1577B}"/>
          </ac:picMkLst>
        </pc:picChg>
      </pc:sldChg>
      <pc:sldChg chg="addSp delSp modSp add mod">
        <pc:chgData name="Watanabe Go" userId="eca159047afb4479" providerId="LiveId" clId="{459E62B1-888E-46F9-A5AF-5BBE3717D687}" dt="2023-03-07T17:31:06.373" v="10215"/>
        <pc:sldMkLst>
          <pc:docMk/>
          <pc:sldMk cId="762984101" sldId="615"/>
        </pc:sldMkLst>
        <pc:spChg chg="mod">
          <ac:chgData name="Watanabe Go" userId="eca159047afb4479" providerId="LiveId" clId="{459E62B1-888E-46F9-A5AF-5BBE3717D687}" dt="2023-03-07T17:29:09.699" v="10144"/>
          <ac:spMkLst>
            <pc:docMk/>
            <pc:sldMk cId="762984101" sldId="615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7:29:21.679" v="10146"/>
          <ac:spMkLst>
            <pc:docMk/>
            <pc:sldMk cId="762984101" sldId="615"/>
            <ac:spMk id="4" creationId="{7BD472B2-EB00-665E-B147-7DD83B86E1F8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5" creationId="{54C04041-1FE2-2076-631F-784A0255B60A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6" creationId="{1386177D-1A15-A738-E1C3-E2CCB5A34C1E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7" creationId="{82106465-C69D-9DEE-87D8-B520727B6710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8" creationId="{9B08FCC3-C5E7-5F68-2AE0-F14EE2C92319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9" creationId="{C2C94714-1B2E-D1DF-4011-8B444030648B}"/>
          </ac:spMkLst>
        </pc:spChg>
        <pc:spChg chg="del">
          <ac:chgData name="Watanabe Go" userId="eca159047afb4479" providerId="LiveId" clId="{459E62B1-888E-46F9-A5AF-5BBE3717D687}" dt="2023-03-07T17:29:45.917" v="10148" actId="478"/>
          <ac:spMkLst>
            <pc:docMk/>
            <pc:sldMk cId="762984101" sldId="615"/>
            <ac:spMk id="10" creationId="{13BD7D58-3BF9-DC44-6022-C56CE2C8350E}"/>
          </ac:spMkLst>
        </pc:spChg>
        <pc:spChg chg="del">
          <ac:chgData name="Watanabe Go" userId="eca159047afb4479" providerId="LiveId" clId="{459E62B1-888E-46F9-A5AF-5BBE3717D687}" dt="2023-03-07T17:29:45.917" v="10148" actId="478"/>
          <ac:spMkLst>
            <pc:docMk/>
            <pc:sldMk cId="762984101" sldId="615"/>
            <ac:spMk id="11" creationId="{1CE5D3E2-B4D7-F625-5116-C956BB83A83E}"/>
          </ac:spMkLst>
        </pc:spChg>
        <pc:spChg chg="del">
          <ac:chgData name="Watanabe Go" userId="eca159047afb4479" providerId="LiveId" clId="{459E62B1-888E-46F9-A5AF-5BBE3717D687}" dt="2023-03-07T17:29:45.917" v="10148" actId="478"/>
          <ac:spMkLst>
            <pc:docMk/>
            <pc:sldMk cId="762984101" sldId="615"/>
            <ac:spMk id="12" creationId="{8EE6616C-4478-2323-FD08-628C8CC13168}"/>
          </ac:spMkLst>
        </pc:spChg>
        <pc:spChg chg="del">
          <ac:chgData name="Watanabe Go" userId="eca159047afb4479" providerId="LiveId" clId="{459E62B1-888E-46F9-A5AF-5BBE3717D687}" dt="2023-03-07T17:30:20.138" v="10155" actId="478"/>
          <ac:spMkLst>
            <pc:docMk/>
            <pc:sldMk cId="762984101" sldId="615"/>
            <ac:spMk id="13" creationId="{111C51C4-C23D-AC8F-B0D6-CFD25B7290F3}"/>
          </ac:spMkLst>
        </pc:spChg>
        <pc:spChg chg="add del mod">
          <ac:chgData name="Watanabe Go" userId="eca159047afb4479" providerId="LiveId" clId="{459E62B1-888E-46F9-A5AF-5BBE3717D687}" dt="2023-03-07T17:30:24.316" v="10157" actId="21"/>
          <ac:spMkLst>
            <pc:docMk/>
            <pc:sldMk cId="762984101" sldId="615"/>
            <ac:spMk id="14" creationId="{2BE2A9A8-B560-68B1-0105-A141A871365C}"/>
          </ac:spMkLst>
        </pc:spChg>
        <pc:spChg chg="add del mod">
          <ac:chgData name="Watanabe Go" userId="eca159047afb4479" providerId="LiveId" clId="{459E62B1-888E-46F9-A5AF-5BBE3717D687}" dt="2023-03-07T17:30:24.316" v="10157" actId="21"/>
          <ac:spMkLst>
            <pc:docMk/>
            <pc:sldMk cId="762984101" sldId="615"/>
            <ac:spMk id="15" creationId="{24599996-E3E9-23EC-7BE4-8F9A8331DA50}"/>
          </ac:spMkLst>
        </pc:spChg>
        <pc:spChg chg="add del mod">
          <ac:chgData name="Watanabe Go" userId="eca159047afb4479" providerId="LiveId" clId="{459E62B1-888E-46F9-A5AF-5BBE3717D687}" dt="2023-03-07T17:30:24.316" v="10157" actId="21"/>
          <ac:spMkLst>
            <pc:docMk/>
            <pc:sldMk cId="762984101" sldId="615"/>
            <ac:spMk id="16" creationId="{5BA93CCA-3862-AD87-9994-76EBBF4D9D75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17" creationId="{CBDAF30C-683A-F306-B8B7-DEAB4669E4D9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18" creationId="{D355B3B5-6135-75AA-9B78-FF4C3EAC3428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19" creationId="{95E766E4-5D65-7B0D-1B15-3727DFF82406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20" creationId="{A4FD14C2-23E2-A148-C0CB-56C9CEE5D823}"/>
          </ac:spMkLst>
        </pc:spChg>
        <pc:spChg chg="add mod">
          <ac:chgData name="Watanabe Go" userId="eca159047afb4479" providerId="LiveId" clId="{459E62B1-888E-46F9-A5AF-5BBE3717D687}" dt="2023-03-07T17:30:20.554" v="10156"/>
          <ac:spMkLst>
            <pc:docMk/>
            <pc:sldMk cId="762984101" sldId="615"/>
            <ac:spMk id="21" creationId="{2C0597D6-7D3C-9FED-5D09-CDC8EF11641E}"/>
          </ac:spMkLst>
        </pc:spChg>
        <pc:spChg chg="add mod">
          <ac:chgData name="Watanabe Go" userId="eca159047afb4479" providerId="LiveId" clId="{459E62B1-888E-46F9-A5AF-5BBE3717D687}" dt="2023-03-07T17:31:06.373" v="10215"/>
          <ac:spMkLst>
            <pc:docMk/>
            <pc:sldMk cId="762984101" sldId="615"/>
            <ac:spMk id="22" creationId="{F5A33EAA-24D2-2510-EA36-93F366C1D8C9}"/>
          </ac:spMkLst>
        </pc:spChg>
        <pc:spChg chg="add mod">
          <ac:chgData name="Watanabe Go" userId="eca159047afb4479" providerId="LiveId" clId="{459E62B1-888E-46F9-A5AF-5BBE3717D687}" dt="2023-03-07T17:30:31.743" v="10159" actId="14100"/>
          <ac:spMkLst>
            <pc:docMk/>
            <pc:sldMk cId="762984101" sldId="615"/>
            <ac:spMk id="23" creationId="{21E2757F-722D-F3BA-6DE4-F27D6665F4E4}"/>
          </ac:spMkLst>
        </pc:spChg>
        <pc:spChg chg="add mod">
          <ac:chgData name="Watanabe Go" userId="eca159047afb4479" providerId="LiveId" clId="{459E62B1-888E-46F9-A5AF-5BBE3717D687}" dt="2023-03-07T17:30:40.165" v="10160" actId="14100"/>
          <ac:spMkLst>
            <pc:docMk/>
            <pc:sldMk cId="762984101" sldId="615"/>
            <ac:spMk id="24" creationId="{54C5D329-83FC-3938-A73A-39A9E3A2A5BA}"/>
          </ac:spMkLst>
        </pc:spChg>
        <pc:spChg chg="add mod">
          <ac:chgData name="Watanabe Go" userId="eca159047afb4479" providerId="LiveId" clId="{459E62B1-888E-46F9-A5AF-5BBE3717D687}" dt="2023-03-07T17:30:48.056" v="10162" actId="1036"/>
          <ac:spMkLst>
            <pc:docMk/>
            <pc:sldMk cId="762984101" sldId="615"/>
            <ac:spMk id="25" creationId="{B401698E-F969-42C6-8D8F-FAD61B7889EB}"/>
          </ac:spMkLst>
        </pc:spChg>
      </pc:sldChg>
      <pc:sldChg chg="addSp modSp add mod">
        <pc:chgData name="Watanabe Go" userId="eca159047afb4479" providerId="LiveId" clId="{459E62B1-888E-46F9-A5AF-5BBE3717D687}" dt="2023-03-08T10:51:24.534" v="18843" actId="1076"/>
        <pc:sldMkLst>
          <pc:docMk/>
          <pc:sldMk cId="2219393504" sldId="616"/>
        </pc:sldMkLst>
        <pc:spChg chg="mod">
          <ac:chgData name="Watanabe Go" userId="eca159047afb4479" providerId="LiveId" clId="{459E62B1-888E-46F9-A5AF-5BBE3717D687}" dt="2023-03-08T10:51:18.528" v="18842"/>
          <ac:spMkLst>
            <pc:docMk/>
            <pc:sldMk cId="2219393504" sldId="616"/>
            <ac:spMk id="2" creationId="{508548FB-B014-4ED7-56B9-A4232EB25CC2}"/>
          </ac:spMkLst>
        </pc:spChg>
        <pc:spChg chg="mod">
          <ac:chgData name="Watanabe Go" userId="eca159047afb4479" providerId="LiveId" clId="{459E62B1-888E-46F9-A5AF-5BBE3717D687}" dt="2023-03-07T17:52:02.967" v="10544"/>
          <ac:spMkLst>
            <pc:docMk/>
            <pc:sldMk cId="2219393504" sldId="616"/>
            <ac:spMk id="4" creationId="{28E4FA56-3744-42B0-E4DB-1A40946EA4F2}"/>
          </ac:spMkLst>
        </pc:spChg>
        <pc:spChg chg="add mod">
          <ac:chgData name="Watanabe Go" userId="eca159047afb4479" providerId="LiveId" clId="{459E62B1-888E-46F9-A5AF-5BBE3717D687}" dt="2023-03-08T10:51:24.534" v="18843" actId="1076"/>
          <ac:spMkLst>
            <pc:docMk/>
            <pc:sldMk cId="2219393504" sldId="616"/>
            <ac:spMk id="5" creationId="{98C718E0-E98F-2B4E-D2E9-C1F90B00215F}"/>
          </ac:spMkLst>
        </pc:spChg>
      </pc:sldChg>
      <pc:sldChg chg="addSp modSp add mod">
        <pc:chgData name="Watanabe Go" userId="eca159047afb4479" providerId="LiveId" clId="{459E62B1-888E-46F9-A5AF-5BBE3717D687}" dt="2023-03-08T10:48:52.804" v="18733" actId="20577"/>
        <pc:sldMkLst>
          <pc:docMk/>
          <pc:sldMk cId="898178681" sldId="617"/>
        </pc:sldMkLst>
        <pc:spChg chg="mod">
          <ac:chgData name="Watanabe Go" userId="eca159047afb4479" providerId="LiveId" clId="{459E62B1-888E-46F9-A5AF-5BBE3717D687}" dt="2023-03-08T10:48:52.804" v="18733" actId="20577"/>
          <ac:spMkLst>
            <pc:docMk/>
            <pc:sldMk cId="898178681" sldId="617"/>
            <ac:spMk id="2" creationId="{508548FB-B014-4ED7-56B9-A4232EB25CC2}"/>
          </ac:spMkLst>
        </pc:spChg>
        <pc:spChg chg="mod">
          <ac:chgData name="Watanabe Go" userId="eca159047afb4479" providerId="LiveId" clId="{459E62B1-888E-46F9-A5AF-5BBE3717D687}" dt="2023-03-07T17:53:56.895" v="10618"/>
          <ac:spMkLst>
            <pc:docMk/>
            <pc:sldMk cId="898178681" sldId="617"/>
            <ac:spMk id="4" creationId="{28E4FA56-3744-42B0-E4DB-1A40946EA4F2}"/>
          </ac:spMkLst>
        </pc:spChg>
        <pc:spChg chg="add mod">
          <ac:chgData name="Watanabe Go" userId="eca159047afb4479" providerId="LiveId" clId="{459E62B1-888E-46F9-A5AF-5BBE3717D687}" dt="2023-03-07T17:48:08.775" v="10503" actId="14100"/>
          <ac:spMkLst>
            <pc:docMk/>
            <pc:sldMk cId="898178681" sldId="617"/>
            <ac:spMk id="5" creationId="{7D236B49-D784-BF6D-9D6B-B5B19C588540}"/>
          </ac:spMkLst>
        </pc:spChg>
        <pc:spChg chg="add mod">
          <ac:chgData name="Watanabe Go" userId="eca159047afb4479" providerId="LiveId" clId="{459E62B1-888E-46F9-A5AF-5BBE3717D687}" dt="2023-03-07T17:50:30.029" v="10511" actId="404"/>
          <ac:spMkLst>
            <pc:docMk/>
            <pc:sldMk cId="898178681" sldId="617"/>
            <ac:spMk id="6" creationId="{6EFD208C-95D8-7687-4A1A-19616BBB57DC}"/>
          </ac:spMkLst>
        </pc:spChg>
        <pc:spChg chg="mod">
          <ac:chgData name="Watanabe Go" userId="eca159047afb4479" providerId="LiveId" clId="{459E62B1-888E-46F9-A5AF-5BBE3717D687}" dt="2023-03-08T03:53:10.917" v="16775" actId="1037"/>
          <ac:spMkLst>
            <pc:docMk/>
            <pc:sldMk cId="898178681" sldId="617"/>
            <ac:spMk id="7" creationId="{E4562590-5558-B7EC-9E8C-3FB087554B70}"/>
          </ac:spMkLst>
        </pc:spChg>
        <pc:spChg chg="add mod">
          <ac:chgData name="Watanabe Go" userId="eca159047afb4479" providerId="LiveId" clId="{459E62B1-888E-46F9-A5AF-5BBE3717D687}" dt="2023-03-07T17:48:01.884" v="10502" actId="1037"/>
          <ac:spMkLst>
            <pc:docMk/>
            <pc:sldMk cId="898178681" sldId="617"/>
            <ac:spMk id="8" creationId="{CE8B53E8-D53C-2695-3374-84C967964D22}"/>
          </ac:spMkLst>
        </pc:spChg>
        <pc:spChg chg="mod">
          <ac:chgData name="Watanabe Go" userId="eca159047afb4479" providerId="LiveId" clId="{459E62B1-888E-46F9-A5AF-5BBE3717D687}" dt="2023-03-07T17:46:23.678" v="10456" actId="20577"/>
          <ac:spMkLst>
            <pc:docMk/>
            <pc:sldMk cId="898178681" sldId="617"/>
            <ac:spMk id="14" creationId="{6E66A0F9-11E1-8C49-91BA-4DCD49A35818}"/>
          </ac:spMkLst>
        </pc:spChg>
        <pc:cxnChg chg="add mod">
          <ac:chgData name="Watanabe Go" userId="eca159047afb4479" providerId="LiveId" clId="{459E62B1-888E-46F9-A5AF-5BBE3717D687}" dt="2023-03-08T03:53:10.917" v="16775" actId="1037"/>
          <ac:cxnSpMkLst>
            <pc:docMk/>
            <pc:sldMk cId="898178681" sldId="617"/>
            <ac:cxnSpMk id="10" creationId="{5117C6D4-CD76-9932-1960-77C22F4AB2FC}"/>
          </ac:cxnSpMkLst>
        </pc:cxnChg>
      </pc:sldChg>
      <pc:sldChg chg="modSp add mod">
        <pc:chgData name="Watanabe Go" userId="eca159047afb4479" providerId="LiveId" clId="{459E62B1-888E-46F9-A5AF-5BBE3717D687}" dt="2023-03-08T02:45:14.790" v="14733" actId="20577"/>
        <pc:sldMkLst>
          <pc:docMk/>
          <pc:sldMk cId="2648084075" sldId="618"/>
        </pc:sldMkLst>
        <pc:spChg chg="mod">
          <ac:chgData name="Watanabe Go" userId="eca159047afb4479" providerId="LiveId" clId="{459E62B1-888E-46F9-A5AF-5BBE3717D687}" dt="2023-03-08T02:45:14.790" v="14733" actId="20577"/>
          <ac:spMkLst>
            <pc:docMk/>
            <pc:sldMk cId="2648084075" sldId="618"/>
            <ac:spMk id="2" creationId="{C990D1C8-8076-3EE4-DC6B-7FD8F39D2AED}"/>
          </ac:spMkLst>
        </pc:spChg>
      </pc:sldChg>
      <pc:sldChg chg="addSp modSp new mod ord">
        <pc:chgData name="Watanabe Go" userId="eca159047afb4479" providerId="LiveId" clId="{459E62B1-888E-46F9-A5AF-5BBE3717D687}" dt="2023-03-08T02:57:55.828" v="14986"/>
        <pc:sldMkLst>
          <pc:docMk/>
          <pc:sldMk cId="1275840328" sldId="619"/>
        </pc:sldMkLst>
        <pc:spChg chg="mod">
          <ac:chgData name="Watanabe Go" userId="eca159047afb4479" providerId="LiveId" clId="{459E62B1-888E-46F9-A5AF-5BBE3717D687}" dt="2023-03-08T02:57:55.828" v="14986"/>
          <ac:spMkLst>
            <pc:docMk/>
            <pc:sldMk cId="1275840328" sldId="619"/>
            <ac:spMk id="2" creationId="{86C01930-A781-5BBC-E995-602D9B57883C}"/>
          </ac:spMkLst>
        </pc:spChg>
        <pc:picChg chg="add mod modCrop">
          <ac:chgData name="Watanabe Go" userId="eca159047afb4479" providerId="LiveId" clId="{459E62B1-888E-46F9-A5AF-5BBE3717D687}" dt="2023-03-07T18:49:11.951" v="11756" actId="14861"/>
          <ac:picMkLst>
            <pc:docMk/>
            <pc:sldMk cId="1275840328" sldId="619"/>
            <ac:picMk id="6" creationId="{4C0E5CE7-5B9B-DFF2-A68E-9E232D7990BC}"/>
          </ac:picMkLst>
        </pc:picChg>
      </pc:sldChg>
      <pc:sldChg chg="add del">
        <pc:chgData name="Watanabe Go" userId="eca159047afb4479" providerId="LiveId" clId="{459E62B1-888E-46F9-A5AF-5BBE3717D687}" dt="2023-03-07T18:57:09.881" v="11887" actId="47"/>
        <pc:sldMkLst>
          <pc:docMk/>
          <pc:sldMk cId="2830292363" sldId="620"/>
        </pc:sldMkLst>
      </pc:sldChg>
      <pc:sldChg chg="addSp delSp modSp add mod">
        <pc:chgData name="Watanabe Go" userId="eca159047afb4479" providerId="LiveId" clId="{459E62B1-888E-46F9-A5AF-5BBE3717D687}" dt="2023-03-08T04:10:09.235" v="17338" actId="1076"/>
        <pc:sldMkLst>
          <pc:docMk/>
          <pc:sldMk cId="3929680781" sldId="620"/>
        </pc:sldMkLst>
        <pc:spChg chg="mod">
          <ac:chgData name="Watanabe Go" userId="eca159047afb4479" providerId="LiveId" clId="{459E62B1-888E-46F9-A5AF-5BBE3717D687}" dt="2023-03-07T19:18:01.289" v="12476"/>
          <ac:spMkLst>
            <pc:docMk/>
            <pc:sldMk cId="3929680781" sldId="620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7T19:20:55.301" v="12596" actId="207"/>
          <ac:spMkLst>
            <pc:docMk/>
            <pc:sldMk cId="3929680781" sldId="620"/>
            <ac:spMk id="4" creationId="{7BD472B2-EB00-665E-B147-7DD83B86E1F8}"/>
          </ac:spMkLst>
        </pc:spChg>
        <pc:spChg chg="add mod">
          <ac:chgData name="Watanabe Go" userId="eca159047afb4479" providerId="LiveId" clId="{459E62B1-888E-46F9-A5AF-5BBE3717D687}" dt="2023-03-07T19:14:51.368" v="12341" actId="1076"/>
          <ac:spMkLst>
            <pc:docMk/>
            <pc:sldMk cId="3929680781" sldId="620"/>
            <ac:spMk id="5" creationId="{8851AAAB-04CA-FB7C-B19B-E4F5CA3ACA2F}"/>
          </ac:spMkLst>
        </pc:spChg>
        <pc:spChg chg="add mod">
          <ac:chgData name="Watanabe Go" userId="eca159047afb4479" providerId="LiveId" clId="{459E62B1-888E-46F9-A5AF-5BBE3717D687}" dt="2023-03-07T19:14:55.112" v="12342" actId="1076"/>
          <ac:spMkLst>
            <pc:docMk/>
            <pc:sldMk cId="3929680781" sldId="620"/>
            <ac:spMk id="6" creationId="{5B49EDA8-BE52-6413-23F4-144B224AC6A7}"/>
          </ac:spMkLst>
        </pc:spChg>
        <pc:spChg chg="add mod">
          <ac:chgData name="Watanabe Go" userId="eca159047afb4479" providerId="LiveId" clId="{459E62B1-888E-46F9-A5AF-5BBE3717D687}" dt="2023-03-08T04:10:09.235" v="17338" actId="1076"/>
          <ac:spMkLst>
            <pc:docMk/>
            <pc:sldMk cId="3929680781" sldId="620"/>
            <ac:spMk id="7" creationId="{DE99702C-62EA-AAA2-657B-EECA6749AA6F}"/>
          </ac:spMkLst>
        </pc:spChg>
        <pc:spChg chg="add mod">
          <ac:chgData name="Watanabe Go" userId="eca159047afb4479" providerId="LiveId" clId="{459E62B1-888E-46F9-A5AF-5BBE3717D687}" dt="2023-03-07T19:16:21.068" v="12402" actId="14100"/>
          <ac:spMkLst>
            <pc:docMk/>
            <pc:sldMk cId="3929680781" sldId="620"/>
            <ac:spMk id="8" creationId="{4DB40A6A-2C37-4F84-2F6E-5CB6DA7E0733}"/>
          </ac:spMkLst>
        </pc:spChg>
        <pc:spChg chg="add mod">
          <ac:chgData name="Watanabe Go" userId="eca159047afb4479" providerId="LiveId" clId="{459E62B1-888E-46F9-A5AF-5BBE3717D687}" dt="2023-03-07T19:18:52.568" v="12508" actId="20577"/>
          <ac:spMkLst>
            <pc:docMk/>
            <pc:sldMk cId="3929680781" sldId="620"/>
            <ac:spMk id="9" creationId="{668A2506-4DA9-0F25-6D13-68021B91EE73}"/>
          </ac:spMkLst>
        </pc:spChg>
        <pc:spChg chg="add mod">
          <ac:chgData name="Watanabe Go" userId="eca159047afb4479" providerId="LiveId" clId="{459E62B1-888E-46F9-A5AF-5BBE3717D687}" dt="2023-03-08T04:10:02.293" v="17336"/>
          <ac:spMkLst>
            <pc:docMk/>
            <pc:sldMk cId="3929680781" sldId="620"/>
            <ac:spMk id="11" creationId="{618BD739-61FB-DF8D-768D-0986D7315BA2}"/>
          </ac:spMkLst>
        </pc:spChg>
        <pc:spChg chg="del mod">
          <ac:chgData name="Watanabe Go" userId="eca159047afb4479" providerId="LiveId" clId="{459E62B1-888E-46F9-A5AF-5BBE3717D687}" dt="2023-03-08T04:10:04.774" v="17337" actId="478"/>
          <ac:spMkLst>
            <pc:docMk/>
            <pc:sldMk cId="3929680781" sldId="620"/>
            <ac:spMk id="14" creationId="{195A3024-1587-8843-791B-9EC2B7AF900D}"/>
          </ac:spMkLst>
        </pc:spChg>
        <pc:spChg chg="del">
          <ac:chgData name="Watanabe Go" userId="eca159047afb4479" providerId="LiveId" clId="{459E62B1-888E-46F9-A5AF-5BBE3717D687}" dt="2023-03-07T19:14:47.820" v="12340" actId="478"/>
          <ac:spMkLst>
            <pc:docMk/>
            <pc:sldMk cId="3929680781" sldId="620"/>
            <ac:spMk id="21" creationId="{D35FC165-9063-085C-0A8C-4E46AB989CDB}"/>
          </ac:spMkLst>
        </pc:spChg>
        <pc:spChg chg="del">
          <ac:chgData name="Watanabe Go" userId="eca159047afb4479" providerId="LiveId" clId="{459E62B1-888E-46F9-A5AF-5BBE3717D687}" dt="2023-03-07T19:14:47.820" v="12340" actId="478"/>
          <ac:spMkLst>
            <pc:docMk/>
            <pc:sldMk cId="3929680781" sldId="620"/>
            <ac:spMk id="22" creationId="{57D8AAED-D77F-E64F-5979-5D3E69233F96}"/>
          </ac:spMkLst>
        </pc:spChg>
        <pc:spChg chg="del">
          <ac:chgData name="Watanabe Go" userId="eca159047afb4479" providerId="LiveId" clId="{459E62B1-888E-46F9-A5AF-5BBE3717D687}" dt="2023-03-07T19:15:21.851" v="12345" actId="478"/>
          <ac:spMkLst>
            <pc:docMk/>
            <pc:sldMk cId="3929680781" sldId="620"/>
            <ac:spMk id="24" creationId="{0132A546-A9F2-D522-25F0-974DFB36082C}"/>
          </ac:spMkLst>
        </pc:spChg>
      </pc:sldChg>
      <pc:sldChg chg="delSp modSp add mod">
        <pc:chgData name="Watanabe Go" userId="eca159047afb4479" providerId="LiveId" clId="{459E62B1-888E-46F9-A5AF-5BBE3717D687}" dt="2023-03-08T10:38:05.095" v="18332" actId="478"/>
        <pc:sldMkLst>
          <pc:docMk/>
          <pc:sldMk cId="2398725261" sldId="621"/>
        </pc:sldMkLst>
        <pc:spChg chg="del">
          <ac:chgData name="Watanabe Go" userId="eca159047afb4479" providerId="LiveId" clId="{459E62B1-888E-46F9-A5AF-5BBE3717D687}" dt="2023-03-08T10:38:05.095" v="18332" actId="478"/>
          <ac:spMkLst>
            <pc:docMk/>
            <pc:sldMk cId="2398725261" sldId="621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02:45:58.387" v="14748" actId="20577"/>
          <ac:spMkLst>
            <pc:docMk/>
            <pc:sldMk cId="2398725261" sldId="621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19:47:11.698" v="13737" actId="20577"/>
          <ac:spMkLst>
            <pc:docMk/>
            <pc:sldMk cId="2398725261" sldId="621"/>
            <ac:spMk id="8" creationId="{75B71092-40D6-DF31-5304-DF79258B4B57}"/>
          </ac:spMkLst>
        </pc:spChg>
      </pc:sldChg>
      <pc:sldChg chg="new del">
        <pc:chgData name="Watanabe Go" userId="eca159047afb4479" providerId="LiveId" clId="{459E62B1-888E-46F9-A5AF-5BBE3717D687}" dt="2023-03-07T19:46:50.201" v="13700" actId="47"/>
        <pc:sldMkLst>
          <pc:docMk/>
          <pc:sldMk cId="1993325982" sldId="622"/>
        </pc:sldMkLst>
      </pc:sldChg>
      <pc:sldChg chg="delSp modSp add mod">
        <pc:chgData name="Watanabe Go" userId="eca159047afb4479" providerId="LiveId" clId="{459E62B1-888E-46F9-A5AF-5BBE3717D687}" dt="2023-03-08T10:37:23.521" v="18329" actId="478"/>
        <pc:sldMkLst>
          <pc:docMk/>
          <pc:sldMk cId="2960998145" sldId="622"/>
        </pc:sldMkLst>
        <pc:spChg chg="del">
          <ac:chgData name="Watanabe Go" userId="eca159047afb4479" providerId="LiveId" clId="{459E62B1-888E-46F9-A5AF-5BBE3717D687}" dt="2023-03-08T10:37:23.521" v="18329" actId="478"/>
          <ac:spMkLst>
            <pc:docMk/>
            <pc:sldMk cId="2960998145" sldId="622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02:46:11.990" v="14751" actId="20577"/>
          <ac:spMkLst>
            <pc:docMk/>
            <pc:sldMk cId="2960998145" sldId="622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19:47:33.915" v="13767"/>
          <ac:spMkLst>
            <pc:docMk/>
            <pc:sldMk cId="2960998145" sldId="622"/>
            <ac:spMk id="8" creationId="{75B71092-40D6-DF31-5304-DF79258B4B57}"/>
          </ac:spMkLst>
        </pc:spChg>
      </pc:sldChg>
      <pc:sldChg chg="addSp modSp new mod">
        <pc:chgData name="Watanabe Go" userId="eca159047afb4479" providerId="LiveId" clId="{459E62B1-888E-46F9-A5AF-5BBE3717D687}" dt="2023-03-08T09:06:21.916" v="17584" actId="1036"/>
        <pc:sldMkLst>
          <pc:docMk/>
          <pc:sldMk cId="785567134" sldId="623"/>
        </pc:sldMkLst>
        <pc:spChg chg="mod">
          <ac:chgData name="Watanabe Go" userId="eca159047afb4479" providerId="LiveId" clId="{459E62B1-888E-46F9-A5AF-5BBE3717D687}" dt="2023-03-07T19:49:33.631" v="13817"/>
          <ac:spMkLst>
            <pc:docMk/>
            <pc:sldMk cId="785567134" sldId="623"/>
            <ac:spMk id="2" creationId="{FD4C7419-FAC6-0415-DE49-6B0318ABB4E5}"/>
          </ac:spMkLst>
        </pc:spChg>
        <pc:spChg chg="mod">
          <ac:chgData name="Watanabe Go" userId="eca159047afb4479" providerId="LiveId" clId="{459E62B1-888E-46F9-A5AF-5BBE3717D687}" dt="2023-03-07T19:49:44.523" v="13868" actId="20577"/>
          <ac:spMkLst>
            <pc:docMk/>
            <pc:sldMk cId="785567134" sldId="623"/>
            <ac:spMk id="4" creationId="{59927924-6EF6-CC0C-81F2-782D2695BFC3}"/>
          </ac:spMkLst>
        </pc:spChg>
        <pc:spChg chg="add mod">
          <ac:chgData name="Watanabe Go" userId="eca159047afb4479" providerId="LiveId" clId="{459E62B1-888E-46F9-A5AF-5BBE3717D687}" dt="2023-03-08T09:06:21.916" v="17584" actId="1036"/>
          <ac:spMkLst>
            <pc:docMk/>
            <pc:sldMk cId="785567134" sldId="623"/>
            <ac:spMk id="7" creationId="{6B9ABB06-124B-7FED-4978-082D44B0BE73}"/>
          </ac:spMkLst>
        </pc:spChg>
        <pc:picChg chg="add mod modCrop">
          <ac:chgData name="Watanabe Go" userId="eca159047afb4479" providerId="LiveId" clId="{459E62B1-888E-46F9-A5AF-5BBE3717D687}" dt="2023-03-08T09:06:07.781" v="17580" actId="14100"/>
          <ac:picMkLst>
            <pc:docMk/>
            <pc:sldMk cId="785567134" sldId="623"/>
            <ac:picMk id="6" creationId="{F83CBF2A-1A7B-0DA9-18F1-34567035D436}"/>
          </ac:picMkLst>
        </pc:picChg>
      </pc:sldChg>
      <pc:sldChg chg="addSp modSp new mod">
        <pc:chgData name="Watanabe Go" userId="eca159047afb4479" providerId="LiveId" clId="{459E62B1-888E-46F9-A5AF-5BBE3717D687}" dt="2023-03-08T09:06:38.983" v="17586" actId="14861"/>
        <pc:sldMkLst>
          <pc:docMk/>
          <pc:sldMk cId="946580263" sldId="624"/>
        </pc:sldMkLst>
        <pc:spChg chg="mod">
          <ac:chgData name="Watanabe Go" userId="eca159047afb4479" providerId="LiveId" clId="{459E62B1-888E-46F9-A5AF-5BBE3717D687}" dt="2023-03-08T02:47:17.395" v="14793"/>
          <ac:spMkLst>
            <pc:docMk/>
            <pc:sldMk cId="946580263" sldId="624"/>
            <ac:spMk id="2" creationId="{CB6F788A-8347-64F3-D7EB-95B02DDFF9BB}"/>
          </ac:spMkLst>
        </pc:spChg>
        <pc:spChg chg="add mod">
          <ac:chgData name="Watanabe Go" userId="eca159047afb4479" providerId="LiveId" clId="{459E62B1-888E-46F9-A5AF-5BBE3717D687}" dt="2023-03-07T19:53:10.910" v="13942" actId="14100"/>
          <ac:spMkLst>
            <pc:docMk/>
            <pc:sldMk cId="946580263" sldId="624"/>
            <ac:spMk id="7" creationId="{89CD825B-A40D-91B9-54AC-BEE9B4266DD2}"/>
          </ac:spMkLst>
        </pc:spChg>
        <pc:picChg chg="add mod modCrop">
          <ac:chgData name="Watanabe Go" userId="eca159047afb4479" providerId="LiveId" clId="{459E62B1-888E-46F9-A5AF-5BBE3717D687}" dt="2023-03-08T09:06:38.983" v="17586" actId="14861"/>
          <ac:picMkLst>
            <pc:docMk/>
            <pc:sldMk cId="946580263" sldId="624"/>
            <ac:picMk id="6" creationId="{B95FC0BD-D5B6-2175-3EFB-D845FED835BE}"/>
          </ac:picMkLst>
        </pc:picChg>
        <pc:picChg chg="add mod modCrop">
          <ac:chgData name="Watanabe Go" userId="eca159047afb4479" providerId="LiveId" clId="{459E62B1-888E-46F9-A5AF-5BBE3717D687}" dt="2023-03-07T19:52:42.695" v="13923" actId="14100"/>
          <ac:picMkLst>
            <pc:docMk/>
            <pc:sldMk cId="946580263" sldId="624"/>
            <ac:picMk id="8" creationId="{9FC6F2B7-61AF-F505-0434-C51EB1BC4535}"/>
          </ac:picMkLst>
        </pc:picChg>
      </pc:sldChg>
      <pc:sldChg chg="addSp modSp new mod">
        <pc:chgData name="Watanabe Go" userId="eca159047afb4479" providerId="LiveId" clId="{459E62B1-888E-46F9-A5AF-5BBE3717D687}" dt="2023-03-07T19:56:55.449" v="14027" actId="14861"/>
        <pc:sldMkLst>
          <pc:docMk/>
          <pc:sldMk cId="3867319362" sldId="625"/>
        </pc:sldMkLst>
        <pc:spChg chg="mod">
          <ac:chgData name="Watanabe Go" userId="eca159047afb4479" providerId="LiveId" clId="{459E62B1-888E-46F9-A5AF-5BBE3717D687}" dt="2023-03-07T19:56:42.122" v="14025"/>
          <ac:spMkLst>
            <pc:docMk/>
            <pc:sldMk cId="3867319362" sldId="625"/>
            <ac:spMk id="2" creationId="{65888C3D-AEBA-E57C-0C36-A2C4BE1AC801}"/>
          </ac:spMkLst>
        </pc:spChg>
        <pc:spChg chg="add mod">
          <ac:chgData name="Watanabe Go" userId="eca159047afb4479" providerId="LiveId" clId="{459E62B1-888E-46F9-A5AF-5BBE3717D687}" dt="2023-03-07T19:56:22.043" v="13957" actId="14100"/>
          <ac:spMkLst>
            <pc:docMk/>
            <pc:sldMk cId="3867319362" sldId="625"/>
            <ac:spMk id="7" creationId="{0CA1D3F8-DA0B-D343-75BA-248D6D6B80B8}"/>
          </ac:spMkLst>
        </pc:spChg>
        <pc:picChg chg="add mod modCrop">
          <ac:chgData name="Watanabe Go" userId="eca159047afb4479" providerId="LiveId" clId="{459E62B1-888E-46F9-A5AF-5BBE3717D687}" dt="2023-03-07T19:56:55.449" v="14027" actId="14861"/>
          <ac:picMkLst>
            <pc:docMk/>
            <pc:sldMk cId="3867319362" sldId="625"/>
            <ac:picMk id="6" creationId="{B9256551-3046-651C-05BD-7E1A3A537A2E}"/>
          </ac:picMkLst>
        </pc:picChg>
      </pc:sldChg>
      <pc:sldChg chg="delSp modSp add mod ord">
        <pc:chgData name="Watanabe Go" userId="eca159047afb4479" providerId="LiveId" clId="{459E62B1-888E-46F9-A5AF-5BBE3717D687}" dt="2023-03-08T10:37:36.616" v="18330" actId="478"/>
        <pc:sldMkLst>
          <pc:docMk/>
          <pc:sldMk cId="2298184108" sldId="626"/>
        </pc:sldMkLst>
        <pc:spChg chg="del">
          <ac:chgData name="Watanabe Go" userId="eca159047afb4479" providerId="LiveId" clId="{459E62B1-888E-46F9-A5AF-5BBE3717D687}" dt="2023-03-08T10:37:36.616" v="18330" actId="478"/>
          <ac:spMkLst>
            <pc:docMk/>
            <pc:sldMk cId="2298184108" sldId="626"/>
            <ac:spMk id="3" creationId="{10500F64-3E52-C43B-7D79-55F0C65F1FB6}"/>
          </ac:spMkLst>
        </pc:spChg>
        <pc:spChg chg="mod">
          <ac:chgData name="Watanabe Go" userId="eca159047afb4479" providerId="LiveId" clId="{459E62B1-888E-46F9-A5AF-5BBE3717D687}" dt="2023-03-08T02:46:19.605" v="14754" actId="20577"/>
          <ac:spMkLst>
            <pc:docMk/>
            <pc:sldMk cId="2298184108" sldId="626"/>
            <ac:spMk id="7" creationId="{D64B08BE-6A59-B922-0410-5AA00DFA3799}"/>
          </ac:spMkLst>
        </pc:spChg>
        <pc:spChg chg="mod">
          <ac:chgData name="Watanabe Go" userId="eca159047afb4479" providerId="LiveId" clId="{459E62B1-888E-46F9-A5AF-5BBE3717D687}" dt="2023-03-07T20:00:51.749" v="14054"/>
          <ac:spMkLst>
            <pc:docMk/>
            <pc:sldMk cId="2298184108" sldId="626"/>
            <ac:spMk id="8" creationId="{75B71092-40D6-DF31-5304-DF79258B4B57}"/>
          </ac:spMkLst>
        </pc:spChg>
      </pc:sldChg>
      <pc:sldChg chg="addSp delSp modSp new mod">
        <pc:chgData name="Watanabe Go" userId="eca159047afb4479" providerId="LiveId" clId="{459E62B1-888E-46F9-A5AF-5BBE3717D687}" dt="2023-03-08T02:41:02.103" v="14658" actId="14100"/>
        <pc:sldMkLst>
          <pc:docMk/>
          <pc:sldMk cId="2800169050" sldId="627"/>
        </pc:sldMkLst>
        <pc:spChg chg="mod">
          <ac:chgData name="Watanabe Go" userId="eca159047afb4479" providerId="LiveId" clId="{459E62B1-888E-46F9-A5AF-5BBE3717D687}" dt="2023-03-08T02:39:28.284" v="14639"/>
          <ac:spMkLst>
            <pc:docMk/>
            <pc:sldMk cId="2800169050" sldId="627"/>
            <ac:spMk id="2" creationId="{BB425C53-DAB4-C062-3DEF-D4EEF16726E8}"/>
          </ac:spMkLst>
        </pc:spChg>
        <pc:spChg chg="add del mod">
          <ac:chgData name="Watanabe Go" userId="eca159047afb4479" providerId="LiveId" clId="{459E62B1-888E-46F9-A5AF-5BBE3717D687}" dt="2023-03-08T02:35:13.125" v="14521" actId="478"/>
          <ac:spMkLst>
            <pc:docMk/>
            <pc:sldMk cId="2800169050" sldId="627"/>
            <ac:spMk id="5" creationId="{9009295F-735C-6CA1-DD38-C9AD5F3D366B}"/>
          </ac:spMkLst>
        </pc:spChg>
        <pc:spChg chg="add mod">
          <ac:chgData name="Watanabe Go" userId="eca159047afb4479" providerId="LiveId" clId="{459E62B1-888E-46F9-A5AF-5BBE3717D687}" dt="2023-03-08T02:40:24.783" v="14647" actId="14100"/>
          <ac:spMkLst>
            <pc:docMk/>
            <pc:sldMk cId="2800169050" sldId="627"/>
            <ac:spMk id="12" creationId="{16C7E7FE-AA51-9D39-0BBA-EA6D4F86A436}"/>
          </ac:spMkLst>
        </pc:spChg>
        <pc:spChg chg="add mod">
          <ac:chgData name="Watanabe Go" userId="eca159047afb4479" providerId="LiveId" clId="{459E62B1-888E-46F9-A5AF-5BBE3717D687}" dt="2023-03-08T02:40:30.968" v="14650" actId="14100"/>
          <ac:spMkLst>
            <pc:docMk/>
            <pc:sldMk cId="2800169050" sldId="627"/>
            <ac:spMk id="13" creationId="{39E20FD9-379E-E735-58EB-7112464D65DC}"/>
          </ac:spMkLst>
        </pc:spChg>
        <pc:picChg chg="add mod modCrop">
          <ac:chgData name="Watanabe Go" userId="eca159047afb4479" providerId="LiveId" clId="{459E62B1-888E-46F9-A5AF-5BBE3717D687}" dt="2023-03-08T02:39:41.381" v="14641" actId="1076"/>
          <ac:picMkLst>
            <pc:docMk/>
            <pc:sldMk cId="2800169050" sldId="627"/>
            <ac:picMk id="7" creationId="{092077A2-B4AE-F545-3329-5215E4C33C5E}"/>
          </ac:picMkLst>
        </pc:picChg>
        <pc:picChg chg="add mod modCrop">
          <ac:chgData name="Watanabe Go" userId="eca159047afb4479" providerId="LiveId" clId="{459E62B1-888E-46F9-A5AF-5BBE3717D687}" dt="2023-03-08T02:39:51.206" v="14644" actId="1076"/>
          <ac:picMkLst>
            <pc:docMk/>
            <pc:sldMk cId="2800169050" sldId="627"/>
            <ac:picMk id="9" creationId="{BCC53E8C-B54C-A1A8-15E0-065590D2BDAA}"/>
          </ac:picMkLst>
        </pc:picChg>
        <pc:picChg chg="add mod modCrop">
          <ac:chgData name="Watanabe Go" userId="eca159047afb4479" providerId="LiveId" clId="{459E62B1-888E-46F9-A5AF-5BBE3717D687}" dt="2023-03-08T02:39:51.206" v="14644" actId="1076"/>
          <ac:picMkLst>
            <pc:docMk/>
            <pc:sldMk cId="2800169050" sldId="627"/>
            <ac:picMk id="11" creationId="{B39425DC-4A01-5A11-C25B-E47F583179B5}"/>
          </ac:picMkLst>
        </pc:picChg>
        <pc:cxnChg chg="add mod">
          <ac:chgData name="Watanabe Go" userId="eca159047afb4479" providerId="LiveId" clId="{459E62B1-888E-46F9-A5AF-5BBE3717D687}" dt="2023-03-08T02:41:02.103" v="14658" actId="14100"/>
          <ac:cxnSpMkLst>
            <pc:docMk/>
            <pc:sldMk cId="2800169050" sldId="627"/>
            <ac:cxnSpMk id="15" creationId="{F7205965-87A3-D8C9-FA8C-C756290C75AC}"/>
          </ac:cxnSpMkLst>
        </pc:cxnChg>
        <pc:cxnChg chg="add mod">
          <ac:chgData name="Watanabe Go" userId="eca159047afb4479" providerId="LiveId" clId="{459E62B1-888E-46F9-A5AF-5BBE3717D687}" dt="2023-03-08T02:40:56.747" v="14657" actId="14100"/>
          <ac:cxnSpMkLst>
            <pc:docMk/>
            <pc:sldMk cId="2800169050" sldId="627"/>
            <ac:cxnSpMk id="16" creationId="{A6943B46-B0A4-F0FE-77FE-667DAF42E9D7}"/>
          </ac:cxnSpMkLst>
        </pc:cxnChg>
      </pc:sldChg>
      <pc:sldChg chg="addSp modSp new mod">
        <pc:chgData name="Watanabe Go" userId="eca159047afb4479" providerId="LiveId" clId="{459E62B1-888E-46F9-A5AF-5BBE3717D687}" dt="2023-03-09T15:40:18.774" v="19321"/>
        <pc:sldMkLst>
          <pc:docMk/>
          <pc:sldMk cId="4276432968" sldId="628"/>
        </pc:sldMkLst>
        <pc:spChg chg="mod">
          <ac:chgData name="Watanabe Go" userId="eca159047afb4479" providerId="LiveId" clId="{459E62B1-888E-46F9-A5AF-5BBE3717D687}" dt="2023-03-07T20:02:50.134" v="14109"/>
          <ac:spMkLst>
            <pc:docMk/>
            <pc:sldMk cId="4276432968" sldId="628"/>
            <ac:spMk id="2" creationId="{96E29083-B492-319A-C272-F16F6256354B}"/>
          </ac:spMkLst>
        </pc:spChg>
        <pc:spChg chg="mod">
          <ac:chgData name="Watanabe Go" userId="eca159047afb4479" providerId="LiveId" clId="{459E62B1-888E-46F9-A5AF-5BBE3717D687}" dt="2023-03-08T10:34:42.137" v="18324" actId="20577"/>
          <ac:spMkLst>
            <pc:docMk/>
            <pc:sldMk cId="4276432968" sldId="628"/>
            <ac:spMk id="4" creationId="{6B00E13B-EB6D-029F-25CF-F6781EFDE9B9}"/>
          </ac:spMkLst>
        </pc:spChg>
        <pc:spChg chg="add mod">
          <ac:chgData name="Watanabe Go" userId="eca159047afb4479" providerId="LiveId" clId="{459E62B1-888E-46F9-A5AF-5BBE3717D687}" dt="2023-03-09T15:40:18.774" v="19321"/>
          <ac:spMkLst>
            <pc:docMk/>
            <pc:sldMk cId="4276432968" sldId="628"/>
            <ac:spMk id="5" creationId="{977ED4A7-B9CD-F280-CEE2-8648B697C31B}"/>
          </ac:spMkLst>
        </pc:spChg>
      </pc:sldChg>
      <pc:sldChg chg="addSp delSp modSp new mod">
        <pc:chgData name="Watanabe Go" userId="eca159047afb4479" providerId="LiveId" clId="{459E62B1-888E-46F9-A5AF-5BBE3717D687}" dt="2023-03-07T20:15:32.921" v="14520" actId="1076"/>
        <pc:sldMkLst>
          <pc:docMk/>
          <pc:sldMk cId="2256784731" sldId="629"/>
        </pc:sldMkLst>
        <pc:spChg chg="mod">
          <ac:chgData name="Watanabe Go" userId="eca159047afb4479" providerId="LiveId" clId="{459E62B1-888E-46F9-A5AF-5BBE3717D687}" dt="2023-03-07T20:15:14.298" v="14496"/>
          <ac:spMkLst>
            <pc:docMk/>
            <pc:sldMk cId="2256784731" sldId="629"/>
            <ac:spMk id="4" creationId="{7B80560F-6A89-C88C-3CF3-EF8E24BDCF09}"/>
          </ac:spMkLst>
        </pc:spChg>
        <pc:spChg chg="add del mod">
          <ac:chgData name="Watanabe Go" userId="eca159047afb4479" providerId="LiveId" clId="{459E62B1-888E-46F9-A5AF-5BBE3717D687}" dt="2023-03-07T20:11:45.573" v="14227" actId="478"/>
          <ac:spMkLst>
            <pc:docMk/>
            <pc:sldMk cId="2256784731" sldId="629"/>
            <ac:spMk id="5" creationId="{08B83838-B4C7-CD0A-33CE-D72B1A164EBC}"/>
          </ac:spMkLst>
        </pc:spChg>
        <pc:spChg chg="add mod">
          <ac:chgData name="Watanabe Go" userId="eca159047afb4479" providerId="LiveId" clId="{459E62B1-888E-46F9-A5AF-5BBE3717D687}" dt="2023-03-07T20:14:29.366" v="14379" actId="14100"/>
          <ac:spMkLst>
            <pc:docMk/>
            <pc:sldMk cId="2256784731" sldId="629"/>
            <ac:spMk id="6" creationId="{5B2B725B-E4CE-847E-39AF-530335DBC5EB}"/>
          </ac:spMkLst>
        </pc:spChg>
        <pc:spChg chg="add mod">
          <ac:chgData name="Watanabe Go" userId="eca159047afb4479" providerId="LiveId" clId="{459E62B1-888E-46F9-A5AF-5BBE3717D687}" dt="2023-03-07T20:15:32.921" v="14520" actId="1076"/>
          <ac:spMkLst>
            <pc:docMk/>
            <pc:sldMk cId="2256784731" sldId="629"/>
            <ac:spMk id="7" creationId="{2799F2F3-67C4-4C88-4957-8DD127C5CC26}"/>
          </ac:spMkLst>
        </pc:spChg>
      </pc:sldChg>
      <pc:sldChg chg="addSp delSp modSp add mod">
        <pc:chgData name="Watanabe Go" userId="eca159047afb4479" providerId="LiveId" clId="{459E62B1-888E-46F9-A5AF-5BBE3717D687}" dt="2023-03-08T11:28:34.274" v="19179" actId="20577"/>
        <pc:sldMkLst>
          <pc:docMk/>
          <pc:sldMk cId="3747512171" sldId="630"/>
        </pc:sldMkLst>
        <pc:spChg chg="mod">
          <ac:chgData name="Watanabe Go" userId="eca159047afb4479" providerId="LiveId" clId="{459E62B1-888E-46F9-A5AF-5BBE3717D687}" dt="2023-03-08T11:28:34.274" v="19179" actId="20577"/>
          <ac:spMkLst>
            <pc:docMk/>
            <pc:sldMk cId="3747512171" sldId="630"/>
            <ac:spMk id="2" creationId="{3EE29A5A-C293-8DC5-925C-0951C60BDFE6}"/>
          </ac:spMkLst>
        </pc:spChg>
        <pc:spChg chg="del mod">
          <ac:chgData name="Watanabe Go" userId="eca159047afb4479" providerId="LiveId" clId="{459E62B1-888E-46F9-A5AF-5BBE3717D687}" dt="2023-03-08T02:54:08.071" v="14892" actId="478"/>
          <ac:spMkLst>
            <pc:docMk/>
            <pc:sldMk cId="3747512171" sldId="630"/>
            <ac:spMk id="10" creationId="{13BD7D58-3BF9-DC44-6022-C56CE2C8350E}"/>
          </ac:spMkLst>
        </pc:spChg>
        <pc:spChg chg="mod">
          <ac:chgData name="Watanabe Go" userId="eca159047afb4479" providerId="LiveId" clId="{459E62B1-888E-46F9-A5AF-5BBE3717D687}" dt="2023-03-08T02:54:22.234" v="14917" actId="113"/>
          <ac:spMkLst>
            <pc:docMk/>
            <pc:sldMk cId="3747512171" sldId="630"/>
            <ac:spMk id="11" creationId="{1CE5D3E2-B4D7-F625-5116-C956BB83A83E}"/>
          </ac:spMkLst>
        </pc:spChg>
        <pc:spChg chg="mod">
          <ac:chgData name="Watanabe Go" userId="eca159047afb4479" providerId="LiveId" clId="{459E62B1-888E-46F9-A5AF-5BBE3717D687}" dt="2023-03-08T02:54:28.060" v="14922" actId="20577"/>
          <ac:spMkLst>
            <pc:docMk/>
            <pc:sldMk cId="3747512171" sldId="630"/>
            <ac:spMk id="12" creationId="{8EE6616C-4478-2323-FD08-628C8CC13168}"/>
          </ac:spMkLst>
        </pc:spChg>
        <pc:spChg chg="mod">
          <ac:chgData name="Watanabe Go" userId="eca159047afb4479" providerId="LiveId" clId="{459E62B1-888E-46F9-A5AF-5BBE3717D687}" dt="2023-03-08T02:55:56.413" v="14927" actId="207"/>
          <ac:spMkLst>
            <pc:docMk/>
            <pc:sldMk cId="3747512171" sldId="630"/>
            <ac:spMk id="13" creationId="{111C51C4-C23D-AC8F-B0D6-CFD25B7290F3}"/>
          </ac:spMkLst>
        </pc:spChg>
        <pc:spChg chg="del">
          <ac:chgData name="Watanabe Go" userId="eca159047afb4479" providerId="LiveId" clId="{459E62B1-888E-46F9-A5AF-5BBE3717D687}" dt="2023-03-08T02:53:22.646" v="14853" actId="478"/>
          <ac:spMkLst>
            <pc:docMk/>
            <pc:sldMk cId="3747512171" sldId="630"/>
            <ac:spMk id="14" creationId="{C5A805B5-701C-8DF8-9170-BF11BACD4F1F}"/>
          </ac:spMkLst>
        </pc:spChg>
        <pc:spChg chg="add mod">
          <ac:chgData name="Watanabe Go" userId="eca159047afb4479" providerId="LiveId" clId="{459E62B1-888E-46F9-A5AF-5BBE3717D687}" dt="2023-03-08T02:55:38.039" v="14925" actId="14100"/>
          <ac:spMkLst>
            <pc:docMk/>
            <pc:sldMk cId="3747512171" sldId="630"/>
            <ac:spMk id="15" creationId="{CB972955-0FF5-7E91-8E9D-95F8EF60DA0E}"/>
          </ac:spMkLst>
        </pc:spChg>
      </pc:sldChg>
      <pc:sldChg chg="modSp add mod">
        <pc:chgData name="Watanabe Go" userId="eca159047afb4479" providerId="LiveId" clId="{459E62B1-888E-46F9-A5AF-5BBE3717D687}" dt="2023-03-08T03:45:37.801" v="16551" actId="14100"/>
        <pc:sldMkLst>
          <pc:docMk/>
          <pc:sldMk cId="791982123" sldId="631"/>
        </pc:sldMkLst>
        <pc:spChg chg="mod">
          <ac:chgData name="Watanabe Go" userId="eca159047afb4479" providerId="LiveId" clId="{459E62B1-888E-46F9-A5AF-5BBE3717D687}" dt="2023-03-08T03:38:58.871" v="16287"/>
          <ac:spMkLst>
            <pc:docMk/>
            <pc:sldMk cId="791982123" sldId="631"/>
            <ac:spMk id="2" creationId="{79BF95E1-28AE-5102-C50A-2542C311A688}"/>
          </ac:spMkLst>
        </pc:spChg>
        <pc:spChg chg="mod">
          <ac:chgData name="Watanabe Go" userId="eca159047afb4479" providerId="LiveId" clId="{459E62B1-888E-46F9-A5AF-5BBE3717D687}" dt="2023-03-08T03:41:24.026" v="16334"/>
          <ac:spMkLst>
            <pc:docMk/>
            <pc:sldMk cId="791982123" sldId="631"/>
            <ac:spMk id="4" creationId="{7B80560F-6A89-C88C-3CF3-EF8E24BDCF09}"/>
          </ac:spMkLst>
        </pc:spChg>
        <pc:spChg chg="mod">
          <ac:chgData name="Watanabe Go" userId="eca159047afb4479" providerId="LiveId" clId="{459E62B1-888E-46F9-A5AF-5BBE3717D687}" dt="2023-03-08T03:41:03.958" v="16315" actId="207"/>
          <ac:spMkLst>
            <pc:docMk/>
            <pc:sldMk cId="791982123" sldId="631"/>
            <ac:spMk id="6" creationId="{5B2B725B-E4CE-847E-39AF-530335DBC5EB}"/>
          </ac:spMkLst>
        </pc:spChg>
        <pc:spChg chg="mod">
          <ac:chgData name="Watanabe Go" userId="eca159047afb4479" providerId="LiveId" clId="{459E62B1-888E-46F9-A5AF-5BBE3717D687}" dt="2023-03-08T03:45:37.801" v="16551" actId="14100"/>
          <ac:spMkLst>
            <pc:docMk/>
            <pc:sldMk cId="791982123" sldId="631"/>
            <ac:spMk id="7" creationId="{2799F2F3-67C4-4C88-4957-8DD127C5CC26}"/>
          </ac:spMkLst>
        </pc:spChg>
      </pc:sldChg>
      <pc:sldChg chg="addSp delSp modSp add del mod">
        <pc:chgData name="Watanabe Go" userId="eca159047afb4479" providerId="LiveId" clId="{459E62B1-888E-46F9-A5AF-5BBE3717D687}" dt="2023-03-08T03:16:19.475" v="15827" actId="47"/>
        <pc:sldMkLst>
          <pc:docMk/>
          <pc:sldMk cId="3930739509" sldId="631"/>
        </pc:sldMkLst>
        <pc:spChg chg="mod">
          <ac:chgData name="Watanabe Go" userId="eca159047afb4479" providerId="LiveId" clId="{459E62B1-888E-46F9-A5AF-5BBE3717D687}" dt="2023-03-08T03:13:21.909" v="15717" actId="20577"/>
          <ac:spMkLst>
            <pc:docMk/>
            <pc:sldMk cId="3930739509" sldId="631"/>
            <ac:spMk id="4" creationId="{C9C6A5A6-FC2E-CAAE-3913-8E0FCB7E7845}"/>
          </ac:spMkLst>
        </pc:spChg>
        <pc:spChg chg="mod">
          <ac:chgData name="Watanabe Go" userId="eca159047afb4479" providerId="LiveId" clId="{459E62B1-888E-46F9-A5AF-5BBE3717D687}" dt="2023-03-08T03:14:58.007" v="15810" actId="1036"/>
          <ac:spMkLst>
            <pc:docMk/>
            <pc:sldMk cId="3930739509" sldId="631"/>
            <ac:spMk id="5" creationId="{AA17679C-16ED-A3A2-C1DD-F867E2AB2F73}"/>
          </ac:spMkLst>
        </pc:spChg>
        <pc:spChg chg="mod">
          <ac:chgData name="Watanabe Go" userId="eca159047afb4479" providerId="LiveId" clId="{459E62B1-888E-46F9-A5AF-5BBE3717D687}" dt="2023-03-08T03:14:51.964" v="15805" actId="122"/>
          <ac:spMkLst>
            <pc:docMk/>
            <pc:sldMk cId="3930739509" sldId="631"/>
            <ac:spMk id="6" creationId="{0DDF198D-26D2-56AC-504D-0650BEE67A64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9" creationId="{04EBB9BD-A09B-E992-3930-4B9DAEC743D8}"/>
          </ac:spMkLst>
        </pc:spChg>
        <pc:spChg chg="add mod">
          <ac:chgData name="Watanabe Go" userId="eca159047afb4479" providerId="LiveId" clId="{459E62B1-888E-46F9-A5AF-5BBE3717D687}" dt="2023-03-08T03:15:05.973" v="15811" actId="208"/>
          <ac:spMkLst>
            <pc:docMk/>
            <pc:sldMk cId="3930739509" sldId="631"/>
            <ac:spMk id="13" creationId="{80E3EDF1-F63B-D755-C475-3EE7EB22075C}"/>
          </ac:spMkLst>
        </pc:spChg>
        <pc:spChg chg="add mod">
          <ac:chgData name="Watanabe Go" userId="eca159047afb4479" providerId="LiveId" clId="{459E62B1-888E-46F9-A5AF-5BBE3717D687}" dt="2023-03-08T03:14:42.539" v="15803" actId="14100"/>
          <ac:spMkLst>
            <pc:docMk/>
            <pc:sldMk cId="3930739509" sldId="631"/>
            <ac:spMk id="14" creationId="{FFC61241-66E5-73E6-3069-9A9651A5BE5B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0" creationId="{F4979057-A057-5919-EB49-7F64BB2D679E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1" creationId="{07AF977A-55EA-9702-0BC4-5ADAC8CDA027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2" creationId="{E46C0191-17CE-21DF-A0F0-8E461B02962F}"/>
          </ac:spMkLst>
        </pc:spChg>
        <pc:spChg chg="del">
          <ac:chgData name="Watanabe Go" userId="eca159047afb4479" providerId="LiveId" clId="{459E62B1-888E-46F9-A5AF-5BBE3717D687}" dt="2023-03-08T03:12:36.706" v="15705" actId="478"/>
          <ac:spMkLst>
            <pc:docMk/>
            <pc:sldMk cId="3930739509" sldId="631"/>
            <ac:spMk id="23" creationId="{BFA30822-207F-5624-54DE-98375084A0C0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24" creationId="{65228D55-46D2-BFE9-E1B9-1F53DF40993D}"/>
          </ac:spMkLst>
        </pc:spChg>
        <pc:spChg chg="del">
          <ac:chgData name="Watanabe Go" userId="eca159047afb4479" providerId="LiveId" clId="{459E62B1-888E-46F9-A5AF-5BBE3717D687}" dt="2023-03-08T03:13:44.498" v="15722" actId="478"/>
          <ac:spMkLst>
            <pc:docMk/>
            <pc:sldMk cId="3930739509" sldId="631"/>
            <ac:spMk id="31" creationId="{C7083B80-D48F-13A7-5512-94D48A2EF373}"/>
          </ac:spMkLst>
        </pc:spChg>
        <pc:spChg chg="del">
          <ac:chgData name="Watanabe Go" userId="eca159047afb4479" providerId="LiveId" clId="{459E62B1-888E-46F9-A5AF-5BBE3717D687}" dt="2023-03-08T03:12:40.776" v="15706" actId="478"/>
          <ac:spMkLst>
            <pc:docMk/>
            <pc:sldMk cId="3930739509" sldId="631"/>
            <ac:spMk id="32" creationId="{B3914BBE-AABE-AEB7-BD52-40768B2D8D8E}"/>
          </ac:spMkLst>
        </pc:spChg>
        <pc:spChg chg="del">
          <ac:chgData name="Watanabe Go" userId="eca159047afb4479" providerId="LiveId" clId="{459E62B1-888E-46F9-A5AF-5BBE3717D687}" dt="2023-03-08T03:12:40.776" v="15706" actId="478"/>
          <ac:spMkLst>
            <pc:docMk/>
            <pc:sldMk cId="3930739509" sldId="631"/>
            <ac:spMk id="33" creationId="{A25A5E7D-4175-1BAE-B268-0A0065B2BEA9}"/>
          </ac:spMkLst>
        </pc:spChg>
        <pc:spChg chg="del">
          <ac:chgData name="Watanabe Go" userId="eca159047afb4479" providerId="LiveId" clId="{459E62B1-888E-46F9-A5AF-5BBE3717D687}" dt="2023-03-08T03:12:40.776" v="15706" actId="478"/>
          <ac:spMkLst>
            <pc:docMk/>
            <pc:sldMk cId="3930739509" sldId="631"/>
            <ac:spMk id="34" creationId="{D3FD8A7D-1B43-7240-EDE4-0AB51D05C2DB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35" creationId="{4B2D3ED5-A54C-CB17-4ACE-FD888FEA9F5D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36" creationId="{6DF34DFE-3D6B-46BE-8D0E-78C00E21A92B}"/>
          </ac:spMkLst>
        </pc:spChg>
        <pc:spChg chg="del">
          <ac:chgData name="Watanabe Go" userId="eca159047afb4479" providerId="LiveId" clId="{459E62B1-888E-46F9-A5AF-5BBE3717D687}" dt="2023-03-08T03:12:25.519" v="15704" actId="478"/>
          <ac:spMkLst>
            <pc:docMk/>
            <pc:sldMk cId="3930739509" sldId="631"/>
            <ac:spMk id="37" creationId="{22122576-E553-42CB-834F-7BD6EC0BF27A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39" creationId="{7938AB9D-B5D0-876F-C17F-6120A813DD4A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40" creationId="{289CCC8E-DD6D-58F5-7A02-4E1CE655D127}"/>
          </ac:spMkLst>
        </pc:spChg>
        <pc:spChg chg="del">
          <ac:chgData name="Watanabe Go" userId="eca159047afb4479" providerId="LiveId" clId="{459E62B1-888E-46F9-A5AF-5BBE3717D687}" dt="2023-03-08T03:12:18.738" v="15703" actId="478"/>
          <ac:spMkLst>
            <pc:docMk/>
            <pc:sldMk cId="3930739509" sldId="631"/>
            <ac:spMk id="42" creationId="{7A94A05E-31D4-38FE-1FAF-48A87498EDCC}"/>
          </ac:spMkLst>
        </pc:spChg>
        <pc:spChg chg="del">
          <ac:chgData name="Watanabe Go" userId="eca159047afb4479" providerId="LiveId" clId="{459E62B1-888E-46F9-A5AF-5BBE3717D687}" dt="2023-03-08T03:13:38.617" v="15720" actId="478"/>
          <ac:spMkLst>
            <pc:docMk/>
            <pc:sldMk cId="3930739509" sldId="631"/>
            <ac:spMk id="43" creationId="{02B8EC34-FDB5-8E75-1A82-7C8707238063}"/>
          </ac:spMkLst>
        </pc:spChg>
      </pc:sldChg>
      <pc:sldChg chg="addSp modSp new mod">
        <pc:chgData name="Watanabe Go" userId="eca159047afb4479" providerId="LiveId" clId="{459E62B1-888E-46F9-A5AF-5BBE3717D687}" dt="2023-03-08T09:02:18.518" v="17518" actId="14861"/>
        <pc:sldMkLst>
          <pc:docMk/>
          <pc:sldMk cId="3783983227" sldId="632"/>
        </pc:sldMkLst>
        <pc:spChg chg="mod">
          <ac:chgData name="Watanabe Go" userId="eca159047afb4479" providerId="LiveId" clId="{459E62B1-888E-46F9-A5AF-5BBE3717D687}" dt="2023-03-08T03:45:04.793" v="16498"/>
          <ac:spMkLst>
            <pc:docMk/>
            <pc:sldMk cId="3783983227" sldId="632"/>
            <ac:spMk id="2" creationId="{B73245DC-8313-0722-B30F-B364D7FDBC7E}"/>
          </ac:spMkLst>
        </pc:spChg>
        <pc:spChg chg="add mod">
          <ac:chgData name="Watanabe Go" userId="eca159047afb4479" providerId="LiveId" clId="{459E62B1-888E-46F9-A5AF-5BBE3717D687}" dt="2023-03-08T03:44:56.283" v="16497" actId="1076"/>
          <ac:spMkLst>
            <pc:docMk/>
            <pc:sldMk cId="3783983227" sldId="632"/>
            <ac:spMk id="7" creationId="{FBA3888E-82F7-6371-3690-3D1D3705125E}"/>
          </ac:spMkLst>
        </pc:spChg>
        <pc:picChg chg="add mod modCrop">
          <ac:chgData name="Watanabe Go" userId="eca159047afb4479" providerId="LiveId" clId="{459E62B1-888E-46F9-A5AF-5BBE3717D687}" dt="2023-03-08T09:02:18.518" v="17518" actId="14861"/>
          <ac:picMkLst>
            <pc:docMk/>
            <pc:sldMk cId="3783983227" sldId="632"/>
            <ac:picMk id="6" creationId="{1B77EA4E-6BF3-6B94-F68F-9CA6423C4F6E}"/>
          </ac:picMkLst>
        </pc:picChg>
      </pc:sldChg>
      <pc:sldChg chg="addSp delSp modSp add mod">
        <pc:chgData name="Watanabe Go" userId="eca159047afb4479" providerId="LiveId" clId="{459E62B1-888E-46F9-A5AF-5BBE3717D687}" dt="2023-03-08T04:13:11.692" v="17514" actId="1076"/>
        <pc:sldMkLst>
          <pc:docMk/>
          <pc:sldMk cId="1068183313" sldId="633"/>
        </pc:sldMkLst>
        <pc:spChg chg="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2" creationId="{3EE29A5A-C293-8DC5-925C-0951C60BDFE6}"/>
          </ac:spMkLst>
        </pc:spChg>
        <pc:spChg chg="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3" creationId="{21982C60-99CF-5523-7AC2-9EC8B6382590}"/>
          </ac:spMkLst>
        </pc:spChg>
        <pc:spChg chg="del 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4" creationId="{7BD472B2-EB00-665E-B147-7DD83B86E1F8}"/>
          </ac:spMkLst>
        </pc:spChg>
        <pc:spChg chg="add del 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14" creationId="{6F42F7B0-D3B7-0BA5-E2D1-9497638E74EF}"/>
          </ac:spMkLst>
        </pc:spChg>
        <pc:spChg chg="add del mod">
          <ac:chgData name="Watanabe Go" userId="eca159047afb4479" providerId="LiveId" clId="{459E62B1-888E-46F9-A5AF-5BBE3717D687}" dt="2023-03-08T04:11:11.470" v="17393"/>
          <ac:spMkLst>
            <pc:docMk/>
            <pc:sldMk cId="1068183313" sldId="633"/>
            <ac:spMk id="17" creationId="{89615709-CC42-6754-77AA-CB8ED77BD11B}"/>
          </ac:spMkLst>
        </pc:spChg>
        <pc:spChg chg="add mod">
          <ac:chgData name="Watanabe Go" userId="eca159047afb4479" providerId="LiveId" clId="{459E62B1-888E-46F9-A5AF-5BBE3717D687}" dt="2023-03-08T04:11:16.915" v="17394" actId="14100"/>
          <ac:spMkLst>
            <pc:docMk/>
            <pc:sldMk cId="1068183313" sldId="633"/>
            <ac:spMk id="20" creationId="{9D8BFABC-F3D5-5F80-EF23-F5B359CFD98E}"/>
          </ac:spMkLst>
        </pc:spChg>
        <pc:spChg chg="add mod">
          <ac:chgData name="Watanabe Go" userId="eca159047afb4479" providerId="LiveId" clId="{459E62B1-888E-46F9-A5AF-5BBE3717D687}" dt="2023-03-08T04:12:02.069" v="17398" actId="14100"/>
          <ac:spMkLst>
            <pc:docMk/>
            <pc:sldMk cId="1068183313" sldId="633"/>
            <ac:spMk id="21" creationId="{7B743D4A-47FE-B4FF-5F13-0561B4A818F5}"/>
          </ac:spMkLst>
        </pc:spChg>
        <pc:spChg chg="add mod">
          <ac:chgData name="Watanabe Go" userId="eca159047afb4479" providerId="LiveId" clId="{459E62B1-888E-46F9-A5AF-5BBE3717D687}" dt="2023-03-08T04:13:11.692" v="17514" actId="1076"/>
          <ac:spMkLst>
            <pc:docMk/>
            <pc:sldMk cId="1068183313" sldId="633"/>
            <ac:spMk id="22" creationId="{D85A85C1-08F3-EA1F-4349-356D37CE56BF}"/>
          </ac:spMkLst>
        </pc:spChg>
      </pc:sldChg>
      <pc:sldChg chg="modSp new mod ord">
        <pc:chgData name="Watanabe Go" userId="eca159047afb4479" providerId="LiveId" clId="{459E62B1-888E-46F9-A5AF-5BBE3717D687}" dt="2023-03-08T10:30:07.177" v="18123"/>
        <pc:sldMkLst>
          <pc:docMk/>
          <pc:sldMk cId="1298297228" sldId="634"/>
        </pc:sldMkLst>
        <pc:spChg chg="mod">
          <ac:chgData name="Watanabe Go" userId="eca159047afb4479" providerId="LiveId" clId="{459E62B1-888E-46F9-A5AF-5BBE3717D687}" dt="2023-03-08T10:25:09.854" v="17772"/>
          <ac:spMkLst>
            <pc:docMk/>
            <pc:sldMk cId="1298297228" sldId="634"/>
            <ac:spMk id="2" creationId="{9CC2E033-43B8-2D60-5117-D22CE9027AB6}"/>
          </ac:spMkLst>
        </pc:spChg>
        <pc:spChg chg="mod">
          <ac:chgData name="Watanabe Go" userId="eca159047afb4479" providerId="LiveId" clId="{459E62B1-888E-46F9-A5AF-5BBE3717D687}" dt="2023-03-08T10:29:10.821" v="18121" actId="20577"/>
          <ac:spMkLst>
            <pc:docMk/>
            <pc:sldMk cId="1298297228" sldId="634"/>
            <ac:spMk id="4" creationId="{9E9DC030-7A0D-8CA0-98D8-41AB56C7FF35}"/>
          </ac:spMkLst>
        </pc:spChg>
      </pc:sldChg>
      <pc:sldChg chg="addSp modSp new mod">
        <pc:chgData name="Watanabe Go" userId="eca159047afb4479" providerId="LiveId" clId="{459E62B1-888E-46F9-A5AF-5BBE3717D687}" dt="2023-03-08T10:39:48.743" v="18386"/>
        <pc:sldMkLst>
          <pc:docMk/>
          <pc:sldMk cId="3847153048" sldId="635"/>
        </pc:sldMkLst>
        <pc:spChg chg="mod">
          <ac:chgData name="Watanabe Go" userId="eca159047afb4479" providerId="LiveId" clId="{459E62B1-888E-46F9-A5AF-5BBE3717D687}" dt="2023-03-08T10:38:59.756" v="18375"/>
          <ac:spMkLst>
            <pc:docMk/>
            <pc:sldMk cId="3847153048" sldId="635"/>
            <ac:spMk id="2" creationId="{E7B47755-064F-A213-A32C-EBDF128CCC93}"/>
          </ac:spMkLst>
        </pc:spChg>
        <pc:spChg chg="mod">
          <ac:chgData name="Watanabe Go" userId="eca159047afb4479" providerId="LiveId" clId="{459E62B1-888E-46F9-A5AF-5BBE3717D687}" dt="2023-03-08T10:39:29.913" v="18384"/>
          <ac:spMkLst>
            <pc:docMk/>
            <pc:sldMk cId="3847153048" sldId="635"/>
            <ac:spMk id="4" creationId="{A81CBD04-9590-2BB9-0350-0E2CB32F488B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5" creationId="{B349DF17-CDB2-CACB-347D-9E49D29BDBE7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6" creationId="{9CB9C2BA-A157-D6AD-B2DE-C2064CEFEA6C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7" creationId="{52E10F1F-BCA8-F0B7-6D55-F3252B9B5BA7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8" creationId="{D0D65E7E-3336-5FD9-619E-34FCF446450A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9" creationId="{C63869E0-7661-D8FF-4AFA-0805B0291A2E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0" creationId="{E82E23EC-D1BD-64F9-FF08-CD5D44B82ECD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1" creationId="{EDC37562-DC5E-FC4B-ED3E-1B2D71324C71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2" creationId="{099AF971-81E3-823A-F03A-9A5D97AE8566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3" creationId="{219E99C7-E5C1-37DC-070B-E6F3C232A679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4" creationId="{D051B1DF-6F9D-6F23-889A-EF7E9177017E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5" creationId="{2BF0591C-3ED6-50D0-175D-4E426E739573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6" creationId="{F9714616-CF73-C154-0B7A-11361A5986F7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7" creationId="{CDA2DB37-A2C1-A6CD-CD44-F91A0BAD3D40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8" creationId="{38112355-C74D-5AF9-B0F7-E3C9216180B5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19" creationId="{15D168C6-E687-238A-1715-FEA714F583B6}"/>
          </ac:spMkLst>
        </pc:spChg>
        <pc:spChg chg="add mod">
          <ac:chgData name="Watanabe Go" userId="eca159047afb4479" providerId="LiveId" clId="{459E62B1-888E-46F9-A5AF-5BBE3717D687}" dt="2023-03-08T10:39:48.743" v="18386"/>
          <ac:spMkLst>
            <pc:docMk/>
            <pc:sldMk cId="3847153048" sldId="635"/>
            <ac:spMk id="20" creationId="{97D3E14D-45FA-FDA7-B861-81B63A4DECF6}"/>
          </ac:spMkLst>
        </pc:spChg>
      </pc:sldChg>
      <pc:sldChg chg="addSp delSp modSp new del mod modClrScheme chgLayout">
        <pc:chgData name="Watanabe Go" userId="eca159047afb4479" providerId="LiveId" clId="{459E62B1-888E-46F9-A5AF-5BBE3717D687}" dt="2023-03-08T10:36:41.763" v="18328" actId="47"/>
        <pc:sldMkLst>
          <pc:docMk/>
          <pc:sldMk cId="4031653343" sldId="635"/>
        </pc:sldMkLst>
        <pc:spChg chg="del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2" creationId="{93A2DF87-1FA9-9A02-8964-78216E360A6E}"/>
          </ac:spMkLst>
        </pc:spChg>
        <pc:spChg chg="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3" creationId="{FE78900F-099A-EC21-4250-DF3433A83CC4}"/>
          </ac:spMkLst>
        </pc:spChg>
        <pc:spChg chg="del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4" creationId="{DBDD257D-6C80-8CF9-DAC1-35EDA8263F2C}"/>
          </ac:spMkLst>
        </pc:spChg>
        <pc:spChg chg="add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5" creationId="{78E92FF9-84BA-67AD-75A5-3C78B04B9C56}"/>
          </ac:spMkLst>
        </pc:spChg>
        <pc:spChg chg="add mod ord">
          <ac:chgData name="Watanabe Go" userId="eca159047afb4479" providerId="LiveId" clId="{459E62B1-888E-46F9-A5AF-5BBE3717D687}" dt="2023-03-08T10:36:33.275" v="18327" actId="700"/>
          <ac:spMkLst>
            <pc:docMk/>
            <pc:sldMk cId="4031653343" sldId="635"/>
            <ac:spMk id="6" creationId="{FC678850-6710-73B1-0B37-AC33F74E6D9F}"/>
          </ac:spMkLst>
        </pc:spChg>
      </pc:sldChg>
      <pc:sldChg chg="addSp delSp modSp new mod modClrScheme chgLayout">
        <pc:chgData name="Watanabe Go" userId="eca159047afb4479" providerId="LiveId" clId="{459E62B1-888E-46F9-A5AF-5BBE3717D687}" dt="2023-03-08T10:47:43.445" v="18722"/>
        <pc:sldMkLst>
          <pc:docMk/>
          <pc:sldMk cId="2160501710" sldId="636"/>
        </pc:sldMkLst>
        <pc:spChg chg="del mod ord">
          <ac:chgData name="Watanabe Go" userId="eca159047afb4479" providerId="LiveId" clId="{459E62B1-888E-46F9-A5AF-5BBE3717D687}" dt="2023-03-08T10:46:38.104" v="18709" actId="700"/>
          <ac:spMkLst>
            <pc:docMk/>
            <pc:sldMk cId="2160501710" sldId="636"/>
            <ac:spMk id="2" creationId="{EAF73103-983B-9EEF-AD1C-E3031943D0BB}"/>
          </ac:spMkLst>
        </pc:spChg>
        <pc:spChg chg="mod ord">
          <ac:chgData name="Watanabe Go" userId="eca159047afb4479" providerId="LiveId" clId="{459E62B1-888E-46F9-A5AF-5BBE3717D687}" dt="2023-03-08T10:46:38.104" v="18709" actId="700"/>
          <ac:spMkLst>
            <pc:docMk/>
            <pc:sldMk cId="2160501710" sldId="636"/>
            <ac:spMk id="3" creationId="{B31CB6F0-2E73-7F6E-855A-7EFC01564275}"/>
          </ac:spMkLst>
        </pc:spChg>
        <pc:spChg chg="del">
          <ac:chgData name="Watanabe Go" userId="eca159047afb4479" providerId="LiveId" clId="{459E62B1-888E-46F9-A5AF-5BBE3717D687}" dt="2023-03-08T10:46:38.104" v="18709" actId="700"/>
          <ac:spMkLst>
            <pc:docMk/>
            <pc:sldMk cId="2160501710" sldId="636"/>
            <ac:spMk id="4" creationId="{26645F6A-7CBA-ADDD-9BE7-1606936572EF}"/>
          </ac:spMkLst>
        </pc:spChg>
        <pc:spChg chg="add mod ord">
          <ac:chgData name="Watanabe Go" userId="eca159047afb4479" providerId="LiveId" clId="{459E62B1-888E-46F9-A5AF-5BBE3717D687}" dt="2023-03-08T10:47:15.173" v="18718" actId="404"/>
          <ac:spMkLst>
            <pc:docMk/>
            <pc:sldMk cId="2160501710" sldId="636"/>
            <ac:spMk id="5" creationId="{6650228C-EA79-AB21-4AB5-9C5EDB1FB82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" creationId="{5E1408EC-192F-92B7-494B-FA9A02CEB49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" creationId="{2CA7BB38-DDB2-12B1-8A92-86883B7ACD31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" creationId="{3D3E4A3B-5F23-1C8A-E916-BA6F8E744BA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9" creationId="{39B75A20-793D-23E3-6CC4-9FCB190A981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" creationId="{01170D7F-FD25-50F2-E93C-A2BE703B92A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1" creationId="{17F94A34-CD87-6D8F-C178-9DAF8B91484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2" creationId="{A4DCFB7C-AB8C-22A7-6A1B-D16E17152754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3" creationId="{A5A1772A-0EA5-3E42-D1CD-92BDFF88D3C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4" creationId="{1F6550D1-263F-8874-1E16-77F304C2446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5" creationId="{4E5089E2-2542-EF53-E640-62AB806A05F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6" creationId="{B41532CC-9C56-AEE3-1DEE-EF24F7FFB5E6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7" creationId="{27D93C5D-DA3D-0FB9-96C5-E4DE0DF5ADB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8" creationId="{C15F43BF-ECF6-EA60-E5A1-A52EB29A61B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9" creationId="{C2B89C29-7382-7E5D-0D39-9AE9AC07EBC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0" creationId="{4DBF4A20-201D-F832-5006-ECD62FADEAE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1" creationId="{349F6A67-EB1B-0025-675E-13708D5BE22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2" creationId="{FB8B8FAD-629F-8DC4-2388-A2A2142AD66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3" creationId="{B6E82CD9-47B2-F2A6-D773-D05F08C4E6F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4" creationId="{A0BF0204-7802-55B2-B9B0-2A886C57E06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5" creationId="{7F902982-DC52-66AF-EE97-CC70C320406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6" creationId="{FD791637-F1EC-61CB-5D79-67C29DF12A1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7" creationId="{128E96A5-D471-E472-187F-94CFE92DBCB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8" creationId="{6ABC03D3-CD2A-C158-90C7-12E4E6042A6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29" creationId="{F9B34D7B-5ED1-F397-1574-5E9D9C40C162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0" creationId="{56684609-1006-51E1-F62D-58C7E642812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1" creationId="{7254D618-1CD9-8A94-EDEE-3DBB4AC5AAE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2" creationId="{B2DFC4A4-CAFD-3208-C0EC-82DB5A683CE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3" creationId="{EA5B1888-9A39-8E84-5827-ED7CB15692F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4" creationId="{A3BEB8BC-3409-1846-66FA-F6734D51057B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5" creationId="{9AAF157F-F79F-DC9C-C5F7-4A2DE209E1B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6" creationId="{2DC67C9B-0BF6-F6F8-3612-24EAB4AE3E5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7" creationId="{8DA15255-18A6-0D68-197F-AD5FAA205F3B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8" creationId="{62F5A1CC-0328-0A86-A75E-6D90D37D28F2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39" creationId="{A04597E4-3D9E-A682-4F0A-841BF0D4EA3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0" creationId="{B5F213FC-3C3B-98EB-D6F8-2C3E0EEFD3A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1" creationId="{F9BD66EE-A0AB-1CC7-C4E1-DEA5D2F9E41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2" creationId="{D9EE57DD-BECD-1325-2538-CEDA2944BBB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3" creationId="{64714FA6-8F1F-354E-8D81-28C83160FCF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44" creationId="{BDA8EF1D-8BDF-D72E-F17B-1669D22AA724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3" creationId="{EAEE154C-7104-02F2-CA92-3D4DB8B5A2E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4" creationId="{39B46DF8-E66D-AA81-5B93-BAECAC4427D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5" creationId="{C6A25088-6874-26B1-45F3-E704B953D99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6" creationId="{ABB9C7AE-A483-FEA7-DA3D-08C2A4B9D5D5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7" creationId="{6783D54C-5BCD-A079-6AF2-B911124A39E1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8" creationId="{516FAD75-40E7-7D61-7F53-97879BF399F6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59" creationId="{65A61ACE-BCCA-07C3-5A80-134F38A1E6C0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0" creationId="{165D0D90-5C7E-014D-4CA7-34EFDF0EA53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1" creationId="{7B9761E0-6CF6-A26B-FBD9-C430F8C3191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2" creationId="{957FB86D-8BAC-FA41-EDFB-91430E97EF6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3" creationId="{CC6D0C42-D7BB-EFE2-C44A-7CE872FC6B57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4" creationId="{13270DCD-F7DD-7582-DA52-2921BFD7B45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6" creationId="{671E78A3-F704-66CC-C802-733C7D6B752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67" creationId="{E88419E0-1035-F2A9-489B-EC767BE02B6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0" creationId="{ED707922-981B-8F8B-987F-37D433DBBCA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1" creationId="{08E82281-C77A-23F2-4B50-8D3C479AEDC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5" creationId="{8AD5D1D2-9AD7-DC7D-DC5B-7B7C3DE16E7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7" creationId="{96D60A1A-E8E3-D763-76F6-04680DADA8F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8" creationId="{EE04173A-5C30-E324-7C94-26E42E713254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79" creationId="{C99401F5-331D-6045-D7E2-52179F3ABFCA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0" creationId="{7DDE22D9-AD1B-61AA-5A8C-59A1B107FAB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1" creationId="{A630C3E3-DFE0-FDDC-13C0-39E4BBDD47C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2" creationId="{AB7B6B31-F03E-B78C-9836-88A4338F81B2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3" creationId="{7921FEF9-7F8C-873D-18D6-CD1D52B5862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4" creationId="{6DAF90BD-6D13-0A84-91E8-6BA76A9A5DC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5" creationId="{6068FD52-2DA0-6E24-F67F-7FE9E4AE439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6" creationId="{B41CAC42-6380-07DC-A9D0-CC48BC351ADF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87" creationId="{B0C4EC9C-8937-EC17-1A17-B22E6E418F7D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1" creationId="{6C9E643F-9962-6A6C-5E0B-5D723F1B56F9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3" creationId="{A7C94D39-0416-9BE1-8EFD-357B787028B8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4" creationId="{0DE8F77F-8937-CDF3-4B5C-F9DC858D6FB3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5" creationId="{1322834B-B7D2-9DD3-21C1-713AC307483E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6" creationId="{ECAC86A4-901A-2BD8-70F5-8018F7ED656C}"/>
          </ac:spMkLst>
        </pc:spChg>
        <pc:spChg chg="add mod">
          <ac:chgData name="Watanabe Go" userId="eca159047afb4479" providerId="LiveId" clId="{459E62B1-888E-46F9-A5AF-5BBE3717D687}" dt="2023-03-08T10:47:29.770" v="18720"/>
          <ac:spMkLst>
            <pc:docMk/>
            <pc:sldMk cId="2160501710" sldId="636"/>
            <ac:spMk id="107" creationId="{785019B1-E97A-0521-8CD9-5C2FCE5F2DE2}"/>
          </ac:spMkLst>
        </pc:spChg>
        <pc:spChg chg="add mod">
          <ac:chgData name="Watanabe Go" userId="eca159047afb4479" providerId="LiveId" clId="{459E62B1-888E-46F9-A5AF-5BBE3717D687}" dt="2023-03-08T10:47:43.445" v="18722"/>
          <ac:spMkLst>
            <pc:docMk/>
            <pc:sldMk cId="2160501710" sldId="636"/>
            <ac:spMk id="108" creationId="{AA5FD0B4-49B1-43A3-BA95-486FEEF7A495}"/>
          </ac:spMkLst>
        </pc:spChg>
        <pc:spChg chg="add mod">
          <ac:chgData name="Watanabe Go" userId="eca159047afb4479" providerId="LiveId" clId="{459E62B1-888E-46F9-A5AF-5BBE3717D687}" dt="2023-03-08T10:47:43.445" v="18722"/>
          <ac:spMkLst>
            <pc:docMk/>
            <pc:sldMk cId="2160501710" sldId="636"/>
            <ac:spMk id="109" creationId="{A4D35EFC-ED73-3BDE-3248-1AB25E933ACE}"/>
          </ac:spMkLst>
        </pc:sp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5" creationId="{2FBDB8E3-7664-FAA7-617A-0F466D244217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6" creationId="{4644492B-ABB7-BB88-D599-C2876E6ACE25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7" creationId="{2FC0EF97-CBF3-599A-65C4-8779DD37E9A4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8" creationId="{28F04CDC-5D52-BB72-2078-ADCDCE43D95B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49" creationId="{715EF2A7-1F8E-69B3-AAC8-12586106E397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50" creationId="{88CBD425-EB7B-674B-797F-37ABDFFFF269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51" creationId="{8E22E360-CB24-572B-A193-11F55F7F2C47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52" creationId="{A22F5418-89B2-E4D7-DB6E-19F650B6200E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65" creationId="{7DF67CA7-F39C-3648-D636-ABF8A5FA504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68" creationId="{B6E07AB5-C704-313B-F6F6-0BC4919576C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69" creationId="{1AF96324-C4C3-D045-31B0-0AF5BDD54A18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2" creationId="{658F6E8A-91C0-9DB5-5F95-BA9884904449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3" creationId="{30EE928E-182C-B2F2-B25E-5CEFE59BE72F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4" creationId="{F4CD7A33-14CF-3837-37C4-F62801C7BEA2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76" creationId="{73B3265E-DDF2-84C4-9022-3E3D35539A85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88" creationId="{2B6D85EC-727B-A3E4-D5DB-F0687484ED62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89" creationId="{DE422C17-398B-6AE9-2BDC-BCC6B5C8D6BF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0" creationId="{405CED68-1EB8-ADC0-C459-4EDEEFCFA01B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1" creationId="{D0B45FE7-34DE-5CEB-2E20-B36A1BECF961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2" creationId="{5E4E8F5B-5FE4-6978-8A80-94DC003448BA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3" creationId="{4E56D687-6067-2339-F94E-EC4CFBB76820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4" creationId="{26C255EC-2021-F032-0DB8-A59C0E0281A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5" creationId="{EE157782-3E2A-03FE-51FE-74AE02AAD0DB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6" creationId="{E178073E-B464-214D-2F51-A56BE9DB800D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7" creationId="{E7A0AFC1-22B6-30E2-EA85-FADA10428D38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8" creationId="{419B5AA1-3F2C-7D48-4082-CF8B96B05372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99" creationId="{0B2A510A-4162-5640-1A92-80E7B5D9B216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100" creationId="{5DDE9B3A-B60B-3995-AFE6-B86E52B134F5}"/>
          </ac:cxnSpMkLst>
        </pc:cxnChg>
        <pc:cxnChg chg="add mod">
          <ac:chgData name="Watanabe Go" userId="eca159047afb4479" providerId="LiveId" clId="{459E62B1-888E-46F9-A5AF-5BBE3717D687}" dt="2023-03-08T10:47:29.770" v="18720"/>
          <ac:cxnSpMkLst>
            <pc:docMk/>
            <pc:sldMk cId="2160501710" sldId="636"/>
            <ac:cxnSpMk id="102" creationId="{7188DC8D-B7D9-206A-1861-7A5FAB4324CF}"/>
          </ac:cxnSpMkLst>
        </pc:cxnChg>
      </pc:sldChg>
      <pc:sldChg chg="addSp modSp new mod">
        <pc:chgData name="Watanabe Go" userId="eca159047afb4479" providerId="LiveId" clId="{459E62B1-888E-46F9-A5AF-5BBE3717D687}" dt="2023-03-08T11:08:13.176" v="19002" actId="1076"/>
        <pc:sldMkLst>
          <pc:docMk/>
          <pc:sldMk cId="1586085461" sldId="637"/>
        </pc:sldMkLst>
        <pc:spChg chg="mod">
          <ac:chgData name="Watanabe Go" userId="eca159047afb4479" providerId="LiveId" clId="{459E62B1-888E-46F9-A5AF-5BBE3717D687}" dt="2023-03-08T11:05:17.710" v="18851" actId="404"/>
          <ac:spMkLst>
            <pc:docMk/>
            <pc:sldMk cId="1586085461" sldId="637"/>
            <ac:spMk id="2" creationId="{636D7D97-B487-E615-3F63-ADFD2C3576AE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4" creationId="{3B8DEA27-3E0E-2E64-1A69-BF1255D63971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5" creationId="{59584CFC-5FAB-8215-D6BD-8FD689E614B6}"/>
          </ac:spMkLst>
        </pc:spChg>
        <pc:spChg chg="add mod">
          <ac:chgData name="Watanabe Go" userId="eca159047afb4479" providerId="LiveId" clId="{459E62B1-888E-46F9-A5AF-5BBE3717D687}" dt="2023-03-08T11:05:32.062" v="18862" actId="1037"/>
          <ac:spMkLst>
            <pc:docMk/>
            <pc:sldMk cId="1586085461" sldId="637"/>
            <ac:spMk id="6" creationId="{686812B5-468D-B113-C6F8-C0DA34F5669D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9" creationId="{3274DD41-55D3-9C49-B9F1-23A3982D8466}"/>
          </ac:spMkLst>
        </pc:spChg>
        <pc:spChg chg="add mod">
          <ac:chgData name="Watanabe Go" userId="eca159047afb4479" providerId="LiveId" clId="{459E62B1-888E-46F9-A5AF-5BBE3717D687}" dt="2023-03-08T11:05:32.062" v="18862" actId="1037"/>
          <ac:spMkLst>
            <pc:docMk/>
            <pc:sldMk cId="1586085461" sldId="637"/>
            <ac:spMk id="10" creationId="{A4BF28CD-3A02-C805-09A9-1B975252575C}"/>
          </ac:spMkLst>
        </pc:spChg>
        <pc:spChg chg="add mod">
          <ac:chgData name="Watanabe Go" userId="eca159047afb4479" providerId="LiveId" clId="{459E62B1-888E-46F9-A5AF-5BBE3717D687}" dt="2023-03-08T11:05:03.333" v="18845"/>
          <ac:spMkLst>
            <pc:docMk/>
            <pc:sldMk cId="1586085461" sldId="637"/>
            <ac:spMk id="11" creationId="{0C325460-F1DC-4563-9B87-A5CB77367C3B}"/>
          </ac:spMkLst>
        </pc:spChg>
        <pc:spChg chg="add mod">
          <ac:chgData name="Watanabe Go" userId="eca159047afb4479" providerId="LiveId" clId="{459E62B1-888E-46F9-A5AF-5BBE3717D687}" dt="2023-03-08T11:08:13.176" v="19002" actId="1076"/>
          <ac:spMkLst>
            <pc:docMk/>
            <pc:sldMk cId="1586085461" sldId="637"/>
            <ac:spMk id="16" creationId="{6A7DB2C7-51AC-3E07-6958-06845AEFD196}"/>
          </ac:spMkLst>
        </pc:spChg>
        <pc:cxnChg chg="add mod">
          <ac:chgData name="Watanabe Go" userId="eca159047afb4479" providerId="LiveId" clId="{459E62B1-888E-46F9-A5AF-5BBE3717D687}" dt="2023-03-08T11:05:03.333" v="18845"/>
          <ac:cxnSpMkLst>
            <pc:docMk/>
            <pc:sldMk cId="1586085461" sldId="637"/>
            <ac:cxnSpMk id="7" creationId="{D31D9B75-3582-35D2-0029-6C792F8A7512}"/>
          </ac:cxnSpMkLst>
        </pc:cxnChg>
        <pc:cxnChg chg="add mod">
          <ac:chgData name="Watanabe Go" userId="eca159047afb4479" providerId="LiveId" clId="{459E62B1-888E-46F9-A5AF-5BBE3717D687}" dt="2023-03-08T11:05:37.153" v="18863" actId="14100"/>
          <ac:cxnSpMkLst>
            <pc:docMk/>
            <pc:sldMk cId="1586085461" sldId="637"/>
            <ac:cxnSpMk id="8" creationId="{63EC4F4D-C64F-8417-3340-B2A29FEA919A}"/>
          </ac:cxnSpMkLst>
        </pc:cxnChg>
        <pc:cxnChg chg="add mod">
          <ac:chgData name="Watanabe Go" userId="eca159047afb4479" providerId="LiveId" clId="{459E62B1-888E-46F9-A5AF-5BBE3717D687}" dt="2023-03-08T11:05:03.333" v="18845"/>
          <ac:cxnSpMkLst>
            <pc:docMk/>
            <pc:sldMk cId="1586085461" sldId="637"/>
            <ac:cxnSpMk id="12" creationId="{1030E6B4-EEC5-7B77-51B0-1C3873E2C61D}"/>
          </ac:cxnSpMkLst>
        </pc:cxnChg>
        <pc:cxnChg chg="add mod">
          <ac:chgData name="Watanabe Go" userId="eca159047afb4479" providerId="LiveId" clId="{459E62B1-888E-46F9-A5AF-5BBE3717D687}" dt="2023-03-08T11:05:03.333" v="18845"/>
          <ac:cxnSpMkLst>
            <pc:docMk/>
            <pc:sldMk cId="1586085461" sldId="637"/>
            <ac:cxnSpMk id="13" creationId="{E23D2101-7A00-B6B4-515B-51EF52A138A6}"/>
          </ac:cxnSpMkLst>
        </pc:cxnChg>
        <pc:cxnChg chg="add mod">
          <ac:chgData name="Watanabe Go" userId="eca159047afb4479" providerId="LiveId" clId="{459E62B1-888E-46F9-A5AF-5BBE3717D687}" dt="2023-03-08T11:05:32.062" v="18862" actId="1037"/>
          <ac:cxnSpMkLst>
            <pc:docMk/>
            <pc:sldMk cId="1586085461" sldId="637"/>
            <ac:cxnSpMk id="14" creationId="{A8574A75-9DA3-D033-0B1F-9E18BEBACE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tanix.connpass.com/event/27305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tnx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licensecounter.jp/engineer-voice/seminar/20230216_316_ntc_4_ndb.html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547818-6346-49E9-B400-4105B8583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NDB</a:t>
            </a:r>
            <a:r>
              <a:rPr lang="ja-JP" altLang="en-US" dirty="0"/>
              <a:t> 初心者にもわかる</a:t>
            </a:r>
            <a:br>
              <a:rPr lang="en-US" altLang="ja-JP" dirty="0"/>
            </a:br>
            <a:r>
              <a:rPr lang="ja-JP" altLang="en-US" dirty="0"/>
              <a:t>コピー データ マネージメント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C50C981-6E9C-4281-A0BA-1C7F2338D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Go</a:t>
            </a:r>
            <a:r>
              <a:rPr lang="ja-JP" altLang="en-US" dirty="0"/>
              <a:t> </a:t>
            </a:r>
            <a:r>
              <a:rPr lang="en-US" altLang="ja-JP" dirty="0"/>
              <a:t>Watanabe (@gowatana)</a:t>
            </a:r>
          </a:p>
          <a:p>
            <a:endParaRPr lang="en-US" altLang="ja-JP" dirty="0"/>
          </a:p>
          <a:p>
            <a:r>
              <a:rPr lang="en-US" altLang="ja-JP" dirty="0"/>
              <a:t>Nutanix Meetup Hybrid 23.03</a:t>
            </a:r>
          </a:p>
          <a:p>
            <a:r>
              <a:rPr lang="en-US" altLang="ja-JP" dirty="0">
                <a:hlinkClick r:id="rId3"/>
              </a:rPr>
              <a:t>https://nutanix.connpass.com/event/273050/</a:t>
            </a:r>
            <a:endParaRPr lang="en-US" altLang="ja-JP" dirty="0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8A2DE14C-1514-19DA-80C9-39291F9FBBBA}"/>
              </a:ext>
            </a:extLst>
          </p:cNvPr>
          <p:cNvSpPr/>
          <p:nvPr/>
        </p:nvSpPr>
        <p:spPr>
          <a:xfrm>
            <a:off x="9737765" y="5349875"/>
            <a:ext cx="1645453" cy="7305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09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DEB1B-BC0F-2BAF-B87C-94D7A72A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管理を始めるには（今回は省略）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CAE74D-CC4C-0A2F-68D1-9F14F76A2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137CCE-3779-030C-ABBC-E50944EDCC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管理を始めるには、事前に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の用意が必要。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いきなり </a:t>
            </a:r>
            <a:r>
              <a:rPr kumimoji="1" lang="en-US" altLang="ja-JP" dirty="0"/>
              <a:t>NDB</a:t>
            </a:r>
            <a:r>
              <a:rPr kumimoji="1" lang="ja-JP" altLang="en-US" dirty="0"/>
              <a:t> 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をプロビジョニングできるわけではない。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上に、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を構築</a:t>
            </a:r>
            <a:endParaRPr kumimoji="1"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kumimoji="1" lang="en-US" altLang="ja-JP" dirty="0"/>
              <a:t>DBMS</a:t>
            </a:r>
            <a:r>
              <a:rPr kumimoji="1" lang="ja-JP" altLang="en-US" dirty="0"/>
              <a:t> も手動でインストール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 </a:t>
            </a:r>
            <a:r>
              <a:rPr lang="ja-JP" altLang="en-US" dirty="0"/>
              <a:t>に、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を登録</a:t>
            </a:r>
            <a:endParaRPr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lang="en-US" altLang="ja-JP" dirty="0"/>
              <a:t>DB</a:t>
            </a:r>
            <a:r>
              <a:rPr lang="ja-JP" altLang="en-US" dirty="0"/>
              <a:t> 作成の準備として、</a:t>
            </a:r>
            <a:r>
              <a:rPr lang="en-US" altLang="ja-JP" dirty="0"/>
              <a:t>DBMS</a:t>
            </a:r>
            <a:r>
              <a:rPr lang="ja-JP" altLang="en-US" dirty="0"/>
              <a:t> のソフトウェア プロファイルを作成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</a:t>
            </a:r>
            <a:r>
              <a:rPr lang="ja-JP" altLang="en-US" dirty="0"/>
              <a:t> に、</a:t>
            </a:r>
            <a:r>
              <a:rPr lang="en-US" altLang="ja-JP" dirty="0"/>
              <a:t>DB</a:t>
            </a:r>
            <a:r>
              <a:rPr lang="ja-JP" altLang="en-US" dirty="0"/>
              <a:t> を登録</a:t>
            </a:r>
            <a:endParaRPr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パターン</a:t>
            </a:r>
            <a:r>
              <a:rPr lang="en-US" altLang="ja-JP" dirty="0"/>
              <a:t>A) </a:t>
            </a:r>
            <a:r>
              <a:rPr lang="ja-JP" altLang="en-US" dirty="0"/>
              <a:t>ソフトウェア プロファイルから、</a:t>
            </a:r>
            <a:r>
              <a:rPr lang="en-US" altLang="ja-JP" dirty="0"/>
              <a:t>NDB</a:t>
            </a:r>
            <a:r>
              <a:rPr lang="ja-JP" altLang="en-US" dirty="0"/>
              <a:t> で </a:t>
            </a:r>
            <a:r>
              <a:rPr lang="en-US" altLang="ja-JP" dirty="0"/>
              <a:t>DB</a:t>
            </a:r>
            <a:r>
              <a:rPr lang="ja-JP" altLang="en-US" dirty="0"/>
              <a:t> 新規作成（プロビジョニング）</a:t>
            </a:r>
            <a:endParaRPr lang="en-US" altLang="ja-JP" dirty="0"/>
          </a:p>
          <a:p>
            <a:pPr marL="723900" lvl="1" indent="-457200">
              <a:buFont typeface="Wingdings" panose="05000000000000000000" pitchFamily="2" charset="2"/>
              <a:buChar char="l"/>
            </a:pPr>
            <a:r>
              <a:rPr lang="ja-JP" altLang="en-US" dirty="0"/>
              <a:t>パターン</a:t>
            </a:r>
            <a:r>
              <a:rPr lang="en-US" altLang="ja-JP" dirty="0"/>
              <a:t>B) </a:t>
            </a:r>
            <a:r>
              <a:rPr lang="ja-JP" altLang="en-US" dirty="0"/>
              <a:t>事前に 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で </a:t>
            </a:r>
            <a:r>
              <a:rPr lang="en-US" altLang="ja-JP" dirty="0"/>
              <a:t>DB</a:t>
            </a:r>
            <a:r>
              <a:rPr lang="ja-JP" altLang="en-US" dirty="0"/>
              <a:t> を作成しておく → </a:t>
            </a:r>
            <a:r>
              <a:rPr lang="en-US" altLang="ja-JP" dirty="0"/>
              <a:t>NDB</a:t>
            </a:r>
            <a:r>
              <a:rPr lang="ja-JP" altLang="en-US" dirty="0"/>
              <a:t> に登録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DB</a:t>
            </a:r>
            <a:r>
              <a:rPr lang="ja-JP" altLang="en-US" dirty="0"/>
              <a:t> を登録と同時に、タイムマシンが作成される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077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01930-A781-5BBC-E995-602D9B57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管理を始めるには（今回は省略）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5EEB35-BAE6-C32C-4B8B-A6612675C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8B4035-BA8E-EF2F-3D37-A4DAC7247B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C0E5CE7-5B9B-DFF2-A68E-9E232D7990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3939"/>
            <a:ext cx="9043988" cy="5703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84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0D1C8-8076-3EE4-DC6B-7FD8F39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NDB</a:t>
            </a:r>
            <a:r>
              <a:rPr kumimoji="1" lang="ja-JP" altLang="en-US" dirty="0"/>
              <a:t> 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37BBB9-AFBA-3517-09C7-576F235D7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8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CD29E-368E-BDB6-F9D1-E2BB0644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3FED462-6071-A8E0-BD0D-EB5410F37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C6A5A6-FC2E-CAAE-3913-8E0FCB7E7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57948"/>
          </a:xfrm>
        </p:spPr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は、</a:t>
            </a:r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の機能を活用した 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as a Service</a:t>
            </a:r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17679C-16ED-A3A2-C1DD-F867E2AB2F73}"/>
              </a:ext>
            </a:extLst>
          </p:cNvPr>
          <p:cNvSpPr txBox="1"/>
          <p:nvPr/>
        </p:nvSpPr>
        <p:spPr>
          <a:xfrm>
            <a:off x="283779" y="2682286"/>
            <a:ext cx="11582400" cy="2836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DF198D-26D2-56AC-504D-0650BEE67A64}"/>
              </a:ext>
            </a:extLst>
          </p:cNvPr>
          <p:cNvSpPr txBox="1"/>
          <p:nvPr/>
        </p:nvSpPr>
        <p:spPr>
          <a:xfrm>
            <a:off x="415542" y="5014972"/>
            <a:ext cx="11308067" cy="405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ESXi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A08BF-79A0-2A96-9712-7D97E2720869}"/>
              </a:ext>
            </a:extLst>
          </p:cNvPr>
          <p:cNvSpPr txBox="1"/>
          <p:nvPr/>
        </p:nvSpPr>
        <p:spPr>
          <a:xfrm>
            <a:off x="698922" y="4293836"/>
            <a:ext cx="1005841" cy="64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AC6115-688E-9A49-E801-3E3B87E1E5DC}"/>
              </a:ext>
            </a:extLst>
          </p:cNvPr>
          <p:cNvSpPr txBox="1"/>
          <p:nvPr/>
        </p:nvSpPr>
        <p:spPr>
          <a:xfrm>
            <a:off x="1901189" y="4293836"/>
            <a:ext cx="1217068" cy="64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4EBB9BD-A09B-E992-3930-4B9DAEC743D8}"/>
              </a:ext>
            </a:extLst>
          </p:cNvPr>
          <p:cNvSpPr/>
          <p:nvPr/>
        </p:nvSpPr>
        <p:spPr>
          <a:xfrm>
            <a:off x="8013646" y="4491958"/>
            <a:ext cx="1448539" cy="347656"/>
          </a:xfrm>
          <a:prstGeom prst="rightArrow">
            <a:avLst>
              <a:gd name="adj1" fmla="val 100000"/>
              <a:gd name="adj2" fmla="val 3976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2D1669-3FB0-85F3-30E5-FD09E1D6F656}"/>
              </a:ext>
            </a:extLst>
          </p:cNvPr>
          <p:cNvSpPr txBox="1"/>
          <p:nvPr/>
        </p:nvSpPr>
        <p:spPr>
          <a:xfrm>
            <a:off x="3667078" y="3773181"/>
            <a:ext cx="1947478" cy="114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9AD64D16-1640-78E2-1A77-7E3B697CC28D}"/>
              </a:ext>
            </a:extLst>
          </p:cNvPr>
          <p:cNvSpPr/>
          <p:nvPr/>
        </p:nvSpPr>
        <p:spPr>
          <a:xfrm>
            <a:off x="3933610" y="4478895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8A2301F-E972-560B-6C13-B97A2D3E9235}"/>
              </a:ext>
            </a:extLst>
          </p:cNvPr>
          <p:cNvSpPr/>
          <p:nvPr/>
        </p:nvSpPr>
        <p:spPr>
          <a:xfrm>
            <a:off x="3923217" y="4107563"/>
            <a:ext cx="1217068" cy="3292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979057-A057-5919-EB49-7F64BB2D679E}"/>
              </a:ext>
            </a:extLst>
          </p:cNvPr>
          <p:cNvSpPr txBox="1"/>
          <p:nvPr/>
        </p:nvSpPr>
        <p:spPr>
          <a:xfrm>
            <a:off x="5958965" y="2885871"/>
            <a:ext cx="1816966" cy="4059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07AF977A-55EA-9702-0BC4-5ADAC8CDA027}"/>
              </a:ext>
            </a:extLst>
          </p:cNvPr>
          <p:cNvSpPr/>
          <p:nvPr/>
        </p:nvSpPr>
        <p:spPr>
          <a:xfrm>
            <a:off x="6370710" y="3354733"/>
            <a:ext cx="294256" cy="421192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E46C0191-17CE-21DF-A0F0-8E461B02962F}"/>
              </a:ext>
            </a:extLst>
          </p:cNvPr>
          <p:cNvSpPr/>
          <p:nvPr/>
        </p:nvSpPr>
        <p:spPr>
          <a:xfrm>
            <a:off x="3333586" y="3055677"/>
            <a:ext cx="2537499" cy="629046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 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プロファイル作成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FA30822-207F-5624-54DE-98375084A0C0}"/>
              </a:ext>
            </a:extLst>
          </p:cNvPr>
          <p:cNvSpPr txBox="1"/>
          <p:nvPr/>
        </p:nvSpPr>
        <p:spPr>
          <a:xfrm>
            <a:off x="6722193" y="3410711"/>
            <a:ext cx="2111398" cy="26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プロビジョン</a:t>
            </a: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5228D55-46D2-BFE9-E1B9-1F53DF40993D}"/>
              </a:ext>
            </a:extLst>
          </p:cNvPr>
          <p:cNvSpPr/>
          <p:nvPr/>
        </p:nvSpPr>
        <p:spPr>
          <a:xfrm>
            <a:off x="6531977" y="1762797"/>
            <a:ext cx="2018257" cy="650953"/>
          </a:xfrm>
          <a:prstGeom prst="wedgeRoundRectCallout">
            <a:avLst>
              <a:gd name="adj1" fmla="val -32894"/>
              <a:gd name="adj2" fmla="val 12106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保護ドメイン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C7083B80-D48F-13A7-5512-94D48A2EF373}"/>
              </a:ext>
            </a:extLst>
          </p:cNvPr>
          <p:cNvSpPr/>
          <p:nvPr/>
        </p:nvSpPr>
        <p:spPr>
          <a:xfrm>
            <a:off x="2161520" y="1803558"/>
            <a:ext cx="1657381" cy="650953"/>
          </a:xfrm>
          <a:prstGeom prst="wedgeRoundRectCallout">
            <a:avLst>
              <a:gd name="adj1" fmla="val -34563"/>
              <a:gd name="adj2" fmla="val 3250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管理サーバ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3914BBE-AABE-AEB7-BD52-40768B2D8D8E}"/>
              </a:ext>
            </a:extLst>
          </p:cNvPr>
          <p:cNvSpPr txBox="1"/>
          <p:nvPr/>
        </p:nvSpPr>
        <p:spPr>
          <a:xfrm>
            <a:off x="5981356" y="3767800"/>
            <a:ext cx="1947478" cy="114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A25A5E7D-4175-1BAE-B268-0A0065B2BEA9}"/>
              </a:ext>
            </a:extLst>
          </p:cNvPr>
          <p:cNvSpPr/>
          <p:nvPr/>
        </p:nvSpPr>
        <p:spPr>
          <a:xfrm>
            <a:off x="6247888" y="4473514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D3FD8A7D-1B43-7240-EDE4-0AB51D05C2DB}"/>
              </a:ext>
            </a:extLst>
          </p:cNvPr>
          <p:cNvSpPr/>
          <p:nvPr/>
        </p:nvSpPr>
        <p:spPr>
          <a:xfrm>
            <a:off x="6237495" y="4102182"/>
            <a:ext cx="1217068" cy="3292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2D3ED5-A54C-CB17-4ACE-FD888FEA9F5D}"/>
              </a:ext>
            </a:extLst>
          </p:cNvPr>
          <p:cNvSpPr txBox="1"/>
          <p:nvPr/>
        </p:nvSpPr>
        <p:spPr>
          <a:xfrm>
            <a:off x="9527935" y="3767145"/>
            <a:ext cx="1947478" cy="1149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磁気ディスク 35">
            <a:extLst>
              <a:ext uri="{FF2B5EF4-FFF2-40B4-BE49-F238E27FC236}">
                <a16:creationId xmlns:a16="http://schemas.microsoft.com/office/drawing/2014/main" id="{6DF34DFE-3D6B-46BE-8D0E-78C00E21A92B}"/>
              </a:ext>
            </a:extLst>
          </p:cNvPr>
          <p:cNvSpPr/>
          <p:nvPr/>
        </p:nvSpPr>
        <p:spPr>
          <a:xfrm>
            <a:off x="9794467" y="4472859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22122576-E553-42CB-834F-7BD6EC0BF27A}"/>
              </a:ext>
            </a:extLst>
          </p:cNvPr>
          <p:cNvSpPr/>
          <p:nvPr/>
        </p:nvSpPr>
        <p:spPr>
          <a:xfrm>
            <a:off x="9784074" y="4101527"/>
            <a:ext cx="1217068" cy="3292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938AB9D-B5D0-876F-C17F-6120A813DD4A}"/>
              </a:ext>
            </a:extLst>
          </p:cNvPr>
          <p:cNvSpPr/>
          <p:nvPr/>
        </p:nvSpPr>
        <p:spPr>
          <a:xfrm>
            <a:off x="6499496" y="5844328"/>
            <a:ext cx="2013651" cy="396757"/>
          </a:xfrm>
          <a:prstGeom prst="wedgeRoundRectCallout">
            <a:avLst>
              <a:gd name="adj1" fmla="val -33398"/>
              <a:gd name="adj2" fmla="val -30154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Volumes VG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89CCC8E-DD6D-58F5-7A02-4E1CE655D127}"/>
              </a:ext>
            </a:extLst>
          </p:cNvPr>
          <p:cNvSpPr/>
          <p:nvPr/>
        </p:nvSpPr>
        <p:spPr>
          <a:xfrm>
            <a:off x="5052036" y="5844327"/>
            <a:ext cx="1118165" cy="396757"/>
          </a:xfrm>
          <a:prstGeom prst="wedgeRoundRectCallout">
            <a:avLst>
              <a:gd name="adj1" fmla="val 55644"/>
              <a:gd name="adj2" fmla="val -41291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7A94A05E-31D4-38FE-1FAF-48A87498EDCC}"/>
              </a:ext>
            </a:extLst>
          </p:cNvPr>
          <p:cNvSpPr/>
          <p:nvPr/>
        </p:nvSpPr>
        <p:spPr>
          <a:xfrm>
            <a:off x="8774432" y="1777892"/>
            <a:ext cx="2569230" cy="650953"/>
          </a:xfrm>
          <a:prstGeom prst="wedgeRoundRectCallout">
            <a:avLst>
              <a:gd name="adj1" fmla="val -57607"/>
              <a:gd name="adj2" fmla="val -3218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02B8EC34-FDB5-8E75-1A82-7C8707238063}"/>
              </a:ext>
            </a:extLst>
          </p:cNvPr>
          <p:cNvSpPr/>
          <p:nvPr/>
        </p:nvSpPr>
        <p:spPr>
          <a:xfrm>
            <a:off x="530483" y="3229728"/>
            <a:ext cx="1645383" cy="650953"/>
          </a:xfrm>
          <a:prstGeom prst="wedgeRoundRectCallout">
            <a:avLst>
              <a:gd name="adj1" fmla="val 8967"/>
              <a:gd name="adj2" fmla="val 1155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18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7E66A-038D-2658-51BC-9F1E4D38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の操作は、</a:t>
            </a:r>
            <a:r>
              <a:rPr lang="en-US" altLang="ja-JP" dirty="0"/>
              <a:t>NDB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から（似ているが </a:t>
            </a:r>
            <a:r>
              <a:rPr lang="en-US" altLang="ja-JP" dirty="0"/>
              <a:t>Prism</a:t>
            </a:r>
            <a:r>
              <a:rPr lang="ja-JP" altLang="en-US" dirty="0"/>
              <a:t> ではではない）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F20D1B8-6CA2-CA22-A3C9-D93CC3803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4779F4-FA0B-3093-E2DC-B0F4968CB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36BA47-B75F-891E-E700-0F7A5491B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7776"/>
            <a:ext cx="10622779" cy="5699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69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25A7-E51F-E134-A8A4-746E076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15986D-F946-AC92-A51E-1CEA2FCE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EA5794-55CD-7F76-B1CF-9C6270CC4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9D410C-E9C0-B2C2-30E2-FFC5023A2A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0203443" cy="5591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199E1CC-4476-0F15-A8EF-58E081C93544}"/>
              </a:ext>
            </a:extLst>
          </p:cNvPr>
          <p:cNvSpPr/>
          <p:nvPr/>
        </p:nvSpPr>
        <p:spPr>
          <a:xfrm>
            <a:off x="409187" y="1908797"/>
            <a:ext cx="4744081" cy="2342569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DEBD7EC-6241-5B1F-822E-76726A553B19}"/>
              </a:ext>
            </a:extLst>
          </p:cNvPr>
          <p:cNvSpPr/>
          <p:nvPr/>
        </p:nvSpPr>
        <p:spPr>
          <a:xfrm>
            <a:off x="6472993" y="1360409"/>
            <a:ext cx="5390459" cy="585283"/>
          </a:xfrm>
          <a:prstGeom prst="wedgeRectCallout">
            <a:avLst>
              <a:gd name="adj1" fmla="val -74435"/>
              <a:gd name="adj2" fmla="val 50728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や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への接続情報もわかる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8BCFAA2-CB95-4DDA-9652-0425829B7C1B}"/>
              </a:ext>
            </a:extLst>
          </p:cNvPr>
          <p:cNvSpPr/>
          <p:nvPr/>
        </p:nvSpPr>
        <p:spPr>
          <a:xfrm>
            <a:off x="7508921" y="2129212"/>
            <a:ext cx="4357258" cy="585283"/>
          </a:xfrm>
          <a:prstGeom prst="wedgeRectCallout">
            <a:avLst>
              <a:gd name="adj1" fmla="val -54728"/>
              <a:gd name="adj2" fmla="val 34496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構成は各種プロファイルで管理</a:t>
            </a:r>
          </a:p>
        </p:txBody>
      </p:sp>
    </p:spTree>
    <p:extLst>
      <p:ext uri="{BB962C8B-B14F-4D97-AF65-F5344CB8AC3E}">
        <p14:creationId xmlns:p14="http://schemas.microsoft.com/office/powerpoint/2010/main" val="217573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25A7-E51F-E134-A8A4-746E076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15986D-F946-AC92-A51E-1CEA2FCE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EA5794-55CD-7F76-B1CF-9C6270CC4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17CA0B-E435-35D9-75DA-5CDF5913E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0203443" cy="5591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AA2913E-7DCB-2BD4-C751-198988F91913}"/>
              </a:ext>
            </a:extLst>
          </p:cNvPr>
          <p:cNvSpPr/>
          <p:nvPr/>
        </p:nvSpPr>
        <p:spPr>
          <a:xfrm>
            <a:off x="6990180" y="1315428"/>
            <a:ext cx="4917657" cy="3226691"/>
          </a:xfrm>
          <a:prstGeom prst="wedgeRectCallout">
            <a:avLst>
              <a:gd name="adj1" fmla="val -51744"/>
              <a:gd name="adj2" fmla="val 62429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BC9FF6F-AB16-809D-AC86-CE01A9E9B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942" y="1428045"/>
            <a:ext cx="4754132" cy="30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9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25A7-E51F-E134-A8A4-746E0762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Prism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15986D-F946-AC92-A51E-1CEA2FCE2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EA5794-55CD-7F76-B1CF-9C6270CC4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019D1E8-5EF4-7F6D-379F-0AAC57C54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65" y="1028484"/>
            <a:ext cx="11845123" cy="54848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FE80B2B-B76F-5AA0-CE2B-96BE503C26DB}"/>
              </a:ext>
            </a:extLst>
          </p:cNvPr>
          <p:cNvSpPr/>
          <p:nvPr/>
        </p:nvSpPr>
        <p:spPr>
          <a:xfrm>
            <a:off x="5354092" y="935038"/>
            <a:ext cx="4655956" cy="5692991"/>
          </a:xfrm>
          <a:prstGeom prst="wedgeRectCallout">
            <a:avLst>
              <a:gd name="adj1" fmla="val -63872"/>
              <a:gd name="adj2" fmla="val 8057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0AF5118-1133-4FE0-D49E-CE3329BE2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3273" y="976345"/>
            <a:ext cx="4574992" cy="5603591"/>
          </a:xfrm>
          <a:prstGeom prst="rect">
            <a:avLst/>
          </a:prstGeom>
        </p:spPr>
      </p:pic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E8B947DD-D699-413B-C6B1-83CDF5250B4E}"/>
              </a:ext>
            </a:extLst>
          </p:cNvPr>
          <p:cNvSpPr/>
          <p:nvPr/>
        </p:nvSpPr>
        <p:spPr>
          <a:xfrm>
            <a:off x="351764" y="3336695"/>
            <a:ext cx="4279614" cy="1187533"/>
          </a:xfrm>
          <a:prstGeom prst="wedgeRectCallout">
            <a:avLst>
              <a:gd name="adj1" fmla="val -33038"/>
              <a:gd name="adj2" fmla="val -79042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8E309E1-01B2-C8EE-F843-7E7D7B99BD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166" y="3429000"/>
            <a:ext cx="4007700" cy="1032169"/>
          </a:xfrm>
          <a:prstGeom prst="rect">
            <a:avLst/>
          </a:prstGeom>
        </p:spPr>
      </p:pic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0F95F57B-E19E-A345-0484-253F08ED666C}"/>
              </a:ext>
            </a:extLst>
          </p:cNvPr>
          <p:cNvSpPr/>
          <p:nvPr/>
        </p:nvSpPr>
        <p:spPr>
          <a:xfrm>
            <a:off x="7637662" y="4674340"/>
            <a:ext cx="4339073" cy="1037692"/>
          </a:xfrm>
          <a:prstGeom prst="wedgeRectCallout">
            <a:avLst>
              <a:gd name="adj1" fmla="val -48452"/>
              <a:gd name="adj2" fmla="val -9155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Volumes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を両方活用</a:t>
            </a:r>
          </a:p>
        </p:txBody>
      </p:sp>
    </p:spTree>
    <p:extLst>
      <p:ext uri="{BB962C8B-B14F-4D97-AF65-F5344CB8AC3E}">
        <p14:creationId xmlns:p14="http://schemas.microsoft.com/office/powerpoint/2010/main" val="4054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B9672-764B-EE1F-3DA3-6621FE9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※</a:t>
            </a:r>
            <a:r>
              <a:rPr lang="ja-JP" altLang="en-US" dirty="0"/>
              <a:t>注意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F8ECE4-6395-B40F-63F7-18265571E2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B4B1E-155E-2B23-4599-4F6E1747B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では、管理サーバも、管理対象もすべて </a:t>
            </a:r>
            <a:r>
              <a:rPr lang="en-US" altLang="ja-JP" u="sng" dirty="0"/>
              <a:t>Nutanix</a:t>
            </a:r>
            <a:r>
              <a:rPr lang="ja-JP" altLang="en-US" u="sng" dirty="0"/>
              <a:t> </a:t>
            </a:r>
            <a:r>
              <a:rPr lang="en-US" altLang="ja-JP" u="sng" dirty="0"/>
              <a:t>HCI</a:t>
            </a:r>
            <a:r>
              <a:rPr lang="ja-JP" altLang="en-US" u="sng" dirty="0"/>
              <a:t> 上で</a:t>
            </a:r>
            <a:r>
              <a:rPr lang="ja-JP" altLang="en-US" dirty="0"/>
              <a:t>稼働させる。 </a:t>
            </a:r>
            <a:endParaRPr lang="en-US" altLang="ja-JP" dirty="0"/>
          </a:p>
          <a:p>
            <a:pPr lvl="1"/>
            <a:r>
              <a:rPr lang="en-US" altLang="ja-JP" b="1" u="sng" dirty="0"/>
              <a:t>NDB</a:t>
            </a:r>
            <a:r>
              <a:rPr lang="ja-JP" altLang="en-US" b="1" u="sng" dirty="0"/>
              <a:t> </a:t>
            </a:r>
            <a:r>
              <a:rPr lang="en-US" altLang="ja-JP" b="1" u="sng" dirty="0"/>
              <a:t>Server</a:t>
            </a:r>
            <a:r>
              <a:rPr lang="ja-JP" altLang="en-US" dirty="0"/>
              <a:t> の仮想アプライアンス自身（</a:t>
            </a:r>
            <a:r>
              <a:rPr lang="en-US" altLang="ja-JP" dirty="0"/>
              <a:t>NDB</a:t>
            </a:r>
            <a:r>
              <a:rPr lang="ja-JP" altLang="en-US" dirty="0"/>
              <a:t> の管理サーバ）</a:t>
            </a:r>
            <a:endParaRPr lang="en-US" altLang="ja-JP" dirty="0"/>
          </a:p>
          <a:p>
            <a:pPr lvl="1"/>
            <a:r>
              <a:rPr kumimoji="1" lang="en-US" altLang="ja-JP" dirty="0"/>
              <a:t>NDB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でする </a:t>
            </a:r>
            <a:r>
              <a:rPr kumimoji="1" lang="en-US" altLang="ja-JP" b="1" u="sng" dirty="0"/>
              <a:t>DB</a:t>
            </a:r>
            <a:r>
              <a:rPr kumimoji="1" lang="ja-JP" altLang="en-US" b="1" u="sng" dirty="0"/>
              <a:t> </a:t>
            </a:r>
            <a:r>
              <a:rPr kumimoji="1" lang="en-US" altLang="ja-JP" b="1" u="sng" dirty="0"/>
              <a:t>Server</a:t>
            </a:r>
            <a:r>
              <a:rPr kumimoji="1" lang="ja-JP" altLang="en-US" b="1" u="sng" dirty="0"/>
              <a:t> </a:t>
            </a:r>
            <a:r>
              <a:rPr kumimoji="1" lang="en-US" altLang="ja-JP" b="1" u="sng" dirty="0"/>
              <a:t>VM</a:t>
            </a:r>
            <a:endParaRPr lang="en-US" altLang="ja-JP" b="1" u="sng" dirty="0"/>
          </a:p>
          <a:p>
            <a:endParaRPr kumimoji="1" lang="en-US" altLang="ja-JP" dirty="0"/>
          </a:p>
          <a:p>
            <a:r>
              <a:rPr kumimoji="1" lang="ja-JP" altLang="en-US" dirty="0"/>
              <a:t>物理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や、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の外にあるハイパーバイザ上の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は、管理外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管理したい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が 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の外側にある場合は、</a:t>
            </a:r>
            <a:br>
              <a:rPr kumimoji="1"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 のデータ</a:t>
            </a:r>
            <a:r>
              <a:rPr kumimoji="1" lang="ja-JP" altLang="en-US" dirty="0"/>
              <a:t>移行などで、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上に移動する必要がある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5C7A2-EBB2-BA59-054D-55B6ECF079EF}"/>
              </a:ext>
            </a:extLst>
          </p:cNvPr>
          <p:cNvSpPr txBox="1"/>
          <p:nvPr/>
        </p:nvSpPr>
        <p:spPr>
          <a:xfrm>
            <a:off x="614882" y="5009408"/>
            <a:ext cx="5735575" cy="1546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5EA38-0961-075B-AA1B-66837FAF5A69}"/>
              </a:ext>
            </a:extLst>
          </p:cNvPr>
          <p:cNvSpPr txBox="1"/>
          <p:nvPr/>
        </p:nvSpPr>
        <p:spPr>
          <a:xfrm>
            <a:off x="800387" y="6129183"/>
            <a:ext cx="5003028" cy="340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ESXi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56069-158E-0ABF-4A18-5E754581CDC1}"/>
              </a:ext>
            </a:extLst>
          </p:cNvPr>
          <p:cNvSpPr txBox="1"/>
          <p:nvPr/>
        </p:nvSpPr>
        <p:spPr>
          <a:xfrm>
            <a:off x="1037733" y="5525193"/>
            <a:ext cx="842446" cy="539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03BE4-86F8-0662-9070-4645B0DF5CD3}"/>
              </a:ext>
            </a:extLst>
          </p:cNvPr>
          <p:cNvSpPr txBox="1"/>
          <p:nvPr/>
        </p:nvSpPr>
        <p:spPr>
          <a:xfrm>
            <a:off x="2044696" y="5525193"/>
            <a:ext cx="1019360" cy="539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7C2535-3208-C8D3-2B11-AF91DFE5EC5E}"/>
              </a:ext>
            </a:extLst>
          </p:cNvPr>
          <p:cNvSpPr txBox="1"/>
          <p:nvPr/>
        </p:nvSpPr>
        <p:spPr>
          <a:xfrm>
            <a:off x="3523722" y="5089117"/>
            <a:ext cx="1631117" cy="96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19CF36E9-D074-57EB-93B1-CABE8F522158}"/>
              </a:ext>
            </a:extLst>
          </p:cNvPr>
          <p:cNvSpPr/>
          <p:nvPr/>
        </p:nvSpPr>
        <p:spPr>
          <a:xfrm>
            <a:off x="3746957" y="5680190"/>
            <a:ext cx="1019360" cy="340006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97C1144-9C50-289C-2C7D-7F66455F5042}"/>
              </a:ext>
            </a:extLst>
          </p:cNvPr>
          <p:cNvSpPr/>
          <p:nvPr/>
        </p:nvSpPr>
        <p:spPr>
          <a:xfrm>
            <a:off x="3738253" y="5369180"/>
            <a:ext cx="1019360" cy="27574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57F355B6-84B6-9499-3BCB-7FAD3C836A3D}"/>
              </a:ext>
            </a:extLst>
          </p:cNvPr>
          <p:cNvSpPr/>
          <p:nvPr/>
        </p:nvSpPr>
        <p:spPr>
          <a:xfrm flipH="1">
            <a:off x="2589535" y="5082591"/>
            <a:ext cx="949040" cy="41011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214E64B6-9A9C-C8FE-6D55-B69558508021}"/>
              </a:ext>
            </a:extLst>
          </p:cNvPr>
          <p:cNvSpPr/>
          <p:nvPr/>
        </p:nvSpPr>
        <p:spPr>
          <a:xfrm>
            <a:off x="5521438" y="4319935"/>
            <a:ext cx="6163881" cy="532496"/>
          </a:xfrm>
          <a:prstGeom prst="wedgeRectCallout">
            <a:avLst>
              <a:gd name="adj1" fmla="val -83233"/>
              <a:gd name="adj2" fmla="val 7740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を登録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FBF700A-C053-E8D3-3CB8-AA088DD42962}"/>
              </a:ext>
            </a:extLst>
          </p:cNvPr>
          <p:cNvSpPr/>
          <p:nvPr/>
        </p:nvSpPr>
        <p:spPr>
          <a:xfrm>
            <a:off x="6911439" y="5089117"/>
            <a:ext cx="4773880" cy="1157304"/>
          </a:xfrm>
          <a:prstGeom prst="wedgeRectCallout">
            <a:avLst>
              <a:gd name="adj1" fmla="val -87066"/>
              <a:gd name="adj2" fmla="val -2591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をそのまま管理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をもとに管理対象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作成</a:t>
            </a:r>
          </a:p>
        </p:txBody>
      </p:sp>
    </p:spTree>
    <p:extLst>
      <p:ext uri="{BB962C8B-B14F-4D97-AF65-F5344CB8AC3E}">
        <p14:creationId xmlns:p14="http://schemas.microsoft.com/office/powerpoint/2010/main" val="335649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528D3-F0A4-1EE0-70A0-B334FA7E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 作成の元になるもの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8B51C2-23E0-6831-C7F4-C8E069C8C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BF6992-0B78-B544-3EE9-04D36F45B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での </a:t>
            </a:r>
            <a:r>
              <a:rPr lang="en-US" altLang="ja-JP" dirty="0"/>
              <a:t>DB</a:t>
            </a:r>
            <a:r>
              <a:rPr lang="ja-JP" altLang="en-US" dirty="0"/>
              <a:t> 作成（プロビジョニング）では、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から作成した</a:t>
            </a:r>
            <a:br>
              <a:rPr kumimoji="1" lang="en-US" altLang="ja-JP" dirty="0"/>
            </a:br>
            <a:r>
              <a:rPr kumimoji="1" lang="en-US" altLang="ja-JP" dirty="0"/>
              <a:t>DBMS </a:t>
            </a:r>
            <a:r>
              <a:rPr kumimoji="1" lang="ja-JP" altLang="en-US" dirty="0"/>
              <a:t>の </a:t>
            </a:r>
            <a:r>
              <a:rPr kumimoji="1" lang="ja-JP" altLang="en-US" b="1" u="sng" dirty="0"/>
              <a:t>ソフトウェア プロファイル</a:t>
            </a:r>
            <a:r>
              <a:rPr kumimoji="1" lang="ja-JP" altLang="en-US" dirty="0"/>
              <a:t> が必要になる。</a:t>
            </a:r>
            <a:endParaRPr kumimoji="1" lang="en-US" altLang="ja-JP" dirty="0"/>
          </a:p>
          <a:p>
            <a:pPr lvl="1"/>
            <a:r>
              <a:rPr lang="ja-JP" altLang="en-US" dirty="0"/>
              <a:t>ビルトインのソフトウェア プロファイルが用意されているのは下記</a:t>
            </a:r>
            <a:endParaRPr lang="en-US" altLang="ja-JP" dirty="0"/>
          </a:p>
          <a:p>
            <a:pPr lvl="2"/>
            <a:r>
              <a:rPr lang="en-US" altLang="ja-JP" dirty="0"/>
              <a:t>PostgreSQL</a:t>
            </a:r>
            <a:r>
              <a:rPr lang="ja-JP" altLang="en-US" dirty="0"/>
              <a:t> </a:t>
            </a:r>
            <a:r>
              <a:rPr lang="en-US" altLang="ja-JP" dirty="0"/>
              <a:t>10.4</a:t>
            </a:r>
          </a:p>
          <a:p>
            <a:pPr lvl="2"/>
            <a:r>
              <a:rPr lang="en-US" altLang="ja-JP" dirty="0"/>
              <a:t>MySQL 8.0</a:t>
            </a:r>
          </a:p>
          <a:p>
            <a:pPr lvl="2"/>
            <a:r>
              <a:rPr lang="en-US" altLang="ja-JP" dirty="0"/>
              <a:t>MariaDB 10.3</a:t>
            </a:r>
          </a:p>
          <a:p>
            <a:pPr lvl="2"/>
            <a:r>
              <a:rPr lang="en-US" altLang="ja-JP" dirty="0"/>
              <a:t>MongoDB 4.4</a:t>
            </a:r>
          </a:p>
          <a:p>
            <a:endParaRPr lang="en-US" altLang="ja-JP" dirty="0"/>
          </a:p>
          <a:p>
            <a:r>
              <a:rPr lang="ja-JP" altLang="en-US" dirty="0"/>
              <a:t>ソフトウェア プロファイルは、</a:t>
            </a:r>
            <a:r>
              <a:rPr lang="en-US" altLang="ja-JP" dirty="0"/>
              <a:t>NDB</a:t>
            </a:r>
            <a:r>
              <a:rPr lang="ja-JP" altLang="en-US" dirty="0"/>
              <a:t> に登録した 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から</a:t>
            </a:r>
            <a:br>
              <a:rPr lang="en-US" altLang="ja-JP" dirty="0"/>
            </a:br>
            <a:r>
              <a:rPr lang="ja-JP" altLang="en-US" dirty="0"/>
              <a:t>作成（抽出）する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11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4BBAB9-099C-4CD9-A4BB-056835B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EF939E-340B-4AC5-AB7D-85FF15F7A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インフラ系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エンジニアです。仕事はプリセールス エンジニア（インビジブル）</a:t>
            </a:r>
            <a:endParaRPr kumimoji="1" lang="en-US" altLang="ja-JP" dirty="0"/>
          </a:p>
          <a:p>
            <a:r>
              <a:rPr kumimoji="1" lang="en-US" altLang="ja-JP" dirty="0"/>
              <a:t>NTC</a:t>
            </a:r>
            <a:r>
              <a:rPr kumimoji="1" lang="ja-JP" altLang="en-US" dirty="0"/>
              <a:t> </a:t>
            </a:r>
            <a:r>
              <a:rPr kumimoji="1" lang="en-US" altLang="ja-JP" dirty="0"/>
              <a:t>2017-2023</a:t>
            </a:r>
          </a:p>
          <a:p>
            <a:r>
              <a:rPr lang="en-US" altLang="ja-JP" dirty="0"/>
              <a:t>vExpert 2014-2023</a:t>
            </a:r>
          </a:p>
          <a:p>
            <a:r>
              <a:rPr kumimoji="1" lang="en-US" altLang="ja-JP" dirty="0"/>
              <a:t>Nutanix CE</a:t>
            </a:r>
            <a:r>
              <a:rPr kumimoji="1" lang="ja-JP" altLang="en-US" dirty="0"/>
              <a:t> ブログ</a:t>
            </a:r>
            <a:r>
              <a:rPr lang="ja-JP" altLang="en-US" dirty="0"/>
              <a:t> </a:t>
            </a:r>
            <a:r>
              <a:rPr lang="en-US" altLang="ja-JP" dirty="0">
                <a:hlinkClick r:id="rId3"/>
              </a:rPr>
              <a:t>https://</a:t>
            </a:r>
            <a:r>
              <a:rPr kumimoji="1" lang="en-US" altLang="ja-JP" dirty="0">
                <a:hlinkClick r:id="rId3"/>
              </a:rPr>
              <a:t>blog.ntnx.jp</a:t>
            </a:r>
            <a:endParaRPr kumimoji="1" lang="en-US" altLang="ja-JP" dirty="0"/>
          </a:p>
          <a:p>
            <a:endParaRPr lang="ja-JP" altLang="en-US" dirty="0"/>
          </a:p>
        </p:txBody>
      </p:sp>
      <p:pic>
        <p:nvPicPr>
          <p:cNvPr id="6" name="図 5" descr="屋内, 食品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3BA6948-D582-475A-B938-8F206961C2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64" y="4980789"/>
            <a:ext cx="1289125" cy="1289125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64592BF-02DF-4542-BE60-DD7360568BA2}"/>
              </a:ext>
            </a:extLst>
          </p:cNvPr>
          <p:cNvSpPr/>
          <p:nvPr/>
        </p:nvSpPr>
        <p:spPr>
          <a:xfrm>
            <a:off x="9065342" y="3883231"/>
            <a:ext cx="2542160" cy="903922"/>
          </a:xfrm>
          <a:prstGeom prst="wedgeRoundRectCallout">
            <a:avLst>
              <a:gd name="adj1" fmla="val 8566"/>
              <a:gd name="adj2" fmla="val 684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入門編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84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245DC-8313-0722-B30F-B364D7FD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 プロファイル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D5C2FB-11D5-3C81-3E48-F865DA13F7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D70462-E93C-2613-DCF8-8E6B7EE35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B77EA4E-6BF3-6B94-F68F-9CA6423C4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1167004" cy="53375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BA3888E-82F7-6371-3690-3D1D3705125E}"/>
              </a:ext>
            </a:extLst>
          </p:cNvPr>
          <p:cNvSpPr/>
          <p:nvPr/>
        </p:nvSpPr>
        <p:spPr>
          <a:xfrm>
            <a:off x="421230" y="5943888"/>
            <a:ext cx="5771408" cy="714320"/>
          </a:xfrm>
          <a:prstGeom prst="wedgeRectCallout">
            <a:avLst>
              <a:gd name="adj1" fmla="val -4930"/>
              <a:gd name="adj2" fmla="val -8358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から作成した、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9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F95E1-28AE-5102-C50A-2542C311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 プロファイル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524DCE-1301-EBC2-CCDD-85CD13404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0560F-6A89-C88C-3CF3-EF8E24BDCF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786884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プロファイルの実体は、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の保護ドメイン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2B725B-E4CE-847E-39AF-530335DBC5EB}"/>
              </a:ext>
            </a:extLst>
          </p:cNvPr>
          <p:cNvSpPr txBox="1"/>
          <p:nvPr/>
        </p:nvSpPr>
        <p:spPr>
          <a:xfrm>
            <a:off x="283779" y="1890206"/>
            <a:ext cx="10950278" cy="4142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nutanix@NTNX-624676c4-A-CVM:192.168.20.52:~$ ncli protection-domain list name=EraSwProfile_oracle-19c-si_1207T071044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Protection Domain         : EraSwProfile_oracle-19c-si_1207T071044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Annotation                :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CREATED_BY=ERA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Active                    : true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Marked For Removal        : false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Remote Sites              :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Schedule Count            : 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Next Snapshot Time        :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Virtual Machine(s)        : 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NFS Files                 : 2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NFS File Name             : /ctr-01/.acropolis/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vmdisk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/c56b7c20-75fd-4b28-ba4e-4915fc62218f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Consistency Group         :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EraSwProfile_oracle-19c-si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_1207T071044_CG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NFS File Name             : /ctr-01/.acropolis/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vmdisk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/5a85de7b-f5f8-4360-89cb-595d91c788cf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Consistency Group         :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EraSwProfile_oracle-19c-si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_1207T071044_CG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Volume Groups             : 0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799F2F3-67C4-4C88-4957-8DD127C5CC26}"/>
              </a:ext>
            </a:extLst>
          </p:cNvPr>
          <p:cNvSpPr/>
          <p:nvPr/>
        </p:nvSpPr>
        <p:spPr>
          <a:xfrm>
            <a:off x="4722858" y="3060535"/>
            <a:ext cx="4848654" cy="1178955"/>
          </a:xfrm>
          <a:prstGeom prst="wedgeRectCallout">
            <a:avLst>
              <a:gd name="adj1" fmla="val -77332"/>
              <a:gd name="adj2" fmla="val 430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つ含まれる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あたり）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98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DBMS</a:t>
            </a:r>
            <a:r>
              <a:rPr lang="ja-JP" altLang="en-US" dirty="0"/>
              <a:t> のデータ書き込みの概要（例：</a:t>
            </a:r>
            <a:r>
              <a:rPr lang="en-US" altLang="ja-JP" dirty="0"/>
              <a:t>Oracle Database</a:t>
            </a:r>
            <a:r>
              <a:rPr lang="ja-JP" altLang="en-US" dirty="0"/>
              <a:t>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データ ファイルと、トランザクション ログの関係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0500F64-3E52-C43B-7D79-55F0C65F1F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443663"/>
            <a:ext cx="609600" cy="277812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8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5EE9F4-45A7-D5BA-F05B-6047B165D426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AEAEC69B-266D-048B-3F72-85B8DC6761EB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CEEF9F5-138B-704B-30E1-1D5CC561501B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8D56031-963F-9D77-F243-6E4F0A60A4E1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フローチャート: 複数書類 27">
            <a:extLst>
              <a:ext uri="{FF2B5EF4-FFF2-40B4-BE49-F238E27FC236}">
                <a16:creationId xmlns:a16="http://schemas.microsoft.com/office/drawing/2014/main" id="{28575781-120F-EE38-B5FD-6B2AB346B1B8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DBMS</a:t>
            </a:r>
            <a:r>
              <a:rPr kumimoji="1" lang="ja-JP" altLang="en-US" dirty="0"/>
              <a:t> で管理される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のファイル構成イメージ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 関連のファイルは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データを格納する、データ ファイル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トランザクション ログに関係するファイル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AB29A5-0DE3-871F-5416-4A07A6B88BED}"/>
              </a:ext>
            </a:extLst>
          </p:cNvPr>
          <p:cNvSpPr/>
          <p:nvPr/>
        </p:nvSpPr>
        <p:spPr>
          <a:xfrm>
            <a:off x="4972471" y="2597222"/>
            <a:ext cx="6871858" cy="3325740"/>
          </a:xfrm>
          <a:prstGeom prst="wedgeRectCallout">
            <a:avLst>
              <a:gd name="adj1" fmla="val -60303"/>
              <a:gd name="adj2" fmla="val -88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データベースを構成するファイル群</a:t>
            </a: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5245603" y="4800945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5284135" y="3718549"/>
            <a:ext cx="2078179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195A3024-1587-8843-791B-9EC2B7AF900D}"/>
              </a:ext>
            </a:extLst>
          </p:cNvPr>
          <p:cNvSpPr/>
          <p:nvPr/>
        </p:nvSpPr>
        <p:spPr>
          <a:xfrm>
            <a:off x="7713090" y="318076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9484111" y="3874416"/>
            <a:ext cx="2078179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91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データベースのデータ更新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 の更新処理では、</a:t>
            </a:r>
            <a:r>
              <a:rPr kumimoji="1" lang="ja-JP" altLang="en-US" u="sng" dirty="0"/>
              <a:t>トランザクション ログ</a:t>
            </a:r>
            <a:r>
              <a:rPr kumimoji="1" lang="ja-JP" altLang="en-US" dirty="0"/>
              <a:t> と </a:t>
            </a:r>
            <a:r>
              <a:rPr kumimoji="1" lang="ja-JP" altLang="en-US" u="sng" dirty="0"/>
              <a:t>データ</a:t>
            </a:r>
            <a:r>
              <a:rPr kumimoji="1" lang="ja-JP" altLang="en-US" dirty="0"/>
              <a:t> が、別タイミングで書き出される</a:t>
            </a: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1613328" y="5306881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1419925" y="3989773"/>
            <a:ext cx="2078179" cy="580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フローチャート: 書類 13">
            <a:extLst>
              <a:ext uri="{FF2B5EF4-FFF2-40B4-BE49-F238E27FC236}">
                <a16:creationId xmlns:a16="http://schemas.microsoft.com/office/drawing/2014/main" id="{195A3024-1587-8843-791B-9EC2B7AF900D}"/>
              </a:ext>
            </a:extLst>
          </p:cNvPr>
          <p:cNvSpPr/>
          <p:nvPr/>
        </p:nvSpPr>
        <p:spPr>
          <a:xfrm>
            <a:off x="4196733" y="372847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7143668" y="4880140"/>
            <a:ext cx="2927791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52F9FD-1C52-AB09-8DA0-9AF86FD99530}"/>
              </a:ext>
            </a:extLst>
          </p:cNvPr>
          <p:cNvSpPr txBox="1"/>
          <p:nvPr/>
        </p:nvSpPr>
        <p:spPr>
          <a:xfrm>
            <a:off x="1533434" y="2600685"/>
            <a:ext cx="6141589" cy="989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のメモリ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38B3D4-15D4-E538-9431-8E64B402DF44}"/>
              </a:ext>
            </a:extLst>
          </p:cNvPr>
          <p:cNvSpPr txBox="1"/>
          <p:nvPr/>
        </p:nvSpPr>
        <p:spPr>
          <a:xfrm>
            <a:off x="1697710" y="3102562"/>
            <a:ext cx="2628472" cy="33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データの更新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8B8380-4755-C4F4-34C8-839165442A39}"/>
              </a:ext>
            </a:extLst>
          </p:cNvPr>
          <p:cNvCxnSpPr/>
          <p:nvPr/>
        </p:nvCxnSpPr>
        <p:spPr>
          <a:xfrm>
            <a:off x="2473630" y="3436539"/>
            <a:ext cx="0" cy="5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2F03F3-6F98-E854-6D2E-3EF735CA4090}"/>
              </a:ext>
            </a:extLst>
          </p:cNvPr>
          <p:cNvCxnSpPr>
            <a:cxnSpLocks/>
          </p:cNvCxnSpPr>
          <p:nvPr/>
        </p:nvCxnSpPr>
        <p:spPr>
          <a:xfrm>
            <a:off x="3798035" y="3436166"/>
            <a:ext cx="0" cy="19385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35FC165-9063-085C-0A8C-4E46AB989CDB}"/>
              </a:ext>
            </a:extLst>
          </p:cNvPr>
          <p:cNvSpPr txBox="1"/>
          <p:nvPr/>
        </p:nvSpPr>
        <p:spPr>
          <a:xfrm>
            <a:off x="680475" y="3637778"/>
            <a:ext cx="1679762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更新内容を記録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7D8AAED-D77F-E64F-5979-5D3E69233F96}"/>
              </a:ext>
            </a:extLst>
          </p:cNvPr>
          <p:cNvSpPr txBox="1"/>
          <p:nvPr/>
        </p:nvSpPr>
        <p:spPr>
          <a:xfrm>
            <a:off x="3851977" y="4753274"/>
            <a:ext cx="2372788" cy="553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ファイルには</a:t>
            </a:r>
            <a:endParaRPr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別のタイミングで書き出し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0132A546-A9F2-D522-25F0-974DFB36082C}"/>
              </a:ext>
            </a:extLst>
          </p:cNvPr>
          <p:cNvSpPr/>
          <p:nvPr/>
        </p:nvSpPr>
        <p:spPr>
          <a:xfrm>
            <a:off x="7950914" y="3580996"/>
            <a:ext cx="3297802" cy="650953"/>
          </a:xfrm>
          <a:prstGeom prst="wedgeRoundRectCallout">
            <a:avLst>
              <a:gd name="adj1" fmla="val -102539"/>
              <a:gd name="adj2" fmla="val 280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現在のログ番号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チェックポイント情報 など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94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データベースのオンライン バックアップのための工夫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ja-JP" altLang="en-US" dirty="0"/>
              <a:t>データ ファイルへの</a:t>
            </a:r>
            <a:r>
              <a:rPr kumimoji="1" lang="ja-JP" altLang="en-US" dirty="0">
                <a:solidFill>
                  <a:srgbClr val="FF0000"/>
                </a:solidFill>
              </a:rPr>
              <a:t>書き込みを止めて</a:t>
            </a:r>
            <a:r>
              <a:rPr kumimoji="1" lang="ja-JP" altLang="en-US" dirty="0"/>
              <a:t>、</a:t>
            </a:r>
            <a:r>
              <a:rPr lang="ja-JP" altLang="en-US" dirty="0"/>
              <a:t>トランザクション ログだけ書き込み</a:t>
            </a:r>
            <a:endParaRPr kumimoji="1" lang="en-US" altLang="ja-JP" dirty="0"/>
          </a:p>
          <a:p>
            <a:r>
              <a:rPr lang="ja-JP" altLang="en-US" dirty="0"/>
              <a:t>ストレージ </a:t>
            </a:r>
            <a:r>
              <a:rPr lang="en-US" altLang="ja-JP" dirty="0"/>
              <a:t>/ VM </a:t>
            </a:r>
            <a:r>
              <a:rPr lang="ja-JP" altLang="en-US" dirty="0"/>
              <a:t>での</a:t>
            </a:r>
            <a:r>
              <a:rPr lang="ja-JP" altLang="en-US" dirty="0">
                <a:solidFill>
                  <a:srgbClr val="FF0000"/>
                </a:solidFill>
              </a:rPr>
              <a:t>スナップショット</a:t>
            </a:r>
            <a:r>
              <a:rPr kumimoji="1" lang="ja-JP" altLang="en-US" dirty="0">
                <a:solidFill>
                  <a:srgbClr val="FF0000"/>
                </a:solidFill>
              </a:rPr>
              <a:t>取得の処理でも同様</a:t>
            </a: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1613328" y="5306881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1419925" y="3989773"/>
            <a:ext cx="2078179" cy="580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7143668" y="4880140"/>
            <a:ext cx="2927791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52F9FD-1C52-AB09-8DA0-9AF86FD99530}"/>
              </a:ext>
            </a:extLst>
          </p:cNvPr>
          <p:cNvSpPr txBox="1"/>
          <p:nvPr/>
        </p:nvSpPr>
        <p:spPr>
          <a:xfrm>
            <a:off x="1533434" y="2600685"/>
            <a:ext cx="6141589" cy="989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のメモリ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38B3D4-15D4-E538-9431-8E64B402DF44}"/>
              </a:ext>
            </a:extLst>
          </p:cNvPr>
          <p:cNvSpPr txBox="1"/>
          <p:nvPr/>
        </p:nvSpPr>
        <p:spPr>
          <a:xfrm>
            <a:off x="1697710" y="3102562"/>
            <a:ext cx="2628472" cy="33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データの更新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8B8380-4755-C4F4-34C8-839165442A39}"/>
              </a:ext>
            </a:extLst>
          </p:cNvPr>
          <p:cNvCxnSpPr/>
          <p:nvPr/>
        </p:nvCxnSpPr>
        <p:spPr>
          <a:xfrm>
            <a:off x="2473630" y="3436539"/>
            <a:ext cx="0" cy="5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2F03F3-6F98-E854-6D2E-3EF735CA4090}"/>
              </a:ext>
            </a:extLst>
          </p:cNvPr>
          <p:cNvCxnSpPr>
            <a:cxnSpLocks/>
          </p:cNvCxnSpPr>
          <p:nvPr/>
        </p:nvCxnSpPr>
        <p:spPr>
          <a:xfrm>
            <a:off x="3798035" y="3436166"/>
            <a:ext cx="0" cy="19385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51AAAB-04CA-FB7C-B19B-E4F5CA3ACA2F}"/>
              </a:ext>
            </a:extLst>
          </p:cNvPr>
          <p:cNvSpPr txBox="1"/>
          <p:nvPr/>
        </p:nvSpPr>
        <p:spPr>
          <a:xfrm>
            <a:off x="452403" y="3688661"/>
            <a:ext cx="2271319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更新内容の記録は継続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49EDA8-BE52-6413-23F4-144B224AC6A7}"/>
              </a:ext>
            </a:extLst>
          </p:cNvPr>
          <p:cNvSpPr txBox="1"/>
          <p:nvPr/>
        </p:nvSpPr>
        <p:spPr>
          <a:xfrm>
            <a:off x="628036" y="4803042"/>
            <a:ext cx="3661956" cy="552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ファイルへの書き出しは静止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このファイルをバックアップ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9702C-62EA-AAA2-657B-EECA6749AA6F}"/>
              </a:ext>
            </a:extLst>
          </p:cNvPr>
          <p:cNvSpPr txBox="1"/>
          <p:nvPr/>
        </p:nvSpPr>
        <p:spPr>
          <a:xfrm>
            <a:off x="6923314" y="3728471"/>
            <a:ext cx="4435937" cy="113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ログは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溢れないように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オフライン管理できるように、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別ファイルとしてアーカイブされる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トランザクション ログのかわりに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このファイルもバックアップ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DB40A6A-2C37-4F84-2F6E-5CB6DA7E0733}"/>
              </a:ext>
            </a:extLst>
          </p:cNvPr>
          <p:cNvSpPr/>
          <p:nvPr/>
        </p:nvSpPr>
        <p:spPr>
          <a:xfrm>
            <a:off x="6923314" y="6077135"/>
            <a:ext cx="3301628" cy="525621"/>
          </a:xfrm>
          <a:prstGeom prst="wedgeRectCallout">
            <a:avLst>
              <a:gd name="adj1" fmla="val 8245"/>
              <a:gd name="adj2" fmla="val -1030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アーカイブログ モードが必要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68A2506-4DA9-0F25-6D13-68021B91EE73}"/>
              </a:ext>
            </a:extLst>
          </p:cNvPr>
          <p:cNvSpPr/>
          <p:nvPr/>
        </p:nvSpPr>
        <p:spPr>
          <a:xfrm>
            <a:off x="316244" y="6111661"/>
            <a:ext cx="3301628" cy="525621"/>
          </a:xfrm>
          <a:prstGeom prst="wedgeRectCallout">
            <a:avLst>
              <a:gd name="adj1" fmla="val -31320"/>
              <a:gd name="adj2" fmla="val -2098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begin backup / end backup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618BD739-61FB-DF8D-768D-0986D7315BA2}"/>
              </a:ext>
            </a:extLst>
          </p:cNvPr>
          <p:cNvSpPr/>
          <p:nvPr/>
        </p:nvSpPr>
        <p:spPr>
          <a:xfrm>
            <a:off x="4196733" y="372847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</p:spTree>
    <p:extLst>
      <p:ext uri="{BB962C8B-B14F-4D97-AF65-F5344CB8AC3E}">
        <p14:creationId xmlns:p14="http://schemas.microsoft.com/office/powerpoint/2010/main" val="392968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47755-064F-A213-A32C-EBDF128C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 Server</a:t>
            </a:r>
            <a:r>
              <a:rPr lang="ja-JP" altLang="en-US" dirty="0"/>
              <a:t> </a:t>
            </a:r>
            <a:r>
              <a:rPr lang="en-US" altLang="ja-JP" dirty="0"/>
              <a:t>VM</a:t>
            </a:r>
            <a:r>
              <a:rPr lang="ja-JP" altLang="en-US" dirty="0"/>
              <a:t> のディスク構成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E68A87-C8CF-64CA-B80F-5FAE4B582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1CBD04-9590-2BB9-0350-0E2CB32F4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71892"/>
          </a:xfrm>
        </p:spPr>
        <p:txBody>
          <a:bodyPr/>
          <a:lstStyle/>
          <a:p>
            <a:r>
              <a:rPr lang="ja-JP" altLang="en-US" dirty="0"/>
              <a:t>各 </a:t>
            </a:r>
            <a:r>
              <a:rPr lang="en-US" altLang="ja-JP" dirty="0"/>
              <a:t>vDisk </a:t>
            </a:r>
            <a:r>
              <a:rPr lang="ja-JP" altLang="en-US" dirty="0"/>
              <a:t>の、</a:t>
            </a:r>
            <a:r>
              <a:rPr lang="en-US" altLang="ja-JP" dirty="0"/>
              <a:t>NDB</a:t>
            </a:r>
            <a:r>
              <a:rPr lang="ja-JP" altLang="en-US" dirty="0"/>
              <a:t> </a:t>
            </a:r>
            <a:r>
              <a:rPr lang="en-US" altLang="ja-JP" dirty="0"/>
              <a:t>CDM</a:t>
            </a:r>
            <a:r>
              <a:rPr lang="ja-JP" altLang="en-US" dirty="0"/>
              <a:t> でのデータの取り扱いは・・・</a:t>
            </a:r>
            <a:endParaRPr lang="en-US" altLang="ja-JP" dirty="0"/>
          </a:p>
          <a:p>
            <a:r>
              <a:rPr lang="ja-JP" altLang="en-US" dirty="0"/>
              <a:t>タイムマシンによる、</a:t>
            </a:r>
            <a:r>
              <a:rPr lang="ja-JP" altLang="en-US" b="1" u="sng" dirty="0"/>
              <a:t>スナップショット</a:t>
            </a:r>
            <a:r>
              <a:rPr lang="ja-JP" altLang="en-US" dirty="0"/>
              <a:t> と </a:t>
            </a:r>
            <a:r>
              <a:rPr lang="ja-JP" altLang="en-US" b="1" u="sng" dirty="0"/>
              <a:t>ログ キャッチアップ</a:t>
            </a:r>
            <a:r>
              <a:rPr lang="ja-JP" altLang="en-US" dirty="0"/>
              <a:t> を併用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49DF17-CDB2-CACB-347D-9E49D29BDBE7}"/>
              </a:ext>
            </a:extLst>
          </p:cNvPr>
          <p:cNvSpPr txBox="1"/>
          <p:nvPr/>
        </p:nvSpPr>
        <p:spPr>
          <a:xfrm>
            <a:off x="283779" y="2363190"/>
            <a:ext cx="2102062" cy="3993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9CB9C2BA-A157-D6AD-B2DE-C2064CEFEA6C}"/>
              </a:ext>
            </a:extLst>
          </p:cNvPr>
          <p:cNvSpPr/>
          <p:nvPr/>
        </p:nvSpPr>
        <p:spPr>
          <a:xfrm>
            <a:off x="726275" y="4057261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52E10F1F-BCA8-F0B7-6D55-F3252B9B5BA7}"/>
              </a:ext>
            </a:extLst>
          </p:cNvPr>
          <p:cNvSpPr/>
          <p:nvPr/>
        </p:nvSpPr>
        <p:spPr>
          <a:xfrm>
            <a:off x="726275" y="5681230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D0D65E7E-3336-5FD9-619E-34FCF446450A}"/>
              </a:ext>
            </a:extLst>
          </p:cNvPr>
          <p:cNvSpPr/>
          <p:nvPr/>
        </p:nvSpPr>
        <p:spPr>
          <a:xfrm>
            <a:off x="726275" y="4823794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63869E0-7661-D8FF-4AFA-0805B0291A2E}"/>
              </a:ext>
            </a:extLst>
          </p:cNvPr>
          <p:cNvSpPr/>
          <p:nvPr/>
        </p:nvSpPr>
        <p:spPr>
          <a:xfrm>
            <a:off x="2941334" y="5681230"/>
            <a:ext cx="5458083" cy="576536"/>
          </a:xfrm>
          <a:prstGeom prst="wedgeRectCallout">
            <a:avLst>
              <a:gd name="adj1" fmla="val -65957"/>
              <a:gd name="adj2" fmla="val -30495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ブート ディスク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/boot, /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など）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82E23EC-D1BD-64F9-FF08-CD5D44B82ECD}"/>
              </a:ext>
            </a:extLst>
          </p:cNvPr>
          <p:cNvSpPr/>
          <p:nvPr/>
        </p:nvSpPr>
        <p:spPr>
          <a:xfrm>
            <a:off x="2941334" y="4907801"/>
            <a:ext cx="5458083" cy="576536"/>
          </a:xfrm>
          <a:prstGeom prst="wedgeRectCallout">
            <a:avLst>
              <a:gd name="adj1" fmla="val -65516"/>
              <a:gd name="adj2" fmla="val -30768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インストール先（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DC37562-DC5E-FC4B-ED3E-1B2D71324C71}"/>
              </a:ext>
            </a:extLst>
          </p:cNvPr>
          <p:cNvSpPr/>
          <p:nvPr/>
        </p:nvSpPr>
        <p:spPr>
          <a:xfrm>
            <a:off x="2941334" y="4134372"/>
            <a:ext cx="5458083" cy="576536"/>
          </a:xfrm>
          <a:prstGeom prst="wedgeRectCallout">
            <a:avLst>
              <a:gd name="adj1" fmla="val -65196"/>
              <a:gd name="adj2" fmla="val -31999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99AF971-81E3-823A-F03A-9A5D97AE8566}"/>
              </a:ext>
            </a:extLst>
          </p:cNvPr>
          <p:cNvSpPr/>
          <p:nvPr/>
        </p:nvSpPr>
        <p:spPr>
          <a:xfrm>
            <a:off x="726276" y="3037111"/>
            <a:ext cx="1217068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Arch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(FRA)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219E99C7-E5C1-37DC-070B-E6F3C232A679}"/>
              </a:ext>
            </a:extLst>
          </p:cNvPr>
          <p:cNvSpPr/>
          <p:nvPr/>
        </p:nvSpPr>
        <p:spPr>
          <a:xfrm>
            <a:off x="2941334" y="3037111"/>
            <a:ext cx="5458083" cy="576536"/>
          </a:xfrm>
          <a:prstGeom prst="wedgeRectCallout">
            <a:avLst>
              <a:gd name="adj1" fmla="val -65856"/>
              <a:gd name="adj2" fmla="val -25202"/>
            </a:avLst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ログ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など（</a:t>
            </a:r>
            <a:r>
              <a:rPr kumimoji="1"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も）</a:t>
            </a:r>
          </a:p>
        </p:txBody>
      </p:sp>
      <p:sp>
        <p:nvSpPr>
          <p:cNvPr id="14" name="フローチャート: 複数書類 13">
            <a:extLst>
              <a:ext uri="{FF2B5EF4-FFF2-40B4-BE49-F238E27FC236}">
                <a16:creationId xmlns:a16="http://schemas.microsoft.com/office/drawing/2014/main" id="{D051B1DF-6F9D-6F23-889A-EF7E9177017E}"/>
              </a:ext>
            </a:extLst>
          </p:cNvPr>
          <p:cNvSpPr/>
          <p:nvPr/>
        </p:nvSpPr>
        <p:spPr>
          <a:xfrm>
            <a:off x="530923" y="3803644"/>
            <a:ext cx="1126778" cy="324243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BF0591C-3ED6-50D0-175D-4E426E739573}"/>
              </a:ext>
            </a:extLst>
          </p:cNvPr>
          <p:cNvSpPr/>
          <p:nvPr/>
        </p:nvSpPr>
        <p:spPr>
          <a:xfrm>
            <a:off x="8634549" y="3037111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F9714616-CF73-C154-0B7A-11361A5986F7}"/>
              </a:ext>
            </a:extLst>
          </p:cNvPr>
          <p:cNvSpPr/>
          <p:nvPr/>
        </p:nvSpPr>
        <p:spPr>
          <a:xfrm>
            <a:off x="8634548" y="2345421"/>
            <a:ext cx="3273674" cy="576536"/>
          </a:xfrm>
          <a:prstGeom prst="wedgeRectCallout">
            <a:avLst>
              <a:gd name="adj1" fmla="val -39353"/>
              <a:gd name="adj2" fmla="val -252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では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CDA2DB37-A2C1-A6CD-CD44-F91A0BAD3D40}"/>
              </a:ext>
            </a:extLst>
          </p:cNvPr>
          <p:cNvSpPr/>
          <p:nvPr/>
        </p:nvSpPr>
        <p:spPr>
          <a:xfrm>
            <a:off x="8634549" y="4126294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8112355-C74D-5AF9-B0F7-E3C9216180B5}"/>
              </a:ext>
            </a:extLst>
          </p:cNvPr>
          <p:cNvSpPr/>
          <p:nvPr/>
        </p:nvSpPr>
        <p:spPr>
          <a:xfrm>
            <a:off x="8634549" y="4907801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15D168C6-E687-238A-1715-FEA714F583B6}"/>
              </a:ext>
            </a:extLst>
          </p:cNvPr>
          <p:cNvSpPr/>
          <p:nvPr/>
        </p:nvSpPr>
        <p:spPr>
          <a:xfrm>
            <a:off x="8634548" y="5674813"/>
            <a:ext cx="3273673" cy="576536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D3E14D-45FA-FDA7-B861-81B63A4DECF6}"/>
              </a:ext>
            </a:extLst>
          </p:cNvPr>
          <p:cNvSpPr txBox="1"/>
          <p:nvPr/>
        </p:nvSpPr>
        <p:spPr>
          <a:xfrm>
            <a:off x="3090104" y="3613647"/>
            <a:ext cx="5160542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※Redo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ログの </a:t>
            </a:r>
            <a:r>
              <a:rPr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 ログ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53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650228C-EA79-AB21-4AB5-9C5EDB1F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1800" dirty="0"/>
              <a:t>NDB </a:t>
            </a:r>
            <a:r>
              <a:rPr lang="ja-JP" altLang="en-US" sz="1800" dirty="0"/>
              <a:t>でプロビジョニングした </a:t>
            </a:r>
            <a:r>
              <a:rPr lang="en-US" altLang="ja-JP" sz="1800" dirty="0"/>
              <a:t>Oracle Database Single Instance </a:t>
            </a:r>
            <a:r>
              <a:rPr lang="ja-JP" altLang="en-US" sz="1800" dirty="0"/>
              <a:t>の </a:t>
            </a:r>
            <a:r>
              <a:rPr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vDisk → LVM LV </a:t>
            </a:r>
            <a:r>
              <a:rPr lang="ja-JP" altLang="en-US" dirty="0"/>
              <a:t>イメージ図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1CB6F0-2E73-7F6E-855A-7EFC01564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1408EC-192F-92B7-494B-FA9A02CEB49F}"/>
              </a:ext>
            </a:extLst>
          </p:cNvPr>
          <p:cNvSpPr/>
          <p:nvPr/>
        </p:nvSpPr>
        <p:spPr>
          <a:xfrm>
            <a:off x="1882604" y="2784171"/>
            <a:ext cx="2380298" cy="1618985"/>
          </a:xfrm>
          <a:prstGeom prst="roundRect">
            <a:avLst>
              <a:gd name="adj" fmla="val 3658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ERA_ndb-oracle-01_DATADG_VG_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CA7BB38-DDB2-12B1-8A92-86883B7ACD31}"/>
              </a:ext>
            </a:extLst>
          </p:cNvPr>
          <p:cNvSpPr/>
          <p:nvPr/>
        </p:nvSpPr>
        <p:spPr>
          <a:xfrm>
            <a:off x="361262" y="1717842"/>
            <a:ext cx="585315" cy="4800604"/>
          </a:xfrm>
          <a:prstGeom prst="roundRect">
            <a:avLst>
              <a:gd name="adj" fmla="val 469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3E4A3B-5F23-1C8A-E916-BA6F8E744BA9}"/>
              </a:ext>
            </a:extLst>
          </p:cNvPr>
          <p:cNvSpPr txBox="1"/>
          <p:nvPr/>
        </p:nvSpPr>
        <p:spPr>
          <a:xfrm>
            <a:off x="1086615" y="1723603"/>
            <a:ext cx="610152" cy="19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B75A20-793D-23E3-6CC4-9FCB190A9810}"/>
              </a:ext>
            </a:extLst>
          </p:cNvPr>
          <p:cNvSpPr txBox="1"/>
          <p:nvPr/>
        </p:nvSpPr>
        <p:spPr>
          <a:xfrm>
            <a:off x="1069548" y="2237705"/>
            <a:ext cx="610152" cy="194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170D7F-FD25-50F2-E93C-A2BE703B92AA}"/>
              </a:ext>
            </a:extLst>
          </p:cNvPr>
          <p:cNvSpPr/>
          <p:nvPr/>
        </p:nvSpPr>
        <p:spPr>
          <a:xfrm>
            <a:off x="1878550" y="4475629"/>
            <a:ext cx="2380298" cy="1035500"/>
          </a:xfrm>
          <a:prstGeom prst="roundRect">
            <a:avLst>
              <a:gd name="adj" fmla="val 5856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ERA_ndb-oracle-01_RECODG_VG_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7F94A34-CD87-6D8F-C178-9DAF8B914840}"/>
              </a:ext>
            </a:extLst>
          </p:cNvPr>
          <p:cNvSpPr/>
          <p:nvPr/>
        </p:nvSpPr>
        <p:spPr>
          <a:xfrm>
            <a:off x="1869583" y="5593263"/>
            <a:ext cx="2380298" cy="925185"/>
          </a:xfrm>
          <a:prstGeom prst="roundRect">
            <a:avLst>
              <a:gd name="adj" fmla="val 587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ERA_ndb-oracle-sv-01_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CFB7C-AB8C-22A7-6A1B-D16E17152754}"/>
              </a:ext>
            </a:extLst>
          </p:cNvPr>
          <p:cNvSpPr txBox="1"/>
          <p:nvPr/>
        </p:nvSpPr>
        <p:spPr>
          <a:xfrm>
            <a:off x="898556" y="5719309"/>
            <a:ext cx="1043222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scsi.4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A1772A-0EA5-3E42-D1CD-92BDFF88D3C8}"/>
              </a:ext>
            </a:extLst>
          </p:cNvPr>
          <p:cNvSpPr/>
          <p:nvPr/>
        </p:nvSpPr>
        <p:spPr>
          <a:xfrm>
            <a:off x="7008938" y="2881943"/>
            <a:ext cx="3513207" cy="644091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F6550D1-263F-8874-1E16-77F304C24469}"/>
              </a:ext>
            </a:extLst>
          </p:cNvPr>
          <p:cNvSpPr/>
          <p:nvPr/>
        </p:nvSpPr>
        <p:spPr>
          <a:xfrm>
            <a:off x="7027329" y="3645311"/>
            <a:ext cx="3499059" cy="653099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E5089E2-2542-EF53-E640-62AB806A05F8}"/>
              </a:ext>
            </a:extLst>
          </p:cNvPr>
          <p:cNvSpPr/>
          <p:nvPr/>
        </p:nvSpPr>
        <p:spPr>
          <a:xfrm>
            <a:off x="7016698" y="4450795"/>
            <a:ext cx="3505072" cy="1319345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ntnx_era_agent_vg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_(1)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41532CC-9C56-AEE3-1DEE-EF24F7FFB5E6}"/>
              </a:ext>
            </a:extLst>
          </p:cNvPr>
          <p:cNvSpPr/>
          <p:nvPr/>
        </p:nvSpPr>
        <p:spPr>
          <a:xfrm>
            <a:off x="7016698" y="5899839"/>
            <a:ext cx="3523225" cy="648561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ntnx_era_agent_vg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_(2)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27D93C5D-DA3D-0FB9-96C5-E4DE0DF5ADB7}"/>
              </a:ext>
            </a:extLst>
          </p:cNvPr>
          <p:cNvSpPr/>
          <p:nvPr/>
        </p:nvSpPr>
        <p:spPr>
          <a:xfrm>
            <a:off x="7713482" y="3119709"/>
            <a:ext cx="2612940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C15F43BF-ECF6-EA60-E5A1-A52EB29A61BA}"/>
              </a:ext>
            </a:extLst>
          </p:cNvPr>
          <p:cNvSpPr/>
          <p:nvPr/>
        </p:nvSpPr>
        <p:spPr>
          <a:xfrm>
            <a:off x="7704299" y="3887172"/>
            <a:ext cx="2620232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C2B89C29-7382-7E5D-0D39-9AE9AC07EBC3}"/>
              </a:ext>
            </a:extLst>
          </p:cNvPr>
          <p:cNvSpPr/>
          <p:nvPr/>
        </p:nvSpPr>
        <p:spPr>
          <a:xfrm>
            <a:off x="7703090" y="6154846"/>
            <a:ext cx="2637694" cy="315213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ntnx_era_agent_lv_db_stagging_logs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4DBF4A20-201D-F832-5006-ECD62FADEAE0}"/>
              </a:ext>
            </a:extLst>
          </p:cNvPr>
          <p:cNvSpPr/>
          <p:nvPr/>
        </p:nvSpPr>
        <p:spPr>
          <a:xfrm>
            <a:off x="7703655" y="4697717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ntnx_era_agent_lv_era_config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349F6A67-EB1B-0025-675E-13708D5BE22C}"/>
              </a:ext>
            </a:extLst>
          </p:cNvPr>
          <p:cNvSpPr/>
          <p:nvPr/>
        </p:nvSpPr>
        <p:spPr>
          <a:xfrm>
            <a:off x="7703655" y="5050676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ntnx_era_agent_lv_era_logs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FB8B8FAD-629F-8DC4-2388-A2A2142AD667}"/>
              </a:ext>
            </a:extLst>
          </p:cNvPr>
          <p:cNvSpPr/>
          <p:nvPr/>
        </p:nvSpPr>
        <p:spPr>
          <a:xfrm>
            <a:off x="7703655" y="5411828"/>
            <a:ext cx="2504936" cy="284969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it-IT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ntnx_era_agent_lv_era_software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B6E82CD9-47B2-F2A6-D773-D05F08C4E6F9}"/>
              </a:ext>
            </a:extLst>
          </p:cNvPr>
          <p:cNvSpPr/>
          <p:nvPr/>
        </p:nvSpPr>
        <p:spPr>
          <a:xfrm>
            <a:off x="4618037" y="1776850"/>
            <a:ext cx="982655" cy="26730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A0BF0204-7802-55B2-B9B0-2A886C57E068}"/>
              </a:ext>
            </a:extLst>
          </p:cNvPr>
          <p:cNvSpPr/>
          <p:nvPr/>
        </p:nvSpPr>
        <p:spPr>
          <a:xfrm>
            <a:off x="4618037" y="2286431"/>
            <a:ext cx="982655" cy="26783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円柱 24">
            <a:extLst>
              <a:ext uri="{FF2B5EF4-FFF2-40B4-BE49-F238E27FC236}">
                <a16:creationId xmlns:a16="http://schemas.microsoft.com/office/drawing/2014/main" id="{7F902982-DC52-66AF-EE97-CC70C3204069}"/>
              </a:ext>
            </a:extLst>
          </p:cNvPr>
          <p:cNvSpPr/>
          <p:nvPr/>
        </p:nvSpPr>
        <p:spPr>
          <a:xfrm>
            <a:off x="4618035" y="3044158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sdc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FD791637-F1EC-61CB-5D79-67C29DF12A1D}"/>
              </a:ext>
            </a:extLst>
          </p:cNvPr>
          <p:cNvSpPr/>
          <p:nvPr/>
        </p:nvSpPr>
        <p:spPr>
          <a:xfrm>
            <a:off x="4618035" y="3355164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sdd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128E96A5-D471-E472-187F-94CFE92DBCBC}"/>
              </a:ext>
            </a:extLst>
          </p:cNvPr>
          <p:cNvSpPr/>
          <p:nvPr/>
        </p:nvSpPr>
        <p:spPr>
          <a:xfrm>
            <a:off x="4618035" y="367656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sde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6ABC03D3-CD2A-C158-90C7-12E4E6042A67}"/>
              </a:ext>
            </a:extLst>
          </p:cNvPr>
          <p:cNvSpPr/>
          <p:nvPr/>
        </p:nvSpPr>
        <p:spPr>
          <a:xfrm>
            <a:off x="4618035" y="4008349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sdf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F9B34D7B-5ED1-F397-1574-5E9D9C40C162}"/>
              </a:ext>
            </a:extLst>
          </p:cNvPr>
          <p:cNvSpPr/>
          <p:nvPr/>
        </p:nvSpPr>
        <p:spPr>
          <a:xfrm>
            <a:off x="4618035" y="4784863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56684609-1006-51E1-F62D-58C7E642812F}"/>
              </a:ext>
            </a:extLst>
          </p:cNvPr>
          <p:cNvSpPr/>
          <p:nvPr/>
        </p:nvSpPr>
        <p:spPr>
          <a:xfrm>
            <a:off x="4618035" y="5106260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sdh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円柱 30">
            <a:extLst>
              <a:ext uri="{FF2B5EF4-FFF2-40B4-BE49-F238E27FC236}">
                <a16:creationId xmlns:a16="http://schemas.microsoft.com/office/drawing/2014/main" id="{7254D618-1CD9-8A94-EDEE-3DBB4AC5AAEA}"/>
              </a:ext>
            </a:extLst>
          </p:cNvPr>
          <p:cNvSpPr/>
          <p:nvPr/>
        </p:nvSpPr>
        <p:spPr>
          <a:xfrm>
            <a:off x="4618035" y="5803138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sdi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B2DFC4A4-CAFD-3208-C0EC-82DB5A683CED}"/>
              </a:ext>
            </a:extLst>
          </p:cNvPr>
          <p:cNvSpPr/>
          <p:nvPr/>
        </p:nvSpPr>
        <p:spPr>
          <a:xfrm>
            <a:off x="4618035" y="613432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sdj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5B1888-9A39-8E84-5827-ED7CB15692F9}"/>
              </a:ext>
            </a:extLst>
          </p:cNvPr>
          <p:cNvSpPr txBox="1"/>
          <p:nvPr/>
        </p:nvSpPr>
        <p:spPr>
          <a:xfrm>
            <a:off x="2313136" y="1700204"/>
            <a:ext cx="648984" cy="213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3BEB8BC-3409-1846-66FA-F6734D51057B}"/>
              </a:ext>
            </a:extLst>
          </p:cNvPr>
          <p:cNvSpPr txBox="1"/>
          <p:nvPr/>
        </p:nvSpPr>
        <p:spPr>
          <a:xfrm>
            <a:off x="2313136" y="2191222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21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AF157F-F79F-DC9C-C5F7-4A2DE209E1B8}"/>
              </a:ext>
            </a:extLst>
          </p:cNvPr>
          <p:cNvSpPr txBox="1"/>
          <p:nvPr/>
        </p:nvSpPr>
        <p:spPr>
          <a:xfrm>
            <a:off x="2313136" y="5847571"/>
            <a:ext cx="697319" cy="24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DC67C9B-0BF6-F6F8-3612-24EAB4AE3E5D}"/>
              </a:ext>
            </a:extLst>
          </p:cNvPr>
          <p:cNvSpPr txBox="1"/>
          <p:nvPr/>
        </p:nvSpPr>
        <p:spPr>
          <a:xfrm>
            <a:off x="2313136" y="6198191"/>
            <a:ext cx="697319" cy="185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102GiB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A15255-18A6-0D68-197F-AD5FAA205F3B}"/>
              </a:ext>
            </a:extLst>
          </p:cNvPr>
          <p:cNvSpPr txBox="1"/>
          <p:nvPr/>
        </p:nvSpPr>
        <p:spPr>
          <a:xfrm>
            <a:off x="2313136" y="3088166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F5A1CC-0328-0A86-A75E-6D90D37D28F2}"/>
              </a:ext>
            </a:extLst>
          </p:cNvPr>
          <p:cNvSpPr txBox="1"/>
          <p:nvPr/>
        </p:nvSpPr>
        <p:spPr>
          <a:xfrm>
            <a:off x="2313136" y="3418684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04597E4-3D9E-A682-4F0A-841BF0D4EA3C}"/>
              </a:ext>
            </a:extLst>
          </p:cNvPr>
          <p:cNvSpPr txBox="1"/>
          <p:nvPr/>
        </p:nvSpPr>
        <p:spPr>
          <a:xfrm>
            <a:off x="2313136" y="3749202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5F213FC-3C3B-98EB-D6F8-2C3E0EEFD3A5}"/>
              </a:ext>
            </a:extLst>
          </p:cNvPr>
          <p:cNvSpPr txBox="1"/>
          <p:nvPr/>
        </p:nvSpPr>
        <p:spPr>
          <a:xfrm>
            <a:off x="2313136" y="4079721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9BD66EE-A0AB-1CC7-C4E1-DEA5D2F9E415}"/>
              </a:ext>
            </a:extLst>
          </p:cNvPr>
          <p:cNvSpPr txBox="1"/>
          <p:nvPr/>
        </p:nvSpPr>
        <p:spPr>
          <a:xfrm>
            <a:off x="2313136" y="4839673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9EE57DD-BECD-1325-2538-CEDA2944BBB8}"/>
              </a:ext>
            </a:extLst>
          </p:cNvPr>
          <p:cNvSpPr txBox="1"/>
          <p:nvPr/>
        </p:nvSpPr>
        <p:spPr>
          <a:xfrm>
            <a:off x="2313136" y="5157951"/>
            <a:ext cx="669349" cy="198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4714FA6-8F1F-354E-8D81-28C83160FCF7}"/>
              </a:ext>
            </a:extLst>
          </p:cNvPr>
          <p:cNvSpPr txBox="1"/>
          <p:nvPr/>
        </p:nvSpPr>
        <p:spPr>
          <a:xfrm>
            <a:off x="7079884" y="3252470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DA8EF1D-8BDF-D72E-F17B-1669D22AA724}"/>
              </a:ext>
            </a:extLst>
          </p:cNvPr>
          <p:cNvSpPr txBox="1"/>
          <p:nvPr/>
        </p:nvSpPr>
        <p:spPr>
          <a:xfrm>
            <a:off x="7098936" y="4014702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FBDB8E3-7664-FAA7-617A-0F466D244217}"/>
              </a:ext>
            </a:extLst>
          </p:cNvPr>
          <p:cNvCxnSpPr>
            <a:cxnSpLocks/>
            <a:stCxn id="25" idx="4"/>
            <a:endCxn id="13" idx="1"/>
          </p:cNvCxnSpPr>
          <p:nvPr/>
        </p:nvCxnSpPr>
        <p:spPr>
          <a:xfrm>
            <a:off x="5600690" y="3168514"/>
            <a:ext cx="1408248" cy="35475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644492B-ABB7-BB88-D599-C2876E6ACE25}"/>
              </a:ext>
            </a:extLst>
          </p:cNvPr>
          <p:cNvCxnSpPr>
            <a:cxnSpLocks/>
            <a:stCxn id="26" idx="4"/>
            <a:endCxn id="13" idx="1"/>
          </p:cNvCxnSpPr>
          <p:nvPr/>
        </p:nvCxnSpPr>
        <p:spPr>
          <a:xfrm flipV="1">
            <a:off x="5600690" y="3203989"/>
            <a:ext cx="1408248" cy="275531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FC0EF97-CBF3-599A-65C4-8779DD37E9A4}"/>
              </a:ext>
            </a:extLst>
          </p:cNvPr>
          <p:cNvCxnSpPr>
            <a:cxnSpLocks/>
            <a:stCxn id="27" idx="4"/>
            <a:endCxn id="13" idx="1"/>
          </p:cNvCxnSpPr>
          <p:nvPr/>
        </p:nvCxnSpPr>
        <p:spPr>
          <a:xfrm flipV="1">
            <a:off x="5600690" y="3203989"/>
            <a:ext cx="1408248" cy="596928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8F04CDC-5D52-BB72-2078-ADCDCE43D95B}"/>
              </a:ext>
            </a:extLst>
          </p:cNvPr>
          <p:cNvCxnSpPr>
            <a:cxnSpLocks/>
            <a:stCxn id="28" idx="4"/>
            <a:endCxn id="13" idx="1"/>
          </p:cNvCxnSpPr>
          <p:nvPr/>
        </p:nvCxnSpPr>
        <p:spPr>
          <a:xfrm flipV="1">
            <a:off x="5600690" y="3203989"/>
            <a:ext cx="1408248" cy="928716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15EF2A7-1F8E-69B3-AAC8-12586106E397}"/>
              </a:ext>
            </a:extLst>
          </p:cNvPr>
          <p:cNvCxnSpPr>
            <a:cxnSpLocks/>
            <a:stCxn id="29" idx="4"/>
            <a:endCxn id="14" idx="1"/>
          </p:cNvCxnSpPr>
          <p:nvPr/>
        </p:nvCxnSpPr>
        <p:spPr>
          <a:xfrm flipV="1">
            <a:off x="5600690" y="3971861"/>
            <a:ext cx="1426639" cy="937358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8CBD425-EB7B-674B-797F-37ABDFFFF269}"/>
              </a:ext>
            </a:extLst>
          </p:cNvPr>
          <p:cNvCxnSpPr>
            <a:cxnSpLocks/>
            <a:stCxn id="30" idx="4"/>
            <a:endCxn id="14" idx="1"/>
          </p:cNvCxnSpPr>
          <p:nvPr/>
        </p:nvCxnSpPr>
        <p:spPr>
          <a:xfrm flipV="1">
            <a:off x="5600690" y="3971861"/>
            <a:ext cx="1426639" cy="1258755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E22E360-CB24-572B-A193-11F55F7F2C47}"/>
              </a:ext>
            </a:extLst>
          </p:cNvPr>
          <p:cNvCxnSpPr>
            <a:cxnSpLocks/>
            <a:stCxn id="31" idx="4"/>
            <a:endCxn id="15" idx="1"/>
          </p:cNvCxnSpPr>
          <p:nvPr/>
        </p:nvCxnSpPr>
        <p:spPr>
          <a:xfrm flipV="1">
            <a:off x="5600690" y="5110468"/>
            <a:ext cx="1416008" cy="817026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22F5418-89B2-E4D7-DB6E-19F650B6200E}"/>
              </a:ext>
            </a:extLst>
          </p:cNvPr>
          <p:cNvCxnSpPr>
            <a:cxnSpLocks/>
            <a:stCxn id="32" idx="4"/>
            <a:endCxn id="16" idx="1"/>
          </p:cNvCxnSpPr>
          <p:nvPr/>
        </p:nvCxnSpPr>
        <p:spPr>
          <a:xfrm flipV="1">
            <a:off x="5600690" y="6224120"/>
            <a:ext cx="1416008" cy="34557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EE154C-7104-02F2-CA92-3D4DB8B5A2E5}"/>
              </a:ext>
            </a:extLst>
          </p:cNvPr>
          <p:cNvSpPr txBox="1"/>
          <p:nvPr/>
        </p:nvSpPr>
        <p:spPr>
          <a:xfrm>
            <a:off x="1749216" y="2593068"/>
            <a:ext cx="1567373" cy="210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 VG</a:t>
            </a: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39B46DF8-E66D-AA81-5B93-BAECAC4427D5}"/>
              </a:ext>
            </a:extLst>
          </p:cNvPr>
          <p:cNvSpPr/>
          <p:nvPr/>
        </p:nvSpPr>
        <p:spPr>
          <a:xfrm>
            <a:off x="231752" y="1275552"/>
            <a:ext cx="1447948" cy="434013"/>
          </a:xfrm>
          <a:prstGeom prst="cube">
            <a:avLst>
              <a:gd name="adj" fmla="val 14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Server 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ndb-oracle-sv-01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A25088-6874-26B1-45F3-E704B953D997}"/>
              </a:ext>
            </a:extLst>
          </p:cNvPr>
          <p:cNvSpPr txBox="1"/>
          <p:nvPr/>
        </p:nvSpPr>
        <p:spPr>
          <a:xfrm>
            <a:off x="7025665" y="4763810"/>
            <a:ext cx="72884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0.10G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B9C7AE-A483-FEA7-DA3D-08C2A4B9D5D5}"/>
              </a:ext>
            </a:extLst>
          </p:cNvPr>
          <p:cNvSpPr txBox="1"/>
          <p:nvPr/>
        </p:nvSpPr>
        <p:spPr>
          <a:xfrm>
            <a:off x="7095392" y="6278124"/>
            <a:ext cx="644174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00GiB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783D54C-5BCD-A079-6AF2-B911124A39E1}"/>
              </a:ext>
            </a:extLst>
          </p:cNvPr>
          <p:cNvSpPr txBox="1"/>
          <p:nvPr/>
        </p:nvSpPr>
        <p:spPr>
          <a:xfrm>
            <a:off x="7025665" y="5093850"/>
            <a:ext cx="75847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7.81G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6FAD75-40E7-7D61-7F53-97879BF399F6}"/>
              </a:ext>
            </a:extLst>
          </p:cNvPr>
          <p:cNvSpPr txBox="1"/>
          <p:nvPr/>
        </p:nvSpPr>
        <p:spPr>
          <a:xfrm>
            <a:off x="7025665" y="5463196"/>
            <a:ext cx="758472" cy="258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2.93G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5A61ACE-BCCA-07C3-5A80-134F38A1E6C0}"/>
              </a:ext>
            </a:extLst>
          </p:cNvPr>
          <p:cNvSpPr txBox="1"/>
          <p:nvPr/>
        </p:nvSpPr>
        <p:spPr>
          <a:xfrm>
            <a:off x="898557" y="4655926"/>
            <a:ext cx="1043221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65D0D90-5C7E-014D-4CA7-34EFDF0EA533}"/>
              </a:ext>
            </a:extLst>
          </p:cNvPr>
          <p:cNvSpPr txBox="1"/>
          <p:nvPr/>
        </p:nvSpPr>
        <p:spPr>
          <a:xfrm>
            <a:off x="907259" y="3259421"/>
            <a:ext cx="1043221" cy="318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 to VM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7B9761E0-6CF6-A26B-FBD9-C430F8C31919}"/>
              </a:ext>
            </a:extLst>
          </p:cNvPr>
          <p:cNvSpPr/>
          <p:nvPr/>
        </p:nvSpPr>
        <p:spPr>
          <a:xfrm>
            <a:off x="7013861" y="1711017"/>
            <a:ext cx="2493818" cy="381113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ol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円柱 61">
            <a:extLst>
              <a:ext uri="{FF2B5EF4-FFF2-40B4-BE49-F238E27FC236}">
                <a16:creationId xmlns:a16="http://schemas.microsoft.com/office/drawing/2014/main" id="{957FB86D-8BAC-FA41-EDFB-91430E97EF6E}"/>
              </a:ext>
            </a:extLst>
          </p:cNvPr>
          <p:cNvSpPr/>
          <p:nvPr/>
        </p:nvSpPr>
        <p:spPr>
          <a:xfrm>
            <a:off x="7446009" y="1783754"/>
            <a:ext cx="895208" cy="23682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root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円柱 62">
            <a:extLst>
              <a:ext uri="{FF2B5EF4-FFF2-40B4-BE49-F238E27FC236}">
                <a16:creationId xmlns:a16="http://schemas.microsoft.com/office/drawing/2014/main" id="{CC6D0C42-D7BB-EFE2-C44A-7CE872FC6B57}"/>
              </a:ext>
            </a:extLst>
          </p:cNvPr>
          <p:cNvSpPr/>
          <p:nvPr/>
        </p:nvSpPr>
        <p:spPr>
          <a:xfrm>
            <a:off x="8442376" y="1775987"/>
            <a:ext cx="895208" cy="23682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swap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円柱 63">
            <a:extLst>
              <a:ext uri="{FF2B5EF4-FFF2-40B4-BE49-F238E27FC236}">
                <a16:creationId xmlns:a16="http://schemas.microsoft.com/office/drawing/2014/main" id="{13270DCD-F7DD-7582-DA52-2921BFD7B453}"/>
              </a:ext>
            </a:extLst>
          </p:cNvPr>
          <p:cNvSpPr/>
          <p:nvPr/>
        </p:nvSpPr>
        <p:spPr>
          <a:xfrm>
            <a:off x="5861886" y="1780671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/dev/sda2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DF67CA7-F39C-3648-D636-ABF8A5FA504D}"/>
              </a:ext>
            </a:extLst>
          </p:cNvPr>
          <p:cNvCxnSpPr>
            <a:cxnSpLocks/>
            <a:stCxn id="23" idx="4"/>
            <a:endCxn id="64" idx="2"/>
          </p:cNvCxnSpPr>
          <p:nvPr/>
        </p:nvCxnSpPr>
        <p:spPr>
          <a:xfrm flipV="1">
            <a:off x="5600692" y="1905027"/>
            <a:ext cx="261194" cy="547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円柱 65">
            <a:extLst>
              <a:ext uri="{FF2B5EF4-FFF2-40B4-BE49-F238E27FC236}">
                <a16:creationId xmlns:a16="http://schemas.microsoft.com/office/drawing/2014/main" id="{671E78A3-F704-66CC-C802-733C7D6B7523}"/>
              </a:ext>
            </a:extLst>
          </p:cNvPr>
          <p:cNvSpPr/>
          <p:nvPr/>
        </p:nvSpPr>
        <p:spPr>
          <a:xfrm>
            <a:off x="5868824" y="1469130"/>
            <a:ext cx="982655" cy="248712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/dev/sda1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88419E0-1035-F2A9-489B-EC767BE02B6F}"/>
              </a:ext>
            </a:extLst>
          </p:cNvPr>
          <p:cNvSpPr txBox="1"/>
          <p:nvPr/>
        </p:nvSpPr>
        <p:spPr>
          <a:xfrm>
            <a:off x="10339940" y="1786051"/>
            <a:ext cx="1581190" cy="411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登録した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次第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6E07AB5-C704-313B-F6F6-0BC4919576CD}"/>
              </a:ext>
            </a:extLst>
          </p:cNvPr>
          <p:cNvCxnSpPr>
            <a:cxnSpLocks/>
            <a:stCxn id="23" idx="4"/>
            <a:endCxn id="66" idx="2"/>
          </p:cNvCxnSpPr>
          <p:nvPr/>
        </p:nvCxnSpPr>
        <p:spPr>
          <a:xfrm flipV="1">
            <a:off x="5600692" y="1593486"/>
            <a:ext cx="268132" cy="3170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96324-C4C3-D045-31B0-0AF5BDD54A18}"/>
              </a:ext>
            </a:extLst>
          </p:cNvPr>
          <p:cNvCxnSpPr>
            <a:cxnSpLocks/>
            <a:stCxn id="64" idx="4"/>
            <a:endCxn id="61" idx="1"/>
          </p:cNvCxnSpPr>
          <p:nvPr/>
        </p:nvCxnSpPr>
        <p:spPr>
          <a:xfrm flipV="1">
            <a:off x="6844541" y="1901574"/>
            <a:ext cx="16932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D707922-981B-8F8B-987F-37D433DBBCA3}"/>
              </a:ext>
            </a:extLst>
          </p:cNvPr>
          <p:cNvSpPr txBox="1"/>
          <p:nvPr/>
        </p:nvSpPr>
        <p:spPr>
          <a:xfrm>
            <a:off x="6900812" y="1400176"/>
            <a:ext cx="909042" cy="232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/boot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8E82281-C77A-23F2-4B50-8D3C479AEDCE}"/>
              </a:ext>
            </a:extLst>
          </p:cNvPr>
          <p:cNvSpPr txBox="1"/>
          <p:nvPr/>
        </p:nvSpPr>
        <p:spPr>
          <a:xfrm>
            <a:off x="5589595" y="2309703"/>
            <a:ext cx="4082748" cy="25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このまま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/u02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にマウント（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58F6E8A-91C0-9DB5-5F95-BA98849044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37610" y="3593664"/>
            <a:ext cx="944994" cy="2304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30EE928E-182C-B2F2-B25E-5CEFE59BE7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46577" y="4993379"/>
            <a:ext cx="93197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4CD7A33-14CF-3837-37C4-F62801C7BEA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37610" y="6055856"/>
            <a:ext cx="93197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AD5D1D2-9AD7-DC7D-DC5B-7B7C3DE16E79}"/>
              </a:ext>
            </a:extLst>
          </p:cNvPr>
          <p:cNvSpPr txBox="1"/>
          <p:nvPr/>
        </p:nvSpPr>
        <p:spPr>
          <a:xfrm>
            <a:off x="6909012" y="2600020"/>
            <a:ext cx="1567373" cy="210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 LVM</a:t>
            </a:r>
            <a:r>
              <a:rPr lang="ja-JP" altLang="en-US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3B3265E-DDF2-84C4-9022-3E3D35539A85}"/>
              </a:ext>
            </a:extLst>
          </p:cNvPr>
          <p:cNvCxnSpPr>
            <a:cxnSpLocks/>
          </p:cNvCxnSpPr>
          <p:nvPr/>
        </p:nvCxnSpPr>
        <p:spPr>
          <a:xfrm>
            <a:off x="1278081" y="2146536"/>
            <a:ext cx="1052575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6D60A1A-E8E3-D763-76F6-04680DADA8F3}"/>
              </a:ext>
            </a:extLst>
          </p:cNvPr>
          <p:cNvSpPr txBox="1"/>
          <p:nvPr/>
        </p:nvSpPr>
        <p:spPr>
          <a:xfrm>
            <a:off x="10340784" y="2178765"/>
            <a:ext cx="1731887" cy="57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によって作成される。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ファイルシステムは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ext4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EE04173A-5C30-E324-7C94-26E42E713254}"/>
              </a:ext>
            </a:extLst>
          </p:cNvPr>
          <p:cNvSpPr/>
          <p:nvPr/>
        </p:nvSpPr>
        <p:spPr>
          <a:xfrm>
            <a:off x="2879773" y="3042508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円柱 78">
            <a:extLst>
              <a:ext uri="{FF2B5EF4-FFF2-40B4-BE49-F238E27FC236}">
                <a16:creationId xmlns:a16="http://schemas.microsoft.com/office/drawing/2014/main" id="{C99401F5-331D-6045-D7E2-52179F3ABFCA}"/>
              </a:ext>
            </a:extLst>
          </p:cNvPr>
          <p:cNvSpPr/>
          <p:nvPr/>
        </p:nvSpPr>
        <p:spPr>
          <a:xfrm>
            <a:off x="2879773" y="3353514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円柱 79">
            <a:extLst>
              <a:ext uri="{FF2B5EF4-FFF2-40B4-BE49-F238E27FC236}">
                <a16:creationId xmlns:a16="http://schemas.microsoft.com/office/drawing/2014/main" id="{7DDE22D9-AD1B-61AA-5A8C-59A1B107FABD}"/>
              </a:ext>
            </a:extLst>
          </p:cNvPr>
          <p:cNvSpPr/>
          <p:nvPr/>
        </p:nvSpPr>
        <p:spPr>
          <a:xfrm>
            <a:off x="2879773" y="3674911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円柱 80">
            <a:extLst>
              <a:ext uri="{FF2B5EF4-FFF2-40B4-BE49-F238E27FC236}">
                <a16:creationId xmlns:a16="http://schemas.microsoft.com/office/drawing/2014/main" id="{A630C3E3-DFE0-FDDC-13C0-39E4BBDD47CF}"/>
              </a:ext>
            </a:extLst>
          </p:cNvPr>
          <p:cNvSpPr/>
          <p:nvPr/>
        </p:nvSpPr>
        <p:spPr>
          <a:xfrm>
            <a:off x="2879773" y="4006699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3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円柱 81">
            <a:extLst>
              <a:ext uri="{FF2B5EF4-FFF2-40B4-BE49-F238E27FC236}">
                <a16:creationId xmlns:a16="http://schemas.microsoft.com/office/drawing/2014/main" id="{AB7B6B31-F03E-B78C-9836-88A4338F81B2}"/>
              </a:ext>
            </a:extLst>
          </p:cNvPr>
          <p:cNvSpPr/>
          <p:nvPr/>
        </p:nvSpPr>
        <p:spPr>
          <a:xfrm>
            <a:off x="2879773" y="4783213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円柱 82">
            <a:extLst>
              <a:ext uri="{FF2B5EF4-FFF2-40B4-BE49-F238E27FC236}">
                <a16:creationId xmlns:a16="http://schemas.microsoft.com/office/drawing/2014/main" id="{7921FEF9-7F8C-873D-18D6-CD1D52B5862E}"/>
              </a:ext>
            </a:extLst>
          </p:cNvPr>
          <p:cNvSpPr/>
          <p:nvPr/>
        </p:nvSpPr>
        <p:spPr>
          <a:xfrm>
            <a:off x="2879773" y="5104610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円柱 83">
            <a:extLst>
              <a:ext uri="{FF2B5EF4-FFF2-40B4-BE49-F238E27FC236}">
                <a16:creationId xmlns:a16="http://schemas.microsoft.com/office/drawing/2014/main" id="{6DAF90BD-6D13-0A84-91E8-6BA76A9A5DC3}"/>
              </a:ext>
            </a:extLst>
          </p:cNvPr>
          <p:cNvSpPr/>
          <p:nvPr/>
        </p:nvSpPr>
        <p:spPr>
          <a:xfrm>
            <a:off x="2879773" y="5801488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円柱 84">
            <a:extLst>
              <a:ext uri="{FF2B5EF4-FFF2-40B4-BE49-F238E27FC236}">
                <a16:creationId xmlns:a16="http://schemas.microsoft.com/office/drawing/2014/main" id="{6068FD52-2DA0-6E24-F67F-7FE9E4AE439C}"/>
              </a:ext>
            </a:extLst>
          </p:cNvPr>
          <p:cNvSpPr/>
          <p:nvPr/>
        </p:nvSpPr>
        <p:spPr>
          <a:xfrm>
            <a:off x="2879773" y="6132671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円柱 85">
            <a:extLst>
              <a:ext uri="{FF2B5EF4-FFF2-40B4-BE49-F238E27FC236}">
                <a16:creationId xmlns:a16="http://schemas.microsoft.com/office/drawing/2014/main" id="{B41CAC42-6380-07DC-A9D0-CC48BC351ADF}"/>
              </a:ext>
            </a:extLst>
          </p:cNvPr>
          <p:cNvSpPr/>
          <p:nvPr/>
        </p:nvSpPr>
        <p:spPr>
          <a:xfrm>
            <a:off x="2889670" y="1790204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0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円柱 86">
            <a:extLst>
              <a:ext uri="{FF2B5EF4-FFF2-40B4-BE49-F238E27FC236}">
                <a16:creationId xmlns:a16="http://schemas.microsoft.com/office/drawing/2014/main" id="{B0C4EC9C-8937-EC17-1A17-B22E6E418F7D}"/>
              </a:ext>
            </a:extLst>
          </p:cNvPr>
          <p:cNvSpPr/>
          <p:nvPr/>
        </p:nvSpPr>
        <p:spPr>
          <a:xfrm>
            <a:off x="2889670" y="2291585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B6D85EC-727B-A3E4-D5DB-F0687484ED62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946577" y="1901574"/>
            <a:ext cx="1943093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E422C17-398B-6AE9-2BDC-BCC6B5C8D6B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937610" y="2415941"/>
            <a:ext cx="1952060" cy="0"/>
          </a:xfrm>
          <a:prstGeom prst="straightConnector1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05CED68-1EB8-ADC0-C459-4EDEEFCFA01B}"/>
              </a:ext>
            </a:extLst>
          </p:cNvPr>
          <p:cNvCxnSpPr>
            <a:cxnSpLocks/>
            <a:stCxn id="86" idx="4"/>
            <a:endCxn id="23" idx="2"/>
          </p:cNvCxnSpPr>
          <p:nvPr/>
        </p:nvCxnSpPr>
        <p:spPr>
          <a:xfrm flipV="1">
            <a:off x="3872325" y="1910502"/>
            <a:ext cx="745712" cy="405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D0B45FE7-34DE-5CEB-2E20-B36A1BECF961}"/>
              </a:ext>
            </a:extLst>
          </p:cNvPr>
          <p:cNvCxnSpPr>
            <a:cxnSpLocks/>
            <a:stCxn id="87" idx="4"/>
            <a:endCxn id="24" idx="2"/>
          </p:cNvCxnSpPr>
          <p:nvPr/>
        </p:nvCxnSpPr>
        <p:spPr>
          <a:xfrm>
            <a:off x="3872325" y="2415941"/>
            <a:ext cx="745712" cy="441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E4E8F5B-5FE4-6978-8A80-94DC003448BA}"/>
              </a:ext>
            </a:extLst>
          </p:cNvPr>
          <p:cNvCxnSpPr>
            <a:cxnSpLocks/>
            <a:stCxn id="78" idx="4"/>
            <a:endCxn id="25" idx="2"/>
          </p:cNvCxnSpPr>
          <p:nvPr/>
        </p:nvCxnSpPr>
        <p:spPr>
          <a:xfrm>
            <a:off x="3862428" y="3166864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E56D687-6067-2339-F94E-EC4CFBB76820}"/>
              </a:ext>
            </a:extLst>
          </p:cNvPr>
          <p:cNvCxnSpPr>
            <a:cxnSpLocks/>
            <a:stCxn id="79" idx="4"/>
            <a:endCxn id="26" idx="2"/>
          </p:cNvCxnSpPr>
          <p:nvPr/>
        </p:nvCxnSpPr>
        <p:spPr>
          <a:xfrm>
            <a:off x="3862428" y="3477870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26C255EC-2021-F032-0DB8-A59C0E0281AD}"/>
              </a:ext>
            </a:extLst>
          </p:cNvPr>
          <p:cNvCxnSpPr>
            <a:cxnSpLocks/>
            <a:stCxn id="80" idx="4"/>
            <a:endCxn id="27" idx="2"/>
          </p:cNvCxnSpPr>
          <p:nvPr/>
        </p:nvCxnSpPr>
        <p:spPr>
          <a:xfrm>
            <a:off x="3862428" y="3799267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E157782-3E2A-03FE-51FE-74AE02AAD0DB}"/>
              </a:ext>
            </a:extLst>
          </p:cNvPr>
          <p:cNvCxnSpPr>
            <a:cxnSpLocks/>
            <a:stCxn id="81" idx="4"/>
            <a:endCxn id="28" idx="2"/>
          </p:cNvCxnSpPr>
          <p:nvPr/>
        </p:nvCxnSpPr>
        <p:spPr>
          <a:xfrm>
            <a:off x="3862428" y="4131055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E178073E-B464-214D-2F51-A56BE9DB800D}"/>
              </a:ext>
            </a:extLst>
          </p:cNvPr>
          <p:cNvCxnSpPr>
            <a:cxnSpLocks/>
            <a:stCxn id="82" idx="4"/>
            <a:endCxn id="29" idx="2"/>
          </p:cNvCxnSpPr>
          <p:nvPr/>
        </p:nvCxnSpPr>
        <p:spPr>
          <a:xfrm>
            <a:off x="3862428" y="4907569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7A0AFC1-22B6-30E2-EA85-FADA10428D38}"/>
              </a:ext>
            </a:extLst>
          </p:cNvPr>
          <p:cNvCxnSpPr>
            <a:cxnSpLocks/>
            <a:stCxn id="83" idx="4"/>
            <a:endCxn id="30" idx="2"/>
          </p:cNvCxnSpPr>
          <p:nvPr/>
        </p:nvCxnSpPr>
        <p:spPr>
          <a:xfrm>
            <a:off x="3862428" y="5228966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19B5AA1-3F2C-7D48-4082-CF8B96B05372}"/>
              </a:ext>
            </a:extLst>
          </p:cNvPr>
          <p:cNvCxnSpPr>
            <a:cxnSpLocks/>
            <a:stCxn id="84" idx="4"/>
            <a:endCxn id="31" idx="2"/>
          </p:cNvCxnSpPr>
          <p:nvPr/>
        </p:nvCxnSpPr>
        <p:spPr>
          <a:xfrm>
            <a:off x="3862428" y="5925844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0B2A510A-4162-5640-1A92-80E7B5D9B216}"/>
              </a:ext>
            </a:extLst>
          </p:cNvPr>
          <p:cNvCxnSpPr>
            <a:cxnSpLocks/>
            <a:stCxn id="85" idx="4"/>
            <a:endCxn id="32" idx="2"/>
          </p:cNvCxnSpPr>
          <p:nvPr/>
        </p:nvCxnSpPr>
        <p:spPr>
          <a:xfrm>
            <a:off x="3862428" y="6257027"/>
            <a:ext cx="755607" cy="16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5DDE9B3A-B60B-3995-AFE6-B86E52B134F5}"/>
              </a:ext>
            </a:extLst>
          </p:cNvPr>
          <p:cNvCxnSpPr>
            <a:cxnSpLocks/>
          </p:cNvCxnSpPr>
          <p:nvPr/>
        </p:nvCxnSpPr>
        <p:spPr>
          <a:xfrm flipH="1">
            <a:off x="231752" y="1128068"/>
            <a:ext cx="4236339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C9E643F-9962-6A6C-5E0B-5D723F1B56F9}"/>
              </a:ext>
            </a:extLst>
          </p:cNvPr>
          <p:cNvSpPr txBox="1"/>
          <p:nvPr/>
        </p:nvSpPr>
        <p:spPr>
          <a:xfrm>
            <a:off x="3430890" y="943558"/>
            <a:ext cx="1004276" cy="216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 AHV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188DC8D-B7D9-206A-1861-7A5FAB4324CF}"/>
              </a:ext>
            </a:extLst>
          </p:cNvPr>
          <p:cNvCxnSpPr>
            <a:cxnSpLocks/>
          </p:cNvCxnSpPr>
          <p:nvPr/>
        </p:nvCxnSpPr>
        <p:spPr>
          <a:xfrm flipH="1">
            <a:off x="4468091" y="1128068"/>
            <a:ext cx="607868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7C94D39-0416-9BE1-8EFD-357B787028B8}"/>
              </a:ext>
            </a:extLst>
          </p:cNvPr>
          <p:cNvSpPr txBox="1"/>
          <p:nvPr/>
        </p:nvSpPr>
        <p:spPr>
          <a:xfrm>
            <a:off x="4418609" y="936258"/>
            <a:ext cx="1004276" cy="216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sz="1000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 Guest</a:t>
            </a:r>
          </a:p>
        </p:txBody>
      </p:sp>
      <p:sp>
        <p:nvSpPr>
          <p:cNvPr id="104" name="吹き出し: 四角形 103">
            <a:extLst>
              <a:ext uri="{FF2B5EF4-FFF2-40B4-BE49-F238E27FC236}">
                <a16:creationId xmlns:a16="http://schemas.microsoft.com/office/drawing/2014/main" id="{0DE8F77F-8937-CDF3-4B5C-F9DC858D6FB3}"/>
              </a:ext>
            </a:extLst>
          </p:cNvPr>
          <p:cNvSpPr/>
          <p:nvPr/>
        </p:nvSpPr>
        <p:spPr>
          <a:xfrm>
            <a:off x="10657732" y="5935126"/>
            <a:ext cx="1376134" cy="433160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吹き出し: 四角形 104">
            <a:extLst>
              <a:ext uri="{FF2B5EF4-FFF2-40B4-BE49-F238E27FC236}">
                <a16:creationId xmlns:a16="http://schemas.microsoft.com/office/drawing/2014/main" id="{1322834B-B7D2-9DD3-21C1-713AC307483E}"/>
              </a:ext>
            </a:extLst>
          </p:cNvPr>
          <p:cNvSpPr/>
          <p:nvPr/>
        </p:nvSpPr>
        <p:spPr>
          <a:xfrm>
            <a:off x="10657732" y="3247958"/>
            <a:ext cx="1376134" cy="433160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吹き出し: 四角形 105">
            <a:extLst>
              <a:ext uri="{FF2B5EF4-FFF2-40B4-BE49-F238E27FC236}">
                <a16:creationId xmlns:a16="http://schemas.microsoft.com/office/drawing/2014/main" id="{ECAC86A4-901A-2BD8-70F5-8018F7ED656C}"/>
              </a:ext>
            </a:extLst>
          </p:cNvPr>
          <p:cNvSpPr/>
          <p:nvPr/>
        </p:nvSpPr>
        <p:spPr>
          <a:xfrm>
            <a:off x="10657732" y="2735052"/>
            <a:ext cx="1376134" cy="433160"/>
          </a:xfrm>
          <a:prstGeom prst="wedgeRectCallout">
            <a:avLst>
              <a:gd name="adj1" fmla="val -200401"/>
              <a:gd name="adj2" fmla="val -11622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785019B1-E97A-0521-8CD9-5C2FCE5F2DE2}"/>
              </a:ext>
            </a:extLst>
          </p:cNvPr>
          <p:cNvSpPr/>
          <p:nvPr/>
        </p:nvSpPr>
        <p:spPr>
          <a:xfrm>
            <a:off x="10657731" y="3859034"/>
            <a:ext cx="1376134" cy="433160"/>
          </a:xfrm>
          <a:prstGeom prst="wedgeRectCallout">
            <a:avLst>
              <a:gd name="adj1" fmla="val -58669"/>
              <a:gd name="adj2" fmla="val -297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AA5FD0B4-49B1-43A3-BA95-486FEEF7A495}"/>
              </a:ext>
            </a:extLst>
          </p:cNvPr>
          <p:cNvSpPr/>
          <p:nvPr/>
        </p:nvSpPr>
        <p:spPr>
          <a:xfrm>
            <a:off x="10550059" y="423989"/>
            <a:ext cx="1466065" cy="260650"/>
          </a:xfrm>
          <a:prstGeom prst="roundRect">
            <a:avLst>
              <a:gd name="adj" fmla="val 686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 LVM 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4D35EFC-ED73-3BDE-3248-1AB25E933ACE}"/>
              </a:ext>
            </a:extLst>
          </p:cNvPr>
          <p:cNvSpPr/>
          <p:nvPr/>
        </p:nvSpPr>
        <p:spPr>
          <a:xfrm>
            <a:off x="10546772" y="131074"/>
            <a:ext cx="1466065" cy="253887"/>
          </a:xfrm>
          <a:prstGeom prst="roundRect">
            <a:avLst>
              <a:gd name="adj" fmla="val 4300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 VG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050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D7D97-B487-E615-3F63-ADFD2C35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1800" dirty="0"/>
              <a:t>NDB </a:t>
            </a:r>
            <a:r>
              <a:rPr kumimoji="1" lang="ja-JP" altLang="en-US" sz="1800" dirty="0"/>
              <a:t>でプロビジョニングした </a:t>
            </a:r>
            <a:r>
              <a:rPr kumimoji="1" lang="en-US" altLang="ja-JP" sz="1800" dirty="0"/>
              <a:t>Oracle Database Single Instance </a:t>
            </a:r>
            <a:r>
              <a:rPr kumimoji="1" lang="ja-JP" altLang="en-US" sz="1800" dirty="0"/>
              <a:t>の </a:t>
            </a:r>
            <a:r>
              <a:rPr kumimoji="1" lang="en-US" altLang="ja-JP" sz="1800" dirty="0"/>
              <a:t>DB Server VM</a:t>
            </a:r>
            <a:br>
              <a:rPr lang="en-US" altLang="ja-JP" dirty="0"/>
            </a:br>
            <a:r>
              <a:rPr lang="en-US" altLang="ja-JP" dirty="0"/>
              <a:t>DB</a:t>
            </a:r>
            <a:r>
              <a:rPr lang="ja-JP" altLang="en-US" dirty="0"/>
              <a:t> 関連ディレクトリの様子（</a:t>
            </a:r>
            <a:r>
              <a:rPr lang="en-US" altLang="ja-JP" dirty="0"/>
              <a:t>Oracle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File / FRA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1A61D3-A615-F290-F4F6-2B963C547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DEA27-3E0E-2E64-1A69-BF1255D63971}"/>
              </a:ext>
            </a:extLst>
          </p:cNvPr>
          <p:cNvSpPr txBox="1"/>
          <p:nvPr/>
        </p:nvSpPr>
        <p:spPr>
          <a:xfrm>
            <a:off x="283779" y="831126"/>
            <a:ext cx="4080403" cy="58061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/u02 -d -n -L 4 --charset=ascii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app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`-- oracle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admin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audit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cfgtoollogs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dbca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sqlpatch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checkpoints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afdboot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apx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asmcmd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asmtool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bdsql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clients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diagtool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gsm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kfod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lsnrctl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netcman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ofm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plsql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plsqlapp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tnslsnr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|-- </a:t>
            </a:r>
            <a:r>
              <a:rPr lang="en-US" altLang="ja-JP" sz="900" dirty="0">
                <a:highlight>
                  <a:srgbClr val="FF00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|   `-- </a:t>
            </a:r>
            <a:r>
              <a:rPr lang="en-US" altLang="ja-JP" sz="900" dirty="0">
                <a:highlight>
                  <a:srgbClr val="FF66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`-- product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`-- 19.0.0</a:t>
            </a: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37 directories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584CFC-5FAB-8215-D6BD-8FD689E614B6}"/>
              </a:ext>
            </a:extLst>
          </p:cNvPr>
          <p:cNvSpPr txBox="1"/>
          <p:nvPr/>
        </p:nvSpPr>
        <p:spPr>
          <a:xfrm>
            <a:off x="2890405" y="1215445"/>
            <a:ext cx="5661313" cy="4270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/datafiles_orandb1 -n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>
                <a:highlight>
                  <a:srgbClr val="FF00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F2C33B299A06554DE053790BA8C0A14A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datafile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o1_mf_sysaux_kwq9q1y1_.dbf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o1_mf_system_kwq9q1xr_.dbf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o1_mf_temp_kwq9q1y2_.dbf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o1_mf_undotbs1_kwq9q1y1_.dbf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o1_mf_users_kwq9qc8h_.dbf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controlfile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o1_mf_kwq8zsgx_.ctl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datafile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o1_mf_sysaux_kwq8xw0q_.dbf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o1_mf_sysaux_kwq94vg6_.dbf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o1_mf_system_kwq8wrvd_.dbf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o1_mf_system_kwq94vfr_.dbf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o1_mf_temp_kwq9sojm_.tmp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o1_mf_undotbs1_kwq94vg9_.dbf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o1_mf_undotbsp_kwq9sqlk_.dbf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|-- o1_mf_users_kwq8yd64_.dbf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temp012023-01-21_08-39-09-726-AM.dbf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o1_mf_1_kwq8zvw8_.log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o1_mf_2_kwq8zvww_.log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`-- o1_mf_3_kwq8zvxn_.log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lost+found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directories, 18 files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6812B5-468D-B113-C6F8-C0DA34F5669D}"/>
              </a:ext>
            </a:extLst>
          </p:cNvPr>
          <p:cNvSpPr txBox="1"/>
          <p:nvPr/>
        </p:nvSpPr>
        <p:spPr>
          <a:xfrm>
            <a:off x="6252236" y="3672263"/>
            <a:ext cx="5368764" cy="29650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[oracle@ndb-oracle-sv-01 ~]$ tree 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/fra_orandb1 -n --charset=ascii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/u02/app/oracle/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lang="en-US" altLang="ja-JP" sz="900" dirty="0">
                <a:highlight>
                  <a:srgbClr val="FF6600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|-- ORANDB1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archivelog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`-- 2023_01_21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|-- o1_mf_1_6_kwq9qg47_.arc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o1_mf_1_7_kwqb78j2_.arc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autobackup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`-- 2023_01_21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    `-- o1_mf_s_1126688478_kwqbgyo8_.bkp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controlfile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|   `-- o1_mf_kwq8zsjj_.ctl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o1_mf_1_kwq8zwx0_.log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|-- o1_mf_2_kwq8zxdp_.log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|       `-- o1_mf_3_kwq8zxgv_.log</a:t>
            </a: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`-- </a:t>
            </a:r>
            <a:r>
              <a:rPr lang="en-US" altLang="ja-JP" sz="9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lost+found</a:t>
            </a:r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9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 directories, 7 files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31D9B75-3582-35D2-0029-6C792F8A7512}"/>
              </a:ext>
            </a:extLst>
          </p:cNvPr>
          <p:cNvCxnSpPr>
            <a:cxnSpLocks/>
          </p:cNvCxnSpPr>
          <p:nvPr/>
        </p:nvCxnSpPr>
        <p:spPr>
          <a:xfrm flipV="1">
            <a:off x="1963882" y="1603655"/>
            <a:ext cx="1810676" cy="405953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3EC4F4D-C64F-8417-3340-B2A29FEA919A}"/>
              </a:ext>
            </a:extLst>
          </p:cNvPr>
          <p:cNvCxnSpPr>
            <a:cxnSpLocks/>
          </p:cNvCxnSpPr>
          <p:nvPr/>
        </p:nvCxnSpPr>
        <p:spPr>
          <a:xfrm flipV="1">
            <a:off x="1963882" y="3938155"/>
            <a:ext cx="4288354" cy="198418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3274DD41-55D3-9C49-B9F1-23A3982D8466}"/>
              </a:ext>
            </a:extLst>
          </p:cNvPr>
          <p:cNvSpPr/>
          <p:nvPr/>
        </p:nvSpPr>
        <p:spPr>
          <a:xfrm>
            <a:off x="6050905" y="1603655"/>
            <a:ext cx="1839806" cy="4195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A4BF28CD-3A02-C805-09A9-1B975252575C}"/>
              </a:ext>
            </a:extLst>
          </p:cNvPr>
          <p:cNvSpPr/>
          <p:nvPr/>
        </p:nvSpPr>
        <p:spPr>
          <a:xfrm>
            <a:off x="9311929" y="4094018"/>
            <a:ext cx="1844940" cy="4195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oradata_fra_orandb1_lv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0C325460-F1DC-4563-9B87-A5CB77367C3B}"/>
              </a:ext>
            </a:extLst>
          </p:cNvPr>
          <p:cNvSpPr/>
          <p:nvPr/>
        </p:nvSpPr>
        <p:spPr>
          <a:xfrm>
            <a:off x="1590306" y="1050766"/>
            <a:ext cx="982655" cy="24871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sdb</a:t>
            </a:r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030E6B4-EEC5-7B77-51B0-1C3873E2C61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85800" y="1050766"/>
            <a:ext cx="904506" cy="124356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23D2101-7A00-B6B4-515B-51EF52A138A6}"/>
              </a:ext>
            </a:extLst>
          </p:cNvPr>
          <p:cNvCxnSpPr>
            <a:cxnSpLocks/>
          </p:cNvCxnSpPr>
          <p:nvPr/>
        </p:nvCxnSpPr>
        <p:spPr>
          <a:xfrm>
            <a:off x="5400048" y="1487909"/>
            <a:ext cx="644237" cy="32552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574A75-9DA3-D033-0B1F-9E18BEBACED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434451" y="3938155"/>
            <a:ext cx="877478" cy="36563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6A7DB2C7-51AC-3E07-6958-06845AEFD196}"/>
              </a:ext>
            </a:extLst>
          </p:cNvPr>
          <p:cNvSpPr/>
          <p:nvPr/>
        </p:nvSpPr>
        <p:spPr>
          <a:xfrm>
            <a:off x="5882000" y="2266328"/>
            <a:ext cx="5104901" cy="760021"/>
          </a:xfrm>
          <a:prstGeom prst="wedgeRectCallout">
            <a:avLst>
              <a:gd name="adj1" fmla="val 745"/>
              <a:gd name="adj2" fmla="val -15303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元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の構成とは異なり、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/u02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配下に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ORACLE_HOME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08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NDB</a:t>
            </a:r>
            <a:r>
              <a:rPr lang="ja-JP" altLang="en-US" dirty="0"/>
              <a:t> のコピー データ マネージメント（</a:t>
            </a:r>
            <a:r>
              <a:rPr lang="en-US" altLang="ja-JP" dirty="0"/>
              <a:t>CDM</a:t>
            </a:r>
            <a:r>
              <a:rPr lang="ja-JP" altLang="en-US" dirty="0"/>
              <a:t>）とは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524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48FB-B014-4ED7-56B9-A4232EB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59FCA-A47A-F021-731F-6C220441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4FA56-3744-42B0-E4DB-1A40946EA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261897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上で </a:t>
            </a:r>
            <a:r>
              <a:rPr kumimoji="1" lang="en-US" altLang="ja-JP" dirty="0"/>
              <a:t>DB as a Service </a:t>
            </a:r>
            <a:r>
              <a:rPr kumimoji="1" lang="ja-JP" altLang="en-US" dirty="0"/>
              <a:t>が提供できるようになる</a:t>
            </a:r>
            <a:br>
              <a:rPr kumimoji="1" lang="en-US" altLang="ja-JP" dirty="0"/>
            </a:br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Database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NDB</a:t>
            </a:r>
            <a:r>
              <a:rPr kumimoji="1" lang="ja-JP" altLang="en-US" dirty="0"/>
              <a:t>）の、</a:t>
            </a:r>
            <a:br>
              <a:rPr lang="en-US" altLang="ja-JP" dirty="0"/>
            </a:br>
            <a:r>
              <a:rPr lang="ja-JP" altLang="en-US" dirty="0"/>
              <a:t>コピー データ マネージメント（</a:t>
            </a:r>
            <a:r>
              <a:rPr lang="en-US" altLang="ja-JP" dirty="0"/>
              <a:t>CDM</a:t>
            </a:r>
            <a:r>
              <a:rPr lang="ja-JP" altLang="en-US" dirty="0"/>
              <a:t>）機能を紹介する。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4562590-5558-B7EC-9E8C-3FB087554B70}"/>
              </a:ext>
            </a:extLst>
          </p:cNvPr>
          <p:cNvSpPr/>
          <p:nvPr/>
        </p:nvSpPr>
        <p:spPr>
          <a:xfrm>
            <a:off x="1035584" y="3712052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48B9D0B0-860A-BEB2-3F0D-7393E9DFA81F}"/>
              </a:ext>
            </a:extLst>
          </p:cNvPr>
          <p:cNvSpPr/>
          <p:nvPr/>
        </p:nvSpPr>
        <p:spPr>
          <a:xfrm>
            <a:off x="4590181" y="6037976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E66A0F9-11E1-8C49-91BA-4DCD49A35818}"/>
              </a:ext>
            </a:extLst>
          </p:cNvPr>
          <p:cNvSpPr/>
          <p:nvPr/>
        </p:nvSpPr>
        <p:spPr>
          <a:xfrm>
            <a:off x="2149431" y="3693220"/>
            <a:ext cx="2234172" cy="2750705"/>
          </a:xfrm>
          <a:prstGeom prst="rightArrow">
            <a:avLst>
              <a:gd name="adj1" fmla="val 100000"/>
              <a:gd name="adj2" fmla="val 2071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コピー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A2A3652-4631-C5DC-9EDE-0D2F51886DA5}"/>
              </a:ext>
            </a:extLst>
          </p:cNvPr>
          <p:cNvSpPr/>
          <p:nvPr/>
        </p:nvSpPr>
        <p:spPr>
          <a:xfrm>
            <a:off x="4590181" y="3712053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FA6EB58-1653-C936-F9BA-EAC84C52D1D0}"/>
              </a:ext>
            </a:extLst>
          </p:cNvPr>
          <p:cNvSpPr/>
          <p:nvPr/>
        </p:nvSpPr>
        <p:spPr>
          <a:xfrm>
            <a:off x="6431269" y="3712052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不要になったら削除</a:t>
            </a:r>
          </a:p>
        </p:txBody>
      </p: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389BCCBA-1AEC-DC60-F4CF-CA6926ACBBEA}"/>
              </a:ext>
            </a:extLst>
          </p:cNvPr>
          <p:cNvSpPr/>
          <p:nvPr/>
        </p:nvSpPr>
        <p:spPr>
          <a:xfrm>
            <a:off x="4590181" y="4480671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314E272-D4F7-7145-F1A6-FB252FCB9C81}"/>
              </a:ext>
            </a:extLst>
          </p:cNvPr>
          <p:cNvSpPr/>
          <p:nvPr/>
        </p:nvSpPr>
        <p:spPr>
          <a:xfrm>
            <a:off x="6431269" y="4480670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定期的にリフレッシュ</a:t>
            </a: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CF682F8A-D575-72FB-CED4-4A6753B3B73B}"/>
              </a:ext>
            </a:extLst>
          </p:cNvPr>
          <p:cNvSpPr/>
          <p:nvPr/>
        </p:nvSpPr>
        <p:spPr>
          <a:xfrm>
            <a:off x="4590181" y="5254699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11956BA-84D7-F842-A9BB-FB1FD9C6FBB6}"/>
              </a:ext>
            </a:extLst>
          </p:cNvPr>
          <p:cNvSpPr/>
          <p:nvPr/>
        </p:nvSpPr>
        <p:spPr>
          <a:xfrm>
            <a:off x="6431269" y="5254698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テストのたびにリセット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550B44-28B2-9B7A-C6A6-37E6D2761BCB}"/>
              </a:ext>
            </a:extLst>
          </p:cNvPr>
          <p:cNvSpPr txBox="1"/>
          <p:nvPr/>
        </p:nvSpPr>
        <p:spPr>
          <a:xfrm>
            <a:off x="700643" y="2747676"/>
            <a:ext cx="3467595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運用中の環境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25AF37-4C9C-F472-C5AA-D334CD17A699}"/>
              </a:ext>
            </a:extLst>
          </p:cNvPr>
          <p:cNvSpPr txBox="1"/>
          <p:nvPr/>
        </p:nvSpPr>
        <p:spPr>
          <a:xfrm>
            <a:off x="4590181" y="2757634"/>
            <a:ext cx="5230711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レポート作成などで利用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A83C9-DD5F-C143-37DF-E71015575E6B}"/>
              </a:ext>
            </a:extLst>
          </p:cNvPr>
          <p:cNvSpPr txBox="1"/>
          <p:nvPr/>
        </p:nvSpPr>
        <p:spPr>
          <a:xfrm>
            <a:off x="734643" y="3306101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7C84D0-8C22-B87D-F447-10E1E654B6F7}"/>
              </a:ext>
            </a:extLst>
          </p:cNvPr>
          <p:cNvSpPr txBox="1"/>
          <p:nvPr/>
        </p:nvSpPr>
        <p:spPr>
          <a:xfrm>
            <a:off x="4306159" y="3306100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DD1C08AE-D311-505D-243E-CF6A8D465E64}"/>
              </a:ext>
            </a:extLst>
          </p:cNvPr>
          <p:cNvSpPr/>
          <p:nvPr/>
        </p:nvSpPr>
        <p:spPr>
          <a:xfrm>
            <a:off x="203982" y="4779142"/>
            <a:ext cx="1738871" cy="1143820"/>
          </a:xfrm>
          <a:prstGeom prst="wedgeRectCallout">
            <a:avLst>
              <a:gd name="adj1" fmla="val 33664"/>
              <a:gd name="adj2" fmla="val -9739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今日は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07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48FB-B014-4ED7-56B9-A4232EB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コピー データ マネージメント（</a:t>
            </a:r>
            <a:r>
              <a:rPr kumimoji="1" lang="en-US" altLang="ja-JP" dirty="0"/>
              <a:t>CDM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59FCA-A47A-F021-731F-6C220441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4FA56-3744-42B0-E4DB-1A40946EA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26189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クローン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の作成</a:t>
            </a:r>
            <a:endParaRPr kumimoji="1" lang="en-US" altLang="ja-JP" dirty="0"/>
          </a:p>
          <a:p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の削除 </a:t>
            </a:r>
            <a:r>
              <a:rPr lang="en-US" altLang="ja-JP" dirty="0"/>
              <a:t>/ </a:t>
            </a:r>
            <a:r>
              <a:rPr lang="ja-JP" altLang="en-US" dirty="0"/>
              <a:t>リフレッシュ</a:t>
            </a:r>
            <a:endParaRPr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 のリストア </a:t>
            </a:r>
            <a:r>
              <a:rPr lang="en-US" altLang="ja-JP" dirty="0"/>
              <a:t>/ PIT </a:t>
            </a:r>
            <a:r>
              <a:rPr lang="ja-JP" altLang="en-US" dirty="0"/>
              <a:t>リカバリ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4562590-5558-B7EC-9E8C-3FB087554B70}"/>
              </a:ext>
            </a:extLst>
          </p:cNvPr>
          <p:cNvSpPr/>
          <p:nvPr/>
        </p:nvSpPr>
        <p:spPr>
          <a:xfrm>
            <a:off x="1035584" y="3712052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48B9D0B0-860A-BEB2-3F0D-7393E9DFA81F}"/>
              </a:ext>
            </a:extLst>
          </p:cNvPr>
          <p:cNvSpPr/>
          <p:nvPr/>
        </p:nvSpPr>
        <p:spPr>
          <a:xfrm>
            <a:off x="4590181" y="6037976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E66A0F9-11E1-8C49-91BA-4DCD49A35818}"/>
              </a:ext>
            </a:extLst>
          </p:cNvPr>
          <p:cNvSpPr/>
          <p:nvPr/>
        </p:nvSpPr>
        <p:spPr>
          <a:xfrm>
            <a:off x="2149431" y="3693220"/>
            <a:ext cx="2234172" cy="2750705"/>
          </a:xfrm>
          <a:prstGeom prst="rightArrow">
            <a:avLst>
              <a:gd name="adj1" fmla="val 100000"/>
              <a:gd name="adj2" fmla="val 2071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コピー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A2A3652-4631-C5DC-9EDE-0D2F51886DA5}"/>
              </a:ext>
            </a:extLst>
          </p:cNvPr>
          <p:cNvSpPr/>
          <p:nvPr/>
        </p:nvSpPr>
        <p:spPr>
          <a:xfrm>
            <a:off x="4590181" y="3712053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FA6EB58-1653-C936-F9BA-EAC84C52D1D0}"/>
              </a:ext>
            </a:extLst>
          </p:cNvPr>
          <p:cNvSpPr/>
          <p:nvPr/>
        </p:nvSpPr>
        <p:spPr>
          <a:xfrm>
            <a:off x="6431269" y="3712052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不要になったら削除</a:t>
            </a:r>
          </a:p>
        </p:txBody>
      </p: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389BCCBA-1AEC-DC60-F4CF-CA6926ACBBEA}"/>
              </a:ext>
            </a:extLst>
          </p:cNvPr>
          <p:cNvSpPr/>
          <p:nvPr/>
        </p:nvSpPr>
        <p:spPr>
          <a:xfrm>
            <a:off x="4590181" y="4480671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314E272-D4F7-7145-F1A6-FB252FCB9C81}"/>
              </a:ext>
            </a:extLst>
          </p:cNvPr>
          <p:cNvSpPr/>
          <p:nvPr/>
        </p:nvSpPr>
        <p:spPr>
          <a:xfrm>
            <a:off x="6431269" y="4480670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定期的にリフレッシュ</a:t>
            </a: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CF682F8A-D575-72FB-CED4-4A6753B3B73B}"/>
              </a:ext>
            </a:extLst>
          </p:cNvPr>
          <p:cNvSpPr/>
          <p:nvPr/>
        </p:nvSpPr>
        <p:spPr>
          <a:xfrm>
            <a:off x="4590181" y="5254699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11956BA-84D7-F842-A9BB-FB1FD9C6FBB6}"/>
              </a:ext>
            </a:extLst>
          </p:cNvPr>
          <p:cNvSpPr/>
          <p:nvPr/>
        </p:nvSpPr>
        <p:spPr>
          <a:xfrm>
            <a:off x="6431269" y="5254698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テストのたびにリセット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550B44-28B2-9B7A-C6A6-37E6D2761BCB}"/>
              </a:ext>
            </a:extLst>
          </p:cNvPr>
          <p:cNvSpPr txBox="1"/>
          <p:nvPr/>
        </p:nvSpPr>
        <p:spPr>
          <a:xfrm>
            <a:off x="700643" y="2747676"/>
            <a:ext cx="3467595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運用中の環境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25AF37-4C9C-F472-C5AA-D334CD17A699}"/>
              </a:ext>
            </a:extLst>
          </p:cNvPr>
          <p:cNvSpPr txBox="1"/>
          <p:nvPr/>
        </p:nvSpPr>
        <p:spPr>
          <a:xfrm>
            <a:off x="4590181" y="2757634"/>
            <a:ext cx="5230711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レポート作成などで利用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A83C9-DD5F-C143-37DF-E71015575E6B}"/>
              </a:ext>
            </a:extLst>
          </p:cNvPr>
          <p:cNvSpPr txBox="1"/>
          <p:nvPr/>
        </p:nvSpPr>
        <p:spPr>
          <a:xfrm>
            <a:off x="734643" y="3306101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7C84D0-8C22-B87D-F447-10E1E654B6F7}"/>
              </a:ext>
            </a:extLst>
          </p:cNvPr>
          <p:cNvSpPr txBox="1"/>
          <p:nvPr/>
        </p:nvSpPr>
        <p:spPr>
          <a:xfrm>
            <a:off x="4306159" y="3306100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718E0-E98F-2B4E-D2E9-C1F90B00215F}"/>
              </a:ext>
            </a:extLst>
          </p:cNvPr>
          <p:cNvSpPr txBox="1"/>
          <p:nvPr/>
        </p:nvSpPr>
        <p:spPr>
          <a:xfrm>
            <a:off x="6816443" y="248285"/>
            <a:ext cx="1635681" cy="4878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再掲</a:t>
            </a:r>
          </a:p>
        </p:txBody>
      </p:sp>
    </p:spTree>
    <p:extLst>
      <p:ext uri="{BB962C8B-B14F-4D97-AF65-F5344CB8AC3E}">
        <p14:creationId xmlns:p14="http://schemas.microsoft.com/office/powerpoint/2010/main" val="2219393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C2DB1-31C6-F771-0541-1B21F3B2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2933F2-81B7-AC56-3F64-ABDFB89B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7BEFD3-EC02-E5D5-4F7F-5373A758D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440027"/>
          </a:xfrm>
        </p:spPr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 </a:t>
            </a:r>
            <a:r>
              <a:rPr lang="en-US" altLang="ja-JP" dirty="0"/>
              <a:t>CDM</a:t>
            </a:r>
            <a:r>
              <a:rPr lang="ja-JP" altLang="en-US" dirty="0"/>
              <a:t> では、タイムマシンを利用する</a:t>
            </a:r>
            <a:endParaRPr lang="en-US" altLang="ja-JP" dirty="0"/>
          </a:p>
          <a:p>
            <a:r>
              <a:rPr lang="ja-JP" altLang="en-US" dirty="0"/>
              <a:t>タイムマシンは、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の登録 </a:t>
            </a:r>
            <a:r>
              <a:rPr kumimoji="1" lang="en-US" altLang="ja-JP" dirty="0"/>
              <a:t>/ </a:t>
            </a:r>
            <a:r>
              <a:rPr kumimoji="1" lang="ja-JP" altLang="en-US" dirty="0"/>
              <a:t>作成時に作成される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2792B1-9891-89B7-20F7-F786F4BD9BC4}"/>
              </a:ext>
            </a:extLst>
          </p:cNvPr>
          <p:cNvSpPr/>
          <p:nvPr/>
        </p:nvSpPr>
        <p:spPr>
          <a:xfrm>
            <a:off x="5779478" y="2689835"/>
            <a:ext cx="3501363" cy="2378133"/>
          </a:xfrm>
          <a:prstGeom prst="roundRect">
            <a:avLst>
              <a:gd name="adj" fmla="val 787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D2C1BF-6F56-69E7-2234-AFA3E95AA6B7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B159FCD4-3CC3-25D0-44C3-FD849214F62B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C34A4FA-1A8A-3C20-9A4A-2D53EEF28C0E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21531AE-D982-9AE8-102E-6616A4E80C08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9BFEF933-DD3C-8C34-2301-A2A759C07D0C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3B4715E-24EE-F992-570A-AF41B8D37BE1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667CD5-FD69-6D74-0465-2916976BB7C5}"/>
              </a:ext>
            </a:extLst>
          </p:cNvPr>
          <p:cNvCxnSpPr>
            <a:cxnSpLocks/>
            <a:stCxn id="18" idx="4"/>
            <a:endCxn id="8" idx="1"/>
          </p:cNvCxnSpPr>
          <p:nvPr/>
        </p:nvCxnSpPr>
        <p:spPr>
          <a:xfrm flipV="1">
            <a:off x="4300054" y="3878902"/>
            <a:ext cx="1479424" cy="1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C3950-9D51-C5F7-889E-418B926E368A}"/>
              </a:ext>
            </a:extLst>
          </p:cNvPr>
          <p:cNvSpPr/>
          <p:nvPr/>
        </p:nvSpPr>
        <p:spPr>
          <a:xfrm>
            <a:off x="6660699" y="3356423"/>
            <a:ext cx="1738883" cy="6694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A8C0A00-810A-7755-4F12-AF4BF541CD31}"/>
              </a:ext>
            </a:extLst>
          </p:cNvPr>
          <p:cNvSpPr/>
          <p:nvPr/>
        </p:nvSpPr>
        <p:spPr>
          <a:xfrm>
            <a:off x="6660699" y="4115986"/>
            <a:ext cx="1738884" cy="68629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</a:p>
        </p:txBody>
      </p:sp>
    </p:spTree>
    <p:extLst>
      <p:ext uri="{BB962C8B-B14F-4D97-AF65-F5344CB8AC3E}">
        <p14:creationId xmlns:p14="http://schemas.microsoft.com/office/powerpoint/2010/main" val="3066582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548FB-B014-4ED7-56B9-A4232EB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CDM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59FCA-A47A-F021-731F-6C2204416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4FA56-3744-42B0-E4DB-1A40946EA4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261897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クローン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の作成（セットで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も作成）</a:t>
            </a:r>
            <a:endParaRPr kumimoji="1" lang="en-US" altLang="ja-JP" dirty="0"/>
          </a:p>
          <a:p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の削除 </a:t>
            </a:r>
            <a:r>
              <a:rPr lang="en-US" altLang="ja-JP" dirty="0"/>
              <a:t>/ </a:t>
            </a:r>
            <a:r>
              <a:rPr lang="ja-JP" altLang="en-US" dirty="0"/>
              <a:t>リフレッシュ（スケジュール設定も可能）</a:t>
            </a:r>
            <a:endParaRPr lang="en-US" altLang="ja-JP" dirty="0"/>
          </a:p>
          <a:p>
            <a:r>
              <a:rPr lang="en-US" altLang="ja-JP" dirty="0"/>
              <a:t>DB</a:t>
            </a:r>
            <a:r>
              <a:rPr lang="ja-JP" altLang="en-US" dirty="0"/>
              <a:t> のリストア（スナップショット） </a:t>
            </a:r>
            <a:r>
              <a:rPr lang="en-US" altLang="ja-JP" dirty="0"/>
              <a:t>/ PIT </a:t>
            </a:r>
            <a:r>
              <a:rPr lang="ja-JP" altLang="en-US" dirty="0"/>
              <a:t>リカバリ（トランザクション ログ）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4562590-5558-B7EC-9E8C-3FB087554B70}"/>
              </a:ext>
            </a:extLst>
          </p:cNvPr>
          <p:cNvSpPr/>
          <p:nvPr/>
        </p:nvSpPr>
        <p:spPr>
          <a:xfrm>
            <a:off x="972645" y="3712052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48B9D0B0-860A-BEB2-3F0D-7393E9DFA81F}"/>
              </a:ext>
            </a:extLst>
          </p:cNvPr>
          <p:cNvSpPr/>
          <p:nvPr/>
        </p:nvSpPr>
        <p:spPr>
          <a:xfrm>
            <a:off x="4590181" y="6037976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E66A0F9-11E1-8C49-91BA-4DCD49A35818}"/>
              </a:ext>
            </a:extLst>
          </p:cNvPr>
          <p:cNvSpPr/>
          <p:nvPr/>
        </p:nvSpPr>
        <p:spPr>
          <a:xfrm>
            <a:off x="2486361" y="3693220"/>
            <a:ext cx="1897242" cy="2750705"/>
          </a:xfrm>
          <a:prstGeom prst="rightArrow">
            <a:avLst>
              <a:gd name="adj1" fmla="val 100000"/>
              <a:gd name="adj2" fmla="val 20711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A2A3652-4631-C5DC-9EDE-0D2F51886DA5}"/>
              </a:ext>
            </a:extLst>
          </p:cNvPr>
          <p:cNvSpPr/>
          <p:nvPr/>
        </p:nvSpPr>
        <p:spPr>
          <a:xfrm>
            <a:off x="4590181" y="3712053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7FA6EB58-1653-C936-F9BA-EAC84C52D1D0}"/>
              </a:ext>
            </a:extLst>
          </p:cNvPr>
          <p:cNvSpPr/>
          <p:nvPr/>
        </p:nvSpPr>
        <p:spPr>
          <a:xfrm>
            <a:off x="6431269" y="3712052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不要になったら削除</a:t>
            </a:r>
          </a:p>
        </p:txBody>
      </p:sp>
      <p:sp>
        <p:nvSpPr>
          <p:cNvPr id="23" name="フローチャート: 磁気ディスク 22">
            <a:extLst>
              <a:ext uri="{FF2B5EF4-FFF2-40B4-BE49-F238E27FC236}">
                <a16:creationId xmlns:a16="http://schemas.microsoft.com/office/drawing/2014/main" id="{389BCCBA-1AEC-DC60-F4CF-CA6926ACBBEA}"/>
              </a:ext>
            </a:extLst>
          </p:cNvPr>
          <p:cNvSpPr/>
          <p:nvPr/>
        </p:nvSpPr>
        <p:spPr>
          <a:xfrm>
            <a:off x="4590181" y="4480671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2314E272-D4F7-7145-F1A6-FB252FCB9C81}"/>
              </a:ext>
            </a:extLst>
          </p:cNvPr>
          <p:cNvSpPr/>
          <p:nvPr/>
        </p:nvSpPr>
        <p:spPr>
          <a:xfrm>
            <a:off x="6431269" y="4480670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定期的にリフレッシュ</a:t>
            </a: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CF682F8A-D575-72FB-CED4-4A6753B3B73B}"/>
              </a:ext>
            </a:extLst>
          </p:cNvPr>
          <p:cNvSpPr/>
          <p:nvPr/>
        </p:nvSpPr>
        <p:spPr>
          <a:xfrm>
            <a:off x="4590181" y="5254699"/>
            <a:ext cx="914401" cy="4059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11956BA-84D7-F842-A9BB-FB1FD9C6FBB6}"/>
              </a:ext>
            </a:extLst>
          </p:cNvPr>
          <p:cNvSpPr/>
          <p:nvPr/>
        </p:nvSpPr>
        <p:spPr>
          <a:xfrm>
            <a:off x="6431269" y="5254698"/>
            <a:ext cx="3389623" cy="405951"/>
          </a:xfrm>
          <a:prstGeom prst="wedgeRoundRectCallout">
            <a:avLst>
              <a:gd name="adj1" fmla="val -76091"/>
              <a:gd name="adj2" fmla="val -296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テストのたびにリセット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4550B44-28B2-9B7A-C6A6-37E6D2761BCB}"/>
              </a:ext>
            </a:extLst>
          </p:cNvPr>
          <p:cNvSpPr txBox="1"/>
          <p:nvPr/>
        </p:nvSpPr>
        <p:spPr>
          <a:xfrm>
            <a:off x="700643" y="2747676"/>
            <a:ext cx="3467595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運用中の環境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325AF37-4C9C-F472-C5AA-D334CD17A699}"/>
              </a:ext>
            </a:extLst>
          </p:cNvPr>
          <p:cNvSpPr txBox="1"/>
          <p:nvPr/>
        </p:nvSpPr>
        <p:spPr>
          <a:xfrm>
            <a:off x="4590181" y="2757634"/>
            <a:ext cx="5230711" cy="4059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レポート作成などで利用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A83C9-DD5F-C143-37DF-E71015575E6B}"/>
              </a:ext>
            </a:extLst>
          </p:cNvPr>
          <p:cNvSpPr txBox="1"/>
          <p:nvPr/>
        </p:nvSpPr>
        <p:spPr>
          <a:xfrm>
            <a:off x="734643" y="3306101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ソース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C7C84D0-8C22-B87D-F447-10E1E654B6F7}"/>
              </a:ext>
            </a:extLst>
          </p:cNvPr>
          <p:cNvSpPr txBox="1"/>
          <p:nvPr/>
        </p:nvSpPr>
        <p:spPr>
          <a:xfrm>
            <a:off x="4306159" y="3306100"/>
            <a:ext cx="1516281" cy="40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D236B49-D784-BF6D-9D6B-B5B19C588540}"/>
              </a:ext>
            </a:extLst>
          </p:cNvPr>
          <p:cNvSpPr/>
          <p:nvPr/>
        </p:nvSpPr>
        <p:spPr>
          <a:xfrm>
            <a:off x="477694" y="4480670"/>
            <a:ext cx="1893413" cy="1963256"/>
          </a:xfrm>
          <a:prstGeom prst="roundRect">
            <a:avLst>
              <a:gd name="adj" fmla="val 374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D208C-95D8-7687-4A1A-19616BBB57DC}"/>
              </a:ext>
            </a:extLst>
          </p:cNvPr>
          <p:cNvSpPr/>
          <p:nvPr/>
        </p:nvSpPr>
        <p:spPr>
          <a:xfrm>
            <a:off x="566909" y="4886621"/>
            <a:ext cx="1738883" cy="66945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E8B53E8-D53C-2695-3374-84C967964D22}"/>
              </a:ext>
            </a:extLst>
          </p:cNvPr>
          <p:cNvSpPr/>
          <p:nvPr/>
        </p:nvSpPr>
        <p:spPr>
          <a:xfrm>
            <a:off x="566909" y="5646184"/>
            <a:ext cx="1738884" cy="68629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117C6D4-CD76-9932-1960-77C22F4AB2FC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1424401" y="4118003"/>
            <a:ext cx="5445" cy="362667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17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C2DB1-31C6-F771-0541-1B21F3B2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のタイムマシン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2933F2-81B7-AC56-3F64-ABDFB89BD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7BEFD3-EC02-E5D5-4F7F-5373A758D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2160112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同期点の取り方は</a:t>
            </a:r>
            <a:r>
              <a:rPr lang="en-US" altLang="ja-JP" dirty="0"/>
              <a:t>2</a:t>
            </a:r>
            <a:r>
              <a:rPr lang="ja-JP" altLang="en-US" dirty="0"/>
              <a:t>つを併用</a:t>
            </a:r>
            <a:endParaRPr lang="en-US" altLang="ja-JP" dirty="0"/>
          </a:p>
          <a:p>
            <a:pPr lvl="1"/>
            <a:r>
              <a:rPr lang="ja-JP" altLang="en-US" dirty="0"/>
              <a:t>スナップショット取得 → その時点に </a:t>
            </a:r>
            <a:r>
              <a:rPr lang="en-US" altLang="ja-JP" dirty="0"/>
              <a:t>DB</a:t>
            </a:r>
            <a:r>
              <a:rPr lang="ja-JP" altLang="en-US" dirty="0"/>
              <a:t> をリストアできる</a:t>
            </a:r>
            <a:endParaRPr lang="en-US" altLang="ja-JP" dirty="0"/>
          </a:p>
          <a:p>
            <a:pPr lvl="1"/>
            <a:r>
              <a:rPr lang="ja-JP" altLang="en-US" dirty="0"/>
              <a:t>ログ キャッチアップ → </a:t>
            </a:r>
            <a:r>
              <a:rPr lang="en-US" altLang="ja-JP" dirty="0"/>
              <a:t>PIT</a:t>
            </a:r>
            <a:r>
              <a:rPr lang="ja-JP" altLang="en-US" dirty="0"/>
              <a:t>（時間指定での）リカバリが可能になる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スナップショット取得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ログ キャッチアップの間隔と保持期限の設定は「</a:t>
            </a:r>
            <a:r>
              <a:rPr kumimoji="1" lang="en-US" altLang="ja-JP" dirty="0"/>
              <a:t>SLA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lvl="1"/>
            <a:r>
              <a:rPr lang="ja-JP" altLang="en-US" dirty="0"/>
              <a:t>手動実行も可能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74145765-ECA6-27B8-6C36-A14EC43AC924}"/>
              </a:ext>
            </a:extLst>
          </p:cNvPr>
          <p:cNvSpPr/>
          <p:nvPr/>
        </p:nvSpPr>
        <p:spPr>
          <a:xfrm>
            <a:off x="1334760" y="3596165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2792B1-9891-89B7-20F7-F786F4BD9BC4}"/>
              </a:ext>
            </a:extLst>
          </p:cNvPr>
          <p:cNvSpPr/>
          <p:nvPr/>
        </p:nvSpPr>
        <p:spPr>
          <a:xfrm>
            <a:off x="567067" y="4362359"/>
            <a:ext cx="11299109" cy="4059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2E03FF05-01B9-82BD-640F-87316A57E943}"/>
              </a:ext>
            </a:extLst>
          </p:cNvPr>
          <p:cNvSpPr/>
          <p:nvPr/>
        </p:nvSpPr>
        <p:spPr>
          <a:xfrm>
            <a:off x="3008258" y="3230268"/>
            <a:ext cx="2013651" cy="444609"/>
          </a:xfrm>
          <a:prstGeom prst="wedgeRoundRectCallout">
            <a:avLst>
              <a:gd name="adj1" fmla="val 8661"/>
              <a:gd name="adj2" fmla="val 19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8DD72B6-A6B0-8F7C-B7D6-7CBA68AB7733}"/>
              </a:ext>
            </a:extLst>
          </p:cNvPr>
          <p:cNvSpPr/>
          <p:nvPr/>
        </p:nvSpPr>
        <p:spPr>
          <a:xfrm>
            <a:off x="4266214" y="4874779"/>
            <a:ext cx="2465509" cy="507547"/>
          </a:xfrm>
          <a:prstGeom prst="wedgeRoundRectCallout">
            <a:avLst>
              <a:gd name="adj1" fmla="val 12554"/>
              <a:gd name="adj2" fmla="val 448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キャッチアップ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FA1DA62E-CD7F-D51E-0A85-8D7FD7B84B76}"/>
              </a:ext>
            </a:extLst>
          </p:cNvPr>
          <p:cNvSpPr/>
          <p:nvPr/>
        </p:nvSpPr>
        <p:spPr>
          <a:xfrm>
            <a:off x="567068" y="5176718"/>
            <a:ext cx="2465506" cy="1267209"/>
          </a:xfrm>
          <a:prstGeom prst="wedgeRoundRectCallout">
            <a:avLst>
              <a:gd name="adj1" fmla="val 29467"/>
              <a:gd name="adj2" fmla="val -27623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SLA</a:t>
            </a: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・スナップショット取得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・ログ キャッチアップ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実行頻度と保持期間など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E1B115-D2B6-E573-9936-5C12BD0601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91961" y="4002116"/>
            <a:ext cx="0" cy="360243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04ABCA9-B27E-DA12-9B89-A7AA1BCDB644}"/>
              </a:ext>
            </a:extLst>
          </p:cNvPr>
          <p:cNvCxnSpPr>
            <a:cxnSpLocks/>
          </p:cNvCxnSpPr>
          <p:nvPr/>
        </p:nvCxnSpPr>
        <p:spPr>
          <a:xfrm flipV="1">
            <a:off x="1791961" y="4768310"/>
            <a:ext cx="0" cy="408408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BC38B6D1-7B50-E074-21D6-C7B26F61B1D1}"/>
              </a:ext>
            </a:extLst>
          </p:cNvPr>
          <p:cNvSpPr/>
          <p:nvPr/>
        </p:nvSpPr>
        <p:spPr>
          <a:xfrm>
            <a:off x="5524173" y="3230267"/>
            <a:ext cx="2013651" cy="444609"/>
          </a:xfrm>
          <a:prstGeom prst="wedgeRoundRectCallout">
            <a:avLst>
              <a:gd name="adj1" fmla="val 8661"/>
              <a:gd name="adj2" fmla="val 19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E2E2726-1C35-5334-F9D9-EDFAD550D1CC}"/>
              </a:ext>
            </a:extLst>
          </p:cNvPr>
          <p:cNvSpPr/>
          <p:nvPr/>
        </p:nvSpPr>
        <p:spPr>
          <a:xfrm>
            <a:off x="8040088" y="3236616"/>
            <a:ext cx="2013651" cy="444609"/>
          </a:xfrm>
          <a:prstGeom prst="wedgeRoundRectCallout">
            <a:avLst>
              <a:gd name="adj1" fmla="val 8661"/>
              <a:gd name="adj2" fmla="val 19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F0F6FE8B-F99F-5F8D-D650-C10D50BE73F9}"/>
              </a:ext>
            </a:extLst>
          </p:cNvPr>
          <p:cNvSpPr/>
          <p:nvPr/>
        </p:nvSpPr>
        <p:spPr>
          <a:xfrm>
            <a:off x="6781207" y="4870170"/>
            <a:ext cx="2465509" cy="507547"/>
          </a:xfrm>
          <a:prstGeom prst="wedgeRoundRectCallout">
            <a:avLst>
              <a:gd name="adj1" fmla="val 12554"/>
              <a:gd name="adj2" fmla="val 448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キャッチアップ</a:t>
            </a: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6FC8CB0E-F4C0-BDD5-DF32-8B59CCC7FC84}"/>
              </a:ext>
            </a:extLst>
          </p:cNvPr>
          <p:cNvSpPr/>
          <p:nvPr/>
        </p:nvSpPr>
        <p:spPr>
          <a:xfrm>
            <a:off x="9296200" y="4870170"/>
            <a:ext cx="2465509" cy="507547"/>
          </a:xfrm>
          <a:prstGeom prst="wedgeRoundRectCallout">
            <a:avLst>
              <a:gd name="adj1" fmla="val 12554"/>
              <a:gd name="adj2" fmla="val 4480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キャッチアップ</a:t>
            </a:r>
          </a:p>
        </p:txBody>
      </p:sp>
    </p:spTree>
    <p:extLst>
      <p:ext uri="{BB962C8B-B14F-4D97-AF65-F5344CB8AC3E}">
        <p14:creationId xmlns:p14="http://schemas.microsoft.com/office/powerpoint/2010/main" val="302456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1E19E-D487-325C-02B4-FA7718AA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タイムマシンでのデータ同期点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BC8A55-CAA5-A997-D190-0B94293C3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D43042-166E-04BC-2E41-97B5A51131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31025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スナップショットの取得</a:t>
            </a:r>
            <a:endParaRPr lang="en-US" altLang="ja-JP" dirty="0"/>
          </a:p>
          <a:p>
            <a:pPr lvl="1"/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の </a:t>
            </a:r>
            <a:r>
              <a:rPr lang="en-US" altLang="ja-JP" dirty="0"/>
              <a:t>PD</a:t>
            </a:r>
            <a:r>
              <a:rPr lang="ja-JP" altLang="en-US" dirty="0"/>
              <a:t> スナップショットを利用した、</a:t>
            </a:r>
            <a:r>
              <a:rPr lang="en-US" altLang="ja-JP" dirty="0"/>
              <a:t>NDB</a:t>
            </a:r>
            <a:r>
              <a:rPr lang="ja-JP" altLang="en-US" dirty="0"/>
              <a:t> 独自のスナップショット</a:t>
            </a:r>
            <a:endParaRPr lang="en-US" altLang="ja-JP" dirty="0"/>
          </a:p>
          <a:p>
            <a:pPr lvl="1"/>
            <a:r>
              <a:rPr lang="ja-JP" altLang="en-US" dirty="0"/>
              <a:t>必ず</a:t>
            </a:r>
            <a:r>
              <a:rPr lang="en-US" altLang="ja-JP" dirty="0"/>
              <a:t>1</a:t>
            </a:r>
            <a:r>
              <a:rPr lang="ja-JP" altLang="en-US" dirty="0"/>
              <a:t>回はスナップショットが取得される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ロ</a:t>
            </a:r>
            <a:r>
              <a:rPr kumimoji="1" lang="ja-JP" altLang="en-US" dirty="0"/>
              <a:t>グのキャッチアップ</a:t>
            </a:r>
            <a:endParaRPr kumimoji="1" lang="en-US" altLang="ja-JP" dirty="0"/>
          </a:p>
          <a:p>
            <a:pPr lvl="1"/>
            <a:r>
              <a:rPr lang="ja-JP" altLang="en-US" dirty="0"/>
              <a:t>定期的に、</a:t>
            </a:r>
            <a:r>
              <a:rPr lang="en-US" altLang="ja-JP" dirty="0"/>
              <a:t> NDB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 がトランザクション ログを取得する</a:t>
            </a:r>
            <a:endParaRPr lang="en-US" altLang="ja-JP" dirty="0"/>
          </a:p>
          <a:p>
            <a:pPr lvl="1"/>
            <a:r>
              <a:rPr lang="ja-JP" altLang="en-US" dirty="0"/>
              <a:t>ログ ファイルに含まれる期間内であれば、</a:t>
            </a:r>
            <a:r>
              <a:rPr lang="en-US" altLang="ja-JP" dirty="0"/>
              <a:t>Point</a:t>
            </a:r>
            <a:r>
              <a:rPr lang="ja-JP" altLang="en-US" dirty="0"/>
              <a:t> </a:t>
            </a:r>
            <a:r>
              <a:rPr lang="en-US" altLang="ja-JP" dirty="0"/>
              <a:t>in</a:t>
            </a:r>
            <a:r>
              <a:rPr lang="ja-JP" altLang="en-US" dirty="0"/>
              <a:t> </a:t>
            </a:r>
            <a:r>
              <a:rPr lang="en-US" altLang="ja-JP" dirty="0"/>
              <a:t>Time</a:t>
            </a:r>
            <a:r>
              <a:rPr lang="ja-JP" altLang="en-US" dirty="0"/>
              <a:t> リカバリできる</a:t>
            </a:r>
            <a:endParaRPr lang="en-US" altLang="ja-JP" dirty="0"/>
          </a:p>
          <a:p>
            <a:pPr lvl="1"/>
            <a:r>
              <a:rPr lang="ja-JP" altLang="en-US" dirty="0"/>
              <a:t>連続（のログ キャッチアップ保持）の日数を指定した </a:t>
            </a:r>
            <a:r>
              <a:rPr lang="en-US" altLang="ja-JP" dirty="0"/>
              <a:t>SLA</a:t>
            </a:r>
            <a:r>
              <a:rPr lang="ja-JP" altLang="en-US" dirty="0"/>
              <a:t> を設定している場合の実行可能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9CA5946-E3F9-B113-D221-3ECEACF8B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275" y="3897030"/>
            <a:ext cx="7509637" cy="28244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9172EBA-EC72-F2D5-20CA-77D8739582E0}"/>
              </a:ext>
            </a:extLst>
          </p:cNvPr>
          <p:cNvSpPr/>
          <p:nvPr/>
        </p:nvSpPr>
        <p:spPr>
          <a:xfrm>
            <a:off x="4286992" y="4750128"/>
            <a:ext cx="356260" cy="1258786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1433252-2F67-83F4-91CF-C10F53A3D99A}"/>
              </a:ext>
            </a:extLst>
          </p:cNvPr>
          <p:cNvSpPr/>
          <p:nvPr/>
        </p:nvSpPr>
        <p:spPr>
          <a:xfrm>
            <a:off x="7057748" y="4662627"/>
            <a:ext cx="4207977" cy="965816"/>
          </a:xfrm>
          <a:prstGeom prst="wedgeRectCallout">
            <a:avLst>
              <a:gd name="adj1" fmla="val 6809"/>
              <a:gd name="adj2" fmla="val -13760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これらの同期点をもとに、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でクローン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リストア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1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5-1. 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タイムマシン </a:t>
            </a:r>
            <a:r>
              <a:rPr lang="en-US" altLang="ja-JP" dirty="0"/>
              <a:t>/ </a:t>
            </a:r>
            <a:r>
              <a:rPr lang="ja-JP" altLang="en-US" dirty="0"/>
              <a:t>スナップショット</a:t>
            </a:r>
          </a:p>
        </p:txBody>
      </p:sp>
    </p:spTree>
    <p:extLst>
      <p:ext uri="{BB962C8B-B14F-4D97-AF65-F5344CB8AC3E}">
        <p14:creationId xmlns:p14="http://schemas.microsoft.com/office/powerpoint/2010/main" val="2398725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4CADE-9015-AF62-2EDF-72706F88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</a:t>
            </a:r>
            <a:r>
              <a:rPr kumimoji="1" lang="en-US" altLang="ja-JP" dirty="0"/>
              <a:t>UI</a:t>
            </a:r>
            <a:r>
              <a:rPr kumimoji="1" lang="ja-JP" altLang="en-US" dirty="0"/>
              <a:t> でのタイムマシン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B411C2-1A90-8364-CF8C-87E28E0C5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9355C2-3339-71A7-13CD-19DBB904E3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38F0A5-EC58-1073-D15B-6F06ACB66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0433881" cy="55088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EB3DB45-1B41-AF6B-0597-8A9D467B518A}"/>
              </a:ext>
            </a:extLst>
          </p:cNvPr>
          <p:cNvSpPr/>
          <p:nvPr/>
        </p:nvSpPr>
        <p:spPr>
          <a:xfrm>
            <a:off x="444189" y="4180114"/>
            <a:ext cx="4947208" cy="1983180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68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7C8B4-4190-B8AE-09AB-A084A094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タイムマシンでのスナップショット取得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DFCDA-AADA-6821-4BB1-40CCBAFC8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086815-511F-2691-C20C-B329E2BA1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D3D063D-6578-4B31-0CC7-864C60B15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1582400" cy="51495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52A39B0-42F7-B915-EDEE-E4131CDF4C86}"/>
              </a:ext>
            </a:extLst>
          </p:cNvPr>
          <p:cNvSpPr/>
          <p:nvPr/>
        </p:nvSpPr>
        <p:spPr>
          <a:xfrm>
            <a:off x="2771752" y="1694264"/>
            <a:ext cx="636466" cy="395793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7982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F95E1-28AE-5102-C50A-2542C311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524DCE-1301-EBC2-CCDD-85CD13404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80560F-6A89-C88C-3CF3-EF8E24BDCF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786884"/>
          </a:xfrm>
        </p:spPr>
        <p:txBody>
          <a:bodyPr/>
          <a:lstStyle/>
          <a:p>
            <a:r>
              <a:rPr kumimoji="1" lang="ja-JP" altLang="en-US" dirty="0"/>
              <a:t>タイムマシンでスナップショットを実行すると、</a:t>
            </a:r>
            <a:br>
              <a:rPr kumimoji="1" lang="en-US" altLang="ja-JP" dirty="0"/>
            </a:br>
            <a:r>
              <a:rPr kumimoji="1" lang="en-US" altLang="ja-JP" dirty="0"/>
              <a:t>Oracle Database </a:t>
            </a:r>
            <a:r>
              <a:rPr kumimoji="1" lang="ja-JP" altLang="en-US" dirty="0"/>
              <a:t>では自動的にバックアップ モードが開始 </a:t>
            </a:r>
            <a:r>
              <a:rPr lang="ja-JP" altLang="en-US" dirty="0"/>
              <a:t>→ 終了される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2B725B-E4CE-847E-39AF-530335DBC5EB}"/>
              </a:ext>
            </a:extLst>
          </p:cNvPr>
          <p:cNvSpPr txBox="1"/>
          <p:nvPr/>
        </p:nvSpPr>
        <p:spPr>
          <a:xfrm>
            <a:off x="283779" y="1890206"/>
            <a:ext cx="10534220" cy="3916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[oracle@ndb-oracle-sv-02 ~]$ tail -f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/trace/alert_orandb.log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2023-03-07T20:09:50.812375+00:00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pluggable database all save state instances=all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Completed: alter pluggable database all save state instances=all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2023-03-07T20:09:50.828873+00:00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SYSTEM ARCHIVE 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2023-03-07T20:09:50.858580+00:00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Thread 1 advanced to log sequence 254 (LGWR switch)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2 seq# 254 mem# 0: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/o1_mf_2_l097oqj9_.log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2 seq# 254 mem# 1: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/o1_mf_2_l097oroh_.log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2023-03-07T20:09:50.895754+00:00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  (PID:1071332): Archived Log entry 248 added for T-1.S-253 ID 0xdaf5e5b5 LAD:1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database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begin backup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Completed: alter database begin backup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2023-03-07T20:10:06.197041+00:00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database 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 backup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Completed: alter database end backup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799F2F3-67C4-4C88-4957-8DD127C5CC26}"/>
              </a:ext>
            </a:extLst>
          </p:cNvPr>
          <p:cNvSpPr/>
          <p:nvPr/>
        </p:nvSpPr>
        <p:spPr>
          <a:xfrm>
            <a:off x="4581340" y="4733269"/>
            <a:ext cx="7032727" cy="786884"/>
          </a:xfrm>
          <a:prstGeom prst="wedgeRectCallout">
            <a:avLst>
              <a:gd name="adj1" fmla="val -59136"/>
              <a:gd name="adj2" fmla="val -2920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ここ期間でスナップショットが取得される</a:t>
            </a:r>
          </a:p>
        </p:txBody>
      </p:sp>
    </p:spTree>
    <p:extLst>
      <p:ext uri="{BB962C8B-B14F-4D97-AF65-F5344CB8AC3E}">
        <p14:creationId xmlns:p14="http://schemas.microsoft.com/office/powerpoint/2010/main" val="225678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72F60-A85B-EC1F-B60E-C35D10B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タイムマシンで取得したスナップショット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AF427B-D7A0-128D-5F8D-2F8E9DE3C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ED4F8-69F5-AEBC-314D-B7F58847A1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73A17E8-69B8-9490-AE22-9807BC129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904" y="1065336"/>
            <a:ext cx="11661802" cy="53829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4C1EB0F-8342-C688-6B12-1052B04D519A}"/>
              </a:ext>
            </a:extLst>
          </p:cNvPr>
          <p:cNvSpPr/>
          <p:nvPr/>
        </p:nvSpPr>
        <p:spPr>
          <a:xfrm>
            <a:off x="3360717" y="798786"/>
            <a:ext cx="3396707" cy="885874"/>
          </a:xfrm>
          <a:prstGeom prst="wedgeRectCallout">
            <a:avLst>
              <a:gd name="adj1" fmla="val -38649"/>
              <a:gd name="adj2" fmla="val 14297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件のスナップショット</a:t>
            </a:r>
          </a:p>
        </p:txBody>
      </p:sp>
    </p:spTree>
    <p:extLst>
      <p:ext uri="{BB962C8B-B14F-4D97-AF65-F5344CB8AC3E}">
        <p14:creationId xmlns:p14="http://schemas.microsoft.com/office/powerpoint/2010/main" val="53504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2E033-43B8-2D60-5117-D22CE902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今回の内容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DCE659-137D-0394-483F-58B5A33AD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DC030-7A0D-8CA0-98D8-41AB56C7F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はじめに </a:t>
            </a:r>
            <a:r>
              <a:rPr kumimoji="1" lang="en-US" altLang="ja-JP" dirty="0"/>
              <a:t>/  </a:t>
            </a:r>
            <a:r>
              <a:rPr kumimoji="1" lang="ja-JP" altLang="en-US" dirty="0"/>
              <a:t>データベースと仮想マシンの関係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HCI</a:t>
            </a:r>
            <a:r>
              <a:rPr lang="ja-JP" altLang="en-US" dirty="0"/>
              <a:t> と </a:t>
            </a:r>
            <a:r>
              <a:rPr lang="en-US" altLang="ja-JP" dirty="0"/>
              <a:t>NDB</a:t>
            </a:r>
            <a:r>
              <a:rPr lang="ja-JP" altLang="en-US" dirty="0"/>
              <a:t> の関係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/>
              <a:t>DBMS</a:t>
            </a:r>
            <a:r>
              <a:rPr kumimoji="1" lang="ja-JP" altLang="en-US" dirty="0"/>
              <a:t> のデータ書き込みの概要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</a:t>
            </a:r>
            <a:r>
              <a:rPr lang="ja-JP" altLang="en-US" dirty="0"/>
              <a:t> のコピー データ マネージメント（</a:t>
            </a:r>
            <a:r>
              <a:rPr lang="en-US" altLang="ja-JP" dirty="0"/>
              <a:t>CDM</a:t>
            </a:r>
            <a:r>
              <a:rPr lang="ja-JP" altLang="en-US" dirty="0"/>
              <a:t>）とは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r>
              <a:rPr lang="ja-JP" altLang="en-US" dirty="0"/>
              <a:t>スナップショット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r>
              <a:rPr lang="ja-JP" altLang="en-US" dirty="0"/>
              <a:t>ログのキャッチアップ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r>
              <a:rPr lang="ja-JP" altLang="en-US" dirty="0"/>
              <a:t>クローン</a:t>
            </a:r>
            <a:endParaRPr lang="en-US" altLang="ja-JP" dirty="0"/>
          </a:p>
          <a:p>
            <a:pPr marL="723900" lvl="1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8297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F30B12-A8A2-6EB2-3886-A177A504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NDB</a:t>
            </a:r>
            <a:r>
              <a:rPr lang="ja-JP" altLang="en-US" dirty="0"/>
              <a:t> タイムマシンのスナップショット（</a:t>
            </a:r>
            <a:r>
              <a:rPr lang="en-US" altLang="ja-JP" dirty="0"/>
              <a:t>DB</a:t>
            </a:r>
            <a:r>
              <a:rPr lang="ja-JP" altLang="en-US" dirty="0"/>
              <a:t> </a:t>
            </a:r>
            <a:r>
              <a:rPr lang="en-US" altLang="ja-JP" dirty="0"/>
              <a:t>Server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E3FD4AF-FA98-5A03-0BFC-C63B70B00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3A6558-33C0-83EF-B39A-A3D52C85A5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14E6364-FC55-1B1F-164A-5D8F7F40C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14481"/>
            <a:ext cx="11167003" cy="58069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C84651F-597E-8540-26C6-5559B218EB3B}"/>
              </a:ext>
            </a:extLst>
          </p:cNvPr>
          <p:cNvSpPr/>
          <p:nvPr/>
        </p:nvSpPr>
        <p:spPr>
          <a:xfrm>
            <a:off x="8072686" y="2834452"/>
            <a:ext cx="3873311" cy="1440186"/>
          </a:xfrm>
          <a:prstGeom prst="wedgeRectCallout">
            <a:avLst>
              <a:gd name="adj1" fmla="val -34454"/>
              <a:gd name="adj2" fmla="val 10946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FBB21C5-59DD-544C-9792-CD02F52BA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630" y="2870077"/>
            <a:ext cx="3729207" cy="1387614"/>
          </a:xfrm>
          <a:prstGeom prst="rect">
            <a:avLst/>
          </a:prstGeom>
        </p:spPr>
      </p:pic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279319BD-8ABA-5445-B9A6-FA3CE51D13FC}"/>
              </a:ext>
            </a:extLst>
          </p:cNvPr>
          <p:cNvSpPr/>
          <p:nvPr/>
        </p:nvSpPr>
        <p:spPr>
          <a:xfrm>
            <a:off x="4073236" y="1163782"/>
            <a:ext cx="4105393" cy="760021"/>
          </a:xfrm>
          <a:prstGeom prst="wedgeRectCallout">
            <a:avLst>
              <a:gd name="adj1" fmla="val -92306"/>
              <a:gd name="adj2" fmla="val 18602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保護ドメイン（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9933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B0AF2-6340-9C25-4C8B-D346F42F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NDB</a:t>
            </a:r>
            <a:r>
              <a:rPr lang="ja-JP" altLang="en-US" dirty="0"/>
              <a:t> タイムマシンのスナップショット（</a:t>
            </a:r>
            <a:r>
              <a:rPr lang="en-US" altLang="ja-JP" dirty="0"/>
              <a:t>DB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5F89CB-E5EE-DC3D-E90C-7146C0D3E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3512EC-F8CD-A385-38C3-C6BF65507B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1B8B6C-EACA-6159-8999-511521C9A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1087569" cy="57695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882D5E4-149B-3926-D37D-8971790837BE}"/>
              </a:ext>
            </a:extLst>
          </p:cNvPr>
          <p:cNvSpPr/>
          <p:nvPr/>
        </p:nvSpPr>
        <p:spPr>
          <a:xfrm>
            <a:off x="8072686" y="2834452"/>
            <a:ext cx="3873311" cy="1440186"/>
          </a:xfrm>
          <a:prstGeom prst="wedgeRectCallout">
            <a:avLst>
              <a:gd name="adj1" fmla="val -34454"/>
              <a:gd name="adj2" fmla="val 10946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10D313-8DE7-1790-55A5-BB1A9A8808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8630" y="2870077"/>
            <a:ext cx="3729207" cy="1387614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98744B5-F2FA-9B71-375F-87FB83D6C27E}"/>
              </a:ext>
            </a:extLst>
          </p:cNvPr>
          <p:cNvSpPr/>
          <p:nvPr/>
        </p:nvSpPr>
        <p:spPr>
          <a:xfrm>
            <a:off x="4073236" y="1163782"/>
            <a:ext cx="4105393" cy="760021"/>
          </a:xfrm>
          <a:prstGeom prst="wedgeRectCallout">
            <a:avLst>
              <a:gd name="adj1" fmla="val -94042"/>
              <a:gd name="adj2" fmla="val 15633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保護ドメイン（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743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5-2. 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タイムマシン </a:t>
            </a:r>
            <a:r>
              <a:rPr lang="en-US" altLang="ja-JP" dirty="0"/>
              <a:t>/ </a:t>
            </a:r>
            <a:r>
              <a:rPr lang="ja-JP" altLang="en-US" dirty="0"/>
              <a:t>ログのキャッチアップ</a:t>
            </a:r>
          </a:p>
        </p:txBody>
      </p:sp>
    </p:spTree>
    <p:extLst>
      <p:ext uri="{BB962C8B-B14F-4D97-AF65-F5344CB8AC3E}">
        <p14:creationId xmlns:p14="http://schemas.microsoft.com/office/powerpoint/2010/main" val="2960998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6C9B3-4D56-2C4C-598E-3557664D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6AEB48-EF27-F823-4C76-BA4EDF070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5BE8FC-6A70-C4EA-9C1A-5B2C5AB6E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A102F65E-D984-FEB4-9060-AC273549C5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11689427" cy="5572298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72761AE-8C44-6E6E-A51C-80C04F7D0EA5}"/>
              </a:ext>
            </a:extLst>
          </p:cNvPr>
          <p:cNvSpPr/>
          <p:nvPr/>
        </p:nvSpPr>
        <p:spPr>
          <a:xfrm>
            <a:off x="2403618" y="2416010"/>
            <a:ext cx="2702772" cy="244063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413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16487-D740-E5ED-D992-33BB9173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040F39-3A0E-E3FF-40DE-00EA476CA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D446F4-41DB-3E01-574F-ED7CCAA902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E200BF-0D58-4743-7A60-1354646C0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25" y="784795"/>
            <a:ext cx="11848308" cy="567312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997B74A-8D16-7AE1-3212-022C37C71B80}"/>
              </a:ext>
            </a:extLst>
          </p:cNvPr>
          <p:cNvSpPr/>
          <p:nvPr/>
        </p:nvSpPr>
        <p:spPr>
          <a:xfrm>
            <a:off x="2213613" y="3149312"/>
            <a:ext cx="2702772" cy="244063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8912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F1A2C-4D3B-1036-BB13-0522675C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1D051A-B5D8-A2BC-D83A-991E300FE4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FCF79C-5739-9106-EF22-5C608BD78B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例として、</a:t>
            </a:r>
            <a:r>
              <a:rPr lang="en-US" altLang="ja-JP" dirty="0"/>
              <a:t>Oracle Database </a:t>
            </a:r>
            <a:r>
              <a:rPr lang="ja-JP" altLang="en-US" dirty="0"/>
              <a:t>の場合</a:t>
            </a:r>
            <a:br>
              <a:rPr lang="en-US" altLang="ja-JP" dirty="0"/>
            </a:br>
            <a:r>
              <a:rPr lang="en-US" altLang="ja-JP" dirty="0"/>
              <a:t>Redo</a:t>
            </a:r>
            <a:r>
              <a:rPr lang="ja-JP" altLang="en-US" dirty="0"/>
              <a:t> ログの </a:t>
            </a:r>
            <a:r>
              <a:rPr lang="ja-JP" altLang="en-US" b="1" u="sng" dirty="0"/>
              <a:t>アーカイブ ログ ファイル</a:t>
            </a:r>
            <a:r>
              <a:rPr lang="ja-JP" altLang="en-US" dirty="0"/>
              <a:t> </a:t>
            </a:r>
            <a:r>
              <a:rPr lang="en-US" altLang="ja-JP" dirty="0"/>
              <a:t>+ </a:t>
            </a:r>
            <a:r>
              <a:rPr lang="ja-JP" altLang="en-US" b="1" u="sng" dirty="0"/>
              <a:t>制御ファイル</a:t>
            </a:r>
            <a:r>
              <a:rPr lang="ja-JP" altLang="en-US" dirty="0"/>
              <a:t> をキャッチアップ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側</a:t>
            </a:r>
            <a:br>
              <a:rPr kumimoji="1" lang="en-US" altLang="ja-JP" dirty="0"/>
            </a:br>
            <a:r>
              <a:rPr kumimoji="1" lang="en-US" altLang="ja-JP" dirty="0"/>
              <a:t>/opt/</a:t>
            </a:r>
            <a:r>
              <a:rPr kumimoji="1" lang="en-US" altLang="ja-JP" dirty="0" err="1"/>
              <a:t>era_base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db_logs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orandb</a:t>
            </a:r>
            <a:r>
              <a:rPr kumimoji="1" lang="en-US" altLang="ja-JP" dirty="0"/>
              <a:t>/</a:t>
            </a:r>
            <a:r>
              <a:rPr kumimoji="1" lang="ja-JP" altLang="en-US" dirty="0"/>
              <a:t>エポック時間</a:t>
            </a:r>
            <a:r>
              <a:rPr kumimoji="1" lang="en-US" altLang="ja-JP" dirty="0"/>
              <a:t>/</a:t>
            </a:r>
            <a:br>
              <a:rPr kumimoji="1" lang="en-US" altLang="ja-JP" dirty="0"/>
            </a:b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NDB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側</a:t>
            </a:r>
            <a:br>
              <a:rPr kumimoji="1" lang="en-US" altLang="ja-JP" dirty="0"/>
            </a:br>
            <a:r>
              <a:rPr kumimoji="1" lang="en-US" altLang="ja-JP" dirty="0"/>
              <a:t>/home/era/</a:t>
            </a:r>
            <a:r>
              <a:rPr kumimoji="1" lang="en-US" altLang="ja-JP" dirty="0" err="1"/>
              <a:t>era_base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log_drive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orandb_UUID</a:t>
            </a:r>
            <a:r>
              <a:rPr kumimoji="1" lang="en-US" altLang="ja-JP" dirty="0"/>
              <a:t>/logs_0/</a:t>
            </a:r>
            <a:r>
              <a:rPr lang="ja-JP" altLang="en-US" dirty="0"/>
              <a:t>期間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09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28DF5-7EE2-AE86-2187-CD4327DE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タイムマシンでの、ログ キャッチアップ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E0C53F-C132-A323-D750-F05C09106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CAF849-A78D-81A3-7F1A-5F01303048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60017"/>
          </a:xfrm>
        </p:spPr>
        <p:txBody>
          <a:bodyPr/>
          <a:lstStyle/>
          <a:p>
            <a:r>
              <a:rPr kumimoji="1" lang="ja-JP" altLang="en-US" dirty="0"/>
              <a:t>ログのキャッチアップ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15F2B-97E8-D74E-F0C4-7C0E64BFBA6D}"/>
              </a:ext>
            </a:extLst>
          </p:cNvPr>
          <p:cNvSpPr txBox="1"/>
          <p:nvPr/>
        </p:nvSpPr>
        <p:spPr>
          <a:xfrm>
            <a:off x="171061" y="1650670"/>
            <a:ext cx="11866563" cy="215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[oracle@ndb-oracle-sv-02 ~]$ tail -f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rdbms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/trace/alert_orandb.log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2023-03-07T13:27:50.561513+00:00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ALTER SYSTEM ARCHIVE 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2023-03-07T13:27:50.589054+00:00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Thread 1 advanced to log sequence 223 (LGWR switch)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1 seq# 223 mem# 0: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datafiles_orandb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/o1_mf_1_l097oqhg_.log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Current log# 1 seq# 223 mem# 1: /u02/app/oracle/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oradata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fra_orandb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onlinelog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/o1_mf_1_l097oqyq_.log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2023-03-07T13:27:50.623815+00:00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NET  (PID:940204): Archived Log entry 217 added for T-1.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S-222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 0xdaf5e5b5 LAD:1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AF5F1F-6FE3-020F-1EF2-A77AF1ED0098}"/>
              </a:ext>
            </a:extLst>
          </p:cNvPr>
          <p:cNvSpPr txBox="1"/>
          <p:nvPr/>
        </p:nvSpPr>
        <p:spPr>
          <a:xfrm>
            <a:off x="171061" y="5066348"/>
            <a:ext cx="11866563" cy="1059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[era@lab-ndb-01 ~]$ ls -l /home/era/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log_drive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/orandb_4f8641566a754bfaaee5c0b318a47aa6/logs_0/20230307132254_20230307132750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total 18896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-x. 1 root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root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19316736 Mar  7 13:29 control01_1130851717.ctl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xr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-x. 1 root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root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29184 Mar  7 13:29 o1_mf_1_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222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_l0ggypm5_.arc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4E65D8-5FDE-AC40-957F-0A4B1C1443D0}"/>
              </a:ext>
            </a:extLst>
          </p:cNvPr>
          <p:cNvSpPr txBox="1"/>
          <p:nvPr/>
        </p:nvSpPr>
        <p:spPr>
          <a:xfrm>
            <a:off x="171061" y="3883231"/>
            <a:ext cx="11866563" cy="1059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[oracle@ndb-oracle-sv-02 ~]$ ls -l /opt/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era_base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db_logs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orandb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/1678195670/</a:t>
            </a:r>
          </a:p>
          <a:p>
            <a:pPr algn="l"/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合計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18896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-r-----. 1 oracle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oinstall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19316736  3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 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13:28 control01_1130851717.ctl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----. 1 oracle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oinstall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29184  3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 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 13:28 o1_mf_1_</a:t>
            </a:r>
            <a:r>
              <a:rPr kumimoji="1" lang="en-US" altLang="ja-JP" sz="14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222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_l0ggypm5_.arc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5418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ログ キャッチアップの対象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9D8BFABC-F3D5-5F80-EF23-F5B359CFD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434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4D74C6CB-E7E2-7624-9C17-DCB10B08FE16}"/>
              </a:ext>
            </a:extLst>
          </p:cNvPr>
          <p:cNvSpPr/>
          <p:nvPr/>
        </p:nvSpPr>
        <p:spPr>
          <a:xfrm>
            <a:off x="1613328" y="5306881"/>
            <a:ext cx="3716321" cy="75618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データ ファイル</a:t>
            </a: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AF5D6D11-4DF8-9BFE-2781-AC9E2CFFFC4E}"/>
              </a:ext>
            </a:extLst>
          </p:cNvPr>
          <p:cNvSpPr/>
          <p:nvPr/>
        </p:nvSpPr>
        <p:spPr>
          <a:xfrm>
            <a:off x="1419925" y="3989773"/>
            <a:ext cx="2078179" cy="580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9FAFC753-AC3E-CA3D-69D9-06B78AD6E5BC}"/>
              </a:ext>
            </a:extLst>
          </p:cNvPr>
          <p:cNvSpPr/>
          <p:nvPr/>
        </p:nvSpPr>
        <p:spPr>
          <a:xfrm>
            <a:off x="7143668" y="4880140"/>
            <a:ext cx="2927791" cy="98905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52F9FD-1C52-AB09-8DA0-9AF86FD99530}"/>
              </a:ext>
            </a:extLst>
          </p:cNvPr>
          <p:cNvSpPr txBox="1"/>
          <p:nvPr/>
        </p:nvSpPr>
        <p:spPr>
          <a:xfrm>
            <a:off x="1533434" y="2600685"/>
            <a:ext cx="6141589" cy="989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のメモリ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38B3D4-15D4-E538-9431-8E64B402DF44}"/>
              </a:ext>
            </a:extLst>
          </p:cNvPr>
          <p:cNvSpPr txBox="1"/>
          <p:nvPr/>
        </p:nvSpPr>
        <p:spPr>
          <a:xfrm>
            <a:off x="1697710" y="3102562"/>
            <a:ext cx="2628472" cy="3336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データの更新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E8B8380-4755-C4F4-34C8-839165442A39}"/>
              </a:ext>
            </a:extLst>
          </p:cNvPr>
          <p:cNvCxnSpPr/>
          <p:nvPr/>
        </p:nvCxnSpPr>
        <p:spPr>
          <a:xfrm>
            <a:off x="2473630" y="3436539"/>
            <a:ext cx="0" cy="538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2F03F3-6F98-E854-6D2E-3EF735CA4090}"/>
              </a:ext>
            </a:extLst>
          </p:cNvPr>
          <p:cNvCxnSpPr>
            <a:cxnSpLocks/>
          </p:cNvCxnSpPr>
          <p:nvPr/>
        </p:nvCxnSpPr>
        <p:spPr>
          <a:xfrm>
            <a:off x="3798035" y="3436166"/>
            <a:ext cx="0" cy="19385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51AAAB-04CA-FB7C-B19B-E4F5CA3ACA2F}"/>
              </a:ext>
            </a:extLst>
          </p:cNvPr>
          <p:cNvSpPr txBox="1"/>
          <p:nvPr/>
        </p:nvSpPr>
        <p:spPr>
          <a:xfrm>
            <a:off x="452403" y="3688661"/>
            <a:ext cx="2271319" cy="33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更新内容の記録は継続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49EDA8-BE52-6413-23F4-144B224AC6A7}"/>
              </a:ext>
            </a:extLst>
          </p:cNvPr>
          <p:cNvSpPr txBox="1"/>
          <p:nvPr/>
        </p:nvSpPr>
        <p:spPr>
          <a:xfrm>
            <a:off x="628036" y="4803042"/>
            <a:ext cx="3661956" cy="5521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ファイルへの書き出しは静止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このファイルをバックアップ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99702C-62EA-AAA2-657B-EECA6749AA6F}"/>
              </a:ext>
            </a:extLst>
          </p:cNvPr>
          <p:cNvSpPr txBox="1"/>
          <p:nvPr/>
        </p:nvSpPr>
        <p:spPr>
          <a:xfrm>
            <a:off x="6923314" y="3728471"/>
            <a:ext cx="4435937" cy="113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トランザクション ログは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溢れないように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オフライン管理できるように、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別ファイルとしてアーカイブされる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トランザクション ログのかわりに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このファイルもバックアップ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DB40A6A-2C37-4F84-2F6E-5CB6DA7E0733}"/>
              </a:ext>
            </a:extLst>
          </p:cNvPr>
          <p:cNvSpPr/>
          <p:nvPr/>
        </p:nvSpPr>
        <p:spPr>
          <a:xfrm>
            <a:off x="6923314" y="6077135"/>
            <a:ext cx="3301628" cy="525621"/>
          </a:xfrm>
          <a:prstGeom prst="wedgeRectCallout">
            <a:avLst>
              <a:gd name="adj1" fmla="val 8245"/>
              <a:gd name="adj2" fmla="val -10302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アーカイブログ モードが必要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68A2506-4DA9-0F25-6D13-68021B91EE73}"/>
              </a:ext>
            </a:extLst>
          </p:cNvPr>
          <p:cNvSpPr/>
          <p:nvPr/>
        </p:nvSpPr>
        <p:spPr>
          <a:xfrm>
            <a:off x="316244" y="6111661"/>
            <a:ext cx="3301628" cy="525621"/>
          </a:xfrm>
          <a:prstGeom prst="wedgeRectCallout">
            <a:avLst>
              <a:gd name="adj1" fmla="val -31320"/>
              <a:gd name="adj2" fmla="val -2098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begin backup / end backup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618BD739-61FB-DF8D-768D-0986D7315BA2}"/>
              </a:ext>
            </a:extLst>
          </p:cNvPr>
          <p:cNvSpPr/>
          <p:nvPr/>
        </p:nvSpPr>
        <p:spPr>
          <a:xfrm>
            <a:off x="4196733" y="3728471"/>
            <a:ext cx="1961026" cy="756183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7B743D4A-47FE-B4FF-5F13-0561B4A818F5}"/>
              </a:ext>
            </a:extLst>
          </p:cNvPr>
          <p:cNvSpPr/>
          <p:nvPr/>
        </p:nvSpPr>
        <p:spPr>
          <a:xfrm>
            <a:off x="4097966" y="3644105"/>
            <a:ext cx="7052959" cy="2278858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D85A85C1-08F3-EA1F-4349-356D37CE56BF}"/>
              </a:ext>
            </a:extLst>
          </p:cNvPr>
          <p:cNvSpPr/>
          <p:nvPr/>
        </p:nvSpPr>
        <p:spPr>
          <a:xfrm>
            <a:off x="7992868" y="1531297"/>
            <a:ext cx="3873311" cy="1316550"/>
          </a:xfrm>
          <a:prstGeom prst="wedgeRectCallout">
            <a:avLst>
              <a:gd name="adj1" fmla="val -34454"/>
              <a:gd name="adj2" fmla="val 10946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 キャッチアップの対象は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アーカイブ ログ ファイル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制御ファイル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18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D64B08BE-6A59-B922-0410-5AA00DFA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5-3. NDB</a:t>
            </a:r>
            <a:r>
              <a:rPr lang="ja-JP" altLang="en-US" dirty="0"/>
              <a:t> </a:t>
            </a:r>
            <a:r>
              <a:rPr lang="en-US" altLang="ja-JP" dirty="0"/>
              <a:t>UI</a:t>
            </a:r>
            <a:r>
              <a:rPr lang="ja-JP" altLang="en-US" dirty="0"/>
              <a:t> での </a:t>
            </a:r>
            <a:r>
              <a:rPr lang="en-US" altLang="ja-JP" dirty="0"/>
              <a:t>CDM</a:t>
            </a:r>
            <a:r>
              <a:rPr lang="ja-JP" altLang="en-US" dirty="0"/>
              <a:t> の様子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5B71092-40D6-DF31-5304-DF79258B4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タイムマシン </a:t>
            </a:r>
            <a:r>
              <a:rPr lang="en-US" altLang="ja-JP" dirty="0"/>
              <a:t>/ </a:t>
            </a:r>
            <a:r>
              <a:rPr lang="ja-JP" altLang="en-US" dirty="0"/>
              <a:t>クローン</a:t>
            </a:r>
          </a:p>
        </p:txBody>
      </p:sp>
    </p:spTree>
    <p:extLst>
      <p:ext uri="{BB962C8B-B14F-4D97-AF65-F5344CB8AC3E}">
        <p14:creationId xmlns:p14="http://schemas.microsoft.com/office/powerpoint/2010/main" val="229818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C7419-FAC6-0415-DE49-6B0318AB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F2B5712-DB11-2CCF-7FBB-8D75B9AB2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927924-6EF6-CC0C-81F2-782D2695BF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タイムマシンから実行する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3CBF2A-1A7B-0DA9-18F1-34567035D4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306" y="1450570"/>
            <a:ext cx="9118328" cy="5168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B9ABB06-124B-7FED-4978-082D44B0BE73}"/>
              </a:ext>
            </a:extLst>
          </p:cNvPr>
          <p:cNvSpPr/>
          <p:nvPr/>
        </p:nvSpPr>
        <p:spPr>
          <a:xfrm>
            <a:off x="3034812" y="2626476"/>
            <a:ext cx="3864752" cy="282978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556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27962-0597-6D7C-E16B-E907D94D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今回の環境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11CCAE1-C3E8-A981-3A6E-C3F02D23F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56DEE8-52E3-4E3B-5BCC-A8A042A53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2005589"/>
          </a:xfrm>
        </p:spPr>
        <p:txBody>
          <a:bodyPr/>
          <a:lstStyle/>
          <a:p>
            <a:r>
              <a:rPr kumimoji="1" lang="en-US" altLang="ja-JP" dirty="0"/>
              <a:t>NDB 2.5.1.1</a:t>
            </a:r>
          </a:p>
          <a:p>
            <a:r>
              <a:rPr kumimoji="1" lang="en-US" altLang="ja-JP" dirty="0"/>
              <a:t>Nutanix CE 2020.09.16</a:t>
            </a:r>
          </a:p>
          <a:p>
            <a:r>
              <a:rPr lang="en-US" altLang="ja-JP" dirty="0"/>
              <a:t>Oracle Linux 8.7</a:t>
            </a:r>
          </a:p>
          <a:p>
            <a:r>
              <a:rPr lang="en-US" altLang="ja-JP" dirty="0"/>
              <a:t>Oracle Database 19c Enterprise Edition 19.3.0.0.0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2207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F788A-8347-64F3-D7EB-95B02DDF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スナップショットか、</a:t>
            </a:r>
            <a:r>
              <a:rPr lang="ja-JP" altLang="en-US" dirty="0"/>
              <a:t>ポイント イン タイム（</a:t>
            </a:r>
            <a:r>
              <a:rPr kumimoji="1" lang="en-US" altLang="ja-JP" dirty="0"/>
              <a:t>PIT</a:t>
            </a:r>
            <a:r>
              <a:rPr lang="ja-JP" altLang="en-US" dirty="0"/>
              <a:t>）</a:t>
            </a:r>
            <a:r>
              <a:rPr kumimoji="1" lang="ja-JP" altLang="en-US" dirty="0"/>
              <a:t>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487E04-3B21-3B51-7C8A-75F0CF2CA1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981933-FD93-793D-2376-835BCA911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5FC0BD-D5B6-2175-3EFB-D845FED8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9" y="935038"/>
            <a:ext cx="6652598" cy="5588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CD825B-A40D-91B9-54AC-BEE9B4266DD2}"/>
              </a:ext>
            </a:extLst>
          </p:cNvPr>
          <p:cNvSpPr/>
          <p:nvPr/>
        </p:nvSpPr>
        <p:spPr>
          <a:xfrm>
            <a:off x="5241280" y="4181215"/>
            <a:ext cx="6723770" cy="1708659"/>
          </a:xfrm>
          <a:prstGeom prst="wedgeRectCallout">
            <a:avLst>
              <a:gd name="adj1" fmla="val -55479"/>
              <a:gd name="adj2" fmla="val 987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C6F2B7-61AF-F505-0434-C51EB1BC45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153" y="4292827"/>
            <a:ext cx="6403355" cy="13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0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88C3D-AEBA-E57C-0C36-A2C4BE1A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 リフレッシュ </a:t>
            </a:r>
            <a:r>
              <a:rPr kumimoji="1" lang="en-US" altLang="ja-JP" dirty="0"/>
              <a:t>/ </a:t>
            </a:r>
            <a:r>
              <a:rPr kumimoji="1" lang="ja-JP" altLang="en-US" dirty="0"/>
              <a:t>削除 のスケジュール設定が可能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02115-AAF1-62A3-5EC3-DB8B2F1B9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FD0A1E-7D68-78C7-B30C-99C0E7F998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256551-3046-651C-05BD-7E1A3A537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78" y="935038"/>
            <a:ext cx="8673655" cy="54848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CA1D3F8-DA0B-D343-75BA-248D6D6B80B8}"/>
              </a:ext>
            </a:extLst>
          </p:cNvPr>
          <p:cNvSpPr/>
          <p:nvPr/>
        </p:nvSpPr>
        <p:spPr>
          <a:xfrm>
            <a:off x="418063" y="4336250"/>
            <a:ext cx="3135034" cy="784390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319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25C53-DAB4-C062-3DEF-D4EEF16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では、ソース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lang="ja-JP" altLang="en-US" dirty="0"/>
              <a:t>クローン </a:t>
            </a:r>
            <a:r>
              <a:rPr lang="en-US" altLang="ja-JP" dirty="0"/>
              <a:t>DB</a:t>
            </a:r>
            <a:r>
              <a:rPr lang="ja-JP" altLang="en-US" dirty="0"/>
              <a:t> は明確に区別される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06782C-016E-B8A4-C384-C90998B00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647D4A-D596-873E-06C7-60570B597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92077A2-B4AE-F545-3329-5215E4C33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582" y="1032223"/>
            <a:ext cx="5569996" cy="30346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C53E8C-B54C-A1A8-15E0-065590D2B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096" y="2246424"/>
            <a:ext cx="6253083" cy="20350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39425DC-4A01-5A11-C25B-E47F58317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2691" y="4331111"/>
            <a:ext cx="6285181" cy="20942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6C7E7FE-AA51-9D39-0BBA-EA6D4F86A436}"/>
              </a:ext>
            </a:extLst>
          </p:cNvPr>
          <p:cNvSpPr/>
          <p:nvPr/>
        </p:nvSpPr>
        <p:spPr>
          <a:xfrm>
            <a:off x="2306239" y="3022385"/>
            <a:ext cx="662592" cy="504586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9E20FD9-379E-E735-58EB-7112464D65DC}"/>
              </a:ext>
            </a:extLst>
          </p:cNvPr>
          <p:cNvSpPr/>
          <p:nvPr/>
        </p:nvSpPr>
        <p:spPr>
          <a:xfrm>
            <a:off x="3297074" y="3022385"/>
            <a:ext cx="859289" cy="504586"/>
          </a:xfrm>
          <a:prstGeom prst="wedgeRectCallout">
            <a:avLst>
              <a:gd name="adj1" fmla="val -43051"/>
              <a:gd name="adj2" fmla="val 4255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7205965-87A3-D8C9-FA8C-C756290C75A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56363" y="3274678"/>
            <a:ext cx="1555668" cy="5165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6943B46-B0A4-F0FE-77FE-667DAF42E9D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637535" y="3526971"/>
            <a:ext cx="2975177" cy="2635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9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29083-B492-319A-C272-F16F62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622DA22-7980-D47B-E20C-F3F81394B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00E13B-EB6D-029F-25CF-F6781EFD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NDB</a:t>
            </a:r>
            <a:r>
              <a:rPr kumimoji="1" lang="ja-JP" altLang="en-US" dirty="0"/>
              <a:t> には </a:t>
            </a:r>
            <a:r>
              <a:rPr kumimoji="1" lang="en-US" altLang="ja-JP" dirty="0"/>
              <a:t>CDM</a:t>
            </a:r>
            <a:r>
              <a:rPr lang="ja-JP" altLang="en-US" dirty="0"/>
              <a:t> 機能がある</a:t>
            </a:r>
            <a:endParaRPr kumimoji="1" lang="ja-JP" altLang="en-US" dirty="0"/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977ED4A7-B9CD-F280-CEE2-8648B697C31B}"/>
              </a:ext>
            </a:extLst>
          </p:cNvPr>
          <p:cNvSpPr txBox="1">
            <a:spLocks/>
          </p:cNvSpPr>
          <p:nvPr/>
        </p:nvSpPr>
        <p:spPr>
          <a:xfrm>
            <a:off x="283779" y="5462649"/>
            <a:ext cx="11582400" cy="1074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0962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0715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344613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NDB</a:t>
            </a:r>
            <a:r>
              <a:rPr lang="ja-JP" altLang="en-US" dirty="0"/>
              <a:t> の </a:t>
            </a:r>
            <a:r>
              <a:rPr lang="en-US" altLang="ja-JP" dirty="0"/>
              <a:t>CDM</a:t>
            </a:r>
            <a:r>
              <a:rPr lang="ja-JP" altLang="en-US" dirty="0"/>
              <a:t> での </a:t>
            </a:r>
            <a:r>
              <a:rPr lang="en-US" altLang="ja-JP" dirty="0"/>
              <a:t>DB</a:t>
            </a:r>
            <a:r>
              <a:rPr lang="ja-JP" altLang="en-US" dirty="0"/>
              <a:t> リストア機能は </a:t>
            </a:r>
            <a:r>
              <a:rPr lang="en-US" altLang="ja-JP"/>
              <a:t>3/16</a:t>
            </a:r>
            <a:r>
              <a:rPr lang="ja-JP" altLang="en-US"/>
              <a:t> </a:t>
            </a:r>
            <a:r>
              <a:rPr lang="ja-JP" altLang="en-US" dirty="0"/>
              <a:t>に長濱さんが話す予定です。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https://licensecounter.jp/engineer-voice/seminar/20230216_316_ntc_4_ndb.html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76432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EE35993-5565-FEC6-BE20-5B5FCB2E6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ありがとうございました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3E989D68-A166-4C21-A4A0-5FBBC0194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90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0D1C8-8076-3EE4-DC6B-7FD8F39D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はじめに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データベースと仮想マシンの関係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37BBB9-AFBA-3517-09C7-576F235D7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14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物理マシン </a:t>
            </a:r>
            <a:r>
              <a:rPr kumimoji="1" lang="en-US" altLang="ja-JP" dirty="0"/>
              <a:t>/ </a:t>
            </a:r>
            <a:r>
              <a:rPr kumimoji="1" lang="ja-JP" altLang="en-US" dirty="0"/>
              <a:t>仮想マシンから見た「データベース」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DBMS</a:t>
            </a:r>
            <a:r>
              <a:rPr kumimoji="1" lang="ja-JP" altLang="en-US" dirty="0"/>
              <a:t> のソフトウェア」と「</a:t>
            </a:r>
            <a:r>
              <a:rPr kumimoji="1" lang="en-US" altLang="ja-JP" dirty="0"/>
              <a:t>DB</a:t>
            </a:r>
            <a:r>
              <a:rPr lang="ja-JP" altLang="en-US" dirty="0"/>
              <a:t>」</a:t>
            </a:r>
            <a:r>
              <a:rPr kumimoji="1" lang="ja-JP" altLang="en-US" dirty="0"/>
              <a:t>は分けて考える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DAF30C-683A-F306-B8B7-DEAB4669E4D9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D355B3B5-6135-75AA-9B78-FF4C3EAC3428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5E766E4-5D65-7B0D-1B15-3727DFF82406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4FD14C2-23E2-A148-C0CB-56C9CEE5D823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複数書類 20">
            <a:extLst>
              <a:ext uri="{FF2B5EF4-FFF2-40B4-BE49-F238E27FC236}">
                <a16:creationId xmlns:a16="http://schemas.microsoft.com/office/drawing/2014/main" id="{2C0597D6-7D3C-9FED-5D09-CDC8EF11641E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A33EAA-24D2-2510-EA36-93F366C1D8C9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21E2757F-722D-F3BA-6DE4-F27D6665F4E4}"/>
              </a:ext>
            </a:extLst>
          </p:cNvPr>
          <p:cNvSpPr/>
          <p:nvPr/>
        </p:nvSpPr>
        <p:spPr>
          <a:xfrm>
            <a:off x="4955047" y="5204443"/>
            <a:ext cx="6761877" cy="537977"/>
          </a:xfrm>
          <a:prstGeom prst="wedgeRoundRectCallout">
            <a:avLst>
              <a:gd name="adj1" fmla="val -59058"/>
              <a:gd name="adj2" fmla="val -335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54C5D329-83FC-3938-A73A-39A9E3A2A5BA}"/>
              </a:ext>
            </a:extLst>
          </p:cNvPr>
          <p:cNvSpPr/>
          <p:nvPr/>
        </p:nvSpPr>
        <p:spPr>
          <a:xfrm>
            <a:off x="4955047" y="4467149"/>
            <a:ext cx="6761877" cy="537977"/>
          </a:xfrm>
          <a:prstGeom prst="wedgeRoundRectCallout">
            <a:avLst>
              <a:gd name="adj1" fmla="val -59796"/>
              <a:gd name="adj2" fmla="val -323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PostgreSQL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Oracle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B401698E-F969-42C6-8D8F-FAD61B7889EB}"/>
              </a:ext>
            </a:extLst>
          </p:cNvPr>
          <p:cNvSpPr/>
          <p:nvPr/>
        </p:nvSpPr>
        <p:spPr>
          <a:xfrm>
            <a:off x="4955047" y="3690810"/>
            <a:ext cx="6761877" cy="537977"/>
          </a:xfrm>
          <a:prstGeom prst="wedgeRoundRectCallout">
            <a:avLst>
              <a:gd name="adj1" fmla="val -59374"/>
              <a:gd name="adj2" fmla="val -280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で管理されるファイル群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298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は仮想マシン（</a:t>
            </a:r>
            <a:r>
              <a:rPr lang="en-US" altLang="ja-JP" dirty="0"/>
              <a:t>VM</a:t>
            </a:r>
            <a:r>
              <a:rPr lang="ja-JP" altLang="en-US" dirty="0"/>
              <a:t>）で構築された </a:t>
            </a:r>
            <a:r>
              <a:rPr lang="en-US" altLang="ja-JP" dirty="0"/>
              <a:t>DB</a:t>
            </a:r>
            <a:r>
              <a:rPr lang="ja-JP" altLang="en-US" dirty="0"/>
              <a:t> を管理する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として構築された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が管理対象。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C04041-1FE2-2076-631F-784A0255B60A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386177D-1A15-A738-E1C3-E2CCB5A34C1E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2106465-C69D-9DEE-87D8-B520727B6710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08FCC3-C5E7-5F68-2AE0-F14EE2C92319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ローチャート: 複数書類 8">
            <a:extLst>
              <a:ext uri="{FF2B5EF4-FFF2-40B4-BE49-F238E27FC236}">
                <a16:creationId xmlns:a16="http://schemas.microsoft.com/office/drawing/2014/main" id="{C2C94714-1B2E-D1DF-4011-8B444030648B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E5D3E2-B4D7-F625-5116-C956BB83A83E}"/>
              </a:ext>
            </a:extLst>
          </p:cNvPr>
          <p:cNvSpPr txBox="1"/>
          <p:nvPr/>
        </p:nvSpPr>
        <p:spPr>
          <a:xfrm>
            <a:off x="4746841" y="2838234"/>
            <a:ext cx="6327961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の管理 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20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E6616C-4478-2323-FD08-628C8CC13168}"/>
              </a:ext>
            </a:extLst>
          </p:cNvPr>
          <p:cNvSpPr txBox="1"/>
          <p:nvPr/>
        </p:nvSpPr>
        <p:spPr>
          <a:xfrm>
            <a:off x="4746842" y="3656850"/>
            <a:ext cx="6327961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 Data Management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で活用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1C51C4-C23D-AC8F-B0D6-CFD25B7290F3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CB972955-0FF5-7E91-8E9D-95F8EF60DA0E}"/>
              </a:ext>
            </a:extLst>
          </p:cNvPr>
          <p:cNvSpPr/>
          <p:nvPr/>
        </p:nvSpPr>
        <p:spPr>
          <a:xfrm>
            <a:off x="7402597" y="4739455"/>
            <a:ext cx="3672205" cy="576536"/>
          </a:xfrm>
          <a:prstGeom prst="wedgeRectCallout">
            <a:avLst>
              <a:gd name="adj1" fmla="val -33217"/>
              <a:gd name="adj2" fmla="val -12148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今回紹介する機能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51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9A5A-C293-8DC5-925C-0951C60B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NDB</a:t>
            </a:r>
            <a:r>
              <a:rPr lang="ja-JP" altLang="en-US" dirty="0"/>
              <a:t> の機能との関係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982C60-99CF-5523-7AC2-9EC8B6382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472B2-EB00-665E-B147-7DD83B86E1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48141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HCI</a:t>
            </a:r>
            <a:r>
              <a:rPr kumimoji="1" lang="ja-JP" altLang="en-US" dirty="0"/>
              <a:t> 上の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として構築された 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Server</a:t>
            </a:r>
            <a:r>
              <a:rPr kumimoji="1" lang="ja-JP" altLang="en-US" dirty="0"/>
              <a:t> が管理対象。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C04041-1FE2-2076-631F-784A0255B60A}"/>
              </a:ext>
            </a:extLst>
          </p:cNvPr>
          <p:cNvSpPr txBox="1"/>
          <p:nvPr/>
        </p:nvSpPr>
        <p:spPr>
          <a:xfrm>
            <a:off x="882063" y="2063654"/>
            <a:ext cx="3676876" cy="3768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386177D-1A15-A738-E1C3-E2CCB5A34C1E}"/>
              </a:ext>
            </a:extLst>
          </p:cNvPr>
          <p:cNvSpPr/>
          <p:nvPr/>
        </p:nvSpPr>
        <p:spPr>
          <a:xfrm>
            <a:off x="1069967" y="3623583"/>
            <a:ext cx="3230087" cy="510639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2106465-C69D-9DEE-87D8-B520727B6710}"/>
              </a:ext>
            </a:extLst>
          </p:cNvPr>
          <p:cNvSpPr/>
          <p:nvPr/>
        </p:nvSpPr>
        <p:spPr>
          <a:xfrm>
            <a:off x="1069967" y="4459136"/>
            <a:ext cx="3230087" cy="48579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ソフトウェア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08FCC3-C5E7-5F68-2AE0-F14EE2C92319}"/>
              </a:ext>
            </a:extLst>
          </p:cNvPr>
          <p:cNvSpPr/>
          <p:nvPr/>
        </p:nvSpPr>
        <p:spPr>
          <a:xfrm>
            <a:off x="1069967" y="5111449"/>
            <a:ext cx="3230087" cy="4090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ローチャート: 複数書類 8">
            <a:extLst>
              <a:ext uri="{FF2B5EF4-FFF2-40B4-BE49-F238E27FC236}">
                <a16:creationId xmlns:a16="http://schemas.microsoft.com/office/drawing/2014/main" id="{C2C94714-1B2E-D1DF-4011-8B444030648B}"/>
              </a:ext>
            </a:extLst>
          </p:cNvPr>
          <p:cNvSpPr/>
          <p:nvPr/>
        </p:nvSpPr>
        <p:spPr>
          <a:xfrm>
            <a:off x="1295597" y="2792322"/>
            <a:ext cx="1774524" cy="510639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BD7D58-3BF9-DC44-6022-C56CE2C8350E}"/>
              </a:ext>
            </a:extLst>
          </p:cNvPr>
          <p:cNvSpPr txBox="1"/>
          <p:nvPr/>
        </p:nvSpPr>
        <p:spPr>
          <a:xfrm>
            <a:off x="654329" y="4344058"/>
            <a:ext cx="10420475" cy="1331612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として管理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E5D3E2-B4D7-F625-5116-C956BB83A83E}"/>
              </a:ext>
            </a:extLst>
          </p:cNvPr>
          <p:cNvSpPr txBox="1"/>
          <p:nvPr/>
        </p:nvSpPr>
        <p:spPr>
          <a:xfrm>
            <a:off x="654329" y="3524145"/>
            <a:ext cx="10420475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 プロファイルから 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を作成</a:t>
            </a:r>
            <a:endParaRPr lang="en-US" altLang="ja-JP" sz="20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E6616C-4478-2323-FD08-628C8CC13168}"/>
              </a:ext>
            </a:extLst>
          </p:cNvPr>
          <p:cNvSpPr txBox="1"/>
          <p:nvPr/>
        </p:nvSpPr>
        <p:spPr>
          <a:xfrm>
            <a:off x="654328" y="2706825"/>
            <a:ext cx="10420475" cy="722175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 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Copy Data Management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CDM</a:t>
            </a:r>
            <a:r>
              <a:rPr lang="ja-JP" altLang="en-US" sz="20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で活用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1C51C4-C23D-AC8F-B0D6-CFD25B7290F3}"/>
              </a:ext>
            </a:extLst>
          </p:cNvPr>
          <p:cNvSpPr txBox="1"/>
          <p:nvPr/>
        </p:nvSpPr>
        <p:spPr>
          <a:xfrm>
            <a:off x="882062" y="5909228"/>
            <a:ext cx="3676875" cy="5001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HCI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C5A805B5-701C-8DF8-9170-BF11BACD4F1F}"/>
              </a:ext>
            </a:extLst>
          </p:cNvPr>
          <p:cNvSpPr/>
          <p:nvPr/>
        </p:nvSpPr>
        <p:spPr>
          <a:xfrm>
            <a:off x="7402598" y="1763216"/>
            <a:ext cx="3672205" cy="576536"/>
          </a:xfrm>
          <a:prstGeom prst="wedgeRectCallout">
            <a:avLst>
              <a:gd name="adj1" fmla="val -34187"/>
              <a:gd name="adj2" fmla="val 13804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タイムマシン</a:t>
            </a:r>
          </a:p>
        </p:txBody>
      </p:sp>
    </p:spTree>
    <p:extLst>
      <p:ext uri="{BB962C8B-B14F-4D97-AF65-F5344CB8AC3E}">
        <p14:creationId xmlns:p14="http://schemas.microsoft.com/office/powerpoint/2010/main" val="1746858184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68439</TotalTime>
  <Words>3555</Words>
  <Application>Microsoft Office PowerPoint</Application>
  <PresentationFormat>ワイド画面</PresentationFormat>
  <Paragraphs>677</Paragraphs>
  <Slides>54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60" baseType="lpstr">
      <vt:lpstr>ＭＳ ゴシック</vt:lpstr>
      <vt:lpstr>メイリオ</vt:lpstr>
      <vt:lpstr>Arial</vt:lpstr>
      <vt:lpstr>Calibri</vt:lpstr>
      <vt:lpstr>Wingdings</vt:lpstr>
      <vt:lpstr>gowatana_20201101-01</vt:lpstr>
      <vt:lpstr>NDB 初心者にもわかる コピー データ マネージメント</vt:lpstr>
      <vt:lpstr>自己紹介</vt:lpstr>
      <vt:lpstr>今回の内容</vt:lpstr>
      <vt:lpstr>今回の内容</vt:lpstr>
      <vt:lpstr>今回の環境</vt:lpstr>
      <vt:lpstr>1. はじめに / データベースと仮想マシンの関係</vt:lpstr>
      <vt:lpstr>物理マシン / 仮想マシンから見た「データベース」</vt:lpstr>
      <vt:lpstr>NDB は仮想マシン（VM）で構築された DB を管理する</vt:lpstr>
      <vt:lpstr>NDB の機能との関係</vt:lpstr>
      <vt:lpstr>NDB で DB 管理を始めるには（今回は省略）</vt:lpstr>
      <vt:lpstr>NDB で DB 管理を始めるには（今回は省略）</vt:lpstr>
      <vt:lpstr>2. Nutanix HCI と NDB の関係</vt:lpstr>
      <vt:lpstr>NDB と Nutanix HCI</vt:lpstr>
      <vt:lpstr>NDB の操作は、NDB Server から（似ているが Prism ではではない）</vt:lpstr>
      <vt:lpstr>NDB から見た DB</vt:lpstr>
      <vt:lpstr>NDB から見た DB Server VM</vt:lpstr>
      <vt:lpstr>Prism から見た DB Server VM</vt:lpstr>
      <vt:lpstr>※注意</vt:lpstr>
      <vt:lpstr>DB 作成の元になるもの</vt:lpstr>
      <vt:lpstr>ソフトウェア プロファイル</vt:lpstr>
      <vt:lpstr>ソフトウェア プロファイル</vt:lpstr>
      <vt:lpstr>3. DBMS のデータ書き込みの概要（例：Oracle Database）</vt:lpstr>
      <vt:lpstr>DBMS で管理される DB のファイル構成イメージ</vt:lpstr>
      <vt:lpstr>データベースのデータ更新</vt:lpstr>
      <vt:lpstr>データベースのオンライン バックアップのための工夫</vt:lpstr>
      <vt:lpstr>DB Server VM のディスク構成</vt:lpstr>
      <vt:lpstr>NDB でプロビジョニングした Oracle Database Single Instance の DB Server VM vDisk → LVM LV イメージ図</vt:lpstr>
      <vt:lpstr>NDB でプロビジョニングした Oracle Database Single Instance の DB Server VM DB 関連ディレクトリの様子（Oracle Data File / FRA）</vt:lpstr>
      <vt:lpstr>4. NDB のコピー データ マネージメント（CDM）とは</vt:lpstr>
      <vt:lpstr>コピー データ マネージメント（CDM）</vt:lpstr>
      <vt:lpstr>タイムマシン</vt:lpstr>
      <vt:lpstr>NDB の CDM</vt:lpstr>
      <vt:lpstr>NDB のタイムマシン</vt:lpstr>
      <vt:lpstr>タイムマシンでのデータ同期点</vt:lpstr>
      <vt:lpstr>5-1. NDB UI での CDM の様子</vt:lpstr>
      <vt:lpstr>NDB UI でのタイムマシン</vt:lpstr>
      <vt:lpstr>タイムマシンでのスナップショット取得</vt:lpstr>
      <vt:lpstr>PowerPoint プレゼンテーション</vt:lpstr>
      <vt:lpstr>タイムマシンで取得したスナップショット</vt:lpstr>
      <vt:lpstr>Prism から見た NDB タイムマシンのスナップショット（DB Server）</vt:lpstr>
      <vt:lpstr>Prism から見た NDB タイムマシンのスナップショット（DB）</vt:lpstr>
      <vt:lpstr>5-2. NDB UI での CDM の様子</vt:lpstr>
      <vt:lpstr>タイムマシンでの、ログ キャッチアップ</vt:lpstr>
      <vt:lpstr>タイムマシンでの、ログ キャッチアップ</vt:lpstr>
      <vt:lpstr>タイムマシンでの、ログ キャッチアップ</vt:lpstr>
      <vt:lpstr>タイムマシンでの、ログ キャッチアップ</vt:lpstr>
      <vt:lpstr>ログ キャッチアップの対象</vt:lpstr>
      <vt:lpstr>5-3. NDB UI での CDM の様子</vt:lpstr>
      <vt:lpstr>クローン DB の作成</vt:lpstr>
      <vt:lpstr>スナップショットか、ポイント イン タイム（PIT）か</vt:lpstr>
      <vt:lpstr>データ リフレッシュ / 削除 のスケジュール設定が可能</vt:lpstr>
      <vt:lpstr>NDB では、ソース DB / クローン DB は明確に区別される</vt:lpstr>
      <vt:lpstr>まとめ</vt:lpstr>
      <vt:lpstr>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Nutanix-Meetup-23-03_NDB-CDM_gowatana_公開版</dc:title>
  <dc:creator>Go Watanabe</dc:creator>
  <cp:lastModifiedBy>Watanabe Go</cp:lastModifiedBy>
  <cp:revision>551</cp:revision>
  <dcterms:created xsi:type="dcterms:W3CDTF">2015-12-08T12:52:49Z</dcterms:created>
  <dcterms:modified xsi:type="dcterms:W3CDTF">2023-03-09T15:44:05Z</dcterms:modified>
</cp:coreProperties>
</file>