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84345" autoAdjust="0"/>
  </p:normalViewPr>
  <p:slideViewPr>
    <p:cSldViewPr snapToGrid="0">
      <p:cViewPr varScale="1">
        <p:scale>
          <a:sx n="47" d="100"/>
          <a:sy n="47" d="100"/>
        </p:scale>
        <p:origin x="15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CVM </a:t>
            </a:r>
            <a:r>
              <a:rPr kumimoji="1" lang="ja-JP" altLang="en-US" dirty="0"/>
              <a:t>→ </a:t>
            </a:r>
            <a:r>
              <a:rPr lang="en-US" altLang="ja-JP" dirty="0" err="1"/>
              <a:t>rs</a:t>
            </a:r>
            <a:r>
              <a:rPr kumimoji="1" lang="en-US" altLang="ja-JP" dirty="0" err="1"/>
              <a:t>yslog</a:t>
            </a:r>
            <a:endParaRPr kumimoji="1" lang="ja-JP" altLang="en-US" dirty="0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24257" y="5825450"/>
            <a:ext cx="10338816" cy="604472"/>
          </a:xfrm>
          <a:prstGeom prst="cube">
            <a:avLst>
              <a:gd name="adj" fmla="val 173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685658" y="4848204"/>
            <a:ext cx="1359293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6742176" y="4854554"/>
            <a:ext cx="4120897" cy="604472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2451438" y="3874071"/>
            <a:ext cx="1372433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2431987" y="4858428"/>
            <a:ext cx="148368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631682" y="3874070"/>
            <a:ext cx="1421942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Central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218C6B-196D-A340-1F69-311832EE61F2}"/>
              </a:ext>
            </a:extLst>
          </p:cNvPr>
          <p:cNvSpPr txBox="1"/>
          <p:nvPr/>
        </p:nvSpPr>
        <p:spPr>
          <a:xfrm>
            <a:off x="6863213" y="3874070"/>
            <a:ext cx="1440428" cy="787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rsyslogd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514/UDP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641A3A0-69C6-B0E8-1090-013C7033573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676403" y="4267612"/>
            <a:ext cx="3186810" cy="866237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DD280BEB-980B-A0F3-B00A-09832F9FE6F6}"/>
              </a:ext>
            </a:extLst>
          </p:cNvPr>
          <p:cNvSpPr/>
          <p:nvPr/>
        </p:nvSpPr>
        <p:spPr>
          <a:xfrm>
            <a:off x="9015823" y="3874053"/>
            <a:ext cx="1665514" cy="78706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 File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922E3D-24C0-4862-1A5B-08955302EF89}"/>
              </a:ext>
            </a:extLst>
          </p:cNvPr>
          <p:cNvSpPr txBox="1"/>
          <p:nvPr/>
        </p:nvSpPr>
        <p:spPr>
          <a:xfrm>
            <a:off x="6645014" y="5442697"/>
            <a:ext cx="2152610" cy="485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192.168.11.98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F415E9-E21F-F5C8-F169-1D3E6D86735C}"/>
              </a:ext>
            </a:extLst>
          </p:cNvPr>
          <p:cNvCxnSpPr>
            <a:cxnSpLocks/>
          </p:cNvCxnSpPr>
          <p:nvPr/>
        </p:nvCxnSpPr>
        <p:spPr>
          <a:xfrm flipH="1">
            <a:off x="3701682" y="3507629"/>
            <a:ext cx="556489" cy="16428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DDE5CA5A-B8BF-9EBF-753D-98F99420C396}"/>
              </a:ext>
            </a:extLst>
          </p:cNvPr>
          <p:cNvSpPr/>
          <p:nvPr/>
        </p:nvSpPr>
        <p:spPr>
          <a:xfrm>
            <a:off x="5693665" y="2294262"/>
            <a:ext cx="2745264" cy="654161"/>
          </a:xfrm>
          <a:prstGeom prst="wedgeRoundRectCallout">
            <a:avLst>
              <a:gd name="adj1" fmla="val -34705"/>
              <a:gd name="adj2" fmla="val 27300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Syslog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11FCBC7-0116-823A-4AF8-156A85A2E6DE}"/>
              </a:ext>
            </a:extLst>
          </p:cNvPr>
          <p:cNvSpPr txBox="1"/>
          <p:nvPr/>
        </p:nvSpPr>
        <p:spPr>
          <a:xfrm>
            <a:off x="8438929" y="3589274"/>
            <a:ext cx="3641490" cy="283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/var/log/remote-host-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＜ホスト名＞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.log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41157A5-80A0-FE11-9AC9-E0F9E33BFA08}"/>
              </a:ext>
            </a:extLst>
          </p:cNvPr>
          <p:cNvCxnSpPr>
            <a:cxnSpLocks/>
          </p:cNvCxnSpPr>
          <p:nvPr/>
        </p:nvCxnSpPr>
        <p:spPr>
          <a:xfrm flipV="1">
            <a:off x="8389942" y="4267587"/>
            <a:ext cx="576894" cy="481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EEB0595B-B6AA-1096-6A86-726ECEFD1396}"/>
              </a:ext>
            </a:extLst>
          </p:cNvPr>
          <p:cNvSpPr/>
          <p:nvPr/>
        </p:nvSpPr>
        <p:spPr>
          <a:xfrm>
            <a:off x="647480" y="1040468"/>
            <a:ext cx="4540381" cy="2659718"/>
          </a:xfrm>
          <a:prstGeom prst="wedgeRectCallout">
            <a:avLst>
              <a:gd name="adj1" fmla="val -10769"/>
              <a:gd name="adj2" fmla="val 43284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吹き出し: 四角形 41">
            <a:extLst>
              <a:ext uri="{FF2B5EF4-FFF2-40B4-BE49-F238E27FC236}">
                <a16:creationId xmlns:a16="http://schemas.microsoft.com/office/drawing/2014/main" id="{23F61E4B-BB77-F565-7604-5B3C7AD93B1B}"/>
              </a:ext>
            </a:extLst>
          </p:cNvPr>
          <p:cNvSpPr/>
          <p:nvPr/>
        </p:nvSpPr>
        <p:spPr>
          <a:xfrm>
            <a:off x="745983" y="1166341"/>
            <a:ext cx="2155372" cy="2413814"/>
          </a:xfrm>
          <a:prstGeom prst="wedgeRectCallout">
            <a:avLst>
              <a:gd name="adj1" fmla="val -10769"/>
              <a:gd name="adj2" fmla="val 43284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ACROPOLIS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API_AUDIT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APLOS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AUDIT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CALM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CASSANDRA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CEREBRO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CURATOR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EPSILON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FLOW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FLOW_SERVICE_LOGS</a:t>
            </a:r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BD753A03-A3F2-65A4-2EE2-3AE0417F189F}"/>
              </a:ext>
            </a:extLst>
          </p:cNvPr>
          <p:cNvSpPr/>
          <p:nvPr/>
        </p:nvSpPr>
        <p:spPr>
          <a:xfrm>
            <a:off x="2903943" y="1162197"/>
            <a:ext cx="2155372" cy="2413814"/>
          </a:xfrm>
          <a:prstGeom prst="wedgeRectCallout">
            <a:avLst>
              <a:gd name="adj1" fmla="val -10769"/>
              <a:gd name="adj2" fmla="val 43284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GENESIS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LAZAN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LCM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MINERVA_CVM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STARGATE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SYSLOG_MODULE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UHURA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ZOOKEEPER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F0C90A4-EF9A-A422-E6B4-8344C8302866}"/>
              </a:ext>
            </a:extLst>
          </p:cNvPr>
          <p:cNvSpPr txBox="1"/>
          <p:nvPr/>
        </p:nvSpPr>
        <p:spPr>
          <a:xfrm>
            <a:off x="616680" y="770991"/>
            <a:ext cx="4540381" cy="28264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ncli / Nutanix REST API v1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Syslog Module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5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38685</TotalTime>
  <Words>72</Words>
  <Application>Microsoft Office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Nutanix CVM → rsyslog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66</cp:revision>
  <dcterms:created xsi:type="dcterms:W3CDTF">2021-03-23T12:56:58Z</dcterms:created>
  <dcterms:modified xsi:type="dcterms:W3CDTF">2024-01-01T04:41:55Z</dcterms:modified>
</cp:coreProperties>
</file>