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1" autoAdjust="0"/>
    <p:restoredTop sz="84345" autoAdjust="0"/>
  </p:normalViewPr>
  <p:slideViewPr>
    <p:cSldViewPr snapToGrid="0">
      <p:cViewPr varScale="1">
        <p:scale>
          <a:sx n="79" d="100"/>
          <a:sy n="79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Files FSVM </a:t>
            </a:r>
            <a:r>
              <a:rPr kumimoji="1" lang="ja-JP" altLang="en-US" dirty="0"/>
              <a:t>→ </a:t>
            </a:r>
            <a:r>
              <a:rPr lang="en-US" altLang="ja-JP" dirty="0" err="1"/>
              <a:t>rs</a:t>
            </a:r>
            <a:r>
              <a:rPr kumimoji="1" lang="en-US" altLang="ja-JP" dirty="0" err="1"/>
              <a:t>yslog</a:t>
            </a:r>
            <a:endParaRPr kumimoji="1" lang="ja-JP" altLang="en-US" dirty="0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24257" y="5825450"/>
            <a:ext cx="10338816" cy="604472"/>
          </a:xfrm>
          <a:prstGeom prst="cube">
            <a:avLst>
              <a:gd name="adj" fmla="val 173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2464578" y="4848204"/>
            <a:ext cx="1359293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6742176" y="4854554"/>
            <a:ext cx="4120897" cy="604472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2451438" y="3874071"/>
            <a:ext cx="1372433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569944" y="4858428"/>
            <a:ext cx="148368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631682" y="3874070"/>
            <a:ext cx="1421942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Central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218C6B-196D-A340-1F69-311832EE61F2}"/>
              </a:ext>
            </a:extLst>
          </p:cNvPr>
          <p:cNvSpPr txBox="1"/>
          <p:nvPr/>
        </p:nvSpPr>
        <p:spPr>
          <a:xfrm>
            <a:off x="6863213" y="3874070"/>
            <a:ext cx="1440428" cy="787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rsyslogd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514/TCP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133B1202-EEC9-4918-EC4C-8895F604A0E5}"/>
              </a:ext>
            </a:extLst>
          </p:cNvPr>
          <p:cNvSpPr/>
          <p:nvPr/>
        </p:nvSpPr>
        <p:spPr>
          <a:xfrm>
            <a:off x="4166493" y="4854554"/>
            <a:ext cx="1483680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F647EF-66B3-4CC8-1572-96A04D7BE120}"/>
              </a:ext>
            </a:extLst>
          </p:cNvPr>
          <p:cNvSpPr txBox="1"/>
          <p:nvPr/>
        </p:nvSpPr>
        <p:spPr>
          <a:xfrm>
            <a:off x="4207105" y="3874070"/>
            <a:ext cx="1372433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Files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641A3A0-69C6-B0E8-1090-013C7033573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449825" y="4267612"/>
            <a:ext cx="1413388" cy="882828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DD280BEB-980B-A0F3-B00A-09832F9FE6F6}"/>
              </a:ext>
            </a:extLst>
          </p:cNvPr>
          <p:cNvSpPr/>
          <p:nvPr/>
        </p:nvSpPr>
        <p:spPr>
          <a:xfrm>
            <a:off x="9015823" y="3874053"/>
            <a:ext cx="1665514" cy="78706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 File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922E3D-24C0-4862-1A5B-08955302EF89}"/>
              </a:ext>
            </a:extLst>
          </p:cNvPr>
          <p:cNvSpPr txBox="1"/>
          <p:nvPr/>
        </p:nvSpPr>
        <p:spPr>
          <a:xfrm>
            <a:off x="6645014" y="5442697"/>
            <a:ext cx="2152610" cy="485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192.168.11.61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F415E9-E21F-F5C8-F169-1D3E6D86735C}"/>
              </a:ext>
            </a:extLst>
          </p:cNvPr>
          <p:cNvCxnSpPr>
            <a:cxnSpLocks/>
          </p:cNvCxnSpPr>
          <p:nvPr/>
        </p:nvCxnSpPr>
        <p:spPr>
          <a:xfrm>
            <a:off x="2123820" y="2983929"/>
            <a:ext cx="3326005" cy="21665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DDE5CA5A-B8BF-9EBF-753D-98F99420C396}"/>
              </a:ext>
            </a:extLst>
          </p:cNvPr>
          <p:cNvSpPr/>
          <p:nvPr/>
        </p:nvSpPr>
        <p:spPr>
          <a:xfrm>
            <a:off x="5933125" y="2280143"/>
            <a:ext cx="2745264" cy="654161"/>
          </a:xfrm>
          <a:prstGeom prst="wedgeRoundRectCallout">
            <a:avLst>
              <a:gd name="adj1" fmla="val -34705"/>
              <a:gd name="adj2" fmla="val 27300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Syslog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11FCBC7-0116-823A-4AF8-156A85A2E6DE}"/>
              </a:ext>
            </a:extLst>
          </p:cNvPr>
          <p:cNvSpPr txBox="1"/>
          <p:nvPr/>
        </p:nvSpPr>
        <p:spPr>
          <a:xfrm>
            <a:off x="8438929" y="3589274"/>
            <a:ext cx="3641490" cy="283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/var/log/remote-host-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＜ホスト名＞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.log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41157A5-80A0-FE11-9AC9-E0F9E33BFA08}"/>
              </a:ext>
            </a:extLst>
          </p:cNvPr>
          <p:cNvCxnSpPr>
            <a:cxnSpLocks/>
          </p:cNvCxnSpPr>
          <p:nvPr/>
        </p:nvCxnSpPr>
        <p:spPr>
          <a:xfrm flipV="1">
            <a:off x="8389942" y="4267587"/>
            <a:ext cx="576894" cy="481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吹き出し: 四角形 40">
            <a:extLst>
              <a:ext uri="{FF2B5EF4-FFF2-40B4-BE49-F238E27FC236}">
                <a16:creationId xmlns:a16="http://schemas.microsoft.com/office/drawing/2014/main" id="{EEB0595B-B6AA-1096-6A86-726ECEFD1396}"/>
              </a:ext>
            </a:extLst>
          </p:cNvPr>
          <p:cNvSpPr/>
          <p:nvPr/>
        </p:nvSpPr>
        <p:spPr>
          <a:xfrm>
            <a:off x="3532443" y="934073"/>
            <a:ext cx="2180052" cy="2743420"/>
          </a:xfrm>
          <a:prstGeom prst="wedgeRectCallout">
            <a:avLst>
              <a:gd name="adj1" fmla="val -10769"/>
              <a:gd name="adj2" fmla="val 4328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B87CFBC7-3AA0-18D7-5ABC-A3F2B77C1C01}"/>
              </a:ext>
            </a:extLst>
          </p:cNvPr>
          <p:cNvSpPr/>
          <p:nvPr/>
        </p:nvSpPr>
        <p:spPr>
          <a:xfrm>
            <a:off x="3557124" y="994665"/>
            <a:ext cx="2155372" cy="2618971"/>
          </a:xfrm>
          <a:prstGeom prst="wedgeRectCallout">
            <a:avLst>
              <a:gd name="adj1" fmla="val -10769"/>
              <a:gd name="adj2" fmla="val 43284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file_operation_list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FILE_CREATE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FILE_DELETE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FILE_READ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FILE_WRITE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FILE_OPEN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FILE_CLOSE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DIRECTORY_CREATE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DIRECTORY_DELETE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RENAME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SETATTR</a:t>
            </a:r>
          </a:p>
          <a:p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SECURITY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4B8420-A8BE-B535-D8CE-599ABD3788C6}"/>
              </a:ext>
            </a:extLst>
          </p:cNvPr>
          <p:cNvSpPr txBox="1"/>
          <p:nvPr/>
        </p:nvSpPr>
        <p:spPr>
          <a:xfrm>
            <a:off x="3511352" y="668165"/>
            <a:ext cx="2563627" cy="460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notification_policies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6D6CE572-30BA-4ED0-1EE1-209BD7D4B4BF}"/>
              </a:ext>
            </a:extLst>
          </p:cNvPr>
          <p:cNvSpPr/>
          <p:nvPr/>
        </p:nvSpPr>
        <p:spPr>
          <a:xfrm>
            <a:off x="1032319" y="1514900"/>
            <a:ext cx="1725789" cy="1518016"/>
          </a:xfrm>
          <a:prstGeom prst="wedgeRectCallout">
            <a:avLst>
              <a:gd name="adj1" fmla="val -10769"/>
              <a:gd name="adj2" fmla="val 4328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016B32F-8D41-ED0B-6359-0088243B5067}"/>
              </a:ext>
            </a:extLst>
          </p:cNvPr>
          <p:cNvSpPr txBox="1"/>
          <p:nvPr/>
        </p:nvSpPr>
        <p:spPr>
          <a:xfrm>
            <a:off x="1075143" y="1039337"/>
            <a:ext cx="1978298" cy="4606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Files REST API v3</a:t>
            </a:r>
          </a:p>
          <a:p>
            <a:pPr algn="l"/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partner_servers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0FCD9613-0598-E94E-A5CE-CCFB89C23249}"/>
              </a:ext>
            </a:extLst>
          </p:cNvPr>
          <p:cNvSpPr/>
          <p:nvPr/>
        </p:nvSpPr>
        <p:spPr>
          <a:xfrm>
            <a:off x="1112617" y="1606969"/>
            <a:ext cx="1645491" cy="1376322"/>
          </a:xfrm>
          <a:prstGeom prst="wedgeRectCallout">
            <a:avLst>
              <a:gd name="adj1" fmla="val -10769"/>
              <a:gd name="adj2" fmla="val 43284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192.168.11.61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kumimoji="1" lang="en-US" altLang="ja-JP" sz="1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usage_type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  <a:endParaRPr kumimoji="1" lang="en-US" altLang="ja-JP" sz="1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NOTIFICATION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BACKUP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0C85646-B6F0-CBD4-1865-0E470FC1B0B5}"/>
              </a:ext>
            </a:extLst>
          </p:cNvPr>
          <p:cNvCxnSpPr>
            <a:cxnSpLocks/>
            <a:stCxn id="29" idx="3"/>
            <a:endCxn id="16" idx="1"/>
          </p:cNvCxnSpPr>
          <p:nvPr/>
        </p:nvCxnSpPr>
        <p:spPr>
          <a:xfrm>
            <a:off x="2758108" y="2295130"/>
            <a:ext cx="799016" cy="902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95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38683</TotalTime>
  <Words>93</Words>
  <Application>Microsoft Office PowerPoint</Application>
  <PresentationFormat>ワイド画面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Nutanix Files FSVM → rsyslog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64</cp:revision>
  <dcterms:created xsi:type="dcterms:W3CDTF">2021-03-23T12:56:58Z</dcterms:created>
  <dcterms:modified xsi:type="dcterms:W3CDTF">2023-12-31T11:58:45Z</dcterms:modified>
</cp:coreProperties>
</file>