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79" d="100"/>
          <a:sy n="79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CVM </a:t>
            </a:r>
            <a:r>
              <a:rPr kumimoji="1" lang="ja-JP" altLang="en-US" dirty="0"/>
              <a:t>→ </a:t>
            </a:r>
            <a:r>
              <a:rPr lang="en-US" altLang="ja-JP" dirty="0" err="1"/>
              <a:t>rs</a:t>
            </a:r>
            <a:r>
              <a:rPr kumimoji="1" lang="en-US" altLang="ja-JP" dirty="0" err="1"/>
              <a:t>yslog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24257" y="5825450"/>
            <a:ext cx="10338816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2464578" y="4848204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6742176" y="4854554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569944" y="4858428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6863213" y="3874070"/>
            <a:ext cx="1440428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rsyslogd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514/UDP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133B1202-EEC9-4918-EC4C-8895F604A0E5}"/>
              </a:ext>
            </a:extLst>
          </p:cNvPr>
          <p:cNvSpPr/>
          <p:nvPr/>
        </p:nvSpPr>
        <p:spPr>
          <a:xfrm>
            <a:off x="4166493" y="4854554"/>
            <a:ext cx="1483680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F647EF-66B3-4CC8-1572-96A04D7BE120}"/>
              </a:ext>
            </a:extLst>
          </p:cNvPr>
          <p:cNvSpPr txBox="1"/>
          <p:nvPr/>
        </p:nvSpPr>
        <p:spPr>
          <a:xfrm>
            <a:off x="4207105" y="3874070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676403" y="4267612"/>
            <a:ext cx="3186810" cy="866237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9015823" y="3874053"/>
            <a:ext cx="1665514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 File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922E3D-24C0-4862-1A5B-08955302EF89}"/>
              </a:ext>
            </a:extLst>
          </p:cNvPr>
          <p:cNvSpPr txBox="1"/>
          <p:nvPr/>
        </p:nvSpPr>
        <p:spPr>
          <a:xfrm>
            <a:off x="6645014" y="5442697"/>
            <a:ext cx="2152610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192.168.11.98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F415E9-E21F-F5C8-F169-1D3E6D86735C}"/>
              </a:ext>
            </a:extLst>
          </p:cNvPr>
          <p:cNvCxnSpPr>
            <a:cxnSpLocks/>
          </p:cNvCxnSpPr>
          <p:nvPr/>
        </p:nvCxnSpPr>
        <p:spPr>
          <a:xfrm flipH="1">
            <a:off x="3701682" y="3507629"/>
            <a:ext cx="556489" cy="164281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5693665" y="2294262"/>
            <a:ext cx="2745264" cy="654161"/>
          </a:xfrm>
          <a:prstGeom prst="wedgeRoundRectCallout">
            <a:avLst>
              <a:gd name="adj1" fmla="val -34705"/>
              <a:gd name="adj2" fmla="val 273004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転送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11FCBC7-0116-823A-4AF8-156A85A2E6DE}"/>
              </a:ext>
            </a:extLst>
          </p:cNvPr>
          <p:cNvSpPr txBox="1"/>
          <p:nvPr/>
        </p:nvSpPr>
        <p:spPr>
          <a:xfrm>
            <a:off x="8438929" y="3589274"/>
            <a:ext cx="3641490" cy="28323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/var/log/remote-host-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＜ホスト名＞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.log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41157A5-80A0-FE11-9AC9-E0F9E33BFA08}"/>
              </a:ext>
            </a:extLst>
          </p:cNvPr>
          <p:cNvCxnSpPr>
            <a:cxnSpLocks/>
          </p:cNvCxnSpPr>
          <p:nvPr/>
        </p:nvCxnSpPr>
        <p:spPr>
          <a:xfrm flipV="1">
            <a:off x="8389942" y="4267587"/>
            <a:ext cx="576894" cy="4819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吹き出し: 四角形 40">
            <a:extLst>
              <a:ext uri="{FF2B5EF4-FFF2-40B4-BE49-F238E27FC236}">
                <a16:creationId xmlns:a16="http://schemas.microsoft.com/office/drawing/2014/main" id="{EEB0595B-B6AA-1096-6A86-726ECEFD1396}"/>
              </a:ext>
            </a:extLst>
          </p:cNvPr>
          <p:cNvSpPr/>
          <p:nvPr/>
        </p:nvSpPr>
        <p:spPr>
          <a:xfrm>
            <a:off x="647480" y="1053637"/>
            <a:ext cx="4540381" cy="2606452"/>
          </a:xfrm>
          <a:prstGeom prst="wedgeRectCallout">
            <a:avLst>
              <a:gd name="adj1" fmla="val -10769"/>
              <a:gd name="adj2" fmla="val 4328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吹き出し: 四角形 41">
            <a:extLst>
              <a:ext uri="{FF2B5EF4-FFF2-40B4-BE49-F238E27FC236}">
                <a16:creationId xmlns:a16="http://schemas.microsoft.com/office/drawing/2014/main" id="{23F61E4B-BB77-F565-7604-5B3C7AD93B1B}"/>
              </a:ext>
            </a:extLst>
          </p:cNvPr>
          <p:cNvSpPr/>
          <p:nvPr/>
        </p:nvSpPr>
        <p:spPr>
          <a:xfrm>
            <a:off x="745983" y="1166341"/>
            <a:ext cx="2155372" cy="2413814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ACROPOLIS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API_AUDIT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APLOS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AUDIT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CALM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CASSANDRA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CEREBRO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CURATOR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EPSILON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FLOW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FLOW_SERVICE_LOGS</a:t>
            </a:r>
          </a:p>
        </p:txBody>
      </p:sp>
      <p:sp>
        <p:nvSpPr>
          <p:cNvPr id="43" name="吹き出し: 四角形 42">
            <a:extLst>
              <a:ext uri="{FF2B5EF4-FFF2-40B4-BE49-F238E27FC236}">
                <a16:creationId xmlns:a16="http://schemas.microsoft.com/office/drawing/2014/main" id="{BD753A03-A3F2-65A4-2EE2-3AE0417F189F}"/>
              </a:ext>
            </a:extLst>
          </p:cNvPr>
          <p:cNvSpPr/>
          <p:nvPr/>
        </p:nvSpPr>
        <p:spPr>
          <a:xfrm>
            <a:off x="2903943" y="1162197"/>
            <a:ext cx="2155372" cy="2413814"/>
          </a:xfrm>
          <a:prstGeom prst="wedgeRectCallout">
            <a:avLst>
              <a:gd name="adj1" fmla="val -10769"/>
              <a:gd name="adj2" fmla="val 43284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GENESIS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LAZAN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LCM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MINERVA_CVM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STARGATE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SYSLOG_MODULE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UHURA</a:t>
            </a:r>
          </a:p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ZOOKEEPER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F0C90A4-EF9A-A422-E6B4-8344C8302866}"/>
              </a:ext>
            </a:extLst>
          </p:cNvPr>
          <p:cNvSpPr txBox="1"/>
          <p:nvPr/>
        </p:nvSpPr>
        <p:spPr>
          <a:xfrm>
            <a:off x="616680" y="770991"/>
            <a:ext cx="4540381" cy="2826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ncli / Nutanix REST API v1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 Syslog Module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5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38684</TotalTime>
  <Words>75</Words>
  <Application>Microsoft Office PowerPoint</Application>
  <PresentationFormat>ワイド画面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CVM → rsyslog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64</cp:revision>
  <dcterms:created xsi:type="dcterms:W3CDTF">2021-03-23T12:56:58Z</dcterms:created>
  <dcterms:modified xsi:type="dcterms:W3CDTF">2023-12-31T12:08:10Z</dcterms:modified>
</cp:coreProperties>
</file>