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754" r:id="rId2"/>
    <p:sldId id="755" r:id="rId3"/>
    <p:sldId id="756" r:id="rId4"/>
    <p:sldId id="7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D20F35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2EDCE-92D1-49D8-BABA-89146CD4CB59}" v="153" dt="2023-12-31T06:34:33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1" autoAdjust="0"/>
    <p:restoredTop sz="84345" autoAdjust="0"/>
  </p:normalViewPr>
  <p:slideViewPr>
    <p:cSldViewPr snapToGrid="0">
      <p:cViewPr varScale="1">
        <p:scale>
          <a:sx n="107" d="100"/>
          <a:sy n="107" d="100"/>
        </p:scale>
        <p:origin x="10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38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01_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663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02_セッ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739833" y="4472247"/>
            <a:ext cx="10740043" cy="9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1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C0DB3-29A7-4AE2-8BA7-2E8F0290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94AA54-3975-4054-AE13-5EA3D81BC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DCFA3462-EA3C-4E88-A355-CA559FA54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5484812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n"/>
              <a:defRPr/>
            </a:lvl1pPr>
            <a:lvl2pPr marL="536575" indent="-263525">
              <a:buFont typeface="Wingdings" panose="05000000000000000000" pitchFamily="2" charset="2"/>
              <a:buChar char="l"/>
              <a:defRPr/>
            </a:lvl2pPr>
            <a:lvl5pPr marL="1344613" indent="-263525"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087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509DB19-786D-47A6-B6C2-514A98F7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5653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5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863917-4306-418D-B3A0-2C1618DB9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39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6_白紙_ページ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96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2770" y="190954"/>
            <a:ext cx="11419116" cy="690790"/>
          </a:xfrm>
        </p:spPr>
        <p:txBody>
          <a:bodyPr>
            <a:normAutofit/>
          </a:bodyPr>
          <a:lstStyle>
            <a:lvl1pPr>
              <a:defRPr sz="257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2770" y="1161596"/>
            <a:ext cx="11419116" cy="497794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B4FE-A01C-46F9-A3C6-8080396E8559}" type="datetime1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078686" y="6356350"/>
            <a:ext cx="2743200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85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0959" y="54187"/>
            <a:ext cx="12070081" cy="6746240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7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83779" y="965316"/>
            <a:ext cx="11582400" cy="539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2E3028-D3A9-4296-9F14-21DB61C3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0782" y="6443927"/>
            <a:ext cx="609606" cy="277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6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36575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0962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715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4461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6DE816A-1FA8-D958-F69C-ADDB509D228B}"/>
              </a:ext>
            </a:extLst>
          </p:cNvPr>
          <p:cNvSpPr/>
          <p:nvPr/>
        </p:nvSpPr>
        <p:spPr>
          <a:xfrm>
            <a:off x="2252057" y="4846319"/>
            <a:ext cx="4683628" cy="1597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CE Cluster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#1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lab-nxce-01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DE7E72E-8E63-98A2-B06F-C21A83D1E1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998FC79-8F84-6AB6-59B6-FBD32760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Nutanix Kubernetes Platform</a:t>
            </a:r>
            <a:r>
              <a:rPr lang="ja-JP" altLang="en-US" sz="2000" dirty="0"/>
              <a:t>（</a:t>
            </a:r>
            <a:r>
              <a:rPr lang="en-US" altLang="ja-JP" sz="2000" dirty="0"/>
              <a:t>NKP</a:t>
            </a:r>
            <a:r>
              <a:rPr lang="ja-JP" altLang="en-US" sz="2000" dirty="0"/>
              <a:t>）ラボ </a:t>
            </a:r>
            <a:r>
              <a:rPr lang="en-US" altLang="ja-JP" sz="2000" dirty="0"/>
              <a:t>| </a:t>
            </a:r>
            <a:r>
              <a:rPr lang="ja-JP" altLang="en-US" sz="2000" dirty="0"/>
              <a:t>概要</a:t>
            </a:r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5D7FED-9730-72E2-7632-5B738400DF76}"/>
              </a:ext>
            </a:extLst>
          </p:cNvPr>
          <p:cNvSpPr txBox="1"/>
          <p:nvPr/>
        </p:nvSpPr>
        <p:spPr>
          <a:xfrm>
            <a:off x="2482094" y="5468334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</a:p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Element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CCAA02A5-C4CF-0D31-C2A7-F379FD8CB0A7}"/>
              </a:ext>
            </a:extLst>
          </p:cNvPr>
          <p:cNvSpPr/>
          <p:nvPr/>
        </p:nvSpPr>
        <p:spPr>
          <a:xfrm>
            <a:off x="2441773" y="5996043"/>
            <a:ext cx="4311032" cy="375330"/>
          </a:xfrm>
          <a:prstGeom prst="cube">
            <a:avLst>
              <a:gd name="adj" fmla="val 2493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DD1AF7-6FCB-DC78-21E6-C68633DA6835}"/>
              </a:ext>
            </a:extLst>
          </p:cNvPr>
          <p:cNvSpPr txBox="1"/>
          <p:nvPr/>
        </p:nvSpPr>
        <p:spPr>
          <a:xfrm>
            <a:off x="3858448" y="5468334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Central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AD80D8-F817-3223-E190-63E3B345211A}"/>
              </a:ext>
            </a:extLst>
          </p:cNvPr>
          <p:cNvSpPr/>
          <p:nvPr/>
        </p:nvSpPr>
        <p:spPr>
          <a:xfrm>
            <a:off x="7079681" y="4846319"/>
            <a:ext cx="4683628" cy="1597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CE Cluster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#2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lab-nxce-02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2B771F-9DE6-A7E0-C8C8-7959BE6DB360}"/>
              </a:ext>
            </a:extLst>
          </p:cNvPr>
          <p:cNvSpPr txBox="1"/>
          <p:nvPr/>
        </p:nvSpPr>
        <p:spPr>
          <a:xfrm>
            <a:off x="7309718" y="5468334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</a:p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Element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直方体 10">
            <a:extLst>
              <a:ext uri="{FF2B5EF4-FFF2-40B4-BE49-F238E27FC236}">
                <a16:creationId xmlns:a16="http://schemas.microsoft.com/office/drawing/2014/main" id="{BCC6CA46-0C95-CB86-8B36-FAF4B9BE9326}"/>
              </a:ext>
            </a:extLst>
          </p:cNvPr>
          <p:cNvSpPr/>
          <p:nvPr/>
        </p:nvSpPr>
        <p:spPr>
          <a:xfrm>
            <a:off x="7269397" y="5996043"/>
            <a:ext cx="4311032" cy="375330"/>
          </a:xfrm>
          <a:prstGeom prst="cube">
            <a:avLst>
              <a:gd name="adj" fmla="val 2493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5AA763E-9CE7-256A-FB6A-E021CC3814BA}"/>
              </a:ext>
            </a:extLst>
          </p:cNvPr>
          <p:cNvSpPr/>
          <p:nvPr/>
        </p:nvSpPr>
        <p:spPr>
          <a:xfrm>
            <a:off x="2252057" y="4384792"/>
            <a:ext cx="9511251" cy="2900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Central: lab-nxpc-01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AEBC60E-00AC-DC1F-0BB7-EF56854140F2}"/>
              </a:ext>
            </a:extLst>
          </p:cNvPr>
          <p:cNvSpPr txBox="1"/>
          <p:nvPr/>
        </p:nvSpPr>
        <p:spPr>
          <a:xfrm>
            <a:off x="8752746" y="5010037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CA56B74-59DD-9FAE-A66A-5A64C82D3C41}"/>
              </a:ext>
            </a:extLst>
          </p:cNvPr>
          <p:cNvSpPr txBox="1"/>
          <p:nvPr/>
        </p:nvSpPr>
        <p:spPr>
          <a:xfrm>
            <a:off x="8752747" y="5477418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Worker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253ED05-1565-5700-A458-D9A3B1170531}"/>
              </a:ext>
            </a:extLst>
          </p:cNvPr>
          <p:cNvSpPr txBox="1"/>
          <p:nvPr/>
        </p:nvSpPr>
        <p:spPr>
          <a:xfrm>
            <a:off x="10231886" y="5013023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754BA0B-C1F9-3516-71A5-EB11B4A25D6C}"/>
              </a:ext>
            </a:extLst>
          </p:cNvPr>
          <p:cNvSpPr txBox="1"/>
          <p:nvPr/>
        </p:nvSpPr>
        <p:spPr>
          <a:xfrm>
            <a:off x="10231887" y="5480404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Worker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E400699-3214-68B4-BA05-D55C99427E19}"/>
              </a:ext>
            </a:extLst>
          </p:cNvPr>
          <p:cNvCxnSpPr>
            <a:cxnSpLocks/>
          </p:cNvCxnSpPr>
          <p:nvPr/>
        </p:nvCxnSpPr>
        <p:spPr>
          <a:xfrm>
            <a:off x="4089432" y="4663440"/>
            <a:ext cx="0" cy="79556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>
            <a:extLst>
              <a:ext uri="{FF2B5EF4-FFF2-40B4-BE49-F238E27FC236}">
                <a16:creationId xmlns:a16="http://schemas.microsoft.com/office/drawing/2014/main" id="{67A27A3E-F52F-F9DF-ABC3-81002FD0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083" y="992890"/>
            <a:ext cx="7105646" cy="30798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535D2DD-1D6B-EB50-23C9-9BEF38E6EB60}"/>
              </a:ext>
            </a:extLst>
          </p:cNvPr>
          <p:cNvSpPr/>
          <p:nvPr/>
        </p:nvSpPr>
        <p:spPr>
          <a:xfrm>
            <a:off x="5875020" y="2503170"/>
            <a:ext cx="2846070" cy="14630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02046DE-D8C7-0E1B-EF0A-D6CBA3EAEBE0}"/>
              </a:ext>
            </a:extLst>
          </p:cNvPr>
          <p:cNvSpPr/>
          <p:nvPr/>
        </p:nvSpPr>
        <p:spPr>
          <a:xfrm>
            <a:off x="8811118" y="2507696"/>
            <a:ext cx="2846070" cy="14630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68FEF80-D060-FBDA-F06F-ACC828E15BF5}"/>
              </a:ext>
            </a:extLst>
          </p:cNvPr>
          <p:cNvSpPr/>
          <p:nvPr/>
        </p:nvSpPr>
        <p:spPr>
          <a:xfrm>
            <a:off x="8698854" y="4932926"/>
            <a:ext cx="1352581" cy="9992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9BBADC3-235E-AE5D-4328-226457328BD7}"/>
              </a:ext>
            </a:extLst>
          </p:cNvPr>
          <p:cNvSpPr/>
          <p:nvPr/>
        </p:nvSpPr>
        <p:spPr>
          <a:xfrm>
            <a:off x="10171912" y="4937452"/>
            <a:ext cx="1352581" cy="9992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518769-760A-FE15-85C5-CFB6B3C0321A}"/>
              </a:ext>
            </a:extLst>
          </p:cNvPr>
          <p:cNvCxnSpPr>
            <a:cxnSpLocks/>
          </p:cNvCxnSpPr>
          <p:nvPr/>
        </p:nvCxnSpPr>
        <p:spPr>
          <a:xfrm flipH="1" flipV="1">
            <a:off x="8022564" y="3966210"/>
            <a:ext cx="707491" cy="962384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64AC85C-A79A-7D06-6478-23A31269193D}"/>
              </a:ext>
            </a:extLst>
          </p:cNvPr>
          <p:cNvSpPr txBox="1"/>
          <p:nvPr/>
        </p:nvSpPr>
        <p:spPr>
          <a:xfrm>
            <a:off x="245330" y="5475220"/>
            <a:ext cx="1826708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Bootstrap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18B11A0-C6EF-281D-CAEF-916DFA4983D1}"/>
              </a:ext>
            </a:extLst>
          </p:cNvPr>
          <p:cNvSpPr txBox="1"/>
          <p:nvPr/>
        </p:nvSpPr>
        <p:spPr>
          <a:xfrm>
            <a:off x="1123394" y="5153331"/>
            <a:ext cx="937390" cy="2710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Podman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BC5DA9A6-6DE0-2F06-A36D-578FC0532F15}"/>
              </a:ext>
            </a:extLst>
          </p:cNvPr>
          <p:cNvCxnSpPr>
            <a:cxnSpLocks/>
          </p:cNvCxnSpPr>
          <p:nvPr/>
        </p:nvCxnSpPr>
        <p:spPr>
          <a:xfrm>
            <a:off x="1775966" y="4902921"/>
            <a:ext cx="99285" cy="25041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B3AD2C0-AB72-24EE-F5B4-858E0908E1D9}"/>
              </a:ext>
            </a:extLst>
          </p:cNvPr>
          <p:cNvSpPr txBox="1"/>
          <p:nvPr/>
        </p:nvSpPr>
        <p:spPr>
          <a:xfrm>
            <a:off x="1920982" y="1875281"/>
            <a:ext cx="1826708" cy="576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Active Directory</a:t>
            </a:r>
          </a:p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lab-nxad-01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(nxad.go-lab.jp)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3D8043A8-CB5C-0714-43F7-A4C36EEEBE31}"/>
              </a:ext>
            </a:extLst>
          </p:cNvPr>
          <p:cNvCxnSpPr>
            <a:cxnSpLocks/>
          </p:cNvCxnSpPr>
          <p:nvPr/>
        </p:nvCxnSpPr>
        <p:spPr>
          <a:xfrm>
            <a:off x="914400" y="4900109"/>
            <a:ext cx="872385" cy="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E33DFA18-F98A-DE65-B728-E71AC30DE9FB}"/>
              </a:ext>
            </a:extLst>
          </p:cNvPr>
          <p:cNvSpPr/>
          <p:nvPr/>
        </p:nvSpPr>
        <p:spPr>
          <a:xfrm>
            <a:off x="265131" y="4739986"/>
            <a:ext cx="766488" cy="2710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CLI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1458811-FA81-6ACF-E311-B60CF22C13BA}"/>
              </a:ext>
            </a:extLst>
          </p:cNvPr>
          <p:cNvCxnSpPr>
            <a:cxnSpLocks/>
          </p:cNvCxnSpPr>
          <p:nvPr/>
        </p:nvCxnSpPr>
        <p:spPr>
          <a:xfrm>
            <a:off x="4672336" y="4231341"/>
            <a:ext cx="189069" cy="1243879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5268E6A9-7DEE-26D6-A0CC-0F09AB7939F6}"/>
              </a:ext>
            </a:extLst>
          </p:cNvPr>
          <p:cNvCxnSpPr>
            <a:cxnSpLocks/>
          </p:cNvCxnSpPr>
          <p:nvPr/>
        </p:nvCxnSpPr>
        <p:spPr>
          <a:xfrm>
            <a:off x="1920982" y="4236720"/>
            <a:ext cx="2751354" cy="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F3C2D166-4069-C8C4-90EB-EFAA14946E31}"/>
              </a:ext>
            </a:extLst>
          </p:cNvPr>
          <p:cNvCxnSpPr>
            <a:cxnSpLocks/>
          </p:cNvCxnSpPr>
          <p:nvPr/>
        </p:nvCxnSpPr>
        <p:spPr>
          <a:xfrm flipV="1">
            <a:off x="1897954" y="4231341"/>
            <a:ext cx="25992" cy="92199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8D346C6-E85E-9BFF-AE37-83F5B4A268F7}"/>
              </a:ext>
            </a:extLst>
          </p:cNvPr>
          <p:cNvSpPr txBox="1"/>
          <p:nvPr/>
        </p:nvSpPr>
        <p:spPr>
          <a:xfrm>
            <a:off x="6700975" y="2263540"/>
            <a:ext cx="2057385" cy="2782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r>
              <a:rPr kumimoji="1"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Management Cluster</a:t>
            </a:r>
            <a:endParaRPr kumimoji="1" lang="ja-JP" altLang="en-US" sz="12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9D84632-996D-0504-14A0-E369B3279A22}"/>
              </a:ext>
            </a:extLst>
          </p:cNvPr>
          <p:cNvSpPr txBox="1"/>
          <p:nvPr/>
        </p:nvSpPr>
        <p:spPr>
          <a:xfrm>
            <a:off x="9584315" y="2073607"/>
            <a:ext cx="1600165" cy="37029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Managed Cluster</a:t>
            </a:r>
          </a:p>
          <a:p>
            <a:pPr algn="ctr"/>
            <a:r>
              <a:rPr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(Workload Cluster)</a:t>
            </a:r>
            <a:endParaRPr kumimoji="1" lang="ja-JP" altLang="en-US" sz="12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DDB18F3-5E7B-768B-12D0-1A7D1856661A}"/>
              </a:ext>
            </a:extLst>
          </p:cNvPr>
          <p:cNvSpPr txBox="1"/>
          <p:nvPr/>
        </p:nvSpPr>
        <p:spPr>
          <a:xfrm>
            <a:off x="1897954" y="1651132"/>
            <a:ext cx="1870350" cy="2782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Identity Provider</a:t>
            </a:r>
            <a:endParaRPr kumimoji="1" lang="ja-JP" altLang="en-US" sz="12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6493403F-9A42-82BB-D9D3-968F8E2C8B9F}"/>
              </a:ext>
            </a:extLst>
          </p:cNvPr>
          <p:cNvCxnSpPr>
            <a:cxnSpLocks/>
          </p:cNvCxnSpPr>
          <p:nvPr/>
        </p:nvCxnSpPr>
        <p:spPr>
          <a:xfrm>
            <a:off x="8966431" y="4238596"/>
            <a:ext cx="0" cy="69433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5D4D0714-8FC4-3797-2B44-77F208150391}"/>
              </a:ext>
            </a:extLst>
          </p:cNvPr>
          <p:cNvCxnSpPr>
            <a:cxnSpLocks/>
          </p:cNvCxnSpPr>
          <p:nvPr/>
        </p:nvCxnSpPr>
        <p:spPr>
          <a:xfrm>
            <a:off x="4900229" y="4243975"/>
            <a:ext cx="4066202" cy="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E211C6F-2265-85FC-F9EB-887570E31D69}"/>
              </a:ext>
            </a:extLst>
          </p:cNvPr>
          <p:cNvCxnSpPr>
            <a:cxnSpLocks/>
          </p:cNvCxnSpPr>
          <p:nvPr/>
        </p:nvCxnSpPr>
        <p:spPr>
          <a:xfrm flipV="1">
            <a:off x="4900229" y="4238596"/>
            <a:ext cx="0" cy="1229369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8FD08AD0-4ED7-E175-FCD5-D7B00F2D637A}"/>
              </a:ext>
            </a:extLst>
          </p:cNvPr>
          <p:cNvCxnSpPr>
            <a:cxnSpLocks/>
          </p:cNvCxnSpPr>
          <p:nvPr/>
        </p:nvCxnSpPr>
        <p:spPr>
          <a:xfrm>
            <a:off x="10251540" y="4238596"/>
            <a:ext cx="0" cy="69433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3E8F3ABC-68B5-6ED4-2AE2-0D2635A18916}"/>
              </a:ext>
            </a:extLst>
          </p:cNvPr>
          <p:cNvCxnSpPr>
            <a:cxnSpLocks/>
          </p:cNvCxnSpPr>
          <p:nvPr/>
        </p:nvCxnSpPr>
        <p:spPr>
          <a:xfrm>
            <a:off x="9687382" y="4243975"/>
            <a:ext cx="564158" cy="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66C5E78-0D73-5565-D123-D3D172188551}"/>
              </a:ext>
            </a:extLst>
          </p:cNvPr>
          <p:cNvCxnSpPr>
            <a:cxnSpLocks/>
          </p:cNvCxnSpPr>
          <p:nvPr/>
        </p:nvCxnSpPr>
        <p:spPr>
          <a:xfrm flipV="1">
            <a:off x="9696347" y="4237074"/>
            <a:ext cx="0" cy="661513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B4CAC056-9D97-697E-BFB5-2ADADD25675F}"/>
              </a:ext>
            </a:extLst>
          </p:cNvPr>
          <p:cNvSpPr/>
          <p:nvPr/>
        </p:nvSpPr>
        <p:spPr>
          <a:xfrm>
            <a:off x="842274" y="3606748"/>
            <a:ext cx="2279711" cy="403020"/>
          </a:xfrm>
          <a:prstGeom prst="wedgeRectCallout">
            <a:avLst>
              <a:gd name="adj1" fmla="val -34317"/>
              <a:gd name="adj2" fmla="val 26478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の作成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吹き出し: 四角形 86">
            <a:extLst>
              <a:ext uri="{FF2B5EF4-FFF2-40B4-BE49-F238E27FC236}">
                <a16:creationId xmlns:a16="http://schemas.microsoft.com/office/drawing/2014/main" id="{E26747B3-E727-839F-AAFC-2F14D73AEF65}"/>
              </a:ext>
            </a:extLst>
          </p:cNvPr>
          <p:cNvSpPr/>
          <p:nvPr/>
        </p:nvSpPr>
        <p:spPr>
          <a:xfrm>
            <a:off x="10524711" y="4228748"/>
            <a:ext cx="1466834" cy="536419"/>
          </a:xfrm>
          <a:prstGeom prst="wedgeRectCallout">
            <a:avLst>
              <a:gd name="adj1" fmla="val -66791"/>
              <a:gd name="adj2" fmla="val 3122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の作成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C1D45C65-487A-2C4A-3228-381E3033F4A0}"/>
              </a:ext>
            </a:extLst>
          </p:cNvPr>
          <p:cNvCxnSpPr>
            <a:cxnSpLocks/>
          </p:cNvCxnSpPr>
          <p:nvPr/>
        </p:nvCxnSpPr>
        <p:spPr>
          <a:xfrm flipH="1" flipV="1">
            <a:off x="10234153" y="3970736"/>
            <a:ext cx="614050" cy="966716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吹き出し: 四角形 91">
            <a:extLst>
              <a:ext uri="{FF2B5EF4-FFF2-40B4-BE49-F238E27FC236}">
                <a16:creationId xmlns:a16="http://schemas.microsoft.com/office/drawing/2014/main" id="{0D023899-CD25-3F11-AF9F-A55D6FC54AAE}"/>
              </a:ext>
            </a:extLst>
          </p:cNvPr>
          <p:cNvSpPr/>
          <p:nvPr/>
        </p:nvSpPr>
        <p:spPr>
          <a:xfrm>
            <a:off x="2833129" y="2764718"/>
            <a:ext cx="1610158" cy="403020"/>
          </a:xfrm>
          <a:prstGeom prst="wedgeRectCallout">
            <a:avLst>
              <a:gd name="adj1" fmla="val 33946"/>
              <a:gd name="adj2" fmla="val -18898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認証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RBAC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設定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FDCD6935-2D63-653B-F371-A8AB61F45BCA}"/>
              </a:ext>
            </a:extLst>
          </p:cNvPr>
          <p:cNvCxnSpPr>
            <a:cxnSpLocks/>
          </p:cNvCxnSpPr>
          <p:nvPr/>
        </p:nvCxnSpPr>
        <p:spPr>
          <a:xfrm>
            <a:off x="3747690" y="2163415"/>
            <a:ext cx="813888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46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6DE816A-1FA8-D958-F69C-ADDB509D228B}"/>
              </a:ext>
            </a:extLst>
          </p:cNvPr>
          <p:cNvSpPr/>
          <p:nvPr/>
        </p:nvSpPr>
        <p:spPr>
          <a:xfrm>
            <a:off x="2252057" y="4846319"/>
            <a:ext cx="4683628" cy="1597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CE Cluster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#1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lab-nxce-01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DE7E72E-8E63-98A2-B06F-C21A83D1E1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998FC79-8F84-6AB6-59B6-FBD32760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Nutanix Kubernetes Platform</a:t>
            </a:r>
            <a:r>
              <a:rPr lang="ja-JP" altLang="en-US" sz="2000" dirty="0"/>
              <a:t>（</a:t>
            </a:r>
            <a:r>
              <a:rPr lang="en-US" altLang="ja-JP" sz="2000" dirty="0"/>
              <a:t>NKP</a:t>
            </a:r>
            <a:r>
              <a:rPr lang="ja-JP" altLang="en-US" sz="2000" dirty="0"/>
              <a:t>）ラボ </a:t>
            </a:r>
            <a:r>
              <a:rPr lang="en-US" altLang="ja-JP" sz="2000" dirty="0"/>
              <a:t>| </a:t>
            </a:r>
            <a:r>
              <a:rPr lang="ja-JP" altLang="en-US" sz="2000" dirty="0"/>
              <a:t>概要</a:t>
            </a:r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5D7FED-9730-72E2-7632-5B738400DF76}"/>
              </a:ext>
            </a:extLst>
          </p:cNvPr>
          <p:cNvSpPr txBox="1"/>
          <p:nvPr/>
        </p:nvSpPr>
        <p:spPr>
          <a:xfrm>
            <a:off x="2482094" y="5468334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</a:p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Element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CCAA02A5-C4CF-0D31-C2A7-F379FD8CB0A7}"/>
              </a:ext>
            </a:extLst>
          </p:cNvPr>
          <p:cNvSpPr/>
          <p:nvPr/>
        </p:nvSpPr>
        <p:spPr>
          <a:xfrm>
            <a:off x="2441773" y="5996043"/>
            <a:ext cx="4311032" cy="375330"/>
          </a:xfrm>
          <a:prstGeom prst="cube">
            <a:avLst>
              <a:gd name="adj" fmla="val 2493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DD1AF7-6FCB-DC78-21E6-C68633DA6835}"/>
              </a:ext>
            </a:extLst>
          </p:cNvPr>
          <p:cNvSpPr txBox="1"/>
          <p:nvPr/>
        </p:nvSpPr>
        <p:spPr>
          <a:xfrm>
            <a:off x="3858448" y="5468334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Central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AD80D8-F817-3223-E190-63E3B345211A}"/>
              </a:ext>
            </a:extLst>
          </p:cNvPr>
          <p:cNvSpPr/>
          <p:nvPr/>
        </p:nvSpPr>
        <p:spPr>
          <a:xfrm>
            <a:off x="7079681" y="4846319"/>
            <a:ext cx="4683628" cy="1597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CE Cluster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#2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lab-nxce-02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2B771F-9DE6-A7E0-C8C8-7959BE6DB360}"/>
              </a:ext>
            </a:extLst>
          </p:cNvPr>
          <p:cNvSpPr txBox="1"/>
          <p:nvPr/>
        </p:nvSpPr>
        <p:spPr>
          <a:xfrm>
            <a:off x="7309718" y="5468334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</a:p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Element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直方体 10">
            <a:extLst>
              <a:ext uri="{FF2B5EF4-FFF2-40B4-BE49-F238E27FC236}">
                <a16:creationId xmlns:a16="http://schemas.microsoft.com/office/drawing/2014/main" id="{BCC6CA46-0C95-CB86-8B36-FAF4B9BE9326}"/>
              </a:ext>
            </a:extLst>
          </p:cNvPr>
          <p:cNvSpPr/>
          <p:nvPr/>
        </p:nvSpPr>
        <p:spPr>
          <a:xfrm>
            <a:off x="7269397" y="5996043"/>
            <a:ext cx="4311032" cy="375330"/>
          </a:xfrm>
          <a:prstGeom prst="cube">
            <a:avLst>
              <a:gd name="adj" fmla="val 2493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5AA763E-9CE7-256A-FB6A-E021CC3814BA}"/>
              </a:ext>
            </a:extLst>
          </p:cNvPr>
          <p:cNvSpPr/>
          <p:nvPr/>
        </p:nvSpPr>
        <p:spPr>
          <a:xfrm>
            <a:off x="2252057" y="4384792"/>
            <a:ext cx="9511251" cy="2900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Central: lab-nxpc-01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AEBC60E-00AC-DC1F-0BB7-EF56854140F2}"/>
              </a:ext>
            </a:extLst>
          </p:cNvPr>
          <p:cNvSpPr txBox="1"/>
          <p:nvPr/>
        </p:nvSpPr>
        <p:spPr>
          <a:xfrm>
            <a:off x="8752746" y="5010037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CA56B74-59DD-9FAE-A66A-5A64C82D3C41}"/>
              </a:ext>
            </a:extLst>
          </p:cNvPr>
          <p:cNvSpPr txBox="1"/>
          <p:nvPr/>
        </p:nvSpPr>
        <p:spPr>
          <a:xfrm>
            <a:off x="8752747" y="5477418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Worker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253ED05-1565-5700-A458-D9A3B1170531}"/>
              </a:ext>
            </a:extLst>
          </p:cNvPr>
          <p:cNvSpPr txBox="1"/>
          <p:nvPr/>
        </p:nvSpPr>
        <p:spPr>
          <a:xfrm>
            <a:off x="10231886" y="5013023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754BA0B-C1F9-3516-71A5-EB11B4A25D6C}"/>
              </a:ext>
            </a:extLst>
          </p:cNvPr>
          <p:cNvSpPr txBox="1"/>
          <p:nvPr/>
        </p:nvSpPr>
        <p:spPr>
          <a:xfrm>
            <a:off x="10231887" y="5480404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Worker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E400699-3214-68B4-BA05-D55C99427E19}"/>
              </a:ext>
            </a:extLst>
          </p:cNvPr>
          <p:cNvCxnSpPr>
            <a:cxnSpLocks/>
          </p:cNvCxnSpPr>
          <p:nvPr/>
        </p:nvCxnSpPr>
        <p:spPr>
          <a:xfrm>
            <a:off x="4089432" y="4663440"/>
            <a:ext cx="0" cy="79556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>
            <a:extLst>
              <a:ext uri="{FF2B5EF4-FFF2-40B4-BE49-F238E27FC236}">
                <a16:creationId xmlns:a16="http://schemas.microsoft.com/office/drawing/2014/main" id="{67A27A3E-F52F-F9DF-ABC3-81002FD0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083" y="992890"/>
            <a:ext cx="7105646" cy="30798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535D2DD-1D6B-EB50-23C9-9BEF38E6EB60}"/>
              </a:ext>
            </a:extLst>
          </p:cNvPr>
          <p:cNvSpPr/>
          <p:nvPr/>
        </p:nvSpPr>
        <p:spPr>
          <a:xfrm>
            <a:off x="5875020" y="2503170"/>
            <a:ext cx="2846070" cy="14630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02046DE-D8C7-0E1B-EF0A-D6CBA3EAEBE0}"/>
              </a:ext>
            </a:extLst>
          </p:cNvPr>
          <p:cNvSpPr/>
          <p:nvPr/>
        </p:nvSpPr>
        <p:spPr>
          <a:xfrm>
            <a:off x="8811118" y="2507696"/>
            <a:ext cx="2846070" cy="14630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68FEF80-D060-FBDA-F06F-ACC828E15BF5}"/>
              </a:ext>
            </a:extLst>
          </p:cNvPr>
          <p:cNvSpPr/>
          <p:nvPr/>
        </p:nvSpPr>
        <p:spPr>
          <a:xfrm>
            <a:off x="8698854" y="4932926"/>
            <a:ext cx="1352581" cy="99927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9BBADC3-235E-AE5D-4328-226457328BD7}"/>
              </a:ext>
            </a:extLst>
          </p:cNvPr>
          <p:cNvSpPr/>
          <p:nvPr/>
        </p:nvSpPr>
        <p:spPr>
          <a:xfrm>
            <a:off x="10171912" y="4937452"/>
            <a:ext cx="1352581" cy="9992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518769-760A-FE15-85C5-CFB6B3C0321A}"/>
              </a:ext>
            </a:extLst>
          </p:cNvPr>
          <p:cNvCxnSpPr>
            <a:cxnSpLocks/>
          </p:cNvCxnSpPr>
          <p:nvPr/>
        </p:nvCxnSpPr>
        <p:spPr>
          <a:xfrm flipH="1" flipV="1">
            <a:off x="8022564" y="3966210"/>
            <a:ext cx="707491" cy="962384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64AC85C-A79A-7D06-6478-23A31269193D}"/>
              </a:ext>
            </a:extLst>
          </p:cNvPr>
          <p:cNvSpPr txBox="1"/>
          <p:nvPr/>
        </p:nvSpPr>
        <p:spPr>
          <a:xfrm>
            <a:off x="245330" y="5475220"/>
            <a:ext cx="1826708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Bootstrap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18B11A0-C6EF-281D-CAEF-916DFA4983D1}"/>
              </a:ext>
            </a:extLst>
          </p:cNvPr>
          <p:cNvSpPr txBox="1"/>
          <p:nvPr/>
        </p:nvSpPr>
        <p:spPr>
          <a:xfrm>
            <a:off x="1123394" y="5153331"/>
            <a:ext cx="937390" cy="2710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Podman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BC5DA9A6-6DE0-2F06-A36D-578FC0532F15}"/>
              </a:ext>
            </a:extLst>
          </p:cNvPr>
          <p:cNvCxnSpPr>
            <a:cxnSpLocks/>
          </p:cNvCxnSpPr>
          <p:nvPr/>
        </p:nvCxnSpPr>
        <p:spPr>
          <a:xfrm>
            <a:off x="1775966" y="4902921"/>
            <a:ext cx="99285" cy="25041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B3AD2C0-AB72-24EE-F5B4-858E0908E1D9}"/>
              </a:ext>
            </a:extLst>
          </p:cNvPr>
          <p:cNvSpPr txBox="1"/>
          <p:nvPr/>
        </p:nvSpPr>
        <p:spPr>
          <a:xfrm>
            <a:off x="1920982" y="1875281"/>
            <a:ext cx="1826708" cy="576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Active Directory</a:t>
            </a:r>
          </a:p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lab-nxad-01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(nxad.go-lab.jp)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3D8043A8-CB5C-0714-43F7-A4C36EEEBE31}"/>
              </a:ext>
            </a:extLst>
          </p:cNvPr>
          <p:cNvCxnSpPr>
            <a:cxnSpLocks/>
          </p:cNvCxnSpPr>
          <p:nvPr/>
        </p:nvCxnSpPr>
        <p:spPr>
          <a:xfrm>
            <a:off x="914400" y="4900109"/>
            <a:ext cx="872385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E33DFA18-F98A-DE65-B728-E71AC30DE9FB}"/>
              </a:ext>
            </a:extLst>
          </p:cNvPr>
          <p:cNvSpPr/>
          <p:nvPr/>
        </p:nvSpPr>
        <p:spPr>
          <a:xfrm>
            <a:off x="265131" y="4739986"/>
            <a:ext cx="766488" cy="2710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CLI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1458811-FA81-6ACF-E311-B60CF22C13BA}"/>
              </a:ext>
            </a:extLst>
          </p:cNvPr>
          <p:cNvCxnSpPr>
            <a:cxnSpLocks/>
          </p:cNvCxnSpPr>
          <p:nvPr/>
        </p:nvCxnSpPr>
        <p:spPr>
          <a:xfrm>
            <a:off x="4672336" y="4231341"/>
            <a:ext cx="189069" cy="124387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5268E6A9-7DEE-26D6-A0CC-0F09AB7939F6}"/>
              </a:ext>
            </a:extLst>
          </p:cNvPr>
          <p:cNvCxnSpPr>
            <a:cxnSpLocks/>
          </p:cNvCxnSpPr>
          <p:nvPr/>
        </p:nvCxnSpPr>
        <p:spPr>
          <a:xfrm>
            <a:off x="1920982" y="4236720"/>
            <a:ext cx="275135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F3C2D166-4069-C8C4-90EB-EFAA14946E31}"/>
              </a:ext>
            </a:extLst>
          </p:cNvPr>
          <p:cNvCxnSpPr>
            <a:cxnSpLocks/>
          </p:cNvCxnSpPr>
          <p:nvPr/>
        </p:nvCxnSpPr>
        <p:spPr>
          <a:xfrm flipV="1">
            <a:off x="1897954" y="4231341"/>
            <a:ext cx="25992" cy="92199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8D346C6-E85E-9BFF-AE37-83F5B4A268F7}"/>
              </a:ext>
            </a:extLst>
          </p:cNvPr>
          <p:cNvSpPr txBox="1"/>
          <p:nvPr/>
        </p:nvSpPr>
        <p:spPr>
          <a:xfrm>
            <a:off x="6700975" y="2263540"/>
            <a:ext cx="2057385" cy="2782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r>
              <a:rPr kumimoji="1"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Management Cluster</a:t>
            </a:r>
            <a:endParaRPr kumimoji="1" lang="ja-JP" altLang="en-US" sz="12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9D84632-996D-0504-14A0-E369B3279A22}"/>
              </a:ext>
            </a:extLst>
          </p:cNvPr>
          <p:cNvSpPr txBox="1"/>
          <p:nvPr/>
        </p:nvSpPr>
        <p:spPr>
          <a:xfrm>
            <a:off x="9584315" y="2073607"/>
            <a:ext cx="1600165" cy="37029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Managed Cluster</a:t>
            </a:r>
          </a:p>
          <a:p>
            <a:pPr algn="ctr"/>
            <a:r>
              <a:rPr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(Workload Cluster)</a:t>
            </a:r>
            <a:endParaRPr kumimoji="1" lang="ja-JP" altLang="en-US" sz="12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DDB18F3-5E7B-768B-12D0-1A7D1856661A}"/>
              </a:ext>
            </a:extLst>
          </p:cNvPr>
          <p:cNvSpPr txBox="1"/>
          <p:nvPr/>
        </p:nvSpPr>
        <p:spPr>
          <a:xfrm>
            <a:off x="1897954" y="1651132"/>
            <a:ext cx="1870350" cy="2782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Identity Provider</a:t>
            </a:r>
            <a:endParaRPr kumimoji="1" lang="ja-JP" altLang="en-US" sz="12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6493403F-9A42-82BB-D9D3-968F8E2C8B9F}"/>
              </a:ext>
            </a:extLst>
          </p:cNvPr>
          <p:cNvCxnSpPr>
            <a:cxnSpLocks/>
          </p:cNvCxnSpPr>
          <p:nvPr/>
        </p:nvCxnSpPr>
        <p:spPr>
          <a:xfrm>
            <a:off x="8966431" y="4238596"/>
            <a:ext cx="0" cy="69433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5D4D0714-8FC4-3797-2B44-77F208150391}"/>
              </a:ext>
            </a:extLst>
          </p:cNvPr>
          <p:cNvCxnSpPr>
            <a:cxnSpLocks/>
          </p:cNvCxnSpPr>
          <p:nvPr/>
        </p:nvCxnSpPr>
        <p:spPr>
          <a:xfrm>
            <a:off x="4900229" y="4243975"/>
            <a:ext cx="4066202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E211C6F-2265-85FC-F9EB-887570E31D69}"/>
              </a:ext>
            </a:extLst>
          </p:cNvPr>
          <p:cNvCxnSpPr>
            <a:cxnSpLocks/>
          </p:cNvCxnSpPr>
          <p:nvPr/>
        </p:nvCxnSpPr>
        <p:spPr>
          <a:xfrm flipV="1">
            <a:off x="4900229" y="4238596"/>
            <a:ext cx="0" cy="122936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8FD08AD0-4ED7-E175-FCD5-D7B00F2D637A}"/>
              </a:ext>
            </a:extLst>
          </p:cNvPr>
          <p:cNvCxnSpPr>
            <a:cxnSpLocks/>
          </p:cNvCxnSpPr>
          <p:nvPr/>
        </p:nvCxnSpPr>
        <p:spPr>
          <a:xfrm>
            <a:off x="10251540" y="4238596"/>
            <a:ext cx="0" cy="69433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3E8F3ABC-68B5-6ED4-2AE2-0D2635A18916}"/>
              </a:ext>
            </a:extLst>
          </p:cNvPr>
          <p:cNvCxnSpPr>
            <a:cxnSpLocks/>
          </p:cNvCxnSpPr>
          <p:nvPr/>
        </p:nvCxnSpPr>
        <p:spPr>
          <a:xfrm>
            <a:off x="9687382" y="4243975"/>
            <a:ext cx="564158" cy="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66C5E78-0D73-5565-D123-D3D172188551}"/>
              </a:ext>
            </a:extLst>
          </p:cNvPr>
          <p:cNvCxnSpPr>
            <a:cxnSpLocks/>
          </p:cNvCxnSpPr>
          <p:nvPr/>
        </p:nvCxnSpPr>
        <p:spPr>
          <a:xfrm flipV="1">
            <a:off x="9696347" y="4237074"/>
            <a:ext cx="0" cy="661513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B4CAC056-9D97-697E-BFB5-2ADADD25675F}"/>
              </a:ext>
            </a:extLst>
          </p:cNvPr>
          <p:cNvSpPr/>
          <p:nvPr/>
        </p:nvSpPr>
        <p:spPr>
          <a:xfrm>
            <a:off x="842274" y="3606748"/>
            <a:ext cx="2279711" cy="403020"/>
          </a:xfrm>
          <a:prstGeom prst="wedgeRectCallout">
            <a:avLst>
              <a:gd name="adj1" fmla="val -34317"/>
              <a:gd name="adj2" fmla="val 26478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の作成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吹き出し: 四角形 86">
            <a:extLst>
              <a:ext uri="{FF2B5EF4-FFF2-40B4-BE49-F238E27FC236}">
                <a16:creationId xmlns:a16="http://schemas.microsoft.com/office/drawing/2014/main" id="{E26747B3-E727-839F-AAFC-2F14D73AEF65}"/>
              </a:ext>
            </a:extLst>
          </p:cNvPr>
          <p:cNvSpPr/>
          <p:nvPr/>
        </p:nvSpPr>
        <p:spPr>
          <a:xfrm>
            <a:off x="10524711" y="4228748"/>
            <a:ext cx="1466834" cy="536419"/>
          </a:xfrm>
          <a:prstGeom prst="wedgeRectCallout">
            <a:avLst>
              <a:gd name="adj1" fmla="val -66791"/>
              <a:gd name="adj2" fmla="val 3122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の作成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C1D45C65-487A-2C4A-3228-381E3033F4A0}"/>
              </a:ext>
            </a:extLst>
          </p:cNvPr>
          <p:cNvCxnSpPr>
            <a:cxnSpLocks/>
          </p:cNvCxnSpPr>
          <p:nvPr/>
        </p:nvCxnSpPr>
        <p:spPr>
          <a:xfrm flipH="1" flipV="1">
            <a:off x="10234153" y="3970736"/>
            <a:ext cx="614050" cy="966716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吹き出し: 四角形 91">
            <a:extLst>
              <a:ext uri="{FF2B5EF4-FFF2-40B4-BE49-F238E27FC236}">
                <a16:creationId xmlns:a16="http://schemas.microsoft.com/office/drawing/2014/main" id="{0D023899-CD25-3F11-AF9F-A55D6FC54AAE}"/>
              </a:ext>
            </a:extLst>
          </p:cNvPr>
          <p:cNvSpPr/>
          <p:nvPr/>
        </p:nvSpPr>
        <p:spPr>
          <a:xfrm>
            <a:off x="2833129" y="2764718"/>
            <a:ext cx="1610158" cy="403020"/>
          </a:xfrm>
          <a:prstGeom prst="wedgeRectCallout">
            <a:avLst>
              <a:gd name="adj1" fmla="val 33946"/>
              <a:gd name="adj2" fmla="val -18898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認証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RBAC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設定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FDCD6935-2D63-653B-F371-A8AB61F45BCA}"/>
              </a:ext>
            </a:extLst>
          </p:cNvPr>
          <p:cNvCxnSpPr>
            <a:cxnSpLocks/>
          </p:cNvCxnSpPr>
          <p:nvPr/>
        </p:nvCxnSpPr>
        <p:spPr>
          <a:xfrm>
            <a:off x="3747690" y="2163415"/>
            <a:ext cx="813888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67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6DE816A-1FA8-D958-F69C-ADDB509D228B}"/>
              </a:ext>
            </a:extLst>
          </p:cNvPr>
          <p:cNvSpPr/>
          <p:nvPr/>
        </p:nvSpPr>
        <p:spPr>
          <a:xfrm>
            <a:off x="2252057" y="4846319"/>
            <a:ext cx="4683628" cy="1597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CE Cluster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#1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lab-nxce-01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DE7E72E-8E63-98A2-B06F-C21A83D1E1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998FC79-8F84-6AB6-59B6-FBD32760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Nutanix Kubernetes Platform</a:t>
            </a:r>
            <a:r>
              <a:rPr lang="ja-JP" altLang="en-US" sz="2000" dirty="0"/>
              <a:t>（</a:t>
            </a:r>
            <a:r>
              <a:rPr lang="en-US" altLang="ja-JP" sz="2000" dirty="0"/>
              <a:t>NKP</a:t>
            </a:r>
            <a:r>
              <a:rPr lang="ja-JP" altLang="en-US" sz="2000" dirty="0"/>
              <a:t>）ラボ </a:t>
            </a:r>
            <a:r>
              <a:rPr lang="en-US" altLang="ja-JP" sz="2000" dirty="0"/>
              <a:t>| </a:t>
            </a:r>
            <a:r>
              <a:rPr lang="ja-JP" altLang="en-US" sz="2000" dirty="0"/>
              <a:t>概要</a:t>
            </a:r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5D7FED-9730-72E2-7632-5B738400DF76}"/>
              </a:ext>
            </a:extLst>
          </p:cNvPr>
          <p:cNvSpPr txBox="1"/>
          <p:nvPr/>
        </p:nvSpPr>
        <p:spPr>
          <a:xfrm>
            <a:off x="2482094" y="5468334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</a:p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Element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CCAA02A5-C4CF-0D31-C2A7-F379FD8CB0A7}"/>
              </a:ext>
            </a:extLst>
          </p:cNvPr>
          <p:cNvSpPr/>
          <p:nvPr/>
        </p:nvSpPr>
        <p:spPr>
          <a:xfrm>
            <a:off x="2441773" y="5996043"/>
            <a:ext cx="4311032" cy="375330"/>
          </a:xfrm>
          <a:prstGeom prst="cube">
            <a:avLst>
              <a:gd name="adj" fmla="val 2493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DD1AF7-6FCB-DC78-21E6-C68633DA6835}"/>
              </a:ext>
            </a:extLst>
          </p:cNvPr>
          <p:cNvSpPr txBox="1"/>
          <p:nvPr/>
        </p:nvSpPr>
        <p:spPr>
          <a:xfrm>
            <a:off x="3858448" y="5468334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Central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AD80D8-F817-3223-E190-63E3B345211A}"/>
              </a:ext>
            </a:extLst>
          </p:cNvPr>
          <p:cNvSpPr/>
          <p:nvPr/>
        </p:nvSpPr>
        <p:spPr>
          <a:xfrm>
            <a:off x="7079681" y="4846319"/>
            <a:ext cx="4683628" cy="1597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CE Cluster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#2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lab-nxce-02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2B771F-9DE6-A7E0-C8C8-7959BE6DB360}"/>
              </a:ext>
            </a:extLst>
          </p:cNvPr>
          <p:cNvSpPr txBox="1"/>
          <p:nvPr/>
        </p:nvSpPr>
        <p:spPr>
          <a:xfrm>
            <a:off x="7309718" y="5468334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</a:p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Element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直方体 10">
            <a:extLst>
              <a:ext uri="{FF2B5EF4-FFF2-40B4-BE49-F238E27FC236}">
                <a16:creationId xmlns:a16="http://schemas.microsoft.com/office/drawing/2014/main" id="{BCC6CA46-0C95-CB86-8B36-FAF4B9BE9326}"/>
              </a:ext>
            </a:extLst>
          </p:cNvPr>
          <p:cNvSpPr/>
          <p:nvPr/>
        </p:nvSpPr>
        <p:spPr>
          <a:xfrm>
            <a:off x="7269397" y="5996043"/>
            <a:ext cx="4311032" cy="375330"/>
          </a:xfrm>
          <a:prstGeom prst="cube">
            <a:avLst>
              <a:gd name="adj" fmla="val 2493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5AA763E-9CE7-256A-FB6A-E021CC3814BA}"/>
              </a:ext>
            </a:extLst>
          </p:cNvPr>
          <p:cNvSpPr/>
          <p:nvPr/>
        </p:nvSpPr>
        <p:spPr>
          <a:xfrm>
            <a:off x="2252057" y="4384792"/>
            <a:ext cx="9511251" cy="2900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Central: lab-nxpc-01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AEBC60E-00AC-DC1F-0BB7-EF56854140F2}"/>
              </a:ext>
            </a:extLst>
          </p:cNvPr>
          <p:cNvSpPr txBox="1"/>
          <p:nvPr/>
        </p:nvSpPr>
        <p:spPr>
          <a:xfrm>
            <a:off x="8752746" y="5010037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CA56B74-59DD-9FAE-A66A-5A64C82D3C41}"/>
              </a:ext>
            </a:extLst>
          </p:cNvPr>
          <p:cNvSpPr txBox="1"/>
          <p:nvPr/>
        </p:nvSpPr>
        <p:spPr>
          <a:xfrm>
            <a:off x="8752747" y="5477418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Worker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253ED05-1565-5700-A458-D9A3B1170531}"/>
              </a:ext>
            </a:extLst>
          </p:cNvPr>
          <p:cNvSpPr txBox="1"/>
          <p:nvPr/>
        </p:nvSpPr>
        <p:spPr>
          <a:xfrm>
            <a:off x="10231886" y="5013023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754BA0B-C1F9-3516-71A5-EB11B4A25D6C}"/>
              </a:ext>
            </a:extLst>
          </p:cNvPr>
          <p:cNvSpPr txBox="1"/>
          <p:nvPr/>
        </p:nvSpPr>
        <p:spPr>
          <a:xfrm>
            <a:off x="10231887" y="5480404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Worker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E400699-3214-68B4-BA05-D55C99427E19}"/>
              </a:ext>
            </a:extLst>
          </p:cNvPr>
          <p:cNvCxnSpPr>
            <a:cxnSpLocks/>
          </p:cNvCxnSpPr>
          <p:nvPr/>
        </p:nvCxnSpPr>
        <p:spPr>
          <a:xfrm>
            <a:off x="4089432" y="4663440"/>
            <a:ext cx="0" cy="79556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>
            <a:extLst>
              <a:ext uri="{FF2B5EF4-FFF2-40B4-BE49-F238E27FC236}">
                <a16:creationId xmlns:a16="http://schemas.microsoft.com/office/drawing/2014/main" id="{67A27A3E-F52F-F9DF-ABC3-81002FD0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083" y="992890"/>
            <a:ext cx="7105646" cy="30798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535D2DD-1D6B-EB50-23C9-9BEF38E6EB60}"/>
              </a:ext>
            </a:extLst>
          </p:cNvPr>
          <p:cNvSpPr/>
          <p:nvPr/>
        </p:nvSpPr>
        <p:spPr>
          <a:xfrm>
            <a:off x="5875020" y="2503170"/>
            <a:ext cx="2846070" cy="14630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02046DE-D8C7-0E1B-EF0A-D6CBA3EAEBE0}"/>
              </a:ext>
            </a:extLst>
          </p:cNvPr>
          <p:cNvSpPr/>
          <p:nvPr/>
        </p:nvSpPr>
        <p:spPr>
          <a:xfrm>
            <a:off x="8811118" y="2507696"/>
            <a:ext cx="2846070" cy="14630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68FEF80-D060-FBDA-F06F-ACC828E15BF5}"/>
              </a:ext>
            </a:extLst>
          </p:cNvPr>
          <p:cNvSpPr/>
          <p:nvPr/>
        </p:nvSpPr>
        <p:spPr>
          <a:xfrm>
            <a:off x="8698854" y="4932926"/>
            <a:ext cx="1352581" cy="9992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9BBADC3-235E-AE5D-4328-226457328BD7}"/>
              </a:ext>
            </a:extLst>
          </p:cNvPr>
          <p:cNvSpPr/>
          <p:nvPr/>
        </p:nvSpPr>
        <p:spPr>
          <a:xfrm>
            <a:off x="10171912" y="4937452"/>
            <a:ext cx="1352581" cy="99927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518769-760A-FE15-85C5-CFB6B3C0321A}"/>
              </a:ext>
            </a:extLst>
          </p:cNvPr>
          <p:cNvCxnSpPr>
            <a:cxnSpLocks/>
          </p:cNvCxnSpPr>
          <p:nvPr/>
        </p:nvCxnSpPr>
        <p:spPr>
          <a:xfrm flipH="1" flipV="1">
            <a:off x="8022564" y="3966210"/>
            <a:ext cx="707491" cy="962384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64AC85C-A79A-7D06-6478-23A31269193D}"/>
              </a:ext>
            </a:extLst>
          </p:cNvPr>
          <p:cNvSpPr txBox="1"/>
          <p:nvPr/>
        </p:nvSpPr>
        <p:spPr>
          <a:xfrm>
            <a:off x="245330" y="5475220"/>
            <a:ext cx="1826708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Bootstrap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18B11A0-C6EF-281D-CAEF-916DFA4983D1}"/>
              </a:ext>
            </a:extLst>
          </p:cNvPr>
          <p:cNvSpPr txBox="1"/>
          <p:nvPr/>
        </p:nvSpPr>
        <p:spPr>
          <a:xfrm>
            <a:off x="1123394" y="5153331"/>
            <a:ext cx="937390" cy="2710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Podman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BC5DA9A6-6DE0-2F06-A36D-578FC0532F15}"/>
              </a:ext>
            </a:extLst>
          </p:cNvPr>
          <p:cNvCxnSpPr>
            <a:cxnSpLocks/>
          </p:cNvCxnSpPr>
          <p:nvPr/>
        </p:nvCxnSpPr>
        <p:spPr>
          <a:xfrm>
            <a:off x="1775966" y="4902921"/>
            <a:ext cx="99285" cy="25041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B3AD2C0-AB72-24EE-F5B4-858E0908E1D9}"/>
              </a:ext>
            </a:extLst>
          </p:cNvPr>
          <p:cNvSpPr txBox="1"/>
          <p:nvPr/>
        </p:nvSpPr>
        <p:spPr>
          <a:xfrm>
            <a:off x="1920982" y="1875281"/>
            <a:ext cx="1826708" cy="576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Active Directory</a:t>
            </a:r>
          </a:p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lab-nxad-01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(nxad.go-lab.jp)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3D8043A8-CB5C-0714-43F7-A4C36EEEBE31}"/>
              </a:ext>
            </a:extLst>
          </p:cNvPr>
          <p:cNvCxnSpPr>
            <a:cxnSpLocks/>
          </p:cNvCxnSpPr>
          <p:nvPr/>
        </p:nvCxnSpPr>
        <p:spPr>
          <a:xfrm>
            <a:off x="914400" y="4900109"/>
            <a:ext cx="872385" cy="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E33DFA18-F98A-DE65-B728-E71AC30DE9FB}"/>
              </a:ext>
            </a:extLst>
          </p:cNvPr>
          <p:cNvSpPr/>
          <p:nvPr/>
        </p:nvSpPr>
        <p:spPr>
          <a:xfrm>
            <a:off x="265131" y="4739986"/>
            <a:ext cx="766488" cy="2710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CLI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1458811-FA81-6ACF-E311-B60CF22C13BA}"/>
              </a:ext>
            </a:extLst>
          </p:cNvPr>
          <p:cNvCxnSpPr>
            <a:cxnSpLocks/>
          </p:cNvCxnSpPr>
          <p:nvPr/>
        </p:nvCxnSpPr>
        <p:spPr>
          <a:xfrm>
            <a:off x="4672336" y="4231341"/>
            <a:ext cx="189069" cy="1243879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5268E6A9-7DEE-26D6-A0CC-0F09AB7939F6}"/>
              </a:ext>
            </a:extLst>
          </p:cNvPr>
          <p:cNvCxnSpPr>
            <a:cxnSpLocks/>
          </p:cNvCxnSpPr>
          <p:nvPr/>
        </p:nvCxnSpPr>
        <p:spPr>
          <a:xfrm>
            <a:off x="1920982" y="4236720"/>
            <a:ext cx="2751354" cy="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F3C2D166-4069-C8C4-90EB-EFAA14946E31}"/>
              </a:ext>
            </a:extLst>
          </p:cNvPr>
          <p:cNvCxnSpPr>
            <a:cxnSpLocks/>
          </p:cNvCxnSpPr>
          <p:nvPr/>
        </p:nvCxnSpPr>
        <p:spPr>
          <a:xfrm flipV="1">
            <a:off x="1897954" y="4231341"/>
            <a:ext cx="25992" cy="92199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8D346C6-E85E-9BFF-AE37-83F5B4A268F7}"/>
              </a:ext>
            </a:extLst>
          </p:cNvPr>
          <p:cNvSpPr txBox="1"/>
          <p:nvPr/>
        </p:nvSpPr>
        <p:spPr>
          <a:xfrm>
            <a:off x="6700975" y="2263540"/>
            <a:ext cx="2057385" cy="2782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r>
              <a:rPr kumimoji="1"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Management Cluster</a:t>
            </a:r>
            <a:endParaRPr kumimoji="1" lang="ja-JP" altLang="en-US" sz="12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9D84632-996D-0504-14A0-E369B3279A22}"/>
              </a:ext>
            </a:extLst>
          </p:cNvPr>
          <p:cNvSpPr txBox="1"/>
          <p:nvPr/>
        </p:nvSpPr>
        <p:spPr>
          <a:xfrm>
            <a:off x="9584315" y="2073607"/>
            <a:ext cx="1600165" cy="37029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Managed Cluster</a:t>
            </a:r>
          </a:p>
          <a:p>
            <a:pPr algn="ctr"/>
            <a:r>
              <a:rPr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(Workload Cluster)</a:t>
            </a:r>
            <a:endParaRPr kumimoji="1" lang="ja-JP" altLang="en-US" sz="12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DDB18F3-5E7B-768B-12D0-1A7D1856661A}"/>
              </a:ext>
            </a:extLst>
          </p:cNvPr>
          <p:cNvSpPr txBox="1"/>
          <p:nvPr/>
        </p:nvSpPr>
        <p:spPr>
          <a:xfrm>
            <a:off x="1897954" y="1651132"/>
            <a:ext cx="1870350" cy="2782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Identity Provider</a:t>
            </a:r>
            <a:endParaRPr kumimoji="1" lang="ja-JP" altLang="en-US" sz="12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6493403F-9A42-82BB-D9D3-968F8E2C8B9F}"/>
              </a:ext>
            </a:extLst>
          </p:cNvPr>
          <p:cNvCxnSpPr>
            <a:cxnSpLocks/>
          </p:cNvCxnSpPr>
          <p:nvPr/>
        </p:nvCxnSpPr>
        <p:spPr>
          <a:xfrm>
            <a:off x="8966431" y="4238596"/>
            <a:ext cx="0" cy="69433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5D4D0714-8FC4-3797-2B44-77F208150391}"/>
              </a:ext>
            </a:extLst>
          </p:cNvPr>
          <p:cNvCxnSpPr>
            <a:cxnSpLocks/>
          </p:cNvCxnSpPr>
          <p:nvPr/>
        </p:nvCxnSpPr>
        <p:spPr>
          <a:xfrm>
            <a:off x="4900229" y="4243975"/>
            <a:ext cx="4066202" cy="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E211C6F-2265-85FC-F9EB-887570E31D69}"/>
              </a:ext>
            </a:extLst>
          </p:cNvPr>
          <p:cNvCxnSpPr>
            <a:cxnSpLocks/>
          </p:cNvCxnSpPr>
          <p:nvPr/>
        </p:nvCxnSpPr>
        <p:spPr>
          <a:xfrm flipV="1">
            <a:off x="4900229" y="4238596"/>
            <a:ext cx="0" cy="1229369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8FD08AD0-4ED7-E175-FCD5-D7B00F2D637A}"/>
              </a:ext>
            </a:extLst>
          </p:cNvPr>
          <p:cNvCxnSpPr>
            <a:cxnSpLocks/>
          </p:cNvCxnSpPr>
          <p:nvPr/>
        </p:nvCxnSpPr>
        <p:spPr>
          <a:xfrm>
            <a:off x="10251540" y="4238596"/>
            <a:ext cx="0" cy="69433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3E8F3ABC-68B5-6ED4-2AE2-0D2635A18916}"/>
              </a:ext>
            </a:extLst>
          </p:cNvPr>
          <p:cNvCxnSpPr>
            <a:cxnSpLocks/>
          </p:cNvCxnSpPr>
          <p:nvPr/>
        </p:nvCxnSpPr>
        <p:spPr>
          <a:xfrm>
            <a:off x="9687382" y="4243975"/>
            <a:ext cx="564158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66C5E78-0D73-5565-D123-D3D172188551}"/>
              </a:ext>
            </a:extLst>
          </p:cNvPr>
          <p:cNvCxnSpPr>
            <a:cxnSpLocks/>
          </p:cNvCxnSpPr>
          <p:nvPr/>
        </p:nvCxnSpPr>
        <p:spPr>
          <a:xfrm flipV="1">
            <a:off x="9696347" y="4237074"/>
            <a:ext cx="0" cy="661513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B4CAC056-9D97-697E-BFB5-2ADADD25675F}"/>
              </a:ext>
            </a:extLst>
          </p:cNvPr>
          <p:cNvSpPr/>
          <p:nvPr/>
        </p:nvSpPr>
        <p:spPr>
          <a:xfrm>
            <a:off x="842274" y="3606748"/>
            <a:ext cx="2279711" cy="403020"/>
          </a:xfrm>
          <a:prstGeom prst="wedgeRectCallout">
            <a:avLst>
              <a:gd name="adj1" fmla="val -34317"/>
              <a:gd name="adj2" fmla="val 26478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の作成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吹き出し: 四角形 86">
            <a:extLst>
              <a:ext uri="{FF2B5EF4-FFF2-40B4-BE49-F238E27FC236}">
                <a16:creationId xmlns:a16="http://schemas.microsoft.com/office/drawing/2014/main" id="{E26747B3-E727-839F-AAFC-2F14D73AEF65}"/>
              </a:ext>
            </a:extLst>
          </p:cNvPr>
          <p:cNvSpPr/>
          <p:nvPr/>
        </p:nvSpPr>
        <p:spPr>
          <a:xfrm>
            <a:off x="10524711" y="4228748"/>
            <a:ext cx="1466834" cy="536419"/>
          </a:xfrm>
          <a:prstGeom prst="wedgeRectCallout">
            <a:avLst>
              <a:gd name="adj1" fmla="val -66791"/>
              <a:gd name="adj2" fmla="val 3122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の作成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C1D45C65-487A-2C4A-3228-381E3033F4A0}"/>
              </a:ext>
            </a:extLst>
          </p:cNvPr>
          <p:cNvCxnSpPr>
            <a:cxnSpLocks/>
          </p:cNvCxnSpPr>
          <p:nvPr/>
        </p:nvCxnSpPr>
        <p:spPr>
          <a:xfrm flipH="1" flipV="1">
            <a:off x="10234153" y="3970736"/>
            <a:ext cx="614050" cy="966716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吹き出し: 四角形 91">
            <a:extLst>
              <a:ext uri="{FF2B5EF4-FFF2-40B4-BE49-F238E27FC236}">
                <a16:creationId xmlns:a16="http://schemas.microsoft.com/office/drawing/2014/main" id="{0D023899-CD25-3F11-AF9F-A55D6FC54AAE}"/>
              </a:ext>
            </a:extLst>
          </p:cNvPr>
          <p:cNvSpPr/>
          <p:nvPr/>
        </p:nvSpPr>
        <p:spPr>
          <a:xfrm>
            <a:off x="2833129" y="2764718"/>
            <a:ext cx="1610158" cy="403020"/>
          </a:xfrm>
          <a:prstGeom prst="wedgeRectCallout">
            <a:avLst>
              <a:gd name="adj1" fmla="val 33946"/>
              <a:gd name="adj2" fmla="val -18898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認証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RBAC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設定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FDCD6935-2D63-653B-F371-A8AB61F45BCA}"/>
              </a:ext>
            </a:extLst>
          </p:cNvPr>
          <p:cNvCxnSpPr>
            <a:cxnSpLocks/>
          </p:cNvCxnSpPr>
          <p:nvPr/>
        </p:nvCxnSpPr>
        <p:spPr>
          <a:xfrm>
            <a:off x="3747690" y="2163415"/>
            <a:ext cx="813888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57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6DE816A-1FA8-D958-F69C-ADDB509D228B}"/>
              </a:ext>
            </a:extLst>
          </p:cNvPr>
          <p:cNvSpPr/>
          <p:nvPr/>
        </p:nvSpPr>
        <p:spPr>
          <a:xfrm>
            <a:off x="2252057" y="4846319"/>
            <a:ext cx="4683628" cy="1597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CE Cluster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#1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lab-nxce-01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DE7E72E-8E63-98A2-B06F-C21A83D1E1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998FC79-8F84-6AB6-59B6-FBD32760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Nutanix Kubernetes Platform</a:t>
            </a:r>
            <a:r>
              <a:rPr lang="ja-JP" altLang="en-US" sz="2000" dirty="0"/>
              <a:t>（</a:t>
            </a:r>
            <a:r>
              <a:rPr lang="en-US" altLang="ja-JP" sz="2000" dirty="0"/>
              <a:t>NKP</a:t>
            </a:r>
            <a:r>
              <a:rPr lang="ja-JP" altLang="en-US" sz="2000" dirty="0"/>
              <a:t>）ラボ </a:t>
            </a:r>
            <a:r>
              <a:rPr lang="en-US" altLang="ja-JP" sz="2000" dirty="0"/>
              <a:t>| </a:t>
            </a:r>
            <a:r>
              <a:rPr lang="ja-JP" altLang="en-US" sz="2000" dirty="0"/>
              <a:t>概要</a:t>
            </a:r>
            <a:endParaRPr kumimoji="1" lang="ja-JP" altLang="en-US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5D7FED-9730-72E2-7632-5B738400DF76}"/>
              </a:ext>
            </a:extLst>
          </p:cNvPr>
          <p:cNvSpPr txBox="1"/>
          <p:nvPr/>
        </p:nvSpPr>
        <p:spPr>
          <a:xfrm>
            <a:off x="2482094" y="5468334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</a:p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Element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CCAA02A5-C4CF-0D31-C2A7-F379FD8CB0A7}"/>
              </a:ext>
            </a:extLst>
          </p:cNvPr>
          <p:cNvSpPr/>
          <p:nvPr/>
        </p:nvSpPr>
        <p:spPr>
          <a:xfrm>
            <a:off x="2441773" y="5996043"/>
            <a:ext cx="4311032" cy="375330"/>
          </a:xfrm>
          <a:prstGeom prst="cube">
            <a:avLst>
              <a:gd name="adj" fmla="val 2493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DD1AF7-6FCB-DC78-21E6-C68633DA6835}"/>
              </a:ext>
            </a:extLst>
          </p:cNvPr>
          <p:cNvSpPr txBox="1"/>
          <p:nvPr/>
        </p:nvSpPr>
        <p:spPr>
          <a:xfrm>
            <a:off x="3858448" y="5468334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Central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AD80D8-F817-3223-E190-63E3B345211A}"/>
              </a:ext>
            </a:extLst>
          </p:cNvPr>
          <p:cNvSpPr/>
          <p:nvPr/>
        </p:nvSpPr>
        <p:spPr>
          <a:xfrm>
            <a:off x="7079681" y="4846319"/>
            <a:ext cx="4683628" cy="1597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CE Cluster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#2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lab-nxce-02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2B771F-9DE6-A7E0-C8C8-7959BE6DB360}"/>
              </a:ext>
            </a:extLst>
          </p:cNvPr>
          <p:cNvSpPr txBox="1"/>
          <p:nvPr/>
        </p:nvSpPr>
        <p:spPr>
          <a:xfrm>
            <a:off x="7309718" y="5468334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</a:p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Element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直方体 10">
            <a:extLst>
              <a:ext uri="{FF2B5EF4-FFF2-40B4-BE49-F238E27FC236}">
                <a16:creationId xmlns:a16="http://schemas.microsoft.com/office/drawing/2014/main" id="{BCC6CA46-0C95-CB86-8B36-FAF4B9BE9326}"/>
              </a:ext>
            </a:extLst>
          </p:cNvPr>
          <p:cNvSpPr/>
          <p:nvPr/>
        </p:nvSpPr>
        <p:spPr>
          <a:xfrm>
            <a:off x="7269397" y="5996043"/>
            <a:ext cx="4311032" cy="375330"/>
          </a:xfrm>
          <a:prstGeom prst="cube">
            <a:avLst>
              <a:gd name="adj" fmla="val 2493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5AA763E-9CE7-256A-FB6A-E021CC3814BA}"/>
              </a:ext>
            </a:extLst>
          </p:cNvPr>
          <p:cNvSpPr/>
          <p:nvPr/>
        </p:nvSpPr>
        <p:spPr>
          <a:xfrm>
            <a:off x="2252057" y="4384792"/>
            <a:ext cx="9511251" cy="2900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Central: lab-nxpc-01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AEBC60E-00AC-DC1F-0BB7-EF56854140F2}"/>
              </a:ext>
            </a:extLst>
          </p:cNvPr>
          <p:cNvSpPr txBox="1"/>
          <p:nvPr/>
        </p:nvSpPr>
        <p:spPr>
          <a:xfrm>
            <a:off x="8752746" y="5010037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CA56B74-59DD-9FAE-A66A-5A64C82D3C41}"/>
              </a:ext>
            </a:extLst>
          </p:cNvPr>
          <p:cNvSpPr txBox="1"/>
          <p:nvPr/>
        </p:nvSpPr>
        <p:spPr>
          <a:xfrm>
            <a:off x="8752747" y="5477418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Worker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253ED05-1565-5700-A458-D9A3B1170531}"/>
              </a:ext>
            </a:extLst>
          </p:cNvPr>
          <p:cNvSpPr txBox="1"/>
          <p:nvPr/>
        </p:nvSpPr>
        <p:spPr>
          <a:xfrm>
            <a:off x="10231886" y="5013023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754BA0B-C1F9-3516-71A5-EB11B4A25D6C}"/>
              </a:ext>
            </a:extLst>
          </p:cNvPr>
          <p:cNvSpPr txBox="1"/>
          <p:nvPr/>
        </p:nvSpPr>
        <p:spPr>
          <a:xfrm>
            <a:off x="10231887" y="5480404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Worker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E400699-3214-68B4-BA05-D55C99427E19}"/>
              </a:ext>
            </a:extLst>
          </p:cNvPr>
          <p:cNvCxnSpPr>
            <a:cxnSpLocks/>
          </p:cNvCxnSpPr>
          <p:nvPr/>
        </p:nvCxnSpPr>
        <p:spPr>
          <a:xfrm>
            <a:off x="4089432" y="4663440"/>
            <a:ext cx="0" cy="79556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>
            <a:extLst>
              <a:ext uri="{FF2B5EF4-FFF2-40B4-BE49-F238E27FC236}">
                <a16:creationId xmlns:a16="http://schemas.microsoft.com/office/drawing/2014/main" id="{67A27A3E-F52F-F9DF-ABC3-81002FD0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083" y="992890"/>
            <a:ext cx="7105646" cy="30798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535D2DD-1D6B-EB50-23C9-9BEF38E6EB60}"/>
              </a:ext>
            </a:extLst>
          </p:cNvPr>
          <p:cNvSpPr/>
          <p:nvPr/>
        </p:nvSpPr>
        <p:spPr>
          <a:xfrm>
            <a:off x="5875020" y="2503170"/>
            <a:ext cx="2846070" cy="14630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02046DE-D8C7-0E1B-EF0A-D6CBA3EAEBE0}"/>
              </a:ext>
            </a:extLst>
          </p:cNvPr>
          <p:cNvSpPr/>
          <p:nvPr/>
        </p:nvSpPr>
        <p:spPr>
          <a:xfrm>
            <a:off x="8811118" y="2507696"/>
            <a:ext cx="2846070" cy="146304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68FEF80-D060-FBDA-F06F-ACC828E15BF5}"/>
              </a:ext>
            </a:extLst>
          </p:cNvPr>
          <p:cNvSpPr/>
          <p:nvPr/>
        </p:nvSpPr>
        <p:spPr>
          <a:xfrm>
            <a:off x="8698854" y="4932926"/>
            <a:ext cx="1352581" cy="9992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9BBADC3-235E-AE5D-4328-226457328BD7}"/>
              </a:ext>
            </a:extLst>
          </p:cNvPr>
          <p:cNvSpPr/>
          <p:nvPr/>
        </p:nvSpPr>
        <p:spPr>
          <a:xfrm>
            <a:off x="10171912" y="4937452"/>
            <a:ext cx="1352581" cy="9992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518769-760A-FE15-85C5-CFB6B3C0321A}"/>
              </a:ext>
            </a:extLst>
          </p:cNvPr>
          <p:cNvCxnSpPr>
            <a:cxnSpLocks/>
          </p:cNvCxnSpPr>
          <p:nvPr/>
        </p:nvCxnSpPr>
        <p:spPr>
          <a:xfrm flipH="1" flipV="1">
            <a:off x="8022564" y="3966210"/>
            <a:ext cx="707491" cy="962384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64AC85C-A79A-7D06-6478-23A31269193D}"/>
              </a:ext>
            </a:extLst>
          </p:cNvPr>
          <p:cNvSpPr txBox="1"/>
          <p:nvPr/>
        </p:nvSpPr>
        <p:spPr>
          <a:xfrm>
            <a:off x="245330" y="5475220"/>
            <a:ext cx="1826708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Bootstrap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18B11A0-C6EF-281D-CAEF-916DFA4983D1}"/>
              </a:ext>
            </a:extLst>
          </p:cNvPr>
          <p:cNvSpPr txBox="1"/>
          <p:nvPr/>
        </p:nvSpPr>
        <p:spPr>
          <a:xfrm>
            <a:off x="1123394" y="5153331"/>
            <a:ext cx="937390" cy="2710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Podman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BC5DA9A6-6DE0-2F06-A36D-578FC0532F15}"/>
              </a:ext>
            </a:extLst>
          </p:cNvPr>
          <p:cNvCxnSpPr>
            <a:cxnSpLocks/>
          </p:cNvCxnSpPr>
          <p:nvPr/>
        </p:nvCxnSpPr>
        <p:spPr>
          <a:xfrm>
            <a:off x="1775966" y="4902921"/>
            <a:ext cx="99285" cy="25041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B3AD2C0-AB72-24EE-F5B4-858E0908E1D9}"/>
              </a:ext>
            </a:extLst>
          </p:cNvPr>
          <p:cNvSpPr txBox="1"/>
          <p:nvPr/>
        </p:nvSpPr>
        <p:spPr>
          <a:xfrm>
            <a:off x="1920982" y="1875281"/>
            <a:ext cx="1826708" cy="576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Active Directory</a:t>
            </a:r>
          </a:p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lab-nxad-01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(nxad.go-lab.jp)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3D8043A8-CB5C-0714-43F7-A4C36EEEBE31}"/>
              </a:ext>
            </a:extLst>
          </p:cNvPr>
          <p:cNvCxnSpPr>
            <a:cxnSpLocks/>
          </p:cNvCxnSpPr>
          <p:nvPr/>
        </p:nvCxnSpPr>
        <p:spPr>
          <a:xfrm>
            <a:off x="914400" y="4900109"/>
            <a:ext cx="872385" cy="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E33DFA18-F98A-DE65-B728-E71AC30DE9FB}"/>
              </a:ext>
            </a:extLst>
          </p:cNvPr>
          <p:cNvSpPr/>
          <p:nvPr/>
        </p:nvSpPr>
        <p:spPr>
          <a:xfrm>
            <a:off x="265131" y="4739986"/>
            <a:ext cx="766488" cy="2710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CLI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1458811-FA81-6ACF-E311-B60CF22C13BA}"/>
              </a:ext>
            </a:extLst>
          </p:cNvPr>
          <p:cNvCxnSpPr>
            <a:cxnSpLocks/>
          </p:cNvCxnSpPr>
          <p:nvPr/>
        </p:nvCxnSpPr>
        <p:spPr>
          <a:xfrm>
            <a:off x="4672336" y="4231341"/>
            <a:ext cx="189069" cy="1243879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5268E6A9-7DEE-26D6-A0CC-0F09AB7939F6}"/>
              </a:ext>
            </a:extLst>
          </p:cNvPr>
          <p:cNvCxnSpPr>
            <a:cxnSpLocks/>
          </p:cNvCxnSpPr>
          <p:nvPr/>
        </p:nvCxnSpPr>
        <p:spPr>
          <a:xfrm>
            <a:off x="1920982" y="4236720"/>
            <a:ext cx="2751354" cy="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F3C2D166-4069-C8C4-90EB-EFAA14946E31}"/>
              </a:ext>
            </a:extLst>
          </p:cNvPr>
          <p:cNvCxnSpPr>
            <a:cxnSpLocks/>
          </p:cNvCxnSpPr>
          <p:nvPr/>
        </p:nvCxnSpPr>
        <p:spPr>
          <a:xfrm flipV="1">
            <a:off x="1897954" y="4231341"/>
            <a:ext cx="25992" cy="92199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8D346C6-E85E-9BFF-AE37-83F5B4A268F7}"/>
              </a:ext>
            </a:extLst>
          </p:cNvPr>
          <p:cNvSpPr txBox="1"/>
          <p:nvPr/>
        </p:nvSpPr>
        <p:spPr>
          <a:xfrm>
            <a:off x="6700975" y="2263540"/>
            <a:ext cx="2057385" cy="2782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r>
              <a:rPr kumimoji="1"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Management Cluster</a:t>
            </a:r>
            <a:endParaRPr kumimoji="1" lang="ja-JP" altLang="en-US" sz="12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9D84632-996D-0504-14A0-E369B3279A22}"/>
              </a:ext>
            </a:extLst>
          </p:cNvPr>
          <p:cNvSpPr txBox="1"/>
          <p:nvPr/>
        </p:nvSpPr>
        <p:spPr>
          <a:xfrm>
            <a:off x="9584315" y="2073607"/>
            <a:ext cx="1600165" cy="37029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Managed Cluster</a:t>
            </a:r>
          </a:p>
          <a:p>
            <a:pPr algn="ctr"/>
            <a:r>
              <a:rPr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(Workload Cluster)</a:t>
            </a:r>
            <a:endParaRPr kumimoji="1" lang="ja-JP" altLang="en-US" sz="12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DDB18F3-5E7B-768B-12D0-1A7D1856661A}"/>
              </a:ext>
            </a:extLst>
          </p:cNvPr>
          <p:cNvSpPr txBox="1"/>
          <p:nvPr/>
        </p:nvSpPr>
        <p:spPr>
          <a:xfrm>
            <a:off x="1897954" y="1651132"/>
            <a:ext cx="1870350" cy="2782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Identity Provider</a:t>
            </a:r>
            <a:endParaRPr kumimoji="1" lang="ja-JP" altLang="en-US" sz="12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6493403F-9A42-82BB-D9D3-968F8E2C8B9F}"/>
              </a:ext>
            </a:extLst>
          </p:cNvPr>
          <p:cNvCxnSpPr>
            <a:cxnSpLocks/>
          </p:cNvCxnSpPr>
          <p:nvPr/>
        </p:nvCxnSpPr>
        <p:spPr>
          <a:xfrm>
            <a:off x="8966431" y="4238596"/>
            <a:ext cx="0" cy="69433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5D4D0714-8FC4-3797-2B44-77F208150391}"/>
              </a:ext>
            </a:extLst>
          </p:cNvPr>
          <p:cNvCxnSpPr>
            <a:cxnSpLocks/>
          </p:cNvCxnSpPr>
          <p:nvPr/>
        </p:nvCxnSpPr>
        <p:spPr>
          <a:xfrm>
            <a:off x="4900229" y="4243975"/>
            <a:ext cx="4066202" cy="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E211C6F-2265-85FC-F9EB-887570E31D69}"/>
              </a:ext>
            </a:extLst>
          </p:cNvPr>
          <p:cNvCxnSpPr>
            <a:cxnSpLocks/>
          </p:cNvCxnSpPr>
          <p:nvPr/>
        </p:nvCxnSpPr>
        <p:spPr>
          <a:xfrm flipV="1">
            <a:off x="4900229" y="4238596"/>
            <a:ext cx="0" cy="1229369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8FD08AD0-4ED7-E175-FCD5-D7B00F2D637A}"/>
              </a:ext>
            </a:extLst>
          </p:cNvPr>
          <p:cNvCxnSpPr>
            <a:cxnSpLocks/>
          </p:cNvCxnSpPr>
          <p:nvPr/>
        </p:nvCxnSpPr>
        <p:spPr>
          <a:xfrm>
            <a:off x="10251540" y="4238596"/>
            <a:ext cx="0" cy="69433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3E8F3ABC-68B5-6ED4-2AE2-0D2635A18916}"/>
              </a:ext>
            </a:extLst>
          </p:cNvPr>
          <p:cNvCxnSpPr>
            <a:cxnSpLocks/>
          </p:cNvCxnSpPr>
          <p:nvPr/>
        </p:nvCxnSpPr>
        <p:spPr>
          <a:xfrm>
            <a:off x="9687382" y="4243975"/>
            <a:ext cx="564158" cy="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C66C5E78-0D73-5565-D123-D3D172188551}"/>
              </a:ext>
            </a:extLst>
          </p:cNvPr>
          <p:cNvCxnSpPr>
            <a:cxnSpLocks/>
          </p:cNvCxnSpPr>
          <p:nvPr/>
        </p:nvCxnSpPr>
        <p:spPr>
          <a:xfrm flipV="1">
            <a:off x="9696347" y="4237074"/>
            <a:ext cx="0" cy="661513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B4CAC056-9D97-697E-BFB5-2ADADD25675F}"/>
              </a:ext>
            </a:extLst>
          </p:cNvPr>
          <p:cNvSpPr/>
          <p:nvPr/>
        </p:nvSpPr>
        <p:spPr>
          <a:xfrm>
            <a:off x="842274" y="3606748"/>
            <a:ext cx="2279711" cy="403020"/>
          </a:xfrm>
          <a:prstGeom prst="wedgeRectCallout">
            <a:avLst>
              <a:gd name="adj1" fmla="val -34317"/>
              <a:gd name="adj2" fmla="val 26478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の作成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吹き出し: 四角形 86">
            <a:extLst>
              <a:ext uri="{FF2B5EF4-FFF2-40B4-BE49-F238E27FC236}">
                <a16:creationId xmlns:a16="http://schemas.microsoft.com/office/drawing/2014/main" id="{E26747B3-E727-839F-AAFC-2F14D73AEF65}"/>
              </a:ext>
            </a:extLst>
          </p:cNvPr>
          <p:cNvSpPr/>
          <p:nvPr/>
        </p:nvSpPr>
        <p:spPr>
          <a:xfrm>
            <a:off x="10524711" y="4228748"/>
            <a:ext cx="1466834" cy="536419"/>
          </a:xfrm>
          <a:prstGeom prst="wedgeRectCallout">
            <a:avLst>
              <a:gd name="adj1" fmla="val -66791"/>
              <a:gd name="adj2" fmla="val 31226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の作成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C1D45C65-487A-2C4A-3228-381E3033F4A0}"/>
              </a:ext>
            </a:extLst>
          </p:cNvPr>
          <p:cNvCxnSpPr>
            <a:cxnSpLocks/>
          </p:cNvCxnSpPr>
          <p:nvPr/>
        </p:nvCxnSpPr>
        <p:spPr>
          <a:xfrm flipH="1" flipV="1">
            <a:off x="10234153" y="3970736"/>
            <a:ext cx="614050" cy="966716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吹き出し: 四角形 91">
            <a:extLst>
              <a:ext uri="{FF2B5EF4-FFF2-40B4-BE49-F238E27FC236}">
                <a16:creationId xmlns:a16="http://schemas.microsoft.com/office/drawing/2014/main" id="{0D023899-CD25-3F11-AF9F-A55D6FC54AAE}"/>
              </a:ext>
            </a:extLst>
          </p:cNvPr>
          <p:cNvSpPr/>
          <p:nvPr/>
        </p:nvSpPr>
        <p:spPr>
          <a:xfrm>
            <a:off x="2833129" y="2764718"/>
            <a:ext cx="1610158" cy="403020"/>
          </a:xfrm>
          <a:prstGeom prst="wedgeRectCallout">
            <a:avLst>
              <a:gd name="adj1" fmla="val 33946"/>
              <a:gd name="adj2" fmla="val -18898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認証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RBAC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設定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FDCD6935-2D63-653B-F371-A8AB61F45BCA}"/>
              </a:ext>
            </a:extLst>
          </p:cNvPr>
          <p:cNvCxnSpPr>
            <a:cxnSpLocks/>
          </p:cNvCxnSpPr>
          <p:nvPr/>
        </p:nvCxnSpPr>
        <p:spPr>
          <a:xfrm>
            <a:off x="3747690" y="2163415"/>
            <a:ext cx="813888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635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19050"/>
      </a:spPr>
      <a:bodyPr wrap="square" rtlCol="0">
        <a:noAutofit/>
      </a:bodyPr>
      <a:lstStyle>
        <a:defPPr algn="l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プレゼンテーション1" id="{20FE7CA5-049E-4E57-89B1-5DDB5D195BBB}" vid="{E899C4B0-ABD2-434C-B9D8-30FD50B0EDC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gowatana_20201101-01</Template>
  <TotalTime>39054</TotalTime>
  <Words>324</Words>
  <Application>Microsoft Office PowerPoint</Application>
  <PresentationFormat>ワイド画面</PresentationFormat>
  <Paragraphs>148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Arial</vt:lpstr>
      <vt:lpstr>Calibri</vt:lpstr>
      <vt:lpstr>Wingdings</vt:lpstr>
      <vt:lpstr>Office テーマ</vt:lpstr>
      <vt:lpstr>Nutanix Kubernetes Platform（NKP）ラボ | 概要</vt:lpstr>
      <vt:lpstr>Nutanix Kubernetes Platform（NKP）ラボ | 概要</vt:lpstr>
      <vt:lpstr>Nutanix Kubernetes Platform（NKP）ラボ | 概要</vt:lpstr>
      <vt:lpstr>Nutanix Kubernetes Platform（NKP）ラボ | 概要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 Go</dc:creator>
  <cp:lastModifiedBy>Go Watanabe</cp:lastModifiedBy>
  <cp:revision>264</cp:revision>
  <dcterms:created xsi:type="dcterms:W3CDTF">2021-03-23T12:56:58Z</dcterms:created>
  <dcterms:modified xsi:type="dcterms:W3CDTF">2024-09-29T18:52:29Z</dcterms:modified>
</cp:coreProperties>
</file>