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420" r:id="rId2"/>
    <p:sldId id="421" r:id="rId3"/>
    <p:sldId id="414" r:id="rId4"/>
    <p:sldId id="422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54677-61F7-4DEB-BA69-64FC7525E34A}" v="150" dt="2020-12-03T14:02:29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7" autoAdjust="0"/>
    <p:restoredTop sz="90173" autoAdjust="0"/>
  </p:normalViewPr>
  <p:slideViewPr>
    <p:cSldViewPr snapToGrid="0">
      <p:cViewPr varScale="1">
        <p:scale>
          <a:sx n="74" d="100"/>
          <a:sy n="74" d="100"/>
        </p:scale>
        <p:origin x="6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 Watanabe" userId="eca159047afb4479" providerId="LiveId" clId="{E2B8A648-6BF5-40FF-84E1-309E57EC4AA6}"/>
    <pc:docChg chg="undo custSel addSld delSld modSld sldOrd">
      <pc:chgData name="Go Watanabe" userId="eca159047afb4479" providerId="LiveId" clId="{E2B8A648-6BF5-40FF-84E1-309E57EC4AA6}" dt="2018-11-13T17:53:25.423" v="5382" actId="20577"/>
      <pc:docMkLst>
        <pc:docMk/>
      </pc:docMkLst>
      <pc:sldChg chg="addSp delSp modSp">
        <pc:chgData name="Go Watanabe" userId="eca159047afb4479" providerId="LiveId" clId="{E2B8A648-6BF5-40FF-84E1-309E57EC4AA6}" dt="2018-11-13T17:50:48.873" v="5298"/>
        <pc:sldMkLst>
          <pc:docMk/>
          <pc:sldMk cId="1090849531" sldId="323"/>
        </pc:sldMkLst>
        <pc:spChg chg="mod">
          <ac:chgData name="Go Watanabe" userId="eca159047afb4479" providerId="LiveId" clId="{E2B8A648-6BF5-40FF-84E1-309E57EC4AA6}" dt="2018-11-13T17:50:48.873" v="5298"/>
          <ac:spMkLst>
            <pc:docMk/>
            <pc:sldMk cId="1090849531" sldId="323"/>
            <ac:spMk id="5" creationId="{00000000-0000-0000-0000-000000000000}"/>
          </ac:spMkLst>
        </pc:spChg>
        <pc:spChg chg="del">
          <ac:chgData name="Go Watanabe" userId="eca159047afb4479" providerId="LiveId" clId="{E2B8A648-6BF5-40FF-84E1-309E57EC4AA6}" dt="2018-11-13T03:44:51.071" v="822"/>
          <ac:spMkLst>
            <pc:docMk/>
            <pc:sldMk cId="1090849531" sldId="323"/>
            <ac:spMk id="7" creationId="{8B19E1E5-AB85-48E7-9C24-8510039FD51C}"/>
          </ac:spMkLst>
        </pc:spChg>
        <pc:spChg chg="add del">
          <ac:chgData name="Go Watanabe" userId="eca159047afb4479" providerId="LiveId" clId="{E2B8A648-6BF5-40FF-84E1-309E57EC4AA6}" dt="2018-11-13T03:46:47.818" v="832"/>
          <ac:spMkLst>
            <pc:docMk/>
            <pc:sldMk cId="1090849531" sldId="323"/>
            <ac:spMk id="9" creationId="{5BD9BF5E-42DE-437F-8793-24D9CA8F1240}"/>
          </ac:spMkLst>
        </pc:spChg>
        <pc:spChg chg="add">
          <ac:chgData name="Go Watanabe" userId="eca159047afb4479" providerId="LiveId" clId="{E2B8A648-6BF5-40FF-84E1-309E57EC4AA6}" dt="2018-11-13T03:46:48.248" v="833"/>
          <ac:spMkLst>
            <pc:docMk/>
            <pc:sldMk cId="1090849531" sldId="323"/>
            <ac:spMk id="27" creationId="{43D509F9-A4D1-44B8-B67E-B265B15309C2}"/>
          </ac:spMkLst>
        </pc:spChg>
        <pc:picChg chg="add del">
          <ac:chgData name="Go Watanabe" userId="eca159047afb4479" providerId="LiveId" clId="{E2B8A648-6BF5-40FF-84E1-309E57EC4AA6}" dt="2018-11-13T03:46:44.998" v="830"/>
          <ac:picMkLst>
            <pc:docMk/>
            <pc:sldMk cId="1090849531" sldId="323"/>
            <ac:picMk id="8" creationId="{B1691E6D-F27D-484A-81E1-3AD8C2B060E7}"/>
          </ac:picMkLst>
        </pc:picChg>
        <pc:picChg chg="add">
          <ac:chgData name="Go Watanabe" userId="eca159047afb4479" providerId="LiveId" clId="{E2B8A648-6BF5-40FF-84E1-309E57EC4AA6}" dt="2018-11-13T03:46:45.577" v="831"/>
          <ac:picMkLst>
            <pc:docMk/>
            <pc:sldMk cId="1090849531" sldId="323"/>
            <ac:picMk id="26" creationId="{30C7871B-3259-44CC-B22B-F46FF6A7BE7C}"/>
          </ac:picMkLst>
        </pc:picChg>
        <pc:cxnChg chg="add mod">
          <ac:chgData name="Go Watanabe" userId="eca159047afb4479" providerId="LiveId" clId="{E2B8A648-6BF5-40FF-84E1-309E57EC4AA6}" dt="2018-11-13T03:45:21.275" v="825"/>
          <ac:cxnSpMkLst>
            <pc:docMk/>
            <pc:sldMk cId="1090849531" sldId="323"/>
            <ac:cxnSpMk id="10" creationId="{708E2685-E971-4872-9738-6B67A59FE39E}"/>
          </ac:cxnSpMkLst>
        </pc:cxnChg>
        <pc:cxnChg chg="add">
          <ac:chgData name="Go Watanabe" userId="eca159047afb4479" providerId="LiveId" clId="{E2B8A648-6BF5-40FF-84E1-309E57EC4AA6}" dt="2018-11-13T03:45:33.181" v="826"/>
          <ac:cxnSpMkLst>
            <pc:docMk/>
            <pc:sldMk cId="1090849531" sldId="323"/>
            <ac:cxnSpMk id="12" creationId="{C97443B7-B5D8-4BC6-9F2B-23549033A3F9}"/>
          </ac:cxnSpMkLst>
        </pc:cxnChg>
        <pc:cxnChg chg="add">
          <ac:chgData name="Go Watanabe" userId="eca159047afb4479" providerId="LiveId" clId="{E2B8A648-6BF5-40FF-84E1-309E57EC4AA6}" dt="2018-11-13T03:45:44.115" v="827"/>
          <ac:cxnSpMkLst>
            <pc:docMk/>
            <pc:sldMk cId="1090849531" sldId="323"/>
            <ac:cxnSpMk id="16" creationId="{C68993BF-C728-4C5B-AB71-D766C491A609}"/>
          </ac:cxnSpMkLst>
        </pc:cxnChg>
        <pc:cxnChg chg="add">
          <ac:chgData name="Go Watanabe" userId="eca159047afb4479" providerId="LiveId" clId="{E2B8A648-6BF5-40FF-84E1-309E57EC4AA6}" dt="2018-11-13T03:45:58.586" v="828"/>
          <ac:cxnSpMkLst>
            <pc:docMk/>
            <pc:sldMk cId="1090849531" sldId="323"/>
            <ac:cxnSpMk id="18" creationId="{8EB92EA2-033C-4C55-8D0B-2926D483D660}"/>
          </ac:cxnSpMkLst>
        </pc:cxnChg>
        <pc:cxnChg chg="add">
          <ac:chgData name="Go Watanabe" userId="eca159047afb4479" providerId="LiveId" clId="{E2B8A648-6BF5-40FF-84E1-309E57EC4AA6}" dt="2018-11-13T03:45:59.723" v="829"/>
          <ac:cxnSpMkLst>
            <pc:docMk/>
            <pc:sldMk cId="1090849531" sldId="323"/>
            <ac:cxnSpMk id="19" creationId="{BFFB4D85-E0EF-49F7-995B-69355E70DE6B}"/>
          </ac:cxnSpMkLst>
        </pc:cxnChg>
      </pc:sldChg>
      <pc:sldChg chg="modSp">
        <pc:chgData name="Go Watanabe" userId="eca159047afb4479" providerId="LiveId" clId="{E2B8A648-6BF5-40FF-84E1-309E57EC4AA6}" dt="2018-11-13T17:49:45.674" v="5287"/>
        <pc:sldMkLst>
          <pc:docMk/>
          <pc:sldMk cId="1012464722" sldId="333"/>
        </pc:sldMkLst>
        <pc:spChg chg="mod">
          <ac:chgData name="Go Watanabe" userId="eca159047afb4479" providerId="LiveId" clId="{E2B8A648-6BF5-40FF-84E1-309E57EC4AA6}" dt="2018-11-13T16:15:51.818" v="1265"/>
          <ac:spMkLst>
            <pc:docMk/>
            <pc:sldMk cId="1012464722" sldId="333"/>
            <ac:spMk id="2" creationId="{00000000-0000-0000-0000-000000000000}"/>
          </ac:spMkLst>
        </pc:spChg>
        <pc:spChg chg="mod">
          <ac:chgData name="Go Watanabe" userId="eca159047afb4479" providerId="LiveId" clId="{E2B8A648-6BF5-40FF-84E1-309E57EC4AA6}" dt="2018-11-13T17:49:45.674" v="5287"/>
          <ac:spMkLst>
            <pc:docMk/>
            <pc:sldMk cId="1012464722" sldId="333"/>
            <ac:spMk id="3" creationId="{00000000-0000-0000-0000-000000000000}"/>
          </ac:spMkLst>
        </pc:spChg>
      </pc:sldChg>
      <pc:sldChg chg="modSp ord">
        <pc:chgData name="Go Watanabe" userId="eca159047afb4479" providerId="LiveId" clId="{E2B8A648-6BF5-40FF-84E1-309E57EC4AA6}" dt="2018-11-13T16:16:18.720" v="1267" actId="14100"/>
        <pc:sldMkLst>
          <pc:docMk/>
          <pc:sldMk cId="1449218270" sldId="345"/>
        </pc:sldMkLst>
        <pc:spChg chg="mod">
          <ac:chgData name="Go Watanabe" userId="eca159047afb4479" providerId="LiveId" clId="{E2B8A648-6BF5-40FF-84E1-309E57EC4AA6}" dt="2018-11-12T17:48:03.286" v="113"/>
          <ac:spMkLst>
            <pc:docMk/>
            <pc:sldMk cId="1449218270" sldId="345"/>
            <ac:spMk id="2" creationId="{524BF913-0785-4FBB-BC7F-0DE2D6881C28}"/>
          </ac:spMkLst>
        </pc:spChg>
        <pc:spChg chg="mod">
          <ac:chgData name="Go Watanabe" userId="eca159047afb4479" providerId="LiveId" clId="{E2B8A648-6BF5-40FF-84E1-309E57EC4AA6}" dt="2018-11-13T16:16:14.182" v="1266" actId="1076"/>
          <ac:spMkLst>
            <pc:docMk/>
            <pc:sldMk cId="1449218270" sldId="345"/>
            <ac:spMk id="3" creationId="{72AC7A59-75EC-4812-B5F1-8473610F869E}"/>
          </ac:spMkLst>
        </pc:spChg>
        <pc:spChg chg="mod">
          <ac:chgData name="Go Watanabe" userId="eca159047afb4479" providerId="LiveId" clId="{E2B8A648-6BF5-40FF-84E1-309E57EC4AA6}" dt="2018-11-13T16:16:18.720" v="1267" actId="14100"/>
          <ac:spMkLst>
            <pc:docMk/>
            <pc:sldMk cId="1449218270" sldId="345"/>
            <ac:spMk id="4" creationId="{6FA73E32-4EE3-485F-9CF0-B9C12E67CC34}"/>
          </ac:spMkLst>
        </pc:spChg>
      </pc:sldChg>
      <pc:sldChg chg="addSp delSp modSp">
        <pc:chgData name="Go Watanabe" userId="eca159047afb4479" providerId="LiveId" clId="{E2B8A648-6BF5-40FF-84E1-309E57EC4AA6}" dt="2018-11-13T16:21:00.651" v="1371" actId="1076"/>
        <pc:sldMkLst>
          <pc:docMk/>
          <pc:sldMk cId="4184024086" sldId="346"/>
        </pc:sldMkLst>
        <pc:spChg chg="mod">
          <ac:chgData name="Go Watanabe" userId="eca159047afb4479" providerId="LiveId" clId="{E2B8A648-6BF5-40FF-84E1-309E57EC4AA6}" dt="2018-11-12T17:36:52.500" v="19"/>
          <ac:spMkLst>
            <pc:docMk/>
            <pc:sldMk cId="4184024086" sldId="346"/>
            <ac:spMk id="2" creationId="{E859F385-5C70-4D65-831B-AC510376CAC2}"/>
          </ac:spMkLst>
        </pc:spChg>
        <pc:spChg chg="mod">
          <ac:chgData name="Go Watanabe" userId="eca159047afb4479" providerId="LiveId" clId="{E2B8A648-6BF5-40FF-84E1-309E57EC4AA6}" dt="2018-11-12T17:46:31.493" v="103"/>
          <ac:spMkLst>
            <pc:docMk/>
            <pc:sldMk cId="4184024086" sldId="346"/>
            <ac:spMk id="3" creationId="{C03587E1-C543-4A12-A758-B601C1380F17}"/>
          </ac:spMkLst>
        </pc:spChg>
        <pc:spChg chg="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5" creationId="{4C562F6D-D264-449F-BF93-91B02CFD1069}"/>
          </ac:spMkLst>
        </pc:spChg>
        <pc:spChg chg="mod">
          <ac:chgData name="Go Watanabe" userId="eca159047afb4479" providerId="LiveId" clId="{E2B8A648-6BF5-40FF-84E1-309E57EC4AA6}" dt="2018-11-13T16:13:39.704" v="1214" actId="14100"/>
          <ac:spMkLst>
            <pc:docMk/>
            <pc:sldMk cId="4184024086" sldId="346"/>
            <ac:spMk id="6" creationId="{0C10373B-846C-4855-A48F-02BE1A9F0DF3}"/>
          </ac:spMkLst>
        </pc:spChg>
        <pc:spChg chg="mod">
          <ac:chgData name="Go Watanabe" userId="eca159047afb4479" providerId="LiveId" clId="{E2B8A648-6BF5-40FF-84E1-309E57EC4AA6}" dt="2018-11-13T16:17:57.331" v="1271" actId="113"/>
          <ac:spMkLst>
            <pc:docMk/>
            <pc:sldMk cId="4184024086" sldId="346"/>
            <ac:spMk id="7" creationId="{2A95C43A-2AC0-494D-86EF-E1D71EE07A04}"/>
          </ac:spMkLst>
        </pc:spChg>
        <pc:spChg chg="mod">
          <ac:chgData name="Go Watanabe" userId="eca159047afb4479" providerId="LiveId" clId="{E2B8A648-6BF5-40FF-84E1-309E57EC4AA6}" dt="2018-11-13T16:17:16.837" v="1269" actId="14100"/>
          <ac:spMkLst>
            <pc:docMk/>
            <pc:sldMk cId="4184024086" sldId="346"/>
            <ac:spMk id="8" creationId="{0C3ED2B4-1AE6-4B26-91C9-74F2C34C635C}"/>
          </ac:spMkLst>
        </pc:spChg>
        <pc:spChg chg="mod">
          <ac:chgData name="Go Watanabe" userId="eca159047afb4479" providerId="LiveId" clId="{E2B8A648-6BF5-40FF-84E1-309E57EC4AA6}" dt="2018-11-13T16:13:44.786" v="1215" actId="1076"/>
          <ac:spMkLst>
            <pc:docMk/>
            <pc:sldMk cId="4184024086" sldId="346"/>
            <ac:spMk id="9" creationId="{4B195DB7-D5B6-4286-A829-0DACBF8B8EA8}"/>
          </ac:spMkLst>
        </pc:spChg>
        <pc:spChg chg="del">
          <ac:chgData name="Go Watanabe" userId="eca159047afb4479" providerId="LiveId" clId="{E2B8A648-6BF5-40FF-84E1-309E57EC4AA6}" dt="2018-11-13T16:13:10.145" v="1205" actId="478"/>
          <ac:spMkLst>
            <pc:docMk/>
            <pc:sldMk cId="4184024086" sldId="346"/>
            <ac:spMk id="10" creationId="{89E13A23-8C5C-44C5-B6C5-4797A8B23253}"/>
          </ac:spMkLst>
        </pc:spChg>
        <pc:spChg chg="del mod">
          <ac:chgData name="Go Watanabe" userId="eca159047afb4479" providerId="LiveId" clId="{E2B8A648-6BF5-40FF-84E1-309E57EC4AA6}" dt="2018-11-13T16:13:10.145" v="1205" actId="478"/>
          <ac:spMkLst>
            <pc:docMk/>
            <pc:sldMk cId="4184024086" sldId="346"/>
            <ac:spMk id="11" creationId="{B225956C-027F-4165-B75D-20B3220D7801}"/>
          </ac:spMkLst>
        </pc:spChg>
        <pc:spChg chg="add 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17" creationId="{0D156D79-4D66-4280-ACEE-383AB1F2BD17}"/>
          </ac:spMkLst>
        </pc:spChg>
        <pc:spChg chg="add mod">
          <ac:chgData name="Go Watanabe" userId="eca159047afb4479" providerId="LiveId" clId="{E2B8A648-6BF5-40FF-84E1-309E57EC4AA6}" dt="2018-11-12T17:46:46.972" v="104" actId="207"/>
          <ac:spMkLst>
            <pc:docMk/>
            <pc:sldMk cId="4184024086" sldId="346"/>
            <ac:spMk id="18" creationId="{5FB826E9-2549-47E3-B6CD-236F16B203E0}"/>
          </ac:spMkLst>
        </pc:spChg>
        <pc:spChg chg="add del mod">
          <ac:chgData name="Go Watanabe" userId="eca159047afb4479" providerId="LiveId" clId="{E2B8A648-6BF5-40FF-84E1-309E57EC4AA6}" dt="2018-11-13T16:14:38.835" v="1238" actId="478"/>
          <ac:spMkLst>
            <pc:docMk/>
            <pc:sldMk cId="4184024086" sldId="346"/>
            <ac:spMk id="19" creationId="{22FD6CE4-8CBE-41CF-9C80-10C47E03BA1B}"/>
          </ac:spMkLst>
        </pc:spChg>
        <pc:spChg chg="add mod">
          <ac:chgData name="Go Watanabe" userId="eca159047afb4479" providerId="LiveId" clId="{E2B8A648-6BF5-40FF-84E1-309E57EC4AA6}" dt="2018-11-13T16:12:21.985" v="1199" actId="14100"/>
          <ac:spMkLst>
            <pc:docMk/>
            <pc:sldMk cId="4184024086" sldId="346"/>
            <ac:spMk id="20" creationId="{7B3F464A-3552-439B-83C8-ABF20BABD34D}"/>
          </ac:spMkLst>
        </pc:spChg>
        <pc:spChg chg="add mod">
          <ac:chgData name="Go Watanabe" userId="eca159047afb4479" providerId="LiveId" clId="{E2B8A648-6BF5-40FF-84E1-309E57EC4AA6}" dt="2018-11-13T16:12:45.865" v="1202" actId="1076"/>
          <ac:spMkLst>
            <pc:docMk/>
            <pc:sldMk cId="4184024086" sldId="346"/>
            <ac:spMk id="21" creationId="{E4D6DD18-CF50-4291-8978-440DA85C62C2}"/>
          </ac:spMkLst>
        </pc:spChg>
        <pc:spChg chg="add del mod">
          <ac:chgData name="Go Watanabe" userId="eca159047afb4479" providerId="LiveId" clId="{E2B8A648-6BF5-40FF-84E1-309E57EC4AA6}" dt="2018-11-13T16:12:17.955" v="1198" actId="478"/>
          <ac:spMkLst>
            <pc:docMk/>
            <pc:sldMk cId="4184024086" sldId="346"/>
            <ac:spMk id="22" creationId="{B65C6161-8507-44C6-8F85-24A3CBD6F020}"/>
          </ac:spMkLst>
        </pc:spChg>
        <pc:spChg chg="add">
          <ac:chgData name="Go Watanabe" userId="eca159047afb4479" providerId="LiveId" clId="{E2B8A648-6BF5-40FF-84E1-309E57EC4AA6}" dt="2018-11-12T17:33:40.119" v="4"/>
          <ac:spMkLst>
            <pc:docMk/>
            <pc:sldMk cId="4184024086" sldId="346"/>
            <ac:spMk id="23" creationId="{082D5F15-E9F7-42AA-942B-14D91E50AD18}"/>
          </ac:spMkLst>
        </pc:spChg>
        <pc:spChg chg="add mod">
          <ac:chgData name="Go Watanabe" userId="eca159047afb4479" providerId="LiveId" clId="{E2B8A648-6BF5-40FF-84E1-309E57EC4AA6}" dt="2018-11-13T16:14:20.985" v="1237" actId="14100"/>
          <ac:spMkLst>
            <pc:docMk/>
            <pc:sldMk cId="4184024086" sldId="346"/>
            <ac:spMk id="27" creationId="{9A5BC6A4-9B27-4F9B-91BB-6FCAD55B521C}"/>
          </ac:spMkLst>
        </pc:spChg>
        <pc:spChg chg="add 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30" creationId="{938572F1-96B7-4A1E-A33D-97D803B38789}"/>
          </ac:spMkLst>
        </pc:spChg>
        <pc:spChg chg="add">
          <ac:chgData name="Go Watanabe" userId="eca159047afb4479" providerId="LiveId" clId="{E2B8A648-6BF5-40FF-84E1-309E57EC4AA6}" dt="2018-11-12T17:37:22.520" v="21"/>
          <ac:spMkLst>
            <pc:docMk/>
            <pc:sldMk cId="4184024086" sldId="346"/>
            <ac:spMk id="31" creationId="{7A668383-D646-4F21-B6C0-4E9B85367287}"/>
          </ac:spMkLst>
        </pc:spChg>
        <pc:spChg chg="add del mod">
          <ac:chgData name="Go Watanabe" userId="eca159047afb4479" providerId="LiveId" clId="{E2B8A648-6BF5-40FF-84E1-309E57EC4AA6}" dt="2018-11-13T16:14:38.835" v="1238" actId="478"/>
          <ac:spMkLst>
            <pc:docMk/>
            <pc:sldMk cId="4184024086" sldId="346"/>
            <ac:spMk id="32" creationId="{D636FD2B-BFA9-4E4C-BA00-7787F5260D4B}"/>
          </ac:spMkLst>
        </pc:spChg>
        <pc:spChg chg="add mod">
          <ac:chgData name="Go Watanabe" userId="eca159047afb4479" providerId="LiveId" clId="{E2B8A648-6BF5-40FF-84E1-309E57EC4AA6}" dt="2018-11-13T16:12:37" v="1201" actId="1076"/>
          <ac:spMkLst>
            <pc:docMk/>
            <pc:sldMk cId="4184024086" sldId="346"/>
            <ac:spMk id="33" creationId="{C7230384-C56E-4BB5-B000-0F76277E3FAF}"/>
          </ac:spMkLst>
        </pc:spChg>
        <pc:spChg chg="add del">
          <ac:chgData name="Go Watanabe" userId="eca159047afb4479" providerId="LiveId" clId="{E2B8A648-6BF5-40FF-84E1-309E57EC4AA6}" dt="2018-11-13T16:12:17.955" v="1198" actId="478"/>
          <ac:spMkLst>
            <pc:docMk/>
            <pc:sldMk cId="4184024086" sldId="346"/>
            <ac:spMk id="34" creationId="{DB26B0F1-41D6-4B91-89BE-8126907D4156}"/>
          </ac:spMkLst>
        </pc:spChg>
        <pc:spChg chg="add mod">
          <ac:chgData name="Go Watanabe" userId="eca159047afb4479" providerId="LiveId" clId="{E2B8A648-6BF5-40FF-84E1-309E57EC4AA6}" dt="2018-11-13T16:17:57.331" v="1271" actId="113"/>
          <ac:spMkLst>
            <pc:docMk/>
            <pc:sldMk cId="4184024086" sldId="346"/>
            <ac:spMk id="39" creationId="{F9880D27-D9A8-44A4-8A4A-A6495D3839A4}"/>
          </ac:spMkLst>
        </pc:spChg>
        <pc:spChg chg="add mod">
          <ac:chgData name="Go Watanabe" userId="eca159047afb4479" providerId="LiveId" clId="{E2B8A648-6BF5-40FF-84E1-309E57EC4AA6}" dt="2018-11-13T16:13:44.786" v="1215" actId="1076"/>
          <ac:spMkLst>
            <pc:docMk/>
            <pc:sldMk cId="4184024086" sldId="346"/>
            <ac:spMk id="40" creationId="{3B290279-2D3B-4A1E-827C-2FD137BD811C}"/>
          </ac:spMkLst>
        </pc:spChg>
        <pc:spChg chg="add mod">
          <ac:chgData name="Go Watanabe" userId="eca159047afb4479" providerId="LiveId" clId="{E2B8A648-6BF5-40FF-84E1-309E57EC4AA6}" dt="2018-11-13T16:14:52.696" v="1242" actId="1076"/>
          <ac:spMkLst>
            <pc:docMk/>
            <pc:sldMk cId="4184024086" sldId="346"/>
            <ac:spMk id="42" creationId="{E3E65CAB-2209-45A1-A147-9572C6D9F418}"/>
          </ac:spMkLst>
        </pc:spChg>
        <pc:spChg chg="add mod">
          <ac:chgData name="Go Watanabe" userId="eca159047afb4479" providerId="LiveId" clId="{E2B8A648-6BF5-40FF-84E1-309E57EC4AA6}" dt="2018-11-13T16:14:50.113" v="1241" actId="1076"/>
          <ac:spMkLst>
            <pc:docMk/>
            <pc:sldMk cId="4184024086" sldId="346"/>
            <ac:spMk id="43" creationId="{1E7D6863-D255-4495-B6A9-BD10DDFBA587}"/>
          </ac:spMkLst>
        </pc:spChg>
        <pc:spChg chg="add mod">
          <ac:chgData name="Go Watanabe" userId="eca159047afb4479" providerId="LiveId" clId="{E2B8A648-6BF5-40FF-84E1-309E57EC4AA6}" dt="2018-11-13T16:21:00.651" v="1371" actId="1076"/>
          <ac:spMkLst>
            <pc:docMk/>
            <pc:sldMk cId="4184024086" sldId="346"/>
            <ac:spMk id="44" creationId="{4D363A41-883D-4EFF-9D26-842ECED20717}"/>
          </ac:spMkLst>
        </pc:spChg>
        <pc:spChg chg="add mod">
          <ac:chgData name="Go Watanabe" userId="eca159047afb4479" providerId="LiveId" clId="{E2B8A648-6BF5-40FF-84E1-309E57EC4AA6}" dt="2018-11-13T16:21:00.651" v="1371" actId="1076"/>
          <ac:spMkLst>
            <pc:docMk/>
            <pc:sldMk cId="4184024086" sldId="346"/>
            <ac:spMk id="45" creationId="{2254E2EC-9D5E-42B5-9A66-63385C3F0D98}"/>
          </ac:spMkLst>
        </pc:spChg>
        <pc:cxnChg chg="mod">
          <ac:chgData name="Go Watanabe" userId="eca159047afb4479" providerId="LiveId" clId="{E2B8A648-6BF5-40FF-84E1-309E57EC4AA6}" dt="2018-11-13T16:20:50.616" v="1370" actId="1036"/>
          <ac:cxnSpMkLst>
            <pc:docMk/>
            <pc:sldMk cId="4184024086" sldId="346"/>
            <ac:cxnSpMk id="14" creationId="{EB52FC92-57E7-4FB5-AB20-080A738F9024}"/>
          </ac:cxnSpMkLst>
        </pc:cxnChg>
        <pc:cxnChg chg="mod">
          <ac:chgData name="Go Watanabe" userId="eca159047afb4479" providerId="LiveId" clId="{E2B8A648-6BF5-40FF-84E1-309E57EC4AA6}" dt="2018-11-13T16:13:44.786" v="1215" actId="1076"/>
          <ac:cxnSpMkLst>
            <pc:docMk/>
            <pc:sldMk cId="4184024086" sldId="346"/>
            <ac:cxnSpMk id="15" creationId="{C29DE907-A7B8-4B51-873E-A4DDD4DBA59E}"/>
          </ac:cxnSpMkLst>
        </pc:cxnChg>
        <pc:cxnChg chg="del">
          <ac:chgData name="Go Watanabe" userId="eca159047afb4479" providerId="LiveId" clId="{E2B8A648-6BF5-40FF-84E1-309E57EC4AA6}" dt="2018-11-13T16:13:10.145" v="1205" actId="478"/>
          <ac:cxnSpMkLst>
            <pc:docMk/>
            <pc:sldMk cId="4184024086" sldId="346"/>
            <ac:cxnSpMk id="16" creationId="{C8E9AE48-47D9-4591-B388-B7600CF7EF1B}"/>
          </ac:cxnSpMkLst>
        </pc:cxnChg>
        <pc:cxnChg chg="add mod">
          <ac:chgData name="Go Watanabe" userId="eca159047afb4479" providerId="LiveId" clId="{E2B8A648-6BF5-40FF-84E1-309E57EC4AA6}" dt="2018-11-13T16:20:50.616" v="1370" actId="1036"/>
          <ac:cxnSpMkLst>
            <pc:docMk/>
            <pc:sldMk cId="4184024086" sldId="346"/>
            <ac:cxnSpMk id="24" creationId="{176A5711-355F-4212-8D8E-62AEBEC3F709}"/>
          </ac:cxnSpMkLst>
        </pc:cxnChg>
        <pc:cxnChg chg="add mod">
          <ac:chgData name="Go Watanabe" userId="eca159047afb4479" providerId="LiveId" clId="{E2B8A648-6BF5-40FF-84E1-309E57EC4AA6}" dt="2018-11-13T16:14:38.835" v="1238" actId="478"/>
          <ac:cxnSpMkLst>
            <pc:docMk/>
            <pc:sldMk cId="4184024086" sldId="346"/>
            <ac:cxnSpMk id="25" creationId="{07A3E025-DF37-4CEF-BF46-D778D7496010}"/>
          </ac:cxnSpMkLst>
        </pc:cxnChg>
        <pc:cxnChg chg="add del">
          <ac:chgData name="Go Watanabe" userId="eca159047afb4479" providerId="LiveId" clId="{E2B8A648-6BF5-40FF-84E1-309E57EC4AA6}" dt="2018-11-13T16:12:17.955" v="1198" actId="478"/>
          <ac:cxnSpMkLst>
            <pc:docMk/>
            <pc:sldMk cId="4184024086" sldId="346"/>
            <ac:cxnSpMk id="26" creationId="{D7FCC87A-06EF-44EA-AB76-C3D12518AC13}"/>
          </ac:cxnSpMkLst>
        </pc:cxnChg>
        <pc:cxnChg chg="add mod">
          <ac:chgData name="Go Watanabe" userId="eca159047afb4479" providerId="LiveId" clId="{E2B8A648-6BF5-40FF-84E1-309E57EC4AA6}" dt="2018-11-13T16:14:38.835" v="1238" actId="478"/>
          <ac:cxnSpMkLst>
            <pc:docMk/>
            <pc:sldMk cId="4184024086" sldId="346"/>
            <ac:cxnSpMk id="35" creationId="{9749EC4E-CF62-401D-9E5C-2A868E227CD6}"/>
          </ac:cxnSpMkLst>
        </pc:cxnChg>
        <pc:cxnChg chg="add mod">
          <ac:chgData name="Go Watanabe" userId="eca159047afb4479" providerId="LiveId" clId="{E2B8A648-6BF5-40FF-84E1-309E57EC4AA6}" dt="2018-11-13T16:13:44.786" v="1215" actId="1076"/>
          <ac:cxnSpMkLst>
            <pc:docMk/>
            <pc:sldMk cId="4184024086" sldId="346"/>
            <ac:cxnSpMk id="41" creationId="{858D3499-8A8F-443B-A36E-C46BB37729BA}"/>
          </ac:cxnSpMkLst>
        </pc:cxnChg>
      </pc:sldChg>
      <pc:sldChg chg="add ord modNotesTx">
        <pc:chgData name="Go Watanabe" userId="eca159047afb4479" providerId="LiveId" clId="{E2B8A648-6BF5-40FF-84E1-309E57EC4AA6}" dt="2018-11-13T17:12:45.547" v="4501" actId="20577"/>
        <pc:sldMkLst>
          <pc:docMk/>
          <pc:sldMk cId="3791991127" sldId="362"/>
        </pc:sldMkLst>
      </pc:sldChg>
      <pc:sldChg chg="addSp delSp modSp add">
        <pc:chgData name="Go Watanabe" userId="eca159047afb4479" providerId="LiveId" clId="{E2B8A648-6BF5-40FF-84E1-309E57EC4AA6}" dt="2018-11-13T17:03:01.034" v="4180" actId="20577"/>
        <pc:sldMkLst>
          <pc:docMk/>
          <pc:sldMk cId="1113905779" sldId="363"/>
        </pc:sldMkLst>
        <pc:spChg chg="mod">
          <ac:chgData name="Go Watanabe" userId="eca159047afb4479" providerId="LiveId" clId="{E2B8A648-6BF5-40FF-84E1-309E57EC4AA6}" dt="2018-11-13T01:48:31.196" v="476"/>
          <ac:spMkLst>
            <pc:docMk/>
            <pc:sldMk cId="1113905779" sldId="36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3:01.034" v="4180" actId="20577"/>
          <ac:spMkLst>
            <pc:docMk/>
            <pc:sldMk cId="1113905779" sldId="363"/>
            <ac:spMk id="3" creationId="{FB9FDF84-13A2-4AE5-B72E-754038FA62FB}"/>
          </ac:spMkLst>
        </pc:spChg>
        <pc:spChg chg="del mod">
          <ac:chgData name="Go Watanabe" userId="eca159047afb4479" providerId="LiveId" clId="{E2B8A648-6BF5-40FF-84E1-309E57EC4AA6}" dt="2018-11-13T02:53:26.484" v="529"/>
          <ac:spMkLst>
            <pc:docMk/>
            <pc:sldMk cId="1113905779" sldId="363"/>
            <ac:spMk id="16" creationId="{0B072216-EEF1-44F3-927D-4F9EAAFD588B}"/>
          </ac:spMkLst>
        </pc:spChg>
        <pc:spChg chg="mod">
          <ac:chgData name="Go Watanabe" userId="eca159047afb4479" providerId="LiveId" clId="{E2B8A648-6BF5-40FF-84E1-309E57EC4AA6}" dt="2018-11-13T02:29:25.256" v="518"/>
          <ac:spMkLst>
            <pc:docMk/>
            <pc:sldMk cId="1113905779" sldId="363"/>
            <ac:spMk id="23" creationId="{21AE68F9-641D-4836-B9C4-4D300F15733B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4" creationId="{2327D96D-C493-4DC5-8BCD-84195997DD21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5" creationId="{3713DB2A-8DAE-432C-870B-A9D07FB39AC0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6" creationId="{C3F83166-56D1-4C56-9302-99E9A08ACCE2}"/>
          </ac:spMkLst>
        </pc:spChg>
        <pc:spChg chg="add">
          <ac:chgData name="Go Watanabe" userId="eca159047afb4479" providerId="LiveId" clId="{E2B8A648-6BF5-40FF-84E1-309E57EC4AA6}" dt="2018-11-13T01:50:13.048" v="479"/>
          <ac:spMkLst>
            <pc:docMk/>
            <pc:sldMk cId="1113905779" sldId="363"/>
            <ac:spMk id="38" creationId="{ACBEFDBF-6019-4A9F-95DD-17233732BAF0}"/>
          </ac:spMkLst>
        </pc:spChg>
        <pc:spChg chg="add">
          <ac:chgData name="Go Watanabe" userId="eca159047afb4479" providerId="LiveId" clId="{E2B8A648-6BF5-40FF-84E1-309E57EC4AA6}" dt="2018-11-13T01:50:13.048" v="479"/>
          <ac:spMkLst>
            <pc:docMk/>
            <pc:sldMk cId="1113905779" sldId="363"/>
            <ac:spMk id="39" creationId="{67BF2465-A661-4490-8CAF-8C204459EDCB}"/>
          </ac:spMkLst>
        </pc:spChg>
        <pc:spChg chg="add mod">
          <ac:chgData name="Go Watanabe" userId="eca159047afb4479" providerId="LiveId" clId="{E2B8A648-6BF5-40FF-84E1-309E57EC4AA6}" dt="2018-11-13T01:54:22.493" v="498"/>
          <ac:spMkLst>
            <pc:docMk/>
            <pc:sldMk cId="1113905779" sldId="363"/>
            <ac:spMk id="41" creationId="{0F0C420D-F1CF-4076-97B8-236D4914B00C}"/>
          </ac:spMkLst>
        </pc:spChg>
        <pc:spChg chg="add">
          <ac:chgData name="Go Watanabe" userId="eca159047afb4479" providerId="LiveId" clId="{E2B8A648-6BF5-40FF-84E1-309E57EC4AA6}" dt="2018-11-13T01:50:48.752" v="480"/>
          <ac:spMkLst>
            <pc:docMk/>
            <pc:sldMk cId="1113905779" sldId="363"/>
            <ac:spMk id="42" creationId="{C91983CD-5014-4827-A5B6-E5CEC7DD4C3C}"/>
          </ac:spMkLst>
        </pc:spChg>
        <pc:spChg chg="add mod">
          <ac:chgData name="Go Watanabe" userId="eca159047afb4479" providerId="LiveId" clId="{E2B8A648-6BF5-40FF-84E1-309E57EC4AA6}" dt="2018-11-13T01:54:04.430" v="496"/>
          <ac:spMkLst>
            <pc:docMk/>
            <pc:sldMk cId="1113905779" sldId="363"/>
            <ac:spMk id="46" creationId="{D736DCF8-5D3B-4F12-813A-F467357C8D75}"/>
          </ac:spMkLst>
        </pc:spChg>
        <pc:spChg chg="add mod">
          <ac:chgData name="Go Watanabe" userId="eca159047afb4479" providerId="LiveId" clId="{E2B8A648-6BF5-40FF-84E1-309E57EC4AA6}" dt="2018-11-13T02:31:18.255" v="521"/>
          <ac:spMkLst>
            <pc:docMk/>
            <pc:sldMk cId="1113905779" sldId="363"/>
            <ac:spMk id="112" creationId="{F40CD9B7-65A5-4D7A-A691-1953BF25EA46}"/>
          </ac:spMkLst>
        </pc:spChg>
        <pc:spChg chg="add">
          <ac:chgData name="Go Watanabe" userId="eca159047afb4479" providerId="LiveId" clId="{E2B8A648-6BF5-40FF-84E1-309E57EC4AA6}" dt="2018-11-13T02:32:39.106" v="522"/>
          <ac:spMkLst>
            <pc:docMk/>
            <pc:sldMk cId="1113905779" sldId="363"/>
            <ac:spMk id="121" creationId="{B6A0D6F6-5160-4A37-9FB5-E9763E90D404}"/>
          </ac:spMkLst>
        </pc:spChg>
        <pc:spChg chg="add">
          <ac:chgData name="Go Watanabe" userId="eca159047afb4479" providerId="LiveId" clId="{E2B8A648-6BF5-40FF-84E1-309E57EC4AA6}" dt="2018-11-13T02:32:47.773" v="523"/>
          <ac:spMkLst>
            <pc:docMk/>
            <pc:sldMk cId="1113905779" sldId="363"/>
            <ac:spMk id="122" creationId="{D019CED5-318E-48C7-AE44-27707FC67283}"/>
          </ac:spMkLst>
        </pc:spChg>
        <pc:spChg chg="add mod">
          <ac:chgData name="Go Watanabe" userId="eca159047afb4479" providerId="LiveId" clId="{E2B8A648-6BF5-40FF-84E1-309E57EC4AA6}" dt="2018-11-13T02:33:27.247" v="526"/>
          <ac:spMkLst>
            <pc:docMk/>
            <pc:sldMk cId="1113905779" sldId="363"/>
            <ac:spMk id="123" creationId="{1BC5C7B6-7243-47A7-9A91-A886EFEC8BD2}"/>
          </ac:spMkLst>
        </pc:spChg>
        <pc:spChg chg="add">
          <ac:chgData name="Go Watanabe" userId="eca159047afb4479" providerId="LiveId" clId="{E2B8A648-6BF5-40FF-84E1-309E57EC4AA6}" dt="2018-11-13T02:53:27.476" v="530"/>
          <ac:spMkLst>
            <pc:docMk/>
            <pc:sldMk cId="1113905779" sldId="363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05:33.598" v="913" actId="14100"/>
          <ac:cxnSpMkLst>
            <pc:docMk/>
            <pc:sldMk cId="1113905779" sldId="363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29.849" v="910" actId="478"/>
          <ac:cxnSpMkLst>
            <pc:docMk/>
            <pc:sldMk cId="1113905779" sldId="363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1:49:43.770" v="478"/>
          <ac:cxnSpMkLst>
            <pc:docMk/>
            <pc:sldMk cId="1113905779" sldId="363"/>
            <ac:cxnSpMk id="37" creationId="{DC904518-223B-42B3-B2BF-19E20E4CDAFC}"/>
          </ac:cxnSpMkLst>
        </pc:cxnChg>
        <pc:cxnChg chg="add">
          <ac:chgData name="Go Watanabe" userId="eca159047afb4479" providerId="LiveId" clId="{E2B8A648-6BF5-40FF-84E1-309E57EC4AA6}" dt="2018-11-13T01:50:13.048" v="479"/>
          <ac:cxnSpMkLst>
            <pc:docMk/>
            <pc:sldMk cId="1113905779" sldId="363"/>
            <ac:cxnSpMk id="40" creationId="{8E5B48AA-C034-40BB-851D-F750BDCF2162}"/>
          </ac:cxnSpMkLst>
        </pc:cxnChg>
        <pc:cxnChg chg="add">
          <ac:chgData name="Go Watanabe" userId="eca159047afb4479" providerId="LiveId" clId="{E2B8A648-6BF5-40FF-84E1-309E57EC4AA6}" dt="2018-11-13T02:01:54.275" v="499"/>
          <ac:cxnSpMkLst>
            <pc:docMk/>
            <pc:sldMk cId="1113905779" sldId="363"/>
            <ac:cxnSpMk id="54" creationId="{CBB8110A-CBAF-4211-983E-9310924BC283}"/>
          </ac:cxnSpMkLst>
        </pc:cxnChg>
        <pc:cxnChg chg="add">
          <ac:chgData name="Go Watanabe" userId="eca159047afb4479" providerId="LiveId" clId="{E2B8A648-6BF5-40FF-84E1-309E57EC4AA6}" dt="2018-11-13T02:02:26.168" v="500"/>
          <ac:cxnSpMkLst>
            <pc:docMk/>
            <pc:sldMk cId="1113905779" sldId="363"/>
            <ac:cxnSpMk id="57" creationId="{BF73BC06-0DA1-46D1-81BA-974059254825}"/>
          </ac:cxnSpMkLst>
        </pc:cxnChg>
        <pc:cxnChg chg="add">
          <ac:chgData name="Go Watanabe" userId="eca159047afb4479" providerId="LiveId" clId="{E2B8A648-6BF5-40FF-84E1-309E57EC4AA6}" dt="2018-11-13T02:02:45.278" v="501"/>
          <ac:cxnSpMkLst>
            <pc:docMk/>
            <pc:sldMk cId="1113905779" sldId="363"/>
            <ac:cxnSpMk id="60" creationId="{991E2734-2E96-4F03-A93D-EBEFB69DA623}"/>
          </ac:cxnSpMkLst>
        </pc:cxnChg>
        <pc:cxnChg chg="add">
          <ac:chgData name="Go Watanabe" userId="eca159047afb4479" providerId="LiveId" clId="{E2B8A648-6BF5-40FF-84E1-309E57EC4AA6}" dt="2018-11-13T02:02:53.127" v="502"/>
          <ac:cxnSpMkLst>
            <pc:docMk/>
            <pc:sldMk cId="1113905779" sldId="363"/>
            <ac:cxnSpMk id="61" creationId="{01395225-F9D9-458F-885B-21252398DCB7}"/>
          </ac:cxnSpMkLst>
        </pc:cxnChg>
        <pc:cxnChg chg="add">
          <ac:chgData name="Go Watanabe" userId="eca159047afb4479" providerId="LiveId" clId="{E2B8A648-6BF5-40FF-84E1-309E57EC4AA6}" dt="2018-11-13T02:03:08.168" v="503"/>
          <ac:cxnSpMkLst>
            <pc:docMk/>
            <pc:sldMk cId="1113905779" sldId="363"/>
            <ac:cxnSpMk id="62" creationId="{BD9300E1-9F32-4F25-92B2-071AF27B9FDF}"/>
          </ac:cxnSpMkLst>
        </pc:cxnChg>
      </pc:sldChg>
      <pc:sldChg chg="delSp modSp add">
        <pc:chgData name="Go Watanabe" userId="eca159047afb4479" providerId="LiveId" clId="{E2B8A648-6BF5-40FF-84E1-309E57EC4AA6}" dt="2018-11-13T17:01:41.510" v="4149"/>
        <pc:sldMkLst>
          <pc:docMk/>
          <pc:sldMk cId="550649217" sldId="365"/>
        </pc:sldMkLst>
        <pc:spChg chg="mod">
          <ac:chgData name="Go Watanabe" userId="eca159047afb4479" providerId="LiveId" clId="{E2B8A648-6BF5-40FF-84E1-309E57EC4AA6}" dt="2018-11-13T17:01:41.510" v="4149"/>
          <ac:spMkLst>
            <pc:docMk/>
            <pc:sldMk cId="550649217" sldId="365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1:30.309" v="4111"/>
          <ac:spMkLst>
            <pc:docMk/>
            <pc:sldMk cId="550649217" sldId="365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5:47.778" v="917" actId="14100"/>
          <ac:cxnSpMkLst>
            <pc:docMk/>
            <pc:sldMk cId="550649217" sldId="365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42.271" v="914" actId="478"/>
          <ac:cxnSpMkLst>
            <pc:docMk/>
            <pc:sldMk cId="550649217" sldId="365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7:02:22.214" v="4177"/>
        <pc:sldMkLst>
          <pc:docMk/>
          <pc:sldMk cId="4025791801" sldId="366"/>
        </pc:sldMkLst>
        <pc:spChg chg="mod">
          <ac:chgData name="Go Watanabe" userId="eca159047afb4479" providerId="LiveId" clId="{E2B8A648-6BF5-40FF-84E1-309E57EC4AA6}" dt="2018-11-13T17:02:22.214" v="4177"/>
          <ac:spMkLst>
            <pc:docMk/>
            <pc:sldMk cId="4025791801" sldId="366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8:21.097" v="1066" actId="14100"/>
          <ac:cxnSpMkLst>
            <pc:docMk/>
            <pc:sldMk cId="4025791801" sldId="366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20.419" v="905" actId="478"/>
          <ac:cxnSpMkLst>
            <pc:docMk/>
            <pc:sldMk cId="4025791801" sldId="366"/>
            <ac:cxnSpMk id="18" creationId="{6ACBC1ED-C51E-46A8-BE7A-6B5D6A90DCD2}"/>
          </ac:cxnSpMkLst>
        </pc:cxnChg>
      </pc:sldChg>
      <pc:sldChg chg="addSp delSp modSp add">
        <pc:chgData name="Go Watanabe" userId="eca159047afb4479" providerId="LiveId" clId="{E2B8A648-6BF5-40FF-84E1-309E57EC4AA6}" dt="2018-11-13T17:38:46.155" v="5004" actId="27636"/>
        <pc:sldMkLst>
          <pc:docMk/>
          <pc:sldMk cId="799032295" sldId="367"/>
        </pc:sldMkLst>
        <pc:spChg chg="mod">
          <ac:chgData name="Go Watanabe" userId="eca159047afb4479" providerId="LiveId" clId="{E2B8A648-6BF5-40FF-84E1-309E57EC4AA6}" dt="2018-11-13T03:09:19.099" v="541"/>
          <ac:spMkLst>
            <pc:docMk/>
            <pc:sldMk cId="799032295" sldId="36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38:46.155" v="5004" actId="27636"/>
          <ac:spMkLst>
            <pc:docMk/>
            <pc:sldMk cId="799032295" sldId="367"/>
            <ac:spMk id="3" creationId="{FB9FDF84-13A2-4AE5-B72E-754038FA62FB}"/>
          </ac:spMkLst>
        </pc:spChg>
        <pc:spChg chg="add mod">
          <ac:chgData name="Go Watanabe" userId="eca159047afb4479" providerId="LiveId" clId="{E2B8A648-6BF5-40FF-84E1-309E57EC4AA6}" dt="2018-11-13T16:34:48.154" v="2291" actId="207"/>
          <ac:spMkLst>
            <pc:docMk/>
            <pc:sldMk cId="799032295" sldId="367"/>
            <ac:spMk id="44" creationId="{5C6A1920-4689-4446-ABDA-A4B7137D0C84}"/>
          </ac:spMkLst>
        </pc:spChg>
        <pc:cxnChg chg="mod">
          <ac:chgData name="Go Watanabe" userId="eca159047afb4479" providerId="LiveId" clId="{E2B8A648-6BF5-40FF-84E1-309E57EC4AA6}" dt="2018-11-13T16:05:15.562" v="904" actId="14100"/>
          <ac:cxnSpMkLst>
            <pc:docMk/>
            <pc:sldMk cId="799032295" sldId="367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10.131" v="901" actId="478"/>
          <ac:cxnSpMkLst>
            <pc:docMk/>
            <pc:sldMk cId="799032295" sldId="367"/>
            <ac:cxnSpMk id="18" creationId="{6ACBC1ED-C51E-46A8-BE7A-6B5D6A90DCD2}"/>
          </ac:cxnSpMkLst>
        </pc:cxnChg>
        <pc:cxnChg chg="add del">
          <ac:chgData name="Go Watanabe" userId="eca159047afb4479" providerId="LiveId" clId="{E2B8A648-6BF5-40FF-84E1-309E57EC4AA6}" dt="2018-11-13T03:09:53.437" v="544"/>
          <ac:cxnSpMkLst>
            <pc:docMk/>
            <pc:sldMk cId="799032295" sldId="367"/>
            <ac:cxnSpMk id="43" creationId="{AF7228F5-A603-4157-9E34-8F20B941A0C0}"/>
          </ac:cxnSpMkLst>
        </pc:cxnChg>
        <pc:cxnChg chg="add mod">
          <ac:chgData name="Go Watanabe" userId="eca159047afb4479" providerId="LiveId" clId="{E2B8A648-6BF5-40FF-84E1-309E57EC4AA6}" dt="2018-11-13T16:35:03.600" v="2293" actId="14100"/>
          <ac:cxnSpMkLst>
            <pc:docMk/>
            <pc:sldMk cId="799032295" sldId="367"/>
            <ac:cxnSpMk id="47" creationId="{A32EE259-CAC8-425E-A929-023F02FA4EBF}"/>
          </ac:cxnSpMkLst>
        </pc:cxnChg>
      </pc:sldChg>
      <pc:sldChg chg="addSp delSp modSp add ord">
        <pc:chgData name="Go Watanabe" userId="eca159047afb4479" providerId="LiveId" clId="{E2B8A648-6BF5-40FF-84E1-309E57EC4AA6}" dt="2018-11-13T16:38:41.964" v="2551" actId="207"/>
        <pc:sldMkLst>
          <pc:docMk/>
          <pc:sldMk cId="4128521817" sldId="368"/>
        </pc:sldMkLst>
        <pc:spChg chg="mod">
          <ac:chgData name="Go Watanabe" userId="eca159047afb4479" providerId="LiveId" clId="{E2B8A648-6BF5-40FF-84E1-309E57EC4AA6}" dt="2018-11-13T03:10:47.107" v="548"/>
          <ac:spMkLst>
            <pc:docMk/>
            <pc:sldMk cId="4128521817" sldId="368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7:59.132" v="2550"/>
          <ac:spMkLst>
            <pc:docMk/>
            <pc:sldMk cId="4128521817" sldId="368"/>
            <ac:spMk id="3" creationId="{FB9FDF84-13A2-4AE5-B72E-754038FA62FB}"/>
          </ac:spMkLst>
        </pc:spChg>
        <pc:spChg chg="add">
          <ac:chgData name="Go Watanabe" userId="eca159047afb4479" providerId="LiveId" clId="{E2B8A648-6BF5-40FF-84E1-309E57EC4AA6}" dt="2018-11-13T03:10:35.466" v="547"/>
          <ac:spMkLst>
            <pc:docMk/>
            <pc:sldMk cId="4128521817" sldId="368"/>
            <ac:spMk id="31" creationId="{6F7609A4-DFC8-4674-955C-6CAB912327E8}"/>
          </ac:spMkLst>
        </pc:spChg>
        <pc:spChg chg="add">
          <ac:chgData name="Go Watanabe" userId="eca159047afb4479" providerId="LiveId" clId="{E2B8A648-6BF5-40FF-84E1-309E57EC4AA6}" dt="2018-11-13T03:10:35.466" v="547"/>
          <ac:spMkLst>
            <pc:docMk/>
            <pc:sldMk cId="4128521817" sldId="368"/>
            <ac:spMk id="35" creationId="{59BE5F5F-9D75-4199-9255-892A6C6F60E1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6" creationId="{118E2DB2-82D1-4266-9678-FB2414438C7A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7" creationId="{64291D9A-9583-4B3A-8BB9-5C32638EC206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9" creationId="{C7E18116-06F5-489F-A5F7-FA5C25F57AFE}"/>
          </ac:spMkLst>
        </pc:spChg>
        <pc:spChg chg="add mod">
          <ac:chgData name="Go Watanabe" userId="eca159047afb4479" providerId="LiveId" clId="{E2B8A648-6BF5-40FF-84E1-309E57EC4AA6}" dt="2018-11-13T16:38:41.964" v="2551" actId="207"/>
          <ac:spMkLst>
            <pc:docMk/>
            <pc:sldMk cId="4128521817" sldId="368"/>
            <ac:spMk id="41" creationId="{EBD377FF-834F-4F2F-8F7C-9CDFD6CBF1C2}"/>
          </ac:spMkLst>
        </pc:spChg>
        <pc:spChg chg="add mod">
          <ac:chgData name="Go Watanabe" userId="eca159047afb4479" providerId="LiveId" clId="{E2B8A648-6BF5-40FF-84E1-309E57EC4AA6}" dt="2018-11-13T16:38:41.964" v="2551" actId="207"/>
          <ac:spMkLst>
            <pc:docMk/>
            <pc:sldMk cId="4128521817" sldId="368"/>
            <ac:spMk id="42" creationId="{2DDFB29A-EB2E-4FFC-8AE6-49355E7E94D4}"/>
          </ac:spMkLst>
        </pc:spChg>
        <pc:spChg chg="add del">
          <ac:chgData name="Go Watanabe" userId="eca159047afb4479" providerId="LiveId" clId="{E2B8A648-6BF5-40FF-84E1-309E57EC4AA6}" dt="2018-11-13T03:12:07.339" v="552"/>
          <ac:spMkLst>
            <pc:docMk/>
            <pc:sldMk cId="4128521817" sldId="368"/>
            <ac:spMk id="43" creationId="{78427EF5-F973-4EEF-A656-691F51A52A01}"/>
          </ac:spMkLst>
        </pc:spChg>
        <pc:cxnChg chg="mod">
          <ac:chgData name="Go Watanabe" userId="eca159047afb4479" providerId="LiveId" clId="{E2B8A648-6BF5-40FF-84E1-309E57EC4AA6}" dt="2018-11-13T16:05:06.288" v="900" actId="14100"/>
          <ac:cxnSpMkLst>
            <pc:docMk/>
            <pc:sldMk cId="4128521817" sldId="368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01.820" v="897" actId="478"/>
          <ac:cxnSpMkLst>
            <pc:docMk/>
            <pc:sldMk cId="4128521817" sldId="368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3:10:35.466" v="547"/>
          <ac:cxnSpMkLst>
            <pc:docMk/>
            <pc:sldMk cId="4128521817" sldId="368"/>
            <ac:cxnSpMk id="34" creationId="{8220F70D-72C7-4775-973A-B088A786DEF4}"/>
          </ac:cxnSpMkLst>
        </pc:cxnChg>
        <pc:cxnChg chg="add">
          <ac:chgData name="Go Watanabe" userId="eca159047afb4479" providerId="LiveId" clId="{E2B8A648-6BF5-40FF-84E1-309E57EC4AA6}" dt="2018-11-13T03:11:28.665" v="550"/>
          <ac:cxnSpMkLst>
            <pc:docMk/>
            <pc:sldMk cId="4128521817" sldId="368"/>
            <ac:cxnSpMk id="38" creationId="{4B4F62B3-4453-4379-9442-4FEA0C762EBE}"/>
          </ac:cxnSpMkLst>
        </pc:cxnChg>
        <pc:cxnChg chg="add">
          <ac:chgData name="Go Watanabe" userId="eca159047afb4479" providerId="LiveId" clId="{E2B8A648-6BF5-40FF-84E1-309E57EC4AA6}" dt="2018-11-13T03:11:28.665" v="550"/>
          <ac:cxnSpMkLst>
            <pc:docMk/>
            <pc:sldMk cId="4128521817" sldId="368"/>
            <ac:cxnSpMk id="40" creationId="{D6C271A7-0E44-4528-87A7-967324B8D12B}"/>
          </ac:cxnSpMkLst>
        </pc:cxnChg>
      </pc:sldChg>
      <pc:sldChg chg="addSp delSp modSp add ord">
        <pc:chgData name="Go Watanabe" userId="eca159047afb4479" providerId="LiveId" clId="{E2B8A648-6BF5-40FF-84E1-309E57EC4AA6}" dt="2018-11-13T16:04:40.069" v="888" actId="14100"/>
        <pc:sldMkLst>
          <pc:docMk/>
          <pc:sldMk cId="2041412447" sldId="369"/>
        </pc:sldMkLst>
        <pc:spChg chg="mod">
          <ac:chgData name="Go Watanabe" userId="eca159047afb4479" providerId="LiveId" clId="{E2B8A648-6BF5-40FF-84E1-309E57EC4AA6}" dt="2018-11-13T03:13:20.831" v="554"/>
          <ac:spMkLst>
            <pc:docMk/>
            <pc:sldMk cId="2041412447" sldId="369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0:13.977" v="697"/>
          <ac:spMkLst>
            <pc:docMk/>
            <pc:sldMk cId="2041412447" sldId="369"/>
            <ac:spMk id="3" creationId="{FB9FDF84-13A2-4AE5-B72E-754038FA62FB}"/>
          </ac:spMkLst>
        </pc:spChg>
        <pc:cxnChg chg="del">
          <ac:chgData name="Go Watanabe" userId="eca159047afb4479" providerId="LiveId" clId="{E2B8A648-6BF5-40FF-84E1-309E57EC4AA6}" dt="2018-11-13T16:04:34.640" v="885" actId="478"/>
          <ac:cxnSpMkLst>
            <pc:docMk/>
            <pc:sldMk cId="2041412447" sldId="369"/>
            <ac:cxnSpMk id="13" creationId="{46B19626-8BCE-4488-ADF9-B5AD165DEF00}"/>
          </ac:cxnSpMkLst>
        </pc:cxnChg>
        <pc:cxnChg chg="mod">
          <ac:chgData name="Go Watanabe" userId="eca159047afb4479" providerId="LiveId" clId="{E2B8A648-6BF5-40FF-84E1-309E57EC4AA6}" dt="2018-11-13T16:04:40.069" v="888" actId="14100"/>
          <ac:cxnSpMkLst>
            <pc:docMk/>
            <pc:sldMk cId="2041412447" sldId="369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1" creationId="{6BD3E859-0AE8-43A6-BCAF-5167E1409690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4" creationId="{B3D2327F-4C41-4F54-A56C-DFAC8C6F7E34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5" creationId="{69BCF60B-CD72-4D10-A4DF-8239AE77B462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6" creationId="{7A9617C2-69B2-4744-BD66-ACFA81753EC6}"/>
          </ac:cxnSpMkLst>
        </pc:cxnChg>
      </pc:sldChg>
      <pc:sldChg chg="addSp delSp modSp add">
        <pc:chgData name="Go Watanabe" userId="eca159047afb4479" providerId="LiveId" clId="{E2B8A648-6BF5-40FF-84E1-309E57EC4AA6}" dt="2018-11-13T17:05:24.053" v="4361"/>
        <pc:sldMkLst>
          <pc:docMk/>
          <pc:sldMk cId="1641288726" sldId="371"/>
        </pc:sldMkLst>
        <pc:spChg chg="mod">
          <ac:chgData name="Go Watanabe" userId="eca159047afb4479" providerId="LiveId" clId="{E2B8A648-6BF5-40FF-84E1-309E57EC4AA6}" dt="2018-11-13T17:05:24.053" v="4361"/>
          <ac:spMkLst>
            <pc:docMk/>
            <pc:sldMk cId="1641288726" sldId="371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3:32.743" v="2269"/>
          <ac:spMkLst>
            <pc:docMk/>
            <pc:sldMk cId="1641288726" sldId="371"/>
            <ac:spMk id="3" creationId="{FB9FDF84-13A2-4AE5-B72E-754038FA62FB}"/>
          </ac:spMkLst>
        </pc:spChg>
        <pc:spChg chg="add mod">
          <ac:chgData name="Go Watanabe" userId="eca159047afb4479" providerId="LiveId" clId="{E2B8A648-6BF5-40FF-84E1-309E57EC4AA6}" dt="2018-11-13T03:19:54.514" v="580"/>
          <ac:spMkLst>
            <pc:docMk/>
            <pc:sldMk cId="1641288726" sldId="371"/>
            <ac:spMk id="34" creationId="{36EB75B9-211A-4896-A34D-67F2CC58A64A}"/>
          </ac:spMkLst>
        </pc:spChg>
        <pc:spChg chg="add mod">
          <ac:chgData name="Go Watanabe" userId="eca159047afb4479" providerId="LiveId" clId="{E2B8A648-6BF5-40FF-84E1-309E57EC4AA6}" dt="2018-11-13T03:24:07.814" v="661" actId="207"/>
          <ac:spMkLst>
            <pc:docMk/>
            <pc:sldMk cId="1641288726" sldId="371"/>
            <ac:spMk id="35" creationId="{76433236-5B38-4FA9-B2A8-429F592036EA}"/>
          </ac:spMkLst>
        </pc:spChg>
        <pc:spChg chg="mod">
          <ac:chgData name="Go Watanabe" userId="eca159047afb4479" providerId="LiveId" clId="{E2B8A648-6BF5-40FF-84E1-309E57EC4AA6}" dt="2018-11-13T03:19:59.200" v="581"/>
          <ac:spMkLst>
            <pc:docMk/>
            <pc:sldMk cId="1641288726" sldId="371"/>
            <ac:spMk id="37" creationId="{5984174E-65FF-4C3E-8450-B378D8165F30}"/>
          </ac:spMkLst>
        </pc:spChg>
        <pc:spChg chg="mod">
          <ac:chgData name="Go Watanabe" userId="eca159047afb4479" providerId="LiveId" clId="{E2B8A648-6BF5-40FF-84E1-309E57EC4AA6}" dt="2018-11-13T03:19:05.593" v="576" actId="207"/>
          <ac:spMkLst>
            <pc:docMk/>
            <pc:sldMk cId="1641288726" sldId="371"/>
            <ac:spMk id="39" creationId="{7D637C68-4421-4B4C-815D-42CA235480CB}"/>
          </ac:spMkLst>
        </pc:spChg>
        <pc:cxnChg chg="mod">
          <ac:chgData name="Go Watanabe" userId="eca159047afb4479" providerId="LiveId" clId="{E2B8A648-6BF5-40FF-84E1-309E57EC4AA6}" dt="2018-11-13T16:04:57.378" v="896" actId="14100"/>
          <ac:cxnSpMkLst>
            <pc:docMk/>
            <pc:sldMk cId="1641288726" sldId="371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53.070" v="893" actId="478"/>
          <ac:cxnSpMkLst>
            <pc:docMk/>
            <pc:sldMk cId="1641288726" sldId="371"/>
            <ac:cxnSpMk id="18" creationId="{6ACBC1ED-C51E-46A8-BE7A-6B5D6A90DCD2}"/>
          </ac:cxnSpMkLst>
        </pc:cxnChg>
        <pc:cxnChg chg="add mod">
          <ac:chgData name="Go Watanabe" userId="eca159047afb4479" providerId="LiveId" clId="{E2B8A648-6BF5-40FF-84E1-309E57EC4AA6}" dt="2018-11-13T03:25:04.491" v="664"/>
          <ac:cxnSpMkLst>
            <pc:docMk/>
            <pc:sldMk cId="1641288726" sldId="371"/>
            <ac:cxnSpMk id="36" creationId="{F99FC2D3-A98B-4842-99E7-94DB8746CB1C}"/>
          </ac:cxnSpMkLst>
        </pc:cxnChg>
        <pc:cxnChg chg="add mod">
          <ac:chgData name="Go Watanabe" userId="eca159047afb4479" providerId="LiveId" clId="{E2B8A648-6BF5-40FF-84E1-309E57EC4AA6}" dt="2018-11-13T03:25:04.491" v="664"/>
          <ac:cxnSpMkLst>
            <pc:docMk/>
            <pc:sldMk cId="1641288726" sldId="371"/>
            <ac:cxnSpMk id="40" creationId="{A9580FD7-AEE7-403D-B398-44974E6027B5}"/>
          </ac:cxnSpMkLst>
        </pc:cxnChg>
      </pc:sldChg>
      <pc:sldChg chg="delSp modSp add modNotesTx">
        <pc:chgData name="Go Watanabe" userId="eca159047afb4479" providerId="LiveId" clId="{E2B8A648-6BF5-40FF-84E1-309E57EC4AA6}" dt="2018-11-13T17:47:51.183" v="5206" actId="20577"/>
        <pc:sldMkLst>
          <pc:docMk/>
          <pc:sldMk cId="2913824346" sldId="372"/>
        </pc:sldMkLst>
        <pc:spChg chg="mod">
          <ac:chgData name="Go Watanabe" userId="eca159047afb4479" providerId="LiveId" clId="{E2B8A648-6BF5-40FF-84E1-309E57EC4AA6}" dt="2018-11-13T17:05:08.332" v="4358"/>
          <ac:spMkLst>
            <pc:docMk/>
            <pc:sldMk cId="2913824346" sldId="372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21:59.733" v="627"/>
          <ac:spMkLst>
            <pc:docMk/>
            <pc:sldMk cId="2913824346" sldId="372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4:49.641" v="892" actId="14100"/>
          <ac:cxnSpMkLst>
            <pc:docMk/>
            <pc:sldMk cId="2913824346" sldId="372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44.535" v="889" actId="478"/>
          <ac:cxnSpMkLst>
            <pc:docMk/>
            <pc:sldMk cId="2913824346" sldId="372"/>
            <ac:cxnSpMk id="18" creationId="{6ACBC1ED-C51E-46A8-BE7A-6B5D6A90DCD2}"/>
          </ac:cxnSpMkLst>
        </pc:cxnChg>
      </pc:sldChg>
      <pc:sldChg chg="delSp modSp add modNotesTx">
        <pc:chgData name="Go Watanabe" userId="eca159047afb4479" providerId="LiveId" clId="{E2B8A648-6BF5-40FF-84E1-309E57EC4AA6}" dt="2018-11-13T16:41:32.416" v="2669" actId="20577"/>
        <pc:sldMkLst>
          <pc:docMk/>
          <pc:sldMk cId="2453007732" sldId="373"/>
        </pc:sldMkLst>
        <pc:spChg chg="mod">
          <ac:chgData name="Go Watanabe" userId="eca159047afb4479" providerId="LiveId" clId="{E2B8A648-6BF5-40FF-84E1-309E57EC4AA6}" dt="2018-11-13T03:28:46.801" v="689"/>
          <ac:spMkLst>
            <pc:docMk/>
            <pc:sldMk cId="2453007732" sldId="37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27:59.776" v="678"/>
          <ac:spMkLst>
            <pc:docMk/>
            <pc:sldMk cId="2453007732" sldId="373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27:29.684" v="670" actId="207"/>
          <ac:spMkLst>
            <pc:docMk/>
            <pc:sldMk cId="2453007732" sldId="373"/>
            <ac:spMk id="23" creationId="{21AE68F9-641D-4836-B9C4-4D300F15733B}"/>
          </ac:spMkLst>
        </pc:spChg>
        <pc:cxnChg chg="mod">
          <ac:chgData name="Go Watanabe" userId="eca159047afb4479" providerId="LiveId" clId="{E2B8A648-6BF5-40FF-84E1-309E57EC4AA6}" dt="2018-11-13T16:04:28.616" v="883" actId="14100"/>
          <ac:cxnSpMkLst>
            <pc:docMk/>
            <pc:sldMk cId="2453007732" sldId="373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24.194" v="880" actId="478"/>
          <ac:cxnSpMkLst>
            <pc:docMk/>
            <pc:sldMk cId="2453007732" sldId="373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6:04:18.863" v="879" actId="14100"/>
        <pc:sldMkLst>
          <pc:docMk/>
          <pc:sldMk cId="1593169535" sldId="374"/>
        </pc:sldMkLst>
        <pc:spChg chg="mod">
          <ac:chgData name="Go Watanabe" userId="eca159047afb4479" providerId="LiveId" clId="{E2B8A648-6BF5-40FF-84E1-309E57EC4AA6}" dt="2018-11-13T03:33:38.309" v="727"/>
          <ac:spMkLst>
            <pc:docMk/>
            <pc:sldMk cId="1593169535" sldId="374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1:36.151" v="698"/>
          <ac:spMkLst>
            <pc:docMk/>
            <pc:sldMk cId="1593169535" sldId="374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1:50.659" v="699" actId="207"/>
          <ac:spMkLst>
            <pc:docMk/>
            <pc:sldMk cId="1593169535" sldId="374"/>
            <ac:spMk id="10" creationId="{980A38B4-57DB-432A-94DC-50DFD1DA97BF}"/>
          </ac:spMkLst>
        </pc:spChg>
        <pc:cxnChg chg="mod">
          <ac:chgData name="Go Watanabe" userId="eca159047afb4479" providerId="LiveId" clId="{E2B8A648-6BF5-40FF-84E1-309E57EC4AA6}" dt="2018-11-13T16:04:18.863" v="879" actId="14100"/>
          <ac:cxnSpMkLst>
            <pc:docMk/>
            <pc:sldMk cId="1593169535" sldId="374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14.098" v="876" actId="478"/>
          <ac:cxnSpMkLst>
            <pc:docMk/>
            <pc:sldMk cId="1593169535" sldId="374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6:04:06.751" v="875" actId="14100"/>
        <pc:sldMkLst>
          <pc:docMk/>
          <pc:sldMk cId="2245596721" sldId="375"/>
        </pc:sldMkLst>
        <pc:spChg chg="mod">
          <ac:chgData name="Go Watanabe" userId="eca159047afb4479" providerId="LiveId" clId="{E2B8A648-6BF5-40FF-84E1-309E57EC4AA6}" dt="2018-11-13T03:33:27.834" v="718"/>
          <ac:spMkLst>
            <pc:docMk/>
            <pc:sldMk cId="2245596721" sldId="375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3:00.048" v="709"/>
          <ac:spMkLst>
            <pc:docMk/>
            <pc:sldMk cId="2245596721" sldId="375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2:36.545" v="702" actId="207"/>
          <ac:spMkLst>
            <pc:docMk/>
            <pc:sldMk cId="2245596721" sldId="375"/>
            <ac:spMk id="17" creationId="{D68290DD-6CA8-4B1B-AC72-1E2C60C93DEB}"/>
          </ac:spMkLst>
        </pc:spChg>
        <pc:cxnChg chg="mod">
          <ac:chgData name="Go Watanabe" userId="eca159047afb4479" providerId="LiveId" clId="{E2B8A648-6BF5-40FF-84E1-309E57EC4AA6}" dt="2018-11-13T16:04:06.751" v="875" actId="14100"/>
          <ac:cxnSpMkLst>
            <pc:docMk/>
            <pc:sldMk cId="2245596721" sldId="375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51.698" v="872" actId="478"/>
          <ac:cxnSpMkLst>
            <pc:docMk/>
            <pc:sldMk cId="2245596721" sldId="375"/>
            <ac:cxnSpMk id="18" creationId="{6ACBC1ED-C51E-46A8-BE7A-6B5D6A90DCD2}"/>
          </ac:cxnSpMkLst>
        </pc:cxnChg>
      </pc:sldChg>
      <pc:sldChg chg="addSp modSp add">
        <pc:chgData name="Go Watanabe" userId="eca159047afb4479" providerId="LiveId" clId="{E2B8A648-6BF5-40FF-84E1-309E57EC4AA6}" dt="2018-11-13T17:15:21.182" v="4513" actId="207"/>
        <pc:sldMkLst>
          <pc:docMk/>
          <pc:sldMk cId="4110023165" sldId="376"/>
        </pc:sldMkLst>
        <pc:spChg chg="mod">
          <ac:chgData name="Go Watanabe" userId="eca159047afb4479" providerId="LiveId" clId="{E2B8A648-6BF5-40FF-84E1-309E57EC4AA6}" dt="2018-11-13T03:36:07.107" v="742"/>
          <ac:spMkLst>
            <pc:docMk/>
            <pc:sldMk cId="4110023165" sldId="376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9:24.661" v="774"/>
          <ac:spMkLst>
            <pc:docMk/>
            <pc:sldMk cId="4110023165" sldId="376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4:42.905" v="732" actId="207"/>
          <ac:spMkLst>
            <pc:docMk/>
            <pc:sldMk cId="4110023165" sldId="376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17:15:18.021" v="4512" actId="207"/>
          <ac:spMkLst>
            <pc:docMk/>
            <pc:sldMk cId="4110023165" sldId="376"/>
            <ac:spMk id="12" creationId="{2E8B513D-3675-4ED5-825B-6B9063612EAB}"/>
          </ac:spMkLst>
        </pc:spChg>
        <pc:spChg chg="add">
          <ac:chgData name="Go Watanabe" userId="eca159047afb4479" providerId="LiveId" clId="{E2B8A648-6BF5-40FF-84E1-309E57EC4AA6}" dt="2018-11-13T03:35:07.097" v="738"/>
          <ac:spMkLst>
            <pc:docMk/>
            <pc:sldMk cId="4110023165" sldId="376"/>
            <ac:spMk id="22" creationId="{36B9B89E-217B-497F-A579-7C1E99F88D6E}"/>
          </ac:spMkLst>
        </pc:spChg>
        <pc:spChg chg="mod">
          <ac:chgData name="Go Watanabe" userId="eca159047afb4479" providerId="LiveId" clId="{E2B8A648-6BF5-40FF-84E1-309E57EC4AA6}" dt="2018-11-13T17:15:21.182" v="4513" actId="207"/>
          <ac:spMkLst>
            <pc:docMk/>
            <pc:sldMk cId="4110023165" sldId="376"/>
            <ac:spMk id="32" creationId="{F89100A5-5F99-41E0-AF60-3844103DBF94}"/>
          </ac:spMkLst>
        </pc:spChg>
      </pc:sldChg>
      <pc:sldChg chg="delSp modSp add">
        <pc:chgData name="Go Watanabe" userId="eca159047afb4479" providerId="LiveId" clId="{E2B8A648-6BF5-40FF-84E1-309E57EC4AA6}" dt="2018-11-13T17:07:45.755" v="4445"/>
        <pc:sldMkLst>
          <pc:docMk/>
          <pc:sldMk cId="3748131913" sldId="377"/>
        </pc:sldMkLst>
        <pc:spChg chg="mod">
          <ac:chgData name="Go Watanabe" userId="eca159047afb4479" providerId="LiveId" clId="{E2B8A648-6BF5-40FF-84E1-309E57EC4AA6}" dt="2018-11-13T03:37:04.106" v="745"/>
          <ac:spMkLst>
            <pc:docMk/>
            <pc:sldMk cId="3748131913" sldId="37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7:45.755" v="4445"/>
          <ac:spMkLst>
            <pc:docMk/>
            <pc:sldMk cId="3748131913" sldId="377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9:50.091" v="777" actId="207"/>
          <ac:spMkLst>
            <pc:docMk/>
            <pc:sldMk cId="3748131913" sldId="377"/>
            <ac:spMk id="7" creationId="{52414959-93D2-43EC-8571-E786DF08010A}"/>
          </ac:spMkLst>
        </pc:spChg>
        <pc:spChg chg="mod">
          <ac:chgData name="Go Watanabe" userId="eca159047afb4479" providerId="LiveId" clId="{E2B8A648-6BF5-40FF-84E1-309E57EC4AA6}" dt="2018-11-13T03:37:34.104" v="750"/>
          <ac:spMkLst>
            <pc:docMk/>
            <pc:sldMk cId="3748131913" sldId="377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03:37:42.348" v="752"/>
          <ac:spMkLst>
            <pc:docMk/>
            <pc:sldMk cId="3748131913" sldId="377"/>
            <ac:spMk id="12" creationId="{2E8B513D-3675-4ED5-825B-6B9063612EAB}"/>
          </ac:spMkLst>
        </pc:spChg>
        <pc:spChg chg="mod">
          <ac:chgData name="Go Watanabe" userId="eca159047afb4479" providerId="LiveId" clId="{E2B8A648-6BF5-40FF-84E1-309E57EC4AA6}" dt="2018-11-13T03:37:46.468" v="754"/>
          <ac:spMkLst>
            <pc:docMk/>
            <pc:sldMk cId="3748131913" sldId="377"/>
            <ac:spMk id="32" creationId="{F89100A5-5F99-41E0-AF60-3844103DBF94}"/>
          </ac:spMkLst>
        </pc:spChg>
        <pc:spChg chg="mod">
          <ac:chgData name="Go Watanabe" userId="eca159047afb4479" providerId="LiveId" clId="{E2B8A648-6BF5-40FF-84E1-309E57EC4AA6}" dt="2018-11-13T16:03:38.766" v="869"/>
          <ac:spMkLst>
            <pc:docMk/>
            <pc:sldMk cId="3748131913" sldId="377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21:30.632" v="1375" actId="14100"/>
          <ac:cxnSpMkLst>
            <pc:docMk/>
            <pc:sldMk cId="3748131913" sldId="377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42.235" v="870" actId="478"/>
          <ac:cxnSpMkLst>
            <pc:docMk/>
            <pc:sldMk cId="3748131913" sldId="377"/>
            <ac:cxnSpMk id="18" creationId="{6ACBC1ED-C51E-46A8-BE7A-6B5D6A90DCD2}"/>
          </ac:cxnSpMkLst>
        </pc:cxnChg>
      </pc:sldChg>
      <pc:sldChg chg="addSp delSp modSp add">
        <pc:chgData name="Go Watanabe" userId="eca159047afb4479" providerId="LiveId" clId="{E2B8A648-6BF5-40FF-84E1-309E57EC4AA6}" dt="2018-11-13T16:21:25.521" v="1373" actId="14100"/>
        <pc:sldMkLst>
          <pc:docMk/>
          <pc:sldMk cId="1419800017" sldId="378"/>
        </pc:sldMkLst>
        <pc:spChg chg="mod">
          <ac:chgData name="Go Watanabe" userId="eca159047afb4479" providerId="LiveId" clId="{E2B8A648-6BF5-40FF-84E1-309E57EC4AA6}" dt="2018-11-13T03:41:57.656" v="791" actId="207"/>
          <ac:spMkLst>
            <pc:docMk/>
            <pc:sldMk cId="1419800017" sldId="378"/>
            <ac:spMk id="5" creationId="{D1A881DD-81DA-49C9-93A3-94E3FE49E1C3}"/>
          </ac:spMkLst>
        </pc:spChg>
        <pc:spChg chg="add">
          <ac:chgData name="Go Watanabe" userId="eca159047afb4479" providerId="LiveId" clId="{E2B8A648-6BF5-40FF-84E1-309E57EC4AA6}" dt="2018-11-13T03:41:23.829" v="790"/>
          <ac:spMkLst>
            <pc:docMk/>
            <pc:sldMk cId="1419800017" sldId="378"/>
            <ac:spMk id="19" creationId="{EDAA9B22-4ACE-4848-BACA-3BA2B00E4D06}"/>
          </ac:spMkLst>
        </pc:spChg>
        <pc:spChg chg="mod">
          <ac:chgData name="Go Watanabe" userId="eca159047afb4479" providerId="LiveId" clId="{E2B8A648-6BF5-40FF-84E1-309E57EC4AA6}" dt="2018-11-13T16:03:21.157" v="852"/>
          <ac:spMkLst>
            <pc:docMk/>
            <pc:sldMk cId="1419800017" sldId="378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21:25.521" v="1373" actId="14100"/>
          <ac:cxnSpMkLst>
            <pc:docMk/>
            <pc:sldMk cId="1419800017" sldId="378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26.525" v="853" actId="478"/>
          <ac:cxnSpMkLst>
            <pc:docMk/>
            <pc:sldMk cId="1419800017" sldId="378"/>
            <ac:cxnSpMk id="18" creationId="{6ACBC1ED-C51E-46A8-BE7A-6B5D6A90DCD2}"/>
          </ac:cxnSpMkLst>
        </pc:cxnChg>
      </pc:sldChg>
      <pc:sldChg chg="addSp delSp modSp add ord">
        <pc:chgData name="Go Watanabe" userId="eca159047afb4479" providerId="LiveId" clId="{E2B8A648-6BF5-40FF-84E1-309E57EC4AA6}" dt="2018-11-13T16:22:48.106" v="1389"/>
        <pc:sldMkLst>
          <pc:docMk/>
          <pc:sldMk cId="3446184818" sldId="379"/>
        </pc:sldMkLst>
        <pc:spChg chg="del">
          <ac:chgData name="Go Watanabe" userId="eca159047afb4479" providerId="LiveId" clId="{E2B8A648-6BF5-40FF-84E1-309E57EC4AA6}" dt="2018-11-13T16:22:34.836" v="1378"/>
          <ac:spMkLst>
            <pc:docMk/>
            <pc:sldMk cId="3446184818" sldId="379"/>
            <ac:spMk id="2" creationId="{82482B96-5E33-4F9A-998B-1E95D67B2D02}"/>
          </ac:spMkLst>
        </pc:spChg>
        <pc:spChg chg="del">
          <ac:chgData name="Go Watanabe" userId="eca159047afb4479" providerId="LiveId" clId="{E2B8A648-6BF5-40FF-84E1-309E57EC4AA6}" dt="2018-11-13T16:22:34.836" v="1378"/>
          <ac:spMkLst>
            <pc:docMk/>
            <pc:sldMk cId="3446184818" sldId="379"/>
            <ac:spMk id="3" creationId="{83C38E55-5AD0-42A1-AE39-6CDA838CCE77}"/>
          </ac:spMkLst>
        </pc:spChg>
        <pc:spChg chg="add del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5" creationId="{BE599222-887F-46E1-B5CF-C3161E0B5554}"/>
          </ac:spMkLst>
        </pc:spChg>
        <pc:spChg chg="add del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6" creationId="{650F335A-4535-403B-8E3F-3B22FB8A1370}"/>
          </ac:spMkLst>
        </pc:spChg>
        <pc:spChg chg="add mod">
          <ac:chgData name="Go Watanabe" userId="eca159047afb4479" providerId="LiveId" clId="{E2B8A648-6BF5-40FF-84E1-309E57EC4AA6}" dt="2018-11-13T16:22:48.106" v="1389"/>
          <ac:spMkLst>
            <pc:docMk/>
            <pc:sldMk cId="3446184818" sldId="379"/>
            <ac:spMk id="7" creationId="{55F88051-CCE3-4ABF-87A9-09D17B53BB59}"/>
          </ac:spMkLst>
        </pc:spChg>
        <pc:spChg chg="add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7:00:34.863" v="4048"/>
        <pc:sldMkLst>
          <pc:docMk/>
          <pc:sldMk cId="2929942459" sldId="380"/>
        </pc:sldMkLst>
        <pc:spChg chg="mod">
          <ac:chgData name="Go Watanabe" userId="eca159047afb4479" providerId="LiveId" clId="{E2B8A648-6BF5-40FF-84E1-309E57EC4AA6}" dt="2018-11-13T16:23:29.831" v="1460" actId="20577"/>
          <ac:spMkLst>
            <pc:docMk/>
            <pc:sldMk cId="2929942459" sldId="380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7:00:34.863" v="4048"/>
          <ac:spMkLst>
            <pc:docMk/>
            <pc:sldMk cId="2929942459" sldId="380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7:47:26.972" v="5175" actId="20577"/>
        <pc:sldMkLst>
          <pc:docMk/>
          <pc:sldMk cId="1713850353" sldId="381"/>
        </pc:sldMkLst>
        <pc:spChg chg="mod">
          <ac:chgData name="Go Watanabe" userId="eca159047afb4479" providerId="LiveId" clId="{E2B8A648-6BF5-40FF-84E1-309E57EC4AA6}" dt="2018-11-13T16:24:39.053" v="1560" actId="20577"/>
          <ac:spMkLst>
            <pc:docMk/>
            <pc:sldMk cId="1713850353" sldId="381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7:47:26.972" v="5175" actId="20577"/>
          <ac:spMkLst>
            <pc:docMk/>
            <pc:sldMk cId="1713850353" sldId="381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6:26:44.182" v="1824"/>
        <pc:sldMkLst>
          <pc:docMk/>
          <pc:sldMk cId="544443963" sldId="382"/>
        </pc:sldMkLst>
        <pc:spChg chg="mod">
          <ac:chgData name="Go Watanabe" userId="eca159047afb4479" providerId="LiveId" clId="{E2B8A648-6BF5-40FF-84E1-309E57EC4AA6}" dt="2018-11-13T16:26:22.947" v="1802" actId="20577"/>
          <ac:spMkLst>
            <pc:docMk/>
            <pc:sldMk cId="544443963" sldId="382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6:26:44.182" v="1824"/>
          <ac:spMkLst>
            <pc:docMk/>
            <pc:sldMk cId="544443963" sldId="382"/>
            <ac:spMk id="8" creationId="{5337AC0F-4653-45A2-9BC9-E8C06EA33B68}"/>
          </ac:spMkLst>
        </pc:spChg>
      </pc:sldChg>
      <pc:sldChg chg="addSp delSp modSp add modNotesTx">
        <pc:chgData name="Go Watanabe" userId="eca159047afb4479" providerId="LiveId" clId="{E2B8A648-6BF5-40FF-84E1-309E57EC4AA6}" dt="2018-11-13T16:32:17.684" v="2245"/>
        <pc:sldMkLst>
          <pc:docMk/>
          <pc:sldMk cId="574177106" sldId="383"/>
        </pc:sldMkLst>
        <pc:spChg chg="mod">
          <ac:chgData name="Go Watanabe" userId="eca159047afb4479" providerId="LiveId" clId="{E2B8A648-6BF5-40FF-84E1-309E57EC4AA6}" dt="2018-11-13T16:27:42.239" v="1907"/>
          <ac:spMkLst>
            <pc:docMk/>
            <pc:sldMk cId="574177106" sldId="38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2:17.684" v="2245"/>
          <ac:spMkLst>
            <pc:docMk/>
            <pc:sldMk cId="574177106" sldId="383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16:28:00.514" v="1930" actId="14100"/>
          <ac:spMkLst>
            <pc:docMk/>
            <pc:sldMk cId="574177106" sldId="383"/>
            <ac:spMk id="5" creationId="{D1A881DD-81DA-49C9-93A3-94E3FE49E1C3}"/>
          </ac:spMkLst>
        </pc:spChg>
        <pc:spChg chg="add mod">
          <ac:chgData name="Go Watanabe" userId="eca159047afb4479" providerId="LiveId" clId="{E2B8A648-6BF5-40FF-84E1-309E57EC4AA6}" dt="2018-11-13T16:31:28.335" v="2130" actId="208"/>
          <ac:spMkLst>
            <pc:docMk/>
            <pc:sldMk cId="574177106" sldId="383"/>
            <ac:spMk id="28" creationId="{ADF39D65-A122-49BE-8361-D41D8072ABC6}"/>
          </ac:spMkLst>
        </pc:spChg>
        <pc:spChg chg="add mod">
          <ac:chgData name="Go Watanabe" userId="eca159047afb4479" providerId="LiveId" clId="{E2B8A648-6BF5-40FF-84E1-309E57EC4AA6}" dt="2018-11-13T16:31:34.158" v="2135"/>
          <ac:spMkLst>
            <pc:docMk/>
            <pc:sldMk cId="574177106" sldId="383"/>
            <ac:spMk id="30" creationId="{5D19D11C-133D-443F-9698-A8135C556B12}"/>
          </ac:spMkLst>
        </pc:spChg>
        <pc:spChg chg="add del mod">
          <ac:chgData name="Go Watanabe" userId="eca159047afb4479" providerId="LiveId" clId="{E2B8A648-6BF5-40FF-84E1-309E57EC4AA6}" dt="2018-11-13T16:29:56.756" v="1977" actId="478"/>
          <ac:spMkLst>
            <pc:docMk/>
            <pc:sldMk cId="574177106" sldId="383"/>
            <ac:spMk id="31" creationId="{90BC80B6-AC1B-451C-BDB0-C53545CEA34E}"/>
          </ac:spMkLst>
        </pc:spChg>
        <pc:spChg chg="add del mod">
          <ac:chgData name="Go Watanabe" userId="eca159047afb4479" providerId="LiveId" clId="{E2B8A648-6BF5-40FF-84E1-309E57EC4AA6}" dt="2018-11-13T16:29:56.756" v="1977" actId="478"/>
          <ac:spMkLst>
            <pc:docMk/>
            <pc:sldMk cId="574177106" sldId="383"/>
            <ac:spMk id="36" creationId="{044CBC7F-A769-4101-981B-8336D50834F8}"/>
          </ac:spMkLst>
        </pc:spChg>
        <pc:spChg chg="add mod">
          <ac:chgData name="Go Watanabe" userId="eca159047afb4479" providerId="LiveId" clId="{E2B8A648-6BF5-40FF-84E1-309E57EC4AA6}" dt="2018-11-13T16:29:40.841" v="1976" actId="20577"/>
          <ac:spMkLst>
            <pc:docMk/>
            <pc:sldMk cId="574177106" sldId="383"/>
            <ac:spMk id="37" creationId="{BB2248E5-71DF-4239-AB1E-A5ED40AC1CA1}"/>
          </ac:spMkLst>
        </pc:spChg>
        <pc:spChg chg="add mod">
          <ac:chgData name="Go Watanabe" userId="eca159047afb4479" providerId="LiveId" clId="{E2B8A648-6BF5-40FF-84E1-309E57EC4AA6}" dt="2018-11-13T16:29:12.090" v="1953" actId="1037"/>
          <ac:spMkLst>
            <pc:docMk/>
            <pc:sldMk cId="574177106" sldId="383"/>
            <ac:spMk id="38" creationId="{8893482E-9423-4D0D-B6D1-B0F2FDEDA646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39" creationId="{22C1A9C9-BEB2-47E2-87E3-EE22217520DB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1" creationId="{F6E932A3-9DCE-41E8-AB63-8F976D528E60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3" creationId="{0ED2B1C8-2B35-4C58-97F2-7D42C5B0D34A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4" creationId="{B86EE54C-1682-4FEE-B28E-26C6C3153503}"/>
          </ac:spMkLst>
        </pc:spChg>
        <pc:spChg chg="mod">
          <ac:chgData name="Go Watanabe" userId="eca159047afb4479" providerId="LiveId" clId="{E2B8A648-6BF5-40FF-84E1-309E57EC4AA6}" dt="2018-11-13T16:29:32.194" v="1969" actId="20577"/>
          <ac:spMkLst>
            <pc:docMk/>
            <pc:sldMk cId="574177106" sldId="383"/>
            <ac:spMk id="127" creationId="{1E3BEF97-E337-44C5-891A-DCBF5B0C2074}"/>
          </ac:spMkLst>
        </pc:spChg>
        <pc:cxnChg chg="add mod">
          <ac:chgData name="Go Watanabe" userId="eca159047afb4479" providerId="LiveId" clId="{E2B8A648-6BF5-40FF-84E1-309E57EC4AA6}" dt="2018-11-13T16:29:14.535" v="1954" actId="14100"/>
          <ac:cxnSpMkLst>
            <pc:docMk/>
            <pc:sldMk cId="574177106" sldId="383"/>
            <ac:cxnSpMk id="34" creationId="{9B2D9A62-F3CF-4270-81BD-B4D8DE03BD45}"/>
          </ac:cxnSpMkLst>
        </pc:cxnChg>
        <pc:cxnChg chg="add del mod">
          <ac:chgData name="Go Watanabe" userId="eca159047afb4479" providerId="LiveId" clId="{E2B8A648-6BF5-40FF-84E1-309E57EC4AA6}" dt="2018-11-13T16:29:56.756" v="1977" actId="478"/>
          <ac:cxnSpMkLst>
            <pc:docMk/>
            <pc:sldMk cId="574177106" sldId="383"/>
            <ac:cxnSpMk id="35" creationId="{EE5F3B74-FB64-4433-8C5E-D0F96D81A0F9}"/>
          </ac:cxnSpMkLst>
        </pc:cxnChg>
        <pc:cxnChg chg="add mod">
          <ac:chgData name="Go Watanabe" userId="eca159047afb4479" providerId="LiveId" clId="{E2B8A648-6BF5-40FF-84E1-309E57EC4AA6}" dt="2018-11-13T16:30:11.053" v="1979" actId="1076"/>
          <ac:cxnSpMkLst>
            <pc:docMk/>
            <pc:sldMk cId="574177106" sldId="383"/>
            <ac:cxnSpMk id="40" creationId="{4A6FCA99-5386-429F-A05F-EFBFEBA49D09}"/>
          </ac:cxnSpMkLst>
        </pc:cxnChg>
        <pc:cxnChg chg="add mod">
          <ac:chgData name="Go Watanabe" userId="eca159047afb4479" providerId="LiveId" clId="{E2B8A648-6BF5-40FF-84E1-309E57EC4AA6}" dt="2018-11-13T16:30:11.053" v="1979" actId="1076"/>
          <ac:cxnSpMkLst>
            <pc:docMk/>
            <pc:sldMk cId="574177106" sldId="383"/>
            <ac:cxnSpMk id="42" creationId="{F1DCA771-D76F-4C1A-B382-14FEA9CB7002}"/>
          </ac:cxnSpMkLst>
        </pc:cxnChg>
      </pc:sldChg>
      <pc:sldChg chg="addSp delSp modSp add">
        <pc:chgData name="Go Watanabe" userId="eca159047afb4479" providerId="LiveId" clId="{E2B8A648-6BF5-40FF-84E1-309E57EC4AA6}" dt="2018-11-13T16:39:33.748" v="2588"/>
        <pc:sldMkLst>
          <pc:docMk/>
          <pc:sldMk cId="4073930569" sldId="384"/>
        </pc:sldMkLst>
        <pc:spChg chg="del">
          <ac:chgData name="Go Watanabe" userId="eca159047afb4479" providerId="LiveId" clId="{E2B8A648-6BF5-40FF-84E1-309E57EC4AA6}" dt="2018-11-13T16:39:11.771" v="2553"/>
          <ac:spMkLst>
            <pc:docMk/>
            <pc:sldMk cId="4073930569" sldId="384"/>
            <ac:spMk id="2" creationId="{78C0B5E7-0019-4F32-BB3C-1AD85B0F39DE}"/>
          </ac:spMkLst>
        </pc:spChg>
        <pc:spChg chg="add mod">
          <ac:chgData name="Go Watanabe" userId="eca159047afb4479" providerId="LiveId" clId="{E2B8A648-6BF5-40FF-84E1-309E57EC4AA6}" dt="2018-11-13T16:39:33.748" v="2588"/>
          <ac:spMkLst>
            <pc:docMk/>
            <pc:sldMk cId="4073930569" sldId="384"/>
            <ac:spMk id="4" creationId="{99F434AB-4355-4816-A5E2-F3A8D57450E3}"/>
          </ac:spMkLst>
        </pc:spChg>
        <pc:spChg chg="add del mod">
          <ac:chgData name="Go Watanabe" userId="eca159047afb4479" providerId="LiveId" clId="{E2B8A648-6BF5-40FF-84E1-309E57EC4AA6}" dt="2018-11-13T16:39:23.255" v="2576" actId="478"/>
          <ac:spMkLst>
            <pc:docMk/>
            <pc:sldMk cId="4073930569" sldId="384"/>
            <ac:spMk id="5" creationId="{97EF82AB-4431-40F6-AEBE-5E596BDEB579}"/>
          </ac:spMkLst>
        </pc:spChg>
      </pc:sldChg>
      <pc:sldChg chg="modSp add ord">
        <pc:chgData name="Go Watanabe" userId="eca159047afb4479" providerId="LiveId" clId="{E2B8A648-6BF5-40FF-84E1-309E57EC4AA6}" dt="2018-11-13T17:51:55.465" v="5316"/>
        <pc:sldMkLst>
          <pc:docMk/>
          <pc:sldMk cId="680224477" sldId="385"/>
        </pc:sldMkLst>
        <pc:spChg chg="mod">
          <ac:chgData name="Go Watanabe" userId="eca159047afb4479" providerId="LiveId" clId="{E2B8A648-6BF5-40FF-84E1-309E57EC4AA6}" dt="2018-11-13T17:51:55.465" v="5316"/>
          <ac:spMkLst>
            <pc:docMk/>
            <pc:sldMk cId="680224477" sldId="385"/>
            <ac:spMk id="2" creationId="{F7FA62A5-F90C-44DC-89B4-A636DC59EAC5}"/>
          </ac:spMkLst>
        </pc:spChg>
        <pc:spChg chg="mod">
          <ac:chgData name="Go Watanabe" userId="eca159047afb4479" providerId="LiveId" clId="{E2B8A648-6BF5-40FF-84E1-309E57EC4AA6}" dt="2018-11-13T16:50:24.754" v="3390"/>
          <ac:spMkLst>
            <pc:docMk/>
            <pc:sldMk cId="680224477" sldId="385"/>
            <ac:spMk id="3" creationId="{3C334CF5-D3E1-4F4B-8552-49572E0B9E3A}"/>
          </ac:spMkLst>
        </pc:spChg>
      </pc:sldChg>
      <pc:sldChg chg="modSp add">
        <pc:chgData name="Go Watanabe" userId="eca159047afb4479" providerId="LiveId" clId="{E2B8A648-6BF5-40FF-84E1-309E57EC4AA6}" dt="2018-11-13T17:53:25.423" v="5382" actId="20577"/>
        <pc:sldMkLst>
          <pc:docMk/>
          <pc:sldMk cId="703614115" sldId="386"/>
        </pc:sldMkLst>
        <pc:spChg chg="mod">
          <ac:chgData name="Go Watanabe" userId="eca159047afb4479" providerId="LiveId" clId="{E2B8A648-6BF5-40FF-84E1-309E57EC4AA6}" dt="2018-11-13T16:51:34.932" v="3492"/>
          <ac:spMkLst>
            <pc:docMk/>
            <pc:sldMk cId="703614115" sldId="386"/>
            <ac:spMk id="2" creationId="{59378E0F-8033-4A7E-96EB-CC49636B4BAA}"/>
          </ac:spMkLst>
        </pc:spChg>
        <pc:spChg chg="mod">
          <ac:chgData name="Go Watanabe" userId="eca159047afb4479" providerId="LiveId" clId="{E2B8A648-6BF5-40FF-84E1-309E57EC4AA6}" dt="2018-11-13T17:53:25.423" v="5382" actId="20577"/>
          <ac:spMkLst>
            <pc:docMk/>
            <pc:sldMk cId="703614115" sldId="386"/>
            <ac:spMk id="3" creationId="{4A1C08C4-3424-47F2-9FD2-F72143D93F67}"/>
          </ac:spMkLst>
        </pc:spChg>
        <pc:spChg chg="mod">
          <ac:chgData name="Go Watanabe" userId="eca159047afb4479" providerId="LiveId" clId="{E2B8A648-6BF5-40FF-84E1-309E57EC4AA6}" dt="2018-11-13T17:45:56.871" v="5119" actId="14100"/>
          <ac:spMkLst>
            <pc:docMk/>
            <pc:sldMk cId="703614115" sldId="386"/>
            <ac:spMk id="4" creationId="{AB922782-A947-41C0-A8BC-C68EBDAC2980}"/>
          </ac:spMkLst>
        </pc:spChg>
      </pc:sldChg>
      <pc:sldChg chg="addSp delSp modSp add modNotesTx">
        <pc:chgData name="Go Watanabe" userId="eca159047afb4479" providerId="LiveId" clId="{E2B8A648-6BF5-40FF-84E1-309E57EC4AA6}" dt="2018-11-13T17:46:46.595" v="5174" actId="20577"/>
        <pc:sldMkLst>
          <pc:docMk/>
          <pc:sldMk cId="1856111439" sldId="387"/>
        </pc:sldMkLst>
        <pc:spChg chg="mod">
          <ac:chgData name="Go Watanabe" userId="eca159047afb4479" providerId="LiveId" clId="{E2B8A648-6BF5-40FF-84E1-309E57EC4AA6}" dt="2018-11-13T17:38:23.001" v="4985"/>
          <ac:spMkLst>
            <pc:docMk/>
            <pc:sldMk cId="1856111439" sldId="38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38:31.916" v="5002"/>
          <ac:spMkLst>
            <pc:docMk/>
            <pc:sldMk cId="1856111439" sldId="387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17:41:48.301" v="5047" actId="242"/>
          <ac:spMkLst>
            <pc:docMk/>
            <pc:sldMk cId="1856111439" sldId="387"/>
            <ac:spMk id="5" creationId="{D1A881DD-81DA-49C9-93A3-94E3FE49E1C3}"/>
          </ac:spMkLst>
        </pc:spChg>
        <pc:spChg chg="mod">
          <ac:chgData name="Go Watanabe" userId="eca159047afb4479" providerId="LiveId" clId="{E2B8A648-6BF5-40FF-84E1-309E57EC4AA6}" dt="2018-11-13T17:20:07.078" v="4545" actId="14100"/>
          <ac:spMkLst>
            <pc:docMk/>
            <pc:sldMk cId="1856111439" sldId="387"/>
            <ac:spMk id="6" creationId="{345F89D6-3CE1-4FE0-80FD-3627B00F4F4E}"/>
          </ac:spMkLst>
        </pc:spChg>
        <pc:spChg chg="mod">
          <ac:chgData name="Go Watanabe" userId="eca159047afb4479" providerId="LiveId" clId="{E2B8A648-6BF5-40FF-84E1-309E57EC4AA6}" dt="2018-11-13T17:27:53.554" v="4683" actId="14100"/>
          <ac:spMkLst>
            <pc:docMk/>
            <pc:sldMk cId="1856111439" sldId="387"/>
            <ac:spMk id="7" creationId="{52414959-93D2-43EC-8571-E786DF08010A}"/>
          </ac:spMkLst>
        </pc:spChg>
        <pc:spChg chg="mod">
          <ac:chgData name="Go Watanabe" userId="eca159047afb4479" providerId="LiveId" clId="{E2B8A648-6BF5-40FF-84E1-309E57EC4AA6}" dt="2018-11-13T17:30:31.238" v="4705" actId="14100"/>
          <ac:spMkLst>
            <pc:docMk/>
            <pc:sldMk cId="1856111439" sldId="387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17:31:24.477" v="4746" actId="1038"/>
          <ac:spMkLst>
            <pc:docMk/>
            <pc:sldMk cId="1856111439" sldId="387"/>
            <ac:spMk id="10" creationId="{980A38B4-57DB-432A-94DC-50DFD1DA97BF}"/>
          </ac:spMkLst>
        </pc:spChg>
        <pc:spChg chg="mod">
          <ac:chgData name="Go Watanabe" userId="eca159047afb4479" providerId="LiveId" clId="{E2B8A648-6BF5-40FF-84E1-309E57EC4AA6}" dt="2018-11-13T17:28:03.670" v="4685" actId="14100"/>
          <ac:spMkLst>
            <pc:docMk/>
            <pc:sldMk cId="1856111439" sldId="387"/>
            <ac:spMk id="17" creationId="{D68290DD-6CA8-4B1B-AC72-1E2C60C93DEB}"/>
          </ac:spMkLst>
        </pc:spChg>
        <pc:spChg chg="mod">
          <ac:chgData name="Go Watanabe" userId="eca159047afb4479" providerId="LiveId" clId="{E2B8A648-6BF5-40FF-84E1-309E57EC4AA6}" dt="2018-11-13T17:40:49.846" v="5042" actId="14100"/>
          <ac:spMkLst>
            <pc:docMk/>
            <pc:sldMk cId="1856111439" sldId="387"/>
            <ac:spMk id="20" creationId="{E0B852C0-1531-422A-827A-7DBBE4A3A078}"/>
          </ac:spMkLst>
        </pc:spChg>
        <pc:spChg chg="mod">
          <ac:chgData name="Go Watanabe" userId="eca159047afb4479" providerId="LiveId" clId="{E2B8A648-6BF5-40FF-84E1-309E57EC4AA6}" dt="2018-11-13T17:41:04.978" v="5043" actId="14100"/>
          <ac:spMkLst>
            <pc:docMk/>
            <pc:sldMk cId="1856111439" sldId="387"/>
            <ac:spMk id="23" creationId="{21AE68F9-641D-4836-B9C4-4D300F15733B}"/>
          </ac:spMkLst>
        </pc:spChg>
        <pc:spChg chg="add mod">
          <ac:chgData name="Go Watanabe" userId="eca159047afb4479" providerId="LiveId" clId="{E2B8A648-6BF5-40FF-84E1-309E57EC4AA6}" dt="2018-11-13T17:35:17.142" v="4854" actId="14100"/>
          <ac:spMkLst>
            <pc:docMk/>
            <pc:sldMk cId="1856111439" sldId="387"/>
            <ac:spMk id="30" creationId="{BB8DA422-FD82-4152-BF91-7DD5129C7FBB}"/>
          </ac:spMkLst>
        </pc:spChg>
        <pc:spChg chg="add mod">
          <ac:chgData name="Go Watanabe" userId="eca159047afb4479" providerId="LiveId" clId="{E2B8A648-6BF5-40FF-84E1-309E57EC4AA6}" dt="2018-11-13T17:31:20.702" v="4738" actId="1038"/>
          <ac:spMkLst>
            <pc:docMk/>
            <pc:sldMk cId="1856111439" sldId="387"/>
            <ac:spMk id="31" creationId="{B763B45D-91D8-4B3A-906D-D28090B73783}"/>
          </ac:spMkLst>
        </pc:spChg>
        <pc:spChg chg="add mod">
          <ac:chgData name="Go Watanabe" userId="eca159047afb4479" providerId="LiveId" clId="{E2B8A648-6BF5-40FF-84E1-309E57EC4AA6}" dt="2018-11-13T17:28:21.935" v="4689" actId="14100"/>
          <ac:spMkLst>
            <pc:docMk/>
            <pc:sldMk cId="1856111439" sldId="387"/>
            <ac:spMk id="39" creationId="{7921826C-00D0-4E95-B3B0-18C885CB6093}"/>
          </ac:spMkLst>
        </pc:spChg>
        <pc:spChg chg="mod">
          <ac:chgData name="Go Watanabe" userId="eca159047afb4479" providerId="LiveId" clId="{E2B8A648-6BF5-40FF-84E1-309E57EC4AA6}" dt="2018-11-13T17:42:12.698" v="5052" actId="1037"/>
          <ac:spMkLst>
            <pc:docMk/>
            <pc:sldMk cId="1856111439" sldId="387"/>
            <ac:spMk id="44" creationId="{5C6A1920-4689-4446-ABDA-A4B7137D0C84}"/>
          </ac:spMkLst>
        </pc:spChg>
        <pc:spChg chg="mod">
          <ac:chgData name="Go Watanabe" userId="eca159047afb4479" providerId="LiveId" clId="{E2B8A648-6BF5-40FF-84E1-309E57EC4AA6}" dt="2018-11-13T17:30:16.774" v="4703" actId="14100"/>
          <ac:spMkLst>
            <pc:docMk/>
            <pc:sldMk cId="1856111439" sldId="387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7:30:31.238" v="4705" actId="14100"/>
          <ac:cxnSpMkLst>
            <pc:docMk/>
            <pc:sldMk cId="1856111439" sldId="387"/>
            <ac:cxnSpMk id="13" creationId="{46B19626-8BCE-4488-ADF9-B5AD165DEF00}"/>
          </ac:cxnSpMkLst>
        </pc:cxnChg>
        <pc:cxnChg chg="mod">
          <ac:chgData name="Go Watanabe" userId="eca159047afb4479" providerId="LiveId" clId="{E2B8A648-6BF5-40FF-84E1-309E57EC4AA6}" dt="2018-11-13T17:31:24.477" v="4746" actId="1038"/>
          <ac:cxnSpMkLst>
            <pc:docMk/>
            <pc:sldMk cId="1856111439" sldId="387"/>
            <ac:cxnSpMk id="14" creationId="{051B1F9D-54D0-44DD-8744-A4FFD4DCB3E3}"/>
          </ac:cxnSpMkLst>
        </pc:cxnChg>
        <pc:cxnChg chg="mod">
          <ac:chgData name="Go Watanabe" userId="eca159047afb4479" providerId="LiveId" clId="{E2B8A648-6BF5-40FF-84E1-309E57EC4AA6}" dt="2018-11-13T17:41:25.119" v="5046" actId="14100"/>
          <ac:cxnSpMkLst>
            <pc:docMk/>
            <pc:sldMk cId="1856111439" sldId="387"/>
            <ac:cxnSpMk id="21" creationId="{3DB8BC95-3190-476F-9EAD-A605A9430626}"/>
          </ac:cxnSpMkLst>
        </pc:cxnChg>
        <pc:cxnChg chg="add mod">
          <ac:chgData name="Go Watanabe" userId="eca159047afb4479" providerId="LiveId" clId="{E2B8A648-6BF5-40FF-84E1-309E57EC4AA6}" dt="2018-11-13T17:31:20.702" v="4738" actId="1038"/>
          <ac:cxnSpMkLst>
            <pc:docMk/>
            <pc:sldMk cId="1856111439" sldId="387"/>
            <ac:cxnSpMk id="34" creationId="{C83B58ED-E5A9-4C97-BD93-F6A68B6104FE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35" creationId="{B2F05F0A-212B-45ED-9E77-514008D22FD8}"/>
          </ac:cxnSpMkLst>
        </pc:cxnChg>
        <pc:cxnChg chg="add mod">
          <ac:chgData name="Go Watanabe" userId="eca159047afb4479" providerId="LiveId" clId="{E2B8A648-6BF5-40FF-84E1-309E57EC4AA6}" dt="2018-11-13T17:41:16.967" v="5044" actId="14100"/>
          <ac:cxnSpMkLst>
            <pc:docMk/>
            <pc:sldMk cId="1856111439" sldId="387"/>
            <ac:cxnSpMk id="41" creationId="{ED411F1A-C737-440B-82C1-7066BC0445E7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42" creationId="{93C3D5AB-2BB2-4BAA-AA89-E266DEC16CE2}"/>
          </ac:cxnSpMkLst>
        </pc:cxnChg>
        <pc:cxnChg chg="add del mod">
          <ac:chgData name="Go Watanabe" userId="eca159047afb4479" providerId="LiveId" clId="{E2B8A648-6BF5-40FF-84E1-309E57EC4AA6}" dt="2018-11-13T17:29:42.088" v="4702" actId="478"/>
          <ac:cxnSpMkLst>
            <pc:docMk/>
            <pc:sldMk cId="1856111439" sldId="387"/>
            <ac:cxnSpMk id="43" creationId="{D7C14815-E19B-4997-A0BC-94983C5E1318}"/>
          </ac:cxnSpMkLst>
        </pc:cxnChg>
        <pc:cxnChg chg="add mod">
          <ac:chgData name="Go Watanabe" userId="eca159047afb4479" providerId="LiveId" clId="{E2B8A648-6BF5-40FF-84E1-309E57EC4AA6}" dt="2018-11-13T17:41:21.855" v="5045" actId="14100"/>
          <ac:cxnSpMkLst>
            <pc:docMk/>
            <pc:sldMk cId="1856111439" sldId="387"/>
            <ac:cxnSpMk id="46" creationId="{457B8CCB-0DF2-4CC1-8B7E-07234F25533D}"/>
          </ac:cxnSpMkLst>
        </pc:cxnChg>
        <pc:cxnChg chg="mod">
          <ac:chgData name="Go Watanabe" userId="eca159047afb4479" providerId="LiveId" clId="{E2B8A648-6BF5-40FF-84E1-309E57EC4AA6}" dt="2018-11-13T17:37:03.726" v="4971" actId="14100"/>
          <ac:cxnSpMkLst>
            <pc:docMk/>
            <pc:sldMk cId="1856111439" sldId="387"/>
            <ac:cxnSpMk id="47" creationId="{A32EE259-CAC8-425E-A929-023F02FA4EBF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63" creationId="{2A54DE48-3CD5-445D-8841-C339CAEA84DF}"/>
          </ac:cxnSpMkLst>
        </pc:cxnChg>
      </pc:sldChg>
    </pc:docChg>
  </pc:docChgLst>
  <pc:docChgLst>
    <pc:chgData name="Watanabe Go" userId="eca159047afb4479" providerId="LiveId" clId="{841019A2-8E70-4414-BB45-0E8062BFD713}"/>
    <pc:docChg chg="undo custSel addSld delSld modSld sldOrd modMainMaster">
      <pc:chgData name="Watanabe Go" userId="eca159047afb4479" providerId="LiveId" clId="{841019A2-8E70-4414-BB45-0E8062BFD713}" dt="2020-11-02T13:31:27.614" v="1894" actId="207"/>
      <pc:docMkLst>
        <pc:docMk/>
      </pc:docMkLst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090849531" sldId="32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012464722" sldId="33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449218270" sldId="345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184024086" sldId="34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3791991127" sldId="362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113905779" sldId="363"/>
        </pc:sldMkLst>
      </pc:sldChg>
      <pc:sldChg chg="modSp del">
        <pc:chgData name="Watanabe Go" userId="eca159047afb4479" providerId="LiveId" clId="{841019A2-8E70-4414-BB45-0E8062BFD713}" dt="2020-10-31T18:04:47.874" v="894" actId="47"/>
        <pc:sldMkLst>
          <pc:docMk/>
          <pc:sldMk cId="550649217" sldId="365"/>
        </pc:sldMkLst>
        <pc:spChg chg="mod">
          <ac:chgData name="Watanabe Go" userId="eca159047afb4479" providerId="LiveId" clId="{841019A2-8E70-4414-BB45-0E8062BFD713}" dt="2020-10-31T18:02:28.271" v="834"/>
          <ac:spMkLst>
            <pc:docMk/>
            <pc:sldMk cId="550649217" sldId="365"/>
            <ac:spMk id="2" creationId="{DE55574B-A04B-4341-B9FA-2EA8C7A2C37B}"/>
          </ac:spMkLst>
        </pc:spChg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025791801" sldId="36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799032295" sldId="367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128521817" sldId="368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041412447" sldId="369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641288726" sldId="371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913824346" sldId="372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453007732" sldId="37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593169535" sldId="374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245596721" sldId="375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110023165" sldId="37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3748131913" sldId="377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419800017" sldId="378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3446184818" sldId="379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929942459" sldId="380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713850353" sldId="381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544443963" sldId="382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574177106" sldId="38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073930569" sldId="384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680224477" sldId="385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703614115" sldId="38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856111439" sldId="387"/>
        </pc:sldMkLst>
      </pc:sldChg>
      <pc:sldChg chg="addSp delSp modSp add del mod ord">
        <pc:chgData name="Watanabe Go" userId="eca159047afb4479" providerId="LiveId" clId="{841019A2-8E70-4414-BB45-0E8062BFD713}" dt="2020-10-31T18:04:13.604" v="892" actId="47"/>
        <pc:sldMkLst>
          <pc:docMk/>
          <pc:sldMk cId="2452720337" sldId="388"/>
        </pc:sldMkLst>
        <pc:spChg chg="mod">
          <ac:chgData name="Watanabe Go" userId="eca159047afb4479" providerId="LiveId" clId="{841019A2-8E70-4414-BB45-0E8062BFD713}" dt="2020-10-31T18:02:28.271" v="834"/>
          <ac:spMkLst>
            <pc:docMk/>
            <pc:sldMk cId="2452720337" sldId="388"/>
            <ac:spMk id="2" creationId="{DE55574B-A04B-4341-B9FA-2EA8C7A2C37B}"/>
          </ac:spMkLst>
        </pc:spChg>
        <pc:spChg chg="mod">
          <ac:chgData name="Watanabe Go" userId="eca159047afb4479" providerId="LiveId" clId="{841019A2-8E70-4414-BB45-0E8062BFD713}" dt="2020-10-31T12:38:41.917" v="49" actId="14100"/>
          <ac:spMkLst>
            <pc:docMk/>
            <pc:sldMk cId="2452720337" sldId="388"/>
            <ac:spMk id="3" creationId="{FB9FDF84-13A2-4AE5-B72E-754038FA62FB}"/>
          </ac:spMkLst>
        </pc:spChg>
        <pc:spChg chg="del">
          <ac:chgData name="Watanabe Go" userId="eca159047afb4479" providerId="LiveId" clId="{841019A2-8E70-4414-BB45-0E8062BFD713}" dt="2020-10-31T18:03:13.441" v="837" actId="478"/>
          <ac:spMkLst>
            <pc:docMk/>
            <pc:sldMk cId="2452720337" sldId="388"/>
            <ac:spMk id="4" creationId="{70A83D6B-F01C-474E-B1C1-6AE13616A515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" creationId="{D1A881DD-81DA-49C9-93A3-94E3FE49E1C3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6" creationId="{345F89D6-3CE1-4FE0-80FD-3627B00F4F4E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" creationId="{52414959-93D2-43EC-8571-E786DF08010A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8" creationId="{39F8144B-8F1C-4DA2-889C-4707A868469A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9" creationId="{F9F9BFB5-A128-429A-9E08-BF8BBB3DA886}"/>
          </ac:spMkLst>
        </pc:spChg>
        <pc:spChg chg="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10" creationId="{980A38B4-57DB-432A-94DC-50DFD1DA97BF}"/>
          </ac:spMkLst>
        </pc:spChg>
        <pc:spChg chg="add 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11" creationId="{0BC110B6-F4AE-46BF-9D64-184029C453F6}"/>
          </ac:spMkLst>
        </pc:spChg>
        <pc:spChg chg="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12" creationId="{2E8B513D-3675-4ED5-825B-6B9063612EAB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7" creationId="{D68290DD-6CA8-4B1B-AC72-1E2C60C93DEB}"/>
          </ac:spMkLst>
        </pc:spChg>
        <pc:spChg chg="del mod or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0" creationId="{E0B852C0-1531-422A-827A-7DBBE4A3A078}"/>
          </ac:spMkLst>
        </pc:spChg>
        <pc:spChg chg="add del mod">
          <ac:chgData name="Watanabe Go" userId="eca159047afb4479" providerId="LiveId" clId="{841019A2-8E70-4414-BB45-0E8062BFD713}" dt="2020-10-31T13:25:33.658" v="768" actId="21"/>
          <ac:spMkLst>
            <pc:docMk/>
            <pc:sldMk cId="2452720337" sldId="388"/>
            <ac:spMk id="22" creationId="{0913BEA9-2274-42D5-A828-C3BD74727320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3" creationId="{21AE68F9-641D-4836-B9C4-4D300F15733B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4" creationId="{69F97EE0-0CD1-4CB9-8C67-AC18A35F4469}"/>
          </ac:spMkLst>
        </pc:spChg>
        <pc:spChg chg="add del mod">
          <ac:chgData name="Watanabe Go" userId="eca159047afb4479" providerId="LiveId" clId="{841019A2-8E70-4414-BB45-0E8062BFD713}" dt="2020-10-31T12:47:49.385" v="319" actId="21"/>
          <ac:spMkLst>
            <pc:docMk/>
            <pc:sldMk cId="2452720337" sldId="388"/>
            <ac:spMk id="25" creationId="{7FAE12C8-E91F-4E45-A167-0BCBA8EEE14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6" creationId="{60F59FD9-6D46-419D-817B-01E8E5824914}"/>
          </ac:spMkLst>
        </pc:spChg>
        <pc:spChg chg="add del">
          <ac:chgData name="Watanabe Go" userId="eca159047afb4479" providerId="LiveId" clId="{841019A2-8E70-4414-BB45-0E8062BFD713}" dt="2020-10-31T13:07:35.453" v="648" actId="478"/>
          <ac:spMkLst>
            <pc:docMk/>
            <pc:sldMk cId="2452720337" sldId="388"/>
            <ac:spMk id="27" creationId="{27EEECDF-C4C6-4E5C-984E-4127ACC50BCB}"/>
          </ac:spMkLst>
        </pc:spChg>
        <pc:spChg chg="add del mod">
          <ac:chgData name="Watanabe Go" userId="eca159047afb4479" providerId="LiveId" clId="{841019A2-8E70-4414-BB45-0E8062BFD713}" dt="2020-10-31T13:25:33.658" v="768" actId="21"/>
          <ac:spMkLst>
            <pc:docMk/>
            <pc:sldMk cId="2452720337" sldId="388"/>
            <ac:spMk id="30" creationId="{1A7091C7-F990-431A-A88A-456719FA602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31" creationId="{BE36A306-B6C0-4518-8EAA-92D64E256861}"/>
          </ac:spMkLst>
        </pc:spChg>
        <pc:spChg chg="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32" creationId="{F89100A5-5F99-41E0-AF60-3844103DBF94}"/>
          </ac:spMkLst>
        </pc:spChg>
        <pc:spChg chg="del mod">
          <ac:chgData name="Watanabe Go" userId="eca159047afb4479" providerId="LiveId" clId="{841019A2-8E70-4414-BB45-0E8062BFD713}" dt="2020-10-31T12:39:58.950" v="90" actId="478"/>
          <ac:spMkLst>
            <pc:docMk/>
            <pc:sldMk cId="2452720337" sldId="388"/>
            <ac:spMk id="34" creationId="{36EB75B9-211A-4896-A34D-67F2CC58A64A}"/>
          </ac:spMkLst>
        </pc:spChg>
        <pc:spChg chg="del">
          <ac:chgData name="Watanabe Go" userId="eca159047afb4479" providerId="LiveId" clId="{841019A2-8E70-4414-BB45-0E8062BFD713}" dt="2020-10-31T12:38:58.883" v="52" actId="478"/>
          <ac:spMkLst>
            <pc:docMk/>
            <pc:sldMk cId="2452720337" sldId="388"/>
            <ac:spMk id="35" creationId="{76433236-5B38-4FA9-B2A8-429F592036EA}"/>
          </ac:spMkLst>
        </pc:spChg>
        <pc:spChg chg="del mod">
          <ac:chgData name="Watanabe Go" userId="eca159047afb4479" providerId="LiveId" clId="{841019A2-8E70-4414-BB45-0E8062BFD713}" dt="2020-10-31T12:39:58.950" v="90" actId="478"/>
          <ac:spMkLst>
            <pc:docMk/>
            <pc:sldMk cId="2452720337" sldId="388"/>
            <ac:spMk id="37" creationId="{5984174E-65FF-4C3E-8450-B378D8165F30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38" creationId="{FD768CC5-1C17-409F-9820-902F43BF5061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39" creationId="{7D637C68-4421-4B4C-815D-42CA235480CB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44" creationId="{D8F7D5B2-81CD-4B7E-B67D-D40DB6D4E6C8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45" creationId="{82BE7CBD-37A2-40B9-8EEE-75D1174BD452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49" creationId="{7D6C8EAC-796D-4269-A63D-4217B3B62147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1" creationId="{B9AC8E14-3D12-4AD2-8B48-A2E47FB907C4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3" creationId="{B0016349-C20A-47C7-806F-3A7C177DF0D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9" creationId="{938CF314-E8CF-45D5-83E5-34FF87F85A42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61" creationId="{87556A64-A33E-44CC-BC1A-55EDB5E5245A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63" creationId="{45C492C9-39A0-460A-83D7-D9F83196750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2" creationId="{47CB268F-0582-4235-A51F-20F25C90CA91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3" creationId="{342C2A90-4749-460D-BB09-EA4C0874E17E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4" creationId="{35CC9691-3CF6-4B7D-9499-C66F56B34335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5" creationId="{F0570CC1-B391-437F-9B3B-C67D1A46CF44}"/>
          </ac:spMkLst>
        </pc:spChg>
        <pc:spChg chg="add del mod">
          <ac:chgData name="Watanabe Go" userId="eca159047afb4479" providerId="LiveId" clId="{841019A2-8E70-4414-BB45-0E8062BFD713}" dt="2020-10-31T13:12:50.392" v="656" actId="478"/>
          <ac:spMkLst>
            <pc:docMk/>
            <pc:sldMk cId="2452720337" sldId="388"/>
            <ac:spMk id="78" creationId="{C2BA6359-171A-495B-93FD-47944AFE95C3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80" creationId="{AC5E2997-E5C3-4C81-8A41-42FE43D5F839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02" creationId="{CD8B4E56-F098-4934-9F72-B94AB319B834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03" creationId="{27818D45-780B-47C1-B57C-0AA707610C8B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2" creationId="{F40CD9B7-65A5-4D7A-A691-1953BF25EA46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3" creationId="{BEDD3B2B-F9C9-453B-B364-8B72C7557E1F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4" creationId="{E244AC1F-715F-4072-95EA-DE1688285530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5" creationId="{362671CD-C68C-4CF0-9416-EE5D4E95590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7" creationId="{A120F36E-D40D-4820-8AA8-DC830E2C41DA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9" creationId="{60EE50EF-C7E3-4251-BBAD-31F851AC5C66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21" creationId="{B6A0D6F6-5160-4A37-9FB5-E9763E90D404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23" creationId="{1BC5C7B6-7243-47A7-9A91-A886EFEC8BD2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27" creationId="{1E3BEF97-E337-44C5-891A-DCBF5B0C2074}"/>
          </ac:spMkLst>
        </pc:spChg>
        <pc:cxnChg chg="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13" creationId="{46B19626-8BCE-4488-ADF9-B5AD165DEF00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14" creationId="{051B1F9D-54D0-44DD-8744-A4FFD4DCB3E3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15" creationId="{798C1471-89D2-425F-B1AE-4DDF0D479E99}"/>
          </ac:cxnSpMkLst>
        </pc:cxnChg>
        <pc:cxnChg chg="del mod">
          <ac:chgData name="Watanabe Go" userId="eca159047afb4479" providerId="LiveId" clId="{841019A2-8E70-4414-BB45-0E8062BFD713}" dt="2020-10-31T13:13:45.354" v="661" actId="478"/>
          <ac:cxnSpMkLst>
            <pc:docMk/>
            <pc:sldMk cId="2452720337" sldId="388"/>
            <ac:cxnSpMk id="21" creationId="{3DB8BC95-3190-476F-9EAD-A605A9430626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29" creationId="{AF57929B-B971-4317-A6A3-50DCDAFDA479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33" creationId="{4B61AAA1-026E-4303-BCE7-53DE60E24DAE}"/>
          </ac:cxnSpMkLst>
        </pc:cxnChg>
        <pc:cxnChg chg="del">
          <ac:chgData name="Watanabe Go" userId="eca159047afb4479" providerId="LiveId" clId="{841019A2-8E70-4414-BB45-0E8062BFD713}" dt="2020-10-31T12:38:56.061" v="51" actId="478"/>
          <ac:cxnSpMkLst>
            <pc:docMk/>
            <pc:sldMk cId="2452720337" sldId="388"/>
            <ac:cxnSpMk id="36" creationId="{F99FC2D3-A98B-4842-99E7-94DB8746CB1C}"/>
          </ac:cxnSpMkLst>
        </pc:cxnChg>
        <pc:cxnChg chg="mod">
          <ac:chgData name="Watanabe Go" userId="eca159047afb4479" providerId="LiveId" clId="{841019A2-8E70-4414-BB45-0E8062BFD713}" dt="2020-10-31T12:47:57.893" v="322" actId="14100"/>
          <ac:cxnSpMkLst>
            <pc:docMk/>
            <pc:sldMk cId="2452720337" sldId="388"/>
            <ac:cxnSpMk id="40" creationId="{A9580FD7-AEE7-403D-B398-44974E6027B5}"/>
          </ac:cxnSpMkLst>
        </pc:cxnChg>
        <pc:cxnChg chg="del mod">
          <ac:chgData name="Watanabe Go" userId="eca159047afb4479" providerId="LiveId" clId="{841019A2-8E70-4414-BB45-0E8062BFD713}" dt="2020-10-31T13:13:45.354" v="661" actId="478"/>
          <ac:cxnSpMkLst>
            <pc:docMk/>
            <pc:sldMk cId="2452720337" sldId="388"/>
            <ac:cxnSpMk id="48" creationId="{2A7314AF-BFDF-4A6C-9497-BEEBC1324AF5}"/>
          </ac:cxnSpMkLst>
        </pc:cxnChg>
        <pc:cxnChg chg="add del mod">
          <ac:chgData name="Watanabe Go" userId="eca159047afb4479" providerId="LiveId" clId="{841019A2-8E70-4414-BB45-0E8062BFD713}" dt="2020-10-31T12:53:25.029" v="407" actId="478"/>
          <ac:cxnSpMkLst>
            <pc:docMk/>
            <pc:sldMk cId="2452720337" sldId="388"/>
            <ac:cxnSpMk id="62" creationId="{DF9582CC-6E4E-4745-88D0-0C475D51E2B8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89" creationId="{1A0F7752-4AC0-4A6F-89AC-A3EB5C84BF67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98" creationId="{7B375AAC-FE81-485F-9AA9-93B57F2E713B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99" creationId="{600DA677-E8C0-4AF2-959C-31DCDC3007EE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100" creationId="{CA127C02-18EC-44C7-8926-5D498AB2087E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101" creationId="{386E1B8C-DD91-4064-BEEB-18C376D1F6F1}"/>
          </ac:cxnSpMkLst>
        </pc:cxnChg>
      </pc:sldChg>
      <pc:sldChg chg="add del">
        <pc:chgData name="Watanabe Go" userId="eca159047afb4479" providerId="LiveId" clId="{841019A2-8E70-4414-BB45-0E8062BFD713}" dt="2020-10-31T12:51:34.076" v="393" actId="47"/>
        <pc:sldMkLst>
          <pc:docMk/>
          <pc:sldMk cId="3353867690" sldId="389"/>
        </pc:sldMkLst>
      </pc:sldChg>
      <pc:sldChg chg="modSp add del mod">
        <pc:chgData name="Watanabe Go" userId="eca159047afb4479" providerId="LiveId" clId="{841019A2-8E70-4414-BB45-0E8062BFD713}" dt="2020-10-31T18:04:38.598" v="893" actId="47"/>
        <pc:sldMkLst>
          <pc:docMk/>
          <pc:sldMk cId="1031732268" sldId="390"/>
        </pc:sldMkLst>
        <pc:spChg chg="mod">
          <ac:chgData name="Watanabe Go" userId="eca159047afb4479" providerId="LiveId" clId="{841019A2-8E70-4414-BB45-0E8062BFD713}" dt="2020-10-31T18:02:28.271" v="834"/>
          <ac:spMkLst>
            <pc:docMk/>
            <pc:sldMk cId="1031732268" sldId="390"/>
            <ac:spMk id="2" creationId="{DE55574B-A04B-4341-B9FA-2EA8C7A2C37B}"/>
          </ac:spMkLst>
        </pc:spChg>
        <pc:spChg chg="mod">
          <ac:chgData name="Watanabe Go" userId="eca159047afb4479" providerId="LiveId" clId="{841019A2-8E70-4414-BB45-0E8062BFD713}" dt="2020-10-31T13:07:28.695" v="647" actId="14100"/>
          <ac:spMkLst>
            <pc:docMk/>
            <pc:sldMk cId="1031732268" sldId="390"/>
            <ac:spMk id="27" creationId="{27EEECDF-C4C6-4E5C-984E-4127ACC50BCB}"/>
          </ac:spMkLst>
        </pc:spChg>
        <pc:spChg chg="mod">
          <ac:chgData name="Watanabe Go" userId="eca159047afb4479" providerId="LiveId" clId="{841019A2-8E70-4414-BB45-0E8062BFD713}" dt="2020-10-31T12:49:43.044" v="392" actId="1076"/>
          <ac:spMkLst>
            <pc:docMk/>
            <pc:sldMk cId="1031732268" sldId="390"/>
            <ac:spMk id="30" creationId="{1A7091C7-F990-431A-A88A-456719FA6028}"/>
          </ac:spMkLst>
        </pc:spChg>
        <pc:cxnChg chg="mod">
          <ac:chgData name="Watanabe Go" userId="eca159047afb4479" providerId="LiveId" clId="{841019A2-8E70-4414-BB45-0E8062BFD713}" dt="2020-10-31T12:49:33.794" v="391" actId="1076"/>
          <ac:cxnSpMkLst>
            <pc:docMk/>
            <pc:sldMk cId="1031732268" sldId="390"/>
            <ac:cxnSpMk id="40" creationId="{A9580FD7-AEE7-403D-B398-44974E6027B5}"/>
          </ac:cxnSpMkLst>
        </pc:cxnChg>
      </pc:sldChg>
      <pc:sldChg chg="addSp delSp modSp new mod">
        <pc:chgData name="Watanabe Go" userId="eca159047afb4479" providerId="LiveId" clId="{841019A2-8E70-4414-BB45-0E8062BFD713}" dt="2020-11-01T03:42:48.180" v="1779" actId="1036"/>
        <pc:sldMkLst>
          <pc:docMk/>
          <pc:sldMk cId="466375949" sldId="391"/>
        </pc:sldMkLst>
        <pc:spChg chg="mod">
          <ac:chgData name="Watanabe Go" userId="eca159047afb4479" providerId="LiveId" clId="{841019A2-8E70-4414-BB45-0E8062BFD713}" dt="2020-10-31T18:03:59.273" v="890"/>
          <ac:spMkLst>
            <pc:docMk/>
            <pc:sldMk cId="466375949" sldId="391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0-31T18:11:53.608" v="904" actId="14100"/>
          <ac:spMkLst>
            <pc:docMk/>
            <pc:sldMk cId="466375949" sldId="391"/>
            <ac:spMk id="4" creationId="{64E66487-CE4F-4A38-9D56-D9BCB40AC72D}"/>
          </ac:spMkLst>
        </pc:spChg>
        <pc:spChg chg="add mod">
          <ac:chgData name="Watanabe Go" userId="eca159047afb4479" providerId="LiveId" clId="{841019A2-8E70-4414-BB45-0E8062BFD713}" dt="2020-11-01T03:42:21.478" v="1768" actId="14100"/>
          <ac:spMkLst>
            <pc:docMk/>
            <pc:sldMk cId="466375949" sldId="391"/>
            <ac:spMk id="5" creationId="{075F86F3-19A5-47EC-93DA-4FA1D3F92C93}"/>
          </ac:spMkLst>
        </pc:spChg>
        <pc:spChg chg="add mod">
          <ac:chgData name="Watanabe Go" userId="eca159047afb4479" providerId="LiveId" clId="{841019A2-8E70-4414-BB45-0E8062BFD713}" dt="2020-11-01T03:42:28.631" v="1770" actId="14100"/>
          <ac:spMkLst>
            <pc:docMk/>
            <pc:sldMk cId="466375949" sldId="391"/>
            <ac:spMk id="6" creationId="{1AB89513-D573-433E-A170-130A08A27B05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7" creationId="{F444568B-EFFE-4F9D-9B5B-C07FCE485349}"/>
          </ac:spMkLst>
        </pc:spChg>
        <pc:spChg chg="add mod">
          <ac:chgData name="Watanabe Go" userId="eca159047afb4479" providerId="LiveId" clId="{841019A2-8E70-4414-BB45-0E8062BFD713}" dt="2020-11-01T03:42:08.858" v="1765" actId="14100"/>
          <ac:spMkLst>
            <pc:docMk/>
            <pc:sldMk cId="466375949" sldId="391"/>
            <ac:spMk id="8" creationId="{4AFBD072-9A6B-411F-B128-F3E84C8921E4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9" creationId="{172F5141-459C-49FC-ABE4-C0483C3A5700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1" creationId="{895EF65A-EA65-4215-8653-FF362EBA91F2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2" creationId="{804DC5E6-1584-44F8-B257-D8D59ABCB6F3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3" creationId="{D7F24125-E264-45CF-A346-E9B6227D97DA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4" creationId="{75B760BE-5FD4-49C5-8E23-79479FD9834D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15" creationId="{FCCD69CA-E3C4-4DF9-B178-A16670885FA3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16" creationId="{7EE3C647-3E79-4E9B-BBE5-F5C90D7E0BD4}"/>
          </ac:spMkLst>
        </pc:spChg>
        <pc:spChg chg="add mod">
          <ac:chgData name="Watanabe Go" userId="eca159047afb4479" providerId="LiveId" clId="{841019A2-8E70-4414-BB45-0E8062BFD713}" dt="2020-11-01T03:30:04.422" v="1716" actId="14100"/>
          <ac:spMkLst>
            <pc:docMk/>
            <pc:sldMk cId="466375949" sldId="391"/>
            <ac:spMk id="17" creationId="{15824FEB-A897-4433-80FD-7054B952F503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8" creationId="{974D4608-8183-4E94-944F-DDED684C5F2A}"/>
          </ac:spMkLst>
        </pc:spChg>
        <pc:spChg chg="add del mod">
          <ac:chgData name="Watanabe Go" userId="eca159047afb4479" providerId="LiveId" clId="{841019A2-8E70-4414-BB45-0E8062BFD713}" dt="2020-10-31T18:49:22.421" v="1188" actId="478"/>
          <ac:spMkLst>
            <pc:docMk/>
            <pc:sldMk cId="466375949" sldId="391"/>
            <ac:spMk id="19" creationId="{674D5ECE-FEA6-4EC8-A711-C11B244EB787}"/>
          </ac:spMkLst>
        </pc:spChg>
        <pc:spChg chg="add del mod">
          <ac:chgData name="Watanabe Go" userId="eca159047afb4479" providerId="LiveId" clId="{841019A2-8E70-4414-BB45-0E8062BFD713}" dt="2020-10-31T18:49:22.421" v="1188" actId="478"/>
          <ac:spMkLst>
            <pc:docMk/>
            <pc:sldMk cId="466375949" sldId="391"/>
            <ac:spMk id="20" creationId="{6EFA8AB9-35E6-4332-A1A6-6FAB7974F13C}"/>
          </ac:spMkLst>
        </pc:spChg>
        <pc:spChg chg="add mod">
          <ac:chgData name="Watanabe Go" userId="eca159047afb4479" providerId="LiveId" clId="{841019A2-8E70-4414-BB45-0E8062BFD713}" dt="2020-11-01T03:38:30.505" v="1762" actId="552"/>
          <ac:spMkLst>
            <pc:docMk/>
            <pc:sldMk cId="466375949" sldId="391"/>
            <ac:spMk id="21" creationId="{0823F853-91D8-48BF-B1BB-67DC64820393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22" creationId="{C023C5B0-CE8B-4884-83B8-90156106262F}"/>
          </ac:spMkLst>
        </pc:spChg>
        <pc:spChg chg="add mod">
          <ac:chgData name="Watanabe Go" userId="eca159047afb4479" providerId="LiveId" clId="{841019A2-8E70-4414-BB45-0E8062BFD713}" dt="2020-11-01T03:42:38.084" v="1771" actId="14100"/>
          <ac:spMkLst>
            <pc:docMk/>
            <pc:sldMk cId="466375949" sldId="391"/>
            <ac:spMk id="23" creationId="{348119D8-7CB1-4845-93D2-DBA2DB32B9D9}"/>
          </ac:spMkLst>
        </pc:spChg>
        <pc:spChg chg="add mod">
          <ac:chgData name="Watanabe Go" userId="eca159047afb4479" providerId="LiveId" clId="{841019A2-8E70-4414-BB45-0E8062BFD713}" dt="2020-11-01T03:28:47.574" v="1708" actId="1035"/>
          <ac:spMkLst>
            <pc:docMk/>
            <pc:sldMk cId="466375949" sldId="391"/>
            <ac:spMk id="24" creationId="{DEAE5D0B-9E91-4604-B955-CDA67C3BE6F4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25" creationId="{1BBFDD40-C994-4CD8-82DB-3EBFF7CAAB9C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26" creationId="{768E997C-34EC-477E-9BE1-E6B6A66125AF}"/>
          </ac:spMkLst>
        </pc:spChg>
        <pc:spChg chg="add mod">
          <ac:chgData name="Watanabe Go" userId="eca159047afb4479" providerId="LiveId" clId="{841019A2-8E70-4414-BB45-0E8062BFD713}" dt="2020-11-01T03:38:30.505" v="1762" actId="552"/>
          <ac:spMkLst>
            <pc:docMk/>
            <pc:sldMk cId="466375949" sldId="391"/>
            <ac:spMk id="27" creationId="{6E69765B-9802-40C2-8374-6ADEA2994C0A}"/>
          </ac:spMkLst>
        </pc:spChg>
        <pc:spChg chg="add mod">
          <ac:chgData name="Watanabe Go" userId="eca159047afb4479" providerId="LiveId" clId="{841019A2-8E70-4414-BB45-0E8062BFD713}" dt="2020-11-01T03:42:48.180" v="1779" actId="1036"/>
          <ac:spMkLst>
            <pc:docMk/>
            <pc:sldMk cId="466375949" sldId="391"/>
            <ac:spMk id="28" creationId="{C716B328-A1C7-442E-B38A-8C8F7523C1CD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29" creationId="{5BC5FE02-D657-4774-B0F8-792C5168A40A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30" creationId="{C1FC0111-D44B-4569-8E88-C35431706B5B}"/>
          </ac:spMkLst>
        </pc:spChg>
        <pc:spChg chg="add mod">
          <ac:chgData name="Watanabe Go" userId="eca159047afb4479" providerId="LiveId" clId="{841019A2-8E70-4414-BB45-0E8062BFD713}" dt="2020-11-01T03:37:50.925" v="1761" actId="1076"/>
          <ac:spMkLst>
            <pc:docMk/>
            <pc:sldMk cId="466375949" sldId="391"/>
            <ac:spMk id="31" creationId="{FC5062B4-FAC1-49B9-989C-6AFC01D8F687}"/>
          </ac:spMkLst>
        </pc:spChg>
        <pc:spChg chg="add mod">
          <ac:chgData name="Watanabe Go" userId="eca159047afb4479" providerId="LiveId" clId="{841019A2-8E70-4414-BB45-0E8062BFD713}" dt="2020-11-01T03:37:44.615" v="1760" actId="1076"/>
          <ac:spMkLst>
            <pc:docMk/>
            <pc:sldMk cId="466375949" sldId="391"/>
            <ac:spMk id="32" creationId="{4834CB17-DBDA-4041-BC81-F72C44B06C41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33" creationId="{EFD09A95-05F5-4C3E-BCDE-D321283194F0}"/>
          </ac:spMkLst>
        </pc:spChg>
        <pc:spChg chg="add del mod">
          <ac:chgData name="Watanabe Go" userId="eca159047afb4479" providerId="LiveId" clId="{841019A2-8E70-4414-BB45-0E8062BFD713}" dt="2020-10-31T18:56:11.011" v="1193" actId="478"/>
          <ac:spMkLst>
            <pc:docMk/>
            <pc:sldMk cId="466375949" sldId="391"/>
            <ac:spMk id="34" creationId="{4748E746-6BAE-4EEF-AB0B-5C6299A7603D}"/>
          </ac:spMkLst>
        </pc:spChg>
        <pc:spChg chg="add mod">
          <ac:chgData name="Watanabe Go" userId="eca159047afb4479" providerId="LiveId" clId="{841019A2-8E70-4414-BB45-0E8062BFD713}" dt="2020-11-01T03:37:38.489" v="1759" actId="1076"/>
          <ac:spMkLst>
            <pc:docMk/>
            <pc:sldMk cId="466375949" sldId="391"/>
            <ac:spMk id="35" creationId="{740AEC65-EC77-4CBF-BD6E-479E072BFFED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1" creationId="{5C2C7181-F492-4890-9791-AE464784FA9C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2" creationId="{FF2C2AAB-9A97-4949-9259-AD439FA83190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43" creationId="{DBCFD463-0D3B-451D-B0C5-41CF435AC8E7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44" creationId="{553C9C64-D861-429E-A5A9-FC96F8A8B0EA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5" creationId="{8777164C-47B4-427C-B246-C510CF0610E9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6" creationId="{656FECE3-FD93-4245-8BCF-010C9DC720F4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47" creationId="{A05FDD87-E143-4061-9C51-326FF03BDBFE}"/>
          </ac:spMkLst>
        </pc:spChg>
        <pc:spChg chg="add mod">
          <ac:chgData name="Watanabe Go" userId="eca159047afb4479" providerId="LiveId" clId="{841019A2-8E70-4414-BB45-0E8062BFD713}" dt="2020-11-01T03:36:03.043" v="1749" actId="14100"/>
          <ac:spMkLst>
            <pc:docMk/>
            <pc:sldMk cId="466375949" sldId="391"/>
            <ac:spMk id="48" creationId="{1B113449-0AC2-4E13-BE7B-D55DB6784F7E}"/>
          </ac:spMkLst>
        </pc:spChg>
        <pc:spChg chg="add mod">
          <ac:chgData name="Watanabe Go" userId="eca159047afb4479" providerId="LiveId" clId="{841019A2-8E70-4414-BB45-0E8062BFD713}" dt="2020-10-31T18:16:24.222" v="957" actId="1076"/>
          <ac:spMkLst>
            <pc:docMk/>
            <pc:sldMk cId="466375949" sldId="391"/>
            <ac:spMk id="49" creationId="{AAB455C4-3084-4544-B728-53D821A2DE1B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51" creationId="{8B901AE5-8139-4C3C-843F-962E67EDEBEA}"/>
          </ac:spMkLst>
        </pc:spChg>
        <pc:spChg chg="add del mod">
          <ac:chgData name="Watanabe Go" userId="eca159047afb4479" providerId="LiveId" clId="{841019A2-8E70-4414-BB45-0E8062BFD713}" dt="2020-10-31T18:34:07.867" v="1103" actId="478"/>
          <ac:spMkLst>
            <pc:docMk/>
            <pc:sldMk cId="466375949" sldId="391"/>
            <ac:spMk id="53" creationId="{152DCF85-432C-4F65-A543-218CCF7DC672}"/>
          </ac:spMkLst>
        </pc:spChg>
        <pc:spChg chg="add del">
          <ac:chgData name="Watanabe Go" userId="eca159047afb4479" providerId="LiveId" clId="{841019A2-8E70-4414-BB45-0E8062BFD713}" dt="2020-10-31T18:34:05.398" v="1102" actId="22"/>
          <ac:spMkLst>
            <pc:docMk/>
            <pc:sldMk cId="466375949" sldId="391"/>
            <ac:spMk id="69" creationId="{3F92ED8C-23FC-49A3-8E1D-CF10A1F91571}"/>
          </ac:spMkLst>
        </pc:spChg>
        <pc:spChg chg="add del">
          <ac:chgData name="Watanabe Go" userId="eca159047afb4479" providerId="LiveId" clId="{841019A2-8E70-4414-BB45-0E8062BFD713}" dt="2020-10-31T18:34:05.398" v="1102" actId="22"/>
          <ac:spMkLst>
            <pc:docMk/>
            <pc:sldMk cId="466375949" sldId="391"/>
            <ac:spMk id="71" creationId="{5C31694B-C0C9-453C-A1ED-2D3D8AEFE992}"/>
          </ac:spMkLst>
        </pc:spChg>
        <pc:spChg chg="add">
          <ac:chgData name="Watanabe Go" userId="eca159047afb4479" providerId="LiveId" clId="{841019A2-8E70-4414-BB45-0E8062BFD713}" dt="2020-10-31T18:34:08.481" v="1104" actId="22"/>
          <ac:spMkLst>
            <pc:docMk/>
            <pc:sldMk cId="466375949" sldId="391"/>
            <ac:spMk id="73" creationId="{49E054EB-FCAA-4C4A-8B6F-C19D82397542}"/>
          </ac:spMkLst>
        </pc:spChg>
        <pc:spChg chg="add">
          <ac:chgData name="Watanabe Go" userId="eca159047afb4479" providerId="LiveId" clId="{841019A2-8E70-4414-BB45-0E8062BFD713}" dt="2020-10-31T18:34:08.481" v="1104" actId="22"/>
          <ac:spMkLst>
            <pc:docMk/>
            <pc:sldMk cId="466375949" sldId="391"/>
            <ac:spMk id="75" creationId="{DAEED9FC-232B-42DA-9131-B9E4041CC8AB}"/>
          </ac:spMkLst>
        </pc:spChg>
        <pc:spChg chg="add mod">
          <ac:chgData name="Watanabe Go" userId="eca159047afb4479" providerId="LiveId" clId="{841019A2-8E70-4414-BB45-0E8062BFD713}" dt="2020-11-01T03:34:52.331" v="1741" actId="14100"/>
          <ac:spMkLst>
            <pc:docMk/>
            <pc:sldMk cId="466375949" sldId="391"/>
            <ac:spMk id="79" creationId="{0EC08E3A-7DD0-41A6-89DF-5670F4AC6265}"/>
          </ac:spMkLst>
        </pc:spChg>
        <pc:spChg chg="add del">
          <ac:chgData name="Watanabe Go" userId="eca159047afb4479" providerId="LiveId" clId="{841019A2-8E70-4414-BB45-0E8062BFD713}" dt="2020-10-31T18:40:20.060" v="1122"/>
          <ac:spMkLst>
            <pc:docMk/>
            <pc:sldMk cId="466375949" sldId="391"/>
            <ac:spMk id="80" creationId="{0C5E9CBF-371B-4EA3-92BF-72B2A6A35287}"/>
          </ac:spMkLst>
        </pc:spChg>
        <pc:spChg chg="add del mod">
          <ac:chgData name="Watanabe Go" userId="eca159047afb4479" providerId="LiveId" clId="{841019A2-8E70-4414-BB45-0E8062BFD713}" dt="2020-11-01T03:35:49.578" v="1747" actId="21"/>
          <ac:spMkLst>
            <pc:docMk/>
            <pc:sldMk cId="466375949" sldId="391"/>
            <ac:spMk id="82" creationId="{8D14EF2D-4CAA-4FB7-9D1D-C6C65F695F4B}"/>
          </ac:spMkLst>
        </pc:spChg>
        <pc:spChg chg="add">
          <ac:chgData name="Watanabe Go" userId="eca159047afb4479" providerId="LiveId" clId="{841019A2-8E70-4414-BB45-0E8062BFD713}" dt="2020-10-31T18:49:22.954" v="1189" actId="22"/>
          <ac:spMkLst>
            <pc:docMk/>
            <pc:sldMk cId="466375949" sldId="391"/>
            <ac:spMk id="84" creationId="{793AA517-57EE-4DAE-B28B-30FB75976AAC}"/>
          </ac:spMkLst>
        </pc:spChg>
        <pc:spChg chg="add">
          <ac:chgData name="Watanabe Go" userId="eca159047afb4479" providerId="LiveId" clId="{841019A2-8E70-4414-BB45-0E8062BFD713}" dt="2020-10-31T18:49:22.954" v="1189" actId="22"/>
          <ac:spMkLst>
            <pc:docMk/>
            <pc:sldMk cId="466375949" sldId="391"/>
            <ac:spMk id="86" creationId="{F4B932A3-C391-47A4-919E-C7BCEE27F9F0}"/>
          </ac:spMkLst>
        </pc:spChg>
        <pc:spChg chg="add">
          <ac:chgData name="Watanabe Go" userId="eca159047afb4479" providerId="LiveId" clId="{841019A2-8E70-4414-BB45-0E8062BFD713}" dt="2020-10-31T18:49:22.954" v="1189" actId="22"/>
          <ac:spMkLst>
            <pc:docMk/>
            <pc:sldMk cId="466375949" sldId="391"/>
            <ac:spMk id="88" creationId="{F7BB41F1-BE76-4535-BA46-E1908204342F}"/>
          </ac:spMkLst>
        </pc:spChg>
        <pc:spChg chg="add mod">
          <ac:chgData name="Watanabe Go" userId="eca159047afb4479" providerId="LiveId" clId="{841019A2-8E70-4414-BB45-0E8062BFD713}" dt="2020-11-01T03:36:27.662" v="1751" actId="14100"/>
          <ac:spMkLst>
            <pc:docMk/>
            <pc:sldMk cId="466375949" sldId="391"/>
            <ac:spMk id="90" creationId="{48F7E0A5-1FF0-4E88-83C1-331D443E917C}"/>
          </ac:spMkLst>
        </pc:spChg>
        <pc:spChg chg="add del mod">
          <ac:chgData name="Watanabe Go" userId="eca159047afb4479" providerId="LiveId" clId="{841019A2-8E70-4414-BB45-0E8062BFD713}" dt="2020-10-31T19:07:57.049" v="1352" actId="21"/>
          <ac:spMkLst>
            <pc:docMk/>
            <pc:sldMk cId="466375949" sldId="391"/>
            <ac:spMk id="91" creationId="{EB9E2816-77C5-4713-BA42-9BB9BDF7860C}"/>
          </ac:spMkLst>
        </pc:spChg>
        <pc:spChg chg="add mod">
          <ac:chgData name="Watanabe Go" userId="eca159047afb4479" providerId="LiveId" clId="{841019A2-8E70-4414-BB45-0E8062BFD713}" dt="2020-10-31T19:08:31.858" v="1380" actId="164"/>
          <ac:spMkLst>
            <pc:docMk/>
            <pc:sldMk cId="466375949" sldId="391"/>
            <ac:spMk id="92" creationId="{162C36D0-BCF7-4DAF-9AF1-54C15A13BAF5}"/>
          </ac:spMkLst>
        </pc:spChg>
        <pc:spChg chg="add mod">
          <ac:chgData name="Watanabe Go" userId="eca159047afb4479" providerId="LiveId" clId="{841019A2-8E70-4414-BB45-0E8062BFD713}" dt="2020-10-31T19:08:31.858" v="1380" actId="164"/>
          <ac:spMkLst>
            <pc:docMk/>
            <pc:sldMk cId="466375949" sldId="391"/>
            <ac:spMk id="94" creationId="{14E85E21-BC34-4D8E-AA12-FF104C3B6769}"/>
          </ac:spMkLst>
        </pc:spChg>
        <pc:spChg chg="add mod">
          <ac:chgData name="Watanabe Go" userId="eca159047afb4479" providerId="LiveId" clId="{841019A2-8E70-4414-BB45-0E8062BFD713}" dt="2020-10-31T19:10:43.583" v="1419" actId="164"/>
          <ac:spMkLst>
            <pc:docMk/>
            <pc:sldMk cId="466375949" sldId="391"/>
            <ac:spMk id="96" creationId="{70537DC0-2BF3-4F13-9F45-41176F7AF233}"/>
          </ac:spMkLst>
        </pc:spChg>
        <pc:grpChg chg="add mod">
          <ac:chgData name="Watanabe Go" userId="eca159047afb4479" providerId="LiveId" clId="{841019A2-8E70-4414-BB45-0E8062BFD713}" dt="2020-10-31T19:10:43.583" v="1419" actId="164"/>
          <ac:grpSpMkLst>
            <pc:docMk/>
            <pc:sldMk cId="466375949" sldId="391"/>
            <ac:grpSpMk id="95" creationId="{62189D74-7D6E-452D-8E73-3FD7860BB105}"/>
          </ac:grpSpMkLst>
        </pc:grpChg>
        <pc:grpChg chg="add mod">
          <ac:chgData name="Watanabe Go" userId="eca159047afb4479" providerId="LiveId" clId="{841019A2-8E70-4414-BB45-0E8062BFD713}" dt="2020-10-31T19:10:48.570" v="1420" actId="1076"/>
          <ac:grpSpMkLst>
            <pc:docMk/>
            <pc:sldMk cId="466375949" sldId="391"/>
            <ac:grpSpMk id="97" creationId="{F5C2CCE5-7389-4B8B-B829-D1CC020A3F67}"/>
          </ac:grpSpMkLst>
        </pc:grp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10" creationId="{383E4D15-460F-4C02-97BB-D037731E2C61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6" creationId="{631CAF0D-7D81-4AD8-B74D-8DF6B6463006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7" creationId="{B59A862E-74A4-44AB-8F3C-C7FE79CC91DD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8" creationId="{FEAF2F67-6DC0-4B97-9F20-6FF1362A71B8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9" creationId="{0B147567-A3A5-411F-9F68-42A6C99893CA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40" creationId="{04DDB142-5573-4DDB-B819-D5B35F172C77}"/>
          </ac:cxnSpMkLst>
        </pc:cxnChg>
        <pc:cxnChg chg="add del mod">
          <ac:chgData name="Watanabe Go" userId="eca159047afb4479" providerId="LiveId" clId="{841019A2-8E70-4414-BB45-0E8062BFD713}" dt="2020-10-31T18:55:19.558" v="1191" actId="478"/>
          <ac:cxnSpMkLst>
            <pc:docMk/>
            <pc:sldMk cId="466375949" sldId="391"/>
            <ac:cxnSpMk id="48" creationId="{2CB5717F-C7EE-49D1-878E-F225FE6B1858}"/>
          </ac:cxnSpMkLst>
        </pc:cxnChg>
        <pc:cxnChg chg="add del mod">
          <ac:chgData name="Watanabe Go" userId="eca159047afb4479" providerId="LiveId" clId="{841019A2-8E70-4414-BB45-0E8062BFD713}" dt="2020-10-31T18:34:15.209" v="1105" actId="21"/>
          <ac:cxnSpMkLst>
            <pc:docMk/>
            <pc:sldMk cId="466375949" sldId="391"/>
            <ac:cxnSpMk id="54" creationId="{CEDD470C-3B33-40EF-8831-F1E2DEE22E61}"/>
          </ac:cxnSpMkLst>
        </pc:cxnChg>
        <pc:cxnChg chg="add mod">
          <ac:chgData name="Watanabe Go" userId="eca159047afb4479" providerId="LiveId" clId="{841019A2-8E70-4414-BB45-0E8062BFD713}" dt="2020-11-01T03:29:16.012" v="1713" actId="1036"/>
          <ac:cxnSpMkLst>
            <pc:docMk/>
            <pc:sldMk cId="466375949" sldId="391"/>
            <ac:cxnSpMk id="57" creationId="{83AB67E3-29FD-49FF-A01C-61ADCA1444E4}"/>
          </ac:cxnSpMkLst>
        </pc:cxnChg>
        <pc:cxnChg chg="add mod">
          <ac:chgData name="Watanabe Go" userId="eca159047afb4479" providerId="LiveId" clId="{841019A2-8E70-4414-BB45-0E8062BFD713}" dt="2020-11-01T03:31:36.173" v="1731" actId="14100"/>
          <ac:cxnSpMkLst>
            <pc:docMk/>
            <pc:sldMk cId="466375949" sldId="391"/>
            <ac:cxnSpMk id="59" creationId="{199F492A-C1FE-44A4-8116-8984E08F575B}"/>
          </ac:cxnSpMkLst>
        </pc:cxnChg>
        <pc:cxnChg chg="add mod">
          <ac:chgData name="Watanabe Go" userId="eca159047afb4479" providerId="LiveId" clId="{841019A2-8E70-4414-BB45-0E8062BFD713}" dt="2020-11-01T03:38:30.505" v="1762" actId="552"/>
          <ac:cxnSpMkLst>
            <pc:docMk/>
            <pc:sldMk cId="466375949" sldId="391"/>
            <ac:cxnSpMk id="62" creationId="{F62E3D40-9C75-4E73-8F13-01D296A4FADE}"/>
          </ac:cxnSpMkLst>
        </pc:cxnChg>
        <pc:cxnChg chg="add del mod">
          <ac:chgData name="Watanabe Go" userId="eca159047afb4479" providerId="LiveId" clId="{841019A2-8E70-4414-BB45-0E8062BFD713}" dt="2020-10-31T18:34:15.209" v="1105" actId="21"/>
          <ac:cxnSpMkLst>
            <pc:docMk/>
            <pc:sldMk cId="466375949" sldId="391"/>
            <ac:cxnSpMk id="65" creationId="{F2EF3600-044D-4300-9F20-516C0F8C8697}"/>
          </ac:cxnSpMkLst>
        </pc:cxnChg>
        <pc:cxnChg chg="add mod">
          <ac:chgData name="Watanabe Go" userId="eca159047afb4479" providerId="LiveId" clId="{841019A2-8E70-4414-BB45-0E8062BFD713}" dt="2020-10-31T18:34:15.684" v="1106"/>
          <ac:cxnSpMkLst>
            <pc:docMk/>
            <pc:sldMk cId="466375949" sldId="391"/>
            <ac:cxnSpMk id="76" creationId="{9B82BFFF-F01C-4AD4-BFBC-198E37E9CCCD}"/>
          </ac:cxnSpMkLst>
        </pc:cxnChg>
        <pc:cxnChg chg="add mod">
          <ac:chgData name="Watanabe Go" userId="eca159047afb4479" providerId="LiveId" clId="{841019A2-8E70-4414-BB45-0E8062BFD713}" dt="2020-10-31T18:34:15.684" v="1106"/>
          <ac:cxnSpMkLst>
            <pc:docMk/>
            <pc:sldMk cId="466375949" sldId="391"/>
            <ac:cxnSpMk id="77" creationId="{E90D2F4B-6604-4033-B5B8-86C9B7042116}"/>
          </ac:cxnSpMkLst>
        </pc:cxnChg>
      </pc:sldChg>
      <pc:sldChg chg="new del">
        <pc:chgData name="Watanabe Go" userId="eca159047afb4479" providerId="LiveId" clId="{841019A2-8E70-4414-BB45-0E8062BFD713}" dt="2020-10-31T18:56:34.338" v="1194" actId="47"/>
        <pc:sldMkLst>
          <pc:docMk/>
          <pc:sldMk cId="619094962" sldId="392"/>
        </pc:sldMkLst>
      </pc:sldChg>
      <pc:sldChg chg="addSp delSp modSp add del mod">
        <pc:chgData name="Watanabe Go" userId="eca159047afb4479" providerId="LiveId" clId="{841019A2-8E70-4414-BB45-0E8062BFD713}" dt="2020-11-02T13:27:03.168" v="1884" actId="47"/>
        <pc:sldMkLst>
          <pc:docMk/>
          <pc:sldMk cId="3267809829" sldId="393"/>
        </pc:sldMkLst>
        <pc:spChg chg="mod">
          <ac:chgData name="Watanabe Go" userId="eca159047afb4479" providerId="LiveId" clId="{841019A2-8E70-4414-BB45-0E8062BFD713}" dt="2020-10-31T18:49:03.083" v="1187" actId="1076"/>
          <ac:spMkLst>
            <pc:docMk/>
            <pc:sldMk cId="3267809829" sldId="393"/>
            <ac:spMk id="19" creationId="{674D5ECE-FEA6-4EC8-A711-C11B244EB787}"/>
          </ac:spMkLst>
        </pc:spChg>
        <pc:spChg chg="mod">
          <ac:chgData name="Watanabe Go" userId="eca159047afb4479" providerId="LiveId" clId="{841019A2-8E70-4414-BB45-0E8062BFD713}" dt="2020-10-31T18:57:52.782" v="1198" actId="2085"/>
          <ac:spMkLst>
            <pc:docMk/>
            <pc:sldMk cId="3267809829" sldId="393"/>
            <ac:spMk id="20" creationId="{6EFA8AB9-35E6-4332-A1A6-6FAB7974F13C}"/>
          </ac:spMkLst>
        </pc:spChg>
        <pc:spChg chg="mod">
          <ac:chgData name="Watanabe Go" userId="eca159047afb4479" providerId="LiveId" clId="{841019A2-8E70-4414-BB45-0E8062BFD713}" dt="2020-10-31T18:58:11.480" v="1201" actId="20577"/>
          <ac:spMkLst>
            <pc:docMk/>
            <pc:sldMk cId="3267809829" sldId="393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0-31T18:58:08.461" v="1200" actId="20577"/>
          <ac:spMkLst>
            <pc:docMk/>
            <pc:sldMk cId="3267809829" sldId="393"/>
            <ac:spMk id="27" creationId="{6E69765B-9802-40C2-8374-6ADEA2994C0A}"/>
          </ac:spMkLst>
        </pc:spChg>
        <pc:spChg chg="del mod">
          <ac:chgData name="Watanabe Go" userId="eca159047afb4479" providerId="LiveId" clId="{841019A2-8E70-4414-BB45-0E8062BFD713}" dt="2020-10-31T19:19:38.275" v="1529" actId="478"/>
          <ac:spMkLst>
            <pc:docMk/>
            <pc:sldMk cId="3267809829" sldId="393"/>
            <ac:spMk id="34" creationId="{4748E746-6BAE-4EEF-AB0B-5C6299A7603D}"/>
          </ac:spMkLst>
        </pc:spChg>
        <pc:spChg chg="mod">
          <ac:chgData name="Watanabe Go" userId="eca159047afb4479" providerId="LiveId" clId="{841019A2-8E70-4414-BB45-0E8062BFD713}" dt="2020-10-31T18:33:30.853" v="1077" actId="14100"/>
          <ac:spMkLst>
            <pc:docMk/>
            <pc:sldMk cId="3267809829" sldId="393"/>
            <ac:spMk id="53" creationId="{152DCF85-432C-4F65-A543-218CCF7DC672}"/>
          </ac:spMkLst>
        </pc:spChg>
        <pc:spChg chg="add mod">
          <ac:chgData name="Watanabe Go" userId="eca159047afb4479" providerId="LiveId" clId="{841019A2-8E70-4414-BB45-0E8062BFD713}" dt="2020-10-31T18:33:44.426" v="1100" actId="1037"/>
          <ac:spMkLst>
            <pc:docMk/>
            <pc:sldMk cId="3267809829" sldId="393"/>
            <ac:spMk id="82" creationId="{B078BDDF-C93C-4006-8B75-BA4E654B655E}"/>
          </ac:spMkLst>
        </pc:spChg>
        <pc:spChg chg="add del mod">
          <ac:chgData name="Watanabe Go" userId="eca159047afb4479" providerId="LiveId" clId="{841019A2-8E70-4414-BB45-0E8062BFD713}" dt="2020-10-31T18:40:00.757" v="1119" actId="21"/>
          <ac:spMkLst>
            <pc:docMk/>
            <pc:sldMk cId="3267809829" sldId="393"/>
            <ac:spMk id="84" creationId="{D46100C5-78E4-497B-86FB-FE416C8F7C7E}"/>
          </ac:spMkLst>
        </pc:spChg>
        <pc:spChg chg="add mod">
          <ac:chgData name="Watanabe Go" userId="eca159047afb4479" providerId="LiveId" clId="{841019A2-8E70-4414-BB45-0E8062BFD713}" dt="2020-10-31T18:49:03.083" v="1187" actId="1076"/>
          <ac:spMkLst>
            <pc:docMk/>
            <pc:sldMk cId="3267809829" sldId="393"/>
            <ac:spMk id="92" creationId="{02AF7CDB-F9D5-4584-88D3-B205FFD0420E}"/>
          </ac:spMkLst>
        </pc:spChg>
        <pc:spChg chg="mod">
          <ac:chgData name="Watanabe Go" userId="eca159047afb4479" providerId="LiveId" clId="{841019A2-8E70-4414-BB45-0E8062BFD713}" dt="2020-10-31T19:11:11.363" v="1421"/>
          <ac:spMkLst>
            <pc:docMk/>
            <pc:sldMk cId="3267809829" sldId="393"/>
            <ac:spMk id="95" creationId="{CF1D3AB7-363A-4958-92FA-92F467AC0E2B}"/>
          </ac:spMkLst>
        </pc:spChg>
        <pc:spChg chg="mod">
          <ac:chgData name="Watanabe Go" userId="eca159047afb4479" providerId="LiveId" clId="{841019A2-8E70-4414-BB45-0E8062BFD713}" dt="2020-10-31T19:11:11.363" v="1421"/>
          <ac:spMkLst>
            <pc:docMk/>
            <pc:sldMk cId="3267809829" sldId="393"/>
            <ac:spMk id="96" creationId="{02ED07A9-BBFF-492D-BA06-1361EB2372E7}"/>
          </ac:spMkLst>
        </pc:spChg>
        <pc:spChg chg="mod">
          <ac:chgData name="Watanabe Go" userId="eca159047afb4479" providerId="LiveId" clId="{841019A2-8E70-4414-BB45-0E8062BFD713}" dt="2020-10-31T19:11:11.363" v="1421"/>
          <ac:spMkLst>
            <pc:docMk/>
            <pc:sldMk cId="3267809829" sldId="393"/>
            <ac:spMk id="97" creationId="{1D9449C8-E615-45AD-8798-C3A494E4432F}"/>
          </ac:spMkLst>
        </pc:spChg>
        <pc:spChg chg="add mod">
          <ac:chgData name="Watanabe Go" userId="eca159047afb4479" providerId="LiveId" clId="{841019A2-8E70-4414-BB45-0E8062BFD713}" dt="2020-10-31T19:25:52.626" v="1545" actId="1076"/>
          <ac:spMkLst>
            <pc:docMk/>
            <pc:sldMk cId="3267809829" sldId="393"/>
            <ac:spMk id="99" creationId="{A2E0E0C6-E752-411F-970F-E0A5E32E237C}"/>
          </ac:spMkLst>
        </pc:spChg>
        <pc:spChg chg="add mod">
          <ac:chgData name="Watanabe Go" userId="eca159047afb4479" providerId="LiveId" clId="{841019A2-8E70-4414-BB45-0E8062BFD713}" dt="2020-10-31T19:27:17.925" v="1563"/>
          <ac:spMkLst>
            <pc:docMk/>
            <pc:sldMk cId="3267809829" sldId="393"/>
            <ac:spMk id="101" creationId="{6B48F76A-4662-4C94-9F70-0B698A461066}"/>
          </ac:spMkLst>
        </pc:spChg>
        <pc:grpChg chg="add mod">
          <ac:chgData name="Watanabe Go" userId="eca159047afb4479" providerId="LiveId" clId="{841019A2-8E70-4414-BB45-0E8062BFD713}" dt="2020-10-31T19:11:27.831" v="1423" actId="1076"/>
          <ac:grpSpMkLst>
            <pc:docMk/>
            <pc:sldMk cId="3267809829" sldId="393"/>
            <ac:grpSpMk id="93" creationId="{093F289B-121A-45B0-B015-276111BD73B2}"/>
          </ac:grpSpMkLst>
        </pc:grpChg>
        <pc:grpChg chg="mod">
          <ac:chgData name="Watanabe Go" userId="eca159047afb4479" providerId="LiveId" clId="{841019A2-8E70-4414-BB45-0E8062BFD713}" dt="2020-10-31T19:11:11.363" v="1421"/>
          <ac:grpSpMkLst>
            <pc:docMk/>
            <pc:sldMk cId="3267809829" sldId="393"/>
            <ac:grpSpMk id="94" creationId="{FCCD74CF-D8B6-4776-BF52-E11CE62E86E3}"/>
          </ac:grpSpMkLst>
        </pc:grpChg>
        <pc:cxnChg chg="del">
          <ac:chgData name="Watanabe Go" userId="eca159047afb4479" providerId="LiveId" clId="{841019A2-8E70-4414-BB45-0E8062BFD713}" dt="2020-10-31T18:55:24.954" v="1192" actId="478"/>
          <ac:cxnSpMkLst>
            <pc:docMk/>
            <pc:sldMk cId="3267809829" sldId="393"/>
            <ac:cxnSpMk id="48" creationId="{2CB5717F-C7EE-49D1-878E-F225FE6B1858}"/>
          </ac:cxnSpMkLst>
        </pc:cxnChg>
        <pc:cxnChg chg="mod">
          <ac:chgData name="Watanabe Go" userId="eca159047afb4479" providerId="LiveId" clId="{841019A2-8E70-4414-BB45-0E8062BFD713}" dt="2020-10-31T18:45:53.851" v="1173"/>
          <ac:cxnSpMkLst>
            <pc:docMk/>
            <pc:sldMk cId="3267809829" sldId="393"/>
            <ac:cxnSpMk id="54" creationId="{CEDD470C-3B33-40EF-8831-F1E2DEE22E61}"/>
          </ac:cxnSpMkLst>
        </pc:cxnChg>
        <pc:cxnChg chg="mod">
          <ac:chgData name="Watanabe Go" userId="eca159047afb4479" providerId="LiveId" clId="{841019A2-8E70-4414-BB45-0E8062BFD713}" dt="2020-10-31T18:46:12.484" v="1176" actId="14100"/>
          <ac:cxnSpMkLst>
            <pc:docMk/>
            <pc:sldMk cId="3267809829" sldId="393"/>
            <ac:cxnSpMk id="57" creationId="{83AB67E3-29FD-49FF-A01C-61ADCA1444E4}"/>
          </ac:cxnSpMkLst>
        </pc:cxnChg>
        <pc:cxnChg chg="add mod">
          <ac:chgData name="Watanabe Go" userId="eca159047afb4479" providerId="LiveId" clId="{841019A2-8E70-4414-BB45-0E8062BFD713}" dt="2020-10-31T18:45:59.499" v="1174" actId="14100"/>
          <ac:cxnSpMkLst>
            <pc:docMk/>
            <pc:sldMk cId="3267809829" sldId="393"/>
            <ac:cxnSpMk id="58" creationId="{D675D6D5-B30A-4901-BD0C-160820B71CD2}"/>
          </ac:cxnSpMkLst>
        </pc:cxnChg>
        <pc:cxnChg chg="mod">
          <ac:chgData name="Watanabe Go" userId="eca159047afb4479" providerId="LiveId" clId="{841019A2-8E70-4414-BB45-0E8062BFD713}" dt="2020-10-31T18:46:53.569" v="1182" actId="14100"/>
          <ac:cxnSpMkLst>
            <pc:docMk/>
            <pc:sldMk cId="3267809829" sldId="393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0-31T18:27:52.772" v="1017" actId="478"/>
          <ac:cxnSpMkLst>
            <pc:docMk/>
            <pc:sldMk cId="3267809829" sldId="393"/>
            <ac:cxnSpMk id="62" creationId="{F62E3D40-9C75-4E73-8F13-01D296A4FADE}"/>
          </ac:cxnSpMkLst>
        </pc:cxnChg>
        <pc:cxnChg chg="add mod">
          <ac:chgData name="Watanabe Go" userId="eca159047afb4479" providerId="LiveId" clId="{841019A2-8E70-4414-BB45-0E8062BFD713}" dt="2020-10-31T18:46:16.391" v="1177" actId="14100"/>
          <ac:cxnSpMkLst>
            <pc:docMk/>
            <pc:sldMk cId="3267809829" sldId="393"/>
            <ac:cxnSpMk id="64" creationId="{0A12116B-CFF5-454D-A505-E87DCF20EF9B}"/>
          </ac:cxnSpMkLst>
        </pc:cxnChg>
        <pc:cxnChg chg="del mod">
          <ac:chgData name="Watanabe Go" userId="eca159047afb4479" providerId="LiveId" clId="{841019A2-8E70-4414-BB45-0E8062BFD713}" dt="2020-10-31T18:27:52.772" v="1017" actId="478"/>
          <ac:cxnSpMkLst>
            <pc:docMk/>
            <pc:sldMk cId="3267809829" sldId="393"/>
            <ac:cxnSpMk id="65" creationId="{F2EF3600-044D-4300-9F20-516C0F8C8697}"/>
          </ac:cxnSpMkLst>
        </pc:cxnChg>
        <pc:cxnChg chg="add mod">
          <ac:chgData name="Watanabe Go" userId="eca159047afb4479" providerId="LiveId" clId="{841019A2-8E70-4414-BB45-0E8062BFD713}" dt="2020-10-31T18:46:26.367" v="1180" actId="1035"/>
          <ac:cxnSpMkLst>
            <pc:docMk/>
            <pc:sldMk cId="3267809829" sldId="393"/>
            <ac:cxnSpMk id="67" creationId="{3B0C29A7-681E-4102-AC96-5B4FBBA5DCAC}"/>
          </ac:cxnSpMkLst>
        </pc:cxnChg>
        <pc:cxnChg chg="add mod">
          <ac:chgData name="Watanabe Go" userId="eca159047afb4479" providerId="LiveId" clId="{841019A2-8E70-4414-BB45-0E8062BFD713}" dt="2020-10-31T18:46:22.280" v="1179" actId="1035"/>
          <ac:cxnSpMkLst>
            <pc:docMk/>
            <pc:sldMk cId="3267809829" sldId="393"/>
            <ac:cxnSpMk id="72" creationId="{AE2674CB-60A7-4A9E-BBF7-D6C92299A936}"/>
          </ac:cxnSpMkLst>
        </pc:cxnChg>
        <pc:cxnChg chg="add mod">
          <ac:chgData name="Watanabe Go" userId="eca159047afb4479" providerId="LiveId" clId="{841019A2-8E70-4414-BB45-0E8062BFD713}" dt="2020-10-31T19:30:58.788" v="1566" actId="1036"/>
          <ac:cxnSpMkLst>
            <pc:docMk/>
            <pc:sldMk cId="3267809829" sldId="393"/>
            <ac:cxnSpMk id="78" creationId="{CF801B04-0222-4558-BE33-3BB27D120B2A}"/>
          </ac:cxnSpMkLst>
        </pc:cxnChg>
      </pc:sldChg>
      <pc:sldChg chg="delSp modSp add del mod ord">
        <pc:chgData name="Watanabe Go" userId="eca159047afb4479" providerId="LiveId" clId="{841019A2-8E70-4414-BB45-0E8062BFD713}" dt="2020-11-02T13:27:06.820" v="1885" actId="47"/>
        <pc:sldMkLst>
          <pc:docMk/>
          <pc:sldMk cId="286119311" sldId="394"/>
        </pc:sldMkLst>
        <pc:spChg chg="mod">
          <ac:chgData name="Watanabe Go" userId="eca159047afb4479" providerId="LiveId" clId="{841019A2-8E70-4414-BB45-0E8062BFD713}" dt="2020-10-31T18:59:01.207" v="1208" actId="20577"/>
          <ac:spMkLst>
            <pc:docMk/>
            <pc:sldMk cId="286119311" sldId="394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0-31T18:59:03.648" v="1209" actId="20577"/>
          <ac:spMkLst>
            <pc:docMk/>
            <pc:sldMk cId="286119311" sldId="394"/>
            <ac:spMk id="27" creationId="{6E69765B-9802-40C2-8374-6ADEA2994C0A}"/>
          </ac:spMkLst>
        </pc:spChg>
        <pc:spChg chg="del">
          <ac:chgData name="Watanabe Go" userId="eca159047afb4479" providerId="LiveId" clId="{841019A2-8E70-4414-BB45-0E8062BFD713}" dt="2020-10-31T18:58:48.187" v="1205" actId="478"/>
          <ac:spMkLst>
            <pc:docMk/>
            <pc:sldMk cId="286119311" sldId="394"/>
            <ac:spMk id="79" creationId="{0EC08E3A-7DD0-41A6-89DF-5670F4AC6265}"/>
          </ac:spMkLst>
        </pc:spChg>
        <pc:spChg chg="del">
          <ac:chgData name="Watanabe Go" userId="eca159047afb4479" providerId="LiveId" clId="{841019A2-8E70-4414-BB45-0E8062BFD713}" dt="2020-10-31T18:58:45.747" v="1204" actId="478"/>
          <ac:spMkLst>
            <pc:docMk/>
            <pc:sldMk cId="286119311" sldId="394"/>
            <ac:spMk id="82" creationId="{8D14EF2D-4CAA-4FB7-9D1D-C6C65F695F4B}"/>
          </ac:spMkLst>
        </pc:spChg>
        <pc:cxnChg chg="del mod">
          <ac:chgData name="Watanabe Go" userId="eca159047afb4479" providerId="LiveId" clId="{841019A2-8E70-4414-BB45-0E8062BFD713}" dt="2020-10-31T18:58:41.428" v="1203" actId="478"/>
          <ac:cxnSpMkLst>
            <pc:docMk/>
            <pc:sldMk cId="286119311" sldId="394"/>
            <ac:cxnSpMk id="57" creationId="{83AB67E3-29FD-49FF-A01C-61ADCA1444E4}"/>
          </ac:cxnSpMkLst>
        </pc:cxnChg>
        <pc:cxnChg chg="del mod">
          <ac:chgData name="Watanabe Go" userId="eca159047afb4479" providerId="LiveId" clId="{841019A2-8E70-4414-BB45-0E8062BFD713}" dt="2020-10-31T18:58:41.428" v="1203" actId="478"/>
          <ac:cxnSpMkLst>
            <pc:docMk/>
            <pc:sldMk cId="286119311" sldId="394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0-31T18:58:51.803" v="1206" actId="478"/>
          <ac:cxnSpMkLst>
            <pc:docMk/>
            <pc:sldMk cId="286119311" sldId="394"/>
            <ac:cxnSpMk id="62" creationId="{F62E3D40-9C75-4E73-8F13-01D296A4FADE}"/>
          </ac:cxnSpMkLst>
        </pc:cxnChg>
        <pc:cxnChg chg="del">
          <ac:chgData name="Watanabe Go" userId="eca159047afb4479" providerId="LiveId" clId="{841019A2-8E70-4414-BB45-0E8062BFD713}" dt="2020-10-31T18:58:41.428" v="1203" actId="478"/>
          <ac:cxnSpMkLst>
            <pc:docMk/>
            <pc:sldMk cId="286119311" sldId="394"/>
            <ac:cxnSpMk id="76" creationId="{9B82BFFF-F01C-4AD4-BFBC-198E37E9CCCD}"/>
          </ac:cxnSpMkLst>
        </pc:cxnChg>
        <pc:cxnChg chg="del">
          <ac:chgData name="Watanabe Go" userId="eca159047afb4479" providerId="LiveId" clId="{841019A2-8E70-4414-BB45-0E8062BFD713}" dt="2020-10-31T18:58:45.747" v="1204" actId="478"/>
          <ac:cxnSpMkLst>
            <pc:docMk/>
            <pc:sldMk cId="286119311" sldId="394"/>
            <ac:cxnSpMk id="77" creationId="{E90D2F4B-6604-4033-B5B8-86C9B7042116}"/>
          </ac:cxnSpMkLst>
        </pc:cxnChg>
      </pc:sldChg>
      <pc:sldChg chg="addSp delSp modSp add del mod ord">
        <pc:chgData name="Watanabe Go" userId="eca159047afb4479" providerId="LiveId" clId="{841019A2-8E70-4414-BB45-0E8062BFD713}" dt="2020-11-02T13:22:31.616" v="1801" actId="47"/>
        <pc:sldMkLst>
          <pc:docMk/>
          <pc:sldMk cId="2384776600" sldId="395"/>
        </pc:sldMkLst>
        <pc:spChg chg="mod">
          <ac:chgData name="Watanabe Go" userId="eca159047afb4479" providerId="LiveId" clId="{841019A2-8E70-4414-BB45-0E8062BFD713}" dt="2020-10-31T19:15:14.595" v="1523"/>
          <ac:spMkLst>
            <pc:docMk/>
            <pc:sldMk cId="2384776600" sldId="395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0-31T19:14:31.328" v="1511" actId="1076"/>
          <ac:spMkLst>
            <pc:docMk/>
            <pc:sldMk cId="2384776600" sldId="395"/>
            <ac:spMk id="6" creationId="{1AB89513-D573-433E-A170-130A08A27B05}"/>
          </ac:spMkLst>
        </pc:spChg>
        <pc:spChg chg="mod">
          <ac:chgData name="Watanabe Go" userId="eca159047afb4479" providerId="LiveId" clId="{841019A2-8E70-4414-BB45-0E8062BFD713}" dt="2020-10-31T19:13:48.924" v="1505" actId="207"/>
          <ac:spMkLst>
            <pc:docMk/>
            <pc:sldMk cId="2384776600" sldId="395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0-31T19:15:32.243" v="1528"/>
          <ac:spMkLst>
            <pc:docMk/>
            <pc:sldMk cId="2384776600" sldId="395"/>
            <ac:spMk id="27" creationId="{6E69765B-9802-40C2-8374-6ADEA2994C0A}"/>
          </ac:spMkLst>
        </pc:spChg>
        <pc:spChg chg="mod">
          <ac:chgData name="Watanabe Go" userId="eca159047afb4479" providerId="LiveId" clId="{841019A2-8E70-4414-BB45-0E8062BFD713}" dt="2020-10-31T19:11:17.786" v="1422"/>
          <ac:spMkLst>
            <pc:docMk/>
            <pc:sldMk cId="2384776600" sldId="395"/>
            <ac:spMk id="63" creationId="{A838DDEA-B7DC-49E8-BBE7-7399B41A3E7D}"/>
          </ac:spMkLst>
        </pc:spChg>
        <pc:spChg chg="mod">
          <ac:chgData name="Watanabe Go" userId="eca159047afb4479" providerId="LiveId" clId="{841019A2-8E70-4414-BB45-0E8062BFD713}" dt="2020-10-31T19:11:17.786" v="1422"/>
          <ac:spMkLst>
            <pc:docMk/>
            <pc:sldMk cId="2384776600" sldId="395"/>
            <ac:spMk id="64" creationId="{C23EEA21-5FA0-4A97-91BF-A8272E12C8FB}"/>
          </ac:spMkLst>
        </pc:spChg>
        <pc:spChg chg="mod">
          <ac:chgData name="Watanabe Go" userId="eca159047afb4479" providerId="LiveId" clId="{841019A2-8E70-4414-BB45-0E8062BFD713}" dt="2020-10-31T19:11:17.786" v="1422"/>
          <ac:spMkLst>
            <pc:docMk/>
            <pc:sldMk cId="2384776600" sldId="395"/>
            <ac:spMk id="65" creationId="{DB740B10-6F52-4AB4-B64A-5329E5E35F75}"/>
          </ac:spMkLst>
        </pc:spChg>
        <pc:spChg chg="del mod">
          <ac:chgData name="Watanabe Go" userId="eca159047afb4479" providerId="LiveId" clId="{841019A2-8E70-4414-BB45-0E8062BFD713}" dt="2020-10-31T19:13:54.138" v="1506" actId="478"/>
          <ac:spMkLst>
            <pc:docMk/>
            <pc:sldMk cId="2384776600" sldId="395"/>
            <ac:spMk id="79" creationId="{0EC08E3A-7DD0-41A6-89DF-5670F4AC6265}"/>
          </ac:spMkLst>
        </pc:spChg>
        <pc:spChg chg="mod">
          <ac:chgData name="Watanabe Go" userId="eca159047afb4479" providerId="LiveId" clId="{841019A2-8E70-4414-BB45-0E8062BFD713}" dt="2020-10-31T19:14:50.321" v="1514" actId="14100"/>
          <ac:spMkLst>
            <pc:docMk/>
            <pc:sldMk cId="2384776600" sldId="395"/>
            <ac:spMk id="82" creationId="{8D14EF2D-4CAA-4FB7-9D1D-C6C65F695F4B}"/>
          </ac:spMkLst>
        </pc:spChg>
        <pc:grpChg chg="add mod">
          <ac:chgData name="Watanabe Go" userId="eca159047afb4479" providerId="LiveId" clId="{841019A2-8E70-4414-BB45-0E8062BFD713}" dt="2020-10-31T19:11:17.786" v="1422"/>
          <ac:grpSpMkLst>
            <pc:docMk/>
            <pc:sldMk cId="2384776600" sldId="395"/>
            <ac:grpSpMk id="60" creationId="{4E1E646D-DC68-4B89-B5CC-809C133DF392}"/>
          </ac:grpSpMkLst>
        </pc:grpChg>
        <pc:grpChg chg="mod">
          <ac:chgData name="Watanabe Go" userId="eca159047afb4479" providerId="LiveId" clId="{841019A2-8E70-4414-BB45-0E8062BFD713}" dt="2020-10-31T19:11:17.786" v="1422"/>
          <ac:grpSpMkLst>
            <pc:docMk/>
            <pc:sldMk cId="2384776600" sldId="395"/>
            <ac:grpSpMk id="61" creationId="{F9FA5001-EAD2-4BEB-8D5A-0DFB869C0712}"/>
          </ac:grpSpMkLst>
        </pc:grpChg>
        <pc:cxnChg chg="del">
          <ac:chgData name="Watanabe Go" userId="eca159047afb4479" providerId="LiveId" clId="{841019A2-8E70-4414-BB45-0E8062BFD713}" dt="2020-10-31T19:13:40.441" v="1500" actId="478"/>
          <ac:cxnSpMkLst>
            <pc:docMk/>
            <pc:sldMk cId="2384776600" sldId="395"/>
            <ac:cxnSpMk id="77" creationId="{E90D2F4B-6604-4033-B5B8-86C9B7042116}"/>
          </ac:cxnSpMkLst>
        </pc:cxnChg>
      </pc:sldChg>
      <pc:sldChg chg="delSp modSp add del mod ord">
        <pc:chgData name="Watanabe Go" userId="eca159047afb4479" providerId="LiveId" clId="{841019A2-8E70-4414-BB45-0E8062BFD713}" dt="2020-11-02T13:21:33.616" v="1789" actId="47"/>
        <pc:sldMkLst>
          <pc:docMk/>
          <pc:sldMk cId="3000503029" sldId="396"/>
        </pc:sldMkLst>
        <pc:spChg chg="mod">
          <ac:chgData name="Watanabe Go" userId="eca159047afb4479" providerId="LiveId" clId="{841019A2-8E70-4414-BB45-0E8062BFD713}" dt="2020-10-31T19:12:57.746" v="1492"/>
          <ac:spMkLst>
            <pc:docMk/>
            <pc:sldMk cId="3000503029" sldId="396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0-31T19:13:16.511" v="1497" actId="207"/>
          <ac:spMkLst>
            <pc:docMk/>
            <pc:sldMk cId="3000503029" sldId="396"/>
            <ac:spMk id="21" creationId="{0823F853-91D8-48BF-B1BB-67DC64820393}"/>
          </ac:spMkLst>
        </pc:spChg>
        <pc:spChg chg="del">
          <ac:chgData name="Watanabe Go" userId="eca159047afb4479" providerId="LiveId" clId="{841019A2-8E70-4414-BB45-0E8062BFD713}" dt="2020-10-31T19:12:29.409" v="1426" actId="478"/>
          <ac:spMkLst>
            <pc:docMk/>
            <pc:sldMk cId="3000503029" sldId="396"/>
            <ac:spMk id="82" creationId="{8D14EF2D-4CAA-4FB7-9D1D-C6C65F695F4B}"/>
          </ac:spMkLst>
        </pc:spChg>
        <pc:cxnChg chg="del mod">
          <ac:chgData name="Watanabe Go" userId="eca159047afb4479" providerId="LiveId" clId="{841019A2-8E70-4414-BB45-0E8062BFD713}" dt="2020-10-31T19:12:29.409" v="1426" actId="478"/>
          <ac:cxnSpMkLst>
            <pc:docMk/>
            <pc:sldMk cId="3000503029" sldId="396"/>
            <ac:cxnSpMk id="57" creationId="{83AB67E3-29FD-49FF-A01C-61ADCA1444E4}"/>
          </ac:cxnSpMkLst>
        </pc:cxnChg>
        <pc:cxnChg chg="del mod">
          <ac:chgData name="Watanabe Go" userId="eca159047afb4479" providerId="LiveId" clId="{841019A2-8E70-4414-BB45-0E8062BFD713}" dt="2020-10-31T19:12:29.409" v="1426" actId="478"/>
          <ac:cxnSpMkLst>
            <pc:docMk/>
            <pc:sldMk cId="3000503029" sldId="396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0-31T19:12:29.409" v="1426" actId="478"/>
          <ac:cxnSpMkLst>
            <pc:docMk/>
            <pc:sldMk cId="3000503029" sldId="396"/>
            <ac:cxnSpMk id="62" creationId="{F62E3D40-9C75-4E73-8F13-01D296A4FADE}"/>
          </ac:cxnSpMkLst>
        </pc:cxnChg>
      </pc:sldChg>
      <pc:sldChg chg="addSp delSp modSp add mod">
        <pc:chgData name="Watanabe Go" userId="eca159047afb4479" providerId="LiveId" clId="{841019A2-8E70-4414-BB45-0E8062BFD713}" dt="2020-11-02T13:31:16.528" v="1892" actId="207"/>
        <pc:sldMkLst>
          <pc:docMk/>
          <pc:sldMk cId="2325301708" sldId="397"/>
        </pc:sldMkLst>
        <pc:spChg chg="mod">
          <ac:chgData name="Watanabe Go" userId="eca159047afb4479" providerId="LiveId" clId="{841019A2-8E70-4414-BB45-0E8062BFD713}" dt="2020-11-02T13:21:22.627" v="1788"/>
          <ac:spMkLst>
            <pc:docMk/>
            <pc:sldMk cId="2325301708" sldId="397"/>
            <ac:spMk id="2" creationId="{C854BBB7-A7C0-4E18-AC07-230CEC3B508B}"/>
          </ac:spMkLst>
        </pc:spChg>
        <pc:spChg chg="add">
          <ac:chgData name="Watanabe Go" userId="eca159047afb4479" providerId="LiveId" clId="{841019A2-8E70-4414-BB45-0E8062BFD713}" dt="2020-11-02T13:20:57.046" v="1784" actId="22"/>
          <ac:spMkLst>
            <pc:docMk/>
            <pc:sldMk cId="2325301708" sldId="397"/>
            <ac:spMk id="19" creationId="{81AD29B2-CD32-444B-96F1-5007A2E28860}"/>
          </ac:spMkLst>
        </pc:spChg>
        <pc:spChg chg="mod">
          <ac:chgData name="Watanabe Go" userId="eca159047afb4479" providerId="LiveId" clId="{841019A2-8E70-4414-BB45-0E8062BFD713}" dt="2020-11-02T13:31:16.528" v="1892" actId="207"/>
          <ac:spMkLst>
            <pc:docMk/>
            <pc:sldMk cId="2325301708" sldId="397"/>
            <ac:spMk id="21" creationId="{0823F853-91D8-48BF-B1BB-67DC64820393}"/>
          </ac:spMkLst>
        </pc:spChg>
        <pc:spChg chg="del">
          <ac:chgData name="Watanabe Go" userId="eca159047afb4479" providerId="LiveId" clId="{841019A2-8E70-4414-BB45-0E8062BFD713}" dt="2020-11-02T13:20:33.854" v="1781" actId="478"/>
          <ac:spMkLst>
            <pc:docMk/>
            <pc:sldMk cId="2325301708" sldId="397"/>
            <ac:spMk id="48" creationId="{1B113449-0AC2-4E13-BE7B-D55DB6784F7E}"/>
          </ac:spMkLst>
        </pc:spChg>
        <pc:spChg chg="del">
          <ac:chgData name="Watanabe Go" userId="eca159047afb4479" providerId="LiveId" clId="{841019A2-8E70-4414-BB45-0E8062BFD713}" dt="2020-11-02T13:21:01.130" v="1785" actId="478"/>
          <ac:spMkLst>
            <pc:docMk/>
            <pc:sldMk cId="2325301708" sldId="397"/>
            <ac:spMk id="79" creationId="{0EC08E3A-7DD0-41A6-89DF-5670F4AC6265}"/>
          </ac:spMkLst>
        </pc:spChg>
        <pc:spChg chg="del">
          <ac:chgData name="Watanabe Go" userId="eca159047afb4479" providerId="LiveId" clId="{841019A2-8E70-4414-BB45-0E8062BFD713}" dt="2020-11-02T13:20:33.854" v="1781" actId="478"/>
          <ac:spMkLst>
            <pc:docMk/>
            <pc:sldMk cId="2325301708" sldId="397"/>
            <ac:spMk id="90" creationId="{48F7E0A5-1FF0-4E88-83C1-331D443E917C}"/>
          </ac:spMkLst>
        </pc:spChg>
        <pc:cxnChg chg="del mod">
          <ac:chgData name="Watanabe Go" userId="eca159047afb4479" providerId="LiveId" clId="{841019A2-8E70-4414-BB45-0E8062BFD713}" dt="2020-11-02T13:21:06.455" v="1786" actId="478"/>
          <ac:cxnSpMkLst>
            <pc:docMk/>
            <pc:sldMk cId="2325301708" sldId="397"/>
            <ac:cxnSpMk id="57" creationId="{83AB67E3-29FD-49FF-A01C-61ADCA1444E4}"/>
          </ac:cxnSpMkLst>
        </pc:cxnChg>
        <pc:cxnChg chg="del mod">
          <ac:chgData name="Watanabe Go" userId="eca159047afb4479" providerId="LiveId" clId="{841019A2-8E70-4414-BB45-0E8062BFD713}" dt="2020-11-02T13:21:10.308" v="1787" actId="478"/>
          <ac:cxnSpMkLst>
            <pc:docMk/>
            <pc:sldMk cId="2325301708" sldId="397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1-02T13:21:06.455" v="1786" actId="478"/>
          <ac:cxnSpMkLst>
            <pc:docMk/>
            <pc:sldMk cId="2325301708" sldId="397"/>
            <ac:cxnSpMk id="62" creationId="{F62E3D40-9C75-4E73-8F13-01D296A4FADE}"/>
          </ac:cxnSpMkLst>
        </pc:cxnChg>
      </pc:sldChg>
      <pc:sldChg chg="addSp delSp modSp add mod">
        <pc:chgData name="Watanabe Go" userId="eca159047afb4479" providerId="LiveId" clId="{841019A2-8E70-4414-BB45-0E8062BFD713}" dt="2020-11-02T13:31:27.614" v="1894" actId="207"/>
        <pc:sldMkLst>
          <pc:docMk/>
          <pc:sldMk cId="510538151" sldId="398"/>
        </pc:sldMkLst>
        <pc:spChg chg="mod">
          <ac:chgData name="Watanabe Go" userId="eca159047afb4479" providerId="LiveId" clId="{841019A2-8E70-4414-BB45-0E8062BFD713}" dt="2020-11-02T13:21:56.490" v="1798"/>
          <ac:spMkLst>
            <pc:docMk/>
            <pc:sldMk cId="510538151" sldId="398"/>
            <ac:spMk id="2" creationId="{C854BBB7-A7C0-4E18-AC07-230CEC3B508B}"/>
          </ac:spMkLst>
        </pc:spChg>
        <pc:spChg chg="del">
          <ac:chgData name="Watanabe Go" userId="eca159047afb4479" providerId="LiveId" clId="{841019A2-8E70-4414-BB45-0E8062BFD713}" dt="2020-11-02T13:22:06.638" v="1799" actId="478"/>
          <ac:spMkLst>
            <pc:docMk/>
            <pc:sldMk cId="510538151" sldId="398"/>
            <ac:spMk id="19" creationId="{81AD29B2-CD32-444B-96F1-5007A2E28860}"/>
          </ac:spMkLst>
        </pc:spChg>
        <pc:spChg chg="mod">
          <ac:chgData name="Watanabe Go" userId="eca159047afb4479" providerId="LiveId" clId="{841019A2-8E70-4414-BB45-0E8062BFD713}" dt="2020-11-02T13:31:27.614" v="1894" actId="207"/>
          <ac:spMkLst>
            <pc:docMk/>
            <pc:sldMk cId="510538151" sldId="398"/>
            <ac:spMk id="27" creationId="{6E69765B-9802-40C2-8374-6ADEA2994C0A}"/>
          </ac:spMkLst>
        </pc:spChg>
        <pc:spChg chg="add mod">
          <ac:chgData name="Watanabe Go" userId="eca159047afb4479" providerId="LiveId" clId="{841019A2-8E70-4414-BB45-0E8062BFD713}" dt="2020-11-02T13:27:45.029" v="1890" actId="14100"/>
          <ac:spMkLst>
            <pc:docMk/>
            <pc:sldMk cId="510538151" sldId="398"/>
            <ac:spMk id="64" creationId="{0A138354-7A73-4152-BAA4-FAD2116329C5}"/>
          </ac:spMkLst>
        </pc:spChg>
        <pc:cxnChg chg="add mod">
          <ac:chgData name="Watanabe Go" userId="eca159047afb4479" providerId="LiveId" clId="{841019A2-8E70-4414-BB45-0E8062BFD713}" dt="2020-11-02T13:22:22.537" v="1800"/>
          <ac:cxnSpMkLst>
            <pc:docMk/>
            <pc:sldMk cId="510538151" sldId="398"/>
            <ac:cxnSpMk id="60" creationId="{82F137EE-5D4C-4CE1-8737-1688D1B06CC2}"/>
          </ac:cxnSpMkLst>
        </pc:cxnChg>
        <pc:cxnChg chg="add mod">
          <ac:chgData name="Watanabe Go" userId="eca159047afb4479" providerId="LiveId" clId="{841019A2-8E70-4414-BB45-0E8062BFD713}" dt="2020-11-02T13:22:22.537" v="1800"/>
          <ac:cxnSpMkLst>
            <pc:docMk/>
            <pc:sldMk cId="510538151" sldId="398"/>
            <ac:cxnSpMk id="61" creationId="{AF7C9966-5D43-42CB-A4FE-6D2E577EB299}"/>
          </ac:cxnSpMkLst>
        </pc:cxnChg>
        <pc:cxnChg chg="add mod">
          <ac:chgData name="Watanabe Go" userId="eca159047afb4479" providerId="LiveId" clId="{841019A2-8E70-4414-BB45-0E8062BFD713}" dt="2020-11-02T13:27:26.075" v="1886" actId="14100"/>
          <ac:cxnSpMkLst>
            <pc:docMk/>
            <pc:sldMk cId="510538151" sldId="398"/>
            <ac:cxnSpMk id="62" creationId="{E3DE7E59-3B7D-45EE-9A56-AEE961867EC8}"/>
          </ac:cxnSpMkLst>
        </pc:cxnChg>
        <pc:cxnChg chg="add mod">
          <ac:chgData name="Watanabe Go" userId="eca159047afb4479" providerId="LiveId" clId="{841019A2-8E70-4414-BB45-0E8062BFD713}" dt="2020-11-02T13:22:22.537" v="1800"/>
          <ac:cxnSpMkLst>
            <pc:docMk/>
            <pc:sldMk cId="510538151" sldId="398"/>
            <ac:cxnSpMk id="63" creationId="{4ED174CE-B733-4486-A50D-7C781EC8DDD5}"/>
          </ac:cxnSpMkLst>
        </pc:cxnChg>
        <pc:cxnChg chg="del">
          <ac:chgData name="Watanabe Go" userId="eca159047afb4479" providerId="LiveId" clId="{841019A2-8E70-4414-BB45-0E8062BFD713}" dt="2020-11-02T13:22:06.638" v="1799" actId="478"/>
          <ac:cxnSpMkLst>
            <pc:docMk/>
            <pc:sldMk cId="510538151" sldId="398"/>
            <ac:cxnSpMk id="76" creationId="{9B82BFFF-F01C-4AD4-BFBC-198E37E9CCCD}"/>
          </ac:cxnSpMkLst>
        </pc:cxnChg>
        <pc:cxnChg chg="del">
          <ac:chgData name="Watanabe Go" userId="eca159047afb4479" providerId="LiveId" clId="{841019A2-8E70-4414-BB45-0E8062BFD713}" dt="2020-11-02T13:22:06.638" v="1799" actId="478"/>
          <ac:cxnSpMkLst>
            <pc:docMk/>
            <pc:sldMk cId="510538151" sldId="398"/>
            <ac:cxnSpMk id="77" creationId="{E90D2F4B-6604-4033-B5B8-86C9B7042116}"/>
          </ac:cxnSpMkLst>
        </pc:cxnChg>
      </pc:sldChg>
      <pc:sldChg chg="addSp delSp modSp add mod">
        <pc:chgData name="Watanabe Go" userId="eca159047afb4479" providerId="LiveId" clId="{841019A2-8E70-4414-BB45-0E8062BFD713}" dt="2020-11-02T13:26:47.818" v="1883" actId="1076"/>
        <pc:sldMkLst>
          <pc:docMk/>
          <pc:sldMk cId="1820998713" sldId="399"/>
        </pc:sldMkLst>
        <pc:spChg chg="mod">
          <ac:chgData name="Watanabe Go" userId="eca159047afb4479" providerId="LiveId" clId="{841019A2-8E70-4414-BB45-0E8062BFD713}" dt="2020-11-02T13:23:01.783" v="1805" actId="20577"/>
          <ac:spMkLst>
            <pc:docMk/>
            <pc:sldMk cId="1820998713" sldId="399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1-02T13:25:12.245" v="1813" actId="20577"/>
          <ac:spMkLst>
            <pc:docMk/>
            <pc:sldMk cId="1820998713" sldId="399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1-02T13:25:15.302" v="1814" actId="20577"/>
          <ac:spMkLst>
            <pc:docMk/>
            <pc:sldMk cId="1820998713" sldId="399"/>
            <ac:spMk id="27" creationId="{6E69765B-9802-40C2-8374-6ADEA2994C0A}"/>
          </ac:spMkLst>
        </pc:spChg>
        <pc:spChg chg="del">
          <ac:chgData name="Watanabe Go" userId="eca159047afb4479" providerId="LiveId" clId="{841019A2-8E70-4414-BB45-0E8062BFD713}" dt="2020-11-02T13:23:42.441" v="1807" actId="478"/>
          <ac:spMkLst>
            <pc:docMk/>
            <pc:sldMk cId="1820998713" sldId="399"/>
            <ac:spMk id="64" creationId="{0A138354-7A73-4152-BAA4-FAD2116329C5}"/>
          </ac:spMkLst>
        </pc:spChg>
        <pc:spChg chg="add mod">
          <ac:chgData name="Watanabe Go" userId="eca159047afb4479" providerId="LiveId" clId="{841019A2-8E70-4414-BB45-0E8062BFD713}" dt="2020-11-02T13:23:25.432" v="1806"/>
          <ac:spMkLst>
            <pc:docMk/>
            <pc:sldMk cId="1820998713" sldId="399"/>
            <ac:spMk id="74" creationId="{FF6E3862-3630-4CC6-8297-AEB3B7B660B7}"/>
          </ac:spMkLst>
        </pc:spChg>
        <pc:spChg chg="add mod">
          <ac:chgData name="Watanabe Go" userId="eca159047afb4479" providerId="LiveId" clId="{841019A2-8E70-4414-BB45-0E8062BFD713}" dt="2020-11-02T13:26:47.818" v="1883" actId="1076"/>
          <ac:spMkLst>
            <pc:docMk/>
            <pc:sldMk cId="1820998713" sldId="399"/>
            <ac:spMk id="76" creationId="{ACB92505-4242-4647-BDC6-40B8C7ECD6A9}"/>
          </ac:spMkLst>
        </pc:spChg>
        <pc:spChg chg="mod">
          <ac:chgData name="Watanabe Go" userId="eca159047afb4479" providerId="LiveId" clId="{841019A2-8E70-4414-BB45-0E8062BFD713}" dt="2020-11-02T13:23:51.178" v="1808"/>
          <ac:spMkLst>
            <pc:docMk/>
            <pc:sldMk cId="1820998713" sldId="399"/>
            <ac:spMk id="79" creationId="{93A15F33-DAB1-46F5-99F3-555AAA6E3E22}"/>
          </ac:spMkLst>
        </pc:spChg>
        <pc:spChg chg="mod">
          <ac:chgData name="Watanabe Go" userId="eca159047afb4479" providerId="LiveId" clId="{841019A2-8E70-4414-BB45-0E8062BFD713}" dt="2020-11-02T13:23:51.178" v="1808"/>
          <ac:spMkLst>
            <pc:docMk/>
            <pc:sldMk cId="1820998713" sldId="399"/>
            <ac:spMk id="80" creationId="{76E8BBE1-2A95-487A-B63E-A67A248888F5}"/>
          </ac:spMkLst>
        </pc:spChg>
        <pc:spChg chg="mod">
          <ac:chgData name="Watanabe Go" userId="eca159047afb4479" providerId="LiveId" clId="{841019A2-8E70-4414-BB45-0E8062BFD713}" dt="2020-11-02T13:23:51.178" v="1808"/>
          <ac:spMkLst>
            <pc:docMk/>
            <pc:sldMk cId="1820998713" sldId="399"/>
            <ac:spMk id="81" creationId="{6A1F23CC-3228-4F58-94B8-C1B824733FCC}"/>
          </ac:spMkLst>
        </pc:spChg>
        <pc:grpChg chg="add mod">
          <ac:chgData name="Watanabe Go" userId="eca159047afb4479" providerId="LiveId" clId="{841019A2-8E70-4414-BB45-0E8062BFD713}" dt="2020-11-02T13:23:51.178" v="1808"/>
          <ac:grpSpMkLst>
            <pc:docMk/>
            <pc:sldMk cId="1820998713" sldId="399"/>
            <ac:grpSpMk id="77" creationId="{3933CE7F-3A74-4E1A-9E85-FF4B7F0177F2}"/>
          </ac:grpSpMkLst>
        </pc:grpChg>
        <pc:grpChg chg="mod">
          <ac:chgData name="Watanabe Go" userId="eca159047afb4479" providerId="LiveId" clId="{841019A2-8E70-4414-BB45-0E8062BFD713}" dt="2020-11-02T13:23:51.178" v="1808"/>
          <ac:grpSpMkLst>
            <pc:docMk/>
            <pc:sldMk cId="1820998713" sldId="399"/>
            <ac:grpSpMk id="78" creationId="{99D42A6B-5CD8-4279-ADE4-D287F1FDBC0E}"/>
          </ac:grpSpMkLst>
        </pc:grpChg>
        <pc:grpChg chg="del">
          <ac:chgData name="Watanabe Go" userId="eca159047afb4479" providerId="LiveId" clId="{841019A2-8E70-4414-BB45-0E8062BFD713}" dt="2020-11-02T13:23:54.438" v="1809" actId="478"/>
          <ac:grpSpMkLst>
            <pc:docMk/>
            <pc:sldMk cId="1820998713" sldId="399"/>
            <ac:grpSpMk id="97" creationId="{F5C2CCE5-7389-4B8B-B829-D1CC020A3F67}"/>
          </ac:grpSpMkLst>
        </pc:grp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0" creationId="{82F137EE-5D4C-4CE1-8737-1688D1B06CC2}"/>
          </ac:cxnSpMkLst>
        </pc:cxn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1" creationId="{AF7C9966-5D43-42CB-A4FE-6D2E577EB299}"/>
          </ac:cxnSpMkLst>
        </pc:cxn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2" creationId="{E3DE7E59-3B7D-45EE-9A56-AEE961867EC8}"/>
          </ac:cxnSpMkLst>
        </pc:cxn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3" creationId="{4ED174CE-B733-4486-A50D-7C781EC8DDD5}"/>
          </ac:cxnSpMkLst>
        </pc:cxnChg>
        <pc:cxnChg chg="add mod">
          <ac:chgData name="Watanabe Go" userId="eca159047afb4479" providerId="LiveId" clId="{841019A2-8E70-4414-BB45-0E8062BFD713}" dt="2020-11-02T13:26:29.637" v="1882" actId="1038"/>
          <ac:cxnSpMkLst>
            <pc:docMk/>
            <pc:sldMk cId="1820998713" sldId="399"/>
            <ac:cxnSpMk id="65" creationId="{1BCB1848-C62C-4DC4-8F91-F79BF3E0DC7F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66" creationId="{4F95A9A6-F0BF-434E-859D-256D4A38FD37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67" creationId="{9F7A0C81-064C-4D3E-B1A5-EDCD1C4E57E9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68" creationId="{E7806BCE-EC66-4145-940A-FC5B8CEA9D06}"/>
          </ac:cxnSpMkLst>
        </pc:cxnChg>
        <pc:cxnChg chg="add mod">
          <ac:chgData name="Watanabe Go" userId="eca159047afb4479" providerId="LiveId" clId="{841019A2-8E70-4414-BB45-0E8062BFD713}" dt="2020-11-02T13:25:55.350" v="1875" actId="14100"/>
          <ac:cxnSpMkLst>
            <pc:docMk/>
            <pc:sldMk cId="1820998713" sldId="399"/>
            <ac:cxnSpMk id="69" creationId="{FF3206EC-4F55-4318-9213-978AA8B6FE76}"/>
          </ac:cxnSpMkLst>
        </pc:cxnChg>
        <pc:cxnChg chg="add mod">
          <ac:chgData name="Watanabe Go" userId="eca159047afb4479" providerId="LiveId" clId="{841019A2-8E70-4414-BB45-0E8062BFD713}" dt="2020-11-02T13:26:04.056" v="1877" actId="14100"/>
          <ac:cxnSpMkLst>
            <pc:docMk/>
            <pc:sldMk cId="1820998713" sldId="399"/>
            <ac:cxnSpMk id="70" creationId="{C747F290-B04C-4C06-B374-9DAC26D23B97}"/>
          </ac:cxnSpMkLst>
        </pc:cxnChg>
        <pc:cxnChg chg="add mod">
          <ac:chgData name="Watanabe Go" userId="eca159047afb4479" providerId="LiveId" clId="{841019A2-8E70-4414-BB45-0E8062BFD713}" dt="2020-11-02T13:26:18.894" v="1881" actId="1038"/>
          <ac:cxnSpMkLst>
            <pc:docMk/>
            <pc:sldMk cId="1820998713" sldId="399"/>
            <ac:cxnSpMk id="71" creationId="{E2D7C3DC-82A3-40F4-AE6B-37468F86124A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72" creationId="{F8EC0303-D59F-403C-BD81-9037296C1A00}"/>
          </ac:cxnSpMkLst>
        </pc:cxnChg>
      </pc:sldChg>
      <pc:sldMasterChg chg="addSp delSldLayout">
        <pc:chgData name="Watanabe Go" userId="eca159047afb4479" providerId="LiveId" clId="{841019A2-8E70-4414-BB45-0E8062BFD713}" dt="2020-10-31T18:04:47.874" v="894" actId="47"/>
        <pc:sldMasterMkLst>
          <pc:docMk/>
          <pc:sldMasterMk cId="541211014" sldId="2147483660"/>
        </pc:sldMasterMkLst>
        <pc:spChg chg="add">
          <ac:chgData name="Watanabe Go" userId="eca159047afb4479" providerId="LiveId" clId="{841019A2-8E70-4414-BB45-0E8062BFD713}" dt="2020-10-31T18:02:28.271" v="834"/>
          <ac:spMkLst>
            <pc:docMk/>
            <pc:sldMasterMk cId="541211014" sldId="2147483660"/>
            <ac:spMk id="6" creationId="{C4291E0F-6B8B-44D1-B9F3-648940E3C30F}"/>
          </ac:spMkLst>
        </pc:spChg>
        <pc:sldLayoutChg chg="del">
          <pc:chgData name="Watanabe Go" userId="eca159047afb4479" providerId="LiveId" clId="{841019A2-8E70-4414-BB45-0E8062BFD713}" dt="2020-10-31T18:04:47.874" v="894" actId="47"/>
          <pc:sldLayoutMkLst>
            <pc:docMk/>
            <pc:sldMasterMk cId="541211014" sldId="2147483660"/>
            <pc:sldLayoutMk cId="1341831131" sldId="2147483667"/>
          </pc:sldLayoutMkLst>
        </pc:sldLayoutChg>
      </pc:sldMasterChg>
    </pc:docChg>
  </pc:docChgLst>
  <pc:docChgLst>
    <pc:chgData name="Go Watanabe" userId="eca159047afb4479" providerId="Windows Live" clId="Web-{79B3FE3A-586C-4D2E-8A2F-E0B69E95756C}"/>
    <pc:docChg chg="addSld delSld modSld">
      <pc:chgData name="Go Watanabe" userId="eca159047afb4479" providerId="Windows Live" clId="Web-{79B3FE3A-586C-4D2E-8A2F-E0B69E95756C}" dt="2018-11-12T17:12:44.339" v="64"/>
      <pc:docMkLst>
        <pc:docMk/>
      </pc:docMkLst>
      <pc:sldChg chg="modSp">
        <pc:chgData name="Go Watanabe" userId="eca159047afb4479" providerId="Windows Live" clId="Web-{79B3FE3A-586C-4D2E-8A2F-E0B69E95756C}" dt="2018-11-12T16:20:03.662" v="6" actId="20577"/>
        <pc:sldMkLst>
          <pc:docMk/>
          <pc:sldMk cId="1012464722" sldId="333"/>
        </pc:sldMkLst>
        <pc:spChg chg="mod">
          <ac:chgData name="Go Watanabe" userId="eca159047afb4479" providerId="Windows Live" clId="Web-{79B3FE3A-586C-4D2E-8A2F-E0B69E95756C}" dt="2018-11-12T16:20:03.662" v="6" actId="20577"/>
          <ac:spMkLst>
            <pc:docMk/>
            <pc:sldMk cId="1012464722" sldId="333"/>
            <ac:spMk id="3" creationId="{00000000-0000-0000-0000-000000000000}"/>
          </ac:spMkLst>
        </pc:spChg>
      </pc:sldChg>
      <pc:sldChg chg="addSp delSp modSp new">
        <pc:chgData name="Go Watanabe" userId="eca159047afb4479" providerId="Windows Live" clId="Web-{79B3FE3A-586C-4D2E-8A2F-E0B69E95756C}" dt="2018-11-12T17:12:24.152" v="63"/>
        <pc:sldMkLst>
          <pc:docMk/>
          <pc:sldMk cId="1449218270" sldId="345"/>
        </pc:sldMkLst>
        <pc:spChg chg="del">
          <ac:chgData name="Go Watanabe" userId="eca159047afb4479" providerId="Windows Live" clId="Web-{79B3FE3A-586C-4D2E-8A2F-E0B69E95756C}" dt="2018-11-12T17:07:39.246" v="10"/>
          <ac:spMkLst>
            <pc:docMk/>
            <pc:sldMk cId="1449218270" sldId="345"/>
            <ac:spMk id="3" creationId="{B24FD272-1ED9-4B2B-B4CF-66846E4A4A5D}"/>
          </ac:spMkLst>
        </pc:spChg>
        <pc:spChg chg="add del mod">
          <ac:chgData name="Go Watanabe" userId="eca159047afb4479" providerId="Windows Live" clId="Web-{79B3FE3A-586C-4D2E-8A2F-E0B69E95756C}" dt="2018-11-12T17:12:02.871" v="61"/>
          <ac:spMkLst>
            <pc:docMk/>
            <pc:sldMk cId="1449218270" sldId="345"/>
            <ac:spMk id="8" creationId="{6C7BA5B6-B8FE-4CB4-8665-6DC85227C88F}"/>
          </ac:spMkLst>
        </pc:spChg>
        <pc:spChg chg="add mod">
          <ac:chgData name="Go Watanabe" userId="eca159047afb4479" providerId="Windows Live" clId="Web-{79B3FE3A-586C-4D2E-8A2F-E0B69E95756C}" dt="2018-11-12T17:12:24.074" v="62"/>
          <ac:spMkLst>
            <pc:docMk/>
            <pc:sldMk cId="1449218270" sldId="345"/>
            <ac:spMk id="10" creationId="{CCC2223F-AA92-478A-8F56-8A045675C2BC}"/>
          </ac:spMkLst>
        </pc:spChg>
        <pc:picChg chg="add del mod ord">
          <ac:chgData name="Go Watanabe" userId="eca159047afb4479" providerId="Windows Live" clId="Web-{79B3FE3A-586C-4D2E-8A2F-E0B69E95756C}" dt="2018-11-12T17:10:13.871" v="17"/>
          <ac:picMkLst>
            <pc:docMk/>
            <pc:sldMk cId="1449218270" sldId="345"/>
            <ac:picMk id="5" creationId="{E80230CE-A1DE-4D40-ACE2-F53D3C9B825B}"/>
          </ac:picMkLst>
        </pc:picChg>
        <pc:picChg chg="add">
          <ac:chgData name="Go Watanabe" userId="eca159047afb4479" providerId="Windows Live" clId="Web-{79B3FE3A-586C-4D2E-8A2F-E0B69E95756C}" dt="2018-11-12T17:12:24.152" v="63"/>
          <ac:picMkLst>
            <pc:docMk/>
            <pc:sldMk cId="1449218270" sldId="345"/>
            <ac:picMk id="12" creationId="{A47E8842-A5C5-4134-A1EF-68F97301BE46}"/>
          </ac:picMkLst>
        </pc:picChg>
      </pc:sldChg>
    </pc:docChg>
  </pc:docChgLst>
  <pc:docChgLst>
    <pc:chgData name="Go Watanabe" userId="eca159047afb4479" providerId="Windows Live" clId="Web-{03A7ABAF-8D65-4E09-B667-1D94DA72E989}"/>
    <pc:docChg chg="addSld modSld">
      <pc:chgData name="Go Watanabe" userId="eca159047afb4479" providerId="Windows Live" clId="Web-{03A7ABAF-8D65-4E09-B667-1D94DA72E989}" dt="2018-11-12T17:30:49.933" v="249" actId="14100"/>
      <pc:docMkLst>
        <pc:docMk/>
      </pc:docMkLst>
      <pc:sldChg chg="addSp delSp modSp">
        <pc:chgData name="Go Watanabe" userId="eca159047afb4479" providerId="Windows Live" clId="Web-{03A7ABAF-8D65-4E09-B667-1D94DA72E989}" dt="2018-11-12T17:15:56.323" v="74" actId="1076"/>
        <pc:sldMkLst>
          <pc:docMk/>
          <pc:sldMk cId="1449218270" sldId="345"/>
        </pc:sldMkLst>
        <pc:spChg chg="add mod">
          <ac:chgData name="Go Watanabe" userId="eca159047afb4479" providerId="Windows Live" clId="Web-{03A7ABAF-8D65-4E09-B667-1D94DA72E989}" dt="2018-11-12T17:15:56.323" v="74" actId="1076"/>
          <ac:spMkLst>
            <pc:docMk/>
            <pc:sldMk cId="1449218270" sldId="345"/>
            <ac:spMk id="3" creationId="{72AC7A59-75EC-4812-B5F1-8473610F869E}"/>
          </ac:spMkLst>
        </pc:spChg>
        <pc:spChg chg="add del mod">
          <ac:chgData name="Go Watanabe" userId="eca159047afb4479" providerId="Windows Live" clId="Web-{03A7ABAF-8D65-4E09-B667-1D94DA72E989}" dt="2018-11-12T17:14:10.338" v="9"/>
          <ac:spMkLst>
            <pc:docMk/>
            <pc:sldMk cId="1449218270" sldId="345"/>
            <ac:spMk id="5" creationId="{8D26B0A1-A6BE-4379-9F6D-1701BFDEA0AD}"/>
          </ac:spMkLst>
        </pc:spChg>
        <pc:spChg chg="add del mod">
          <ac:chgData name="Go Watanabe" userId="eca159047afb4479" providerId="Windows Live" clId="Web-{03A7ABAF-8D65-4E09-B667-1D94DA72E989}" dt="2018-11-12T17:14:08.151" v="6"/>
          <ac:spMkLst>
            <pc:docMk/>
            <pc:sldMk cId="1449218270" sldId="345"/>
            <ac:spMk id="6" creationId="{E6E4B0CA-C11D-4331-A8B9-566A7530E6F7}"/>
          </ac:spMkLst>
        </pc:spChg>
        <pc:spChg chg="mod">
          <ac:chgData name="Go Watanabe" userId="eca159047afb4479" providerId="Windows Live" clId="Web-{03A7ABAF-8D65-4E09-B667-1D94DA72E989}" dt="2018-11-12T17:13:47.588" v="1" actId="14100"/>
          <ac:spMkLst>
            <pc:docMk/>
            <pc:sldMk cId="1449218270" sldId="345"/>
            <ac:spMk id="10" creationId="{CCC2223F-AA92-478A-8F56-8A045675C2BC}"/>
          </ac:spMkLst>
        </pc:spChg>
      </pc:sldChg>
      <pc:sldChg chg="addSp delSp modSp new">
        <pc:chgData name="Go Watanabe" userId="eca159047afb4479" providerId="Windows Live" clId="Web-{03A7ABAF-8D65-4E09-B667-1D94DA72E989}" dt="2018-11-12T17:30:49.933" v="249" actId="14100"/>
        <pc:sldMkLst>
          <pc:docMk/>
          <pc:sldMk cId="4184024086" sldId="346"/>
        </pc:sldMkLst>
        <pc:spChg chg="mod">
          <ac:chgData name="Go Watanabe" userId="eca159047afb4479" providerId="Windows Live" clId="Web-{03A7ABAF-8D65-4E09-B667-1D94DA72E989}" dt="2018-11-12T17:16:11.401" v="76" actId="14100"/>
          <ac:spMkLst>
            <pc:docMk/>
            <pc:sldMk cId="4184024086" sldId="346"/>
            <ac:spMk id="3" creationId="{C03587E1-C543-4A12-A758-B601C1380F17}"/>
          </ac:spMkLst>
        </pc:spChg>
        <pc:spChg chg="add mod">
          <ac:chgData name="Go Watanabe" userId="eca159047afb4479" providerId="Windows Live" clId="Web-{03A7ABAF-8D65-4E09-B667-1D94DA72E989}" dt="2018-11-12T17:29:13.105" v="213" actId="1076"/>
          <ac:spMkLst>
            <pc:docMk/>
            <pc:sldMk cId="4184024086" sldId="346"/>
            <ac:spMk id="5" creationId="{4C562F6D-D264-449F-BF93-91B02CFD1069}"/>
          </ac:spMkLst>
        </pc:spChg>
        <pc:spChg chg="add mod">
          <ac:chgData name="Go Watanabe" userId="eca159047afb4479" providerId="Windows Live" clId="Web-{03A7ABAF-8D65-4E09-B667-1D94DA72E989}" dt="2018-11-12T17:29:13.120" v="214" actId="1076"/>
          <ac:spMkLst>
            <pc:docMk/>
            <pc:sldMk cId="4184024086" sldId="346"/>
            <ac:spMk id="6" creationId="{0C10373B-846C-4855-A48F-02BE1A9F0DF3}"/>
          </ac:spMkLst>
        </pc:spChg>
        <pc:spChg chg="add mod">
          <ac:chgData name="Go Watanabe" userId="eca159047afb4479" providerId="Windows Live" clId="Web-{03A7ABAF-8D65-4E09-B667-1D94DA72E989}" dt="2018-11-12T17:29:13.136" v="215" actId="1076"/>
          <ac:spMkLst>
            <pc:docMk/>
            <pc:sldMk cId="4184024086" sldId="346"/>
            <ac:spMk id="7" creationId="{2A95C43A-2AC0-494D-86EF-E1D71EE07A04}"/>
          </ac:spMkLst>
        </pc:spChg>
        <pc:spChg chg="add mod">
          <ac:chgData name="Go Watanabe" userId="eca159047afb4479" providerId="Windows Live" clId="Web-{03A7ABAF-8D65-4E09-B667-1D94DA72E989}" dt="2018-11-12T17:30:41.136" v="248" actId="1076"/>
          <ac:spMkLst>
            <pc:docMk/>
            <pc:sldMk cId="4184024086" sldId="346"/>
            <ac:spMk id="8" creationId="{0C3ED2B4-1AE6-4B26-91C9-74F2C34C635C}"/>
          </ac:spMkLst>
        </pc:spChg>
        <pc:spChg chg="add mod">
          <ac:chgData name="Go Watanabe" userId="eca159047afb4479" providerId="Windows Live" clId="Web-{03A7ABAF-8D65-4E09-B667-1D94DA72E989}" dt="2018-11-12T17:29:13.136" v="216" actId="1076"/>
          <ac:spMkLst>
            <pc:docMk/>
            <pc:sldMk cId="4184024086" sldId="346"/>
            <ac:spMk id="9" creationId="{4B195DB7-D5B6-4286-A829-0DACBF8B8EA8}"/>
          </ac:spMkLst>
        </pc:spChg>
        <pc:spChg chg="add mod">
          <ac:chgData name="Go Watanabe" userId="eca159047afb4479" providerId="Windows Live" clId="Web-{03A7ABAF-8D65-4E09-B667-1D94DA72E989}" dt="2018-11-12T17:29:13.152" v="217" actId="1076"/>
          <ac:spMkLst>
            <pc:docMk/>
            <pc:sldMk cId="4184024086" sldId="346"/>
            <ac:spMk id="10" creationId="{89E13A23-8C5C-44C5-B6C5-4797A8B23253}"/>
          </ac:spMkLst>
        </pc:spChg>
        <pc:spChg chg="add mod">
          <ac:chgData name="Go Watanabe" userId="eca159047afb4479" providerId="Windows Live" clId="Web-{03A7ABAF-8D65-4E09-B667-1D94DA72E989}" dt="2018-11-12T17:29:13.167" v="218" actId="1076"/>
          <ac:spMkLst>
            <pc:docMk/>
            <pc:sldMk cId="4184024086" sldId="346"/>
            <ac:spMk id="11" creationId="{B225956C-027F-4165-B75D-20B3220D7801}"/>
          </ac:spMkLst>
        </pc:spChg>
        <pc:spChg chg="add del mod">
          <ac:chgData name="Go Watanabe" userId="eca159047afb4479" providerId="Windows Live" clId="Web-{03A7ABAF-8D65-4E09-B667-1D94DA72E989}" dt="2018-11-12T17:29:18.277" v="222"/>
          <ac:spMkLst>
            <pc:docMk/>
            <pc:sldMk cId="4184024086" sldId="346"/>
            <ac:spMk id="12" creationId="{BF22DD5C-41F5-4940-BA83-365F0F49511F}"/>
          </ac:spMkLst>
        </pc:spChg>
        <pc:spChg chg="add del mod">
          <ac:chgData name="Go Watanabe" userId="eca159047afb4479" providerId="Windows Live" clId="Web-{03A7ABAF-8D65-4E09-B667-1D94DA72E989}" dt="2018-11-12T17:29:23.183" v="224"/>
          <ac:spMkLst>
            <pc:docMk/>
            <pc:sldMk cId="4184024086" sldId="346"/>
            <ac:spMk id="13" creationId="{21B17BBF-922E-4EA6-8827-70406EDAB85F}"/>
          </ac:spMkLst>
        </pc:spChg>
        <pc:cxnChg chg="add mod">
          <ac:chgData name="Go Watanabe" userId="eca159047afb4479" providerId="Windows Live" clId="Web-{03A7ABAF-8D65-4E09-B667-1D94DA72E989}" dt="2018-11-12T17:30:49.933" v="249" actId="14100"/>
          <ac:cxnSpMkLst>
            <pc:docMk/>
            <pc:sldMk cId="4184024086" sldId="346"/>
            <ac:cxnSpMk id="14" creationId="{EB52FC92-57E7-4FB5-AB20-080A738F9024}"/>
          </ac:cxnSpMkLst>
        </pc:cxnChg>
        <pc:cxnChg chg="add mod">
          <ac:chgData name="Go Watanabe" userId="eca159047afb4479" providerId="Windows Live" clId="Web-{03A7ABAF-8D65-4E09-B667-1D94DA72E989}" dt="2018-11-12T17:30:35.823" v="245" actId="1076"/>
          <ac:cxnSpMkLst>
            <pc:docMk/>
            <pc:sldMk cId="4184024086" sldId="346"/>
            <ac:cxnSpMk id="15" creationId="{C29DE907-A7B8-4B51-873E-A4DDD4DBA59E}"/>
          </ac:cxnSpMkLst>
        </pc:cxnChg>
        <pc:cxnChg chg="add mod">
          <ac:chgData name="Go Watanabe" userId="eca159047afb4479" providerId="Windows Live" clId="Web-{03A7ABAF-8D65-4E09-B667-1D94DA72E989}" dt="2018-11-12T17:30:39.042" v="247" actId="1076"/>
          <ac:cxnSpMkLst>
            <pc:docMk/>
            <pc:sldMk cId="4184024086" sldId="346"/>
            <ac:cxnSpMk id="16" creationId="{C8E9AE48-47D9-4591-B388-B7600CF7EF1B}"/>
          </ac:cxnSpMkLst>
        </pc:cxnChg>
      </pc:sldChg>
    </pc:docChg>
  </pc:docChgLst>
  <pc:docChgLst>
    <pc:chgData name="Watanabe Go" userId="eca159047afb4479" providerId="LiveId" clId="{68503B11-5667-47C1-AE8F-29D45B8DA430}"/>
    <pc:docChg chg="modSld">
      <pc:chgData name="Watanabe Go" userId="eca159047afb4479" providerId="LiveId" clId="{68503B11-5667-47C1-AE8F-29D45B8DA430}" dt="2020-11-19T15:38:35.224" v="17"/>
      <pc:docMkLst>
        <pc:docMk/>
      </pc:docMkLst>
      <pc:sldChg chg="modSp mod">
        <pc:chgData name="Watanabe Go" userId="eca159047afb4479" providerId="LiveId" clId="{68503B11-5667-47C1-AE8F-29D45B8DA430}" dt="2020-11-19T15:38:35.224" v="17"/>
        <pc:sldMkLst>
          <pc:docMk/>
          <pc:sldMk cId="1820998713" sldId="399"/>
        </pc:sldMkLst>
        <pc:spChg chg="mod">
          <ac:chgData name="Watanabe Go" userId="eca159047afb4479" providerId="LiveId" clId="{68503B11-5667-47C1-AE8F-29D45B8DA430}" dt="2020-11-19T15:38:35.224" v="17"/>
          <ac:spMkLst>
            <pc:docMk/>
            <pc:sldMk cId="1820998713" sldId="399"/>
            <ac:spMk id="2" creationId="{C854BBB7-A7C0-4E18-AC07-230CEC3B508B}"/>
          </ac:spMkLst>
        </pc:spChg>
      </pc:sldChg>
    </pc:docChg>
  </pc:docChgLst>
  <pc:docChgLst>
    <pc:chgData name="Watanabe Go" userId="eca159047afb4479" providerId="LiveId" clId="{40654677-61F7-4DEB-BA69-64FC7525E34A}"/>
    <pc:docChg chg="undo custSel addSld delSld modSld sldOrd">
      <pc:chgData name="Watanabe Go" userId="eca159047afb4479" providerId="LiveId" clId="{40654677-61F7-4DEB-BA69-64FC7525E34A}" dt="2020-12-03T14:03:41.092" v="751" actId="47"/>
      <pc:docMkLst>
        <pc:docMk/>
      </pc:docMkLst>
      <pc:sldChg chg="del">
        <pc:chgData name="Watanabe Go" userId="eca159047afb4479" providerId="LiveId" clId="{40654677-61F7-4DEB-BA69-64FC7525E34A}" dt="2020-12-03T13:30:08.849" v="5" actId="47"/>
        <pc:sldMkLst>
          <pc:docMk/>
          <pc:sldMk cId="466375949" sldId="391"/>
        </pc:sldMkLst>
      </pc:sldChg>
      <pc:sldChg chg="del">
        <pc:chgData name="Watanabe Go" userId="eca159047afb4479" providerId="LiveId" clId="{40654677-61F7-4DEB-BA69-64FC7525E34A}" dt="2020-12-03T13:30:08.849" v="5" actId="47"/>
        <pc:sldMkLst>
          <pc:docMk/>
          <pc:sldMk cId="2325301708" sldId="397"/>
        </pc:sldMkLst>
      </pc:sldChg>
      <pc:sldChg chg="del">
        <pc:chgData name="Watanabe Go" userId="eca159047afb4479" providerId="LiveId" clId="{40654677-61F7-4DEB-BA69-64FC7525E34A}" dt="2020-12-03T13:30:08.849" v="5" actId="47"/>
        <pc:sldMkLst>
          <pc:docMk/>
          <pc:sldMk cId="510538151" sldId="398"/>
        </pc:sldMkLst>
      </pc:sldChg>
      <pc:sldChg chg="del">
        <pc:chgData name="Watanabe Go" userId="eca159047afb4479" providerId="LiveId" clId="{40654677-61F7-4DEB-BA69-64FC7525E34A}" dt="2020-12-03T13:30:08.849" v="5" actId="47"/>
        <pc:sldMkLst>
          <pc:docMk/>
          <pc:sldMk cId="1820998713" sldId="399"/>
        </pc:sldMkLst>
      </pc:sldChg>
      <pc:sldChg chg="add del">
        <pc:chgData name="Watanabe Go" userId="eca159047afb4479" providerId="LiveId" clId="{40654677-61F7-4DEB-BA69-64FC7525E34A}" dt="2020-12-03T13:29:43.658" v="2" actId="47"/>
        <pc:sldMkLst>
          <pc:docMk/>
          <pc:sldMk cId="2131095326" sldId="401"/>
        </pc:sldMkLst>
      </pc:sldChg>
      <pc:sldChg chg="add del">
        <pc:chgData name="Watanabe Go" userId="eca159047afb4479" providerId="LiveId" clId="{40654677-61F7-4DEB-BA69-64FC7525E34A}" dt="2020-12-03T13:29:43.658" v="2" actId="47"/>
        <pc:sldMkLst>
          <pc:docMk/>
          <pc:sldMk cId="538454222" sldId="402"/>
        </pc:sldMkLst>
      </pc:sldChg>
      <pc:sldChg chg="del">
        <pc:chgData name="Watanabe Go" userId="eca159047afb4479" providerId="LiveId" clId="{40654677-61F7-4DEB-BA69-64FC7525E34A}" dt="2020-12-03T13:30:08.849" v="5" actId="47"/>
        <pc:sldMkLst>
          <pc:docMk/>
          <pc:sldMk cId="2531169845" sldId="403"/>
        </pc:sldMkLst>
      </pc:sldChg>
      <pc:sldChg chg="add del">
        <pc:chgData name="Watanabe Go" userId="eca159047afb4479" providerId="LiveId" clId="{40654677-61F7-4DEB-BA69-64FC7525E34A}" dt="2020-12-03T13:29:43.658" v="2" actId="47"/>
        <pc:sldMkLst>
          <pc:docMk/>
          <pc:sldMk cId="3221353198" sldId="407"/>
        </pc:sldMkLst>
      </pc:sldChg>
      <pc:sldChg chg="add del">
        <pc:chgData name="Watanabe Go" userId="eca159047afb4479" providerId="LiveId" clId="{40654677-61F7-4DEB-BA69-64FC7525E34A}" dt="2020-12-03T13:29:57.264" v="4" actId="47"/>
        <pc:sldMkLst>
          <pc:docMk/>
          <pc:sldMk cId="1313158659" sldId="409"/>
        </pc:sldMkLst>
      </pc:sldChg>
      <pc:sldChg chg="add del">
        <pc:chgData name="Watanabe Go" userId="eca159047afb4479" providerId="LiveId" clId="{40654677-61F7-4DEB-BA69-64FC7525E34A}" dt="2020-12-03T13:29:43.658" v="2" actId="47"/>
        <pc:sldMkLst>
          <pc:docMk/>
          <pc:sldMk cId="2906492969" sldId="410"/>
        </pc:sldMkLst>
      </pc:sldChg>
      <pc:sldChg chg="addSp delSp modSp mod ord">
        <pc:chgData name="Watanabe Go" userId="eca159047afb4479" providerId="LiveId" clId="{40654677-61F7-4DEB-BA69-64FC7525E34A}" dt="2020-12-03T13:49:09.808" v="500"/>
        <pc:sldMkLst>
          <pc:docMk/>
          <pc:sldMk cId="145753239" sldId="414"/>
        </pc:sldMkLst>
        <pc:spChg chg="mod">
          <ac:chgData name="Watanabe Go" userId="eca159047afb4479" providerId="LiveId" clId="{40654677-61F7-4DEB-BA69-64FC7525E34A}" dt="2020-12-03T13:49:09.808" v="500"/>
          <ac:spMkLst>
            <pc:docMk/>
            <pc:sldMk cId="145753239" sldId="414"/>
            <ac:spMk id="2" creationId="{C854BBB7-A7C0-4E18-AC07-230CEC3B508B}"/>
          </ac:spMkLst>
        </pc:spChg>
        <pc:spChg chg="mod">
          <ac:chgData name="Watanabe Go" userId="eca159047afb4479" providerId="LiveId" clId="{40654677-61F7-4DEB-BA69-64FC7525E34A}" dt="2020-12-03T13:45:52.245" v="406" actId="20577"/>
          <ac:spMkLst>
            <pc:docMk/>
            <pc:sldMk cId="145753239" sldId="414"/>
            <ac:spMk id="21" creationId="{0823F853-91D8-48BF-B1BB-67DC64820393}"/>
          </ac:spMkLst>
        </pc:spChg>
        <pc:spChg chg="mod">
          <ac:chgData name="Watanabe Go" userId="eca159047afb4479" providerId="LiveId" clId="{40654677-61F7-4DEB-BA69-64FC7525E34A}" dt="2020-12-03T13:46:56.343" v="434"/>
          <ac:spMkLst>
            <pc:docMk/>
            <pc:sldMk cId="145753239" sldId="414"/>
            <ac:spMk id="45" creationId="{8777164C-47B4-427C-B246-C510CF0610E9}"/>
          </ac:spMkLst>
        </pc:spChg>
        <pc:spChg chg="mod">
          <ac:chgData name="Watanabe Go" userId="eca159047afb4479" providerId="LiveId" clId="{40654677-61F7-4DEB-BA69-64FC7525E34A}" dt="2020-12-03T13:46:59.862" v="440"/>
          <ac:spMkLst>
            <pc:docMk/>
            <pc:sldMk cId="145753239" sldId="414"/>
            <ac:spMk id="46" creationId="{656FECE3-FD93-4245-8BCF-010C9DC720F4}"/>
          </ac:spMkLst>
        </pc:spChg>
        <pc:spChg chg="mod">
          <ac:chgData name="Watanabe Go" userId="eca159047afb4479" providerId="LiveId" clId="{40654677-61F7-4DEB-BA69-64FC7525E34A}" dt="2020-12-03T13:46:52.377" v="428"/>
          <ac:spMkLst>
            <pc:docMk/>
            <pc:sldMk cId="145753239" sldId="414"/>
            <ac:spMk id="47" creationId="{A05FDD87-E143-4061-9C51-326FF03BDBFE}"/>
          </ac:spMkLst>
        </pc:spChg>
        <pc:spChg chg="add mod">
          <ac:chgData name="Watanabe Go" userId="eca159047afb4479" providerId="LiveId" clId="{40654677-61F7-4DEB-BA69-64FC7525E34A}" dt="2020-12-03T13:48:04.677" v="449" actId="14100"/>
          <ac:spMkLst>
            <pc:docMk/>
            <pc:sldMk cId="145753239" sldId="414"/>
            <ac:spMk id="50" creationId="{A8EE171F-3383-439F-9699-2B0E7E79F07B}"/>
          </ac:spMkLst>
        </pc:spChg>
        <pc:spChg chg="del">
          <ac:chgData name="Watanabe Go" userId="eca159047afb4479" providerId="LiveId" clId="{40654677-61F7-4DEB-BA69-64FC7525E34A}" dt="2020-12-03T13:46:47.937" v="422" actId="478"/>
          <ac:spMkLst>
            <pc:docMk/>
            <pc:sldMk cId="145753239" sldId="414"/>
            <ac:spMk id="76" creationId="{ACB92505-4242-4647-BDC6-40B8C7ECD6A9}"/>
          </ac:spMkLst>
        </pc:spChg>
        <pc:spChg chg="add mod">
          <ac:chgData name="Watanabe Go" userId="eca159047afb4479" providerId="LiveId" clId="{40654677-61F7-4DEB-BA69-64FC7525E34A}" dt="2020-12-03T13:48:38.401" v="486"/>
          <ac:spMkLst>
            <pc:docMk/>
            <pc:sldMk cId="145753239" sldId="414"/>
            <ac:spMk id="82" creationId="{3DD4CB55-30D3-41C2-BDEC-FB9CF5DA5983}"/>
          </ac:spMkLst>
        </pc:spChg>
        <pc:spChg chg="add mod">
          <ac:chgData name="Watanabe Go" userId="eca159047afb4479" providerId="LiveId" clId="{40654677-61F7-4DEB-BA69-64FC7525E34A}" dt="2020-12-03T13:48:59.543" v="494"/>
          <ac:spMkLst>
            <pc:docMk/>
            <pc:sldMk cId="145753239" sldId="414"/>
            <ac:spMk id="83" creationId="{1020CF87-9ECF-4D76-A7B4-B2B02D3B71E4}"/>
          </ac:spMkLst>
        </pc:spChg>
        <pc:spChg chg="del">
          <ac:chgData name="Watanabe Go" userId="eca159047afb4479" providerId="LiveId" clId="{40654677-61F7-4DEB-BA69-64FC7525E34A}" dt="2020-12-03T13:48:52.981" v="493" actId="478"/>
          <ac:spMkLst>
            <pc:docMk/>
            <pc:sldMk cId="145753239" sldId="414"/>
            <ac:spMk id="84" creationId="{793AA517-57EE-4DAE-B28B-30FB75976AAC}"/>
          </ac:spMkLst>
        </pc:spChg>
        <pc:spChg chg="add mod">
          <ac:chgData name="Watanabe Go" userId="eca159047afb4479" providerId="LiveId" clId="{40654677-61F7-4DEB-BA69-64FC7525E34A}" dt="2020-12-03T13:48:59.543" v="494"/>
          <ac:spMkLst>
            <pc:docMk/>
            <pc:sldMk cId="145753239" sldId="414"/>
            <ac:spMk id="85" creationId="{550EA20E-7934-4531-8CAA-8FE7A759CA87}"/>
          </ac:spMkLst>
        </pc:spChg>
        <pc:spChg chg="del">
          <ac:chgData name="Watanabe Go" userId="eca159047afb4479" providerId="LiveId" clId="{40654677-61F7-4DEB-BA69-64FC7525E34A}" dt="2020-12-03T13:48:52.981" v="493" actId="478"/>
          <ac:spMkLst>
            <pc:docMk/>
            <pc:sldMk cId="145753239" sldId="414"/>
            <ac:spMk id="86" creationId="{F4B932A3-C391-47A4-919E-C7BCEE27F9F0}"/>
          </ac:spMkLst>
        </pc:spChg>
        <pc:spChg chg="add mod">
          <ac:chgData name="Watanabe Go" userId="eca159047afb4479" providerId="LiveId" clId="{40654677-61F7-4DEB-BA69-64FC7525E34A}" dt="2020-12-03T13:48:59.543" v="494"/>
          <ac:spMkLst>
            <pc:docMk/>
            <pc:sldMk cId="145753239" sldId="414"/>
            <ac:spMk id="87" creationId="{62926A37-6338-41CC-A35C-59BC47ADC105}"/>
          </ac:spMkLst>
        </pc:spChg>
        <pc:spChg chg="del mod">
          <ac:chgData name="Watanabe Go" userId="eca159047afb4479" providerId="LiveId" clId="{40654677-61F7-4DEB-BA69-64FC7525E34A}" dt="2020-12-03T13:48:52.981" v="493" actId="478"/>
          <ac:spMkLst>
            <pc:docMk/>
            <pc:sldMk cId="145753239" sldId="414"/>
            <ac:spMk id="88" creationId="{F7BB41F1-BE76-4535-BA46-E1908204342F}"/>
          </ac:spMkLst>
        </pc:spChg>
        <pc:cxnChg chg="mod">
          <ac:chgData name="Watanabe Go" userId="eca159047afb4479" providerId="LiveId" clId="{40654677-61F7-4DEB-BA69-64FC7525E34A}" dt="2020-12-03T13:46:01.768" v="416" actId="14100"/>
          <ac:cxnSpMkLst>
            <pc:docMk/>
            <pc:sldMk cId="145753239" sldId="414"/>
            <ac:cxnSpMk id="65" creationId="{1BCB1848-C62C-4DC4-8F91-F79BF3E0DC7F}"/>
          </ac:cxnSpMkLst>
        </pc:cxnChg>
        <pc:cxnChg chg="mod">
          <ac:chgData name="Watanabe Go" userId="eca159047afb4479" providerId="LiveId" clId="{40654677-61F7-4DEB-BA69-64FC7525E34A}" dt="2020-12-03T13:47:12.266" v="441" actId="1076"/>
          <ac:cxnSpMkLst>
            <pc:docMk/>
            <pc:sldMk cId="145753239" sldId="414"/>
            <ac:cxnSpMk id="66" creationId="{4F95A9A6-F0BF-434E-859D-256D4A38FD37}"/>
          </ac:cxnSpMkLst>
        </pc:cxnChg>
        <pc:cxnChg chg="mod">
          <ac:chgData name="Watanabe Go" userId="eca159047afb4479" providerId="LiveId" clId="{40654677-61F7-4DEB-BA69-64FC7525E34A}" dt="2020-12-03T13:45:57.719" v="415" actId="1038"/>
          <ac:cxnSpMkLst>
            <pc:docMk/>
            <pc:sldMk cId="145753239" sldId="414"/>
            <ac:cxnSpMk id="67" creationId="{9F7A0C81-064C-4D3E-B1A5-EDCD1C4E57E9}"/>
          </ac:cxnSpMkLst>
        </pc:cxnChg>
        <pc:cxnChg chg="mod">
          <ac:chgData name="Watanabe Go" userId="eca159047afb4479" providerId="LiveId" clId="{40654677-61F7-4DEB-BA69-64FC7525E34A}" dt="2020-12-03T13:45:34.815" v="404" actId="208"/>
          <ac:cxnSpMkLst>
            <pc:docMk/>
            <pc:sldMk cId="145753239" sldId="414"/>
            <ac:cxnSpMk id="68" creationId="{E7806BCE-EC66-4145-940A-FC5B8CEA9D06}"/>
          </ac:cxnSpMkLst>
        </pc:cxnChg>
        <pc:cxnChg chg="mod">
          <ac:chgData name="Watanabe Go" userId="eca159047afb4479" providerId="LiveId" clId="{40654677-61F7-4DEB-BA69-64FC7525E34A}" dt="2020-12-03T13:47:15.815" v="442" actId="14100"/>
          <ac:cxnSpMkLst>
            <pc:docMk/>
            <pc:sldMk cId="145753239" sldId="414"/>
            <ac:cxnSpMk id="69" creationId="{FF3206EC-4F55-4318-9213-978AA8B6FE76}"/>
          </ac:cxnSpMkLst>
        </pc:cxnChg>
        <pc:cxnChg chg="mod">
          <ac:chgData name="Watanabe Go" userId="eca159047afb4479" providerId="LiveId" clId="{40654677-61F7-4DEB-BA69-64FC7525E34A}" dt="2020-12-03T13:46:16.010" v="418" actId="208"/>
          <ac:cxnSpMkLst>
            <pc:docMk/>
            <pc:sldMk cId="145753239" sldId="414"/>
            <ac:cxnSpMk id="70" creationId="{C747F290-B04C-4C06-B374-9DAC26D23B97}"/>
          </ac:cxnSpMkLst>
        </pc:cxnChg>
        <pc:cxnChg chg="mod">
          <ac:chgData name="Watanabe Go" userId="eca159047afb4479" providerId="LiveId" clId="{40654677-61F7-4DEB-BA69-64FC7525E34A}" dt="2020-12-03T13:46:16.010" v="418" actId="208"/>
          <ac:cxnSpMkLst>
            <pc:docMk/>
            <pc:sldMk cId="145753239" sldId="414"/>
            <ac:cxnSpMk id="71" creationId="{E2D7C3DC-82A3-40F4-AE6B-37468F86124A}"/>
          </ac:cxnSpMkLst>
        </pc:cxnChg>
        <pc:cxnChg chg="mod">
          <ac:chgData name="Watanabe Go" userId="eca159047afb4479" providerId="LiveId" clId="{40654677-61F7-4DEB-BA69-64FC7525E34A}" dt="2020-12-03T13:46:05.022" v="417" actId="14100"/>
          <ac:cxnSpMkLst>
            <pc:docMk/>
            <pc:sldMk cId="145753239" sldId="414"/>
            <ac:cxnSpMk id="72" creationId="{F8EC0303-D59F-403C-BD81-9037296C1A00}"/>
          </ac:cxnSpMkLst>
        </pc:cxnChg>
      </pc:sldChg>
      <pc:sldChg chg="modSp add del mod">
        <pc:chgData name="Watanabe Go" userId="eca159047afb4479" providerId="LiveId" clId="{40654677-61F7-4DEB-BA69-64FC7525E34A}" dt="2020-12-03T14:03:41.092" v="751" actId="47"/>
        <pc:sldMkLst>
          <pc:docMk/>
          <pc:sldMk cId="6248275" sldId="417"/>
        </pc:sldMkLst>
        <pc:spChg chg="mod">
          <ac:chgData name="Watanabe Go" userId="eca159047afb4479" providerId="LiveId" clId="{40654677-61F7-4DEB-BA69-64FC7525E34A}" dt="2020-12-03T13:30:27.724" v="36"/>
          <ac:spMkLst>
            <pc:docMk/>
            <pc:sldMk cId="6248275" sldId="417"/>
            <ac:spMk id="2" creationId="{C854BBB7-A7C0-4E18-AC07-230CEC3B508B}"/>
          </ac:spMkLst>
        </pc:spChg>
      </pc:sldChg>
      <pc:sldChg chg="add del">
        <pc:chgData name="Watanabe Go" userId="eca159047afb4479" providerId="LiveId" clId="{40654677-61F7-4DEB-BA69-64FC7525E34A}" dt="2020-12-03T14:03:41.092" v="751" actId="47"/>
        <pc:sldMkLst>
          <pc:docMk/>
          <pc:sldMk cId="3717253082" sldId="418"/>
        </pc:sldMkLst>
      </pc:sldChg>
      <pc:sldChg chg="add del">
        <pc:chgData name="Watanabe Go" userId="eca159047afb4479" providerId="LiveId" clId="{40654677-61F7-4DEB-BA69-64FC7525E34A}" dt="2020-12-03T14:03:41.092" v="751" actId="47"/>
        <pc:sldMkLst>
          <pc:docMk/>
          <pc:sldMk cId="3848718754" sldId="419"/>
        </pc:sldMkLst>
      </pc:sldChg>
      <pc:sldChg chg="add del">
        <pc:chgData name="Watanabe Go" userId="eca159047afb4479" providerId="LiveId" clId="{40654677-61F7-4DEB-BA69-64FC7525E34A}" dt="2020-12-03T13:29:43.658" v="2" actId="47"/>
        <pc:sldMkLst>
          <pc:docMk/>
          <pc:sldMk cId="1340280561" sldId="420"/>
        </pc:sldMkLst>
      </pc:sldChg>
      <pc:sldChg chg="delSp modSp add mod">
        <pc:chgData name="Watanabe Go" userId="eca159047afb4479" providerId="LiveId" clId="{40654677-61F7-4DEB-BA69-64FC7525E34A}" dt="2020-12-03T13:46:35.868" v="420" actId="20577"/>
        <pc:sldMkLst>
          <pc:docMk/>
          <pc:sldMk cId="1745945491" sldId="420"/>
        </pc:sldMkLst>
        <pc:spChg chg="mod">
          <ac:chgData name="Watanabe Go" userId="eca159047afb4479" providerId="LiveId" clId="{40654677-61F7-4DEB-BA69-64FC7525E34A}" dt="2020-12-03T13:31:45.292" v="40"/>
          <ac:spMkLst>
            <pc:docMk/>
            <pc:sldMk cId="1745945491" sldId="420"/>
            <ac:spMk id="2" creationId="{C854BBB7-A7C0-4E18-AC07-230CEC3B508B}"/>
          </ac:spMkLst>
        </pc:spChg>
        <pc:spChg chg="mod">
          <ac:chgData name="Watanabe Go" userId="eca159047afb4479" providerId="LiveId" clId="{40654677-61F7-4DEB-BA69-64FC7525E34A}" dt="2020-12-03T13:32:31.579" v="61"/>
          <ac:spMkLst>
            <pc:docMk/>
            <pc:sldMk cId="1745945491" sldId="420"/>
            <ac:spMk id="45" creationId="{8777164C-47B4-427C-B246-C510CF0610E9}"/>
          </ac:spMkLst>
        </pc:spChg>
        <pc:spChg chg="mod">
          <ac:chgData name="Watanabe Go" userId="eca159047afb4479" providerId="LiveId" clId="{40654677-61F7-4DEB-BA69-64FC7525E34A}" dt="2020-12-03T13:32:35.177" v="67"/>
          <ac:spMkLst>
            <pc:docMk/>
            <pc:sldMk cId="1745945491" sldId="420"/>
            <ac:spMk id="46" creationId="{656FECE3-FD93-4245-8BCF-010C9DC720F4}"/>
          </ac:spMkLst>
        </pc:spChg>
        <pc:spChg chg="mod">
          <ac:chgData name="Watanabe Go" userId="eca159047afb4479" providerId="LiveId" clId="{40654677-61F7-4DEB-BA69-64FC7525E34A}" dt="2020-12-03T13:32:27.193" v="55"/>
          <ac:spMkLst>
            <pc:docMk/>
            <pc:sldMk cId="1745945491" sldId="420"/>
            <ac:spMk id="47" creationId="{A05FDD87-E143-4061-9C51-326FF03BDBFE}"/>
          </ac:spMkLst>
        </pc:spChg>
        <pc:spChg chg="del">
          <ac:chgData name="Watanabe Go" userId="eca159047afb4479" providerId="LiveId" clId="{40654677-61F7-4DEB-BA69-64FC7525E34A}" dt="2020-12-03T13:32:40.735" v="68" actId="478"/>
          <ac:spMkLst>
            <pc:docMk/>
            <pc:sldMk cId="1745945491" sldId="420"/>
            <ac:spMk id="74" creationId="{FF6E3862-3630-4CC6-8297-AEB3B7B660B7}"/>
          </ac:spMkLst>
        </pc:spChg>
        <pc:spChg chg="mod">
          <ac:chgData name="Watanabe Go" userId="eca159047afb4479" providerId="LiveId" clId="{40654677-61F7-4DEB-BA69-64FC7525E34A}" dt="2020-12-03T13:46:35.868" v="420" actId="20577"/>
          <ac:spMkLst>
            <pc:docMk/>
            <pc:sldMk cId="1745945491" sldId="420"/>
            <ac:spMk id="76" creationId="{ACB92505-4242-4647-BDC6-40B8C7ECD6A9}"/>
          </ac:spMkLst>
        </pc:spChg>
        <pc:spChg chg="mod">
          <ac:chgData name="Watanabe Go" userId="eca159047afb4479" providerId="LiveId" clId="{40654677-61F7-4DEB-BA69-64FC7525E34A}" dt="2020-12-03T13:32:19.662" v="49" actId="1076"/>
          <ac:spMkLst>
            <pc:docMk/>
            <pc:sldMk cId="1745945491" sldId="420"/>
            <ac:spMk id="86" creationId="{F4B932A3-C391-47A4-919E-C7BCEE27F9F0}"/>
          </ac:spMkLst>
        </pc:spChg>
        <pc:spChg chg="mod">
          <ac:chgData name="Watanabe Go" userId="eca159047afb4479" providerId="LiveId" clId="{40654677-61F7-4DEB-BA69-64FC7525E34A}" dt="2020-12-03T13:32:19.662" v="49" actId="1076"/>
          <ac:spMkLst>
            <pc:docMk/>
            <pc:sldMk cId="1745945491" sldId="420"/>
            <ac:spMk id="88" creationId="{F7BB41F1-BE76-4535-BA46-E1908204342F}"/>
          </ac:spMkLst>
        </pc:spChg>
        <pc:grpChg chg="del">
          <ac:chgData name="Watanabe Go" userId="eca159047afb4479" providerId="LiveId" clId="{40654677-61F7-4DEB-BA69-64FC7525E34A}" dt="2020-12-03T13:32:40.735" v="68" actId="478"/>
          <ac:grpSpMkLst>
            <pc:docMk/>
            <pc:sldMk cId="1745945491" sldId="420"/>
            <ac:grpSpMk id="77" creationId="{3933CE7F-3A74-4E1A-9E85-FF4B7F0177F2}"/>
          </ac:grpSpMkLst>
        </pc:grpChg>
        <pc:cxnChg chg="del">
          <ac:chgData name="Watanabe Go" userId="eca159047afb4479" providerId="LiveId" clId="{40654677-61F7-4DEB-BA69-64FC7525E34A}" dt="2020-12-03T13:32:01.101" v="41" actId="478"/>
          <ac:cxnSpMkLst>
            <pc:docMk/>
            <pc:sldMk cId="1745945491" sldId="420"/>
            <ac:cxnSpMk id="65" creationId="{1BCB1848-C62C-4DC4-8F91-F79BF3E0DC7F}"/>
          </ac:cxnSpMkLst>
        </pc:cxnChg>
        <pc:cxnChg chg="del">
          <ac:chgData name="Watanabe Go" userId="eca159047afb4479" providerId="LiveId" clId="{40654677-61F7-4DEB-BA69-64FC7525E34A}" dt="2020-12-03T13:32:01.101" v="41" actId="478"/>
          <ac:cxnSpMkLst>
            <pc:docMk/>
            <pc:sldMk cId="1745945491" sldId="420"/>
            <ac:cxnSpMk id="66" creationId="{4F95A9A6-F0BF-434E-859D-256D4A38FD37}"/>
          </ac:cxnSpMkLst>
        </pc:cxnChg>
        <pc:cxnChg chg="del">
          <ac:chgData name="Watanabe Go" userId="eca159047afb4479" providerId="LiveId" clId="{40654677-61F7-4DEB-BA69-64FC7525E34A}" dt="2020-12-03T13:32:01.101" v="41" actId="478"/>
          <ac:cxnSpMkLst>
            <pc:docMk/>
            <pc:sldMk cId="1745945491" sldId="420"/>
            <ac:cxnSpMk id="67" creationId="{9F7A0C81-064C-4D3E-B1A5-EDCD1C4E57E9}"/>
          </ac:cxnSpMkLst>
        </pc:cxnChg>
        <pc:cxnChg chg="del">
          <ac:chgData name="Watanabe Go" userId="eca159047afb4479" providerId="LiveId" clId="{40654677-61F7-4DEB-BA69-64FC7525E34A}" dt="2020-12-03T13:32:01.101" v="41" actId="478"/>
          <ac:cxnSpMkLst>
            <pc:docMk/>
            <pc:sldMk cId="1745945491" sldId="420"/>
            <ac:cxnSpMk id="68" creationId="{E7806BCE-EC66-4145-940A-FC5B8CEA9D06}"/>
          </ac:cxnSpMkLst>
        </pc:cxnChg>
        <pc:cxnChg chg="del">
          <ac:chgData name="Watanabe Go" userId="eca159047afb4479" providerId="LiveId" clId="{40654677-61F7-4DEB-BA69-64FC7525E34A}" dt="2020-12-03T13:32:01.101" v="41" actId="478"/>
          <ac:cxnSpMkLst>
            <pc:docMk/>
            <pc:sldMk cId="1745945491" sldId="420"/>
            <ac:cxnSpMk id="69" creationId="{FF3206EC-4F55-4318-9213-978AA8B6FE76}"/>
          </ac:cxnSpMkLst>
        </pc:cxnChg>
        <pc:cxnChg chg="del">
          <ac:chgData name="Watanabe Go" userId="eca159047afb4479" providerId="LiveId" clId="{40654677-61F7-4DEB-BA69-64FC7525E34A}" dt="2020-12-03T13:32:01.101" v="41" actId="478"/>
          <ac:cxnSpMkLst>
            <pc:docMk/>
            <pc:sldMk cId="1745945491" sldId="420"/>
            <ac:cxnSpMk id="70" creationId="{C747F290-B04C-4C06-B374-9DAC26D23B97}"/>
          </ac:cxnSpMkLst>
        </pc:cxnChg>
        <pc:cxnChg chg="del">
          <ac:chgData name="Watanabe Go" userId="eca159047afb4479" providerId="LiveId" clId="{40654677-61F7-4DEB-BA69-64FC7525E34A}" dt="2020-12-03T13:32:01.101" v="41" actId="478"/>
          <ac:cxnSpMkLst>
            <pc:docMk/>
            <pc:sldMk cId="1745945491" sldId="420"/>
            <ac:cxnSpMk id="71" creationId="{E2D7C3DC-82A3-40F4-AE6B-37468F86124A}"/>
          </ac:cxnSpMkLst>
        </pc:cxnChg>
        <pc:cxnChg chg="del">
          <ac:chgData name="Watanabe Go" userId="eca159047afb4479" providerId="LiveId" clId="{40654677-61F7-4DEB-BA69-64FC7525E34A}" dt="2020-12-03T13:32:01.101" v="41" actId="478"/>
          <ac:cxnSpMkLst>
            <pc:docMk/>
            <pc:sldMk cId="1745945491" sldId="420"/>
            <ac:cxnSpMk id="72" creationId="{F8EC0303-D59F-403C-BD81-9037296C1A00}"/>
          </ac:cxnSpMkLst>
        </pc:cxnChg>
      </pc:sldChg>
      <pc:sldChg chg="addSp delSp modSp add mod">
        <pc:chgData name="Watanabe Go" userId="eca159047afb4479" providerId="LiveId" clId="{40654677-61F7-4DEB-BA69-64FC7525E34A}" dt="2020-12-03T13:46:42.440" v="421" actId="478"/>
        <pc:sldMkLst>
          <pc:docMk/>
          <pc:sldMk cId="316952088" sldId="421"/>
        </pc:sldMkLst>
        <pc:spChg chg="mod">
          <ac:chgData name="Watanabe Go" userId="eca159047afb4479" providerId="LiveId" clId="{40654677-61F7-4DEB-BA69-64FC7525E34A}" dt="2020-12-03T13:33:57.070" v="75"/>
          <ac:spMkLst>
            <pc:docMk/>
            <pc:sldMk cId="316952088" sldId="421"/>
            <ac:spMk id="2" creationId="{C854BBB7-A7C0-4E18-AC07-230CEC3B508B}"/>
          </ac:spMkLst>
        </pc:spChg>
        <pc:spChg chg="add mod">
          <ac:chgData name="Watanabe Go" userId="eca159047afb4479" providerId="LiveId" clId="{40654677-61F7-4DEB-BA69-64FC7525E34A}" dt="2020-12-03T13:36:17.708" v="113"/>
          <ac:spMkLst>
            <pc:docMk/>
            <pc:sldMk cId="316952088" sldId="421"/>
            <ac:spMk id="57" creationId="{475F88FF-F542-4772-87B9-66A6003D9DAB}"/>
          </ac:spMkLst>
        </pc:spChg>
        <pc:spChg chg="add mod">
          <ac:chgData name="Watanabe Go" userId="eca159047afb4479" providerId="LiveId" clId="{40654677-61F7-4DEB-BA69-64FC7525E34A}" dt="2020-12-03T13:39:50.831" v="398"/>
          <ac:spMkLst>
            <pc:docMk/>
            <pc:sldMk cId="316952088" sldId="421"/>
            <ac:spMk id="68" creationId="{30AA361E-16DE-4508-A00E-C12E45D83DFF}"/>
          </ac:spMkLst>
        </pc:spChg>
        <pc:spChg chg="del">
          <ac:chgData name="Watanabe Go" userId="eca159047afb4479" providerId="LiveId" clId="{40654677-61F7-4DEB-BA69-64FC7525E34A}" dt="2020-12-03T13:46:42.440" v="421" actId="478"/>
          <ac:spMkLst>
            <pc:docMk/>
            <pc:sldMk cId="316952088" sldId="421"/>
            <ac:spMk id="76" creationId="{ACB92505-4242-4647-BDC6-40B8C7ECD6A9}"/>
          </ac:spMkLst>
        </pc:spChg>
        <pc:grpChg chg="add mod">
          <ac:chgData name="Watanabe Go" userId="eca159047afb4479" providerId="LiveId" clId="{40654677-61F7-4DEB-BA69-64FC7525E34A}" dt="2020-12-03T13:36:11.885" v="101" actId="1076"/>
          <ac:grpSpMkLst>
            <pc:docMk/>
            <pc:sldMk cId="316952088" sldId="421"/>
            <ac:grpSpMk id="61" creationId="{A716607E-FE27-429E-B661-C61B15B046AE}"/>
          </ac:grpSpMkLst>
        </pc:grpChg>
        <pc:cxnChg chg="add mod">
          <ac:chgData name="Watanabe Go" userId="eca159047afb4479" providerId="LiveId" clId="{40654677-61F7-4DEB-BA69-64FC7525E34A}" dt="2020-12-03T13:34:35.206" v="81" actId="14100"/>
          <ac:cxnSpMkLst>
            <pc:docMk/>
            <pc:sldMk cId="316952088" sldId="421"/>
            <ac:cxnSpMk id="53" creationId="{950B412D-8CB4-45BE-89D3-6EAFADD5E47A}"/>
          </ac:cxnSpMkLst>
        </pc:cxnChg>
        <pc:cxnChg chg="add mod">
          <ac:chgData name="Watanabe Go" userId="eca159047afb4479" providerId="LiveId" clId="{40654677-61F7-4DEB-BA69-64FC7525E34A}" dt="2020-12-03T13:35:58.300" v="96" actId="164"/>
          <ac:cxnSpMkLst>
            <pc:docMk/>
            <pc:sldMk cId="316952088" sldId="421"/>
            <ac:cxnSpMk id="58" creationId="{77B6F9A8-0345-4AA0-8B2A-D4E2352661E8}"/>
          </ac:cxnSpMkLst>
        </pc:cxnChg>
        <pc:cxnChg chg="add mod">
          <ac:chgData name="Watanabe Go" userId="eca159047afb4479" providerId="LiveId" clId="{40654677-61F7-4DEB-BA69-64FC7525E34A}" dt="2020-12-03T13:35:58.300" v="96" actId="164"/>
          <ac:cxnSpMkLst>
            <pc:docMk/>
            <pc:sldMk cId="316952088" sldId="421"/>
            <ac:cxnSpMk id="60" creationId="{561958BD-28F6-4531-B253-5E5DBAAE0069}"/>
          </ac:cxnSpMkLst>
        </pc:cxnChg>
        <pc:cxnChg chg="add mod">
          <ac:chgData name="Watanabe Go" userId="eca159047afb4479" providerId="LiveId" clId="{40654677-61F7-4DEB-BA69-64FC7525E34A}" dt="2020-12-03T13:37:28.114" v="181" actId="1076"/>
          <ac:cxnSpMkLst>
            <pc:docMk/>
            <pc:sldMk cId="316952088" sldId="421"/>
            <ac:cxnSpMk id="69" creationId="{A55AF6F6-8A1F-4C55-ACCA-17A9E9CAC419}"/>
          </ac:cxnSpMkLst>
        </pc:cxnChg>
      </pc:sldChg>
      <pc:sldChg chg="addSp delSp modSp add mod">
        <pc:chgData name="Watanabe Go" userId="eca159047afb4479" providerId="LiveId" clId="{40654677-61F7-4DEB-BA69-64FC7525E34A}" dt="2020-12-03T14:03:26.007" v="750" actId="1037"/>
        <pc:sldMkLst>
          <pc:docMk/>
          <pc:sldMk cId="50226623" sldId="422"/>
        </pc:sldMkLst>
        <pc:spChg chg="mod">
          <ac:chgData name="Watanabe Go" userId="eca159047afb4479" providerId="LiveId" clId="{40654677-61F7-4DEB-BA69-64FC7525E34A}" dt="2020-12-03T13:56:23.374" v="506"/>
          <ac:spMkLst>
            <pc:docMk/>
            <pc:sldMk cId="50226623" sldId="422"/>
            <ac:spMk id="2" creationId="{C854BBB7-A7C0-4E18-AC07-230CEC3B508B}"/>
          </ac:spMkLst>
        </pc:spChg>
        <pc:spChg chg="add mod">
          <ac:chgData name="Watanabe Go" userId="eca159047afb4479" providerId="LiveId" clId="{40654677-61F7-4DEB-BA69-64FC7525E34A}" dt="2020-12-03T14:00:22.189" v="543" actId="14100"/>
          <ac:spMkLst>
            <pc:docMk/>
            <pc:sldMk cId="50226623" sldId="422"/>
            <ac:spMk id="50" creationId="{6D7401D8-83E5-452F-9E71-1C046CB43F91}"/>
          </ac:spMkLst>
        </pc:spChg>
        <pc:spChg chg="del">
          <ac:chgData name="Watanabe Go" userId="eca159047afb4479" providerId="LiveId" clId="{40654677-61F7-4DEB-BA69-64FC7525E34A}" dt="2020-12-03T13:56:51.058" v="509" actId="478"/>
          <ac:spMkLst>
            <pc:docMk/>
            <pc:sldMk cId="50226623" sldId="422"/>
            <ac:spMk id="57" creationId="{475F88FF-F542-4772-87B9-66A6003D9DAB}"/>
          </ac:spMkLst>
        </pc:spChg>
        <pc:spChg chg="mod">
          <ac:chgData name="Watanabe Go" userId="eca159047afb4479" providerId="LiveId" clId="{40654677-61F7-4DEB-BA69-64FC7525E34A}" dt="2020-12-03T14:02:35.030" v="743" actId="14100"/>
          <ac:spMkLst>
            <pc:docMk/>
            <pc:sldMk cId="50226623" sldId="422"/>
            <ac:spMk id="68" creationId="{30AA361E-16DE-4508-A00E-C12E45D83DFF}"/>
          </ac:spMkLst>
        </pc:spChg>
        <pc:grpChg chg="del">
          <ac:chgData name="Watanabe Go" userId="eca159047afb4479" providerId="LiveId" clId="{40654677-61F7-4DEB-BA69-64FC7525E34A}" dt="2020-12-03T13:56:28.954" v="507" actId="478"/>
          <ac:grpSpMkLst>
            <pc:docMk/>
            <pc:sldMk cId="50226623" sldId="422"/>
            <ac:grpSpMk id="61" creationId="{A716607E-FE27-429E-B661-C61B15B046AE}"/>
          </ac:grpSpMkLst>
        </pc:grpChg>
        <pc:cxnChg chg="del">
          <ac:chgData name="Watanabe Go" userId="eca159047afb4479" providerId="LiveId" clId="{40654677-61F7-4DEB-BA69-64FC7525E34A}" dt="2020-12-03T13:56:47.565" v="508" actId="478"/>
          <ac:cxnSpMkLst>
            <pc:docMk/>
            <pc:sldMk cId="50226623" sldId="422"/>
            <ac:cxnSpMk id="53" creationId="{950B412D-8CB4-45BE-89D3-6EAFADD5E47A}"/>
          </ac:cxnSpMkLst>
        </pc:cxnChg>
        <pc:cxnChg chg="add mod">
          <ac:chgData name="Watanabe Go" userId="eca159047afb4479" providerId="LiveId" clId="{40654677-61F7-4DEB-BA69-64FC7525E34A}" dt="2020-12-03T14:03:26.007" v="750" actId="1037"/>
          <ac:cxnSpMkLst>
            <pc:docMk/>
            <pc:sldMk cId="50226623" sldId="422"/>
            <ac:cxnSpMk id="59" creationId="{9A2A6A71-3137-453A-9697-4B4DB7C47571}"/>
          </ac:cxnSpMkLst>
        </pc:cxnChg>
        <pc:cxnChg chg="add mod">
          <ac:chgData name="Watanabe Go" userId="eca159047afb4479" providerId="LiveId" clId="{40654677-61F7-4DEB-BA69-64FC7525E34A}" dt="2020-12-03T14:02:52.282" v="744" actId="208"/>
          <ac:cxnSpMkLst>
            <pc:docMk/>
            <pc:sldMk cId="50226623" sldId="422"/>
            <ac:cxnSpMk id="62" creationId="{68EB33DD-C15A-46DC-9B2E-60DDAAD4CB70}"/>
          </ac:cxnSpMkLst>
        </pc:cxnChg>
        <pc:cxnChg chg="add mod">
          <ac:chgData name="Watanabe Go" userId="eca159047afb4479" providerId="LiveId" clId="{40654677-61F7-4DEB-BA69-64FC7525E34A}" dt="2020-12-03T14:03:24.114" v="749" actId="14100"/>
          <ac:cxnSpMkLst>
            <pc:docMk/>
            <pc:sldMk cId="50226623" sldId="422"/>
            <ac:cxnSpMk id="63" creationId="{25DEE4E5-4095-405A-8FAE-5579C67C2F06}"/>
          </ac:cxnSpMkLst>
        </pc:cxnChg>
        <pc:cxnChg chg="add mod">
          <ac:chgData name="Watanabe Go" userId="eca159047afb4479" providerId="LiveId" clId="{40654677-61F7-4DEB-BA69-64FC7525E34A}" dt="2020-12-03T13:59:27.218" v="523" actId="208"/>
          <ac:cxnSpMkLst>
            <pc:docMk/>
            <pc:sldMk cId="50226623" sldId="422"/>
            <ac:cxnSpMk id="65" creationId="{627CA9D7-5433-4D85-9E14-A2878F50EBF6}"/>
          </ac:cxnSpMkLst>
        </pc:cxnChg>
        <pc:cxnChg chg="del">
          <ac:chgData name="Watanabe Go" userId="eca159047afb4479" providerId="LiveId" clId="{40654677-61F7-4DEB-BA69-64FC7525E34A}" dt="2020-12-03T13:56:47.565" v="508" actId="478"/>
          <ac:cxnSpMkLst>
            <pc:docMk/>
            <pc:sldMk cId="50226623" sldId="422"/>
            <ac:cxnSpMk id="69" creationId="{A55AF6F6-8A1F-4C55-ACCA-17A9E9CAC419}"/>
          </ac:cxnSpMkLst>
        </pc:cxnChg>
      </pc:sldChg>
      <pc:sldChg chg="add del">
        <pc:chgData name="Watanabe Go" userId="eca159047afb4479" providerId="LiveId" clId="{40654677-61F7-4DEB-BA69-64FC7525E34A}" dt="2020-12-03T13:29:43.658" v="2" actId="47"/>
        <pc:sldMkLst>
          <pc:docMk/>
          <pc:sldMk cId="691404084" sldId="422"/>
        </pc:sldMkLst>
      </pc:sldChg>
      <pc:sldChg chg="add del">
        <pc:chgData name="Watanabe Go" userId="eca159047afb4479" providerId="LiveId" clId="{40654677-61F7-4DEB-BA69-64FC7525E34A}" dt="2020-12-03T13:29:43.658" v="2" actId="47"/>
        <pc:sldMkLst>
          <pc:docMk/>
          <pc:sldMk cId="4068572279" sldId="423"/>
        </pc:sldMkLst>
      </pc:sldChg>
      <pc:sldChg chg="add del">
        <pc:chgData name="Watanabe Go" userId="eca159047afb4479" providerId="LiveId" clId="{40654677-61F7-4DEB-BA69-64FC7525E34A}" dt="2020-12-03T13:29:43.658" v="2" actId="47"/>
        <pc:sldMkLst>
          <pc:docMk/>
          <pc:sldMk cId="3133357785" sldId="424"/>
        </pc:sldMkLst>
      </pc:sldChg>
      <pc:sldChg chg="add del">
        <pc:chgData name="Watanabe Go" userId="eca159047afb4479" providerId="LiveId" clId="{40654677-61F7-4DEB-BA69-64FC7525E34A}" dt="2020-12-03T13:29:43.658" v="2" actId="47"/>
        <pc:sldMkLst>
          <pc:docMk/>
          <pc:sldMk cId="1490943415" sldId="425"/>
        </pc:sldMkLst>
      </pc:sldChg>
      <pc:sldChg chg="add del">
        <pc:chgData name="Watanabe Go" userId="eca159047afb4479" providerId="LiveId" clId="{40654677-61F7-4DEB-BA69-64FC7525E34A}" dt="2020-12-03T13:29:53.627" v="3" actId="47"/>
        <pc:sldMkLst>
          <pc:docMk/>
          <pc:sldMk cId="4240577774" sldId="426"/>
        </pc:sldMkLst>
      </pc:sldChg>
      <pc:sldChg chg="add del">
        <pc:chgData name="Watanabe Go" userId="eca159047afb4479" providerId="LiveId" clId="{40654677-61F7-4DEB-BA69-64FC7525E34A}" dt="2020-12-03T13:29:43.658" v="2" actId="47"/>
        <pc:sldMkLst>
          <pc:docMk/>
          <pc:sldMk cId="3056140102" sldId="427"/>
        </pc:sldMkLst>
      </pc:sldChg>
      <pc:sldChg chg="add del">
        <pc:chgData name="Watanabe Go" userId="eca159047afb4479" providerId="LiveId" clId="{40654677-61F7-4DEB-BA69-64FC7525E34A}" dt="2020-12-03T13:29:53.627" v="3" actId="47"/>
        <pc:sldMkLst>
          <pc:docMk/>
          <pc:sldMk cId="3725988903" sldId="428"/>
        </pc:sldMkLst>
      </pc:sldChg>
      <pc:sldChg chg="add del">
        <pc:chgData name="Watanabe Go" userId="eca159047afb4479" providerId="LiveId" clId="{40654677-61F7-4DEB-BA69-64FC7525E34A}" dt="2020-12-03T13:29:53.627" v="3" actId="47"/>
        <pc:sldMkLst>
          <pc:docMk/>
          <pc:sldMk cId="2151491139" sldId="429"/>
        </pc:sldMkLst>
      </pc:sldChg>
      <pc:sldChg chg="add del">
        <pc:chgData name="Watanabe Go" userId="eca159047afb4479" providerId="LiveId" clId="{40654677-61F7-4DEB-BA69-64FC7525E34A}" dt="2020-12-03T13:29:57.264" v="4" actId="47"/>
        <pc:sldMkLst>
          <pc:docMk/>
          <pc:sldMk cId="2635839771" sldId="430"/>
        </pc:sldMkLst>
      </pc:sldChg>
      <pc:sldChg chg="del">
        <pc:chgData name="Watanabe Go" userId="eca159047afb4479" providerId="LiveId" clId="{40654677-61F7-4DEB-BA69-64FC7525E34A}" dt="2020-12-03T13:30:08.849" v="5" actId="47"/>
        <pc:sldMkLst>
          <pc:docMk/>
          <pc:sldMk cId="2786318209" sldId="431"/>
        </pc:sldMkLst>
      </pc:sldChg>
      <pc:sldChg chg="del">
        <pc:chgData name="Watanabe Go" userId="eca159047afb4479" providerId="LiveId" clId="{40654677-61F7-4DEB-BA69-64FC7525E34A}" dt="2020-12-03T13:30:32.665" v="37" actId="47"/>
        <pc:sldMkLst>
          <pc:docMk/>
          <pc:sldMk cId="836900151" sldId="432"/>
        </pc:sldMkLst>
      </pc:sldChg>
      <pc:sldChg chg="add del">
        <pc:chgData name="Watanabe Go" userId="eca159047afb4479" providerId="LiveId" clId="{40654677-61F7-4DEB-BA69-64FC7525E34A}" dt="2020-12-03T13:29:53.627" v="3" actId="47"/>
        <pc:sldMkLst>
          <pc:docMk/>
          <pc:sldMk cId="396449223" sldId="433"/>
        </pc:sldMkLst>
      </pc:sldChg>
      <pc:sldChg chg="del">
        <pc:chgData name="Watanabe Go" userId="eca159047afb4479" providerId="LiveId" clId="{40654677-61F7-4DEB-BA69-64FC7525E34A}" dt="2020-12-03T13:30:08.849" v="5" actId="47"/>
        <pc:sldMkLst>
          <pc:docMk/>
          <pc:sldMk cId="2752252890" sldId="434"/>
        </pc:sldMkLst>
      </pc:sldChg>
      <pc:sldChg chg="add del">
        <pc:chgData name="Watanabe Go" userId="eca159047afb4479" providerId="LiveId" clId="{40654677-61F7-4DEB-BA69-64FC7525E34A}" dt="2020-12-03T13:29:43.658" v="2" actId="47"/>
        <pc:sldMkLst>
          <pc:docMk/>
          <pc:sldMk cId="1356840198" sldId="435"/>
        </pc:sldMkLst>
      </pc:sldChg>
      <pc:sldChg chg="del">
        <pc:chgData name="Watanabe Go" userId="eca159047afb4479" providerId="LiveId" clId="{40654677-61F7-4DEB-BA69-64FC7525E34A}" dt="2020-12-03T13:30:08.849" v="5" actId="47"/>
        <pc:sldMkLst>
          <pc:docMk/>
          <pc:sldMk cId="858964807" sldId="436"/>
        </pc:sldMkLst>
      </pc:sldChg>
      <pc:sldChg chg="del">
        <pc:chgData name="Watanabe Go" userId="eca159047afb4479" providerId="LiveId" clId="{40654677-61F7-4DEB-BA69-64FC7525E34A}" dt="2020-12-03T13:30:08.849" v="5" actId="47"/>
        <pc:sldMkLst>
          <pc:docMk/>
          <pc:sldMk cId="3137898939" sldId="437"/>
        </pc:sldMkLst>
      </pc:sldChg>
      <pc:sldChg chg="del">
        <pc:chgData name="Watanabe Go" userId="eca159047afb4479" providerId="LiveId" clId="{40654677-61F7-4DEB-BA69-64FC7525E34A}" dt="2020-12-03T13:30:08.849" v="5" actId="47"/>
        <pc:sldMkLst>
          <pc:docMk/>
          <pc:sldMk cId="3267729778" sldId="438"/>
        </pc:sldMkLst>
      </pc:sldChg>
      <pc:sldChg chg="add del">
        <pc:chgData name="Watanabe Go" userId="eca159047afb4479" providerId="LiveId" clId="{40654677-61F7-4DEB-BA69-64FC7525E34A}" dt="2020-12-03T13:29:57.264" v="4" actId="47"/>
        <pc:sldMkLst>
          <pc:docMk/>
          <pc:sldMk cId="637961026" sldId="439"/>
        </pc:sldMkLst>
      </pc:sldChg>
      <pc:sldMasterChg chg="addSldLayout delSldLayout">
        <pc:chgData name="Watanabe Go" userId="eca159047afb4479" providerId="LiveId" clId="{40654677-61F7-4DEB-BA69-64FC7525E34A}" dt="2020-12-03T13:29:57.264" v="4" actId="47"/>
        <pc:sldMasterMkLst>
          <pc:docMk/>
          <pc:sldMasterMk cId="541211014" sldId="2147483660"/>
        </pc:sldMasterMkLst>
        <pc:sldLayoutChg chg="add del">
          <pc:chgData name="Watanabe Go" userId="eca159047afb4479" providerId="LiveId" clId="{40654677-61F7-4DEB-BA69-64FC7525E34A}" dt="2020-12-03T13:29:57.264" v="4" actId="47"/>
          <pc:sldLayoutMkLst>
            <pc:docMk/>
            <pc:sldMasterMk cId="541211014" sldId="2147483660"/>
            <pc:sldLayoutMk cId="2415647212" sldId="2147483667"/>
          </pc:sldLayoutMkLst>
        </pc:sldLayoutChg>
      </pc:sldMasterChg>
    </pc:docChg>
  </pc:docChgLst>
  <pc:docChgLst>
    <pc:chgData name="Go Watanabe" userId="eca159047afb4479" providerId="Windows Live" clId="Web-{93CFD9A0-9D74-4F9D-B119-06BF9DE9A52E}"/>
    <pc:docChg chg="addSld delSld modSld">
      <pc:chgData name="Go Watanabe" userId="eca159047afb4479" providerId="Windows Live" clId="Web-{93CFD9A0-9D74-4F9D-B119-06BF9DE9A52E}" dt="2018-11-11T17:27:54.428" v="519" actId="20577"/>
      <pc:docMkLst>
        <pc:docMk/>
      </pc:docMkLst>
      <pc:sldChg chg="modSp">
        <pc:chgData name="Go Watanabe" userId="eca159047afb4479" providerId="Windows Live" clId="Web-{93CFD9A0-9D74-4F9D-B119-06BF9DE9A52E}" dt="2018-11-11T16:53:37.344" v="27" actId="20577"/>
        <pc:sldMkLst>
          <pc:docMk/>
          <pc:sldMk cId="1090849531" sldId="323"/>
        </pc:sldMkLst>
        <pc:spChg chg="mod">
          <ac:chgData name="Go Watanabe" userId="eca159047afb4479" providerId="Windows Live" clId="Web-{93CFD9A0-9D74-4F9D-B119-06BF9DE9A52E}" dt="2018-11-11T16:53:37.344" v="27" actId="20577"/>
          <ac:spMkLst>
            <pc:docMk/>
            <pc:sldMk cId="1090849531" sldId="323"/>
            <ac:spMk id="5" creationId="{00000000-0000-0000-0000-000000000000}"/>
          </ac:spMkLst>
        </pc:spChg>
        <pc:spChg chg="mod">
          <ac:chgData name="Go Watanabe" userId="eca159047afb4479" providerId="Windows Live" clId="Web-{93CFD9A0-9D74-4F9D-B119-06BF9DE9A52E}" dt="2018-11-11T16:53:17.329" v="10" actId="20577"/>
          <ac:spMkLst>
            <pc:docMk/>
            <pc:sldMk cId="1090849531" sldId="323"/>
            <ac:spMk id="7" creationId="{8B19E1E5-AB85-48E7-9C24-8510039FD51C}"/>
          </ac:spMkLst>
        </pc:spChg>
      </pc:sldChg>
      <pc:sldChg chg="modSp">
        <pc:chgData name="Go Watanabe" userId="eca159047afb4479" providerId="Windows Live" clId="Web-{93CFD9A0-9D74-4F9D-B119-06BF9DE9A52E}" dt="2018-11-11T16:55:34.391" v="183" actId="20577"/>
        <pc:sldMkLst>
          <pc:docMk/>
          <pc:sldMk cId="1012464722" sldId="333"/>
        </pc:sldMkLst>
        <pc:spChg chg="mod">
          <ac:chgData name="Go Watanabe" userId="eca159047afb4479" providerId="Windows Live" clId="Web-{93CFD9A0-9D74-4F9D-B119-06BF9DE9A52E}" dt="2018-11-11T16:55:34.391" v="183" actId="20577"/>
          <ac:spMkLst>
            <pc:docMk/>
            <pc:sldMk cId="1012464722" sldId="333"/>
            <ac:spMk id="3" creationId="{00000000-0000-0000-0000-000000000000}"/>
          </ac:spMkLst>
        </pc:spChg>
      </pc:sldChg>
    </pc:docChg>
  </pc:docChgLst>
  <pc:docChgLst>
    <pc:chgData name="Watanabe Go" userId="eca159047afb4479" providerId="LiveId" clId="{1C16264C-F24C-4292-9A26-C5DEAEF88E77}"/>
    <pc:docChg chg="undo custSel addSld delSld modSld sldOrd modShowInfo">
      <pc:chgData name="Watanabe Go" userId="eca159047afb4479" providerId="LiveId" clId="{1C16264C-F24C-4292-9A26-C5DEAEF88E77}" dt="2020-12-02T11:23:21.210" v="7591" actId="2744"/>
      <pc:docMkLst>
        <pc:docMk/>
      </pc:docMkLst>
      <pc:sldChg chg="addSp delSp modSp add del mod">
        <pc:chgData name="Watanabe Go" userId="eca159047afb4479" providerId="LiveId" clId="{1C16264C-F24C-4292-9A26-C5DEAEF88E77}" dt="2020-12-02T10:33:18.629" v="7361" actId="47"/>
        <pc:sldMkLst>
          <pc:docMk/>
          <pc:sldMk cId="3791991127" sldId="332"/>
        </pc:sldMkLst>
        <pc:spChg chg="add del mod">
          <ac:chgData name="Watanabe Go" userId="eca159047afb4479" providerId="LiveId" clId="{1C16264C-F24C-4292-9A26-C5DEAEF88E77}" dt="2020-12-02T10:33:02.262" v="7359" actId="478"/>
          <ac:spMkLst>
            <pc:docMk/>
            <pc:sldMk cId="3791991127" sldId="332"/>
            <ac:spMk id="3" creationId="{2FF1DA99-0DE8-43EC-8BD9-240AFD0303D0}"/>
          </ac:spMkLst>
        </pc:spChg>
        <pc:spChg chg="del mod">
          <ac:chgData name="Watanabe Go" userId="eca159047afb4479" providerId="LiveId" clId="{1C16264C-F24C-4292-9A26-C5DEAEF88E77}" dt="2020-12-02T10:32:59.828" v="7358" actId="478"/>
          <ac:spMkLst>
            <pc:docMk/>
            <pc:sldMk cId="3791991127" sldId="332"/>
            <ac:spMk id="111" creationId="{C731288E-4F54-46B7-812D-245647A18CD0}"/>
          </ac:spMkLst>
        </pc:spChg>
      </pc:sldChg>
      <pc:sldChg chg="modSp mod">
        <pc:chgData name="Watanabe Go" userId="eca159047afb4479" providerId="LiveId" clId="{1C16264C-F24C-4292-9A26-C5DEAEF88E77}" dt="2020-12-01T16:27:10.746" v="1239"/>
        <pc:sldMkLst>
          <pc:docMk/>
          <pc:sldMk cId="466375949" sldId="391"/>
        </pc:sldMkLst>
        <pc:spChg chg="mod">
          <ac:chgData name="Watanabe Go" userId="eca159047afb4479" providerId="LiveId" clId="{1C16264C-F24C-4292-9A26-C5DEAEF88E77}" dt="2020-12-01T16:27:10.746" v="1239"/>
          <ac:spMkLst>
            <pc:docMk/>
            <pc:sldMk cId="466375949" sldId="391"/>
            <ac:spMk id="35" creationId="{740AEC65-EC77-4CBF-BD6E-479E072BFFED}"/>
          </ac:spMkLst>
        </pc:spChg>
      </pc:sldChg>
      <pc:sldChg chg="modSp mod">
        <pc:chgData name="Watanabe Go" userId="eca159047afb4479" providerId="LiveId" clId="{1C16264C-F24C-4292-9A26-C5DEAEF88E77}" dt="2020-12-02T09:04:47.549" v="5154" actId="207"/>
        <pc:sldMkLst>
          <pc:docMk/>
          <pc:sldMk cId="2325301708" sldId="397"/>
        </pc:sldMkLst>
        <pc:spChg chg="mod">
          <ac:chgData name="Watanabe Go" userId="eca159047afb4479" providerId="LiveId" clId="{1C16264C-F24C-4292-9A26-C5DEAEF88E77}" dt="2020-12-02T09:04:47.549" v="5154" actId="207"/>
          <ac:spMkLst>
            <pc:docMk/>
            <pc:sldMk cId="2325301708" sldId="397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6:27:18.283" v="1244"/>
          <ac:spMkLst>
            <pc:docMk/>
            <pc:sldMk cId="2325301708" sldId="397"/>
            <ac:spMk id="35" creationId="{740AEC65-EC77-4CBF-BD6E-479E072BFFED}"/>
          </ac:spMkLst>
        </pc:spChg>
      </pc:sldChg>
      <pc:sldChg chg="modSp mod">
        <pc:chgData name="Watanabe Go" userId="eca159047afb4479" providerId="LiveId" clId="{1C16264C-F24C-4292-9A26-C5DEAEF88E77}" dt="2020-12-02T09:04:53.622" v="5155" actId="207"/>
        <pc:sldMkLst>
          <pc:docMk/>
          <pc:sldMk cId="510538151" sldId="398"/>
        </pc:sldMkLst>
        <pc:spChg chg="mod">
          <ac:chgData name="Watanabe Go" userId="eca159047afb4479" providerId="LiveId" clId="{1C16264C-F24C-4292-9A26-C5DEAEF88E77}" dt="2020-12-02T09:04:53.622" v="5155" actId="207"/>
          <ac:spMkLst>
            <pc:docMk/>
            <pc:sldMk cId="510538151" sldId="398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8:09:27.908" v="4571"/>
          <ac:spMkLst>
            <pc:docMk/>
            <pc:sldMk cId="510538151" sldId="398"/>
            <ac:spMk id="35" creationId="{740AEC65-EC77-4CBF-BD6E-479E072BFFED}"/>
          </ac:spMkLst>
        </pc:spChg>
      </pc:sldChg>
      <pc:sldChg chg="delSp modSp mod">
        <pc:chgData name="Watanabe Go" userId="eca159047afb4479" providerId="LiveId" clId="{1C16264C-F24C-4292-9A26-C5DEAEF88E77}" dt="2020-12-02T09:05:30.689" v="5156" actId="478"/>
        <pc:sldMkLst>
          <pc:docMk/>
          <pc:sldMk cId="1820998713" sldId="399"/>
        </pc:sldMkLst>
        <pc:spChg chg="mod">
          <ac:chgData name="Watanabe Go" userId="eca159047afb4479" providerId="LiveId" clId="{1C16264C-F24C-4292-9A26-C5DEAEF88E77}" dt="2020-12-01T16:27:28.066" v="1251"/>
          <ac:spMkLst>
            <pc:docMk/>
            <pc:sldMk cId="1820998713" sldId="399"/>
            <ac:spMk id="35" creationId="{740AEC65-EC77-4CBF-BD6E-479E072BFFED}"/>
          </ac:spMkLst>
        </pc:spChg>
        <pc:spChg chg="del">
          <ac:chgData name="Watanabe Go" userId="eca159047afb4479" providerId="LiveId" clId="{1C16264C-F24C-4292-9A26-C5DEAEF88E77}" dt="2020-12-02T09:05:30.689" v="5156" actId="478"/>
          <ac:spMkLst>
            <pc:docMk/>
            <pc:sldMk cId="1820998713" sldId="399"/>
            <ac:spMk id="76" creationId="{ACB92505-4242-4647-BDC6-40B8C7ECD6A9}"/>
          </ac:spMkLst>
        </pc:spChg>
      </pc:sldChg>
      <pc:sldChg chg="addSp delSp modSp new del mod ord modClrScheme chgLayout">
        <pc:chgData name="Watanabe Go" userId="eca159047afb4479" providerId="LiveId" clId="{1C16264C-F24C-4292-9A26-C5DEAEF88E77}" dt="2020-12-01T18:03:00.334" v="4521" actId="47"/>
        <pc:sldMkLst>
          <pc:docMk/>
          <pc:sldMk cId="579712491" sldId="400"/>
        </pc:sldMkLst>
        <pc:spChg chg="del mod ord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2" creationId="{36A30F86-8152-40DB-993F-C465570ADBC4}"/>
          </ac:spMkLst>
        </pc:spChg>
        <pc:spChg chg="mod ord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3" creationId="{6E38AEB6-4A34-4178-8F4E-A71E7EFD4B6B}"/>
          </ac:spMkLst>
        </pc:spChg>
        <pc:spChg chg="del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4" creationId="{C64BDC36-EC79-45BF-8787-4BF7FBEAFEA7}"/>
          </ac:spMkLst>
        </pc:spChg>
        <pc:spChg chg="add mod ord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5" creationId="{EAD423D8-6243-4A3B-B58B-B90FAE7B4389}"/>
          </ac:spMkLst>
        </pc:spChg>
      </pc:sldChg>
      <pc:sldChg chg="addSp delSp modSp new mod ord modClrScheme chgLayout">
        <pc:chgData name="Watanabe Go" userId="eca159047afb4479" providerId="LiveId" clId="{1C16264C-F24C-4292-9A26-C5DEAEF88E77}" dt="2020-12-02T10:13:57.214" v="7068" actId="20577"/>
        <pc:sldMkLst>
          <pc:docMk/>
          <pc:sldMk cId="2131095326" sldId="401"/>
        </pc:sldMkLst>
        <pc:spChg chg="del mod ord">
          <ac:chgData name="Watanabe Go" userId="eca159047afb4479" providerId="LiveId" clId="{1C16264C-F24C-4292-9A26-C5DEAEF88E77}" dt="2020-12-01T16:00:31.957" v="5" actId="700"/>
          <ac:spMkLst>
            <pc:docMk/>
            <pc:sldMk cId="2131095326" sldId="401"/>
            <ac:spMk id="2" creationId="{587FF037-D017-4E2A-88D1-0D1471F27B5B}"/>
          </ac:spMkLst>
        </pc:spChg>
        <pc:spChg chg="del mod ord">
          <ac:chgData name="Watanabe Go" userId="eca159047afb4479" providerId="LiveId" clId="{1C16264C-F24C-4292-9A26-C5DEAEF88E77}" dt="2020-12-01T16:10:17.780" v="481" actId="478"/>
          <ac:spMkLst>
            <pc:docMk/>
            <pc:sldMk cId="2131095326" sldId="401"/>
            <ac:spMk id="3" creationId="{0127350D-564A-49A9-8EF2-A176A2AC3F63}"/>
          </ac:spMkLst>
        </pc:spChg>
        <pc:spChg chg="add mod ord">
          <ac:chgData name="Watanabe Go" userId="eca159047afb4479" providerId="LiveId" clId="{1C16264C-F24C-4292-9A26-C5DEAEF88E77}" dt="2020-12-01T16:02:26.085" v="65" actId="404"/>
          <ac:spMkLst>
            <pc:docMk/>
            <pc:sldMk cId="2131095326" sldId="401"/>
            <ac:spMk id="4" creationId="{66547818-6346-49E9-B400-4105B8583AF5}"/>
          </ac:spMkLst>
        </pc:spChg>
        <pc:spChg chg="add mod ord">
          <ac:chgData name="Watanabe Go" userId="eca159047afb4479" providerId="LiveId" clId="{1C16264C-F24C-4292-9A26-C5DEAEF88E77}" dt="2020-12-02T10:13:57.214" v="7068" actId="20577"/>
          <ac:spMkLst>
            <pc:docMk/>
            <pc:sldMk cId="2131095326" sldId="401"/>
            <ac:spMk id="5" creationId="{4C50C981-6E9C-4281-A0BA-1C7F2338D87D}"/>
          </ac:spMkLst>
        </pc:spChg>
        <pc:spChg chg="add mod">
          <ac:chgData name="Watanabe Go" userId="eca159047afb4479" providerId="LiveId" clId="{1C16264C-F24C-4292-9A26-C5DEAEF88E77}" dt="2020-12-02T09:15:55.954" v="5605" actId="14100"/>
          <ac:spMkLst>
            <pc:docMk/>
            <pc:sldMk cId="2131095326" sldId="401"/>
            <ac:spMk id="8" creationId="{D8E2A6C3-DB73-470D-8217-C939CD953898}"/>
          </ac:spMkLst>
        </pc:spChg>
        <pc:picChg chg="add mod">
          <ac:chgData name="Watanabe Go" userId="eca159047afb4479" providerId="LiveId" clId="{1C16264C-F24C-4292-9A26-C5DEAEF88E77}" dt="2020-12-01T16:09:44.313" v="478" actId="1076"/>
          <ac:picMkLst>
            <pc:docMk/>
            <pc:sldMk cId="2131095326" sldId="401"/>
            <ac:picMk id="7" creationId="{13041CC8-FAA3-4966-834F-B548770CBAF6}"/>
          </ac:picMkLst>
        </pc:picChg>
      </pc:sldChg>
      <pc:sldChg chg="addSp delSp modSp new mod ord modClrScheme chgLayout">
        <pc:chgData name="Watanabe Go" userId="eca159047afb4479" providerId="LiveId" clId="{1C16264C-F24C-4292-9A26-C5DEAEF88E77}" dt="2020-12-02T10:49:09.550" v="7465"/>
        <pc:sldMkLst>
          <pc:docMk/>
          <pc:sldMk cId="538454222" sldId="402"/>
        </pc:sldMkLst>
        <pc:spChg chg="del mod ord">
          <ac:chgData name="Watanabe Go" userId="eca159047afb4479" providerId="LiveId" clId="{1C16264C-F24C-4292-9A26-C5DEAEF88E77}" dt="2020-12-01T16:02:48.742" v="69" actId="700"/>
          <ac:spMkLst>
            <pc:docMk/>
            <pc:sldMk cId="538454222" sldId="402"/>
            <ac:spMk id="2" creationId="{249C99BC-781F-43FF-BB76-0642FBFE823D}"/>
          </ac:spMkLst>
        </pc:spChg>
        <pc:spChg chg="mod ord">
          <ac:chgData name="Watanabe Go" userId="eca159047afb4479" providerId="LiveId" clId="{1C16264C-F24C-4292-9A26-C5DEAEF88E77}" dt="2020-12-01T16:02:48.742" v="69" actId="700"/>
          <ac:spMkLst>
            <pc:docMk/>
            <pc:sldMk cId="538454222" sldId="402"/>
            <ac:spMk id="3" creationId="{8E48E481-C46B-46A9-A9C1-9FB22FAA754B}"/>
          </ac:spMkLst>
        </pc:spChg>
        <pc:spChg chg="add mod ord">
          <ac:chgData name="Watanabe Go" userId="eca159047afb4479" providerId="LiveId" clId="{1C16264C-F24C-4292-9A26-C5DEAEF88E77}" dt="2020-12-02T08:39:16.015" v="4725"/>
          <ac:spMkLst>
            <pc:docMk/>
            <pc:sldMk cId="538454222" sldId="402"/>
            <ac:spMk id="4" creationId="{70383201-5243-4F91-AD68-3CD875A32D6E}"/>
          </ac:spMkLst>
        </pc:spChg>
        <pc:spChg chg="add mod ord">
          <ac:chgData name="Watanabe Go" userId="eca159047afb4479" providerId="LiveId" clId="{1C16264C-F24C-4292-9A26-C5DEAEF88E77}" dt="2020-12-02T10:12:17.516" v="7064"/>
          <ac:spMkLst>
            <pc:docMk/>
            <pc:sldMk cId="538454222" sldId="402"/>
            <ac:spMk id="5" creationId="{D91774E7-F261-4AA5-BC52-8F07561BBF89}"/>
          </ac:spMkLst>
        </pc:spChg>
        <pc:spChg chg="add mod">
          <ac:chgData name="Watanabe Go" userId="eca159047afb4479" providerId="LiveId" clId="{1C16264C-F24C-4292-9A26-C5DEAEF88E77}" dt="2020-12-02T10:49:09.550" v="7465"/>
          <ac:spMkLst>
            <pc:docMk/>
            <pc:sldMk cId="538454222" sldId="402"/>
            <ac:spMk id="7" creationId="{2FDD5565-0CAC-4086-AA08-1C031CFC8391}"/>
          </ac:spMkLst>
        </pc:spChg>
        <pc:picChg chg="add mod">
          <ac:chgData name="Watanabe Go" userId="eca159047afb4479" providerId="LiveId" clId="{1C16264C-F24C-4292-9A26-C5DEAEF88E77}" dt="2020-12-02T10:49:09.550" v="7465"/>
          <ac:picMkLst>
            <pc:docMk/>
            <pc:sldMk cId="538454222" sldId="402"/>
            <ac:picMk id="6" creationId="{B6E594A4-3875-4A53-B3B5-CC4A6AA1A854}"/>
          </ac:picMkLst>
        </pc:picChg>
      </pc:sldChg>
      <pc:sldChg chg="modSp new del mod">
        <pc:chgData name="Watanabe Go" userId="eca159047afb4479" providerId="LiveId" clId="{1C16264C-F24C-4292-9A26-C5DEAEF88E77}" dt="2020-12-01T16:17:20.875" v="980" actId="2696"/>
        <pc:sldMkLst>
          <pc:docMk/>
          <pc:sldMk cId="601359796" sldId="403"/>
        </pc:sldMkLst>
        <pc:spChg chg="mod">
          <ac:chgData name="Watanabe Go" userId="eca159047afb4479" providerId="LiveId" clId="{1C16264C-F24C-4292-9A26-C5DEAEF88E77}" dt="2020-12-01T16:05:51.659" v="300" actId="15"/>
          <ac:spMkLst>
            <pc:docMk/>
            <pc:sldMk cId="601359796" sldId="403"/>
            <ac:spMk id="4" creationId="{981E6769-C456-4CEA-A50C-BF2583D69311}"/>
          </ac:spMkLst>
        </pc:spChg>
      </pc:sldChg>
      <pc:sldChg chg="modSp add mod">
        <pc:chgData name="Watanabe Go" userId="eca159047afb4479" providerId="LiveId" clId="{1C16264C-F24C-4292-9A26-C5DEAEF88E77}" dt="2020-12-02T10:55:22.907" v="7587"/>
        <pc:sldMkLst>
          <pc:docMk/>
          <pc:sldMk cId="2531169845" sldId="403"/>
        </pc:sldMkLst>
        <pc:spChg chg="mod">
          <ac:chgData name="Watanabe Go" userId="eca159047afb4479" providerId="LiveId" clId="{1C16264C-F24C-4292-9A26-C5DEAEF88E77}" dt="2020-12-02T09:05:53.481" v="5181"/>
          <ac:spMkLst>
            <pc:docMk/>
            <pc:sldMk cId="2531169845" sldId="403"/>
            <ac:spMk id="2" creationId="{4CD70537-AEE0-46EF-A710-504070636B59}"/>
          </ac:spMkLst>
        </pc:spChg>
        <pc:spChg chg="mod">
          <ac:chgData name="Watanabe Go" userId="eca159047afb4479" providerId="LiveId" clId="{1C16264C-F24C-4292-9A26-C5DEAEF88E77}" dt="2020-12-02T10:55:22.907" v="7587"/>
          <ac:spMkLst>
            <pc:docMk/>
            <pc:sldMk cId="2531169845" sldId="403"/>
            <ac:spMk id="4" creationId="{981E6769-C456-4CEA-A50C-BF2583D69311}"/>
          </ac:spMkLst>
        </pc:spChg>
      </pc:sldChg>
      <pc:sldChg chg="modSp new del mod">
        <pc:chgData name="Watanabe Go" userId="eca159047afb4479" providerId="LiveId" clId="{1C16264C-F24C-4292-9A26-C5DEAEF88E77}" dt="2020-12-01T16:17:20.875" v="980" actId="2696"/>
        <pc:sldMkLst>
          <pc:docMk/>
          <pc:sldMk cId="1073968266" sldId="404"/>
        </pc:sldMkLst>
        <pc:spChg chg="mod">
          <ac:chgData name="Watanabe Go" userId="eca159047afb4479" providerId="LiveId" clId="{1C16264C-F24C-4292-9A26-C5DEAEF88E77}" dt="2020-12-01T16:08:04.674" v="307"/>
          <ac:spMkLst>
            <pc:docMk/>
            <pc:sldMk cId="1073968266" sldId="404"/>
            <ac:spMk id="2" creationId="{32552BCB-DAF4-44A2-B129-5169EE43BA9E}"/>
          </ac:spMkLst>
        </pc:spChg>
        <pc:spChg chg="mod">
          <ac:chgData name="Watanabe Go" userId="eca159047afb4479" providerId="LiveId" clId="{1C16264C-F24C-4292-9A26-C5DEAEF88E77}" dt="2020-12-01T16:08:52.980" v="471" actId="20577"/>
          <ac:spMkLst>
            <pc:docMk/>
            <pc:sldMk cId="1073968266" sldId="404"/>
            <ac:spMk id="4" creationId="{650117F8-79AC-4D6E-9C9C-F47B226129EB}"/>
          </ac:spMkLst>
        </pc:spChg>
      </pc:sldChg>
      <pc:sldChg chg="modSp add del mod ord">
        <pc:chgData name="Watanabe Go" userId="eca159047afb4479" providerId="LiveId" clId="{1C16264C-F24C-4292-9A26-C5DEAEF88E77}" dt="2020-12-02T08:39:07.207" v="4715" actId="47"/>
        <pc:sldMkLst>
          <pc:docMk/>
          <pc:sldMk cId="2672555248" sldId="404"/>
        </pc:sldMkLst>
        <pc:spChg chg="mod">
          <ac:chgData name="Watanabe Go" userId="eca159047afb4479" providerId="LiveId" clId="{1C16264C-F24C-4292-9A26-C5DEAEF88E77}" dt="2020-12-01T23:33:15.537" v="4634"/>
          <ac:spMkLst>
            <pc:docMk/>
            <pc:sldMk cId="2672555248" sldId="404"/>
            <ac:spMk id="4" creationId="{650117F8-79AC-4D6E-9C9C-F47B226129EB}"/>
          </ac:spMkLst>
        </pc:spChg>
      </pc:sldChg>
      <pc:sldChg chg="addSp delSp modSp new del mod modClrScheme chgLayout">
        <pc:chgData name="Watanabe Go" userId="eca159047afb4479" providerId="LiveId" clId="{1C16264C-F24C-4292-9A26-C5DEAEF88E77}" dt="2020-12-02T09:16:49.102" v="5608" actId="47"/>
        <pc:sldMkLst>
          <pc:docMk/>
          <pc:sldMk cId="475070782" sldId="405"/>
        </pc:sldMkLst>
        <pc:spChg chg="del mod ord">
          <ac:chgData name="Watanabe Go" userId="eca159047afb4479" providerId="LiveId" clId="{1C16264C-F24C-4292-9A26-C5DEAEF88E77}" dt="2020-12-01T16:10:53.549" v="483" actId="700"/>
          <ac:spMkLst>
            <pc:docMk/>
            <pc:sldMk cId="475070782" sldId="405"/>
            <ac:spMk id="2" creationId="{EFBBFE26-0A2F-4A76-8F8A-EB600C337D5A}"/>
          </ac:spMkLst>
        </pc:spChg>
        <pc:spChg chg="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3" creationId="{E50A534A-5ACF-4D44-A317-DA06F5809D37}"/>
          </ac:spMkLst>
        </pc:spChg>
        <pc:spChg chg="add del 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4" creationId="{A21E960F-7890-4EAF-828F-529DE143E1FC}"/>
          </ac:spMkLst>
        </pc:spChg>
        <pc:spChg chg="add del 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5" creationId="{D1968BC9-A7BE-4FA0-A80C-713F43FFCB93}"/>
          </ac:spMkLst>
        </pc:spChg>
        <pc:spChg chg="add mod ord">
          <ac:chgData name="Watanabe Go" userId="eca159047afb4479" providerId="LiveId" clId="{1C16264C-F24C-4292-9A26-C5DEAEF88E77}" dt="2020-12-01T16:13:15.848" v="660" actId="20577"/>
          <ac:spMkLst>
            <pc:docMk/>
            <pc:sldMk cId="475070782" sldId="405"/>
            <ac:spMk id="6" creationId="{E5DC3E77-F54D-41EF-ACD3-87542DCA25F1}"/>
          </ac:spMkLst>
        </pc:spChg>
        <pc:spChg chg="add 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7" creationId="{45385B57-B931-4069-A641-A802C4151042}"/>
          </ac:spMkLst>
        </pc:spChg>
      </pc:sldChg>
      <pc:sldChg chg="new del">
        <pc:chgData name="Watanabe Go" userId="eca159047afb4479" providerId="LiveId" clId="{1C16264C-F24C-4292-9A26-C5DEAEF88E77}" dt="2020-12-01T16:10:13.199" v="480" actId="680"/>
        <pc:sldMkLst>
          <pc:docMk/>
          <pc:sldMk cId="1570839056" sldId="405"/>
        </pc:sldMkLst>
      </pc:sldChg>
      <pc:sldChg chg="modSp new del mod">
        <pc:chgData name="Watanabe Go" userId="eca159047afb4479" providerId="LiveId" clId="{1C16264C-F24C-4292-9A26-C5DEAEF88E77}" dt="2020-12-01T16:14:55.255" v="761" actId="47"/>
        <pc:sldMkLst>
          <pc:docMk/>
          <pc:sldMk cId="1329555191" sldId="406"/>
        </pc:sldMkLst>
        <pc:spChg chg="mod">
          <ac:chgData name="Watanabe Go" userId="eca159047afb4479" providerId="LiveId" clId="{1C16264C-F24C-4292-9A26-C5DEAEF88E77}" dt="2020-12-01T16:11:24.302" v="537"/>
          <ac:spMkLst>
            <pc:docMk/>
            <pc:sldMk cId="1329555191" sldId="406"/>
            <ac:spMk id="2" creationId="{A7499B54-53E5-4C89-A1C0-36E672C3A765}"/>
          </ac:spMkLst>
        </pc:spChg>
      </pc:sldChg>
      <pc:sldChg chg="new del">
        <pc:chgData name="Watanabe Go" userId="eca159047afb4479" providerId="LiveId" clId="{1C16264C-F24C-4292-9A26-C5DEAEF88E77}" dt="2020-12-01T16:11:39.915" v="559" actId="47"/>
        <pc:sldMkLst>
          <pc:docMk/>
          <pc:sldMk cId="567687093" sldId="407"/>
        </pc:sldMkLst>
      </pc:sldChg>
      <pc:sldChg chg="addSp modSp new mod ord">
        <pc:chgData name="Watanabe Go" userId="eca159047afb4479" providerId="LiveId" clId="{1C16264C-F24C-4292-9A26-C5DEAEF88E77}" dt="2020-12-02T10:21:56.094" v="7093"/>
        <pc:sldMkLst>
          <pc:docMk/>
          <pc:sldMk cId="3221353198" sldId="407"/>
        </pc:sldMkLst>
        <pc:spChg chg="mod">
          <ac:chgData name="Watanabe Go" userId="eca159047afb4479" providerId="LiveId" clId="{1C16264C-F24C-4292-9A26-C5DEAEF88E77}" dt="2020-12-01T16:43:56.662" v="1480"/>
          <ac:spMkLst>
            <pc:docMk/>
            <pc:sldMk cId="3221353198" sldId="407"/>
            <ac:spMk id="2" creationId="{95F4D3B1-654B-4330-8539-CE25A9F43E8E}"/>
          </ac:spMkLst>
        </pc:spChg>
        <pc:spChg chg="mod">
          <ac:chgData name="Watanabe Go" userId="eca159047afb4479" providerId="LiveId" clId="{1C16264C-F24C-4292-9A26-C5DEAEF88E77}" dt="2020-12-02T10:21:51.211" v="7091" actId="20577"/>
          <ac:spMkLst>
            <pc:docMk/>
            <pc:sldMk cId="3221353198" sldId="407"/>
            <ac:spMk id="4" creationId="{51BC7CCA-46DE-4C97-BC7F-C075B7188288}"/>
          </ac:spMkLst>
        </pc:spChg>
        <pc:spChg chg="add mod">
          <ac:chgData name="Watanabe Go" userId="eca159047afb4479" providerId="LiveId" clId="{1C16264C-F24C-4292-9A26-C5DEAEF88E77}" dt="2020-12-01T16:46:43.519" v="1578" actId="13822"/>
          <ac:spMkLst>
            <pc:docMk/>
            <pc:sldMk cId="3221353198" sldId="407"/>
            <ac:spMk id="5" creationId="{29957DAE-2A89-4224-8319-CF156BA5FEC6}"/>
          </ac:spMkLst>
        </pc:spChg>
        <pc:spChg chg="add mod">
          <ac:chgData name="Watanabe Go" userId="eca159047afb4479" providerId="LiveId" clId="{1C16264C-F24C-4292-9A26-C5DEAEF88E77}" dt="2020-12-01T16:46:19.780" v="1576" actId="13822"/>
          <ac:spMkLst>
            <pc:docMk/>
            <pc:sldMk cId="3221353198" sldId="407"/>
            <ac:spMk id="6" creationId="{980F5796-E5D2-4502-822B-78D75E01567D}"/>
          </ac:spMkLst>
        </pc:spChg>
        <pc:spChg chg="add mod">
          <ac:chgData name="Watanabe Go" userId="eca159047afb4479" providerId="LiveId" clId="{1C16264C-F24C-4292-9A26-C5DEAEF88E77}" dt="2020-12-01T16:46:57.409" v="1579" actId="13822"/>
          <ac:spMkLst>
            <pc:docMk/>
            <pc:sldMk cId="3221353198" sldId="407"/>
            <ac:spMk id="7" creationId="{3C347ACA-6B4A-4E84-A093-753DA410401F}"/>
          </ac:spMkLst>
        </pc:spChg>
        <pc:spChg chg="add mod">
          <ac:chgData name="Watanabe Go" userId="eca159047afb4479" providerId="LiveId" clId="{1C16264C-F24C-4292-9A26-C5DEAEF88E77}" dt="2020-12-02T10:21:56.094" v="7093"/>
          <ac:spMkLst>
            <pc:docMk/>
            <pc:sldMk cId="3221353198" sldId="407"/>
            <ac:spMk id="8" creationId="{303D4A99-CD8B-47C1-81BE-E5A0A12D720F}"/>
          </ac:spMkLst>
        </pc:spChg>
        <pc:spChg chg="add mod">
          <ac:chgData name="Watanabe Go" userId="eca159047afb4479" providerId="LiveId" clId="{1C16264C-F24C-4292-9A26-C5DEAEF88E77}" dt="2020-12-01T16:48:27.475" v="1659"/>
          <ac:spMkLst>
            <pc:docMk/>
            <pc:sldMk cId="3221353198" sldId="407"/>
            <ac:spMk id="9" creationId="{5471D8E6-E751-44F4-8764-C18199DE7DCE}"/>
          </ac:spMkLst>
        </pc:spChg>
      </pc:sldChg>
      <pc:sldChg chg="modSp add del mod">
        <pc:chgData name="Watanabe Go" userId="eca159047afb4479" providerId="LiveId" clId="{1C16264C-F24C-4292-9A26-C5DEAEF88E77}" dt="2020-12-01T17:37:33.560" v="3217" actId="47"/>
        <pc:sldMkLst>
          <pc:docMk/>
          <pc:sldMk cId="3302109577" sldId="408"/>
        </pc:sldMkLst>
        <pc:spChg chg="mod">
          <ac:chgData name="Watanabe Go" userId="eca159047afb4479" providerId="LiveId" clId="{1C16264C-F24C-4292-9A26-C5DEAEF88E77}" dt="2020-12-01T16:13:42.681" v="673"/>
          <ac:spMkLst>
            <pc:docMk/>
            <pc:sldMk cId="3302109577" sldId="408"/>
            <ac:spMk id="6" creationId="{E5DC3E77-F54D-41EF-ACD3-87542DCA25F1}"/>
          </ac:spMkLst>
        </pc:spChg>
      </pc:sldChg>
      <pc:sldChg chg="modSp new mod">
        <pc:chgData name="Watanabe Go" userId="eca159047afb4479" providerId="LiveId" clId="{1C16264C-F24C-4292-9A26-C5DEAEF88E77}" dt="2020-12-02T11:11:45.890" v="7590" actId="20577"/>
        <pc:sldMkLst>
          <pc:docMk/>
          <pc:sldMk cId="1313158659" sldId="409"/>
        </pc:sldMkLst>
        <pc:spChg chg="mod">
          <ac:chgData name="Watanabe Go" userId="eca159047afb4479" providerId="LiveId" clId="{1C16264C-F24C-4292-9A26-C5DEAEF88E77}" dt="2020-12-01T16:14:29.912" v="760" actId="20577"/>
          <ac:spMkLst>
            <pc:docMk/>
            <pc:sldMk cId="1313158659" sldId="409"/>
            <ac:spMk id="2" creationId="{691AC399-92B8-448A-974D-1C9AE5D420F0}"/>
          </ac:spMkLst>
        </pc:spChg>
        <pc:spChg chg="mod">
          <ac:chgData name="Watanabe Go" userId="eca159047afb4479" providerId="LiveId" clId="{1C16264C-F24C-4292-9A26-C5DEAEF88E77}" dt="2020-12-02T11:11:45.890" v="7590" actId="20577"/>
          <ac:spMkLst>
            <pc:docMk/>
            <pc:sldMk cId="1313158659" sldId="409"/>
            <ac:spMk id="3" creationId="{27B5BF77-5FF5-4D18-85D8-FDBCE720479A}"/>
          </ac:spMkLst>
        </pc:spChg>
      </pc:sldChg>
      <pc:sldChg chg="modSp add mod">
        <pc:chgData name="Watanabe Go" userId="eca159047afb4479" providerId="LiveId" clId="{1C16264C-F24C-4292-9A26-C5DEAEF88E77}" dt="2020-12-02T09:25:56.160" v="5654"/>
        <pc:sldMkLst>
          <pc:docMk/>
          <pc:sldMk cId="2906492969" sldId="410"/>
        </pc:sldMkLst>
        <pc:spChg chg="mod">
          <ac:chgData name="Watanabe Go" userId="eca159047afb4479" providerId="LiveId" clId="{1C16264C-F24C-4292-9A26-C5DEAEF88E77}" dt="2020-12-02T09:25:56.160" v="5654"/>
          <ac:spMkLst>
            <pc:docMk/>
            <pc:sldMk cId="2906492969" sldId="410"/>
            <ac:spMk id="6" creationId="{E5DC3E77-F54D-41EF-ACD3-87542DCA25F1}"/>
          </ac:spMkLst>
        </pc:spChg>
      </pc:sldChg>
      <pc:sldChg chg="addSp modSp new del mod ord">
        <pc:chgData name="Watanabe Go" userId="eca159047afb4479" providerId="LiveId" clId="{1C16264C-F24C-4292-9A26-C5DEAEF88E77}" dt="2020-12-01T17:53:58.848" v="3970" actId="47"/>
        <pc:sldMkLst>
          <pc:docMk/>
          <pc:sldMk cId="1426914505" sldId="411"/>
        </pc:sldMkLst>
        <pc:spChg chg="mod">
          <ac:chgData name="Watanabe Go" userId="eca159047afb4479" providerId="LiveId" clId="{1C16264C-F24C-4292-9A26-C5DEAEF88E77}" dt="2020-12-01T16:15:07.111" v="806"/>
          <ac:spMkLst>
            <pc:docMk/>
            <pc:sldMk cId="1426914505" sldId="411"/>
            <ac:spMk id="2" creationId="{CC93459A-9F5F-45F6-A91D-C3C27934413C}"/>
          </ac:spMkLst>
        </pc:spChg>
        <pc:spChg chg="mod">
          <ac:chgData name="Watanabe Go" userId="eca159047afb4479" providerId="LiveId" clId="{1C16264C-F24C-4292-9A26-C5DEAEF88E77}" dt="2020-12-01T16:15:31.277" v="862"/>
          <ac:spMkLst>
            <pc:docMk/>
            <pc:sldMk cId="1426914505" sldId="411"/>
            <ac:spMk id="4" creationId="{96AEA309-4DA8-44D9-A63A-4D27BAB8ED38}"/>
          </ac:spMkLst>
        </pc:spChg>
        <pc:spChg chg="add mod">
          <ac:chgData name="Watanabe Go" userId="eca159047afb4479" providerId="LiveId" clId="{1C16264C-F24C-4292-9A26-C5DEAEF88E77}" dt="2020-12-01T16:16:15.432" v="898"/>
          <ac:spMkLst>
            <pc:docMk/>
            <pc:sldMk cId="1426914505" sldId="411"/>
            <ac:spMk id="5" creationId="{AE29EEEA-8078-452A-BCED-2122DBD6053F}"/>
          </ac:spMkLst>
        </pc:spChg>
      </pc:sldChg>
      <pc:sldChg chg="modSp add del mod">
        <pc:chgData name="Watanabe Go" userId="eca159047afb4479" providerId="LiveId" clId="{1C16264C-F24C-4292-9A26-C5DEAEF88E77}" dt="2020-12-01T17:54:01.537" v="3971" actId="47"/>
        <pc:sldMkLst>
          <pc:docMk/>
          <pc:sldMk cId="1102262644" sldId="412"/>
        </pc:sldMkLst>
        <pc:spChg chg="mod">
          <ac:chgData name="Watanabe Go" userId="eca159047afb4479" providerId="LiveId" clId="{1C16264C-F24C-4292-9A26-C5DEAEF88E77}" dt="2020-12-01T16:17:00.708" v="979"/>
          <ac:spMkLst>
            <pc:docMk/>
            <pc:sldMk cId="1102262644" sldId="412"/>
            <ac:spMk id="5" creationId="{AE29EEEA-8078-452A-BCED-2122DBD6053F}"/>
          </ac:spMkLst>
        </pc:spChg>
      </pc:sldChg>
      <pc:sldChg chg="modSp add del mod">
        <pc:chgData name="Watanabe Go" userId="eca159047afb4479" providerId="LiveId" clId="{1C16264C-F24C-4292-9A26-C5DEAEF88E77}" dt="2020-12-02T09:29:49.037" v="5700" actId="47"/>
        <pc:sldMkLst>
          <pc:docMk/>
          <pc:sldMk cId="1043725052" sldId="413"/>
        </pc:sldMkLst>
        <pc:spChg chg="mod">
          <ac:chgData name="Watanabe Go" userId="eca159047afb4479" providerId="LiveId" clId="{1C16264C-F24C-4292-9A26-C5DEAEF88E77}" dt="2020-12-02T09:05:45.290" v="5173"/>
          <ac:spMkLst>
            <pc:docMk/>
            <pc:sldMk cId="1043725052" sldId="413"/>
            <ac:spMk id="6" creationId="{E5DC3E77-F54D-41EF-ACD3-87542DCA25F1}"/>
          </ac:spMkLst>
        </pc:spChg>
      </pc:sldChg>
      <pc:sldChg chg="modSp add mod ord">
        <pc:chgData name="Watanabe Go" userId="eca159047afb4479" providerId="LiveId" clId="{1C16264C-F24C-4292-9A26-C5DEAEF88E77}" dt="2020-12-02T09:30:13.731" v="5701" actId="20577"/>
        <pc:sldMkLst>
          <pc:docMk/>
          <pc:sldMk cId="145753239" sldId="414"/>
        </pc:sldMkLst>
        <pc:spChg chg="mod">
          <ac:chgData name="Watanabe Go" userId="eca159047afb4479" providerId="LiveId" clId="{1C16264C-F24C-4292-9A26-C5DEAEF88E77}" dt="2020-12-02T09:30:13.731" v="5701" actId="20577"/>
          <ac:spMkLst>
            <pc:docMk/>
            <pc:sldMk cId="145753239" sldId="414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6:27:41.375" v="1256"/>
          <ac:spMkLst>
            <pc:docMk/>
            <pc:sldMk cId="145753239" sldId="414"/>
            <ac:spMk id="35" creationId="{740AEC65-EC77-4CBF-BD6E-479E072BFFED}"/>
          </ac:spMkLst>
        </pc:spChg>
        <pc:spChg chg="mod">
          <ac:chgData name="Watanabe Go" userId="eca159047afb4479" providerId="LiveId" clId="{1C16264C-F24C-4292-9A26-C5DEAEF88E77}" dt="2020-12-02T09:06:31.277" v="5183" actId="14100"/>
          <ac:spMkLst>
            <pc:docMk/>
            <pc:sldMk cId="145753239" sldId="414"/>
            <ac:spMk id="76" creationId="{ACB92505-4242-4647-BDC6-40B8C7ECD6A9}"/>
          </ac:spMkLst>
        </pc:spChg>
      </pc:sldChg>
      <pc:sldChg chg="modSp add del mod">
        <pc:chgData name="Watanabe Go" userId="eca159047afb4479" providerId="LiveId" clId="{1C16264C-F24C-4292-9A26-C5DEAEF88E77}" dt="2020-12-02T09:29:31.106" v="5686" actId="47"/>
        <pc:sldMkLst>
          <pc:docMk/>
          <pc:sldMk cId="379455541" sldId="415"/>
        </pc:sldMkLst>
        <pc:spChg chg="mod">
          <ac:chgData name="Watanabe Go" userId="eca159047afb4479" providerId="LiveId" clId="{1C16264C-F24C-4292-9A26-C5DEAEF88E77}" dt="2020-12-02T09:29:25.892" v="5684" actId="21"/>
          <ac:spMkLst>
            <pc:docMk/>
            <pc:sldMk cId="379455541" sldId="415"/>
            <ac:spMk id="6" creationId="{E5DC3E77-F54D-41EF-ACD3-87542DCA25F1}"/>
          </ac:spMkLst>
        </pc:spChg>
      </pc:sldChg>
      <pc:sldChg chg="addSp delSp modSp add del mod">
        <pc:chgData name="Watanabe Go" userId="eca159047afb4479" providerId="LiveId" clId="{1C16264C-F24C-4292-9A26-C5DEAEF88E77}" dt="2020-12-01T16:25:13.169" v="1222" actId="47"/>
        <pc:sldMkLst>
          <pc:docMk/>
          <pc:sldMk cId="230100162" sldId="416"/>
        </pc:sldMkLst>
        <pc:spChg chg="del">
          <ac:chgData name="Watanabe Go" userId="eca159047afb4479" providerId="LiveId" clId="{1C16264C-F24C-4292-9A26-C5DEAEF88E77}" dt="2020-12-01T16:23:35.525" v="1192" actId="478"/>
          <ac:spMkLst>
            <pc:docMk/>
            <pc:sldMk cId="230100162" sldId="416"/>
            <ac:spMk id="74" creationId="{FF6E3862-3630-4CC6-8297-AEB3B7B660B7}"/>
          </ac:spMkLst>
        </pc:spChg>
        <pc:grpChg chg="mod">
          <ac:chgData name="Watanabe Go" userId="eca159047afb4479" providerId="LiveId" clId="{1C16264C-F24C-4292-9A26-C5DEAEF88E77}" dt="2020-12-01T16:24:22.246" v="1218" actId="1036"/>
          <ac:grpSpMkLst>
            <pc:docMk/>
            <pc:sldMk cId="230100162" sldId="416"/>
            <ac:grpSpMk id="77" creationId="{3933CE7F-3A74-4E1A-9E85-FF4B7F0177F2}"/>
          </ac:grpSpMkLst>
        </pc:grpChg>
        <pc:cxnChg chg="del">
          <ac:chgData name="Watanabe Go" userId="eca159047afb4479" providerId="LiveId" clId="{1C16264C-F24C-4292-9A26-C5DEAEF88E77}" dt="2020-12-01T16:22:56.228" v="1183" actId="478"/>
          <ac:cxnSpMkLst>
            <pc:docMk/>
            <pc:sldMk cId="230100162" sldId="416"/>
            <ac:cxnSpMk id="65" creationId="{1BCB1848-C62C-4DC4-8F91-F79BF3E0DC7F}"/>
          </ac:cxnSpMkLst>
        </pc:cxnChg>
        <pc:cxnChg chg="del">
          <ac:chgData name="Watanabe Go" userId="eca159047afb4479" providerId="LiveId" clId="{1C16264C-F24C-4292-9A26-C5DEAEF88E77}" dt="2020-12-01T16:22:59.564" v="1184" actId="478"/>
          <ac:cxnSpMkLst>
            <pc:docMk/>
            <pc:sldMk cId="230100162" sldId="416"/>
            <ac:cxnSpMk id="66" creationId="{4F95A9A6-F0BF-434E-859D-256D4A38FD37}"/>
          </ac:cxnSpMkLst>
        </pc:cxnChg>
        <pc:cxnChg chg="add del">
          <ac:chgData name="Watanabe Go" userId="eca159047afb4479" providerId="LiveId" clId="{1C16264C-F24C-4292-9A26-C5DEAEF88E77}" dt="2020-12-01T16:22:56.228" v="1183" actId="478"/>
          <ac:cxnSpMkLst>
            <pc:docMk/>
            <pc:sldMk cId="230100162" sldId="416"/>
            <ac:cxnSpMk id="67" creationId="{9F7A0C81-064C-4D3E-B1A5-EDCD1C4E57E9}"/>
          </ac:cxnSpMkLst>
        </pc:cxnChg>
        <pc:cxnChg chg="del">
          <ac:chgData name="Watanabe Go" userId="eca159047afb4479" providerId="LiveId" clId="{1C16264C-F24C-4292-9A26-C5DEAEF88E77}" dt="2020-12-01T16:22:56.228" v="1183" actId="478"/>
          <ac:cxnSpMkLst>
            <pc:docMk/>
            <pc:sldMk cId="230100162" sldId="416"/>
            <ac:cxnSpMk id="68" creationId="{E7806BCE-EC66-4145-940A-FC5B8CEA9D06}"/>
          </ac:cxnSpMkLst>
        </pc:cxnChg>
        <pc:cxnChg chg="del">
          <ac:chgData name="Watanabe Go" userId="eca159047afb4479" providerId="LiveId" clId="{1C16264C-F24C-4292-9A26-C5DEAEF88E77}" dt="2020-12-01T16:23:02.518" v="1185" actId="478"/>
          <ac:cxnSpMkLst>
            <pc:docMk/>
            <pc:sldMk cId="230100162" sldId="416"/>
            <ac:cxnSpMk id="69" creationId="{FF3206EC-4F55-4318-9213-978AA8B6FE76}"/>
          </ac:cxnSpMkLst>
        </pc:cxnChg>
        <pc:cxnChg chg="del">
          <ac:chgData name="Watanabe Go" userId="eca159047afb4479" providerId="LiveId" clId="{1C16264C-F24C-4292-9A26-C5DEAEF88E77}" dt="2020-12-01T16:23:04.659" v="1186" actId="478"/>
          <ac:cxnSpMkLst>
            <pc:docMk/>
            <pc:sldMk cId="230100162" sldId="416"/>
            <ac:cxnSpMk id="70" creationId="{C747F290-B04C-4C06-B374-9DAC26D23B97}"/>
          </ac:cxnSpMkLst>
        </pc:cxnChg>
        <pc:cxnChg chg="del">
          <ac:chgData name="Watanabe Go" userId="eca159047afb4479" providerId="LiveId" clId="{1C16264C-F24C-4292-9A26-C5DEAEF88E77}" dt="2020-12-01T16:23:06.949" v="1187" actId="478"/>
          <ac:cxnSpMkLst>
            <pc:docMk/>
            <pc:sldMk cId="230100162" sldId="416"/>
            <ac:cxnSpMk id="71" creationId="{E2D7C3DC-82A3-40F4-AE6B-37468F86124A}"/>
          </ac:cxnSpMkLst>
        </pc:cxnChg>
        <pc:cxnChg chg="add del mod">
          <ac:chgData name="Watanabe Go" userId="eca159047afb4479" providerId="LiveId" clId="{1C16264C-F24C-4292-9A26-C5DEAEF88E77}" dt="2020-12-01T16:24:03.549" v="1194" actId="1076"/>
          <ac:cxnSpMkLst>
            <pc:docMk/>
            <pc:sldMk cId="230100162" sldId="416"/>
            <ac:cxnSpMk id="72" creationId="{F8EC0303-D59F-403C-BD81-9037296C1A00}"/>
          </ac:cxnSpMkLst>
        </pc:cxnChg>
      </pc:sldChg>
      <pc:sldChg chg="addSp delSp modSp add mod">
        <pc:chgData name="Watanabe Go" userId="eca159047afb4479" providerId="LiveId" clId="{1C16264C-F24C-4292-9A26-C5DEAEF88E77}" dt="2020-12-02T10:32:10.258" v="7350"/>
        <pc:sldMkLst>
          <pc:docMk/>
          <pc:sldMk cId="6248275" sldId="417"/>
        </pc:sldMkLst>
        <pc:spChg chg="mod">
          <ac:chgData name="Watanabe Go" userId="eca159047afb4479" providerId="LiveId" clId="{1C16264C-F24C-4292-9A26-C5DEAEF88E77}" dt="2020-12-02T08:56:55.391" v="5003"/>
          <ac:spMkLst>
            <pc:docMk/>
            <pc:sldMk cId="6248275" sldId="417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10:30:22.596" v="7319" actId="20577"/>
          <ac:spMkLst>
            <pc:docMk/>
            <pc:sldMk cId="6248275" sldId="417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15" creationId="{FCCD69CA-E3C4-4DF9-B178-A16670885FA3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16" creationId="{7EE3C647-3E79-4E9B-BBE5-F5C90D7E0BD4}"/>
          </ac:spMkLst>
        </pc:spChg>
        <pc:spChg chg="mod">
          <ac:chgData name="Watanabe Go" userId="eca159047afb4479" providerId="LiveId" clId="{1C16264C-F24C-4292-9A26-C5DEAEF88E77}" dt="2020-12-02T09:04:31.691" v="5153" actId="20577"/>
          <ac:spMkLst>
            <pc:docMk/>
            <pc:sldMk cId="6248275" sldId="417"/>
            <ac:spMk id="21" creationId="{0823F853-91D8-48BF-B1BB-67DC64820393}"/>
          </ac:spMkLst>
        </pc:spChg>
        <pc:spChg chg="del">
          <ac:chgData name="Watanabe Go" userId="eca159047afb4479" providerId="LiveId" clId="{1C16264C-F24C-4292-9A26-C5DEAEF88E77}" dt="2020-12-01T16:25:24.448" v="1224" actId="478"/>
          <ac:spMkLst>
            <pc:docMk/>
            <pc:sldMk cId="6248275" sldId="417"/>
            <ac:spMk id="23" creationId="{348119D8-7CB1-4845-93D2-DBA2DB32B9D9}"/>
          </ac:spMkLst>
        </pc:spChg>
        <pc:spChg chg="mod">
          <ac:chgData name="Watanabe Go" userId="eca159047afb4479" providerId="LiveId" clId="{1C16264C-F24C-4292-9A26-C5DEAEF88E77}" dt="2020-12-01T16:38:07.391" v="1291" actId="1036"/>
          <ac:spMkLst>
            <pc:docMk/>
            <pc:sldMk cId="6248275" sldId="417"/>
            <ac:spMk id="24" creationId="{DEAE5D0B-9E91-4604-B955-CDA67C3BE6F4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25" creationId="{1BBFDD40-C994-4CD8-82DB-3EBFF7CAAB9C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2T09:04:24.662" v="5152" actId="20577"/>
          <ac:spMkLst>
            <pc:docMk/>
            <pc:sldMk cId="6248275" sldId="417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1T16:37:45.049" v="1257" actId="478"/>
          <ac:spMkLst>
            <pc:docMk/>
            <pc:sldMk cId="6248275" sldId="417"/>
            <ac:spMk id="28" creationId="{C716B328-A1C7-442E-B38A-8C8F7523C1CD}"/>
          </ac:spMkLst>
        </pc:spChg>
        <pc:spChg chg="mod">
          <ac:chgData name="Watanabe Go" userId="eca159047afb4479" providerId="LiveId" clId="{1C16264C-F24C-4292-9A26-C5DEAEF88E77}" dt="2020-12-01T16:26:58.552" v="1229"/>
          <ac:spMkLst>
            <pc:docMk/>
            <pc:sldMk cId="6248275" sldId="417"/>
            <ac:spMk id="35" creationId="{740AEC65-EC77-4CBF-BD6E-479E072BFFED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1" creationId="{5C2C7181-F492-4890-9791-AE464784FA9C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2" creationId="{FF2C2AAB-9A97-4949-9259-AD439FA83190}"/>
          </ac:spMkLst>
        </pc:spChg>
        <pc:spChg chg="del">
          <ac:chgData name="Watanabe Go" userId="eca159047afb4479" providerId="LiveId" clId="{1C16264C-F24C-4292-9A26-C5DEAEF88E77}" dt="2020-12-01T16:24:48.441" v="1220" actId="478"/>
          <ac:spMkLst>
            <pc:docMk/>
            <pc:sldMk cId="6248275" sldId="417"/>
            <ac:spMk id="44" creationId="{553C9C64-D861-429E-A5A9-FC96F8A8B0EA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5" creationId="{8777164C-47B4-427C-B246-C510CF0610E9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6" creationId="{656FECE3-FD93-4245-8BCF-010C9DC720F4}"/>
          </ac:spMkLst>
        </pc:spChg>
        <pc:spChg chg="del">
          <ac:chgData name="Watanabe Go" userId="eca159047afb4479" providerId="LiveId" clId="{1C16264C-F24C-4292-9A26-C5DEAEF88E77}" dt="2020-12-01T16:24:48.441" v="1220" actId="478"/>
          <ac:spMkLst>
            <pc:docMk/>
            <pc:sldMk cId="6248275" sldId="417"/>
            <ac:spMk id="47" creationId="{A05FDD87-E143-4061-9C51-326FF03BDBFE}"/>
          </ac:spMkLst>
        </pc:spChg>
        <pc:spChg chg="add mod">
          <ac:chgData name="Watanabe Go" userId="eca159047afb4479" providerId="LiveId" clId="{1C16264C-F24C-4292-9A26-C5DEAEF88E77}" dt="2020-12-01T16:39:38.633" v="1370" actId="1076"/>
          <ac:spMkLst>
            <pc:docMk/>
            <pc:sldMk cId="6248275" sldId="417"/>
            <ac:spMk id="59" creationId="{C9CC16F1-337B-448B-A6BD-16E537194CA5}"/>
          </ac:spMkLst>
        </pc:spChg>
        <pc:spChg chg="add del mod">
          <ac:chgData name="Watanabe Go" userId="eca159047afb4479" providerId="LiveId" clId="{1C16264C-F24C-4292-9A26-C5DEAEF88E77}" dt="2020-12-02T08:58:03.094" v="5011"/>
          <ac:spMkLst>
            <pc:docMk/>
            <pc:sldMk cId="6248275" sldId="417"/>
            <ac:spMk id="60" creationId="{3ACDA965-4BDF-466D-A85A-62688301C841}"/>
          </ac:spMkLst>
        </pc:spChg>
        <pc:spChg chg="mod">
          <ac:chgData name="Watanabe Go" userId="eca159047afb4479" providerId="LiveId" clId="{1C16264C-F24C-4292-9A26-C5DEAEF88E77}" dt="2020-12-02T08:57:18.400" v="5005" actId="20577"/>
          <ac:spMkLst>
            <pc:docMk/>
            <pc:sldMk cId="6248275" sldId="417"/>
            <ac:spMk id="76" creationId="{ACB92505-4242-4647-BDC6-40B8C7ECD6A9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2" creationId="{476BA629-E364-455D-A06C-EEB58443FF48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3" creationId="{59B86CD1-D275-49D1-8047-0DA05ED98470}"/>
          </ac:spMkLst>
        </pc:spChg>
        <pc:spChg chg="del">
          <ac:chgData name="Watanabe Go" userId="eca159047afb4479" providerId="LiveId" clId="{1C16264C-F24C-4292-9A26-C5DEAEF88E77}" dt="2020-12-02T09:04:05.026" v="5151" actId="478"/>
          <ac:spMkLst>
            <pc:docMk/>
            <pc:sldMk cId="6248275" sldId="417"/>
            <ac:spMk id="84" creationId="{793AA517-57EE-4DAE-B28B-30FB75976AAC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5" creationId="{E4B470FA-B06A-4ECF-9E76-A74130200B1B}"/>
          </ac:spMkLst>
        </pc:spChg>
        <pc:spChg chg="del">
          <ac:chgData name="Watanabe Go" userId="eca159047afb4479" providerId="LiveId" clId="{1C16264C-F24C-4292-9A26-C5DEAEF88E77}" dt="2020-12-02T09:04:05.026" v="5151" actId="478"/>
          <ac:spMkLst>
            <pc:docMk/>
            <pc:sldMk cId="6248275" sldId="417"/>
            <ac:spMk id="86" creationId="{F4B932A3-C391-47A4-919E-C7BCEE27F9F0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7" creationId="{F30C775A-3018-4DFB-9594-6FB625E09B3D}"/>
          </ac:spMkLst>
        </pc:spChg>
        <pc:spChg chg="del">
          <ac:chgData name="Watanabe Go" userId="eca159047afb4479" providerId="LiveId" clId="{1C16264C-F24C-4292-9A26-C5DEAEF88E77}" dt="2020-12-02T09:04:05.026" v="5151" actId="478"/>
          <ac:spMkLst>
            <pc:docMk/>
            <pc:sldMk cId="6248275" sldId="417"/>
            <ac:spMk id="88" creationId="{F7BB41F1-BE76-4535-BA46-E1908204342F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9" creationId="{100DF34C-6A66-442D-A547-AE6F3746819E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90" creationId="{8AEC70C0-E822-410B-AACE-16FF5F0E7EB6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91" creationId="{EF8F3B3D-5B3B-45ED-94D3-8BC50B987415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92" creationId="{92326E97-12E2-4D8D-B2B7-B411FC059398}"/>
          </ac:spMkLst>
        </pc:spChg>
        <pc:grpChg chg="mod">
          <ac:chgData name="Watanabe Go" userId="eca159047afb4479" providerId="LiveId" clId="{1C16264C-F24C-4292-9A26-C5DEAEF88E77}" dt="2020-12-02T08:59:32.556" v="5022" actId="1076"/>
          <ac:grpSpMkLst>
            <pc:docMk/>
            <pc:sldMk cId="6248275" sldId="417"/>
            <ac:grpSpMk id="77" creationId="{3933CE7F-3A74-4E1A-9E85-FF4B7F0177F2}"/>
          </ac:grpSpMkLst>
        </pc:grpChg>
        <pc:cxnChg chg="mod">
          <ac:chgData name="Watanabe Go" userId="eca159047afb4479" providerId="LiveId" clId="{1C16264C-F24C-4292-9A26-C5DEAEF88E77}" dt="2020-12-01T16:38:07.391" v="1291" actId="1036"/>
          <ac:cxnSpMkLst>
            <pc:docMk/>
            <pc:sldMk cId="6248275" sldId="417"/>
            <ac:cxnSpMk id="37" creationId="{B59A862E-74A4-44AB-8F3C-C7FE79CC91DD}"/>
          </ac:cxnSpMkLst>
        </pc:cxnChg>
        <pc:cxnChg chg="del mod">
          <ac:chgData name="Watanabe Go" userId="eca159047afb4479" providerId="LiveId" clId="{1C16264C-F24C-4292-9A26-C5DEAEF88E77}" dt="2020-12-02T10:32:09.853" v="7349" actId="478"/>
          <ac:cxnSpMkLst>
            <pc:docMk/>
            <pc:sldMk cId="6248275" sldId="417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2T10:32:09.853" v="7349" actId="478"/>
          <ac:cxnSpMkLst>
            <pc:docMk/>
            <pc:sldMk cId="6248275" sldId="417"/>
            <ac:cxnSpMk id="40" creationId="{04DDB142-5573-4DDB-B819-D5B35F172C77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1" creationId="{33056E88-8E2C-477E-AD59-3FAE7BA8DFE0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2" creationId="{0EE51157-6162-4FB9-A6DD-36806CF433CE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3" creationId="{6C2DAD35-3CA2-40E7-BEBA-7DA630FD99A7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4" creationId="{585E517F-9A2F-49B7-8C6F-B51423ABD49A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5" creationId="{FC71608A-CF41-4DC2-AB13-B0C8AB807907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6" creationId="{C935CF49-AC1D-4A50-94D4-42185D1F545A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7" creationId="{C830E57D-BECF-4DA1-B4BA-C388CC070801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8" creationId="{417D7ED8-97CD-4156-A0BF-7509610F3E9C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9" creationId="{C3AF9194-EB12-45A3-9EDD-6617CFAE9552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70" creationId="{9D3AA43C-7655-4DE8-B7B0-A633A3CC2D55}"/>
          </ac:cxnSpMkLst>
        </pc:cxnChg>
        <pc:cxnChg chg="add mod">
          <ac:chgData name="Watanabe Go" userId="eca159047afb4479" providerId="LiveId" clId="{1C16264C-F24C-4292-9A26-C5DEAEF88E77}" dt="2020-12-02T08:59:09.720" v="5018" actId="14100"/>
          <ac:cxnSpMkLst>
            <pc:docMk/>
            <pc:sldMk cId="6248275" sldId="417"/>
            <ac:cxnSpMk id="71" creationId="{B93E9978-BC75-4624-A9E3-99D1FE97A42D}"/>
          </ac:cxnSpMkLst>
        </pc:cxnChg>
        <pc:cxnChg chg="del">
          <ac:chgData name="Watanabe Go" userId="eca159047afb4479" providerId="LiveId" clId="{1C16264C-F24C-4292-9A26-C5DEAEF88E77}" dt="2020-12-02T08:57:58.375" v="5009" actId="478"/>
          <ac:cxnSpMkLst>
            <pc:docMk/>
            <pc:sldMk cId="6248275" sldId="417"/>
            <ac:cxnSpMk id="72" creationId="{F8EC0303-D59F-403C-BD81-9037296C1A00}"/>
          </ac:cxnSpMkLst>
        </pc:cxnChg>
        <pc:cxnChg chg="add mod">
          <ac:chgData name="Watanabe Go" userId="eca159047afb4479" providerId="LiveId" clId="{1C16264C-F24C-4292-9A26-C5DEAEF88E77}" dt="2020-12-02T08:59:19.521" v="5021" actId="14100"/>
          <ac:cxnSpMkLst>
            <pc:docMk/>
            <pc:sldMk cId="6248275" sldId="417"/>
            <ac:cxnSpMk id="74" creationId="{37AEBB2A-4161-4D54-8AB0-91BD31E9E875}"/>
          </ac:cxnSpMkLst>
        </pc:cxnChg>
        <pc:cxnChg chg="add mod">
          <ac:chgData name="Watanabe Go" userId="eca159047afb4479" providerId="LiveId" clId="{1C16264C-F24C-4292-9A26-C5DEAEF88E77}" dt="2020-12-02T10:32:10.258" v="7350"/>
          <ac:cxnSpMkLst>
            <pc:docMk/>
            <pc:sldMk cId="6248275" sldId="417"/>
            <ac:cxnSpMk id="93" creationId="{0C159DCB-42D0-45D3-8535-695E3C48E3D5}"/>
          </ac:cxnSpMkLst>
        </pc:cxnChg>
        <pc:cxnChg chg="add mod">
          <ac:chgData name="Watanabe Go" userId="eca159047afb4479" providerId="LiveId" clId="{1C16264C-F24C-4292-9A26-C5DEAEF88E77}" dt="2020-12-02T10:32:10.258" v="7350"/>
          <ac:cxnSpMkLst>
            <pc:docMk/>
            <pc:sldMk cId="6248275" sldId="417"/>
            <ac:cxnSpMk id="94" creationId="{336C9334-444C-4433-8BD5-3EBEE2DAFE3B}"/>
          </ac:cxnSpMkLst>
        </pc:cxnChg>
      </pc:sldChg>
      <pc:sldChg chg="addSp delSp modSp add mod">
        <pc:chgData name="Watanabe Go" userId="eca159047afb4479" providerId="LiveId" clId="{1C16264C-F24C-4292-9A26-C5DEAEF88E77}" dt="2020-12-02T10:30:33.114" v="7321" actId="20577"/>
        <pc:sldMkLst>
          <pc:docMk/>
          <pc:sldMk cId="3717253082" sldId="418"/>
        </pc:sldMkLst>
        <pc:spChg chg="mod">
          <ac:chgData name="Watanabe Go" userId="eca159047afb4479" providerId="LiveId" clId="{1C16264C-F24C-4292-9A26-C5DEAEF88E77}" dt="2020-12-01T17:53:09.171" v="3967"/>
          <ac:spMkLst>
            <pc:docMk/>
            <pc:sldMk cId="3717253082" sldId="418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09:52:06.001" v="6715"/>
          <ac:spMkLst>
            <pc:docMk/>
            <pc:sldMk cId="3717253082" sldId="418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30:33.114" v="7321" actId="20577"/>
          <ac:spMkLst>
            <pc:docMk/>
            <pc:sldMk cId="3717253082" sldId="418"/>
            <ac:spMk id="8" creationId="{4AFBD072-9A6B-411F-B128-F3E84C8921E4}"/>
          </ac:spMkLst>
        </pc:spChg>
        <pc:spChg chg="mod">
          <ac:chgData name="Watanabe Go" userId="eca159047afb4479" providerId="LiveId" clId="{1C16264C-F24C-4292-9A26-C5DEAEF88E77}" dt="2020-12-01T17:52:49.645" v="3927" actId="20577"/>
          <ac:spMkLst>
            <pc:docMk/>
            <pc:sldMk cId="3717253082" sldId="418"/>
            <ac:spMk id="21" creationId="{0823F853-91D8-48BF-B1BB-67DC64820393}"/>
          </ac:spMkLst>
        </pc:spChg>
        <pc:spChg chg="mod">
          <ac:chgData name="Watanabe Go" userId="eca159047afb4479" providerId="LiveId" clId="{1C16264C-F24C-4292-9A26-C5DEAEF88E77}" dt="2020-12-01T17:52:51.751" v="3928" actId="20577"/>
          <ac:spMkLst>
            <pc:docMk/>
            <pc:sldMk cId="3717253082" sldId="418"/>
            <ac:spMk id="27" creationId="{6E69765B-9802-40C2-8374-6ADEA2994C0A}"/>
          </ac:spMkLst>
        </pc:spChg>
        <pc:spChg chg="mod">
          <ac:chgData name="Watanabe Go" userId="eca159047afb4479" providerId="LiveId" clId="{1C16264C-F24C-4292-9A26-C5DEAEF88E77}" dt="2020-12-01T16:27:05.243" v="1234"/>
          <ac:spMkLst>
            <pc:docMk/>
            <pc:sldMk cId="3717253082" sldId="418"/>
            <ac:spMk id="35" creationId="{740AEC65-EC77-4CBF-BD6E-479E072BFFED}"/>
          </ac:spMkLst>
        </pc:spChg>
        <pc:spChg chg="add mod">
          <ac:chgData name="Watanabe Go" userId="eca159047afb4479" providerId="LiveId" clId="{1C16264C-F24C-4292-9A26-C5DEAEF88E77}" dt="2020-12-01T16:39:18.185" v="1368"/>
          <ac:spMkLst>
            <pc:docMk/>
            <pc:sldMk cId="3717253082" sldId="418"/>
            <ac:spMk id="57" creationId="{56C93A3E-4CFD-4651-A2DC-86958D56FA60}"/>
          </ac:spMkLst>
        </pc:spChg>
        <pc:spChg chg="add mod">
          <ac:chgData name="Watanabe Go" userId="eca159047afb4479" providerId="LiveId" clId="{1C16264C-F24C-4292-9A26-C5DEAEF88E77}" dt="2020-12-01T16:39:42.415" v="1371"/>
          <ac:spMkLst>
            <pc:docMk/>
            <pc:sldMk cId="3717253082" sldId="418"/>
            <ac:spMk id="58" creationId="{5C1BEEEB-EB11-4833-830F-DBA6C0DCABC3}"/>
          </ac:spMkLst>
        </pc:spChg>
        <pc:spChg chg="del">
          <ac:chgData name="Watanabe Go" userId="eca159047afb4479" providerId="LiveId" clId="{1C16264C-F24C-4292-9A26-C5DEAEF88E77}" dt="2020-12-02T09:27:49.791" v="5682" actId="478"/>
          <ac:spMkLst>
            <pc:docMk/>
            <pc:sldMk cId="3717253082" sldId="418"/>
            <ac:spMk id="76" creationId="{ACB92505-4242-4647-BDC6-40B8C7ECD6A9}"/>
          </ac:spMkLst>
        </pc:spChg>
        <pc:spChg chg="del">
          <ac:chgData name="Watanabe Go" userId="eca159047afb4479" providerId="LiveId" clId="{1C16264C-F24C-4292-9A26-C5DEAEF88E77}" dt="2020-12-02T09:04:00.684" v="5150" actId="478"/>
          <ac:spMkLst>
            <pc:docMk/>
            <pc:sldMk cId="3717253082" sldId="418"/>
            <ac:spMk id="84" creationId="{793AA517-57EE-4DAE-B28B-30FB75976AAC}"/>
          </ac:spMkLst>
        </pc:spChg>
        <pc:spChg chg="del">
          <ac:chgData name="Watanabe Go" userId="eca159047afb4479" providerId="LiveId" clId="{1C16264C-F24C-4292-9A26-C5DEAEF88E77}" dt="2020-12-02T09:04:00.684" v="5150" actId="478"/>
          <ac:spMkLst>
            <pc:docMk/>
            <pc:sldMk cId="3717253082" sldId="418"/>
            <ac:spMk id="86" creationId="{F4B932A3-C391-47A4-919E-C7BCEE27F9F0}"/>
          </ac:spMkLst>
        </pc:spChg>
        <pc:spChg chg="del">
          <ac:chgData name="Watanabe Go" userId="eca159047afb4479" providerId="LiveId" clId="{1C16264C-F24C-4292-9A26-C5DEAEF88E77}" dt="2020-12-02T09:04:00.684" v="5150" actId="478"/>
          <ac:spMkLst>
            <pc:docMk/>
            <pc:sldMk cId="3717253082" sldId="418"/>
            <ac:spMk id="88" creationId="{F7BB41F1-BE76-4535-BA46-E1908204342F}"/>
          </ac:spMkLst>
        </pc:spChg>
        <pc:grpChg chg="del">
          <ac:chgData name="Watanabe Go" userId="eca159047afb4479" providerId="LiveId" clId="{1C16264C-F24C-4292-9A26-C5DEAEF88E77}" dt="2020-12-02T09:27:43.247" v="5681" actId="478"/>
          <ac:grpSpMkLst>
            <pc:docMk/>
            <pc:sldMk cId="3717253082" sldId="418"/>
            <ac:grpSpMk id="77" creationId="{3933CE7F-3A74-4E1A-9E85-FF4B7F0177F2}"/>
          </ac:grpSpMkLst>
        </pc:grpChg>
        <pc:cxnChg chg="del">
          <ac:chgData name="Watanabe Go" userId="eca159047afb4479" providerId="LiveId" clId="{1C16264C-F24C-4292-9A26-C5DEAEF88E77}" dt="2020-12-02T09:27:43.247" v="5681" actId="478"/>
          <ac:cxnSpMkLst>
            <pc:docMk/>
            <pc:sldMk cId="3717253082" sldId="418"/>
            <ac:cxnSpMk id="72" creationId="{F8EC0303-D59F-403C-BD81-9037296C1A00}"/>
          </ac:cxnSpMkLst>
        </pc:cxnChg>
      </pc:sldChg>
      <pc:sldChg chg="addSp modSp new del mod">
        <pc:chgData name="Watanabe Go" userId="eca159047afb4479" providerId="LiveId" clId="{1C16264C-F24C-4292-9A26-C5DEAEF88E77}" dt="2020-12-01T17:00:10.574" v="1943" actId="47"/>
        <pc:sldMkLst>
          <pc:docMk/>
          <pc:sldMk cId="612591773" sldId="419"/>
        </pc:sldMkLst>
        <pc:spChg chg="mod">
          <ac:chgData name="Watanabe Go" userId="eca159047afb4479" providerId="LiveId" clId="{1C16264C-F24C-4292-9A26-C5DEAEF88E77}" dt="2020-12-01T16:56:36.695" v="1883"/>
          <ac:spMkLst>
            <pc:docMk/>
            <pc:sldMk cId="612591773" sldId="419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1T16:49:05.787" v="1661" actId="14100"/>
          <ac:spMkLst>
            <pc:docMk/>
            <pc:sldMk cId="612591773" sldId="419"/>
            <ac:spMk id="4" creationId="{0C337716-03DF-4B42-8887-905E84B1CCC7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5" creationId="{3E6CA2EF-0F38-4C57-8280-4B012F2CAEEB}"/>
          </ac:spMkLst>
        </pc:spChg>
        <pc:spChg chg="add mod">
          <ac:chgData name="Watanabe Go" userId="eca159047afb4479" providerId="LiveId" clId="{1C16264C-F24C-4292-9A26-C5DEAEF88E77}" dt="2020-12-01T16:54:27.324" v="1786" actId="13822"/>
          <ac:spMkLst>
            <pc:docMk/>
            <pc:sldMk cId="612591773" sldId="419"/>
            <ac:spMk id="6" creationId="{4DE24E0E-BC36-4FFC-88C1-EC81D6669098}"/>
          </ac:spMkLst>
        </pc:spChg>
        <pc:spChg chg="add mod">
          <ac:chgData name="Watanabe Go" userId="eca159047afb4479" providerId="LiveId" clId="{1C16264C-F24C-4292-9A26-C5DEAEF88E77}" dt="2020-12-01T16:54:27.324" v="1786" actId="13822"/>
          <ac:spMkLst>
            <pc:docMk/>
            <pc:sldMk cId="612591773" sldId="419"/>
            <ac:spMk id="7" creationId="{EDD0EAD5-8212-449E-8295-5D976F5A30B6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8" creationId="{F14B3A67-DBB1-4C80-8DDE-5CFA9A39A1B5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9" creationId="{C5FDDF49-7A3C-4F37-9792-9C37484C6681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0" creationId="{483223C2-0C07-4583-BE99-E5FCC5E1EB2A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1" creationId="{26774B93-7CEE-4B90-92A1-0F52BC021D5F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2" creationId="{2C215B14-505E-463A-B810-E23F3680975B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3" creationId="{1E0E25DF-E321-41CC-A036-60B23B5D93EF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4" creationId="{64142878-8866-4E8B-BB7C-31C9AD618429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5" creationId="{E655CA77-243A-479F-926E-2D9805E83E3D}"/>
          </ac:spMkLst>
        </pc:spChg>
        <pc:spChg chg="add mod">
          <ac:chgData name="Watanabe Go" userId="eca159047afb4479" providerId="LiveId" clId="{1C16264C-F24C-4292-9A26-C5DEAEF88E77}" dt="2020-12-01T16:54:40.867" v="1792"/>
          <ac:spMkLst>
            <pc:docMk/>
            <pc:sldMk cId="612591773" sldId="419"/>
            <ac:spMk id="16" creationId="{6D279698-4B59-4DD4-9729-210F8EBB7FC9}"/>
          </ac:spMkLst>
        </pc:spChg>
        <pc:spChg chg="add mod">
          <ac:chgData name="Watanabe Go" userId="eca159047afb4479" providerId="LiveId" clId="{1C16264C-F24C-4292-9A26-C5DEAEF88E77}" dt="2020-12-01T16:54:44.821" v="1797"/>
          <ac:spMkLst>
            <pc:docMk/>
            <pc:sldMk cId="612591773" sldId="419"/>
            <ac:spMk id="17" creationId="{DF733290-3713-488A-9F93-3D2B9720B423}"/>
          </ac:spMkLst>
        </pc:spChg>
        <pc:spChg chg="add mod">
          <ac:chgData name="Watanabe Go" userId="eca159047afb4479" providerId="LiveId" clId="{1C16264C-F24C-4292-9A26-C5DEAEF88E77}" dt="2020-12-01T16:55:10.506" v="1808" actId="20577"/>
          <ac:spMkLst>
            <pc:docMk/>
            <pc:sldMk cId="612591773" sldId="419"/>
            <ac:spMk id="24" creationId="{C108A967-7836-4AAB-868D-48F77C310EAB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5" creationId="{88D2B9E1-9F0E-4743-98DE-7B4D86945ACC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6" creationId="{850BD9F9-295C-4520-B85B-EBF1F7FD0F70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7" creationId="{DF7998A2-71C3-421A-9602-F9F672ECD574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8" creationId="{0A3D94CF-0E61-4DE9-90FB-C8940C9B87F1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9" creationId="{B8E3438D-0D35-41B4-8F5C-4B7666AB4F89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0" creationId="{557CF196-3E83-43F9-909F-1D8641DCC33C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1" creationId="{3BCA7352-3E02-4210-AD62-0681A810EEE2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2" creationId="{A5189B37-289B-479D-BECB-C037DD61D8BE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3" creationId="{F03B2525-4496-4E41-B3EB-A5B238CB92C6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4" creationId="{D356985A-099B-4EA3-85AD-BD8793CECA27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5" creationId="{412061F3-F603-40CF-8827-94C9ABD56987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6" creationId="{5DE64B05-CF8D-4658-A3F5-C011A22AF44B}"/>
          </ac:spMkLst>
        </pc:spChg>
        <pc:cxnChg chg="add mod">
          <ac:chgData name="Watanabe Go" userId="eca159047afb4479" providerId="LiveId" clId="{1C16264C-F24C-4292-9A26-C5DEAEF88E77}" dt="2020-12-01T16:53:31.140" v="1738" actId="1076"/>
          <ac:cxnSpMkLst>
            <pc:docMk/>
            <pc:sldMk cId="612591773" sldId="419"/>
            <ac:cxnSpMk id="18" creationId="{1ECDF545-5D5C-4CAE-AEBA-8F512200E949}"/>
          </ac:cxnSpMkLst>
        </pc:cxnChg>
        <pc:cxnChg chg="add mod">
          <ac:chgData name="Watanabe Go" userId="eca159047afb4479" providerId="LiveId" clId="{1C16264C-F24C-4292-9A26-C5DEAEF88E77}" dt="2020-12-01T16:53:31.140" v="1738" actId="1076"/>
          <ac:cxnSpMkLst>
            <pc:docMk/>
            <pc:sldMk cId="612591773" sldId="419"/>
            <ac:cxnSpMk id="21" creationId="{DBB8E24D-CCF5-4985-AEBC-D6B4B9599DA4}"/>
          </ac:cxnSpMkLst>
        </pc:cxnChg>
        <pc:cxnChg chg="add mod">
          <ac:chgData name="Watanabe Go" userId="eca159047afb4479" providerId="LiveId" clId="{1C16264C-F24C-4292-9A26-C5DEAEF88E77}" dt="2020-12-01T16:53:36.291" v="1740" actId="1076"/>
          <ac:cxnSpMkLst>
            <pc:docMk/>
            <pc:sldMk cId="612591773" sldId="419"/>
            <ac:cxnSpMk id="37" creationId="{968F75A6-4441-4F8C-A195-A93705B2757C}"/>
          </ac:cxnSpMkLst>
        </pc:cxnChg>
        <pc:cxnChg chg="add mod">
          <ac:chgData name="Watanabe Go" userId="eca159047afb4479" providerId="LiveId" clId="{1C16264C-F24C-4292-9A26-C5DEAEF88E77}" dt="2020-12-01T16:53:36.291" v="1740" actId="1076"/>
          <ac:cxnSpMkLst>
            <pc:docMk/>
            <pc:sldMk cId="612591773" sldId="419"/>
            <ac:cxnSpMk id="38" creationId="{E4730F0E-543E-4985-A55B-D8EE753384B2}"/>
          </ac:cxnSpMkLst>
        </pc:cxnChg>
      </pc:sldChg>
      <pc:sldChg chg="addSp modSp add mod">
        <pc:chgData name="Watanabe Go" userId="eca159047afb4479" providerId="LiveId" clId="{1C16264C-F24C-4292-9A26-C5DEAEF88E77}" dt="2020-12-02T10:24:02.244" v="7128"/>
        <pc:sldMkLst>
          <pc:docMk/>
          <pc:sldMk cId="1340280561" sldId="420"/>
        </pc:sldMkLst>
        <pc:spChg chg="mod">
          <ac:chgData name="Watanabe Go" userId="eca159047afb4479" providerId="LiveId" clId="{1C16264C-F24C-4292-9A26-C5DEAEF88E77}" dt="2020-12-02T10:24:02.244" v="7128"/>
          <ac:spMkLst>
            <pc:docMk/>
            <pc:sldMk cId="1340280561" sldId="420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1T17:33:35.983" v="3092"/>
          <ac:spMkLst>
            <pc:docMk/>
            <pc:sldMk cId="1340280561" sldId="420"/>
            <ac:spMk id="4" creationId="{0C337716-03DF-4B42-8887-905E84B1CCC7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5" creationId="{3E6CA2EF-0F38-4C57-8280-4B012F2CAEEB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6" creationId="{4DE24E0E-BC36-4FFC-88C1-EC81D6669098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7" creationId="{EDD0EAD5-8212-449E-8295-5D976F5A30B6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8" creationId="{F14B3A67-DBB1-4C80-8DDE-5CFA9A39A1B5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9" creationId="{C5FDDF49-7A3C-4F37-9792-9C37484C6681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0" creationId="{483223C2-0C07-4583-BE99-E5FCC5E1EB2A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1" creationId="{26774B93-7CEE-4B90-92A1-0F52BC021D5F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2" creationId="{2C215B14-505E-463A-B810-E23F3680975B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3" creationId="{1E0E25DF-E321-41CC-A036-60B23B5D93EF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4" creationId="{64142878-8866-4E8B-BB7C-31C9AD618429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5" creationId="{E655CA77-243A-479F-926E-2D9805E83E3D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6" creationId="{6D279698-4B59-4DD4-9729-210F8EBB7FC9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7" creationId="{DF733290-3713-488A-9F93-3D2B9720B423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4" creationId="{C108A967-7836-4AAB-868D-48F77C310EAB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5" creationId="{88D2B9E1-9F0E-4743-98DE-7B4D86945ACC}"/>
          </ac:spMkLst>
        </pc:spChg>
        <pc:spChg chg="mod">
          <ac:chgData name="Watanabe Go" userId="eca159047afb4479" providerId="LiveId" clId="{1C16264C-F24C-4292-9A26-C5DEAEF88E77}" dt="2020-12-01T17:09:05.132" v="2244" actId="20577"/>
          <ac:spMkLst>
            <pc:docMk/>
            <pc:sldMk cId="1340280561" sldId="420"/>
            <ac:spMk id="26" creationId="{850BD9F9-295C-4520-B85B-EBF1F7FD0F70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7" creationId="{DF7998A2-71C3-421A-9602-F9F672ECD574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8" creationId="{0A3D94CF-0E61-4DE9-90FB-C8940C9B87F1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9" creationId="{B8E3438D-0D35-41B4-8F5C-4B7666AB4F89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0" creationId="{557CF196-3E83-43F9-909F-1D8641DCC33C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1" creationId="{3BCA7352-3E02-4210-AD62-0681A810EEE2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2" creationId="{A5189B37-289B-479D-BECB-C037DD61D8BE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3" creationId="{F03B2525-4496-4E41-B3EB-A5B238CB92C6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4" creationId="{D356985A-099B-4EA3-85AD-BD8793CECA27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5" creationId="{412061F3-F603-40CF-8827-94C9ABD56987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6" creationId="{5DE64B05-CF8D-4658-A3F5-C011A22AF44B}"/>
          </ac:spMkLst>
        </pc:spChg>
        <pc:spChg chg="add 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9" creationId="{6DC0E00A-0442-4385-AD08-7C25E6BEA626}"/>
          </ac:spMkLst>
        </pc:spChg>
        <pc:spChg chg="add 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40" creationId="{A9B34C54-5F21-4320-B185-B36B57E25E65}"/>
          </ac:spMkLst>
        </pc:spChg>
        <pc:spChg chg="add 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46" creationId="{569BDB43-7899-47F9-8770-5EF52C26B04D}"/>
          </ac:spMkLst>
        </pc:spChg>
        <pc:spChg chg="add 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47" creationId="{07059354-329B-4A89-B6F2-2ED2E594EE23}"/>
          </ac:spMkLst>
        </pc:spChg>
        <pc:spChg chg="add mod">
          <ac:chgData name="Watanabe Go" userId="eca159047afb4479" providerId="LiveId" clId="{1C16264C-F24C-4292-9A26-C5DEAEF88E77}" dt="2020-12-01T17:09:56.456" v="2283"/>
          <ac:spMkLst>
            <pc:docMk/>
            <pc:sldMk cId="1340280561" sldId="420"/>
            <ac:spMk id="56" creationId="{6E295DFA-48C0-4AB3-92FA-1D473337ECD8}"/>
          </ac:spMkLst>
        </pc:spChg>
        <pc:cxnChg chg="mod">
          <ac:chgData name="Watanabe Go" userId="eca159047afb4479" providerId="LiveId" clId="{1C16264C-F24C-4292-9A26-C5DEAEF88E77}" dt="2020-12-01T17:02:08.343" v="2024" actId="1037"/>
          <ac:cxnSpMkLst>
            <pc:docMk/>
            <pc:sldMk cId="1340280561" sldId="420"/>
            <ac:cxnSpMk id="18" creationId="{1ECDF545-5D5C-4CAE-AEBA-8F512200E949}"/>
          </ac:cxnSpMkLst>
        </pc:cxnChg>
        <pc:cxnChg chg="mod">
          <ac:chgData name="Watanabe Go" userId="eca159047afb4479" providerId="LiveId" clId="{1C16264C-F24C-4292-9A26-C5DEAEF88E77}" dt="2020-12-01T17:02:08.343" v="2024" actId="1037"/>
          <ac:cxnSpMkLst>
            <pc:docMk/>
            <pc:sldMk cId="1340280561" sldId="420"/>
            <ac:cxnSpMk id="21" creationId="{DBB8E24D-CCF5-4985-AEBC-D6B4B9599DA4}"/>
          </ac:cxnSpMkLst>
        </pc:cxnChg>
        <pc:cxnChg chg="mo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37" creationId="{968F75A6-4441-4F8C-A195-A93705B2757C}"/>
          </ac:cxnSpMkLst>
        </pc:cxnChg>
        <pc:cxnChg chg="mo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38" creationId="{E4730F0E-543E-4985-A55B-D8EE753384B2}"/>
          </ac:cxnSpMkLst>
        </pc:cxnChg>
        <pc:cxnChg chg="add mo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41" creationId="{F3AEF3B4-0155-44B1-8D3A-96A365DFC28B}"/>
          </ac:cxnSpMkLst>
        </pc:cxnChg>
        <pc:cxnChg chg="add mod ord">
          <ac:chgData name="Watanabe Go" userId="eca159047afb4479" providerId="LiveId" clId="{1C16264C-F24C-4292-9A26-C5DEAEF88E77}" dt="2020-12-01T17:02:08.343" v="2024" actId="1037"/>
          <ac:cxnSpMkLst>
            <pc:docMk/>
            <pc:sldMk cId="1340280561" sldId="420"/>
            <ac:cxnSpMk id="42" creationId="{E3820C3A-D2D1-4983-8F24-34760653085B}"/>
          </ac:cxnSpMkLst>
        </pc:cxnChg>
        <pc:cxnChg chg="add mod or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44" creationId="{BED89C7B-A793-42A7-BD12-D6A0129B7F62}"/>
          </ac:cxnSpMkLst>
        </pc:cxnChg>
      </pc:sldChg>
      <pc:sldChg chg="delSp modSp add del mod">
        <pc:chgData name="Watanabe Go" userId="eca159047afb4479" providerId="LiveId" clId="{1C16264C-F24C-4292-9A26-C5DEAEF88E77}" dt="2020-12-01T17:02:52.610" v="2027" actId="47"/>
        <pc:sldMkLst>
          <pc:docMk/>
          <pc:sldMk cId="89404735" sldId="421"/>
        </pc:sldMkLst>
        <pc:spChg chg="mod">
          <ac:chgData name="Watanabe Go" userId="eca159047afb4479" providerId="LiveId" clId="{1C16264C-F24C-4292-9A26-C5DEAEF88E77}" dt="2020-12-01T17:00:08.043" v="1942"/>
          <ac:spMkLst>
            <pc:docMk/>
            <pc:sldMk cId="89404735" sldId="421"/>
            <ac:spMk id="2" creationId="{C65EC445-18B3-4F8B-AFE0-60F310673F2C}"/>
          </ac:spMkLst>
        </pc:spChg>
        <pc:spChg chg="del">
          <ac:chgData name="Watanabe Go" userId="eca159047afb4479" providerId="LiveId" clId="{1C16264C-F24C-4292-9A26-C5DEAEF88E77}" dt="2020-12-01T17:00:17.508" v="1944" actId="478"/>
          <ac:spMkLst>
            <pc:docMk/>
            <pc:sldMk cId="89404735" sldId="421"/>
            <ac:spMk id="39" creationId="{6DC0E00A-0442-4385-AD08-7C25E6BEA626}"/>
          </ac:spMkLst>
        </pc:spChg>
        <pc:spChg chg="del">
          <ac:chgData name="Watanabe Go" userId="eca159047afb4479" providerId="LiveId" clId="{1C16264C-F24C-4292-9A26-C5DEAEF88E77}" dt="2020-12-01T17:00:17.508" v="1944" actId="478"/>
          <ac:spMkLst>
            <pc:docMk/>
            <pc:sldMk cId="89404735" sldId="421"/>
            <ac:spMk id="40" creationId="{A9B34C54-5F21-4320-B185-B36B57E25E65}"/>
          </ac:spMkLst>
        </pc:spChg>
        <pc:cxnChg chg="del mod">
          <ac:chgData name="Watanabe Go" userId="eca159047afb4479" providerId="LiveId" clId="{1C16264C-F24C-4292-9A26-C5DEAEF88E77}" dt="2020-12-01T17:00:17.508" v="1944" actId="478"/>
          <ac:cxnSpMkLst>
            <pc:docMk/>
            <pc:sldMk cId="89404735" sldId="421"/>
            <ac:cxnSpMk id="41" creationId="{F3AEF3B4-0155-44B1-8D3A-96A365DFC28B}"/>
          </ac:cxnSpMkLst>
        </pc:cxnChg>
      </pc:sldChg>
      <pc:sldChg chg="addSp delSp modSp add mod">
        <pc:chgData name="Watanabe Go" userId="eca159047afb4479" providerId="LiveId" clId="{1C16264C-F24C-4292-9A26-C5DEAEF88E77}" dt="2020-12-02T10:24:41.786" v="7210"/>
        <pc:sldMkLst>
          <pc:docMk/>
          <pc:sldMk cId="691404084" sldId="422"/>
        </pc:sldMkLst>
        <pc:spChg chg="mod">
          <ac:chgData name="Watanabe Go" userId="eca159047afb4479" providerId="LiveId" clId="{1C16264C-F24C-4292-9A26-C5DEAEF88E77}" dt="2020-12-02T10:22:53.767" v="7098"/>
          <ac:spMkLst>
            <pc:docMk/>
            <pc:sldMk cId="691404084" sldId="422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2T10:24:41.786" v="7210"/>
          <ac:spMkLst>
            <pc:docMk/>
            <pc:sldMk cId="691404084" sldId="422"/>
            <ac:spMk id="4" creationId="{0C337716-03DF-4B42-8887-905E84B1CCC7}"/>
          </ac:spMkLst>
        </pc:spChg>
        <pc:spChg chg="mod">
          <ac:chgData name="Watanabe Go" userId="eca159047afb4479" providerId="LiveId" clId="{1C16264C-F24C-4292-9A26-C5DEAEF88E77}" dt="2020-12-01T17:58:04.175" v="4268"/>
          <ac:spMkLst>
            <pc:docMk/>
            <pc:sldMk cId="691404084" sldId="422"/>
            <ac:spMk id="26" creationId="{850BD9F9-295C-4520-B85B-EBF1F7FD0F70}"/>
          </ac:spMkLst>
        </pc:spChg>
        <pc:spChg chg="del">
          <ac:chgData name="Watanabe Go" userId="eca159047afb4479" providerId="LiveId" clId="{1C16264C-F24C-4292-9A26-C5DEAEF88E77}" dt="2020-12-01T17:03:02.992" v="2028" actId="478"/>
          <ac:spMkLst>
            <pc:docMk/>
            <pc:sldMk cId="691404084" sldId="422"/>
            <ac:spMk id="39" creationId="{6DC0E00A-0442-4385-AD08-7C25E6BEA626}"/>
          </ac:spMkLst>
        </pc:spChg>
        <pc:spChg chg="del">
          <ac:chgData name="Watanabe Go" userId="eca159047afb4479" providerId="LiveId" clId="{1C16264C-F24C-4292-9A26-C5DEAEF88E77}" dt="2020-12-01T17:03:02.992" v="2028" actId="478"/>
          <ac:spMkLst>
            <pc:docMk/>
            <pc:sldMk cId="691404084" sldId="422"/>
            <ac:spMk id="40" creationId="{A9B34C54-5F21-4320-B185-B36B57E25E65}"/>
          </ac:spMkLst>
        </pc:spChg>
        <pc:spChg chg="add mod">
          <ac:chgData name="Watanabe Go" userId="eca159047afb4479" providerId="LiveId" clId="{1C16264C-F24C-4292-9A26-C5DEAEF88E77}" dt="2020-12-01T17:07:25.697" v="2109" actId="14100"/>
          <ac:spMkLst>
            <pc:docMk/>
            <pc:sldMk cId="691404084" sldId="422"/>
            <ac:spMk id="43" creationId="{4AEEC62D-8639-466D-A3FB-B88EB0CE11B3}"/>
          </ac:spMkLst>
        </pc:spChg>
        <pc:cxnChg chg="del mod">
          <ac:chgData name="Watanabe Go" userId="eca159047afb4479" providerId="LiveId" clId="{1C16264C-F24C-4292-9A26-C5DEAEF88E77}" dt="2020-12-01T17:03:02.992" v="2028" actId="478"/>
          <ac:cxnSpMkLst>
            <pc:docMk/>
            <pc:sldMk cId="691404084" sldId="422"/>
            <ac:cxnSpMk id="41" creationId="{F3AEF3B4-0155-44B1-8D3A-96A365DFC28B}"/>
          </ac:cxnSpMkLst>
        </pc:cxnChg>
      </pc:sldChg>
      <pc:sldChg chg="addSp delSp modSp add mod">
        <pc:chgData name="Watanabe Go" userId="eca159047afb4479" providerId="LiveId" clId="{1C16264C-F24C-4292-9A26-C5DEAEF88E77}" dt="2020-12-02T10:26:38.268" v="7311" actId="478"/>
        <pc:sldMkLst>
          <pc:docMk/>
          <pc:sldMk cId="4068572279" sldId="423"/>
        </pc:sldMkLst>
        <pc:spChg chg="mod">
          <ac:chgData name="Watanabe Go" userId="eca159047afb4479" providerId="LiveId" clId="{1C16264C-F24C-4292-9A26-C5DEAEF88E77}" dt="2020-12-01T17:04:03.295" v="2042"/>
          <ac:spMkLst>
            <pc:docMk/>
            <pc:sldMk cId="4068572279" sldId="423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1T17:13:26.003" v="2551"/>
          <ac:spMkLst>
            <pc:docMk/>
            <pc:sldMk cId="4068572279" sldId="423"/>
            <ac:spMk id="4" creationId="{0C337716-03DF-4B42-8887-905E84B1CCC7}"/>
          </ac:spMkLst>
        </pc:spChg>
        <pc:spChg chg="mod">
          <ac:chgData name="Watanabe Go" userId="eca159047afb4479" providerId="LiveId" clId="{1C16264C-F24C-4292-9A26-C5DEAEF88E77}" dt="2020-12-01T17:04:12.273" v="2043" actId="207"/>
          <ac:spMkLst>
            <pc:docMk/>
            <pc:sldMk cId="4068572279" sldId="423"/>
            <ac:spMk id="39" creationId="{6DC0E00A-0442-4385-AD08-7C25E6BEA626}"/>
          </ac:spMkLst>
        </pc:spChg>
        <pc:spChg chg="add mod">
          <ac:chgData name="Watanabe Go" userId="eca159047afb4479" providerId="LiveId" clId="{1C16264C-F24C-4292-9A26-C5DEAEF88E77}" dt="2020-12-01T17:13:49.892" v="2574"/>
          <ac:spMkLst>
            <pc:docMk/>
            <pc:sldMk cId="4068572279" sldId="423"/>
            <ac:spMk id="43" creationId="{82FCE99B-67B1-401F-A124-8657F21FA515}"/>
          </ac:spMkLst>
        </pc:spChg>
        <pc:spChg chg="add mod">
          <ac:chgData name="Watanabe Go" userId="eca159047afb4479" providerId="LiveId" clId="{1C16264C-F24C-4292-9A26-C5DEAEF88E77}" dt="2020-12-01T17:13:53.080" v="2579"/>
          <ac:spMkLst>
            <pc:docMk/>
            <pc:sldMk cId="4068572279" sldId="423"/>
            <ac:spMk id="45" creationId="{F79FE38F-3AE0-412F-BCFC-045F2806BF6F}"/>
          </ac:spMkLst>
        </pc:spChg>
        <pc:spChg chg="add mod">
          <ac:chgData name="Watanabe Go" userId="eca159047afb4479" providerId="LiveId" clId="{1C16264C-F24C-4292-9A26-C5DEAEF88E77}" dt="2020-12-01T17:13:56.290" v="2584"/>
          <ac:spMkLst>
            <pc:docMk/>
            <pc:sldMk cId="4068572279" sldId="423"/>
            <ac:spMk id="48" creationId="{3E62407D-791C-4DAD-9907-DD3440368DB9}"/>
          </ac:spMkLst>
        </pc:spChg>
        <pc:spChg chg="add del mod">
          <ac:chgData name="Watanabe Go" userId="eca159047afb4479" providerId="LiveId" clId="{1C16264C-F24C-4292-9A26-C5DEAEF88E77}" dt="2020-12-02T10:26:38.268" v="7311" actId="478"/>
          <ac:spMkLst>
            <pc:docMk/>
            <pc:sldMk cId="4068572279" sldId="423"/>
            <ac:spMk id="49" creationId="{2C4A4153-4BC4-465A-A88B-C9787F891469}"/>
          </ac:spMkLst>
        </pc:spChg>
        <pc:spChg chg="add mod">
          <ac:chgData name="Watanabe Go" userId="eca159047afb4479" providerId="LiveId" clId="{1C16264C-F24C-4292-9A26-C5DEAEF88E77}" dt="2020-12-01T17:13:42.485" v="2564"/>
          <ac:spMkLst>
            <pc:docMk/>
            <pc:sldMk cId="4068572279" sldId="423"/>
            <ac:spMk id="50" creationId="{A6C862DB-B131-42B8-B023-4F5B7A0A3715}"/>
          </ac:spMkLst>
        </pc:spChg>
        <pc:spChg chg="add mod">
          <ac:chgData name="Watanabe Go" userId="eca159047afb4479" providerId="LiveId" clId="{1C16264C-F24C-4292-9A26-C5DEAEF88E77}" dt="2020-12-01T17:13:46.579" v="2569"/>
          <ac:spMkLst>
            <pc:docMk/>
            <pc:sldMk cId="4068572279" sldId="423"/>
            <ac:spMk id="51" creationId="{53781250-8582-400A-B70D-4D28839CBF07}"/>
          </ac:spMkLst>
        </pc:spChg>
        <pc:spChg chg="add mod">
          <ac:chgData name="Watanabe Go" userId="eca159047afb4479" providerId="LiveId" clId="{1C16264C-F24C-4292-9A26-C5DEAEF88E77}" dt="2020-12-01T17:11:15.799" v="2356" actId="1076"/>
          <ac:spMkLst>
            <pc:docMk/>
            <pc:sldMk cId="4068572279" sldId="423"/>
            <ac:spMk id="52" creationId="{B9C75E76-1E2E-40FF-A568-5DD824C83EF9}"/>
          </ac:spMkLst>
        </pc:spChg>
        <pc:spChg chg="add mod">
          <ac:chgData name="Watanabe Go" userId="eca159047afb4479" providerId="LiveId" clId="{1C16264C-F24C-4292-9A26-C5DEAEF88E77}" dt="2020-12-01T17:11:15.799" v="2356" actId="1076"/>
          <ac:spMkLst>
            <pc:docMk/>
            <pc:sldMk cId="4068572279" sldId="423"/>
            <ac:spMk id="53" creationId="{1065C4FC-9563-4CD2-9E89-54A0FF4B0953}"/>
          </ac:spMkLst>
        </pc:spChg>
        <pc:spChg chg="add mod">
          <ac:chgData name="Watanabe Go" userId="eca159047afb4479" providerId="LiveId" clId="{1C16264C-F24C-4292-9A26-C5DEAEF88E77}" dt="2020-12-01T17:11:22.139" v="2358" actId="1076"/>
          <ac:spMkLst>
            <pc:docMk/>
            <pc:sldMk cId="4068572279" sldId="423"/>
            <ac:spMk id="54" creationId="{98FFFEE8-0C1F-4DFC-98B9-E297AD9EF9B5}"/>
          </ac:spMkLst>
        </pc:spChg>
        <pc:spChg chg="add mod">
          <ac:chgData name="Watanabe Go" userId="eca159047afb4479" providerId="LiveId" clId="{1C16264C-F24C-4292-9A26-C5DEAEF88E77}" dt="2020-12-01T17:11:22.139" v="2358" actId="1076"/>
          <ac:spMkLst>
            <pc:docMk/>
            <pc:sldMk cId="4068572279" sldId="423"/>
            <ac:spMk id="55" creationId="{B4EEFDC9-73AF-4CA6-838D-64EE593BE8D3}"/>
          </ac:spMkLst>
        </pc:spChg>
        <pc:spChg chg="add mod">
          <ac:chgData name="Watanabe Go" userId="eca159047afb4479" providerId="LiveId" clId="{1C16264C-F24C-4292-9A26-C5DEAEF88E77}" dt="2020-12-01T17:11:51.756" v="2395" actId="14100"/>
          <ac:spMkLst>
            <pc:docMk/>
            <pc:sldMk cId="4068572279" sldId="423"/>
            <ac:spMk id="56" creationId="{0141B0B0-A1AF-4C62-A71E-7A903CD0DD22}"/>
          </ac:spMkLst>
        </pc:spChg>
        <pc:spChg chg="add mod">
          <ac:chgData name="Watanabe Go" userId="eca159047afb4479" providerId="LiveId" clId="{1C16264C-F24C-4292-9A26-C5DEAEF88E77}" dt="2020-12-02T08:42:39.950" v="4750" actId="14100"/>
          <ac:spMkLst>
            <pc:docMk/>
            <pc:sldMk cId="4068572279" sldId="423"/>
            <ac:spMk id="57" creationId="{F2338275-6725-44F7-8AC9-5FAFF1B9775F}"/>
          </ac:spMkLst>
        </pc:spChg>
      </pc:sldChg>
      <pc:sldChg chg="addSp delSp modSp add mod">
        <pc:chgData name="Watanabe Go" userId="eca159047afb4479" providerId="LiveId" clId="{1C16264C-F24C-4292-9A26-C5DEAEF88E77}" dt="2020-12-02T10:25:57.263" v="7310"/>
        <pc:sldMkLst>
          <pc:docMk/>
          <pc:sldMk cId="3133357785" sldId="424"/>
        </pc:sldMkLst>
        <pc:spChg chg="mod">
          <ac:chgData name="Watanabe Go" userId="eca159047afb4479" providerId="LiveId" clId="{1C16264C-F24C-4292-9A26-C5DEAEF88E77}" dt="2020-12-01T17:17:58.717" v="2706"/>
          <ac:spMkLst>
            <pc:docMk/>
            <pc:sldMk cId="3133357785" sldId="424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2T10:25:57.263" v="7310"/>
          <ac:spMkLst>
            <pc:docMk/>
            <pc:sldMk cId="3133357785" sldId="424"/>
            <ac:spMk id="4" creationId="{0C337716-03DF-4B42-8887-905E84B1CCC7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5" creationId="{3E6CA2EF-0F38-4C57-8280-4B012F2CAEEB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6" creationId="{4DE24E0E-BC36-4FFC-88C1-EC81D6669098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7" creationId="{EDD0EAD5-8212-449E-8295-5D976F5A30B6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8" creationId="{F14B3A67-DBB1-4C80-8DDE-5CFA9A39A1B5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9" creationId="{C5FDDF49-7A3C-4F37-9792-9C37484C6681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0" creationId="{483223C2-0C07-4583-BE99-E5FCC5E1EB2A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1" creationId="{26774B93-7CEE-4B90-92A1-0F52BC021D5F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2" creationId="{2C215B14-505E-463A-B810-E23F3680975B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3" creationId="{1E0E25DF-E321-41CC-A036-60B23B5D93EF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4" creationId="{64142878-8866-4E8B-BB7C-31C9AD618429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5" creationId="{E655CA77-243A-479F-926E-2D9805E83E3D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6" creationId="{6D279698-4B59-4DD4-9729-210F8EBB7FC9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7" creationId="{DF733290-3713-488A-9F93-3D2B9720B423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24" creationId="{C108A967-7836-4AAB-868D-48F77C310EAB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25" creationId="{88D2B9E1-9F0E-4743-98DE-7B4D86945ACC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26" creationId="{850BD9F9-295C-4520-B85B-EBF1F7FD0F70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27" creationId="{DF7998A2-71C3-421A-9602-F9F672ECD574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28" creationId="{0A3D94CF-0E61-4DE9-90FB-C8940C9B87F1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29" creationId="{B8E3438D-0D35-41B4-8F5C-4B7666AB4F89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0" creationId="{557CF196-3E83-43F9-909F-1D8641DCC33C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1" creationId="{3BCA7352-3E02-4210-AD62-0681A810EEE2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2" creationId="{A5189B37-289B-479D-BECB-C037DD61D8BE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3" creationId="{F03B2525-4496-4E41-B3EB-A5B238CB92C6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4" creationId="{D356985A-099B-4EA3-85AD-BD8793CECA27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5" creationId="{412061F3-F603-40CF-8827-94C9ABD56987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6" creationId="{5DE64B05-CF8D-4658-A3F5-C011A22AF44B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39" creationId="{6DC0E00A-0442-4385-AD08-7C25E6BEA626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40" creationId="{A9B34C54-5F21-4320-B185-B36B57E25E65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46" creationId="{569BDB43-7899-47F9-8770-5EF52C26B04D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47" creationId="{07059354-329B-4A89-B6F2-2ED2E594EE23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56" creationId="{6E295DFA-48C0-4AB3-92FA-1D473337ECD8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58" creationId="{192DEBFF-803A-47B4-9F4A-05AF269AB182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59" creationId="{523B9B07-A5DF-47F4-84D3-10E44033D560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0" creationId="{6CEEEDFB-0D45-46C0-9A97-FC94D02FAF37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1" creationId="{406DDDE3-411B-4D74-8D59-85A88DF99E24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2" creationId="{49E53B5E-74AE-4BAB-A499-9FFE38B39F4C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4" creationId="{33BC3127-7508-48B3-8E4B-12B5DAF2D4E2}"/>
          </ac:spMkLst>
        </pc:spChg>
        <pc:spChg chg="add mod or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68" creationId="{97565464-633B-4C39-B383-6D380933E0E5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6" creationId="{7A229F8E-7862-485B-865B-8595CA6B6211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7" creationId="{1EC04FC4-2129-45A8-8AA4-9590C8443BA1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8" creationId="{36C2B082-EED4-4360-A4CF-63B5DF67F21C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9" creationId="{8D90A6AE-4383-4C6D-AA9C-3B2D7E8FE07E}"/>
          </ac:spMkLst>
        </pc:spChg>
        <pc:spChg chg="add del mod">
          <ac:chgData name="Watanabe Go" userId="eca159047afb4479" providerId="LiveId" clId="{1C16264C-F24C-4292-9A26-C5DEAEF88E77}" dt="2020-12-01T17:21:47.887" v="2779" actId="21"/>
          <ac:spMkLst>
            <pc:docMk/>
            <pc:sldMk cId="3133357785" sldId="424"/>
            <ac:spMk id="80" creationId="{AF447B6A-E64C-4370-9E4A-6C21FB36D701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81" creationId="{56ED9BBA-1A4F-4224-A74B-A4C37B343E49}"/>
          </ac:spMkLst>
        </pc:spChg>
        <pc:spChg chg="add del mod">
          <ac:chgData name="Watanabe Go" userId="eca159047afb4479" providerId="LiveId" clId="{1C16264C-F24C-4292-9A26-C5DEAEF88E77}" dt="2020-12-01T17:27:10.040" v="2855" actId="478"/>
          <ac:spMkLst>
            <pc:docMk/>
            <pc:sldMk cId="3133357785" sldId="424"/>
            <ac:spMk id="83" creationId="{73E5EA19-EB58-4774-BAEC-C3ABC40BE214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87" creationId="{43B52819-C3D6-4EDF-B8A8-F6141B342248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0" creationId="{841A22CE-C326-4130-88B1-A7E6369C09D4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1" creationId="{53F65196-7D93-491E-886B-2CC8C8D21078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2" creationId="{DE696382-E0DA-4A16-BF14-5274C51C2655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3" creationId="{2FC5EABE-F22A-402A-A9B6-D4E52E16D9E8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4" creationId="{B55E170E-C010-4751-A450-437C91D07AED}"/>
          </ac:spMkLst>
        </pc:spChg>
        <pc:spChg chg="add del mod">
          <ac:chgData name="Watanabe Go" userId="eca159047afb4479" providerId="LiveId" clId="{1C16264C-F24C-4292-9A26-C5DEAEF88E77}" dt="2020-12-01T17:27:04.297" v="2853" actId="478"/>
          <ac:spMkLst>
            <pc:docMk/>
            <pc:sldMk cId="3133357785" sldId="424"/>
            <ac:spMk id="105" creationId="{C60E56DE-2CC6-4D0D-B973-E7B3AF74D3A1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8" creationId="{2F7DB7CA-02D9-479D-90AA-2E9C2EF87C1E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1" creationId="{4E107856-E000-4F21-9311-2E8AD556A5E7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2" creationId="{1D4ABDB7-B159-4E33-BEDB-BDEF18B2CB88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3" creationId="{B22B610F-2E73-4530-B74D-C98965DEF444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8" creationId="{8CEB86E0-ECED-444A-8136-07F3DF9D53F2}"/>
          </ac:spMkLst>
        </pc:spChg>
        <pc:spChg chg="add mod">
          <ac:chgData name="Watanabe Go" userId="eca159047afb4479" providerId="LiveId" clId="{1C16264C-F24C-4292-9A26-C5DEAEF88E77}" dt="2020-12-01T17:32:30.267" v="2986" actId="242"/>
          <ac:spMkLst>
            <pc:docMk/>
            <pc:sldMk cId="3133357785" sldId="424"/>
            <ac:spMk id="133" creationId="{6B6D0C53-FE82-48C7-A0B9-106B1CD3AC8D}"/>
          </ac:spMkLst>
        </pc:spChg>
        <pc:spChg chg="add mod">
          <ac:chgData name="Watanabe Go" userId="eca159047afb4479" providerId="LiveId" clId="{1C16264C-F24C-4292-9A26-C5DEAEF88E77}" dt="2020-12-01T17:32:30.267" v="2986" actId="242"/>
          <ac:spMkLst>
            <pc:docMk/>
            <pc:sldMk cId="3133357785" sldId="424"/>
            <ac:spMk id="134" creationId="{80B90F68-EF57-4B97-8945-78C080A08AC4}"/>
          </ac:spMkLst>
        </pc:spChg>
        <pc:spChg chg="add mod">
          <ac:chgData name="Watanabe Go" userId="eca159047afb4479" providerId="LiveId" clId="{1C16264C-F24C-4292-9A26-C5DEAEF88E77}" dt="2020-12-01T17:32:30.267" v="2986" actId="242"/>
          <ac:spMkLst>
            <pc:docMk/>
            <pc:sldMk cId="3133357785" sldId="424"/>
            <ac:spMk id="135" creationId="{0E1A4E6D-32EB-42CF-A4C2-DFC8C5D25623}"/>
          </ac:spMkLst>
        </pc:spChg>
        <pc:cxnChg chg="del mod">
          <ac:chgData name="Watanabe Go" userId="eca159047afb4479" providerId="LiveId" clId="{1C16264C-F24C-4292-9A26-C5DEAEF88E77}" dt="2020-12-01T17:14:53.023" v="2586" actId="478"/>
          <ac:cxnSpMkLst>
            <pc:docMk/>
            <pc:sldMk cId="3133357785" sldId="424"/>
            <ac:cxnSpMk id="18" creationId="{1ECDF545-5D5C-4CAE-AEBA-8F512200E949}"/>
          </ac:cxnSpMkLst>
        </pc:cxnChg>
        <pc:cxnChg chg="del mod">
          <ac:chgData name="Watanabe Go" userId="eca159047afb4479" providerId="LiveId" clId="{1C16264C-F24C-4292-9A26-C5DEAEF88E77}" dt="2020-12-01T17:14:53.023" v="2586" actId="478"/>
          <ac:cxnSpMkLst>
            <pc:docMk/>
            <pc:sldMk cId="3133357785" sldId="424"/>
            <ac:cxnSpMk id="21" creationId="{DBB8E24D-CCF5-4985-AEBC-D6B4B9599DA4}"/>
          </ac:cxnSpMkLst>
        </pc:cxnChg>
        <pc:cxnChg chg="del mod">
          <ac:chgData name="Watanabe Go" userId="eca159047afb4479" providerId="LiveId" clId="{1C16264C-F24C-4292-9A26-C5DEAEF88E77}" dt="2020-12-01T17:14:58.480" v="2587" actId="478"/>
          <ac:cxnSpMkLst>
            <pc:docMk/>
            <pc:sldMk cId="3133357785" sldId="424"/>
            <ac:cxnSpMk id="37" creationId="{968F75A6-4441-4F8C-A195-A93705B2757C}"/>
          </ac:cxnSpMkLst>
        </pc:cxnChg>
        <pc:cxnChg chg="del mod">
          <ac:chgData name="Watanabe Go" userId="eca159047afb4479" providerId="LiveId" clId="{1C16264C-F24C-4292-9A26-C5DEAEF88E77}" dt="2020-12-01T17:14:58.480" v="2587" actId="478"/>
          <ac:cxnSpMkLst>
            <pc:docMk/>
            <pc:sldMk cId="3133357785" sldId="424"/>
            <ac:cxnSpMk id="38" creationId="{E4730F0E-543E-4985-A55B-D8EE753384B2}"/>
          </ac:cxnSpMkLst>
        </pc:cxnChg>
        <pc:cxnChg chg="del mod">
          <ac:chgData name="Watanabe Go" userId="eca159047afb4479" providerId="LiveId" clId="{1C16264C-F24C-4292-9A26-C5DEAEF88E77}" dt="2020-12-01T17:14:58.480" v="2587" actId="478"/>
          <ac:cxnSpMkLst>
            <pc:docMk/>
            <pc:sldMk cId="3133357785" sldId="424"/>
            <ac:cxnSpMk id="41" creationId="{F3AEF3B4-0155-44B1-8D3A-96A365DFC28B}"/>
          </ac:cxnSpMkLst>
        </pc:cxnChg>
        <pc:cxnChg chg="del mod">
          <ac:chgData name="Watanabe Go" userId="eca159047afb4479" providerId="LiveId" clId="{1C16264C-F24C-4292-9A26-C5DEAEF88E77}" dt="2020-12-01T17:14:53.023" v="2586" actId="478"/>
          <ac:cxnSpMkLst>
            <pc:docMk/>
            <pc:sldMk cId="3133357785" sldId="424"/>
            <ac:cxnSpMk id="42" creationId="{E3820C3A-D2D1-4983-8F24-34760653085B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3" creationId="{3A9A2CEC-3CA8-4EA3-B646-6B3B8EECEEE4}"/>
          </ac:cxnSpMkLst>
        </pc:cxnChg>
        <pc:cxnChg chg="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4" creationId="{BED89C7B-A793-42A7-BD12-D6A0129B7F62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8" creationId="{03AD79A7-73AA-43D8-B8AB-A7598F8E5618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9" creationId="{B0BB0B8A-7F60-4EDE-9699-A09424F7DFA2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3" creationId="{B8A0ED69-D4D5-424C-B017-4C429F5FF233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5" creationId="{D771BD8B-2029-4F93-A2E0-B2BF5A9F59B4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6" creationId="{5E78CB80-D245-44DD-B8BF-6FB5E473B97E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7" creationId="{51FADC86-E456-4713-8A52-3ED46A290DD6}"/>
          </ac:cxnSpMkLst>
        </pc:cxnChg>
        <pc:cxnChg chg="add del mod">
          <ac:chgData name="Watanabe Go" userId="eca159047afb4479" providerId="LiveId" clId="{1C16264C-F24C-4292-9A26-C5DEAEF88E77}" dt="2020-12-01T17:22:43.298" v="2788" actId="21"/>
          <ac:cxnSpMkLst>
            <pc:docMk/>
            <pc:sldMk cId="3133357785" sldId="424"/>
            <ac:cxnSpMk id="82" creationId="{E9016720-9098-4634-A30A-A525BAF47109}"/>
          </ac:cxnSpMkLst>
        </pc:cxnChg>
        <pc:cxnChg chg="add del mod">
          <ac:chgData name="Watanabe Go" userId="eca159047afb4479" providerId="LiveId" clId="{1C16264C-F24C-4292-9A26-C5DEAEF88E77}" dt="2020-12-01T17:23:05.467" v="2795" actId="478"/>
          <ac:cxnSpMkLst>
            <pc:docMk/>
            <pc:sldMk cId="3133357785" sldId="424"/>
            <ac:cxnSpMk id="84" creationId="{F9BBD2DF-104C-410F-B42E-E8E636C1DF0A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85" creationId="{B1A1E189-A45C-4631-A7E0-15E35C6E785D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86" creationId="{8B3E9E3D-2E3E-43C4-B959-6E06F3F72DE5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91" creationId="{65EC8294-3D7C-4F8F-BF40-54E3279B2456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93" creationId="{1FA7A8B9-3EF1-43BB-B362-C5950DE0E2EE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06" creationId="{0BF2CDD6-8D16-4481-85EE-DE01786487D8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07" creationId="{92FA73B6-3B89-4760-8FA3-5D755931469B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09" creationId="{138CE271-54A8-496E-BE44-2AD8DAB52815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10" creationId="{03FFF822-91C8-475D-A7F1-7DA4213CDBAD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15" creationId="{E7D0672F-19CE-4920-B7F2-EDF362744A12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19" creationId="{A38C9266-B806-45CA-B776-98ACF656E1C9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24" creationId="{8BCE8B68-FB53-4192-8856-48299F48122C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25" creationId="{B47A8D26-AF16-4465-943E-9B4578838189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29" creationId="{DE229466-422F-49CE-9992-9FB853661BCF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30" creationId="{85BDB9E2-A24E-4D2F-A7EB-0406C9014B37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31" creationId="{ADA16E62-F9FB-4C21-A296-0D55EFC5F6F1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32" creationId="{5A5B38EA-DAC4-4335-90F5-16AE0B89A3B3}"/>
          </ac:cxnSpMkLst>
        </pc:cxnChg>
      </pc:sldChg>
      <pc:sldChg chg="modSp add mod">
        <pc:chgData name="Watanabe Go" userId="eca159047afb4479" providerId="LiveId" clId="{1C16264C-F24C-4292-9A26-C5DEAEF88E77}" dt="2020-12-02T10:21:36.570" v="7090"/>
        <pc:sldMkLst>
          <pc:docMk/>
          <pc:sldMk cId="1490943415" sldId="425"/>
        </pc:sldMkLst>
        <pc:spChg chg="mod">
          <ac:chgData name="Watanabe Go" userId="eca159047afb4479" providerId="LiveId" clId="{1C16264C-F24C-4292-9A26-C5DEAEF88E77}" dt="2020-12-01T17:35:51.646" v="3159"/>
          <ac:spMkLst>
            <pc:docMk/>
            <pc:sldMk cId="1490943415" sldId="425"/>
            <ac:spMk id="6" creationId="{E5DC3E77-F54D-41EF-ACD3-87542DCA25F1}"/>
          </ac:spMkLst>
        </pc:spChg>
        <pc:spChg chg="mod">
          <ac:chgData name="Watanabe Go" userId="eca159047afb4479" providerId="LiveId" clId="{1C16264C-F24C-4292-9A26-C5DEAEF88E77}" dt="2020-12-02T10:21:36.570" v="7090"/>
          <ac:spMkLst>
            <pc:docMk/>
            <pc:sldMk cId="1490943415" sldId="425"/>
            <ac:spMk id="7" creationId="{45385B57-B931-4069-A641-A802C4151042}"/>
          </ac:spMkLst>
        </pc:spChg>
      </pc:sldChg>
      <pc:sldChg chg="add del">
        <pc:chgData name="Watanabe Go" userId="eca159047afb4479" providerId="LiveId" clId="{1C16264C-F24C-4292-9A26-C5DEAEF88E77}" dt="2020-12-01T17:32:19.275" v="2985" actId="47"/>
        <pc:sldMkLst>
          <pc:docMk/>
          <pc:sldMk cId="2540080197" sldId="425"/>
        </pc:sldMkLst>
      </pc:sldChg>
      <pc:sldChg chg="addSp delSp modSp add mod">
        <pc:chgData name="Watanabe Go" userId="eca159047afb4479" providerId="LiveId" clId="{1C16264C-F24C-4292-9A26-C5DEAEF88E77}" dt="2020-12-02T10:31:43.430" v="7344" actId="1036"/>
        <pc:sldMkLst>
          <pc:docMk/>
          <pc:sldMk cId="4240577774" sldId="426"/>
        </pc:sldMkLst>
        <pc:spChg chg="mod">
          <ac:chgData name="Watanabe Go" userId="eca159047afb4479" providerId="LiveId" clId="{1C16264C-F24C-4292-9A26-C5DEAEF88E77}" dt="2020-12-01T17:47:38.010" v="3824" actId="20577"/>
          <ac:spMkLst>
            <pc:docMk/>
            <pc:sldMk cId="4240577774" sldId="426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09:26:34.598" v="5671"/>
          <ac:spMkLst>
            <pc:docMk/>
            <pc:sldMk cId="4240577774" sldId="426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29:56.302" v="7313" actId="20577"/>
          <ac:spMkLst>
            <pc:docMk/>
            <pc:sldMk cId="4240577774" sldId="426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12" creationId="{804DC5E6-1584-44F8-B257-D8D59ABCB6F3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13" creationId="{D7F24125-E264-45CF-A346-E9B6227D97DA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14" creationId="{75B760BE-5FD4-49C5-8E23-79479FD9834D}"/>
          </ac:spMkLst>
        </pc:spChg>
        <pc:spChg chg="mod">
          <ac:chgData name="Watanabe Go" userId="eca159047afb4479" providerId="LiveId" clId="{1C16264C-F24C-4292-9A26-C5DEAEF88E77}" dt="2020-12-01T17:39:09.430" v="3227" actId="20577"/>
          <ac:spMkLst>
            <pc:docMk/>
            <pc:sldMk cId="4240577774" sldId="426"/>
            <ac:spMk id="21" creationId="{0823F853-91D8-48BF-B1BB-67DC64820393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25" creationId="{1BBFDD40-C994-4CD8-82DB-3EBFF7CAAB9C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1T17:39:11.309" v="3228" actId="20577"/>
          <ac:spMkLst>
            <pc:docMk/>
            <pc:sldMk cId="4240577774" sldId="426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30" creationId="{C1FC0111-D44B-4569-8E88-C35431706B5B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31" creationId="{FC5062B4-FAC1-49B9-989C-6AFC01D8F687}"/>
          </ac:spMkLst>
        </pc:spChg>
        <pc:spChg chg="del">
          <ac:chgData name="Watanabe Go" userId="eca159047afb4479" providerId="LiveId" clId="{1C16264C-F24C-4292-9A26-C5DEAEF88E77}" dt="2020-12-01T17:38:41.588" v="3226" actId="478"/>
          <ac:spMkLst>
            <pc:docMk/>
            <pc:sldMk cId="4240577774" sldId="426"/>
            <ac:spMk id="32" creationId="{4834CB17-DBDA-4041-BC81-F72C44B06C41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45" creationId="{8777164C-47B4-427C-B246-C510CF0610E9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46" creationId="{656FECE3-FD93-4245-8BCF-010C9DC720F4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49" creationId="{AAB455C4-3084-4544-B728-53D821A2DE1B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51" creationId="{8B901AE5-8139-4C3C-843F-962E67EDEBEA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76" creationId="{ACB92505-4242-4647-BDC6-40B8C7ECD6A9}"/>
          </ac:spMkLst>
        </pc:spChg>
        <pc:spChg chg="mod">
          <ac:chgData name="Watanabe Go" userId="eca159047afb4479" providerId="LiveId" clId="{1C16264C-F24C-4292-9A26-C5DEAEF88E77}" dt="2020-12-01T17:39:41.344" v="3260" actId="6549"/>
          <ac:spMkLst>
            <pc:docMk/>
            <pc:sldMk cId="4240577774" sldId="426"/>
            <ac:spMk id="79" creationId="{93A15F33-DAB1-46F5-99F3-555AAA6E3E22}"/>
          </ac:spMkLst>
        </pc:spChg>
        <pc:spChg chg="del">
          <ac:chgData name="Watanabe Go" userId="eca159047afb4479" providerId="LiveId" clId="{1C16264C-F24C-4292-9A26-C5DEAEF88E77}" dt="2020-12-01T17:39:43.923" v="3261" actId="478"/>
          <ac:spMkLst>
            <pc:docMk/>
            <pc:sldMk cId="4240577774" sldId="426"/>
            <ac:spMk id="80" creationId="{76E8BBE1-2A95-487A-B63E-A67A248888F5}"/>
          </ac:spMkLst>
        </pc:spChg>
        <pc:spChg chg="add mod">
          <ac:chgData name="Watanabe Go" userId="eca159047afb4479" providerId="LiveId" clId="{1C16264C-F24C-4292-9A26-C5DEAEF88E77}" dt="2020-12-02T08:53:38.699" v="4854" actId="14100"/>
          <ac:spMkLst>
            <pc:docMk/>
            <pc:sldMk cId="4240577774" sldId="426"/>
            <ac:spMk id="83" creationId="{59F50B55-6492-4578-9322-446BB49A74F2}"/>
          </ac:spMkLst>
        </pc:spChg>
        <pc:spChg chg="del mod">
          <ac:chgData name="Watanabe Go" userId="eca159047afb4479" providerId="LiveId" clId="{1C16264C-F24C-4292-9A26-C5DEAEF88E77}" dt="2020-12-01T17:42:13.870" v="3421" actId="478"/>
          <ac:spMkLst>
            <pc:docMk/>
            <pc:sldMk cId="4240577774" sldId="426"/>
            <ac:spMk id="84" creationId="{793AA517-57EE-4DAE-B28B-30FB75976AAC}"/>
          </ac:spMkLst>
        </pc:spChg>
        <pc:spChg chg="add mod">
          <ac:chgData name="Watanabe Go" userId="eca159047afb4479" providerId="LiveId" clId="{1C16264C-F24C-4292-9A26-C5DEAEF88E77}" dt="2020-12-02T09:00:32.383" v="5028" actId="20577"/>
          <ac:spMkLst>
            <pc:docMk/>
            <pc:sldMk cId="4240577774" sldId="426"/>
            <ac:spMk id="85" creationId="{14E323CC-D039-4FFF-90CD-99CE0CB1296B}"/>
          </ac:spMkLst>
        </pc:spChg>
        <pc:spChg chg="del">
          <ac:chgData name="Watanabe Go" userId="eca159047afb4479" providerId="LiveId" clId="{1C16264C-F24C-4292-9A26-C5DEAEF88E77}" dt="2020-12-01T17:42:04.586" v="3419" actId="478"/>
          <ac:spMkLst>
            <pc:docMk/>
            <pc:sldMk cId="4240577774" sldId="426"/>
            <ac:spMk id="86" creationId="{F4B932A3-C391-47A4-919E-C7BCEE27F9F0}"/>
          </ac:spMkLst>
        </pc:spChg>
        <pc:spChg chg="del">
          <ac:chgData name="Watanabe Go" userId="eca159047afb4479" providerId="LiveId" clId="{1C16264C-F24C-4292-9A26-C5DEAEF88E77}" dt="2020-12-01T17:42:13.870" v="3421" actId="478"/>
          <ac:spMkLst>
            <pc:docMk/>
            <pc:sldMk cId="4240577774" sldId="426"/>
            <ac:spMk id="88" creationId="{F7BB41F1-BE76-4535-BA46-E1908204342F}"/>
          </ac:spMkLst>
        </pc:spChg>
        <pc:grpChg chg="del">
          <ac:chgData name="Watanabe Go" userId="eca159047afb4479" providerId="LiveId" clId="{1C16264C-F24C-4292-9A26-C5DEAEF88E77}" dt="2020-12-01T17:39:46.494" v="3262" actId="478"/>
          <ac:grpSpMkLst>
            <pc:docMk/>
            <pc:sldMk cId="4240577774" sldId="426"/>
            <ac:grpSpMk id="77" creationId="{3933CE7F-3A74-4E1A-9E85-FF4B7F0177F2}"/>
          </ac:grpSpMkLst>
        </pc:grpChg>
        <pc:grpChg chg="del">
          <ac:chgData name="Watanabe Go" userId="eca159047afb4479" providerId="LiveId" clId="{1C16264C-F24C-4292-9A26-C5DEAEF88E77}" dt="2020-12-01T17:39:43.923" v="3261" actId="478"/>
          <ac:grpSpMkLst>
            <pc:docMk/>
            <pc:sldMk cId="4240577774" sldId="426"/>
            <ac:grpSpMk id="78" creationId="{99D42A6B-5CD8-4279-ADE4-D287F1FDBC0E}"/>
          </ac:grpSpMkLst>
        </pc:grpChg>
        <pc:cxnChg chg="mod">
          <ac:chgData name="Watanabe Go" userId="eca159047afb4479" providerId="LiveId" clId="{1C16264C-F24C-4292-9A26-C5DEAEF88E77}" dt="2020-12-02T10:31:43.430" v="7344" actId="1036"/>
          <ac:cxnSpMkLst>
            <pc:docMk/>
            <pc:sldMk cId="4240577774" sldId="426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1T17:38:38.379" v="3225" actId="478"/>
          <ac:cxnSpMkLst>
            <pc:docMk/>
            <pc:sldMk cId="4240577774" sldId="426"/>
            <ac:cxnSpMk id="39" creationId="{0B147567-A3A5-411F-9F68-42A6C99893CA}"/>
          </ac:cxnSpMkLst>
        </pc:cxnChg>
        <pc:cxnChg chg="mod">
          <ac:chgData name="Watanabe Go" userId="eca159047afb4479" providerId="LiveId" clId="{1C16264C-F24C-4292-9A26-C5DEAEF88E77}" dt="2020-12-02T10:31:43.430" v="7344" actId="1036"/>
          <ac:cxnSpMkLst>
            <pc:docMk/>
            <pc:sldMk cId="4240577774" sldId="426"/>
            <ac:cxnSpMk id="40" creationId="{04DDB142-5573-4DDB-B819-D5B35F172C77}"/>
          </ac:cxnSpMkLst>
        </pc:cxnChg>
        <pc:cxnChg chg="add mod">
          <ac:chgData name="Watanabe Go" userId="eca159047afb4479" providerId="LiveId" clId="{1C16264C-F24C-4292-9A26-C5DEAEF88E77}" dt="2020-12-02T08:51:53.015" v="4774" actId="14100"/>
          <ac:cxnSpMkLst>
            <pc:docMk/>
            <pc:sldMk cId="4240577774" sldId="426"/>
            <ac:cxnSpMk id="61" creationId="{A16381A8-F58D-4F9F-B880-45A2C56B7CAF}"/>
          </ac:cxnSpMkLst>
        </pc:cxnChg>
        <pc:cxnChg chg="add mod">
          <ac:chgData name="Watanabe Go" userId="eca159047afb4479" providerId="LiveId" clId="{1C16264C-F24C-4292-9A26-C5DEAEF88E77}" dt="2020-12-02T08:57:33.805" v="5007" actId="14100"/>
          <ac:cxnSpMkLst>
            <pc:docMk/>
            <pc:sldMk cId="4240577774" sldId="426"/>
            <ac:cxnSpMk id="64" creationId="{3B8C3D62-7F17-4EB2-AF02-EF0CBF1E3583}"/>
          </ac:cxnSpMkLst>
        </pc:cxnChg>
        <pc:cxnChg chg="add mod">
          <ac:chgData name="Watanabe Go" userId="eca159047afb4479" providerId="LiveId" clId="{1C16264C-F24C-4292-9A26-C5DEAEF88E77}" dt="2020-12-02T08:57:41.069" v="5008" actId="14100"/>
          <ac:cxnSpMkLst>
            <pc:docMk/>
            <pc:sldMk cId="4240577774" sldId="426"/>
            <ac:cxnSpMk id="65" creationId="{3DC1CDCA-F61A-428E-8DC4-728971E2AF22}"/>
          </ac:cxnSpMkLst>
        </pc:cxnChg>
        <pc:cxnChg chg="mod">
          <ac:chgData name="Watanabe Go" userId="eca159047afb4479" providerId="LiveId" clId="{1C16264C-F24C-4292-9A26-C5DEAEF88E77}" dt="2020-12-02T08:51:56.234" v="4775" actId="14100"/>
          <ac:cxnSpMkLst>
            <pc:docMk/>
            <pc:sldMk cId="4240577774" sldId="426"/>
            <ac:cxnSpMk id="72" creationId="{F8EC0303-D59F-403C-BD81-9037296C1A00}"/>
          </ac:cxnSpMkLst>
        </pc:cxnChg>
        <pc:cxnChg chg="add mod">
          <ac:chgData name="Watanabe Go" userId="eca159047afb4479" providerId="LiveId" clId="{1C16264C-F24C-4292-9A26-C5DEAEF88E77}" dt="2020-12-02T08:57:33.805" v="5007" actId="14100"/>
          <ac:cxnSpMkLst>
            <pc:docMk/>
            <pc:sldMk cId="4240577774" sldId="426"/>
            <ac:cxnSpMk id="82" creationId="{6F76DB7C-1888-4485-8694-D8C02A279F7C}"/>
          </ac:cxnSpMkLst>
        </pc:cxnChg>
      </pc:sldChg>
      <pc:sldChg chg="addSp modSp new mod ord">
        <pc:chgData name="Watanabe Go" userId="eca159047afb4479" providerId="LiveId" clId="{1C16264C-F24C-4292-9A26-C5DEAEF88E77}" dt="2020-12-01T17:46:22.032" v="3688"/>
        <pc:sldMkLst>
          <pc:docMk/>
          <pc:sldMk cId="3056140102" sldId="427"/>
        </pc:sldMkLst>
        <pc:spChg chg="mod">
          <ac:chgData name="Watanabe Go" userId="eca159047afb4479" providerId="LiveId" clId="{1C16264C-F24C-4292-9A26-C5DEAEF88E77}" dt="2020-12-01T17:46:22.032" v="3688"/>
          <ac:spMkLst>
            <pc:docMk/>
            <pc:sldMk cId="3056140102" sldId="427"/>
            <ac:spMk id="2" creationId="{5083F3B8-4180-41A1-9B1B-AD7A5699447E}"/>
          </ac:spMkLst>
        </pc:spChg>
        <pc:spChg chg="mod">
          <ac:chgData name="Watanabe Go" userId="eca159047afb4479" providerId="LiveId" clId="{1C16264C-F24C-4292-9A26-C5DEAEF88E77}" dt="2020-12-01T17:38:06.083" v="3220" actId="14100"/>
          <ac:spMkLst>
            <pc:docMk/>
            <pc:sldMk cId="3056140102" sldId="427"/>
            <ac:spMk id="4" creationId="{3E244B2E-E5FF-439C-9D7D-09843114AFF1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5" creationId="{77F80E2E-AFC7-48F0-85AE-679105B8E1EB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6" creationId="{BA400108-24DE-417E-A7B2-BA59FDD1BEF1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7" creationId="{91D5A09D-1D7B-4B9E-9D1B-111294107269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8" creationId="{84DC5651-1142-465A-90D8-D989F1C2664B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9" creationId="{2810437B-9C0A-455F-B3D9-FBFA21385555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10" creationId="{0168313B-B794-47D4-8DD6-6148AC6225BC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12" creationId="{260EE525-1F71-4653-B4EB-070676092C21}"/>
          </ac:spMkLst>
        </pc:sp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1" creationId="{E4F07CEA-DD63-40DF-A42D-0DBC0576FB75}"/>
          </ac:cxnSpMkLst>
        </pc:cxn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3" creationId="{13D8D380-FF5E-470D-B196-3FD92D627FFF}"/>
          </ac:cxnSpMkLst>
        </pc:cxn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4" creationId="{F87913B5-5DD4-40AA-9573-5423C4379F6E}"/>
          </ac:cxnSpMkLst>
        </pc:cxn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5" creationId="{B4F106BF-3698-4C82-931D-62DB18FD13B6}"/>
          </ac:cxnSpMkLst>
        </pc:cxnChg>
      </pc:sldChg>
      <pc:sldChg chg="addSp delSp modSp add mod">
        <pc:chgData name="Watanabe Go" userId="eca159047afb4479" providerId="LiveId" clId="{1C16264C-F24C-4292-9A26-C5DEAEF88E77}" dt="2020-12-02T10:31:57.524" v="7346"/>
        <pc:sldMkLst>
          <pc:docMk/>
          <pc:sldMk cId="3725988903" sldId="428"/>
        </pc:sldMkLst>
        <pc:spChg chg="mod">
          <ac:chgData name="Watanabe Go" userId="eca159047afb4479" providerId="LiveId" clId="{1C16264C-F24C-4292-9A26-C5DEAEF88E77}" dt="2020-12-01T17:47:27.804" v="3810"/>
          <ac:spMkLst>
            <pc:docMk/>
            <pc:sldMk cId="3725988903" sldId="428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7:44:58.835" v="3609"/>
          <ac:spMkLst>
            <pc:docMk/>
            <pc:sldMk cId="3725988903" sldId="428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30:05.146" v="7315" actId="20577"/>
          <ac:spMkLst>
            <pc:docMk/>
            <pc:sldMk cId="3725988903" sldId="428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15" creationId="{FCCD69CA-E3C4-4DF9-B178-A16670885FA3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16" creationId="{7EE3C647-3E79-4E9B-BBE5-F5C90D7E0BD4}"/>
          </ac:spMkLst>
        </pc:spChg>
        <pc:spChg chg="mod">
          <ac:chgData name="Watanabe Go" userId="eca159047afb4479" providerId="LiveId" clId="{1C16264C-F24C-4292-9A26-C5DEAEF88E77}" dt="2020-12-01T17:53:31.876" v="3968" actId="20577"/>
          <ac:spMkLst>
            <pc:docMk/>
            <pc:sldMk cId="3725988903" sldId="428"/>
            <ac:spMk id="21" creationId="{0823F853-91D8-48BF-B1BB-67DC64820393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25" creationId="{1BBFDD40-C994-4CD8-82DB-3EBFF7CAAB9C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1T17:53:35.227" v="3969" actId="20577"/>
          <ac:spMkLst>
            <pc:docMk/>
            <pc:sldMk cId="3725988903" sldId="428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1" creationId="{5C2C7181-F492-4890-9791-AE464784FA9C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2" creationId="{FF2C2AAB-9A97-4949-9259-AD439FA83190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5" creationId="{8777164C-47B4-427C-B246-C510CF0610E9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6" creationId="{656FECE3-FD93-4245-8BCF-010C9DC720F4}"/>
          </ac:spMkLst>
        </pc:spChg>
        <pc:spChg chg="del">
          <ac:chgData name="Watanabe Go" userId="eca159047afb4479" providerId="LiveId" clId="{1C16264C-F24C-4292-9A26-C5DEAEF88E77}" dt="2020-12-01T17:43:45.438" v="3430" actId="478"/>
          <ac:spMkLst>
            <pc:docMk/>
            <pc:sldMk cId="3725988903" sldId="428"/>
            <ac:spMk id="49" creationId="{AAB455C4-3084-4544-B728-53D821A2DE1B}"/>
          </ac:spMkLst>
        </pc:spChg>
        <pc:spChg chg="del">
          <ac:chgData name="Watanabe Go" userId="eca159047afb4479" providerId="LiveId" clId="{1C16264C-F24C-4292-9A26-C5DEAEF88E77}" dt="2020-12-01T17:43:45.438" v="3430" actId="478"/>
          <ac:spMkLst>
            <pc:docMk/>
            <pc:sldMk cId="3725988903" sldId="428"/>
            <ac:spMk id="51" creationId="{8B901AE5-8139-4C3C-843F-962E67EDEBEA}"/>
          </ac:spMkLst>
        </pc:spChg>
        <pc:spChg chg="add mod">
          <ac:chgData name="Watanabe Go" userId="eca159047afb4479" providerId="LiveId" clId="{1C16264C-F24C-4292-9A26-C5DEAEF88E77}" dt="2020-12-02T08:54:23.345" v="4926"/>
          <ac:spMkLst>
            <pc:docMk/>
            <pc:sldMk cId="3725988903" sldId="428"/>
            <ac:spMk id="60" creationId="{FC5B2836-0E81-4BA1-923A-03171B9BE5EC}"/>
          </ac:spMkLst>
        </pc:spChg>
        <pc:spChg chg="add mod">
          <ac:chgData name="Watanabe Go" userId="eca159047afb4479" providerId="LiveId" clId="{1C16264C-F24C-4292-9A26-C5DEAEF88E77}" dt="2020-12-02T09:02:07.367" v="5091" actId="14100"/>
          <ac:spMkLst>
            <pc:docMk/>
            <pc:sldMk cId="3725988903" sldId="428"/>
            <ac:spMk id="61" creationId="{4199C0C5-7493-40EE-BD3B-E34DAE0CA72A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2" creationId="{6BF92193-F1BB-485E-9381-08B15EE91A90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3" creationId="{5DC5043E-8A61-4325-8AA1-FE8D9C759D19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4" creationId="{1D47C4D6-969F-4D9D-9356-4975EE46B443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5" creationId="{87B21203-70DB-4853-85C7-5038ED3F22B8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6" creationId="{444874D4-383F-4AB7-887E-4FEEB69D7371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7" creationId="{384EF818-5088-49CD-BC8C-A91988E3AEE5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8" creationId="{0FBA1159-39B7-40B6-8EA0-089038AC5ED9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9" creationId="{9B5C24EA-1332-4663-A25C-0847689DA152}"/>
          </ac:spMkLst>
        </pc:spChg>
        <pc:spChg chg="del">
          <ac:chgData name="Watanabe Go" userId="eca159047afb4479" providerId="LiveId" clId="{1C16264C-F24C-4292-9A26-C5DEAEF88E77}" dt="2020-12-01T17:44:09.810" v="3432" actId="478"/>
          <ac:spMkLst>
            <pc:docMk/>
            <pc:sldMk cId="3725988903" sldId="428"/>
            <ac:spMk id="76" creationId="{ACB92505-4242-4647-BDC6-40B8C7ECD6A9}"/>
          </ac:spMkLst>
        </pc:spChg>
        <pc:spChg chg="del">
          <ac:chgData name="Watanabe Go" userId="eca159047afb4479" providerId="LiveId" clId="{1C16264C-F24C-4292-9A26-C5DEAEF88E77}" dt="2020-12-01T17:42:37.767" v="3424" actId="478"/>
          <ac:spMkLst>
            <pc:docMk/>
            <pc:sldMk cId="3725988903" sldId="428"/>
            <ac:spMk id="84" creationId="{793AA517-57EE-4DAE-B28B-30FB75976AAC}"/>
          </ac:spMkLst>
        </pc:spChg>
        <pc:spChg chg="del">
          <ac:chgData name="Watanabe Go" userId="eca159047afb4479" providerId="LiveId" clId="{1C16264C-F24C-4292-9A26-C5DEAEF88E77}" dt="2020-12-01T17:42:37.767" v="3424" actId="478"/>
          <ac:spMkLst>
            <pc:docMk/>
            <pc:sldMk cId="3725988903" sldId="428"/>
            <ac:spMk id="86" creationId="{F4B932A3-C391-47A4-919E-C7BCEE27F9F0}"/>
          </ac:spMkLst>
        </pc:spChg>
        <pc:spChg chg="del">
          <ac:chgData name="Watanabe Go" userId="eca159047afb4479" providerId="LiveId" clId="{1C16264C-F24C-4292-9A26-C5DEAEF88E77}" dt="2020-12-01T17:42:37.767" v="3424" actId="478"/>
          <ac:spMkLst>
            <pc:docMk/>
            <pc:sldMk cId="3725988903" sldId="428"/>
            <ac:spMk id="88" creationId="{F7BB41F1-BE76-4535-BA46-E1908204342F}"/>
          </ac:spMkLst>
        </pc:spChg>
        <pc:grpChg chg="del">
          <ac:chgData name="Watanabe Go" userId="eca159047afb4479" providerId="LiveId" clId="{1C16264C-F24C-4292-9A26-C5DEAEF88E77}" dt="2020-12-01T17:42:20.598" v="3422" actId="478"/>
          <ac:grpSpMkLst>
            <pc:docMk/>
            <pc:sldMk cId="3725988903" sldId="428"/>
            <ac:grpSpMk id="77" creationId="{3933CE7F-3A74-4E1A-9E85-FF4B7F0177F2}"/>
          </ac:grpSpMkLst>
        </pc:grpChg>
        <pc:cxnChg chg="del mod">
          <ac:chgData name="Watanabe Go" userId="eca159047afb4479" providerId="LiveId" clId="{1C16264C-F24C-4292-9A26-C5DEAEF88E77}" dt="2020-12-02T10:31:57.006" v="7345" actId="478"/>
          <ac:cxnSpMkLst>
            <pc:docMk/>
            <pc:sldMk cId="3725988903" sldId="428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2T10:31:57.006" v="7345" actId="478"/>
          <ac:cxnSpMkLst>
            <pc:docMk/>
            <pc:sldMk cId="3725988903" sldId="428"/>
            <ac:cxnSpMk id="40" creationId="{04DDB142-5573-4DDB-B819-D5B35F172C77}"/>
          </ac:cxnSpMkLst>
        </pc:cxnChg>
        <pc:cxnChg chg="add mod">
          <ac:chgData name="Watanabe Go" userId="eca159047afb4479" providerId="LiveId" clId="{1C16264C-F24C-4292-9A26-C5DEAEF88E77}" dt="2020-12-02T10:31:57.524" v="7346"/>
          <ac:cxnSpMkLst>
            <pc:docMk/>
            <pc:sldMk cId="3725988903" sldId="428"/>
            <ac:cxnSpMk id="70" creationId="{80FACEC0-7F0B-4A9B-BE6E-0FBFFDD9D996}"/>
          </ac:cxnSpMkLst>
        </pc:cxnChg>
        <pc:cxnChg chg="add mod">
          <ac:chgData name="Watanabe Go" userId="eca159047afb4479" providerId="LiveId" clId="{1C16264C-F24C-4292-9A26-C5DEAEF88E77}" dt="2020-12-02T10:31:57.524" v="7346"/>
          <ac:cxnSpMkLst>
            <pc:docMk/>
            <pc:sldMk cId="3725988903" sldId="428"/>
            <ac:cxnSpMk id="71" creationId="{4881CBDF-3F69-4416-8F66-9A0E2520C23B}"/>
          </ac:cxnSpMkLst>
        </pc:cxnChg>
        <pc:cxnChg chg="mod">
          <ac:chgData name="Watanabe Go" userId="eca159047afb4479" providerId="LiveId" clId="{1C16264C-F24C-4292-9A26-C5DEAEF88E77}" dt="2020-12-01T17:43:53.900" v="3431" actId="14100"/>
          <ac:cxnSpMkLst>
            <pc:docMk/>
            <pc:sldMk cId="3725988903" sldId="428"/>
            <ac:cxnSpMk id="72" creationId="{F8EC0303-D59F-403C-BD81-9037296C1A00}"/>
          </ac:cxnSpMkLst>
        </pc:cxnChg>
      </pc:sldChg>
      <pc:sldChg chg="addSp delSp modSp add mod ord">
        <pc:chgData name="Watanabe Go" userId="eca159047afb4479" providerId="LiveId" clId="{1C16264C-F24C-4292-9A26-C5DEAEF88E77}" dt="2020-12-02T10:32:04.746" v="7348"/>
        <pc:sldMkLst>
          <pc:docMk/>
          <pc:sldMk cId="2151491139" sldId="429"/>
        </pc:sldMkLst>
        <pc:spChg chg="mod">
          <ac:chgData name="Watanabe Go" userId="eca159047afb4479" providerId="LiveId" clId="{1C16264C-F24C-4292-9A26-C5DEAEF88E77}" dt="2020-12-02T08:56:14.722" v="4938"/>
          <ac:spMkLst>
            <pc:docMk/>
            <pc:sldMk cId="2151491139" sldId="429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09:03:24.005" v="5149"/>
          <ac:spMkLst>
            <pc:docMk/>
            <pc:sldMk cId="2151491139" sldId="429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30:14.312" v="7317" actId="20577"/>
          <ac:spMkLst>
            <pc:docMk/>
            <pc:sldMk cId="2151491139" sldId="429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15" creationId="{FCCD69CA-E3C4-4DF9-B178-A16670885FA3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16" creationId="{7EE3C647-3E79-4E9B-BBE5-F5C90D7E0BD4}"/>
          </ac:spMkLst>
        </pc:spChg>
        <pc:spChg chg="mod">
          <ac:chgData name="Watanabe Go" userId="eca159047afb4479" providerId="LiveId" clId="{1C16264C-F24C-4292-9A26-C5DEAEF88E77}" dt="2020-12-01T17:52:37.242" v="3925" actId="20577"/>
          <ac:spMkLst>
            <pc:docMk/>
            <pc:sldMk cId="2151491139" sldId="429"/>
            <ac:spMk id="21" creationId="{0823F853-91D8-48BF-B1BB-67DC64820393}"/>
          </ac:spMkLst>
        </pc:spChg>
        <pc:spChg chg="mod">
          <ac:chgData name="Watanabe Go" userId="eca159047afb4479" providerId="LiveId" clId="{1C16264C-F24C-4292-9A26-C5DEAEF88E77}" dt="2020-12-01T17:51:49.684" v="3918" actId="1076"/>
          <ac:spMkLst>
            <pc:docMk/>
            <pc:sldMk cId="2151491139" sldId="429"/>
            <ac:spMk id="24" creationId="{DEAE5D0B-9E91-4604-B955-CDA67C3BE6F4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25" creationId="{1BBFDD40-C994-4CD8-82DB-3EBFF7CAAB9C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1T17:52:40.084" v="3926" actId="20577"/>
          <ac:spMkLst>
            <pc:docMk/>
            <pc:sldMk cId="2151491139" sldId="429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1" creationId="{5C2C7181-F492-4890-9791-AE464784FA9C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2" creationId="{FF2C2AAB-9A97-4949-9259-AD439FA83190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5" creationId="{8777164C-47B4-427C-B246-C510CF0610E9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6" creationId="{656FECE3-FD93-4245-8BCF-010C9DC720F4}"/>
          </ac:spMkLst>
        </pc:spChg>
        <pc:spChg chg="del mod">
          <ac:chgData name="Watanabe Go" userId="eca159047afb4479" providerId="LiveId" clId="{1C16264C-F24C-4292-9A26-C5DEAEF88E77}" dt="2020-12-02T09:00:24.946" v="5025" actId="21"/>
          <ac:spMkLst>
            <pc:docMk/>
            <pc:sldMk cId="2151491139" sldId="429"/>
            <ac:spMk id="76" creationId="{ACB92505-4242-4647-BDC6-40B8C7ECD6A9}"/>
          </ac:spMkLst>
        </pc:spChg>
        <pc:spChg chg="del">
          <ac:chgData name="Watanabe Go" userId="eca159047afb4479" providerId="LiveId" clId="{1C16264C-F24C-4292-9A26-C5DEAEF88E77}" dt="2020-12-01T17:52:18.150" v="3922" actId="478"/>
          <ac:spMkLst>
            <pc:docMk/>
            <pc:sldMk cId="2151491139" sldId="429"/>
            <ac:spMk id="84" creationId="{793AA517-57EE-4DAE-B28B-30FB75976AAC}"/>
          </ac:spMkLst>
        </pc:spChg>
        <pc:spChg chg="mod">
          <ac:chgData name="Watanabe Go" userId="eca159047afb4479" providerId="LiveId" clId="{1C16264C-F24C-4292-9A26-C5DEAEF88E77}" dt="2020-12-02T09:00:08.368" v="5024"/>
          <ac:spMkLst>
            <pc:docMk/>
            <pc:sldMk cId="2151491139" sldId="429"/>
            <ac:spMk id="85" creationId="{ECAFD0A9-42D4-4F4E-ABC7-40D377BFBE33}"/>
          </ac:spMkLst>
        </pc:spChg>
        <pc:spChg chg="del">
          <ac:chgData name="Watanabe Go" userId="eca159047afb4479" providerId="LiveId" clId="{1C16264C-F24C-4292-9A26-C5DEAEF88E77}" dt="2020-12-01T17:52:18.150" v="3922" actId="478"/>
          <ac:spMkLst>
            <pc:docMk/>
            <pc:sldMk cId="2151491139" sldId="429"/>
            <ac:spMk id="86" creationId="{F4B932A3-C391-47A4-919E-C7BCEE27F9F0}"/>
          </ac:spMkLst>
        </pc:spChg>
        <pc:spChg chg="mod">
          <ac:chgData name="Watanabe Go" userId="eca159047afb4479" providerId="LiveId" clId="{1C16264C-F24C-4292-9A26-C5DEAEF88E77}" dt="2020-12-02T09:00:08.368" v="5024"/>
          <ac:spMkLst>
            <pc:docMk/>
            <pc:sldMk cId="2151491139" sldId="429"/>
            <ac:spMk id="87" creationId="{BBA9F5E4-0890-420C-BD83-4B39A3FE2B42}"/>
          </ac:spMkLst>
        </pc:spChg>
        <pc:spChg chg="del">
          <ac:chgData name="Watanabe Go" userId="eca159047afb4479" providerId="LiveId" clId="{1C16264C-F24C-4292-9A26-C5DEAEF88E77}" dt="2020-12-01T17:52:18.150" v="3922" actId="478"/>
          <ac:spMkLst>
            <pc:docMk/>
            <pc:sldMk cId="2151491139" sldId="429"/>
            <ac:spMk id="88" creationId="{F7BB41F1-BE76-4535-BA46-E1908204342F}"/>
          </ac:spMkLst>
        </pc:spChg>
        <pc:spChg chg="mod">
          <ac:chgData name="Watanabe Go" userId="eca159047afb4479" providerId="LiveId" clId="{1C16264C-F24C-4292-9A26-C5DEAEF88E77}" dt="2020-12-02T09:00:08.368" v="5024"/>
          <ac:spMkLst>
            <pc:docMk/>
            <pc:sldMk cId="2151491139" sldId="429"/>
            <ac:spMk id="89" creationId="{94B183C3-D66E-44E2-95DD-A4F534476A3C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97" creationId="{0D7A007E-5D11-4D0B-9668-68469D6C5445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98" creationId="{93F34CB2-26B9-4851-94F7-F894C7FC0873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99" creationId="{BB70CD4A-3C51-41F3-AB30-071F06AE7F64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0" creationId="{29F796CD-7888-442C-9F70-2057EA4F5506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1" creationId="{6F6921E9-C36B-4598-81D2-CB6819B3D954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2" creationId="{51FAF365-2878-4FB4-8EB7-50ABDEF6A34F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3" creationId="{28755FDE-9437-4A68-8371-02661AACDFB2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4" creationId="{5780A66B-68D2-49E8-A418-23899ED48FEA}"/>
          </ac:spMkLst>
        </pc:spChg>
        <pc:grpChg chg="del">
          <ac:chgData name="Watanabe Go" userId="eca159047afb4479" providerId="LiveId" clId="{1C16264C-F24C-4292-9A26-C5DEAEF88E77}" dt="2020-12-02T08:59:40.618" v="5023" actId="478"/>
          <ac:grpSpMkLst>
            <pc:docMk/>
            <pc:sldMk cId="2151491139" sldId="429"/>
            <ac:grpSpMk id="77" creationId="{3933CE7F-3A74-4E1A-9E85-FF4B7F0177F2}"/>
          </ac:grpSpMkLst>
        </pc:grpChg>
        <pc:grpChg chg="add mod">
          <ac:chgData name="Watanabe Go" userId="eca159047afb4479" providerId="LiveId" clId="{1C16264C-F24C-4292-9A26-C5DEAEF88E77}" dt="2020-12-02T09:00:08.368" v="5024"/>
          <ac:grpSpMkLst>
            <pc:docMk/>
            <pc:sldMk cId="2151491139" sldId="429"/>
            <ac:grpSpMk id="82" creationId="{1CE6DC49-F6A6-4457-A69A-B635516203D5}"/>
          </ac:grpSpMkLst>
        </pc:grpChg>
        <pc:grpChg chg="mod">
          <ac:chgData name="Watanabe Go" userId="eca159047afb4479" providerId="LiveId" clId="{1C16264C-F24C-4292-9A26-C5DEAEF88E77}" dt="2020-12-02T09:00:08.368" v="5024"/>
          <ac:grpSpMkLst>
            <pc:docMk/>
            <pc:sldMk cId="2151491139" sldId="429"/>
            <ac:grpSpMk id="83" creationId="{E82104FD-CF40-466C-9981-8314F8CE9697}"/>
          </ac:grpSpMkLst>
        </pc:grpChg>
        <pc:cxnChg chg="mod">
          <ac:chgData name="Watanabe Go" userId="eca159047afb4479" providerId="LiveId" clId="{1C16264C-F24C-4292-9A26-C5DEAEF88E77}" dt="2020-12-01T17:51:49.684" v="3918" actId="1076"/>
          <ac:cxnSpMkLst>
            <pc:docMk/>
            <pc:sldMk cId="2151491139" sldId="429"/>
            <ac:cxnSpMk id="37" creationId="{B59A862E-74A4-44AB-8F3C-C7FE79CC91DD}"/>
          </ac:cxnSpMkLst>
        </pc:cxnChg>
        <pc:cxnChg chg="del mod">
          <ac:chgData name="Watanabe Go" userId="eca159047afb4479" providerId="LiveId" clId="{1C16264C-F24C-4292-9A26-C5DEAEF88E77}" dt="2020-12-02T10:32:04.226" v="7347" actId="478"/>
          <ac:cxnSpMkLst>
            <pc:docMk/>
            <pc:sldMk cId="2151491139" sldId="429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2T10:32:04.226" v="7347" actId="478"/>
          <ac:cxnSpMkLst>
            <pc:docMk/>
            <pc:sldMk cId="2151491139" sldId="429"/>
            <ac:cxnSpMk id="40" creationId="{04DDB142-5573-4DDB-B819-D5B35F172C77}"/>
          </ac:cxnSpMkLst>
        </pc:cxnChg>
        <pc:cxnChg chg="add del mod">
          <ac:chgData name="Watanabe Go" userId="eca159047afb4479" providerId="LiveId" clId="{1C16264C-F24C-4292-9A26-C5DEAEF88E77}" dt="2020-12-01T17:49:45.592" v="3891" actId="478"/>
          <ac:cxnSpMkLst>
            <pc:docMk/>
            <pc:sldMk cId="2151491139" sldId="429"/>
            <ac:cxnSpMk id="56" creationId="{FEF2923C-D312-419C-B757-C0380446C063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57" creationId="{A5444A67-6429-4BE2-A239-76EBEDEC2823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60" creationId="{15258FF5-1B4A-4922-85A5-A874E9BF7A9B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69" creationId="{5B554E8C-B759-4DB6-8C6D-BC9AC2F655B4}"/>
          </ac:cxnSpMkLst>
        </pc:cxnChg>
        <pc:cxnChg chg="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72" creationId="{F8EC0303-D59F-403C-BD81-9037296C1A00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74" creationId="{E9C0C59E-9D5D-419E-A705-C201315238E3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0" creationId="{2D27C0B5-2675-4542-9C5F-A03FC04C0CF8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1" creationId="{FFA13911-B233-4A03-8ECA-389A023A486D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2" creationId="{07EC101A-FC9E-40D5-9258-5F67A6C4784A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3" creationId="{7BC194F1-F75F-48DB-92BC-0480BD883323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4" creationId="{0DFF2422-C413-4B28-8FE2-ED4C1AC59D8A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5" creationId="{BBB3C9A8-A3DB-4B20-9D9E-B981A7F4F9D3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6" creationId="{0F325F3E-C2C9-48C7-898E-60FCC9AF184E}"/>
          </ac:cxnSpMkLst>
        </pc:cxnChg>
        <pc:cxnChg chg="add mod">
          <ac:chgData name="Watanabe Go" userId="eca159047afb4479" providerId="LiveId" clId="{1C16264C-F24C-4292-9A26-C5DEAEF88E77}" dt="2020-12-02T10:32:04.746" v="7348"/>
          <ac:cxnSpMkLst>
            <pc:docMk/>
            <pc:sldMk cId="2151491139" sldId="429"/>
            <ac:cxnSpMk id="105" creationId="{3EAAB484-EE76-48B3-9C60-B96D9F1F92F5}"/>
          </ac:cxnSpMkLst>
        </pc:cxnChg>
        <pc:cxnChg chg="add mod">
          <ac:chgData name="Watanabe Go" userId="eca159047afb4479" providerId="LiveId" clId="{1C16264C-F24C-4292-9A26-C5DEAEF88E77}" dt="2020-12-02T10:32:04.746" v="7348"/>
          <ac:cxnSpMkLst>
            <pc:docMk/>
            <pc:sldMk cId="2151491139" sldId="429"/>
            <ac:cxnSpMk id="106" creationId="{62FA0C27-87C0-41DF-922E-8714E15CF663}"/>
          </ac:cxnSpMkLst>
        </pc:cxnChg>
      </pc:sldChg>
      <pc:sldChg chg="addSp modSp new mod ord">
        <pc:chgData name="Watanabe Go" userId="eca159047afb4479" providerId="LiveId" clId="{1C16264C-F24C-4292-9A26-C5DEAEF88E77}" dt="2020-12-01T17:59:40.295" v="4363" actId="207"/>
        <pc:sldMkLst>
          <pc:docMk/>
          <pc:sldMk cId="2635839771" sldId="430"/>
        </pc:sldMkLst>
        <pc:spChg chg="mod">
          <ac:chgData name="Watanabe Go" userId="eca159047afb4479" providerId="LiveId" clId="{1C16264C-F24C-4292-9A26-C5DEAEF88E77}" dt="2020-12-01T17:55:11.645" v="4133"/>
          <ac:spMkLst>
            <pc:docMk/>
            <pc:sldMk cId="2635839771" sldId="430"/>
            <ac:spMk id="2" creationId="{E19A9F3D-0351-4B49-9D6D-D75E14C900CD}"/>
          </ac:spMkLst>
        </pc:spChg>
        <pc:spChg chg="mod">
          <ac:chgData name="Watanabe Go" userId="eca159047afb4479" providerId="LiveId" clId="{1C16264C-F24C-4292-9A26-C5DEAEF88E77}" dt="2020-12-01T17:55:55.602" v="4258"/>
          <ac:spMkLst>
            <pc:docMk/>
            <pc:sldMk cId="2635839771" sldId="430"/>
            <ac:spMk id="4" creationId="{01FD3B5E-5F44-4BCD-B6C5-6D25ED52AFFF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5" creationId="{EF12599A-3B2D-43DB-83E0-1048FE341C4F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6" creationId="{32694CD3-2404-486C-BADD-86E43045A1AF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7" creationId="{899ED309-D50E-47C5-901C-7706D5C59BDD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8" creationId="{1CC7B5C3-DD1A-4308-9C1E-248EB25E4CDB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9" creationId="{237A5A9A-A2D7-4BF2-BEBF-2951B730AFBA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0" creationId="{6B9698D3-3E2E-47B7-87D9-2EFA043B1595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1" creationId="{07A5DD5A-BEEF-47EE-84EA-863B04369DF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2" creationId="{31388C27-DAE6-42E7-B3CA-D3FBC17709EA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3" creationId="{38F6358C-9F95-4DDD-9897-2DC92FDD88F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4" creationId="{1AB6025E-F196-4E63-B670-510CE4BE5B14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5" creationId="{0BFED1E8-860A-4779-91FA-58D16043E8FB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6" creationId="{4A921976-F2E0-484B-B830-F16982B8B632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7" creationId="{A5E91D31-BB41-462A-ABB6-21C02EBABBC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0" creationId="{4AF083E2-F8B4-4E14-852B-6AFBA6415E97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1" creationId="{041656CC-BC1C-4F22-AE1A-4A9692514EB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3" creationId="{C680F9D8-7C80-42BD-A098-1EC3C2FE1161}"/>
          </ac:spMkLst>
        </pc:spChg>
        <pc:spChg chg="add mod">
          <ac:chgData name="Watanabe Go" userId="eca159047afb4479" providerId="LiveId" clId="{1C16264C-F24C-4292-9A26-C5DEAEF88E77}" dt="2020-12-01T17:55:14.405" v="4134" actId="20577"/>
          <ac:spMkLst>
            <pc:docMk/>
            <pc:sldMk cId="2635839771" sldId="430"/>
            <ac:spMk id="25" creationId="{C5653A7E-F77D-4A46-B7E7-8C6F062F0FC1}"/>
          </ac:spMkLst>
        </pc:spChg>
        <pc:spChg chg="add mod">
          <ac:chgData name="Watanabe Go" userId="eca159047afb4479" providerId="LiveId" clId="{1C16264C-F24C-4292-9A26-C5DEAEF88E77}" dt="2020-12-01T17:55:16.542" v="4135" actId="20577"/>
          <ac:spMkLst>
            <pc:docMk/>
            <pc:sldMk cId="2635839771" sldId="430"/>
            <ac:spMk id="26" creationId="{63FF7D16-64CC-4025-94BB-EA0BDDCE7F54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7" creationId="{1D83B949-C4BB-4458-9233-4ABDE694C947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8" creationId="{8A666DC3-8F38-4816-8C5C-026CC99484E5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9" creationId="{89FB60CF-7416-47D9-9765-737FD8EBEA0F}"/>
          </ac:spMkLst>
        </pc:spChg>
        <pc:spChg chg="add mod">
          <ac:chgData name="Watanabe Go" userId="eca159047afb4479" providerId="LiveId" clId="{1C16264C-F24C-4292-9A26-C5DEAEF88E77}" dt="2020-12-01T17:57:12.502" v="4266" actId="13822"/>
          <ac:spMkLst>
            <pc:docMk/>
            <pc:sldMk cId="2635839771" sldId="430"/>
            <ac:spMk id="30" creationId="{E079F1EC-0518-446D-B7B8-6146623DD86D}"/>
          </ac:spMkLst>
        </pc:spChg>
        <pc:spChg chg="add mod">
          <ac:chgData name="Watanabe Go" userId="eca159047afb4479" providerId="LiveId" clId="{1C16264C-F24C-4292-9A26-C5DEAEF88E77}" dt="2020-12-01T17:57:12.502" v="4266" actId="13822"/>
          <ac:spMkLst>
            <pc:docMk/>
            <pc:sldMk cId="2635839771" sldId="430"/>
            <ac:spMk id="31" creationId="{5C24A507-B79E-4647-AF6C-41A11CA7A636}"/>
          </ac:spMkLst>
        </pc:spChg>
        <pc:spChg chg="add mod">
          <ac:chgData name="Watanabe Go" userId="eca159047afb4479" providerId="LiveId" clId="{1C16264C-F24C-4292-9A26-C5DEAEF88E77}" dt="2020-12-01T17:59:40.295" v="4363" actId="207"/>
          <ac:spMkLst>
            <pc:docMk/>
            <pc:sldMk cId="2635839771" sldId="430"/>
            <ac:spMk id="32" creationId="{58384FC4-77ED-4508-BC58-C6328F44CBE2}"/>
          </ac:spMkLst>
        </pc:sp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18" creationId="{4EF5BF62-4395-4B7A-8D23-699C87BA482E}"/>
          </ac:cxnSpMkLst>
        </pc:cxn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19" creationId="{960D8F76-3E5B-42D8-BAB5-B2FB7CACE5D3}"/>
          </ac:cxnSpMkLst>
        </pc:cxn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22" creationId="{4E804DD3-D2D9-4555-A8B1-433C4984FD41}"/>
          </ac:cxnSpMkLst>
        </pc:cxn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24" creationId="{77244D1A-007B-4FC3-A43F-C14BF7122B6D}"/>
          </ac:cxnSpMkLst>
        </pc:cxnChg>
      </pc:sldChg>
      <pc:sldChg chg="modSp new mod">
        <pc:chgData name="Watanabe Go" userId="eca159047afb4479" providerId="LiveId" clId="{1C16264C-F24C-4292-9A26-C5DEAEF88E77}" dt="2020-12-02T08:25:01.215" v="4714" actId="14"/>
        <pc:sldMkLst>
          <pc:docMk/>
          <pc:sldMk cId="2786318209" sldId="431"/>
        </pc:sldMkLst>
        <pc:spChg chg="mod">
          <ac:chgData name="Watanabe Go" userId="eca159047afb4479" providerId="LiveId" clId="{1C16264C-F24C-4292-9A26-C5DEAEF88E77}" dt="2020-12-02T08:24:31.784" v="4700" actId="27636"/>
          <ac:spMkLst>
            <pc:docMk/>
            <pc:sldMk cId="2786318209" sldId="431"/>
            <ac:spMk id="2" creationId="{2ADF92DC-A528-4AF7-B6B4-3531E0D0BB18}"/>
          </ac:spMkLst>
        </pc:spChg>
        <pc:spChg chg="mod">
          <ac:chgData name="Watanabe Go" userId="eca159047afb4479" providerId="LiveId" clId="{1C16264C-F24C-4292-9A26-C5DEAEF88E77}" dt="2020-12-02T08:25:01.215" v="4714" actId="14"/>
          <ac:spMkLst>
            <pc:docMk/>
            <pc:sldMk cId="2786318209" sldId="431"/>
            <ac:spMk id="4" creationId="{642D5F2E-C8F3-4022-ABCF-46F35D7F22C2}"/>
          </ac:spMkLst>
        </pc:spChg>
      </pc:sldChg>
      <pc:sldChg chg="addSp delSp modSp new mod ord modClrScheme chgLayout">
        <pc:chgData name="Watanabe Go" userId="eca159047afb4479" providerId="LiveId" clId="{1C16264C-F24C-4292-9A26-C5DEAEF88E77}" dt="2020-12-02T09:15:10.973" v="5571"/>
        <pc:sldMkLst>
          <pc:docMk/>
          <pc:sldMk cId="836900151" sldId="432"/>
        </pc:sldMkLst>
        <pc:spChg chg="del mod ord">
          <ac:chgData name="Watanabe Go" userId="eca159047afb4479" providerId="LiveId" clId="{1C16264C-F24C-4292-9A26-C5DEAEF88E77}" dt="2020-12-02T09:14:57.736" v="5547" actId="700"/>
          <ac:spMkLst>
            <pc:docMk/>
            <pc:sldMk cId="836900151" sldId="432"/>
            <ac:spMk id="2" creationId="{A0C520B9-C500-4087-83B9-3293169E2DEF}"/>
          </ac:spMkLst>
        </pc:spChg>
        <pc:spChg chg="del mod ord">
          <ac:chgData name="Watanabe Go" userId="eca159047afb4479" providerId="LiveId" clId="{1C16264C-F24C-4292-9A26-C5DEAEF88E77}" dt="2020-12-02T09:14:57.736" v="5547" actId="700"/>
          <ac:spMkLst>
            <pc:docMk/>
            <pc:sldMk cId="836900151" sldId="432"/>
            <ac:spMk id="3" creationId="{0CDA4429-8813-471D-9A19-F9432682F8D7}"/>
          </ac:spMkLst>
        </pc:spChg>
        <pc:spChg chg="add mod ord">
          <ac:chgData name="Watanabe Go" userId="eca159047afb4479" providerId="LiveId" clId="{1C16264C-F24C-4292-9A26-C5DEAEF88E77}" dt="2020-12-02T09:15:03.138" v="5569"/>
          <ac:spMkLst>
            <pc:docMk/>
            <pc:sldMk cId="836900151" sldId="432"/>
            <ac:spMk id="4" creationId="{172A17FE-D7C4-466B-8CCB-92C578C64403}"/>
          </ac:spMkLst>
        </pc:spChg>
        <pc:spChg chg="add mod ord">
          <ac:chgData name="Watanabe Go" userId="eca159047afb4479" providerId="LiveId" clId="{1C16264C-F24C-4292-9A26-C5DEAEF88E77}" dt="2020-12-02T09:14:57.736" v="5547" actId="700"/>
          <ac:spMkLst>
            <pc:docMk/>
            <pc:sldMk cId="836900151" sldId="432"/>
            <ac:spMk id="5" creationId="{6B3F5C3C-F469-4F6B-A5C1-485174E021D3}"/>
          </ac:spMkLst>
        </pc:spChg>
      </pc:sldChg>
      <pc:sldChg chg="modSp new mod">
        <pc:chgData name="Watanabe Go" userId="eca159047afb4479" providerId="LiveId" clId="{1C16264C-F24C-4292-9A26-C5DEAEF88E77}" dt="2020-12-02T09:29:28.716" v="5685"/>
        <pc:sldMkLst>
          <pc:docMk/>
          <pc:sldMk cId="396449223" sldId="433"/>
        </pc:sldMkLst>
        <pc:spChg chg="mod">
          <ac:chgData name="Watanabe Go" userId="eca159047afb4479" providerId="LiveId" clId="{1C16264C-F24C-4292-9A26-C5DEAEF88E77}" dt="2020-12-02T09:29:28.716" v="5685"/>
          <ac:spMkLst>
            <pc:docMk/>
            <pc:sldMk cId="396449223" sldId="433"/>
            <ac:spMk id="2" creationId="{10807CF3-0F10-4CF2-BAC5-AFD9D1722E18}"/>
          </ac:spMkLst>
        </pc:spChg>
      </pc:sldChg>
      <pc:sldChg chg="modSp new mod">
        <pc:chgData name="Watanabe Go" userId="eca159047afb4479" providerId="LiveId" clId="{1C16264C-F24C-4292-9A26-C5DEAEF88E77}" dt="2020-12-02T09:29:46.905" v="5699"/>
        <pc:sldMkLst>
          <pc:docMk/>
          <pc:sldMk cId="2752252890" sldId="434"/>
        </pc:sldMkLst>
        <pc:spChg chg="mod">
          <ac:chgData name="Watanabe Go" userId="eca159047afb4479" providerId="LiveId" clId="{1C16264C-F24C-4292-9A26-C5DEAEF88E77}" dt="2020-12-02T09:29:46.905" v="5699"/>
          <ac:spMkLst>
            <pc:docMk/>
            <pc:sldMk cId="2752252890" sldId="434"/>
            <ac:spMk id="2" creationId="{6C379B75-94C0-4499-98AD-31CCBFC9928E}"/>
          </ac:spMkLst>
        </pc:spChg>
      </pc:sldChg>
      <pc:sldChg chg="addSp delSp modSp new mod modClrScheme chgLayout">
        <pc:chgData name="Watanabe Go" userId="eca159047afb4479" providerId="LiveId" clId="{1C16264C-F24C-4292-9A26-C5DEAEF88E77}" dt="2020-12-02T10:49:29.703" v="7466"/>
        <pc:sldMkLst>
          <pc:docMk/>
          <pc:sldMk cId="1356840198" sldId="435"/>
        </pc:sldMkLst>
        <pc:spChg chg="del mod ord">
          <ac:chgData name="Watanabe Go" userId="eca159047afb4479" providerId="LiveId" clId="{1C16264C-F24C-4292-9A26-C5DEAEF88E77}" dt="2020-12-02T09:37:28.839" v="5706" actId="700"/>
          <ac:spMkLst>
            <pc:docMk/>
            <pc:sldMk cId="1356840198" sldId="435"/>
            <ac:spMk id="2" creationId="{33B61463-70ED-4F3A-AF7D-9E1912CA3304}"/>
          </ac:spMkLst>
        </pc:spChg>
        <pc:spChg chg="del mod ord">
          <ac:chgData name="Watanabe Go" userId="eca159047afb4479" providerId="LiveId" clId="{1C16264C-F24C-4292-9A26-C5DEAEF88E77}" dt="2020-12-02T09:37:28.839" v="5706" actId="700"/>
          <ac:spMkLst>
            <pc:docMk/>
            <pc:sldMk cId="1356840198" sldId="435"/>
            <ac:spMk id="3" creationId="{014213E4-72D0-4E72-9727-0A321376B46A}"/>
          </ac:spMkLst>
        </pc:spChg>
        <pc:spChg chg="add mod ord">
          <ac:chgData name="Watanabe Go" userId="eca159047afb4479" providerId="LiveId" clId="{1C16264C-F24C-4292-9A26-C5DEAEF88E77}" dt="2020-12-02T09:38:29.265" v="5804"/>
          <ac:spMkLst>
            <pc:docMk/>
            <pc:sldMk cId="1356840198" sldId="435"/>
            <ac:spMk id="4" creationId="{284BBAB9-099C-4CD9-A4BB-056835BA7693}"/>
          </ac:spMkLst>
        </pc:spChg>
        <pc:spChg chg="add mod ord">
          <ac:chgData name="Watanabe Go" userId="eca159047afb4479" providerId="LiveId" clId="{1C16264C-F24C-4292-9A26-C5DEAEF88E77}" dt="2020-12-02T10:48:12.100" v="7464"/>
          <ac:spMkLst>
            <pc:docMk/>
            <pc:sldMk cId="1356840198" sldId="435"/>
            <ac:spMk id="5" creationId="{37EF939E-340B-4AC5-AB7D-85FF15F7A4D8}"/>
          </ac:spMkLst>
        </pc:spChg>
        <pc:picChg chg="add mod">
          <ac:chgData name="Watanabe Go" userId="eca159047afb4479" providerId="LiveId" clId="{1C16264C-F24C-4292-9A26-C5DEAEF88E77}" dt="2020-12-02T10:49:29.703" v="7466"/>
          <ac:picMkLst>
            <pc:docMk/>
            <pc:sldMk cId="1356840198" sldId="435"/>
            <ac:picMk id="6" creationId="{B3BA6948-D582-475A-B938-8F206961C23C}"/>
          </ac:picMkLst>
        </pc:picChg>
      </pc:sldChg>
      <pc:sldChg chg="addSp modSp new mod">
        <pc:chgData name="Watanabe Go" userId="eca159047afb4479" providerId="LiveId" clId="{1C16264C-F24C-4292-9A26-C5DEAEF88E77}" dt="2020-12-02T09:47:37.226" v="6369"/>
        <pc:sldMkLst>
          <pc:docMk/>
          <pc:sldMk cId="858964807" sldId="436"/>
        </pc:sldMkLst>
        <pc:spChg chg="mod">
          <ac:chgData name="Watanabe Go" userId="eca159047afb4479" providerId="LiveId" clId="{1C16264C-F24C-4292-9A26-C5DEAEF88E77}" dt="2020-12-02T09:47:37.226" v="6369"/>
          <ac:spMkLst>
            <pc:docMk/>
            <pc:sldMk cId="858964807" sldId="436"/>
            <ac:spMk id="2" creationId="{9ACBA5DC-A745-4D4D-83E6-AB71842515CC}"/>
          </ac:spMkLst>
        </pc:spChg>
        <pc:spChg chg="mod">
          <ac:chgData name="Watanabe Go" userId="eca159047afb4479" providerId="LiveId" clId="{1C16264C-F24C-4292-9A26-C5DEAEF88E77}" dt="2020-12-02T09:42:01.153" v="6051" actId="14100"/>
          <ac:spMkLst>
            <pc:docMk/>
            <pc:sldMk cId="858964807" sldId="436"/>
            <ac:spMk id="4" creationId="{C320A25C-756C-438E-BD26-70C40765C64E}"/>
          </ac:spMkLst>
        </pc:spChg>
        <pc:spChg chg="add mod">
          <ac:chgData name="Watanabe Go" userId="eca159047afb4479" providerId="LiveId" clId="{1C16264C-F24C-4292-9A26-C5DEAEF88E77}" dt="2020-12-02T09:42:29.058" v="6102" actId="14100"/>
          <ac:spMkLst>
            <pc:docMk/>
            <pc:sldMk cId="858964807" sldId="436"/>
            <ac:spMk id="5" creationId="{251C609B-634F-4B33-9787-47118D277F45}"/>
          </ac:spMkLst>
        </pc:spChg>
        <pc:picChg chg="add mod">
          <ac:chgData name="Watanabe Go" userId="eca159047afb4479" providerId="LiveId" clId="{1C16264C-F24C-4292-9A26-C5DEAEF88E77}" dt="2020-12-02T09:40:57.462" v="5955" actId="1076"/>
          <ac:picMkLst>
            <pc:docMk/>
            <pc:sldMk cId="858964807" sldId="436"/>
            <ac:picMk id="1026" creationId="{A48CFE14-5384-4A64-89C0-DA44842679D3}"/>
          </ac:picMkLst>
        </pc:picChg>
      </pc:sldChg>
      <pc:sldChg chg="addSp modSp new mod">
        <pc:chgData name="Watanabe Go" userId="eca159047afb4479" providerId="LiveId" clId="{1C16264C-F24C-4292-9A26-C5DEAEF88E77}" dt="2020-12-02T09:47:46.562" v="6378"/>
        <pc:sldMkLst>
          <pc:docMk/>
          <pc:sldMk cId="3137898939" sldId="437"/>
        </pc:sldMkLst>
        <pc:spChg chg="mod">
          <ac:chgData name="Watanabe Go" userId="eca159047afb4479" providerId="LiveId" clId="{1C16264C-F24C-4292-9A26-C5DEAEF88E77}" dt="2020-12-02T09:47:46.562" v="6378"/>
          <ac:spMkLst>
            <pc:docMk/>
            <pc:sldMk cId="3137898939" sldId="437"/>
            <ac:spMk id="2" creationId="{0BDA7C7F-9ABF-4785-947B-D18F69C97BBB}"/>
          </ac:spMkLst>
        </pc:spChg>
        <pc:spChg chg="mod">
          <ac:chgData name="Watanabe Go" userId="eca159047afb4479" providerId="LiveId" clId="{1C16264C-F24C-4292-9A26-C5DEAEF88E77}" dt="2020-12-02T09:44:08.729" v="6259" actId="14100"/>
          <ac:spMkLst>
            <pc:docMk/>
            <pc:sldMk cId="3137898939" sldId="437"/>
            <ac:spMk id="4" creationId="{68E83892-71DC-45C7-B47D-EB949512A8E2}"/>
          </ac:spMkLst>
        </pc:spChg>
        <pc:picChg chg="add mod">
          <ac:chgData name="Watanabe Go" userId="eca159047afb4479" providerId="LiveId" clId="{1C16264C-F24C-4292-9A26-C5DEAEF88E77}" dt="2020-12-02T09:44:18.883" v="6263" actId="1076"/>
          <ac:picMkLst>
            <pc:docMk/>
            <pc:sldMk cId="3137898939" sldId="437"/>
            <ac:picMk id="2050" creationId="{BA45049F-C074-4B2E-9EC4-02C2700613BD}"/>
          </ac:picMkLst>
        </pc:picChg>
      </pc:sldChg>
      <pc:sldChg chg="addSp delSp modSp new mod modClrScheme chgLayout">
        <pc:chgData name="Watanabe Go" userId="eca159047afb4479" providerId="LiveId" clId="{1C16264C-F24C-4292-9A26-C5DEAEF88E77}" dt="2020-12-02T10:01:44.391" v="6911"/>
        <pc:sldMkLst>
          <pc:docMk/>
          <pc:sldMk cId="3267729778" sldId="438"/>
        </pc:sldMkLst>
        <pc:spChg chg="del mod ord">
          <ac:chgData name="Watanabe Go" userId="eca159047afb4479" providerId="LiveId" clId="{1C16264C-F24C-4292-9A26-C5DEAEF88E77}" dt="2020-12-02T09:44:56.349" v="6265" actId="700"/>
          <ac:spMkLst>
            <pc:docMk/>
            <pc:sldMk cId="3267729778" sldId="438"/>
            <ac:spMk id="2" creationId="{7AD1CDEF-4FD5-4F57-88FC-22274E4C08D4}"/>
          </ac:spMkLst>
        </pc:spChg>
        <pc:spChg chg="mod ord">
          <ac:chgData name="Watanabe Go" userId="eca159047afb4479" providerId="LiveId" clId="{1C16264C-F24C-4292-9A26-C5DEAEF88E77}" dt="2020-12-02T09:44:56.349" v="6265" actId="700"/>
          <ac:spMkLst>
            <pc:docMk/>
            <pc:sldMk cId="3267729778" sldId="438"/>
            <ac:spMk id="3" creationId="{BF69485E-00CD-416A-B580-FBE72711A414}"/>
          </ac:spMkLst>
        </pc:spChg>
        <pc:spChg chg="del">
          <ac:chgData name="Watanabe Go" userId="eca159047afb4479" providerId="LiveId" clId="{1C16264C-F24C-4292-9A26-C5DEAEF88E77}" dt="2020-12-02T09:44:56.349" v="6265" actId="700"/>
          <ac:spMkLst>
            <pc:docMk/>
            <pc:sldMk cId="3267729778" sldId="438"/>
            <ac:spMk id="4" creationId="{28378A9B-DF6F-4E90-8E3A-A83F9D2F44DD}"/>
          </ac:spMkLst>
        </pc:spChg>
        <pc:spChg chg="add mod ord">
          <ac:chgData name="Watanabe Go" userId="eca159047afb4479" providerId="LiveId" clId="{1C16264C-F24C-4292-9A26-C5DEAEF88E77}" dt="2020-12-02T10:00:36.091" v="6901"/>
          <ac:spMkLst>
            <pc:docMk/>
            <pc:sldMk cId="3267729778" sldId="438"/>
            <ac:spMk id="5" creationId="{D1381F99-75D7-449F-A34B-5FFC0A405391}"/>
          </ac:spMkLst>
        </pc:spChg>
        <pc:spChg chg="add mod">
          <ac:chgData name="Watanabe Go" userId="eca159047afb4479" providerId="LiveId" clId="{1C16264C-F24C-4292-9A26-C5DEAEF88E77}" dt="2020-12-02T10:01:44.391" v="6911"/>
          <ac:spMkLst>
            <pc:docMk/>
            <pc:sldMk cId="3267729778" sldId="438"/>
            <ac:spMk id="6" creationId="{B1ACCF16-A365-42CC-A153-414FF39796FA}"/>
          </ac:spMkLst>
        </pc:spChg>
        <pc:spChg chg="add del">
          <ac:chgData name="Watanabe Go" userId="eca159047afb4479" providerId="LiveId" clId="{1C16264C-F24C-4292-9A26-C5DEAEF88E77}" dt="2020-12-02T09:45:06.014" v="6268"/>
          <ac:spMkLst>
            <pc:docMk/>
            <pc:sldMk cId="3267729778" sldId="438"/>
            <ac:spMk id="7" creationId="{7DA680FA-50E7-48C9-8697-0BB5C89DDD96}"/>
          </ac:spMkLst>
        </pc:spChg>
        <pc:spChg chg="add mod">
          <ac:chgData name="Watanabe Go" userId="eca159047afb4479" providerId="LiveId" clId="{1C16264C-F24C-4292-9A26-C5DEAEF88E77}" dt="2020-12-02T10:01:25.074" v="6905" actId="1076"/>
          <ac:spMkLst>
            <pc:docMk/>
            <pc:sldMk cId="3267729778" sldId="438"/>
            <ac:spMk id="8" creationId="{4E0BD313-4834-4A97-B3D6-F8F4B9AB5458}"/>
          </ac:spMkLst>
        </pc:spChg>
        <pc:spChg chg="add del mod">
          <ac:chgData name="Watanabe Go" userId="eca159047afb4479" providerId="LiveId" clId="{1C16264C-F24C-4292-9A26-C5DEAEF88E77}" dt="2020-12-02T09:57:52.159" v="6872" actId="478"/>
          <ac:spMkLst>
            <pc:docMk/>
            <pc:sldMk cId="3267729778" sldId="438"/>
            <ac:spMk id="9" creationId="{B70DFECC-FB5D-448F-BA4E-0B186400A539}"/>
          </ac:spMkLst>
        </pc:spChg>
      </pc:sldChg>
      <pc:sldChg chg="addSp modSp new mod">
        <pc:chgData name="Watanabe Go" userId="eca159047afb4479" providerId="LiveId" clId="{1C16264C-F24C-4292-9A26-C5DEAEF88E77}" dt="2020-12-02T10:33:09.503" v="7360"/>
        <pc:sldMkLst>
          <pc:docMk/>
          <pc:sldMk cId="637961026" sldId="439"/>
        </pc:sldMkLst>
        <pc:spChg chg="mod">
          <ac:chgData name="Watanabe Go" userId="eca159047afb4479" providerId="LiveId" clId="{1C16264C-F24C-4292-9A26-C5DEAEF88E77}" dt="2020-12-02T10:32:53.634" v="7357"/>
          <ac:spMkLst>
            <pc:docMk/>
            <pc:sldMk cId="637961026" sldId="439"/>
            <ac:spMk id="2" creationId="{97214A0E-61FB-4A5A-B2C0-199A080A6A13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" creationId="{79E9F43D-C96F-47F4-9C84-8B4A3BA0CC24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5" creationId="{FF11C7D5-192A-40E1-A42A-05D962422A7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6" creationId="{561253F7-456A-40BE-A841-16FB438949A6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7" creationId="{747DB3E9-760A-4EFA-88DC-541D5BA7900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8" creationId="{D98638C7-F6DF-422E-90C1-EA69DC39C00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9" creationId="{A0EDB1B1-8BC8-445D-967F-98C7DA1025E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0" creationId="{CC022B21-FADB-4456-829C-6468FEE48511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1" creationId="{19A13B95-8D09-4D6D-BBED-82A879759391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2" creationId="{80AFC4A9-0153-4BF2-BD6D-AE0897A51C6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3" creationId="{0E37051A-F1F7-4938-BE63-C2305F481E30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4" creationId="{0DB973D0-AF2F-4799-93B6-5F2A270D9889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5" creationId="{98A5D7B5-70FC-4023-AFF1-E065C77C6EF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6" creationId="{B05D3A46-2917-4111-B608-C6F6DDBDD3C2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7" creationId="{6B98346C-F2CC-481E-BDDB-BE1DE3BE9014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8" creationId="{490A6A48-EDF1-47AF-98C2-B6BA78E309A5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9" creationId="{EDC5C949-E052-499E-A973-C46026C0F8B9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0" creationId="{8908197F-8D6F-43C5-ABC8-E8B477DB63E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1" creationId="{B1851EBE-6FE9-4285-AB5A-FBF167B7C60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2" creationId="{EF583C1D-49BC-4F94-82B6-C0A5D181A1E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6" creationId="{1F0FE2CE-E863-431C-ABFD-80B8299AE32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7" creationId="{B9FFEF1B-9375-49E2-A211-2CD6538F741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8" creationId="{4687BA6F-4A2C-46A1-8ECB-A76B2D64D3EF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9" creationId="{F14EA6AB-CD18-4CC5-8885-EE98BC3521B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1" creationId="{16D84CB3-62C4-4E60-81D8-28CC398879DB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2" creationId="{AF208C71-C2B2-4BFE-8022-810AC5D0780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3" creationId="{41CF27F9-CD13-4671-8E75-E2B9F32E8D4D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4" creationId="{CE37C689-8DAA-4190-8503-89C7AC1F9BC4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6" creationId="{457547E0-699D-4053-9AD0-DE17AF6D6EB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7" creationId="{6AC80E2C-FFDB-4ACE-BBE4-3038A808596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8" creationId="{4029A60F-E86B-4445-BD1B-32EFF69B4B6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9" creationId="{637F3BD9-70F0-47E9-B992-F88A1B799F2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1" creationId="{A7CE9DE7-08DB-46DE-8043-5751F0EDCB4F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2" creationId="{E4068EF8-D52F-414D-865E-374111C258E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3" creationId="{26A299CD-D075-4B13-9E43-95519607681F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4" creationId="{D1A97773-693C-4C61-A7D0-AA0206C654C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5" creationId="{37491A6C-140B-44A2-B2CA-62C00295A291}"/>
          </ac:spMkLst>
        </pc:sp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23" creationId="{8641CCDB-912A-4273-9151-2C1D077E2631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24" creationId="{228CD4FC-B890-40B9-BD47-11544E839A41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25" creationId="{7BBBFF5C-1A7D-446C-AD30-B748A6A77DD0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30" creationId="{AC6BC200-F344-4679-BDDD-655E46304B6A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35" creationId="{0B0B4DC5-0506-44DC-AC7F-9277CB982790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0" creationId="{69EC1A5D-7D3F-4946-AA33-BF73D02606EE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6" creationId="{A82FA3D5-E71B-47B0-B184-D5BA5ECF9C1B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7" creationId="{C2912FEB-8889-49C0-9D05-1AAF2DB8D17F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8" creationId="{647DB6AF-64EA-4937-B94B-5D995FE17B41}"/>
          </ac:cxnSpMkLst>
        </pc:cxnChg>
      </pc:sldChg>
    </pc:docChg>
  </pc:docChgLst>
  <pc:docChgLst>
    <pc:chgData name="Go Watanabe" userId="eca159047afb4479" providerId="LiveId" clId="{82A3C1C4-4896-4CA0-A982-3A4C2EA305C0}"/>
    <pc:docChg chg="custSel delSld modSld">
      <pc:chgData name="Go Watanabe" userId="eca159047afb4479" providerId="LiveId" clId="{82A3C1C4-4896-4CA0-A982-3A4C2EA305C0}" dt="2018-11-17T14:24:13.991" v="71" actId="207"/>
      <pc:docMkLst>
        <pc:docMk/>
      </pc:docMkLst>
      <pc:sldChg chg="delSp">
        <pc:chgData name="Go Watanabe" userId="eca159047afb4479" providerId="LiveId" clId="{82A3C1C4-4896-4CA0-A982-3A4C2EA305C0}" dt="2018-11-16T10:36:41.373" v="2" actId="478"/>
        <pc:sldMkLst>
          <pc:docMk/>
          <pc:sldMk cId="1090849531" sldId="323"/>
        </pc:sldMkLst>
        <pc:spChg chg="del">
          <ac:chgData name="Go Watanabe" userId="eca159047afb4479" providerId="LiveId" clId="{82A3C1C4-4896-4CA0-A982-3A4C2EA305C0}" dt="2018-11-16T10:36:37.560" v="1" actId="478"/>
          <ac:spMkLst>
            <pc:docMk/>
            <pc:sldMk cId="1090849531" sldId="323"/>
            <ac:spMk id="27" creationId="{43D509F9-A4D1-44B8-B67E-B265B15309C2}"/>
          </ac:spMkLst>
        </pc:spChg>
        <pc:picChg chg="del">
          <ac:chgData name="Go Watanabe" userId="eca159047afb4479" providerId="LiveId" clId="{82A3C1C4-4896-4CA0-A982-3A4C2EA305C0}" dt="2018-11-16T10:36:37.560" v="1" actId="478"/>
          <ac:picMkLst>
            <pc:docMk/>
            <pc:sldMk cId="1090849531" sldId="323"/>
            <ac:picMk id="26" creationId="{30C7871B-3259-44CC-B22B-F46FF6A7BE7C}"/>
          </ac:picMkLst>
        </pc:pic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0" creationId="{708E2685-E971-4872-9738-6B67A59FE39E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2" creationId="{C97443B7-B5D8-4BC6-9F2B-23549033A3F9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6" creationId="{C68993BF-C728-4C5B-AB71-D766C491A609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8" creationId="{8EB92EA2-033C-4C55-8D0B-2926D483D660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9" creationId="{BFFB4D85-E0EF-49F7-995B-69355E70DE6B}"/>
          </ac:cxnSpMkLst>
        </pc:cxnChg>
      </pc:sldChg>
      <pc:sldChg chg="del">
        <pc:chgData name="Go Watanabe" userId="eca159047afb4479" providerId="LiveId" clId="{82A3C1C4-4896-4CA0-A982-3A4C2EA305C0}" dt="2018-11-16T10:36:29.123" v="0" actId="2696"/>
        <pc:sldMkLst>
          <pc:docMk/>
          <pc:sldMk cId="3216300059" sldId="332"/>
        </pc:sldMkLst>
      </pc:sldChg>
      <pc:sldChg chg="modSp del">
        <pc:chgData name="Go Watanabe" userId="eca159047afb4479" providerId="LiveId" clId="{82A3C1C4-4896-4CA0-A982-3A4C2EA305C0}" dt="2018-11-16T10:37:12.471" v="5" actId="2696"/>
        <pc:sldMkLst>
          <pc:docMk/>
          <pc:sldMk cId="2726460609" sldId="347"/>
        </pc:sldMkLst>
        <pc:spChg chg="mod">
          <ac:chgData name="Go Watanabe" userId="eca159047afb4479" providerId="LiveId" clId="{82A3C1C4-4896-4CA0-A982-3A4C2EA305C0}" dt="2018-11-16T10:37:09.478" v="4" actId="1076"/>
          <ac:spMkLst>
            <pc:docMk/>
            <pc:sldMk cId="2726460609" sldId="347"/>
            <ac:spMk id="4" creationId="{75DE3593-5D89-4537-94AE-70F04A270BEA}"/>
          </ac:spMkLst>
        </pc:spChg>
      </pc:sldChg>
      <pc:sldChg chg="modSp">
        <pc:chgData name="Go Watanabe" userId="eca159047afb4479" providerId="LiveId" clId="{82A3C1C4-4896-4CA0-A982-3A4C2EA305C0}" dt="2018-11-16T10:38:19.064" v="41"/>
        <pc:sldMkLst>
          <pc:docMk/>
          <pc:sldMk cId="550649217" sldId="365"/>
        </pc:sldMkLst>
        <pc:spChg chg="mod">
          <ac:chgData name="Go Watanabe" userId="eca159047afb4479" providerId="LiveId" clId="{82A3C1C4-4896-4CA0-A982-3A4C2EA305C0}" dt="2018-11-16T10:38:19.064" v="41"/>
          <ac:spMkLst>
            <pc:docMk/>
            <pc:sldMk cId="550649217" sldId="365"/>
            <ac:spMk id="2" creationId="{DE55574B-A04B-4341-B9FA-2EA8C7A2C37B}"/>
          </ac:spMkLst>
        </pc:spChg>
      </pc:sldChg>
      <pc:sldChg chg="addSp delSp modSp">
        <pc:chgData name="Go Watanabe" userId="eca159047afb4479" providerId="LiveId" clId="{82A3C1C4-4896-4CA0-A982-3A4C2EA305C0}" dt="2018-11-17T08:08:04.340" v="70" actId="14100"/>
        <pc:sldMkLst>
          <pc:docMk/>
          <pc:sldMk cId="799032295" sldId="367"/>
        </pc:sldMkLst>
        <pc:spChg chg="add">
          <ac:chgData name="Go Watanabe" userId="eca159047afb4479" providerId="LiveId" clId="{82A3C1C4-4896-4CA0-A982-3A4C2EA305C0}" dt="2018-11-16T15:52:39.360" v="42"/>
          <ac:spMkLst>
            <pc:docMk/>
            <pc:sldMk cId="799032295" sldId="367"/>
            <ac:spMk id="30" creationId="{B1D923F6-73AF-4D2C-A990-6974E4F11D86}"/>
          </ac:spMkLst>
        </pc:spChg>
        <pc:cxnChg chg="add del mod">
          <ac:chgData name="Go Watanabe" userId="eca159047afb4479" providerId="LiveId" clId="{82A3C1C4-4896-4CA0-A982-3A4C2EA305C0}" dt="2018-11-17T08:07:43.812" v="68" actId="478"/>
          <ac:cxnSpMkLst>
            <pc:docMk/>
            <pc:sldMk cId="799032295" sldId="367"/>
            <ac:cxnSpMk id="31" creationId="{5DE8A6A1-0292-4C07-BA1F-A34AC24007E1}"/>
          </ac:cxnSpMkLst>
        </pc:cxnChg>
        <pc:cxnChg chg="add del mod">
          <ac:chgData name="Go Watanabe" userId="eca159047afb4479" providerId="LiveId" clId="{82A3C1C4-4896-4CA0-A982-3A4C2EA305C0}" dt="2018-11-16T15:53:39.563" v="50" actId="478"/>
          <ac:cxnSpMkLst>
            <pc:docMk/>
            <pc:sldMk cId="799032295" sldId="367"/>
            <ac:cxnSpMk id="34" creationId="{80181FB7-3AC3-4D78-9DED-3E3EBA9C6C54}"/>
          </ac:cxnSpMkLst>
        </pc:cxnChg>
        <pc:cxnChg chg="add mod">
          <ac:chgData name="Go Watanabe" userId="eca159047afb4479" providerId="LiveId" clId="{82A3C1C4-4896-4CA0-A982-3A4C2EA305C0}" dt="2018-11-17T08:08:04.340" v="70" actId="14100"/>
          <ac:cxnSpMkLst>
            <pc:docMk/>
            <pc:sldMk cId="799032295" sldId="367"/>
            <ac:cxnSpMk id="35" creationId="{40E445D3-4E26-402B-8C00-2D73B6B0AB94}"/>
          </ac:cxnSpMkLst>
        </pc:cxnChg>
        <pc:cxnChg chg="del">
          <ac:chgData name="Go Watanabe" userId="eca159047afb4479" providerId="LiveId" clId="{82A3C1C4-4896-4CA0-A982-3A4C2EA305C0}" dt="2018-11-16T15:54:13.454" v="60" actId="478"/>
          <ac:cxnSpMkLst>
            <pc:docMk/>
            <pc:sldMk cId="799032295" sldId="367"/>
            <ac:cxnSpMk id="47" creationId="{A32EE259-CAC8-425E-A929-023F02FA4EBF}"/>
          </ac:cxnSpMkLst>
        </pc:cxnChg>
      </pc:sldChg>
      <pc:sldChg chg="delSp">
        <pc:chgData name="Go Watanabe" userId="eca159047afb4479" providerId="LiveId" clId="{82A3C1C4-4896-4CA0-A982-3A4C2EA305C0}" dt="2018-11-16T10:36:57.260" v="3" actId="478"/>
        <pc:sldMkLst>
          <pc:docMk/>
          <pc:sldMk cId="3446184818" sldId="379"/>
        </pc:sldMkLst>
        <pc:spChg chg="del">
          <ac:chgData name="Go Watanabe" userId="eca159047afb4479" providerId="LiveId" clId="{82A3C1C4-4896-4CA0-A982-3A4C2EA305C0}" dt="2018-11-16T10:36:57.260" v="3" actId="478"/>
          <ac:spMkLst>
            <pc:docMk/>
            <pc:sldMk cId="3446184818" sldId="379"/>
            <ac:spMk id="4" creationId="{23376AA3-B845-412C-BE67-69464155D874}"/>
          </ac:spMkLst>
        </pc:spChg>
      </pc:sldChg>
      <pc:sldChg chg="delSp">
        <pc:chgData name="Go Watanabe" userId="eca159047afb4479" providerId="LiveId" clId="{82A3C1C4-4896-4CA0-A982-3A4C2EA305C0}" dt="2018-11-16T10:37:26.596" v="6" actId="478"/>
        <pc:sldMkLst>
          <pc:docMk/>
          <pc:sldMk cId="2929942459" sldId="380"/>
        </pc:sldMkLst>
        <pc:spChg chg="del">
          <ac:chgData name="Go Watanabe" userId="eca159047afb4479" providerId="LiveId" clId="{82A3C1C4-4896-4CA0-A982-3A4C2EA305C0}" dt="2018-11-16T10:37:26.596" v="6" actId="478"/>
          <ac:spMkLst>
            <pc:docMk/>
            <pc:sldMk cId="2929942459" sldId="380"/>
            <ac:spMk id="4" creationId="{23376AA3-B845-412C-BE67-69464155D874}"/>
          </ac:spMkLst>
        </pc:spChg>
      </pc:sldChg>
      <pc:sldChg chg="delSp">
        <pc:chgData name="Go Watanabe" userId="eca159047afb4479" providerId="LiveId" clId="{82A3C1C4-4896-4CA0-A982-3A4C2EA305C0}" dt="2018-11-16T10:37:36.620" v="7" actId="478"/>
        <pc:sldMkLst>
          <pc:docMk/>
          <pc:sldMk cId="1713850353" sldId="381"/>
        </pc:sldMkLst>
        <pc:spChg chg="del">
          <ac:chgData name="Go Watanabe" userId="eca159047afb4479" providerId="LiveId" clId="{82A3C1C4-4896-4CA0-A982-3A4C2EA305C0}" dt="2018-11-16T10:37:36.620" v="7" actId="478"/>
          <ac:spMkLst>
            <pc:docMk/>
            <pc:sldMk cId="1713850353" sldId="381"/>
            <ac:spMk id="4" creationId="{23376AA3-B845-412C-BE67-69464155D874}"/>
          </ac:spMkLst>
        </pc:spChg>
      </pc:sldChg>
      <pc:sldChg chg="delSp modSp">
        <pc:chgData name="Go Watanabe" userId="eca159047afb4479" providerId="LiveId" clId="{82A3C1C4-4896-4CA0-A982-3A4C2EA305C0}" dt="2018-11-16T10:37:47.186" v="9" actId="478"/>
        <pc:sldMkLst>
          <pc:docMk/>
          <pc:sldMk cId="544443963" sldId="382"/>
        </pc:sldMkLst>
        <pc:spChg chg="del mod">
          <ac:chgData name="Go Watanabe" userId="eca159047afb4479" providerId="LiveId" clId="{82A3C1C4-4896-4CA0-A982-3A4C2EA305C0}" dt="2018-11-16T10:37:47.186" v="9" actId="478"/>
          <ac:spMkLst>
            <pc:docMk/>
            <pc:sldMk cId="544443963" sldId="382"/>
            <ac:spMk id="4" creationId="{23376AA3-B845-412C-BE67-69464155D874}"/>
          </ac:spMkLst>
        </pc:spChg>
      </pc:sldChg>
      <pc:sldChg chg="modSp">
        <pc:chgData name="Go Watanabe" userId="eca159047afb4479" providerId="LiveId" clId="{82A3C1C4-4896-4CA0-A982-3A4C2EA305C0}" dt="2018-11-17T14:24:13.991" v="71" actId="207"/>
        <pc:sldMkLst>
          <pc:docMk/>
          <pc:sldMk cId="574177106" sldId="383"/>
        </pc:sldMkLst>
        <pc:spChg chg="mod">
          <ac:chgData name="Go Watanabe" userId="eca159047afb4479" providerId="LiveId" clId="{82A3C1C4-4896-4CA0-A982-3A4C2EA305C0}" dt="2018-11-17T14:24:13.991" v="71" actId="207"/>
          <ac:spMkLst>
            <pc:docMk/>
            <pc:sldMk cId="574177106" sldId="383"/>
            <ac:spMk id="23" creationId="{21AE68F9-641D-4836-B9C4-4D300F1573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953700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54571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65230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F52A0-2142-4851-AFB1-432ADDAE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8653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0230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6_白紙_ページ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1551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291E0F-6B8B-44D1-B9F3-648940E3C30F}"/>
              </a:ext>
            </a:extLst>
          </p:cNvPr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21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4BBB7-A7C0-4E18-AC07-230CEC3B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CE</a:t>
            </a:r>
            <a:r>
              <a:rPr kumimoji="1" lang="ja-JP" altLang="en-US" dirty="0"/>
              <a:t> </a:t>
            </a:r>
            <a:r>
              <a:rPr kumimoji="1" lang="en-US" altLang="ja-JP" dirty="0"/>
              <a:t>AHV</a:t>
            </a:r>
            <a:r>
              <a:rPr kumimoji="1" lang="ja-JP" altLang="en-US" dirty="0"/>
              <a:t> の仮想スイッチ イメージ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F7E30D-81B0-4946-A300-F99509F88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E66487-CE4F-4A38-9D56-D9BCB40AC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46997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5F86F3-19A5-47EC-93DA-4FA1D3F92C93}"/>
              </a:ext>
            </a:extLst>
          </p:cNvPr>
          <p:cNvSpPr txBox="1"/>
          <p:nvPr/>
        </p:nvSpPr>
        <p:spPr>
          <a:xfrm>
            <a:off x="902937" y="3164542"/>
            <a:ext cx="10603257" cy="3362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B89513-D573-433E-A170-130A08A27B05}"/>
              </a:ext>
            </a:extLst>
          </p:cNvPr>
          <p:cNvSpPr txBox="1"/>
          <p:nvPr/>
        </p:nvSpPr>
        <p:spPr>
          <a:xfrm>
            <a:off x="4410517" y="3471172"/>
            <a:ext cx="6979159" cy="192974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44568B-EFFE-4F9D-9B5B-C07FCE485349}"/>
              </a:ext>
            </a:extLst>
          </p:cNvPr>
          <p:cNvSpPr txBox="1"/>
          <p:nvPr/>
        </p:nvSpPr>
        <p:spPr>
          <a:xfrm>
            <a:off x="6120980" y="1629518"/>
            <a:ext cx="2983283" cy="63967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物理スイッチ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FBD072-9A6B-411F-B128-F3E84C8921E4}"/>
              </a:ext>
            </a:extLst>
          </p:cNvPr>
          <p:cNvSpPr txBox="1"/>
          <p:nvPr/>
        </p:nvSpPr>
        <p:spPr>
          <a:xfrm>
            <a:off x="4686974" y="3994728"/>
            <a:ext cx="6537921" cy="71487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2F5141-459C-49FC-ABE4-C0483C3A5700}"/>
              </a:ext>
            </a:extLst>
          </p:cNvPr>
          <p:cNvSpPr txBox="1"/>
          <p:nvPr/>
        </p:nvSpPr>
        <p:spPr>
          <a:xfrm>
            <a:off x="6329106" y="3769894"/>
            <a:ext cx="2549446" cy="334981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5EF65A-EA65-4215-8653-FF362EBA91F2}"/>
              </a:ext>
            </a:extLst>
          </p:cNvPr>
          <p:cNvSpPr txBox="1"/>
          <p:nvPr/>
        </p:nvSpPr>
        <p:spPr>
          <a:xfrm>
            <a:off x="4997778" y="3769895"/>
            <a:ext cx="885735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4DC5E6-1584-44F8-B257-D8D59ABCB6F3}"/>
              </a:ext>
            </a:extLst>
          </p:cNvPr>
          <p:cNvSpPr txBox="1"/>
          <p:nvPr/>
        </p:nvSpPr>
        <p:spPr>
          <a:xfrm>
            <a:off x="1399754" y="3986776"/>
            <a:ext cx="2466404" cy="124562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Bridge: 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</a:t>
            </a:r>
            <a:endParaRPr lang="ja-JP" altLang="en-US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24125-E264-45CF-A346-E9B6227D97DA}"/>
              </a:ext>
            </a:extLst>
          </p:cNvPr>
          <p:cNvSpPr txBox="1"/>
          <p:nvPr/>
        </p:nvSpPr>
        <p:spPr>
          <a:xfrm>
            <a:off x="2042759" y="5218593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B760BE-5FD4-49C5-8E23-79479FD9834D}"/>
              </a:ext>
            </a:extLst>
          </p:cNvPr>
          <p:cNvSpPr txBox="1"/>
          <p:nvPr/>
        </p:nvSpPr>
        <p:spPr>
          <a:xfrm>
            <a:off x="2030618" y="3798223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FCCD69CA-E3C4-4DF9-B178-A16670885FA3}"/>
              </a:ext>
            </a:extLst>
          </p:cNvPr>
          <p:cNvSpPr/>
          <p:nvPr/>
        </p:nvSpPr>
        <p:spPr>
          <a:xfrm>
            <a:off x="8081167" y="5803056"/>
            <a:ext cx="970390" cy="635432"/>
          </a:xfrm>
          <a:prstGeom prst="cube">
            <a:avLst>
              <a:gd name="adj" fmla="val 131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7EE3C647-3E79-4E9B-BBE5-F5C90D7E0BD4}"/>
              </a:ext>
            </a:extLst>
          </p:cNvPr>
          <p:cNvSpPr/>
          <p:nvPr/>
        </p:nvSpPr>
        <p:spPr>
          <a:xfrm>
            <a:off x="9251758" y="5783631"/>
            <a:ext cx="970390" cy="635432"/>
          </a:xfrm>
          <a:prstGeom prst="cube">
            <a:avLst>
              <a:gd name="adj" fmla="val 151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直方体 16">
            <a:extLst>
              <a:ext uri="{FF2B5EF4-FFF2-40B4-BE49-F238E27FC236}">
                <a16:creationId xmlns:a16="http://schemas.microsoft.com/office/drawing/2014/main" id="{15824FEB-A897-4433-80FD-7054B952F503}"/>
              </a:ext>
            </a:extLst>
          </p:cNvPr>
          <p:cNvSpPr/>
          <p:nvPr/>
        </p:nvSpPr>
        <p:spPr>
          <a:xfrm>
            <a:off x="1399754" y="5803056"/>
            <a:ext cx="4721226" cy="635432"/>
          </a:xfrm>
          <a:prstGeom prst="cube">
            <a:avLst>
              <a:gd name="adj" fmla="val 111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4D4608-8183-4E94-944F-DDED684C5F2A}"/>
              </a:ext>
            </a:extLst>
          </p:cNvPr>
          <p:cNvSpPr txBox="1"/>
          <p:nvPr/>
        </p:nvSpPr>
        <p:spPr>
          <a:xfrm>
            <a:off x="6329106" y="3072989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物理ポート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(eth0)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823F853-91D8-48BF-B1BB-67DC64820393}"/>
              </a:ext>
            </a:extLst>
          </p:cNvPr>
          <p:cNvSpPr txBox="1"/>
          <p:nvPr/>
        </p:nvSpPr>
        <p:spPr>
          <a:xfrm>
            <a:off x="5075532" y="4034841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23C5B0-CE8B-4884-83B8-90156106262F}"/>
              </a:ext>
            </a:extLst>
          </p:cNvPr>
          <p:cNvSpPr txBox="1"/>
          <p:nvPr/>
        </p:nvSpPr>
        <p:spPr>
          <a:xfrm>
            <a:off x="6329105" y="2196215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8119D8-7CB1-4845-93D2-DBA2DB32B9D9}"/>
              </a:ext>
            </a:extLst>
          </p:cNvPr>
          <p:cNvSpPr txBox="1"/>
          <p:nvPr/>
        </p:nvSpPr>
        <p:spPr>
          <a:xfrm>
            <a:off x="6103054" y="4825341"/>
            <a:ext cx="5118130" cy="623019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br0.local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AE5D0B-9E91-4604-B955-CDA67C3BE6F4}"/>
              </a:ext>
            </a:extLst>
          </p:cNvPr>
          <p:cNvSpPr txBox="1"/>
          <p:nvPr/>
        </p:nvSpPr>
        <p:spPr>
          <a:xfrm>
            <a:off x="5036994" y="4637418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BFDD40-C994-4CD8-82DB-3EBFF7CAAB9C}"/>
              </a:ext>
            </a:extLst>
          </p:cNvPr>
          <p:cNvSpPr txBox="1"/>
          <p:nvPr/>
        </p:nvSpPr>
        <p:spPr>
          <a:xfrm>
            <a:off x="8140142" y="5370994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tap0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68E997C-34EC-477E-9BE1-E6B6A66125AF}"/>
              </a:ext>
            </a:extLst>
          </p:cNvPr>
          <p:cNvSpPr txBox="1"/>
          <p:nvPr/>
        </p:nvSpPr>
        <p:spPr>
          <a:xfrm>
            <a:off x="9303372" y="5370994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69765B-9802-40C2-8374-6ADEA2994C0A}"/>
              </a:ext>
            </a:extLst>
          </p:cNvPr>
          <p:cNvSpPr txBox="1"/>
          <p:nvPr/>
        </p:nvSpPr>
        <p:spPr>
          <a:xfrm>
            <a:off x="5075532" y="4391187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16B328-A1C7-442E-B38A-8C8F7523C1CD}"/>
              </a:ext>
            </a:extLst>
          </p:cNvPr>
          <p:cNvSpPr txBox="1"/>
          <p:nvPr/>
        </p:nvSpPr>
        <p:spPr>
          <a:xfrm>
            <a:off x="6184090" y="4564371"/>
            <a:ext cx="1588187" cy="369744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bridge chain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C5FE02-D657-4774-B0F8-792C5168A40A}"/>
              </a:ext>
            </a:extLst>
          </p:cNvPr>
          <p:cNvSpPr txBox="1"/>
          <p:nvPr/>
        </p:nvSpPr>
        <p:spPr>
          <a:xfrm>
            <a:off x="5033281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FC0111-D44B-4569-8E88-C35431706B5B}"/>
              </a:ext>
            </a:extLst>
          </p:cNvPr>
          <p:cNvSpPr txBox="1"/>
          <p:nvPr/>
        </p:nvSpPr>
        <p:spPr>
          <a:xfrm>
            <a:off x="2240492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5062B4-FAC1-49B9-989C-6AFC01D8F687}"/>
              </a:ext>
            </a:extLst>
          </p:cNvPr>
          <p:cNvSpPr txBox="1"/>
          <p:nvPr/>
        </p:nvSpPr>
        <p:spPr>
          <a:xfrm>
            <a:off x="1981866" y="4793388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834CB17-DBDA-4041-BC81-F72C44B06C41}"/>
              </a:ext>
            </a:extLst>
          </p:cNvPr>
          <p:cNvSpPr txBox="1"/>
          <p:nvPr/>
        </p:nvSpPr>
        <p:spPr>
          <a:xfrm>
            <a:off x="2090503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D09A95-05F5-4C3E-BCDE-D321283194F0}"/>
              </a:ext>
            </a:extLst>
          </p:cNvPr>
          <p:cNvSpPr txBox="1"/>
          <p:nvPr/>
        </p:nvSpPr>
        <p:spPr>
          <a:xfrm>
            <a:off x="4828662" y="3543792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AEC65-EC77-4CBF-BD6E-479E072BFFED}"/>
              </a:ext>
            </a:extLst>
          </p:cNvPr>
          <p:cNvSpPr txBox="1"/>
          <p:nvPr/>
        </p:nvSpPr>
        <p:spPr>
          <a:xfrm>
            <a:off x="4803612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C2C7181-F492-4890-9791-AE464784FA9C}"/>
              </a:ext>
            </a:extLst>
          </p:cNvPr>
          <p:cNvSpPr txBox="1"/>
          <p:nvPr/>
        </p:nvSpPr>
        <p:spPr>
          <a:xfrm>
            <a:off x="8148498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2C2AAB-9A97-4949-9259-AD439FA83190}"/>
              </a:ext>
            </a:extLst>
          </p:cNvPr>
          <p:cNvSpPr txBox="1"/>
          <p:nvPr/>
        </p:nvSpPr>
        <p:spPr>
          <a:xfrm>
            <a:off x="9308567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CFD463-0D3B-451D-B0C5-41CF435AC8E7}"/>
              </a:ext>
            </a:extLst>
          </p:cNvPr>
          <p:cNvSpPr txBox="1"/>
          <p:nvPr/>
        </p:nvSpPr>
        <p:spPr>
          <a:xfrm>
            <a:off x="6428033" y="1940307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53C9C64-D861-429E-A5A9-FC96F8A8B0EA}"/>
              </a:ext>
            </a:extLst>
          </p:cNvPr>
          <p:cNvSpPr txBox="1"/>
          <p:nvPr/>
        </p:nvSpPr>
        <p:spPr>
          <a:xfrm>
            <a:off x="7253623" y="1940307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77164C-47B4-427C-B246-C510CF0610E9}"/>
              </a:ext>
            </a:extLst>
          </p:cNvPr>
          <p:cNvSpPr txBox="1"/>
          <p:nvPr/>
        </p:nvSpPr>
        <p:spPr>
          <a:xfrm>
            <a:off x="8203449" y="512778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tag:10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56FECE3-FD93-4245-8BCF-010C9DC720F4}"/>
              </a:ext>
            </a:extLst>
          </p:cNvPr>
          <p:cNvSpPr txBox="1"/>
          <p:nvPr/>
        </p:nvSpPr>
        <p:spPr>
          <a:xfrm>
            <a:off x="9358323" y="5116662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tag:10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05FDD87-E143-4061-9C51-326FF03BDBFE}"/>
              </a:ext>
            </a:extLst>
          </p:cNvPr>
          <p:cNvSpPr txBox="1"/>
          <p:nvPr/>
        </p:nvSpPr>
        <p:spPr>
          <a:xfrm>
            <a:off x="8079214" y="194030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tag:10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AB455C4-3084-4544-B728-53D821A2DE1B}"/>
              </a:ext>
            </a:extLst>
          </p:cNvPr>
          <p:cNvSpPr/>
          <p:nvPr/>
        </p:nvSpPr>
        <p:spPr>
          <a:xfrm>
            <a:off x="1843755" y="3253017"/>
            <a:ext cx="1555636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B901AE5-8139-4C3C-843F-962E67EDEBEA}"/>
              </a:ext>
            </a:extLst>
          </p:cNvPr>
          <p:cNvSpPr/>
          <p:nvPr/>
        </p:nvSpPr>
        <p:spPr>
          <a:xfrm>
            <a:off x="3392891" y="5860921"/>
            <a:ext cx="1372858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9E054EB-FCAA-4C4A-8B6F-C19D82397542}"/>
              </a:ext>
            </a:extLst>
          </p:cNvPr>
          <p:cNvSpPr txBox="1"/>
          <p:nvPr/>
        </p:nvSpPr>
        <p:spPr>
          <a:xfrm>
            <a:off x="1752643" y="2854606"/>
            <a:ext cx="727429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IPMI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AEED9FC-232B-42DA-9131-B9E4041CC8AB}"/>
              </a:ext>
            </a:extLst>
          </p:cNvPr>
          <p:cNvSpPr txBox="1"/>
          <p:nvPr/>
        </p:nvSpPr>
        <p:spPr>
          <a:xfrm>
            <a:off x="2591029" y="2854536"/>
            <a:ext cx="1119128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Display Port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93AA517-57EE-4DAE-B28B-30FB75976AAC}"/>
              </a:ext>
            </a:extLst>
          </p:cNvPr>
          <p:cNvSpPr txBox="1"/>
          <p:nvPr/>
        </p:nvSpPr>
        <p:spPr>
          <a:xfrm>
            <a:off x="902939" y="1609930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4B932A3-C391-47A4-919E-C7BCEE27F9F0}"/>
              </a:ext>
            </a:extLst>
          </p:cNvPr>
          <p:cNvSpPr txBox="1"/>
          <p:nvPr/>
        </p:nvSpPr>
        <p:spPr>
          <a:xfrm>
            <a:off x="902939" y="2319322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BB41F1-BE76-4535-BA46-E1908204342F}"/>
              </a:ext>
            </a:extLst>
          </p:cNvPr>
          <p:cNvSpPr txBox="1"/>
          <p:nvPr/>
        </p:nvSpPr>
        <p:spPr>
          <a:xfrm>
            <a:off x="902939" y="1964626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tag:10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3E4D15-460F-4C02-97BB-D037731E2C61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7603829" y="3383066"/>
            <a:ext cx="0" cy="38682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31CAF0D-7D81-4AD8-B74D-8DF6B6463006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7603828" y="2506292"/>
            <a:ext cx="1" cy="566697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59A862E-74A4-44AB-8F3C-C7FE79CC91D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5451145" y="4946481"/>
            <a:ext cx="3713" cy="94584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EAF2F67-6DC0-4B97-9F20-6FF1362A71B8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8558006" y="5655557"/>
            <a:ext cx="8356" cy="237394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B147567-A3A5-411F-9F68-42A6C99893CA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2658356" y="5526546"/>
            <a:ext cx="4442" cy="365775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4DDB142-5573-4DDB-B819-D5B35F172C77}"/>
              </a:ext>
            </a:extLst>
          </p:cNvPr>
          <p:cNvCxnSpPr>
            <a:cxnSpLocks/>
            <a:stCxn id="26" idx="2"/>
            <a:endCxn id="42" idx="0"/>
          </p:cNvCxnSpPr>
          <p:nvPr/>
        </p:nvCxnSpPr>
        <p:spPr>
          <a:xfrm>
            <a:off x="9721236" y="5683081"/>
            <a:ext cx="5195" cy="20987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四角形 75">
            <a:extLst>
              <a:ext uri="{FF2B5EF4-FFF2-40B4-BE49-F238E27FC236}">
                <a16:creationId xmlns:a16="http://schemas.microsoft.com/office/drawing/2014/main" id="{ACB92505-4242-4647-BDC6-40B8C7ECD6A9}"/>
              </a:ext>
            </a:extLst>
          </p:cNvPr>
          <p:cNvSpPr/>
          <p:nvPr/>
        </p:nvSpPr>
        <p:spPr>
          <a:xfrm>
            <a:off x="6363004" y="5958682"/>
            <a:ext cx="1049746" cy="429968"/>
          </a:xfrm>
          <a:prstGeom prst="wedgeRectCallout">
            <a:avLst>
              <a:gd name="adj1" fmla="val -75058"/>
              <a:gd name="adj2" fmla="val 3024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594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4BBB7-A7C0-4E18-AC07-230CEC3B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Q1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F7E30D-81B0-4946-A300-F99509F88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E66487-CE4F-4A38-9D56-D9BCB40AC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46997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5F86F3-19A5-47EC-93DA-4FA1D3F92C93}"/>
              </a:ext>
            </a:extLst>
          </p:cNvPr>
          <p:cNvSpPr txBox="1"/>
          <p:nvPr/>
        </p:nvSpPr>
        <p:spPr>
          <a:xfrm>
            <a:off x="902937" y="3164542"/>
            <a:ext cx="10603257" cy="3362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B89513-D573-433E-A170-130A08A27B05}"/>
              </a:ext>
            </a:extLst>
          </p:cNvPr>
          <p:cNvSpPr txBox="1"/>
          <p:nvPr/>
        </p:nvSpPr>
        <p:spPr>
          <a:xfrm>
            <a:off x="4410517" y="3471172"/>
            <a:ext cx="6979159" cy="192974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44568B-EFFE-4F9D-9B5B-C07FCE485349}"/>
              </a:ext>
            </a:extLst>
          </p:cNvPr>
          <p:cNvSpPr txBox="1"/>
          <p:nvPr/>
        </p:nvSpPr>
        <p:spPr>
          <a:xfrm>
            <a:off x="6120980" y="1629518"/>
            <a:ext cx="2983283" cy="63967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物理スイッチ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FBD072-9A6B-411F-B128-F3E84C8921E4}"/>
              </a:ext>
            </a:extLst>
          </p:cNvPr>
          <p:cNvSpPr txBox="1"/>
          <p:nvPr/>
        </p:nvSpPr>
        <p:spPr>
          <a:xfrm>
            <a:off x="4686974" y="3994728"/>
            <a:ext cx="6537921" cy="71487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2F5141-459C-49FC-ABE4-C0483C3A5700}"/>
              </a:ext>
            </a:extLst>
          </p:cNvPr>
          <p:cNvSpPr txBox="1"/>
          <p:nvPr/>
        </p:nvSpPr>
        <p:spPr>
          <a:xfrm>
            <a:off x="6329106" y="3769894"/>
            <a:ext cx="2549446" cy="334981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5EF65A-EA65-4215-8653-FF362EBA91F2}"/>
              </a:ext>
            </a:extLst>
          </p:cNvPr>
          <p:cNvSpPr txBox="1"/>
          <p:nvPr/>
        </p:nvSpPr>
        <p:spPr>
          <a:xfrm>
            <a:off x="4997778" y="3769895"/>
            <a:ext cx="885735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4DC5E6-1584-44F8-B257-D8D59ABCB6F3}"/>
              </a:ext>
            </a:extLst>
          </p:cNvPr>
          <p:cNvSpPr txBox="1"/>
          <p:nvPr/>
        </p:nvSpPr>
        <p:spPr>
          <a:xfrm>
            <a:off x="1399754" y="3986776"/>
            <a:ext cx="2466404" cy="124562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Bridge: 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</a:t>
            </a:r>
            <a:endParaRPr lang="ja-JP" altLang="en-US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24125-E264-45CF-A346-E9B6227D97DA}"/>
              </a:ext>
            </a:extLst>
          </p:cNvPr>
          <p:cNvSpPr txBox="1"/>
          <p:nvPr/>
        </p:nvSpPr>
        <p:spPr>
          <a:xfrm>
            <a:off x="2042759" y="5218593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B760BE-5FD4-49C5-8E23-79479FD9834D}"/>
              </a:ext>
            </a:extLst>
          </p:cNvPr>
          <p:cNvSpPr txBox="1"/>
          <p:nvPr/>
        </p:nvSpPr>
        <p:spPr>
          <a:xfrm>
            <a:off x="2030618" y="3798223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FCCD69CA-E3C4-4DF9-B178-A16670885FA3}"/>
              </a:ext>
            </a:extLst>
          </p:cNvPr>
          <p:cNvSpPr/>
          <p:nvPr/>
        </p:nvSpPr>
        <p:spPr>
          <a:xfrm>
            <a:off x="8081167" y="5803056"/>
            <a:ext cx="970390" cy="635432"/>
          </a:xfrm>
          <a:prstGeom prst="cube">
            <a:avLst>
              <a:gd name="adj" fmla="val 131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7EE3C647-3E79-4E9B-BBE5-F5C90D7E0BD4}"/>
              </a:ext>
            </a:extLst>
          </p:cNvPr>
          <p:cNvSpPr/>
          <p:nvPr/>
        </p:nvSpPr>
        <p:spPr>
          <a:xfrm>
            <a:off x="9251758" y="5783631"/>
            <a:ext cx="970390" cy="635432"/>
          </a:xfrm>
          <a:prstGeom prst="cube">
            <a:avLst>
              <a:gd name="adj" fmla="val 151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直方体 16">
            <a:extLst>
              <a:ext uri="{FF2B5EF4-FFF2-40B4-BE49-F238E27FC236}">
                <a16:creationId xmlns:a16="http://schemas.microsoft.com/office/drawing/2014/main" id="{15824FEB-A897-4433-80FD-7054B952F503}"/>
              </a:ext>
            </a:extLst>
          </p:cNvPr>
          <p:cNvSpPr/>
          <p:nvPr/>
        </p:nvSpPr>
        <p:spPr>
          <a:xfrm>
            <a:off x="1399754" y="5803056"/>
            <a:ext cx="4721226" cy="635432"/>
          </a:xfrm>
          <a:prstGeom prst="cube">
            <a:avLst>
              <a:gd name="adj" fmla="val 111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4D4608-8183-4E94-944F-DDED684C5F2A}"/>
              </a:ext>
            </a:extLst>
          </p:cNvPr>
          <p:cNvSpPr txBox="1"/>
          <p:nvPr/>
        </p:nvSpPr>
        <p:spPr>
          <a:xfrm>
            <a:off x="6329106" y="3072989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物理ポート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(eth0)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823F853-91D8-48BF-B1BB-67DC64820393}"/>
              </a:ext>
            </a:extLst>
          </p:cNvPr>
          <p:cNvSpPr txBox="1"/>
          <p:nvPr/>
        </p:nvSpPr>
        <p:spPr>
          <a:xfrm>
            <a:off x="5075532" y="4034841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23C5B0-CE8B-4884-83B8-90156106262F}"/>
              </a:ext>
            </a:extLst>
          </p:cNvPr>
          <p:cNvSpPr txBox="1"/>
          <p:nvPr/>
        </p:nvSpPr>
        <p:spPr>
          <a:xfrm>
            <a:off x="6329105" y="2196215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8119D8-7CB1-4845-93D2-DBA2DB32B9D9}"/>
              </a:ext>
            </a:extLst>
          </p:cNvPr>
          <p:cNvSpPr txBox="1"/>
          <p:nvPr/>
        </p:nvSpPr>
        <p:spPr>
          <a:xfrm>
            <a:off x="6103054" y="4825341"/>
            <a:ext cx="5118130" cy="623019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br0.local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AE5D0B-9E91-4604-B955-CDA67C3BE6F4}"/>
              </a:ext>
            </a:extLst>
          </p:cNvPr>
          <p:cNvSpPr txBox="1"/>
          <p:nvPr/>
        </p:nvSpPr>
        <p:spPr>
          <a:xfrm>
            <a:off x="5036994" y="4637418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BFDD40-C994-4CD8-82DB-3EBFF7CAAB9C}"/>
              </a:ext>
            </a:extLst>
          </p:cNvPr>
          <p:cNvSpPr txBox="1"/>
          <p:nvPr/>
        </p:nvSpPr>
        <p:spPr>
          <a:xfrm>
            <a:off x="8140142" y="5370994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tap0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68E997C-34EC-477E-9BE1-E6B6A66125AF}"/>
              </a:ext>
            </a:extLst>
          </p:cNvPr>
          <p:cNvSpPr txBox="1"/>
          <p:nvPr/>
        </p:nvSpPr>
        <p:spPr>
          <a:xfrm>
            <a:off x="9303372" y="5370994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69765B-9802-40C2-8374-6ADEA2994C0A}"/>
              </a:ext>
            </a:extLst>
          </p:cNvPr>
          <p:cNvSpPr txBox="1"/>
          <p:nvPr/>
        </p:nvSpPr>
        <p:spPr>
          <a:xfrm>
            <a:off x="5075532" y="4391187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16B328-A1C7-442E-B38A-8C8F7523C1CD}"/>
              </a:ext>
            </a:extLst>
          </p:cNvPr>
          <p:cNvSpPr txBox="1"/>
          <p:nvPr/>
        </p:nvSpPr>
        <p:spPr>
          <a:xfrm>
            <a:off x="6184090" y="4564371"/>
            <a:ext cx="1588187" cy="369744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bridge chain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C5FE02-D657-4774-B0F8-792C5168A40A}"/>
              </a:ext>
            </a:extLst>
          </p:cNvPr>
          <p:cNvSpPr txBox="1"/>
          <p:nvPr/>
        </p:nvSpPr>
        <p:spPr>
          <a:xfrm>
            <a:off x="5033281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FC0111-D44B-4569-8E88-C35431706B5B}"/>
              </a:ext>
            </a:extLst>
          </p:cNvPr>
          <p:cNvSpPr txBox="1"/>
          <p:nvPr/>
        </p:nvSpPr>
        <p:spPr>
          <a:xfrm>
            <a:off x="2240492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5062B4-FAC1-49B9-989C-6AFC01D8F687}"/>
              </a:ext>
            </a:extLst>
          </p:cNvPr>
          <p:cNvSpPr txBox="1"/>
          <p:nvPr/>
        </p:nvSpPr>
        <p:spPr>
          <a:xfrm>
            <a:off x="1981866" y="4793388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834CB17-DBDA-4041-BC81-F72C44B06C41}"/>
              </a:ext>
            </a:extLst>
          </p:cNvPr>
          <p:cNvSpPr txBox="1"/>
          <p:nvPr/>
        </p:nvSpPr>
        <p:spPr>
          <a:xfrm>
            <a:off x="2090503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D09A95-05F5-4C3E-BCDE-D321283194F0}"/>
              </a:ext>
            </a:extLst>
          </p:cNvPr>
          <p:cNvSpPr txBox="1"/>
          <p:nvPr/>
        </p:nvSpPr>
        <p:spPr>
          <a:xfrm>
            <a:off x="4828662" y="3543792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AEC65-EC77-4CBF-BD6E-479E072BFFED}"/>
              </a:ext>
            </a:extLst>
          </p:cNvPr>
          <p:cNvSpPr txBox="1"/>
          <p:nvPr/>
        </p:nvSpPr>
        <p:spPr>
          <a:xfrm>
            <a:off x="4803612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C2C7181-F492-4890-9791-AE464784FA9C}"/>
              </a:ext>
            </a:extLst>
          </p:cNvPr>
          <p:cNvSpPr txBox="1"/>
          <p:nvPr/>
        </p:nvSpPr>
        <p:spPr>
          <a:xfrm>
            <a:off x="8148498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2C2AAB-9A97-4949-9259-AD439FA83190}"/>
              </a:ext>
            </a:extLst>
          </p:cNvPr>
          <p:cNvSpPr txBox="1"/>
          <p:nvPr/>
        </p:nvSpPr>
        <p:spPr>
          <a:xfrm>
            <a:off x="9308567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CFD463-0D3B-451D-B0C5-41CF435AC8E7}"/>
              </a:ext>
            </a:extLst>
          </p:cNvPr>
          <p:cNvSpPr txBox="1"/>
          <p:nvPr/>
        </p:nvSpPr>
        <p:spPr>
          <a:xfrm>
            <a:off x="6428033" y="1940307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53C9C64-D861-429E-A5A9-FC96F8A8B0EA}"/>
              </a:ext>
            </a:extLst>
          </p:cNvPr>
          <p:cNvSpPr txBox="1"/>
          <p:nvPr/>
        </p:nvSpPr>
        <p:spPr>
          <a:xfrm>
            <a:off x="7253623" y="1940307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77164C-47B4-427C-B246-C510CF0610E9}"/>
              </a:ext>
            </a:extLst>
          </p:cNvPr>
          <p:cNvSpPr txBox="1"/>
          <p:nvPr/>
        </p:nvSpPr>
        <p:spPr>
          <a:xfrm>
            <a:off x="8203449" y="512778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tag:10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56FECE3-FD93-4245-8BCF-010C9DC720F4}"/>
              </a:ext>
            </a:extLst>
          </p:cNvPr>
          <p:cNvSpPr txBox="1"/>
          <p:nvPr/>
        </p:nvSpPr>
        <p:spPr>
          <a:xfrm>
            <a:off x="9358323" y="5116662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tag:10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05FDD87-E143-4061-9C51-326FF03BDBFE}"/>
              </a:ext>
            </a:extLst>
          </p:cNvPr>
          <p:cNvSpPr txBox="1"/>
          <p:nvPr/>
        </p:nvSpPr>
        <p:spPr>
          <a:xfrm>
            <a:off x="8079214" y="194030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tag:10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AB455C4-3084-4544-B728-53D821A2DE1B}"/>
              </a:ext>
            </a:extLst>
          </p:cNvPr>
          <p:cNvSpPr/>
          <p:nvPr/>
        </p:nvSpPr>
        <p:spPr>
          <a:xfrm>
            <a:off x="1843755" y="3253017"/>
            <a:ext cx="1555636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B901AE5-8139-4C3C-843F-962E67EDEBEA}"/>
              </a:ext>
            </a:extLst>
          </p:cNvPr>
          <p:cNvSpPr/>
          <p:nvPr/>
        </p:nvSpPr>
        <p:spPr>
          <a:xfrm>
            <a:off x="3392891" y="5860921"/>
            <a:ext cx="1372858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9E054EB-FCAA-4C4A-8B6F-C19D82397542}"/>
              </a:ext>
            </a:extLst>
          </p:cNvPr>
          <p:cNvSpPr txBox="1"/>
          <p:nvPr/>
        </p:nvSpPr>
        <p:spPr>
          <a:xfrm>
            <a:off x="1752643" y="2854606"/>
            <a:ext cx="727429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IPMI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AEED9FC-232B-42DA-9131-B9E4041CC8AB}"/>
              </a:ext>
            </a:extLst>
          </p:cNvPr>
          <p:cNvSpPr txBox="1"/>
          <p:nvPr/>
        </p:nvSpPr>
        <p:spPr>
          <a:xfrm>
            <a:off x="2591029" y="2854536"/>
            <a:ext cx="1119128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Display Port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93AA517-57EE-4DAE-B28B-30FB75976AAC}"/>
              </a:ext>
            </a:extLst>
          </p:cNvPr>
          <p:cNvSpPr txBox="1"/>
          <p:nvPr/>
        </p:nvSpPr>
        <p:spPr>
          <a:xfrm>
            <a:off x="902939" y="1609930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4B932A3-C391-47A4-919E-C7BCEE27F9F0}"/>
              </a:ext>
            </a:extLst>
          </p:cNvPr>
          <p:cNvSpPr txBox="1"/>
          <p:nvPr/>
        </p:nvSpPr>
        <p:spPr>
          <a:xfrm>
            <a:off x="902939" y="2319322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BB41F1-BE76-4535-BA46-E1908204342F}"/>
              </a:ext>
            </a:extLst>
          </p:cNvPr>
          <p:cNvSpPr txBox="1"/>
          <p:nvPr/>
        </p:nvSpPr>
        <p:spPr>
          <a:xfrm>
            <a:off x="902939" y="1964626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tag:10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3E4D15-460F-4C02-97BB-D037731E2C61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7603829" y="3383066"/>
            <a:ext cx="0" cy="38682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31CAF0D-7D81-4AD8-B74D-8DF6B6463006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7603828" y="2506292"/>
            <a:ext cx="1" cy="566697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59A862E-74A4-44AB-8F3C-C7FE79CC91D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5451145" y="4946481"/>
            <a:ext cx="3713" cy="94584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EAF2F67-6DC0-4B97-9F20-6FF1362A71B8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8558006" y="5655557"/>
            <a:ext cx="8356" cy="237394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B147567-A3A5-411F-9F68-42A6C99893CA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2658356" y="5526546"/>
            <a:ext cx="4442" cy="365775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4DDB142-5573-4DDB-B819-D5B35F172C77}"/>
              </a:ext>
            </a:extLst>
          </p:cNvPr>
          <p:cNvCxnSpPr>
            <a:cxnSpLocks/>
            <a:stCxn id="26" idx="2"/>
            <a:endCxn id="42" idx="0"/>
          </p:cNvCxnSpPr>
          <p:nvPr/>
        </p:nvCxnSpPr>
        <p:spPr>
          <a:xfrm>
            <a:off x="9721236" y="5683081"/>
            <a:ext cx="5195" cy="20987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950B412D-8CB4-45BE-89D3-6EAFADD5E47A}"/>
              </a:ext>
            </a:extLst>
          </p:cNvPr>
          <p:cNvCxnSpPr>
            <a:cxnSpLocks/>
          </p:cNvCxnSpPr>
          <p:nvPr/>
        </p:nvCxnSpPr>
        <p:spPr>
          <a:xfrm flipV="1">
            <a:off x="5103734" y="3784873"/>
            <a:ext cx="0" cy="2404482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吹き出し: 四角形 56">
            <a:extLst>
              <a:ext uri="{FF2B5EF4-FFF2-40B4-BE49-F238E27FC236}">
                <a16:creationId xmlns:a16="http://schemas.microsoft.com/office/drawing/2014/main" id="{475F88FF-F542-4772-87B9-66A6003D9DAB}"/>
              </a:ext>
            </a:extLst>
          </p:cNvPr>
          <p:cNvSpPr/>
          <p:nvPr/>
        </p:nvSpPr>
        <p:spPr>
          <a:xfrm>
            <a:off x="9119103" y="2540445"/>
            <a:ext cx="1049746" cy="429968"/>
          </a:xfrm>
          <a:prstGeom prst="wedgeRectCallout">
            <a:avLst>
              <a:gd name="adj1" fmla="val -162808"/>
              <a:gd name="adj2" fmla="val 18043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切断</a:t>
            </a:r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A716607E-FE27-429E-B661-C61B15B046AE}"/>
              </a:ext>
            </a:extLst>
          </p:cNvPr>
          <p:cNvGrpSpPr/>
          <p:nvPr/>
        </p:nvGrpSpPr>
        <p:grpSpPr>
          <a:xfrm>
            <a:off x="7375960" y="2660310"/>
            <a:ext cx="455736" cy="289408"/>
            <a:chOff x="6300922" y="2502774"/>
            <a:chExt cx="2577630" cy="599556"/>
          </a:xfrm>
        </p:grpSpPr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77B6F9A8-0345-4AA0-8B2A-D4E2352661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00922" y="2502774"/>
              <a:ext cx="2577630" cy="599556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561958BD-28F6-4531-B253-5E5DBAAE00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922" y="2520835"/>
              <a:ext cx="2577630" cy="581495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吹き出し: 四角形 67">
            <a:extLst>
              <a:ext uri="{FF2B5EF4-FFF2-40B4-BE49-F238E27FC236}">
                <a16:creationId xmlns:a16="http://schemas.microsoft.com/office/drawing/2014/main" id="{30AA361E-16DE-4508-A00E-C12E45D83DFF}"/>
              </a:ext>
            </a:extLst>
          </p:cNvPr>
          <p:cNvSpPr/>
          <p:nvPr/>
        </p:nvSpPr>
        <p:spPr>
          <a:xfrm>
            <a:off x="1932644" y="1784178"/>
            <a:ext cx="3100637" cy="896011"/>
          </a:xfrm>
          <a:prstGeom prst="wedgeRectCallout">
            <a:avLst>
              <a:gd name="adj1" fmla="val 47659"/>
              <a:gd name="adj2" fmla="val 23293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アップリンクが切断されていても、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ノード内の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と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は、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br0 / virbr0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どちらでも通信できる。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シングルノードならクラスタ起動可能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55AF6F6-8A1F-4C55-ACCA-17A9E9CAC419}"/>
              </a:ext>
            </a:extLst>
          </p:cNvPr>
          <p:cNvCxnSpPr>
            <a:cxnSpLocks/>
          </p:cNvCxnSpPr>
          <p:nvPr/>
        </p:nvCxnSpPr>
        <p:spPr>
          <a:xfrm flipV="1">
            <a:off x="3076220" y="3725527"/>
            <a:ext cx="0" cy="2404482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5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4BBB7-A7C0-4E18-AC07-230CEC3B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Q2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F7E30D-81B0-4946-A300-F99509F88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E66487-CE4F-4A38-9D56-D9BCB40AC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46997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5F86F3-19A5-47EC-93DA-4FA1D3F92C93}"/>
              </a:ext>
            </a:extLst>
          </p:cNvPr>
          <p:cNvSpPr txBox="1"/>
          <p:nvPr/>
        </p:nvSpPr>
        <p:spPr>
          <a:xfrm>
            <a:off x="902937" y="3164542"/>
            <a:ext cx="10603257" cy="3362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B89513-D573-433E-A170-130A08A27B05}"/>
              </a:ext>
            </a:extLst>
          </p:cNvPr>
          <p:cNvSpPr txBox="1"/>
          <p:nvPr/>
        </p:nvSpPr>
        <p:spPr>
          <a:xfrm>
            <a:off x="4410517" y="3471172"/>
            <a:ext cx="6979159" cy="192974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44568B-EFFE-4F9D-9B5B-C07FCE485349}"/>
              </a:ext>
            </a:extLst>
          </p:cNvPr>
          <p:cNvSpPr txBox="1"/>
          <p:nvPr/>
        </p:nvSpPr>
        <p:spPr>
          <a:xfrm>
            <a:off x="6120980" y="1629518"/>
            <a:ext cx="2983283" cy="63967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物理スイッチ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FBD072-9A6B-411F-B128-F3E84C8921E4}"/>
              </a:ext>
            </a:extLst>
          </p:cNvPr>
          <p:cNvSpPr txBox="1"/>
          <p:nvPr/>
        </p:nvSpPr>
        <p:spPr>
          <a:xfrm>
            <a:off x="4686974" y="3994728"/>
            <a:ext cx="6537921" cy="71487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2F5141-459C-49FC-ABE4-C0483C3A5700}"/>
              </a:ext>
            </a:extLst>
          </p:cNvPr>
          <p:cNvSpPr txBox="1"/>
          <p:nvPr/>
        </p:nvSpPr>
        <p:spPr>
          <a:xfrm>
            <a:off x="6329106" y="3769894"/>
            <a:ext cx="2549446" cy="334981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5EF65A-EA65-4215-8653-FF362EBA91F2}"/>
              </a:ext>
            </a:extLst>
          </p:cNvPr>
          <p:cNvSpPr txBox="1"/>
          <p:nvPr/>
        </p:nvSpPr>
        <p:spPr>
          <a:xfrm>
            <a:off x="4997778" y="3769895"/>
            <a:ext cx="885735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4DC5E6-1584-44F8-B257-D8D59ABCB6F3}"/>
              </a:ext>
            </a:extLst>
          </p:cNvPr>
          <p:cNvSpPr txBox="1"/>
          <p:nvPr/>
        </p:nvSpPr>
        <p:spPr>
          <a:xfrm>
            <a:off x="1399754" y="3986776"/>
            <a:ext cx="2466404" cy="124562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Bridge: 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</a:t>
            </a:r>
            <a:endParaRPr lang="ja-JP" altLang="en-US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24125-E264-45CF-A346-E9B6227D97DA}"/>
              </a:ext>
            </a:extLst>
          </p:cNvPr>
          <p:cNvSpPr txBox="1"/>
          <p:nvPr/>
        </p:nvSpPr>
        <p:spPr>
          <a:xfrm>
            <a:off x="2042759" y="5218593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B760BE-5FD4-49C5-8E23-79479FD9834D}"/>
              </a:ext>
            </a:extLst>
          </p:cNvPr>
          <p:cNvSpPr txBox="1"/>
          <p:nvPr/>
        </p:nvSpPr>
        <p:spPr>
          <a:xfrm>
            <a:off x="2030618" y="3798223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FCCD69CA-E3C4-4DF9-B178-A16670885FA3}"/>
              </a:ext>
            </a:extLst>
          </p:cNvPr>
          <p:cNvSpPr/>
          <p:nvPr/>
        </p:nvSpPr>
        <p:spPr>
          <a:xfrm>
            <a:off x="8081167" y="5803056"/>
            <a:ext cx="970390" cy="635432"/>
          </a:xfrm>
          <a:prstGeom prst="cube">
            <a:avLst>
              <a:gd name="adj" fmla="val 131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7EE3C647-3E79-4E9B-BBE5-F5C90D7E0BD4}"/>
              </a:ext>
            </a:extLst>
          </p:cNvPr>
          <p:cNvSpPr/>
          <p:nvPr/>
        </p:nvSpPr>
        <p:spPr>
          <a:xfrm>
            <a:off x="9251758" y="5783631"/>
            <a:ext cx="970390" cy="635432"/>
          </a:xfrm>
          <a:prstGeom prst="cube">
            <a:avLst>
              <a:gd name="adj" fmla="val 151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直方体 16">
            <a:extLst>
              <a:ext uri="{FF2B5EF4-FFF2-40B4-BE49-F238E27FC236}">
                <a16:creationId xmlns:a16="http://schemas.microsoft.com/office/drawing/2014/main" id="{15824FEB-A897-4433-80FD-7054B952F503}"/>
              </a:ext>
            </a:extLst>
          </p:cNvPr>
          <p:cNvSpPr/>
          <p:nvPr/>
        </p:nvSpPr>
        <p:spPr>
          <a:xfrm>
            <a:off x="1399754" y="5803056"/>
            <a:ext cx="4721226" cy="635432"/>
          </a:xfrm>
          <a:prstGeom prst="cube">
            <a:avLst>
              <a:gd name="adj" fmla="val 111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4D4608-8183-4E94-944F-DDED684C5F2A}"/>
              </a:ext>
            </a:extLst>
          </p:cNvPr>
          <p:cNvSpPr txBox="1"/>
          <p:nvPr/>
        </p:nvSpPr>
        <p:spPr>
          <a:xfrm>
            <a:off x="6329106" y="3072989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物理ポート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(eth0)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823F853-91D8-48BF-B1BB-67DC64820393}"/>
              </a:ext>
            </a:extLst>
          </p:cNvPr>
          <p:cNvSpPr txBox="1"/>
          <p:nvPr/>
        </p:nvSpPr>
        <p:spPr>
          <a:xfrm>
            <a:off x="5075532" y="4034841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23C5B0-CE8B-4884-83B8-90156106262F}"/>
              </a:ext>
            </a:extLst>
          </p:cNvPr>
          <p:cNvSpPr txBox="1"/>
          <p:nvPr/>
        </p:nvSpPr>
        <p:spPr>
          <a:xfrm>
            <a:off x="6329105" y="2196215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8119D8-7CB1-4845-93D2-DBA2DB32B9D9}"/>
              </a:ext>
            </a:extLst>
          </p:cNvPr>
          <p:cNvSpPr txBox="1"/>
          <p:nvPr/>
        </p:nvSpPr>
        <p:spPr>
          <a:xfrm>
            <a:off x="6103054" y="4825341"/>
            <a:ext cx="5118130" cy="623019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br0.local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AE5D0B-9E91-4604-B955-CDA67C3BE6F4}"/>
              </a:ext>
            </a:extLst>
          </p:cNvPr>
          <p:cNvSpPr txBox="1"/>
          <p:nvPr/>
        </p:nvSpPr>
        <p:spPr>
          <a:xfrm>
            <a:off x="5036994" y="4637418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BFDD40-C994-4CD8-82DB-3EBFF7CAAB9C}"/>
              </a:ext>
            </a:extLst>
          </p:cNvPr>
          <p:cNvSpPr txBox="1"/>
          <p:nvPr/>
        </p:nvSpPr>
        <p:spPr>
          <a:xfrm>
            <a:off x="8140142" y="5370994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tap0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68E997C-34EC-477E-9BE1-E6B6A66125AF}"/>
              </a:ext>
            </a:extLst>
          </p:cNvPr>
          <p:cNvSpPr txBox="1"/>
          <p:nvPr/>
        </p:nvSpPr>
        <p:spPr>
          <a:xfrm>
            <a:off x="9303372" y="5370994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69765B-9802-40C2-8374-6ADEA2994C0A}"/>
              </a:ext>
            </a:extLst>
          </p:cNvPr>
          <p:cNvSpPr txBox="1"/>
          <p:nvPr/>
        </p:nvSpPr>
        <p:spPr>
          <a:xfrm>
            <a:off x="5075532" y="4391187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16B328-A1C7-442E-B38A-8C8F7523C1CD}"/>
              </a:ext>
            </a:extLst>
          </p:cNvPr>
          <p:cNvSpPr txBox="1"/>
          <p:nvPr/>
        </p:nvSpPr>
        <p:spPr>
          <a:xfrm>
            <a:off x="6184090" y="4564371"/>
            <a:ext cx="1588187" cy="369744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bridge chain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C5FE02-D657-4774-B0F8-792C5168A40A}"/>
              </a:ext>
            </a:extLst>
          </p:cNvPr>
          <p:cNvSpPr txBox="1"/>
          <p:nvPr/>
        </p:nvSpPr>
        <p:spPr>
          <a:xfrm>
            <a:off x="5033281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FC0111-D44B-4569-8E88-C35431706B5B}"/>
              </a:ext>
            </a:extLst>
          </p:cNvPr>
          <p:cNvSpPr txBox="1"/>
          <p:nvPr/>
        </p:nvSpPr>
        <p:spPr>
          <a:xfrm>
            <a:off x="2240492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5062B4-FAC1-49B9-989C-6AFC01D8F687}"/>
              </a:ext>
            </a:extLst>
          </p:cNvPr>
          <p:cNvSpPr txBox="1"/>
          <p:nvPr/>
        </p:nvSpPr>
        <p:spPr>
          <a:xfrm>
            <a:off x="1981866" y="4793388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834CB17-DBDA-4041-BC81-F72C44B06C41}"/>
              </a:ext>
            </a:extLst>
          </p:cNvPr>
          <p:cNvSpPr txBox="1"/>
          <p:nvPr/>
        </p:nvSpPr>
        <p:spPr>
          <a:xfrm>
            <a:off x="2090503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D09A95-05F5-4C3E-BCDE-D321283194F0}"/>
              </a:ext>
            </a:extLst>
          </p:cNvPr>
          <p:cNvSpPr txBox="1"/>
          <p:nvPr/>
        </p:nvSpPr>
        <p:spPr>
          <a:xfrm>
            <a:off x="4828662" y="3543792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AEC65-EC77-4CBF-BD6E-479E072BFFED}"/>
              </a:ext>
            </a:extLst>
          </p:cNvPr>
          <p:cNvSpPr txBox="1"/>
          <p:nvPr/>
        </p:nvSpPr>
        <p:spPr>
          <a:xfrm>
            <a:off x="4803612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C2C7181-F492-4890-9791-AE464784FA9C}"/>
              </a:ext>
            </a:extLst>
          </p:cNvPr>
          <p:cNvSpPr txBox="1"/>
          <p:nvPr/>
        </p:nvSpPr>
        <p:spPr>
          <a:xfrm>
            <a:off x="8148498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2C2AAB-9A97-4949-9259-AD439FA83190}"/>
              </a:ext>
            </a:extLst>
          </p:cNvPr>
          <p:cNvSpPr txBox="1"/>
          <p:nvPr/>
        </p:nvSpPr>
        <p:spPr>
          <a:xfrm>
            <a:off x="9308567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CFD463-0D3B-451D-B0C5-41CF435AC8E7}"/>
              </a:ext>
            </a:extLst>
          </p:cNvPr>
          <p:cNvSpPr txBox="1"/>
          <p:nvPr/>
        </p:nvSpPr>
        <p:spPr>
          <a:xfrm>
            <a:off x="6428033" y="1940307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53C9C64-D861-429E-A5A9-FC96F8A8B0EA}"/>
              </a:ext>
            </a:extLst>
          </p:cNvPr>
          <p:cNvSpPr txBox="1"/>
          <p:nvPr/>
        </p:nvSpPr>
        <p:spPr>
          <a:xfrm>
            <a:off x="7253623" y="1940307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77164C-47B4-427C-B246-C510CF0610E9}"/>
              </a:ext>
            </a:extLst>
          </p:cNvPr>
          <p:cNvSpPr txBox="1"/>
          <p:nvPr/>
        </p:nvSpPr>
        <p:spPr>
          <a:xfrm>
            <a:off x="8203449" y="512778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tag:10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56FECE3-FD93-4245-8BCF-010C9DC720F4}"/>
              </a:ext>
            </a:extLst>
          </p:cNvPr>
          <p:cNvSpPr txBox="1"/>
          <p:nvPr/>
        </p:nvSpPr>
        <p:spPr>
          <a:xfrm>
            <a:off x="9358323" y="5116662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tag:10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05FDD87-E143-4061-9C51-326FF03BDBFE}"/>
              </a:ext>
            </a:extLst>
          </p:cNvPr>
          <p:cNvSpPr txBox="1"/>
          <p:nvPr/>
        </p:nvSpPr>
        <p:spPr>
          <a:xfrm>
            <a:off x="8079214" y="194030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tag:10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AB455C4-3084-4544-B728-53D821A2DE1B}"/>
              </a:ext>
            </a:extLst>
          </p:cNvPr>
          <p:cNvSpPr/>
          <p:nvPr/>
        </p:nvSpPr>
        <p:spPr>
          <a:xfrm>
            <a:off x="1843755" y="3253017"/>
            <a:ext cx="1555636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B901AE5-8139-4C3C-843F-962E67EDEBEA}"/>
              </a:ext>
            </a:extLst>
          </p:cNvPr>
          <p:cNvSpPr/>
          <p:nvPr/>
        </p:nvSpPr>
        <p:spPr>
          <a:xfrm>
            <a:off x="3392891" y="5860921"/>
            <a:ext cx="1372858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9E054EB-FCAA-4C4A-8B6F-C19D82397542}"/>
              </a:ext>
            </a:extLst>
          </p:cNvPr>
          <p:cNvSpPr txBox="1"/>
          <p:nvPr/>
        </p:nvSpPr>
        <p:spPr>
          <a:xfrm>
            <a:off x="1752643" y="2854606"/>
            <a:ext cx="727429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IPMI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AEED9FC-232B-42DA-9131-B9E4041CC8AB}"/>
              </a:ext>
            </a:extLst>
          </p:cNvPr>
          <p:cNvSpPr txBox="1"/>
          <p:nvPr/>
        </p:nvSpPr>
        <p:spPr>
          <a:xfrm>
            <a:off x="2591029" y="2854536"/>
            <a:ext cx="1119128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Display Port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3E4D15-460F-4C02-97BB-D037731E2C61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7603829" y="3383066"/>
            <a:ext cx="0" cy="38682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31CAF0D-7D81-4AD8-B74D-8DF6B6463006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7603828" y="2506292"/>
            <a:ext cx="1" cy="566697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59A862E-74A4-44AB-8F3C-C7FE79CC91D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5451145" y="4946481"/>
            <a:ext cx="3713" cy="94584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EAF2F67-6DC0-4B97-9F20-6FF1362A71B8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8558006" y="5655557"/>
            <a:ext cx="8356" cy="237394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B147567-A3A5-411F-9F68-42A6C99893CA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2658356" y="5526546"/>
            <a:ext cx="4442" cy="365775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4DDB142-5573-4DDB-B819-D5B35F172C77}"/>
              </a:ext>
            </a:extLst>
          </p:cNvPr>
          <p:cNvCxnSpPr>
            <a:cxnSpLocks/>
            <a:stCxn id="26" idx="2"/>
            <a:endCxn id="42" idx="0"/>
          </p:cNvCxnSpPr>
          <p:nvPr/>
        </p:nvCxnSpPr>
        <p:spPr>
          <a:xfrm>
            <a:off x="9721236" y="5683081"/>
            <a:ext cx="5195" cy="20987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1BCB1848-C62C-4DC4-8F91-F79BF3E0DC7F}"/>
              </a:ext>
            </a:extLst>
          </p:cNvPr>
          <p:cNvCxnSpPr>
            <a:cxnSpLocks/>
          </p:cNvCxnSpPr>
          <p:nvPr/>
        </p:nvCxnSpPr>
        <p:spPr>
          <a:xfrm>
            <a:off x="5698031" y="4203700"/>
            <a:ext cx="134059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F95A9A6-F0BF-434E-859D-256D4A38FD37}"/>
              </a:ext>
            </a:extLst>
          </p:cNvPr>
          <p:cNvCxnSpPr>
            <a:cxnSpLocks/>
          </p:cNvCxnSpPr>
          <p:nvPr/>
        </p:nvCxnSpPr>
        <p:spPr>
          <a:xfrm flipV="1">
            <a:off x="7895419" y="1493122"/>
            <a:ext cx="9353" cy="2917131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9F7A0C81-064C-4D3E-B1A5-EDCD1C4E57E9}"/>
              </a:ext>
            </a:extLst>
          </p:cNvPr>
          <p:cNvCxnSpPr>
            <a:cxnSpLocks/>
          </p:cNvCxnSpPr>
          <p:nvPr/>
        </p:nvCxnSpPr>
        <p:spPr>
          <a:xfrm>
            <a:off x="5698031" y="3378859"/>
            <a:ext cx="22872" cy="83683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E7806BCE-EC66-4145-940A-FC5B8CEA9D06}"/>
              </a:ext>
            </a:extLst>
          </p:cNvPr>
          <p:cNvCxnSpPr>
            <a:cxnSpLocks/>
          </p:cNvCxnSpPr>
          <p:nvPr/>
        </p:nvCxnSpPr>
        <p:spPr>
          <a:xfrm flipV="1">
            <a:off x="7038624" y="1456769"/>
            <a:ext cx="0" cy="2746931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F3206EC-4F55-4318-9213-978AA8B6FE76}"/>
              </a:ext>
            </a:extLst>
          </p:cNvPr>
          <p:cNvCxnSpPr>
            <a:cxnSpLocks/>
          </p:cNvCxnSpPr>
          <p:nvPr/>
        </p:nvCxnSpPr>
        <p:spPr>
          <a:xfrm>
            <a:off x="5666033" y="4391733"/>
            <a:ext cx="2238739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747F290-B04C-4C06-B374-9DAC26D23B97}"/>
              </a:ext>
            </a:extLst>
          </p:cNvPr>
          <p:cNvCxnSpPr>
            <a:cxnSpLocks/>
          </p:cNvCxnSpPr>
          <p:nvPr/>
        </p:nvCxnSpPr>
        <p:spPr>
          <a:xfrm flipV="1">
            <a:off x="5703599" y="4400089"/>
            <a:ext cx="0" cy="1732466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E2D7C3DC-82A3-40F4-AE6B-37468F86124A}"/>
              </a:ext>
            </a:extLst>
          </p:cNvPr>
          <p:cNvCxnSpPr>
            <a:cxnSpLocks/>
          </p:cNvCxnSpPr>
          <p:nvPr/>
        </p:nvCxnSpPr>
        <p:spPr>
          <a:xfrm>
            <a:off x="4610100" y="6125881"/>
            <a:ext cx="1104366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8EC0303-D59F-403C-BD81-9037296C1A00}"/>
              </a:ext>
            </a:extLst>
          </p:cNvPr>
          <p:cNvCxnSpPr>
            <a:cxnSpLocks/>
          </p:cNvCxnSpPr>
          <p:nvPr/>
        </p:nvCxnSpPr>
        <p:spPr>
          <a:xfrm>
            <a:off x="3190788" y="3396141"/>
            <a:ext cx="2507243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吹き出し: 四角形 73">
            <a:extLst>
              <a:ext uri="{FF2B5EF4-FFF2-40B4-BE49-F238E27FC236}">
                <a16:creationId xmlns:a16="http://schemas.microsoft.com/office/drawing/2014/main" id="{FF6E3862-3630-4CC6-8297-AEB3B7B660B7}"/>
              </a:ext>
            </a:extLst>
          </p:cNvPr>
          <p:cNvSpPr/>
          <p:nvPr/>
        </p:nvSpPr>
        <p:spPr>
          <a:xfrm>
            <a:off x="8203449" y="667459"/>
            <a:ext cx="1049746" cy="429968"/>
          </a:xfrm>
          <a:prstGeom prst="wedgeRectCallout">
            <a:avLst>
              <a:gd name="adj1" fmla="val -74474"/>
              <a:gd name="adj2" fmla="val 3302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SSH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3933CE7F-3A74-4E1A-9E85-FF4B7F0177F2}"/>
              </a:ext>
            </a:extLst>
          </p:cNvPr>
          <p:cNvGrpSpPr/>
          <p:nvPr/>
        </p:nvGrpSpPr>
        <p:grpSpPr>
          <a:xfrm>
            <a:off x="7240915" y="890065"/>
            <a:ext cx="725826" cy="493636"/>
            <a:chOff x="2718723" y="1891783"/>
            <a:chExt cx="725826" cy="493636"/>
          </a:xfrm>
        </p:grpSpPr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99D42A6B-5CD8-4279-ADE4-D287F1FDBC0E}"/>
                </a:ext>
              </a:extLst>
            </p:cNvPr>
            <p:cNvGrpSpPr/>
            <p:nvPr/>
          </p:nvGrpSpPr>
          <p:grpSpPr>
            <a:xfrm>
              <a:off x="2872324" y="1891783"/>
              <a:ext cx="423121" cy="493636"/>
              <a:chOff x="2814605" y="1714952"/>
              <a:chExt cx="553891" cy="646199"/>
            </a:xfrm>
          </p:grpSpPr>
          <p:sp>
            <p:nvSpPr>
              <p:cNvPr id="80" name="二等辺三角形 79">
                <a:extLst>
                  <a:ext uri="{FF2B5EF4-FFF2-40B4-BE49-F238E27FC236}">
                    <a16:creationId xmlns:a16="http://schemas.microsoft.com/office/drawing/2014/main" id="{76E8BBE1-2A95-487A-B63E-A67A248888F5}"/>
                  </a:ext>
                </a:extLst>
              </p:cNvPr>
              <p:cNvSpPr/>
              <p:nvPr/>
            </p:nvSpPr>
            <p:spPr>
              <a:xfrm>
                <a:off x="2949303" y="1986401"/>
                <a:ext cx="269164" cy="374750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81" name="楕円 80">
                <a:extLst>
                  <a:ext uri="{FF2B5EF4-FFF2-40B4-BE49-F238E27FC236}">
                    <a16:creationId xmlns:a16="http://schemas.microsoft.com/office/drawing/2014/main" id="{6A1F23CC-3228-4F58-94B8-C1B824733FCC}"/>
                  </a:ext>
                </a:extLst>
              </p:cNvPr>
              <p:cNvSpPr/>
              <p:nvPr/>
            </p:nvSpPr>
            <p:spPr>
              <a:xfrm>
                <a:off x="2814605" y="1714952"/>
                <a:ext cx="553891" cy="419214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93A15F33-DAB1-46F5-99F3-555AAA6E3E22}"/>
                </a:ext>
              </a:extLst>
            </p:cNvPr>
            <p:cNvSpPr txBox="1"/>
            <p:nvPr/>
          </p:nvSpPr>
          <p:spPr>
            <a:xfrm>
              <a:off x="2718723" y="1929326"/>
              <a:ext cx="725826" cy="310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admin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0" name="楕円 49">
            <a:extLst>
              <a:ext uri="{FF2B5EF4-FFF2-40B4-BE49-F238E27FC236}">
                <a16:creationId xmlns:a16="http://schemas.microsoft.com/office/drawing/2014/main" id="{A8EE171F-3383-439F-9699-2B0E7E79F07B}"/>
              </a:ext>
            </a:extLst>
          </p:cNvPr>
          <p:cNvSpPr/>
          <p:nvPr/>
        </p:nvSpPr>
        <p:spPr>
          <a:xfrm>
            <a:off x="6632623" y="2609042"/>
            <a:ext cx="1570823" cy="3164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吹き出し: 四角形 81">
            <a:extLst>
              <a:ext uri="{FF2B5EF4-FFF2-40B4-BE49-F238E27FC236}">
                <a16:creationId xmlns:a16="http://schemas.microsoft.com/office/drawing/2014/main" id="{3DD4CB55-30D3-41C2-BDEC-FB9CF5DA5983}"/>
              </a:ext>
            </a:extLst>
          </p:cNvPr>
          <p:cNvSpPr/>
          <p:nvPr/>
        </p:nvSpPr>
        <p:spPr>
          <a:xfrm>
            <a:off x="9226675" y="2481567"/>
            <a:ext cx="1985155" cy="429968"/>
          </a:xfrm>
          <a:prstGeom prst="wedgeRectCallout">
            <a:avLst>
              <a:gd name="adj1" fmla="val -91194"/>
              <a:gd name="adj2" fmla="val 2703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アップリンクはトランク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020CF87-9ECF-4D76-A7B4-B2B02D3B71E4}"/>
              </a:ext>
            </a:extLst>
          </p:cNvPr>
          <p:cNvSpPr txBox="1"/>
          <p:nvPr/>
        </p:nvSpPr>
        <p:spPr>
          <a:xfrm>
            <a:off x="902939" y="1609930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550EA20E-7934-4531-8CAA-8FE7A759CA87}"/>
              </a:ext>
            </a:extLst>
          </p:cNvPr>
          <p:cNvSpPr txBox="1"/>
          <p:nvPr/>
        </p:nvSpPr>
        <p:spPr>
          <a:xfrm>
            <a:off x="902939" y="2319322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62926A37-6338-41CC-A35C-59BC47ADC105}"/>
              </a:ext>
            </a:extLst>
          </p:cNvPr>
          <p:cNvSpPr txBox="1"/>
          <p:nvPr/>
        </p:nvSpPr>
        <p:spPr>
          <a:xfrm>
            <a:off x="902939" y="1964626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tag:10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75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4BBB7-A7C0-4E18-AC07-230CEC3B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Q3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F7E30D-81B0-4946-A300-F99509F88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E66487-CE4F-4A38-9D56-D9BCB40AC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46997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5F86F3-19A5-47EC-93DA-4FA1D3F92C93}"/>
              </a:ext>
            </a:extLst>
          </p:cNvPr>
          <p:cNvSpPr txBox="1"/>
          <p:nvPr/>
        </p:nvSpPr>
        <p:spPr>
          <a:xfrm>
            <a:off x="902937" y="3164542"/>
            <a:ext cx="10603257" cy="3362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B89513-D573-433E-A170-130A08A27B05}"/>
              </a:ext>
            </a:extLst>
          </p:cNvPr>
          <p:cNvSpPr txBox="1"/>
          <p:nvPr/>
        </p:nvSpPr>
        <p:spPr>
          <a:xfrm>
            <a:off x="4410517" y="3471172"/>
            <a:ext cx="6979159" cy="192974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44568B-EFFE-4F9D-9B5B-C07FCE485349}"/>
              </a:ext>
            </a:extLst>
          </p:cNvPr>
          <p:cNvSpPr txBox="1"/>
          <p:nvPr/>
        </p:nvSpPr>
        <p:spPr>
          <a:xfrm>
            <a:off x="6120980" y="1629518"/>
            <a:ext cx="2983283" cy="63967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物理スイッチ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FBD072-9A6B-411F-B128-F3E84C8921E4}"/>
              </a:ext>
            </a:extLst>
          </p:cNvPr>
          <p:cNvSpPr txBox="1"/>
          <p:nvPr/>
        </p:nvSpPr>
        <p:spPr>
          <a:xfrm>
            <a:off x="4686974" y="3994728"/>
            <a:ext cx="6537921" cy="71487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2F5141-459C-49FC-ABE4-C0483C3A5700}"/>
              </a:ext>
            </a:extLst>
          </p:cNvPr>
          <p:cNvSpPr txBox="1"/>
          <p:nvPr/>
        </p:nvSpPr>
        <p:spPr>
          <a:xfrm>
            <a:off x="6329106" y="3769894"/>
            <a:ext cx="2549446" cy="334981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5EF65A-EA65-4215-8653-FF362EBA91F2}"/>
              </a:ext>
            </a:extLst>
          </p:cNvPr>
          <p:cNvSpPr txBox="1"/>
          <p:nvPr/>
        </p:nvSpPr>
        <p:spPr>
          <a:xfrm>
            <a:off x="4997778" y="3769895"/>
            <a:ext cx="885735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4DC5E6-1584-44F8-B257-D8D59ABCB6F3}"/>
              </a:ext>
            </a:extLst>
          </p:cNvPr>
          <p:cNvSpPr txBox="1"/>
          <p:nvPr/>
        </p:nvSpPr>
        <p:spPr>
          <a:xfrm>
            <a:off x="1399754" y="3986776"/>
            <a:ext cx="2466404" cy="124562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Bridge: 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</a:t>
            </a:r>
            <a:endParaRPr lang="ja-JP" altLang="en-US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24125-E264-45CF-A346-E9B6227D97DA}"/>
              </a:ext>
            </a:extLst>
          </p:cNvPr>
          <p:cNvSpPr txBox="1"/>
          <p:nvPr/>
        </p:nvSpPr>
        <p:spPr>
          <a:xfrm>
            <a:off x="2042759" y="5218593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B760BE-5FD4-49C5-8E23-79479FD9834D}"/>
              </a:ext>
            </a:extLst>
          </p:cNvPr>
          <p:cNvSpPr txBox="1"/>
          <p:nvPr/>
        </p:nvSpPr>
        <p:spPr>
          <a:xfrm>
            <a:off x="2030618" y="3798223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FCCD69CA-E3C4-4DF9-B178-A16670885FA3}"/>
              </a:ext>
            </a:extLst>
          </p:cNvPr>
          <p:cNvSpPr/>
          <p:nvPr/>
        </p:nvSpPr>
        <p:spPr>
          <a:xfrm>
            <a:off x="8081167" y="5803056"/>
            <a:ext cx="970390" cy="635432"/>
          </a:xfrm>
          <a:prstGeom prst="cube">
            <a:avLst>
              <a:gd name="adj" fmla="val 131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7EE3C647-3E79-4E9B-BBE5-F5C90D7E0BD4}"/>
              </a:ext>
            </a:extLst>
          </p:cNvPr>
          <p:cNvSpPr/>
          <p:nvPr/>
        </p:nvSpPr>
        <p:spPr>
          <a:xfrm>
            <a:off x="9251758" y="5783631"/>
            <a:ext cx="970390" cy="635432"/>
          </a:xfrm>
          <a:prstGeom prst="cube">
            <a:avLst>
              <a:gd name="adj" fmla="val 151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直方体 16">
            <a:extLst>
              <a:ext uri="{FF2B5EF4-FFF2-40B4-BE49-F238E27FC236}">
                <a16:creationId xmlns:a16="http://schemas.microsoft.com/office/drawing/2014/main" id="{15824FEB-A897-4433-80FD-7054B952F503}"/>
              </a:ext>
            </a:extLst>
          </p:cNvPr>
          <p:cNvSpPr/>
          <p:nvPr/>
        </p:nvSpPr>
        <p:spPr>
          <a:xfrm>
            <a:off x="1399754" y="5803056"/>
            <a:ext cx="4721226" cy="635432"/>
          </a:xfrm>
          <a:prstGeom prst="cube">
            <a:avLst>
              <a:gd name="adj" fmla="val 111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4D4608-8183-4E94-944F-DDED684C5F2A}"/>
              </a:ext>
            </a:extLst>
          </p:cNvPr>
          <p:cNvSpPr txBox="1"/>
          <p:nvPr/>
        </p:nvSpPr>
        <p:spPr>
          <a:xfrm>
            <a:off x="6329106" y="3072989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物理ポート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(eth0)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823F853-91D8-48BF-B1BB-67DC64820393}"/>
              </a:ext>
            </a:extLst>
          </p:cNvPr>
          <p:cNvSpPr txBox="1"/>
          <p:nvPr/>
        </p:nvSpPr>
        <p:spPr>
          <a:xfrm>
            <a:off x="5075532" y="4034841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23C5B0-CE8B-4884-83B8-90156106262F}"/>
              </a:ext>
            </a:extLst>
          </p:cNvPr>
          <p:cNvSpPr txBox="1"/>
          <p:nvPr/>
        </p:nvSpPr>
        <p:spPr>
          <a:xfrm>
            <a:off x="6329105" y="2196215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8119D8-7CB1-4845-93D2-DBA2DB32B9D9}"/>
              </a:ext>
            </a:extLst>
          </p:cNvPr>
          <p:cNvSpPr txBox="1"/>
          <p:nvPr/>
        </p:nvSpPr>
        <p:spPr>
          <a:xfrm>
            <a:off x="6103054" y="4825341"/>
            <a:ext cx="5118130" cy="623019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br0.local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AE5D0B-9E91-4604-B955-CDA67C3BE6F4}"/>
              </a:ext>
            </a:extLst>
          </p:cNvPr>
          <p:cNvSpPr txBox="1"/>
          <p:nvPr/>
        </p:nvSpPr>
        <p:spPr>
          <a:xfrm>
            <a:off x="5036994" y="4637418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BFDD40-C994-4CD8-82DB-3EBFF7CAAB9C}"/>
              </a:ext>
            </a:extLst>
          </p:cNvPr>
          <p:cNvSpPr txBox="1"/>
          <p:nvPr/>
        </p:nvSpPr>
        <p:spPr>
          <a:xfrm>
            <a:off x="8140142" y="5370994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tap0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68E997C-34EC-477E-9BE1-E6B6A66125AF}"/>
              </a:ext>
            </a:extLst>
          </p:cNvPr>
          <p:cNvSpPr txBox="1"/>
          <p:nvPr/>
        </p:nvSpPr>
        <p:spPr>
          <a:xfrm>
            <a:off x="9303372" y="5370994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69765B-9802-40C2-8374-6ADEA2994C0A}"/>
              </a:ext>
            </a:extLst>
          </p:cNvPr>
          <p:cNvSpPr txBox="1"/>
          <p:nvPr/>
        </p:nvSpPr>
        <p:spPr>
          <a:xfrm>
            <a:off x="5075532" y="4391187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16B328-A1C7-442E-B38A-8C8F7523C1CD}"/>
              </a:ext>
            </a:extLst>
          </p:cNvPr>
          <p:cNvSpPr txBox="1"/>
          <p:nvPr/>
        </p:nvSpPr>
        <p:spPr>
          <a:xfrm>
            <a:off x="6184090" y="4564371"/>
            <a:ext cx="1588187" cy="369744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bridge chain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C5FE02-D657-4774-B0F8-792C5168A40A}"/>
              </a:ext>
            </a:extLst>
          </p:cNvPr>
          <p:cNvSpPr txBox="1"/>
          <p:nvPr/>
        </p:nvSpPr>
        <p:spPr>
          <a:xfrm>
            <a:off x="5033281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FC0111-D44B-4569-8E88-C35431706B5B}"/>
              </a:ext>
            </a:extLst>
          </p:cNvPr>
          <p:cNvSpPr txBox="1"/>
          <p:nvPr/>
        </p:nvSpPr>
        <p:spPr>
          <a:xfrm>
            <a:off x="2240492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5062B4-FAC1-49B9-989C-6AFC01D8F687}"/>
              </a:ext>
            </a:extLst>
          </p:cNvPr>
          <p:cNvSpPr txBox="1"/>
          <p:nvPr/>
        </p:nvSpPr>
        <p:spPr>
          <a:xfrm>
            <a:off x="1981866" y="4793388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834CB17-DBDA-4041-BC81-F72C44B06C41}"/>
              </a:ext>
            </a:extLst>
          </p:cNvPr>
          <p:cNvSpPr txBox="1"/>
          <p:nvPr/>
        </p:nvSpPr>
        <p:spPr>
          <a:xfrm>
            <a:off x="2090503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D09A95-05F5-4C3E-BCDE-D321283194F0}"/>
              </a:ext>
            </a:extLst>
          </p:cNvPr>
          <p:cNvSpPr txBox="1"/>
          <p:nvPr/>
        </p:nvSpPr>
        <p:spPr>
          <a:xfrm>
            <a:off x="4828662" y="3543792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AEC65-EC77-4CBF-BD6E-479E072BFFED}"/>
              </a:ext>
            </a:extLst>
          </p:cNvPr>
          <p:cNvSpPr txBox="1"/>
          <p:nvPr/>
        </p:nvSpPr>
        <p:spPr>
          <a:xfrm>
            <a:off x="4803612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C2C7181-F492-4890-9791-AE464784FA9C}"/>
              </a:ext>
            </a:extLst>
          </p:cNvPr>
          <p:cNvSpPr txBox="1"/>
          <p:nvPr/>
        </p:nvSpPr>
        <p:spPr>
          <a:xfrm>
            <a:off x="8148498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2C2AAB-9A97-4949-9259-AD439FA83190}"/>
              </a:ext>
            </a:extLst>
          </p:cNvPr>
          <p:cNvSpPr txBox="1"/>
          <p:nvPr/>
        </p:nvSpPr>
        <p:spPr>
          <a:xfrm>
            <a:off x="9308567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CFD463-0D3B-451D-B0C5-41CF435AC8E7}"/>
              </a:ext>
            </a:extLst>
          </p:cNvPr>
          <p:cNvSpPr txBox="1"/>
          <p:nvPr/>
        </p:nvSpPr>
        <p:spPr>
          <a:xfrm>
            <a:off x="6428033" y="1940307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53C9C64-D861-429E-A5A9-FC96F8A8B0EA}"/>
              </a:ext>
            </a:extLst>
          </p:cNvPr>
          <p:cNvSpPr txBox="1"/>
          <p:nvPr/>
        </p:nvSpPr>
        <p:spPr>
          <a:xfrm>
            <a:off x="7253623" y="1940307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77164C-47B4-427C-B246-C510CF0610E9}"/>
              </a:ext>
            </a:extLst>
          </p:cNvPr>
          <p:cNvSpPr txBox="1"/>
          <p:nvPr/>
        </p:nvSpPr>
        <p:spPr>
          <a:xfrm>
            <a:off x="8203449" y="512778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tag:10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56FECE3-FD93-4245-8BCF-010C9DC720F4}"/>
              </a:ext>
            </a:extLst>
          </p:cNvPr>
          <p:cNvSpPr txBox="1"/>
          <p:nvPr/>
        </p:nvSpPr>
        <p:spPr>
          <a:xfrm>
            <a:off x="9358323" y="5116662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tag:10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05FDD87-E143-4061-9C51-326FF03BDBFE}"/>
              </a:ext>
            </a:extLst>
          </p:cNvPr>
          <p:cNvSpPr txBox="1"/>
          <p:nvPr/>
        </p:nvSpPr>
        <p:spPr>
          <a:xfrm>
            <a:off x="8079214" y="194030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tag:10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AB455C4-3084-4544-B728-53D821A2DE1B}"/>
              </a:ext>
            </a:extLst>
          </p:cNvPr>
          <p:cNvSpPr/>
          <p:nvPr/>
        </p:nvSpPr>
        <p:spPr>
          <a:xfrm>
            <a:off x="1843755" y="3253017"/>
            <a:ext cx="1555636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B901AE5-8139-4C3C-843F-962E67EDEBEA}"/>
              </a:ext>
            </a:extLst>
          </p:cNvPr>
          <p:cNvSpPr/>
          <p:nvPr/>
        </p:nvSpPr>
        <p:spPr>
          <a:xfrm>
            <a:off x="3392891" y="5860921"/>
            <a:ext cx="1372858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9E054EB-FCAA-4C4A-8B6F-C19D82397542}"/>
              </a:ext>
            </a:extLst>
          </p:cNvPr>
          <p:cNvSpPr txBox="1"/>
          <p:nvPr/>
        </p:nvSpPr>
        <p:spPr>
          <a:xfrm>
            <a:off x="1752643" y="2854606"/>
            <a:ext cx="727429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IPMI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AEED9FC-232B-42DA-9131-B9E4041CC8AB}"/>
              </a:ext>
            </a:extLst>
          </p:cNvPr>
          <p:cNvSpPr txBox="1"/>
          <p:nvPr/>
        </p:nvSpPr>
        <p:spPr>
          <a:xfrm>
            <a:off x="2591029" y="2854536"/>
            <a:ext cx="1119128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Display Port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93AA517-57EE-4DAE-B28B-30FB75976AAC}"/>
              </a:ext>
            </a:extLst>
          </p:cNvPr>
          <p:cNvSpPr txBox="1"/>
          <p:nvPr/>
        </p:nvSpPr>
        <p:spPr>
          <a:xfrm>
            <a:off x="902939" y="1609930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4B932A3-C391-47A4-919E-C7BCEE27F9F0}"/>
              </a:ext>
            </a:extLst>
          </p:cNvPr>
          <p:cNvSpPr txBox="1"/>
          <p:nvPr/>
        </p:nvSpPr>
        <p:spPr>
          <a:xfrm>
            <a:off x="902939" y="2319322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BB41F1-BE76-4535-BA46-E1908204342F}"/>
              </a:ext>
            </a:extLst>
          </p:cNvPr>
          <p:cNvSpPr txBox="1"/>
          <p:nvPr/>
        </p:nvSpPr>
        <p:spPr>
          <a:xfrm>
            <a:off x="902939" y="1964626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tag:10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3E4D15-460F-4C02-97BB-D037731E2C61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7603829" y="3383066"/>
            <a:ext cx="0" cy="38682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31CAF0D-7D81-4AD8-B74D-8DF6B6463006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7603828" y="2506292"/>
            <a:ext cx="1" cy="566697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59A862E-74A4-44AB-8F3C-C7FE79CC91D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5451145" y="4946481"/>
            <a:ext cx="3713" cy="94584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EAF2F67-6DC0-4B97-9F20-6FF1362A71B8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8558006" y="5655557"/>
            <a:ext cx="8356" cy="237394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B147567-A3A5-411F-9F68-42A6C99893CA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2658356" y="5526546"/>
            <a:ext cx="4442" cy="365775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4DDB142-5573-4DDB-B819-D5B35F172C77}"/>
              </a:ext>
            </a:extLst>
          </p:cNvPr>
          <p:cNvCxnSpPr>
            <a:cxnSpLocks/>
            <a:stCxn id="26" idx="2"/>
            <a:endCxn id="42" idx="0"/>
          </p:cNvCxnSpPr>
          <p:nvPr/>
        </p:nvCxnSpPr>
        <p:spPr>
          <a:xfrm>
            <a:off x="9721236" y="5683081"/>
            <a:ext cx="5195" cy="20987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吹き出し: 四角形 67">
            <a:extLst>
              <a:ext uri="{FF2B5EF4-FFF2-40B4-BE49-F238E27FC236}">
                <a16:creationId xmlns:a16="http://schemas.microsoft.com/office/drawing/2014/main" id="{30AA361E-16DE-4508-A00E-C12E45D83DFF}"/>
              </a:ext>
            </a:extLst>
          </p:cNvPr>
          <p:cNvSpPr/>
          <p:nvPr/>
        </p:nvSpPr>
        <p:spPr>
          <a:xfrm>
            <a:off x="2240493" y="1151472"/>
            <a:ext cx="3699146" cy="896011"/>
          </a:xfrm>
          <a:prstGeom prst="wedgeRectCallout">
            <a:avLst>
              <a:gd name="adj1" fmla="val 59387"/>
              <a:gd name="adj2" fmla="val -3010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の仮想スイッチは「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L2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スイッチ」なので、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間の通信には、外部（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 VM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として）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ルータ（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L3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）の機能が必要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9A2A6A71-3137-453A-9697-4B4DB7C47571}"/>
              </a:ext>
            </a:extLst>
          </p:cNvPr>
          <p:cNvCxnSpPr>
            <a:cxnSpLocks/>
          </p:cNvCxnSpPr>
          <p:nvPr/>
        </p:nvCxnSpPr>
        <p:spPr>
          <a:xfrm flipV="1">
            <a:off x="7296039" y="1471624"/>
            <a:ext cx="0" cy="2919563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68EB33DD-C15A-46DC-9B2E-60DDAAD4CB70}"/>
              </a:ext>
            </a:extLst>
          </p:cNvPr>
          <p:cNvCxnSpPr>
            <a:cxnSpLocks/>
          </p:cNvCxnSpPr>
          <p:nvPr/>
        </p:nvCxnSpPr>
        <p:spPr>
          <a:xfrm>
            <a:off x="5707208" y="4391187"/>
            <a:ext cx="0" cy="1661883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5DEE4E5-4095-405A-8FAE-5579C67C2F06}"/>
              </a:ext>
            </a:extLst>
          </p:cNvPr>
          <p:cNvCxnSpPr>
            <a:cxnSpLocks/>
          </p:cNvCxnSpPr>
          <p:nvPr/>
        </p:nvCxnSpPr>
        <p:spPr>
          <a:xfrm flipH="1">
            <a:off x="5681451" y="4414547"/>
            <a:ext cx="1627467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627CA9D7-5433-4D85-9E14-A2878F50EBF6}"/>
              </a:ext>
            </a:extLst>
          </p:cNvPr>
          <p:cNvCxnSpPr>
            <a:cxnSpLocks/>
          </p:cNvCxnSpPr>
          <p:nvPr/>
        </p:nvCxnSpPr>
        <p:spPr>
          <a:xfrm flipV="1">
            <a:off x="8271936" y="1471624"/>
            <a:ext cx="0" cy="4590509"/>
          </a:xfrm>
          <a:prstGeom prst="straightConnector1">
            <a:avLst/>
          </a:prstGeom>
          <a:ln w="76200">
            <a:solidFill>
              <a:schemeClr val="accent3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D7401D8-83E5-452F-9E71-1C046CB43F91}"/>
              </a:ext>
            </a:extLst>
          </p:cNvPr>
          <p:cNvSpPr/>
          <p:nvPr/>
        </p:nvSpPr>
        <p:spPr>
          <a:xfrm>
            <a:off x="6329105" y="1044692"/>
            <a:ext cx="2377013" cy="4105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ルータ（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L3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0226623"/>
      </p:ext>
    </p:extLst>
  </p:cSld>
  <p:clrMapOvr>
    <a:masterClrMapping/>
  </p:clrMapOvr>
</p:sld>
</file>

<file path=ppt/theme/theme1.xml><?xml version="1.0" encoding="utf-8"?>
<a:theme xmlns:a="http://schemas.openxmlformats.org/drawingml/2006/main" name="gowatana_20201101-01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20FE7CA5-049E-4E57-89B1-5DDB5D195BBB}" vid="{E899C4B0-ABD2-434C-B9D8-30FD50B0EDC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gowatana_20201101-01</Template>
  <TotalTime>27698</TotalTime>
  <Words>455</Words>
  <Application>Microsoft Office PowerPoint</Application>
  <PresentationFormat>ワイド画面</PresentationFormat>
  <Paragraphs>189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Arial</vt:lpstr>
      <vt:lpstr>Calibri</vt:lpstr>
      <vt:lpstr>Wingdings</vt:lpstr>
      <vt:lpstr>gowatana_20201101-01</vt:lpstr>
      <vt:lpstr>Nutanix CE AHV の仮想スイッチ イメージ</vt:lpstr>
      <vt:lpstr>Q1</vt:lpstr>
      <vt:lpstr>Q2</vt:lpstr>
      <vt:lpstr>Q3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Nutanix CE On Demand</dc:title>
  <dc:creator>渡辺剛</dc:creator>
  <cp:lastModifiedBy>Watanabe Go</cp:lastModifiedBy>
  <cp:revision>542</cp:revision>
  <dcterms:created xsi:type="dcterms:W3CDTF">2015-12-08T12:52:49Z</dcterms:created>
  <dcterms:modified xsi:type="dcterms:W3CDTF">2020-12-03T14:03:57Z</dcterms:modified>
</cp:coreProperties>
</file>