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1" autoAdjust="0"/>
    <p:restoredTop sz="84345" autoAdjust="0"/>
  </p:normalViewPr>
  <p:slideViewPr>
    <p:cSldViewPr snapToGrid="0">
      <p:cViewPr varScale="1">
        <p:scale>
          <a:sx n="59" d="100"/>
          <a:sy n="5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SNMP Trap </a:t>
            </a:r>
            <a:r>
              <a:rPr kumimoji="1" lang="ja-JP" altLang="en-US" dirty="0"/>
              <a:t>を受信してみる。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24257" y="5629506"/>
            <a:ext cx="4055308" cy="604472"/>
          </a:xfrm>
          <a:prstGeom prst="cube">
            <a:avLst>
              <a:gd name="adj" fmla="val 173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663006" y="4867390"/>
            <a:ext cx="1359293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7215707" y="5393399"/>
            <a:ext cx="4120897" cy="604472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2451438" y="3874071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2451438" y="4875137"/>
            <a:ext cx="148368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631682" y="3874070"/>
            <a:ext cx="1421942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Central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218C6B-196D-A340-1F69-311832EE61F2}"/>
              </a:ext>
            </a:extLst>
          </p:cNvPr>
          <p:cNvSpPr txBox="1"/>
          <p:nvPr/>
        </p:nvSpPr>
        <p:spPr>
          <a:xfrm>
            <a:off x="7289987" y="4412915"/>
            <a:ext cx="2924106" cy="787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snmptrapd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(net-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snmp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641A3A0-69C6-B0E8-1090-013C7033573C}"/>
              </a:ext>
            </a:extLst>
          </p:cNvPr>
          <p:cNvCxnSpPr>
            <a:cxnSpLocks/>
            <a:stCxn id="27" idx="4"/>
            <a:endCxn id="2" idx="1"/>
          </p:cNvCxnSpPr>
          <p:nvPr/>
        </p:nvCxnSpPr>
        <p:spPr>
          <a:xfrm flipV="1">
            <a:off x="3856124" y="4806457"/>
            <a:ext cx="3433863" cy="406540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DD280BEB-980B-A0F3-B00A-09832F9FE6F6}"/>
              </a:ext>
            </a:extLst>
          </p:cNvPr>
          <p:cNvSpPr/>
          <p:nvPr/>
        </p:nvSpPr>
        <p:spPr>
          <a:xfrm>
            <a:off x="8348805" y="3123323"/>
            <a:ext cx="2096861" cy="78706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NUTANIX-MIB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0922E3D-24C0-4862-1A5B-08955302EF89}"/>
              </a:ext>
            </a:extLst>
          </p:cNvPr>
          <p:cNvSpPr txBox="1"/>
          <p:nvPr/>
        </p:nvSpPr>
        <p:spPr>
          <a:xfrm>
            <a:off x="7118545" y="5981542"/>
            <a:ext cx="2152610" cy="38275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10.0.1.165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DDE5CA5A-B8BF-9EBF-753D-98F99420C396}"/>
              </a:ext>
            </a:extLst>
          </p:cNvPr>
          <p:cNvSpPr/>
          <p:nvPr/>
        </p:nvSpPr>
        <p:spPr>
          <a:xfrm>
            <a:off x="4753762" y="4014637"/>
            <a:ext cx="2268053" cy="475093"/>
          </a:xfrm>
          <a:prstGeom prst="wedgeRoundRectCallout">
            <a:avLst>
              <a:gd name="adj1" fmla="val -32667"/>
              <a:gd name="adj2" fmla="val 155015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SNMP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Trap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505E382-9347-D53C-DBD9-03448167BC7C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 flipH="1">
            <a:off x="8752040" y="3910390"/>
            <a:ext cx="645196" cy="502525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C8DAE8-0CC0-1A31-6A2B-01DB85618924}"/>
              </a:ext>
            </a:extLst>
          </p:cNvPr>
          <p:cNvSpPr txBox="1"/>
          <p:nvPr/>
        </p:nvSpPr>
        <p:spPr>
          <a:xfrm>
            <a:off x="7746940" y="2800154"/>
            <a:ext cx="4918591" cy="485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.1.3.6.1.4.1.41263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NUTANIX-MIB::nutanix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E095AF-9300-CE4C-37EE-0824991D401B}"/>
              </a:ext>
            </a:extLst>
          </p:cNvPr>
          <p:cNvSpPr txBox="1"/>
          <p:nvPr/>
        </p:nvSpPr>
        <p:spPr>
          <a:xfrm>
            <a:off x="360624" y="1472733"/>
            <a:ext cx="3215333" cy="181918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SNMP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ユーザー名：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snmpuser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プライベートタイプ：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AES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プライベートキー：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nutanix/4u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認証タイプ：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SHA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認証キー：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nutanix/4u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DD2486-18AA-5AC5-1C95-20955902EC94}"/>
              </a:ext>
            </a:extLst>
          </p:cNvPr>
          <p:cNvSpPr txBox="1"/>
          <p:nvPr/>
        </p:nvSpPr>
        <p:spPr>
          <a:xfrm>
            <a:off x="4005227" y="1447349"/>
            <a:ext cx="3483109" cy="23338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SNMP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トラップ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SNMP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バージョン：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v3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トラップ ユーザ名：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snmpuser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アドレス：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10.0.1.165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ポート：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162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エンジン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進数の文字列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通知する：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False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トランスポート プロトコル：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UDP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59A75AA-C84E-124F-EE04-C839A379EBB4}"/>
              </a:ext>
            </a:extLst>
          </p:cNvPr>
          <p:cNvCxnSpPr>
            <a:cxnSpLocks/>
          </p:cNvCxnSpPr>
          <p:nvPr/>
        </p:nvCxnSpPr>
        <p:spPr>
          <a:xfrm>
            <a:off x="3575957" y="2247136"/>
            <a:ext cx="429270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6C17F6D-002B-01A6-A93C-44A79C41B7D8}"/>
              </a:ext>
            </a:extLst>
          </p:cNvPr>
          <p:cNvCxnSpPr>
            <a:cxnSpLocks/>
          </p:cNvCxnSpPr>
          <p:nvPr/>
        </p:nvCxnSpPr>
        <p:spPr>
          <a:xfrm flipH="1">
            <a:off x="3702365" y="3781186"/>
            <a:ext cx="723371" cy="1228541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2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38795</TotalTime>
  <Words>87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Nutanix CE から SNMP Trap を受信してみる。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84</cp:revision>
  <dcterms:created xsi:type="dcterms:W3CDTF">2021-03-23T12:56:58Z</dcterms:created>
  <dcterms:modified xsi:type="dcterms:W3CDTF">2024-01-01T06:30:34Z</dcterms:modified>
</cp:coreProperties>
</file>