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5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1" autoAdjust="0"/>
    <p:restoredTop sz="84345" autoAdjust="0"/>
  </p:normalViewPr>
  <p:slideViewPr>
    <p:cSldViewPr snapToGrid="0">
      <p:cViewPr varScale="1">
        <p:scale>
          <a:sx n="83" d="100"/>
          <a:sy n="83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8CE035C6-3CE7-4829-9D2B-A3C3B9FC491C}"/>
    <pc:docChg chg="undo custSel addSld delSld modSld sldOrd addSection delSection modSection">
      <pc:chgData name="Watanabe Go" userId="eca159047afb4479" providerId="LiveId" clId="{8CE035C6-3CE7-4829-9D2B-A3C3B9FC491C}" dt="2023-06-14T11:19:12.558" v="2628"/>
      <pc:docMkLst>
        <pc:docMk/>
      </pc:docMkLst>
      <pc:sldChg chg="modSp mod">
        <pc:chgData name="Watanabe Go" userId="eca159047afb4479" providerId="LiveId" clId="{8CE035C6-3CE7-4829-9D2B-A3C3B9FC491C}" dt="2023-06-09T04:42:06.747" v="1989"/>
        <pc:sldMkLst>
          <pc:docMk/>
          <pc:sldMk cId="200465851" sldId="486"/>
        </pc:sldMkLst>
        <pc:spChg chg="mod">
          <ac:chgData name="Watanabe Go" userId="eca159047afb4479" providerId="LiveId" clId="{8CE035C6-3CE7-4829-9D2B-A3C3B9FC491C}" dt="2023-06-09T03:00:08.903" v="755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CE035C6-3CE7-4829-9D2B-A3C3B9FC491C}" dt="2023-06-09T04:42:06.747" v="1989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CE035C6-3CE7-4829-9D2B-A3C3B9FC491C}" dt="2023-06-08T00:51:40.516" v="32" actId="47"/>
        <pc:sldMkLst>
          <pc:docMk/>
          <pc:sldMk cId="3138073438" sldId="630"/>
        </pc:sldMkLst>
      </pc:sldChg>
      <pc:sldChg chg="del">
        <pc:chgData name="Watanabe Go" userId="eca159047afb4479" providerId="LiveId" clId="{8CE035C6-3CE7-4829-9D2B-A3C3B9FC491C}" dt="2023-06-09T04:33:53.174" v="1712" actId="47"/>
        <pc:sldMkLst>
          <pc:docMk/>
          <pc:sldMk cId="2692631186" sldId="631"/>
        </pc:sldMkLst>
      </pc:sldChg>
      <pc:sldChg chg="del">
        <pc:chgData name="Watanabe Go" userId="eca159047afb4479" providerId="LiveId" clId="{8CE035C6-3CE7-4829-9D2B-A3C3B9FC491C}" dt="2023-06-08T01:50:08.822" v="188" actId="47"/>
        <pc:sldMkLst>
          <pc:docMk/>
          <pc:sldMk cId="3741239901" sldId="633"/>
        </pc:sldMkLst>
      </pc:sldChg>
      <pc:sldChg chg="del">
        <pc:chgData name="Watanabe Go" userId="eca159047afb4479" providerId="LiveId" clId="{8CE035C6-3CE7-4829-9D2B-A3C3B9FC491C}" dt="2023-06-08T01:50:09.605" v="189" actId="47"/>
        <pc:sldMkLst>
          <pc:docMk/>
          <pc:sldMk cId="787057278" sldId="634"/>
        </pc:sldMkLst>
      </pc:sldChg>
      <pc:sldChg chg="del">
        <pc:chgData name="Watanabe Go" userId="eca159047afb4479" providerId="LiveId" clId="{8CE035C6-3CE7-4829-9D2B-A3C3B9FC491C}" dt="2023-06-08T01:50:10.664" v="190" actId="47"/>
        <pc:sldMkLst>
          <pc:docMk/>
          <pc:sldMk cId="2200352238" sldId="635"/>
        </pc:sldMkLst>
      </pc:sldChg>
      <pc:sldChg chg="del">
        <pc:chgData name="Watanabe Go" userId="eca159047afb4479" providerId="LiveId" clId="{8CE035C6-3CE7-4829-9D2B-A3C3B9FC491C}" dt="2023-06-08T01:50:11.614" v="191" actId="47"/>
        <pc:sldMkLst>
          <pc:docMk/>
          <pc:sldMk cId="460106266" sldId="636"/>
        </pc:sldMkLst>
      </pc:sldChg>
      <pc:sldChg chg="addSp modSp mod ord">
        <pc:chgData name="Watanabe Go" userId="eca159047afb4479" providerId="LiveId" clId="{8CE035C6-3CE7-4829-9D2B-A3C3B9FC491C}" dt="2023-06-09T04:35:11.681" v="1826" actId="1076"/>
        <pc:sldMkLst>
          <pc:docMk/>
          <pc:sldMk cId="2839557509" sldId="638"/>
        </pc:sldMkLst>
        <pc:spChg chg="mod">
          <ac:chgData name="Watanabe Go" userId="eca159047afb4479" providerId="LiveId" clId="{8CE035C6-3CE7-4829-9D2B-A3C3B9FC491C}" dt="2023-06-09T04:34:42.202" v="1819" actId="20577"/>
          <ac:spMkLst>
            <pc:docMk/>
            <pc:sldMk cId="2839557509" sldId="638"/>
            <ac:spMk id="4" creationId="{4B7063E8-BD87-24DB-2B49-C3622A36D9C5}"/>
          </ac:spMkLst>
        </pc:spChg>
        <pc:spChg chg="add mod">
          <ac:chgData name="Watanabe Go" userId="eca159047afb4479" providerId="LiveId" clId="{8CE035C6-3CE7-4829-9D2B-A3C3B9FC491C}" dt="2023-06-09T04:35:11.681" v="1826" actId="1076"/>
          <ac:spMkLst>
            <pc:docMk/>
            <pc:sldMk cId="2839557509" sldId="638"/>
            <ac:spMk id="6" creationId="{6A6656C6-4979-2182-CE14-1EFA78E60492}"/>
          </ac:spMkLst>
        </pc:spChg>
        <pc:picChg chg="add mod">
          <ac:chgData name="Watanabe Go" userId="eca159047afb4479" providerId="LiveId" clId="{8CE035C6-3CE7-4829-9D2B-A3C3B9FC491C}" dt="2023-06-09T04:35:03.894" v="1823" actId="1076"/>
          <ac:picMkLst>
            <pc:docMk/>
            <pc:sldMk cId="2839557509" sldId="638"/>
            <ac:picMk id="5" creationId="{3368BB58-4F51-F74F-F083-BE56D7E2BE76}"/>
          </ac:picMkLst>
        </pc:picChg>
      </pc:sldChg>
      <pc:sldChg chg="del">
        <pc:chgData name="Watanabe Go" userId="eca159047afb4479" providerId="LiveId" clId="{8CE035C6-3CE7-4829-9D2B-A3C3B9FC491C}" dt="2023-06-08T01:50:12.641" v="192" actId="47"/>
        <pc:sldMkLst>
          <pc:docMk/>
          <pc:sldMk cId="2988717735" sldId="639"/>
        </pc:sldMkLst>
      </pc:sldChg>
      <pc:sldChg chg="del">
        <pc:chgData name="Watanabe Go" userId="eca159047afb4479" providerId="LiveId" clId="{8CE035C6-3CE7-4829-9D2B-A3C3B9FC491C}" dt="2023-06-08T01:50:13.220" v="193" actId="47"/>
        <pc:sldMkLst>
          <pc:docMk/>
          <pc:sldMk cId="4233762826" sldId="642"/>
        </pc:sldMkLst>
      </pc:sldChg>
      <pc:sldChg chg="del">
        <pc:chgData name="Watanabe Go" userId="eca159047afb4479" providerId="LiveId" clId="{8CE035C6-3CE7-4829-9D2B-A3C3B9FC491C}" dt="2023-06-08T01:50:14.016" v="194" actId="47"/>
        <pc:sldMkLst>
          <pc:docMk/>
          <pc:sldMk cId="2334784868" sldId="643"/>
        </pc:sldMkLst>
      </pc:sldChg>
      <pc:sldChg chg="del">
        <pc:chgData name="Watanabe Go" userId="eca159047afb4479" providerId="LiveId" clId="{8CE035C6-3CE7-4829-9D2B-A3C3B9FC491C}" dt="2023-06-08T01:50:15.391" v="195" actId="47"/>
        <pc:sldMkLst>
          <pc:docMk/>
          <pc:sldMk cId="2605369236" sldId="644"/>
        </pc:sldMkLst>
      </pc:sldChg>
      <pc:sldChg chg="addSp modSp mod">
        <pc:chgData name="Watanabe Go" userId="eca159047afb4479" providerId="LiveId" clId="{8CE035C6-3CE7-4829-9D2B-A3C3B9FC491C}" dt="2023-06-11T18:09:22.998" v="2157" actId="14100"/>
        <pc:sldMkLst>
          <pc:docMk/>
          <pc:sldMk cId="1482421488" sldId="656"/>
        </pc:sldMkLst>
        <pc:spChg chg="mod">
          <ac:chgData name="Watanabe Go" userId="eca159047afb4479" providerId="LiveId" clId="{8CE035C6-3CE7-4829-9D2B-A3C3B9FC491C}" dt="2023-06-08T00:51:53.416" v="60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8CE035C6-3CE7-4829-9D2B-A3C3B9FC491C}" dt="2023-06-09T04:08:21.380" v="1234"/>
          <ac:spMkLst>
            <pc:docMk/>
            <pc:sldMk cId="1482421488" sldId="656"/>
            <ac:spMk id="4" creationId="{EFC28380-9DBC-4D82-5008-98EE3D32DDA0}"/>
          </ac:spMkLst>
        </pc:spChg>
        <pc:spChg chg="add mod">
          <ac:chgData name="Watanabe Go" userId="eca159047afb4479" providerId="LiveId" clId="{8CE035C6-3CE7-4829-9D2B-A3C3B9FC491C}" dt="2023-06-11T18:09:22.998" v="2157" actId="14100"/>
          <ac:spMkLst>
            <pc:docMk/>
            <pc:sldMk cId="1482421488" sldId="656"/>
            <ac:spMk id="5" creationId="{26274B0E-B40D-BD3A-37F2-2C62801A61F1}"/>
          </ac:spMkLst>
        </pc:spChg>
        <pc:picChg chg="add mod">
          <ac:chgData name="Watanabe Go" userId="eca159047afb4479" providerId="LiveId" clId="{8CE035C6-3CE7-4829-9D2B-A3C3B9FC491C}" dt="2023-06-09T04:07:42.656" v="1122" actId="14100"/>
          <ac:picMkLst>
            <pc:docMk/>
            <pc:sldMk cId="1482421488" sldId="656"/>
            <ac:picMk id="6" creationId="{EE4E5D3A-B928-CFAF-A5AF-7E1224DFD4D0}"/>
          </ac:picMkLst>
        </pc:picChg>
      </pc:sldChg>
      <pc:sldChg chg="modSp mod">
        <pc:chgData name="Watanabe Go" userId="eca159047afb4479" providerId="LiveId" clId="{8CE035C6-3CE7-4829-9D2B-A3C3B9FC491C}" dt="2023-06-09T04:42:27.308" v="2012"/>
        <pc:sldMkLst>
          <pc:docMk/>
          <pc:sldMk cId="3081086407" sldId="657"/>
        </pc:sldMkLst>
        <pc:spChg chg="mod">
          <ac:chgData name="Watanabe Go" userId="eca159047afb4479" providerId="LiveId" clId="{8CE035C6-3CE7-4829-9D2B-A3C3B9FC491C}" dt="2023-06-09T04:42:27.308" v="2012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8CE035C6-3CE7-4829-9D2B-A3C3B9FC491C}" dt="2023-06-08T00:46:37.836" v="6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addSp delSp modSp new del mod modClrScheme chgLayout">
        <pc:chgData name="Watanabe Go" userId="eca159047afb4479" providerId="LiveId" clId="{8CE035C6-3CE7-4829-9D2B-A3C3B9FC491C}" dt="2023-06-09T04:35:25.577" v="1827" actId="47"/>
        <pc:sldMkLst>
          <pc:docMk/>
          <pc:sldMk cId="2012240115" sldId="658"/>
        </pc:sldMkLst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2" creationId="{F63527C9-E19B-642A-6724-73FD3E53D7A0}"/>
          </ac:spMkLst>
        </pc:spChg>
        <pc:spChg chg="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3" creationId="{D0A4ED62-91E3-E166-6B81-58BD5499B4A3}"/>
          </ac:spMkLst>
        </pc:spChg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4" creationId="{B2CD333C-EAA8-ABDB-835B-4DCADA8CB9A6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5" creationId="{14BF9630-B2EE-A8B7-D95C-128052D61F43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6" creationId="{6B5FCEA7-6120-A410-096D-497FF0E12DCC}"/>
          </ac:spMkLst>
        </pc:spChg>
        <pc:spChg chg="add mod ord">
          <ac:chgData name="Watanabe Go" userId="eca159047afb4479" providerId="LiveId" clId="{8CE035C6-3CE7-4829-9D2B-A3C3B9FC491C}" dt="2023-06-08T01:49:20.239" v="185"/>
          <ac:spMkLst>
            <pc:docMk/>
            <pc:sldMk cId="2012240115" sldId="658"/>
            <ac:spMk id="7" creationId="{C141F09B-09C5-4B1A-64D9-3FF6A6A7BA1D}"/>
          </ac:spMkLst>
        </pc:spChg>
        <pc:spChg chg="add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8" creationId="{E205D0E6-8991-9306-3A23-751FDD5A4355}"/>
          </ac:spMkLst>
        </pc:spChg>
      </pc:sldChg>
      <pc:sldChg chg="addSp modSp new mod">
        <pc:chgData name="Watanabe Go" userId="eca159047afb4479" providerId="LiveId" clId="{8CE035C6-3CE7-4829-9D2B-A3C3B9FC491C}" dt="2023-06-09T04:07:53.611" v="1126" actId="27636"/>
        <pc:sldMkLst>
          <pc:docMk/>
          <pc:sldMk cId="2274312148" sldId="659"/>
        </pc:sldMkLst>
        <pc:spChg chg="mod">
          <ac:chgData name="Watanabe Go" userId="eca159047afb4479" providerId="LiveId" clId="{8CE035C6-3CE7-4829-9D2B-A3C3B9FC491C}" dt="2023-06-09T04:07:53.611" v="1126" actId="27636"/>
          <ac:spMkLst>
            <pc:docMk/>
            <pc:sldMk cId="2274312148" sldId="659"/>
            <ac:spMk id="2" creationId="{2455C1BA-585B-045D-16A8-D42F6F3FD6DB}"/>
          </ac:spMkLst>
        </pc:spChg>
        <pc:picChg chg="add mod">
          <ac:chgData name="Watanabe Go" userId="eca159047afb4479" providerId="LiveId" clId="{8CE035C6-3CE7-4829-9D2B-A3C3B9FC491C}" dt="2023-06-08T01:58:58.425" v="218" actId="1076"/>
          <ac:picMkLst>
            <pc:docMk/>
            <pc:sldMk cId="2274312148" sldId="659"/>
            <ac:picMk id="6" creationId="{8B9B6983-08E6-CE4D-C2DA-628C7A68A7E1}"/>
          </ac:picMkLst>
        </pc:picChg>
      </pc:sldChg>
      <pc:sldChg chg="addSp modSp new mod">
        <pc:chgData name="Watanabe Go" userId="eca159047afb4479" providerId="LiveId" clId="{8CE035C6-3CE7-4829-9D2B-A3C3B9FC491C}" dt="2023-06-11T18:09:40.072" v="2161" actId="1035"/>
        <pc:sldMkLst>
          <pc:docMk/>
          <pc:sldMk cId="1642644372" sldId="660"/>
        </pc:sldMkLst>
        <pc:spChg chg="mod">
          <ac:chgData name="Watanabe Go" userId="eca159047afb4479" providerId="LiveId" clId="{8CE035C6-3CE7-4829-9D2B-A3C3B9FC491C}" dt="2023-06-09T04:42:53.011" v="2020" actId="20577"/>
          <ac:spMkLst>
            <pc:docMk/>
            <pc:sldMk cId="1642644372" sldId="660"/>
            <ac:spMk id="2" creationId="{8BE00988-FF86-ED22-77E3-F305716AA309}"/>
          </ac:spMkLst>
        </pc:spChg>
        <pc:spChg chg="add mod">
          <ac:chgData name="Watanabe Go" userId="eca159047afb4479" providerId="LiveId" clId="{8CE035C6-3CE7-4829-9D2B-A3C3B9FC491C}" dt="2023-06-11T18:09:40.072" v="2161" actId="1035"/>
          <ac:spMkLst>
            <pc:docMk/>
            <pc:sldMk cId="1642644372" sldId="660"/>
            <ac:spMk id="5" creationId="{66E6947F-9D76-0C49-0615-2209EC48BC00}"/>
          </ac:spMkLst>
        </pc:spChg>
        <pc:picChg chg="add mod">
          <ac:chgData name="Watanabe Go" userId="eca159047afb4479" providerId="LiveId" clId="{8CE035C6-3CE7-4829-9D2B-A3C3B9FC491C}" dt="2023-06-08T02:00:13.820" v="222" actId="1076"/>
          <ac:picMkLst>
            <pc:docMk/>
            <pc:sldMk cId="1642644372" sldId="660"/>
            <ac:picMk id="6" creationId="{AACE1032-7F1B-F70A-D8D4-344A2894DA96}"/>
          </ac:picMkLst>
        </pc:picChg>
      </pc:sldChg>
      <pc:sldChg chg="addSp modSp new del mod">
        <pc:chgData name="Watanabe Go" userId="eca159047afb4479" providerId="LiveId" clId="{8CE035C6-3CE7-4829-9D2B-A3C3B9FC491C}" dt="2023-06-09T04:09:39.598" v="1296" actId="47"/>
        <pc:sldMkLst>
          <pc:docMk/>
          <pc:sldMk cId="3555551622" sldId="661"/>
        </pc:sldMkLst>
        <pc:spChg chg="mod">
          <ac:chgData name="Watanabe Go" userId="eca159047afb4479" providerId="LiveId" clId="{8CE035C6-3CE7-4829-9D2B-A3C3B9FC491C}" dt="2023-06-08T02:01:18.282" v="285"/>
          <ac:spMkLst>
            <pc:docMk/>
            <pc:sldMk cId="3555551622" sldId="661"/>
            <ac:spMk id="2" creationId="{3DC65FB5-CE33-C110-B07C-2B6CCED39FB7}"/>
          </ac:spMkLst>
        </pc:spChg>
        <pc:picChg chg="add mod">
          <ac:chgData name="Watanabe Go" userId="eca159047afb4479" providerId="LiveId" clId="{8CE035C6-3CE7-4829-9D2B-A3C3B9FC491C}" dt="2023-06-08T02:01:03.722" v="226" actId="1076"/>
          <ac:picMkLst>
            <pc:docMk/>
            <pc:sldMk cId="3555551622" sldId="661"/>
            <ac:picMk id="6" creationId="{6AC1B62D-7EE8-2CBE-2559-CC20C1933785}"/>
          </ac:picMkLst>
        </pc:picChg>
      </pc:sldChg>
      <pc:sldChg chg="addSp modSp new mod">
        <pc:chgData name="Watanabe Go" userId="eca159047afb4479" providerId="LiveId" clId="{8CE035C6-3CE7-4829-9D2B-A3C3B9FC491C}" dt="2023-06-11T18:09:58.156" v="2164" actId="14100"/>
        <pc:sldMkLst>
          <pc:docMk/>
          <pc:sldMk cId="3803909078" sldId="662"/>
        </pc:sldMkLst>
        <pc:spChg chg="mod">
          <ac:chgData name="Watanabe Go" userId="eca159047afb4479" providerId="LiveId" clId="{8CE035C6-3CE7-4829-9D2B-A3C3B9FC491C}" dt="2023-06-09T04:09:11.490" v="1293"/>
          <ac:spMkLst>
            <pc:docMk/>
            <pc:sldMk cId="3803909078" sldId="662"/>
            <ac:spMk id="2" creationId="{936310D1-9D44-5A9A-2ADE-E91303ADBCE8}"/>
          </ac:spMkLst>
        </pc:spChg>
        <pc:spChg chg="add mod">
          <ac:chgData name="Watanabe Go" userId="eca159047afb4479" providerId="LiveId" clId="{8CE035C6-3CE7-4829-9D2B-A3C3B9FC491C}" dt="2023-06-11T18:09:58.156" v="2164" actId="14100"/>
          <ac:spMkLst>
            <pc:docMk/>
            <pc:sldMk cId="3803909078" sldId="662"/>
            <ac:spMk id="5" creationId="{8CF39B5C-E4B1-7A58-FD6A-463A8F5EDF79}"/>
          </ac:spMkLst>
        </pc:spChg>
        <pc:picChg chg="add mod modCrop">
          <ac:chgData name="Watanabe Go" userId="eca159047afb4479" providerId="LiveId" clId="{8CE035C6-3CE7-4829-9D2B-A3C3B9FC491C}" dt="2023-06-09T04:09:17.768" v="1295" actId="14100"/>
          <ac:picMkLst>
            <pc:docMk/>
            <pc:sldMk cId="3803909078" sldId="662"/>
            <ac:picMk id="6" creationId="{E50D573C-67D7-4EF3-9505-99E513AD051F}"/>
          </ac:picMkLst>
        </pc:picChg>
      </pc:sldChg>
      <pc:sldChg chg="addSp delSp modSp new mod">
        <pc:chgData name="Watanabe Go" userId="eca159047afb4479" providerId="LiveId" clId="{8CE035C6-3CE7-4829-9D2B-A3C3B9FC491C}" dt="2023-06-11T18:10:44.808" v="2167" actId="21"/>
        <pc:sldMkLst>
          <pc:docMk/>
          <pc:sldMk cId="259135880" sldId="663"/>
        </pc:sldMkLst>
        <pc:spChg chg="mod">
          <ac:chgData name="Watanabe Go" userId="eca159047afb4479" providerId="LiveId" clId="{8CE035C6-3CE7-4829-9D2B-A3C3B9FC491C}" dt="2023-06-08T02:04:33.757" v="311"/>
          <ac:spMkLst>
            <pc:docMk/>
            <pc:sldMk cId="259135880" sldId="663"/>
            <ac:spMk id="2" creationId="{D2223FA3-54E7-EB3F-B6D6-7973612546D8}"/>
          </ac:spMkLst>
        </pc:spChg>
        <pc:spChg chg="add del mod">
          <ac:chgData name="Watanabe Go" userId="eca159047afb4479" providerId="LiveId" clId="{8CE035C6-3CE7-4829-9D2B-A3C3B9FC491C}" dt="2023-06-11T18:10:44.808" v="2167" actId="21"/>
          <ac:spMkLst>
            <pc:docMk/>
            <pc:sldMk cId="259135880" sldId="663"/>
            <ac:spMk id="5" creationId="{9D155571-A0CF-F180-F4A6-BF41A51D6180}"/>
          </ac:spMkLst>
        </pc:spChg>
        <pc:picChg chg="add mod">
          <ac:chgData name="Watanabe Go" userId="eca159047afb4479" providerId="LiveId" clId="{8CE035C6-3CE7-4829-9D2B-A3C3B9FC491C}" dt="2023-06-08T02:04:30.898" v="291" actId="1076"/>
          <ac:picMkLst>
            <pc:docMk/>
            <pc:sldMk cId="259135880" sldId="663"/>
            <ac:picMk id="6" creationId="{8310928D-9728-0799-C517-F0FF794A6BA3}"/>
          </ac:picMkLst>
        </pc:picChg>
      </pc:sldChg>
      <pc:sldChg chg="addSp modSp new mod">
        <pc:chgData name="Watanabe Go" userId="eca159047afb4479" providerId="LiveId" clId="{8CE035C6-3CE7-4829-9D2B-A3C3B9FC491C}" dt="2023-06-11T18:10:55.983" v="2170" actId="14100"/>
        <pc:sldMkLst>
          <pc:docMk/>
          <pc:sldMk cId="3015217277" sldId="664"/>
        </pc:sldMkLst>
        <pc:spChg chg="mod">
          <ac:chgData name="Watanabe Go" userId="eca159047afb4479" providerId="LiveId" clId="{8CE035C6-3CE7-4829-9D2B-A3C3B9FC491C}" dt="2023-06-09T04:10:43.645" v="1358"/>
          <ac:spMkLst>
            <pc:docMk/>
            <pc:sldMk cId="3015217277" sldId="664"/>
            <ac:spMk id="2" creationId="{7117A919-84CA-436A-E8B6-9783A66AE968}"/>
          </ac:spMkLst>
        </pc:spChg>
        <pc:spChg chg="add mod">
          <ac:chgData name="Watanabe Go" userId="eca159047afb4479" providerId="LiveId" clId="{8CE035C6-3CE7-4829-9D2B-A3C3B9FC491C}" dt="2023-06-11T18:10:55.983" v="2170" actId="14100"/>
          <ac:spMkLst>
            <pc:docMk/>
            <pc:sldMk cId="3015217277" sldId="664"/>
            <ac:spMk id="5" creationId="{D27E7C59-C805-CFCF-5015-667072660BFA}"/>
          </ac:spMkLst>
        </pc:spChg>
        <pc:picChg chg="add mod">
          <ac:chgData name="Watanabe Go" userId="eca159047afb4479" providerId="LiveId" clId="{8CE035C6-3CE7-4829-9D2B-A3C3B9FC491C}" dt="2023-06-08T02:05:26.554" v="315" actId="1076"/>
          <ac:picMkLst>
            <pc:docMk/>
            <pc:sldMk cId="3015217277" sldId="664"/>
            <ac:picMk id="6" creationId="{36E2EC18-8C2B-C819-ADC8-A58301B00A49}"/>
          </ac:picMkLst>
        </pc:picChg>
      </pc:sldChg>
      <pc:sldChg chg="addSp modSp new mod">
        <pc:chgData name="Watanabe Go" userId="eca159047afb4479" providerId="LiveId" clId="{8CE035C6-3CE7-4829-9D2B-A3C3B9FC491C}" dt="2023-06-11T18:11:10.326" v="2176" actId="14100"/>
        <pc:sldMkLst>
          <pc:docMk/>
          <pc:sldMk cId="3682642995" sldId="665"/>
        </pc:sldMkLst>
        <pc:spChg chg="mod">
          <ac:chgData name="Watanabe Go" userId="eca159047afb4479" providerId="LiveId" clId="{8CE035C6-3CE7-4829-9D2B-A3C3B9FC491C}" dt="2023-06-09T04:10:58.223" v="1394"/>
          <ac:spMkLst>
            <pc:docMk/>
            <pc:sldMk cId="3682642995" sldId="665"/>
            <ac:spMk id="2" creationId="{207E510D-442E-3B96-563A-291BC6D88E76}"/>
          </ac:spMkLst>
        </pc:spChg>
        <pc:spChg chg="add mod">
          <ac:chgData name="Watanabe Go" userId="eca159047afb4479" providerId="LiveId" clId="{8CE035C6-3CE7-4829-9D2B-A3C3B9FC491C}" dt="2023-06-11T18:11:10.326" v="2176" actId="14100"/>
          <ac:spMkLst>
            <pc:docMk/>
            <pc:sldMk cId="3682642995" sldId="665"/>
            <ac:spMk id="5" creationId="{1F8F2CBC-8F44-2BB3-3086-DEE19F5C347D}"/>
          </ac:spMkLst>
        </pc:spChg>
        <pc:picChg chg="add mod">
          <ac:chgData name="Watanabe Go" userId="eca159047afb4479" providerId="LiveId" clId="{8CE035C6-3CE7-4829-9D2B-A3C3B9FC491C}" dt="2023-06-11T18:11:01.973" v="2173" actId="1076"/>
          <ac:picMkLst>
            <pc:docMk/>
            <pc:sldMk cId="3682642995" sldId="665"/>
            <ac:picMk id="6" creationId="{D2211B34-9EEB-DE44-6567-4FB05A2B3E0E}"/>
          </ac:picMkLst>
        </pc:picChg>
      </pc:sldChg>
      <pc:sldChg chg="addSp modSp new mod modNotesTx">
        <pc:chgData name="Watanabe Go" userId="eca159047afb4479" providerId="LiveId" clId="{8CE035C6-3CE7-4829-9D2B-A3C3B9FC491C}" dt="2023-06-11T18:07:54.488" v="2106" actId="1035"/>
        <pc:sldMkLst>
          <pc:docMk/>
          <pc:sldMk cId="2246695639" sldId="666"/>
        </pc:sldMkLst>
        <pc:picChg chg="add mod">
          <ac:chgData name="Watanabe Go" userId="eca159047afb4479" providerId="LiveId" clId="{8CE035C6-3CE7-4829-9D2B-A3C3B9FC491C}" dt="2023-06-11T18:07:54.488" v="2106" actId="1035"/>
          <ac:picMkLst>
            <pc:docMk/>
            <pc:sldMk cId="2246695639" sldId="666"/>
            <ac:picMk id="6" creationId="{76F2EC63-66FD-CEC6-9AEC-4CABA8C91084}"/>
          </ac:picMkLst>
        </pc:picChg>
      </pc:sldChg>
      <pc:sldChg chg="addSp modSp new mod">
        <pc:chgData name="Watanabe Go" userId="eca159047afb4479" providerId="LiveId" clId="{8CE035C6-3CE7-4829-9D2B-A3C3B9FC491C}" dt="2023-06-11T18:08:05.070" v="2108" actId="1076"/>
        <pc:sldMkLst>
          <pc:docMk/>
          <pc:sldMk cId="3597487093" sldId="667"/>
        </pc:sldMkLst>
        <pc:picChg chg="add mod">
          <ac:chgData name="Watanabe Go" userId="eca159047afb4479" providerId="LiveId" clId="{8CE035C6-3CE7-4829-9D2B-A3C3B9FC491C}" dt="2023-06-11T18:08:05.070" v="2108" actId="1076"/>
          <ac:picMkLst>
            <pc:docMk/>
            <pc:sldMk cId="3597487093" sldId="667"/>
            <ac:picMk id="6" creationId="{EE2A74A9-272F-3B1D-E1ED-B6EA7257D3C2}"/>
          </ac:picMkLst>
        </pc:picChg>
      </pc:sldChg>
      <pc:sldChg chg="addSp modSp new mod">
        <pc:chgData name="Watanabe Go" userId="eca159047afb4479" providerId="LiveId" clId="{8CE035C6-3CE7-4829-9D2B-A3C3B9FC491C}" dt="2023-06-11T18:11:24.695" v="2180" actId="14100"/>
        <pc:sldMkLst>
          <pc:docMk/>
          <pc:sldMk cId="742695550" sldId="668"/>
        </pc:sldMkLst>
        <pc:spChg chg="add mod">
          <ac:chgData name="Watanabe Go" userId="eca159047afb4479" providerId="LiveId" clId="{8CE035C6-3CE7-4829-9D2B-A3C3B9FC491C}" dt="2023-06-11T18:11:24.695" v="2180" actId="14100"/>
          <ac:spMkLst>
            <pc:docMk/>
            <pc:sldMk cId="742695550" sldId="668"/>
            <ac:spMk id="5" creationId="{33A613A0-BFC3-72A5-A5BA-9CB37CEBC994}"/>
          </ac:spMkLst>
        </pc:spChg>
        <pc:picChg chg="add mod">
          <ac:chgData name="Watanabe Go" userId="eca159047afb4479" providerId="LiveId" clId="{8CE035C6-3CE7-4829-9D2B-A3C3B9FC491C}" dt="2023-06-11T18:07:11.019" v="2092" actId="14100"/>
          <ac:picMkLst>
            <pc:docMk/>
            <pc:sldMk cId="742695550" sldId="668"/>
            <ac:picMk id="6" creationId="{3CDB18A7-4ECD-D721-4D28-73EB0E2BDE75}"/>
          </ac:picMkLst>
        </pc:picChg>
      </pc:sldChg>
      <pc:sldChg chg="addSp modSp new mod">
        <pc:chgData name="Watanabe Go" userId="eca159047afb4479" providerId="LiveId" clId="{8CE035C6-3CE7-4829-9D2B-A3C3B9FC491C}" dt="2023-06-11T23:35:22.123" v="2515" actId="14100"/>
        <pc:sldMkLst>
          <pc:docMk/>
          <pc:sldMk cId="785245055" sldId="669"/>
        </pc:sldMkLst>
        <pc:picChg chg="add mod">
          <ac:chgData name="Watanabe Go" userId="eca159047afb4479" providerId="LiveId" clId="{8CE035C6-3CE7-4829-9D2B-A3C3B9FC491C}" dt="2023-06-11T23:35:22.123" v="2515" actId="14100"/>
          <ac:picMkLst>
            <pc:docMk/>
            <pc:sldMk cId="785245055" sldId="669"/>
            <ac:picMk id="6" creationId="{6C42ABF1-D728-B1DE-A8FF-D0BE253B4C44}"/>
          </ac:picMkLst>
        </pc:picChg>
      </pc:sldChg>
      <pc:sldChg chg="addSp new mod">
        <pc:chgData name="Watanabe Go" userId="eca159047afb4479" providerId="LiveId" clId="{8CE035C6-3CE7-4829-9D2B-A3C3B9FC491C}" dt="2023-06-08T02:57:47.526" v="330" actId="22"/>
        <pc:sldMkLst>
          <pc:docMk/>
          <pc:sldMk cId="2971612110" sldId="670"/>
        </pc:sldMkLst>
        <pc:picChg chg="add">
          <ac:chgData name="Watanabe Go" userId="eca159047afb4479" providerId="LiveId" clId="{8CE035C6-3CE7-4829-9D2B-A3C3B9FC491C}" dt="2023-06-08T02:57:47.526" v="330" actId="22"/>
          <ac:picMkLst>
            <pc:docMk/>
            <pc:sldMk cId="2971612110" sldId="670"/>
            <ac:picMk id="6" creationId="{94A8A3C7-A03B-BFED-E6EC-1998FCCCC5DC}"/>
          </ac:picMkLst>
        </pc:picChg>
      </pc:sldChg>
      <pc:sldChg chg="modSp new mod">
        <pc:chgData name="Watanabe Go" userId="eca159047afb4479" providerId="LiveId" clId="{8CE035C6-3CE7-4829-9D2B-A3C3B9FC491C}" dt="2023-06-09T04:35:47.634" v="1855"/>
        <pc:sldMkLst>
          <pc:docMk/>
          <pc:sldMk cId="1272573690" sldId="671"/>
        </pc:sldMkLst>
        <pc:spChg chg="mod">
          <ac:chgData name="Watanabe Go" userId="eca159047afb4479" providerId="LiveId" clId="{8CE035C6-3CE7-4829-9D2B-A3C3B9FC491C}" dt="2023-06-09T04:35:47.634" v="1855"/>
          <ac:spMkLst>
            <pc:docMk/>
            <pc:sldMk cId="1272573690" sldId="671"/>
            <ac:spMk id="2" creationId="{9F541CA1-E7CD-893C-B026-A2385D09724A}"/>
          </ac:spMkLst>
        </pc:spChg>
      </pc:sldChg>
      <pc:sldChg chg="addSp new mod">
        <pc:chgData name="Watanabe Go" userId="eca159047afb4479" providerId="LiveId" clId="{8CE035C6-3CE7-4829-9D2B-A3C3B9FC491C}" dt="2023-06-08T03:01:32.201" v="355" actId="22"/>
        <pc:sldMkLst>
          <pc:docMk/>
          <pc:sldMk cId="3003646400" sldId="672"/>
        </pc:sldMkLst>
        <pc:picChg chg="add">
          <ac:chgData name="Watanabe Go" userId="eca159047afb4479" providerId="LiveId" clId="{8CE035C6-3CE7-4829-9D2B-A3C3B9FC491C}" dt="2023-06-08T03:01:32.201" v="355" actId="22"/>
          <ac:picMkLst>
            <pc:docMk/>
            <pc:sldMk cId="3003646400" sldId="672"/>
            <ac:picMk id="6" creationId="{42B80F3F-6A1A-B227-D8C7-33CBB0CC1824}"/>
          </ac:picMkLst>
        </pc:picChg>
      </pc:sldChg>
      <pc:sldChg chg="addSp modSp add mod">
        <pc:chgData name="Watanabe Go" userId="eca159047afb4479" providerId="LiveId" clId="{8CE035C6-3CE7-4829-9D2B-A3C3B9FC491C}" dt="2023-06-11T23:25:33.618" v="2188" actId="14100"/>
        <pc:sldMkLst>
          <pc:docMk/>
          <pc:sldMk cId="1189074366" sldId="673"/>
        </pc:sldMkLst>
        <pc:spChg chg="add mod">
          <ac:chgData name="Watanabe Go" userId="eca159047afb4479" providerId="LiveId" clId="{8CE035C6-3CE7-4829-9D2B-A3C3B9FC491C}" dt="2023-06-11T23:25:33.618" v="2188" actId="14100"/>
          <ac:spMkLst>
            <pc:docMk/>
            <pc:sldMk cId="1189074366" sldId="673"/>
            <ac:spMk id="5" creationId="{6B37A25A-63FB-579F-5395-3A5FBEE01D48}"/>
          </ac:spMkLst>
        </pc:spChg>
        <pc:picChg chg="mod">
          <ac:chgData name="Watanabe Go" userId="eca159047afb4479" providerId="LiveId" clId="{8CE035C6-3CE7-4829-9D2B-A3C3B9FC491C}" dt="2023-06-11T23:24:49.019" v="2183" actId="14100"/>
          <ac:picMkLst>
            <pc:docMk/>
            <pc:sldMk cId="1189074366" sldId="673"/>
            <ac:picMk id="6" creationId="{D2FD0D59-665B-F490-35B5-E43FFF25AA87}"/>
          </ac:picMkLst>
        </pc:picChg>
      </pc:sldChg>
      <pc:sldChg chg="addSp new del mod modNotesTx">
        <pc:chgData name="Watanabe Go" userId="eca159047afb4479" providerId="LiveId" clId="{8CE035C6-3CE7-4829-9D2B-A3C3B9FC491C}" dt="2023-06-08T03:07:01.761" v="365" actId="2696"/>
        <pc:sldMkLst>
          <pc:docMk/>
          <pc:sldMk cId="2927620489" sldId="673"/>
        </pc:sldMkLst>
        <pc:picChg chg="add">
          <ac:chgData name="Watanabe Go" userId="eca159047afb4479" providerId="LiveId" clId="{8CE035C6-3CE7-4829-9D2B-A3C3B9FC491C}" dt="2023-06-08T03:02:39.525" v="358" actId="22"/>
          <ac:picMkLst>
            <pc:docMk/>
            <pc:sldMk cId="2927620489" sldId="673"/>
            <ac:picMk id="6" creationId="{D2FD0D59-665B-F490-35B5-E43FFF25AA87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2085099079" sldId="674"/>
        </pc:sldMkLst>
        <pc:picChg chg="add">
          <ac:chgData name="Watanabe Go" userId="eca159047afb4479" providerId="LiveId" clId="{8CE035C6-3CE7-4829-9D2B-A3C3B9FC491C}" dt="2023-06-08T03:04:32.588" v="360" actId="22"/>
          <ac:picMkLst>
            <pc:docMk/>
            <pc:sldMk cId="2085099079" sldId="674"/>
            <ac:picMk id="6" creationId="{9FB9BBEC-F18E-DDA6-5254-3EA5D0733624}"/>
          </ac:picMkLst>
        </pc:picChg>
      </pc:sldChg>
      <pc:sldChg chg="addSp modSp add mod">
        <pc:chgData name="Watanabe Go" userId="eca159047afb4479" providerId="LiveId" clId="{8CE035C6-3CE7-4829-9D2B-A3C3B9FC491C}" dt="2023-06-11T23:26:16.961" v="2199" actId="1035"/>
        <pc:sldMkLst>
          <pc:docMk/>
          <pc:sldMk cId="3965226917" sldId="674"/>
        </pc:sldMkLst>
        <pc:spChg chg="add mod">
          <ac:chgData name="Watanabe Go" userId="eca159047afb4479" providerId="LiveId" clId="{8CE035C6-3CE7-4829-9D2B-A3C3B9FC491C}" dt="2023-06-11T23:26:01.390" v="2192" actId="14100"/>
          <ac:spMkLst>
            <pc:docMk/>
            <pc:sldMk cId="3965226917" sldId="674"/>
            <ac:spMk id="5" creationId="{ABE3E61D-98D9-F50C-8EF6-6C25AD476036}"/>
          </ac:spMkLst>
        </pc:spChg>
        <pc:spChg chg="add mod">
          <ac:chgData name="Watanabe Go" userId="eca159047afb4479" providerId="LiveId" clId="{8CE035C6-3CE7-4829-9D2B-A3C3B9FC491C}" dt="2023-06-11T23:26:16.961" v="2199" actId="1035"/>
          <ac:spMkLst>
            <pc:docMk/>
            <pc:sldMk cId="3965226917" sldId="674"/>
            <ac:spMk id="7" creationId="{E6B63C66-C221-4CF0-DFBC-B858DD234230}"/>
          </ac:spMkLst>
        </pc:spChg>
        <pc:picChg chg="mod">
          <ac:chgData name="Watanabe Go" userId="eca159047afb4479" providerId="LiveId" clId="{8CE035C6-3CE7-4829-9D2B-A3C3B9FC491C}" dt="2023-06-11T23:25:01.435" v="2185" actId="14100"/>
          <ac:picMkLst>
            <pc:docMk/>
            <pc:sldMk cId="3965226917" sldId="674"/>
            <ac:picMk id="6" creationId="{9FB9BBEC-F18E-DDA6-5254-3EA5D0733624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1082592799" sldId="675"/>
        </pc:sldMkLst>
        <pc:picChg chg="add">
          <ac:chgData name="Watanabe Go" userId="eca159047afb4479" providerId="LiveId" clId="{8CE035C6-3CE7-4829-9D2B-A3C3B9FC491C}" dt="2023-06-08T03:06:18.079" v="362" actId="22"/>
          <ac:picMkLst>
            <pc:docMk/>
            <pc:sldMk cId="1082592799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7:18.472" v="2226" actId="1038"/>
        <pc:sldMkLst>
          <pc:docMk/>
          <pc:sldMk cId="1311676135" sldId="675"/>
        </pc:sldMkLst>
        <pc:spChg chg="add mod">
          <ac:chgData name="Watanabe Go" userId="eca159047afb4479" providerId="LiveId" clId="{8CE035C6-3CE7-4829-9D2B-A3C3B9FC491C}" dt="2023-06-11T23:27:07.373" v="2223" actId="1037"/>
          <ac:spMkLst>
            <pc:docMk/>
            <pc:sldMk cId="1311676135" sldId="675"/>
            <ac:spMk id="5" creationId="{91C3EBEF-D793-E1E2-7044-483080D0B376}"/>
          </ac:spMkLst>
        </pc:spChg>
        <pc:spChg chg="add mod">
          <ac:chgData name="Watanabe Go" userId="eca159047afb4479" providerId="LiveId" clId="{8CE035C6-3CE7-4829-9D2B-A3C3B9FC491C}" dt="2023-06-11T23:27:18.472" v="2226" actId="1038"/>
          <ac:spMkLst>
            <pc:docMk/>
            <pc:sldMk cId="1311676135" sldId="675"/>
            <ac:spMk id="7" creationId="{A49F38DE-5C6E-1632-D5DB-30B43BB4AC72}"/>
          </ac:spMkLst>
        </pc:spChg>
        <pc:picChg chg="mod">
          <ac:chgData name="Watanabe Go" userId="eca159047afb4479" providerId="LiveId" clId="{8CE035C6-3CE7-4829-9D2B-A3C3B9FC491C}" dt="2023-06-11T23:27:02.158" v="2216" actId="14100"/>
          <ac:picMkLst>
            <pc:docMk/>
            <pc:sldMk cId="1311676135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8:12.371" v="2266" actId="1035"/>
        <pc:sldMkLst>
          <pc:docMk/>
          <pc:sldMk cId="408365178" sldId="676"/>
        </pc:sldMkLst>
        <pc:spChg chg="add mod">
          <ac:chgData name="Watanabe Go" userId="eca159047afb4479" providerId="LiveId" clId="{8CE035C6-3CE7-4829-9D2B-A3C3B9FC491C}" dt="2023-06-11T23:28:12.371" v="2266" actId="1035"/>
          <ac:spMkLst>
            <pc:docMk/>
            <pc:sldMk cId="408365178" sldId="676"/>
            <ac:spMk id="5" creationId="{BD32BEC6-DD68-B9AE-67F8-074476B3A211}"/>
          </ac:spMkLst>
        </pc:spChg>
        <pc:spChg chg="add mod">
          <ac:chgData name="Watanabe Go" userId="eca159047afb4479" providerId="LiveId" clId="{8CE035C6-3CE7-4829-9D2B-A3C3B9FC491C}" dt="2023-06-11T23:28:03.775" v="2256" actId="1035"/>
          <ac:spMkLst>
            <pc:docMk/>
            <pc:sldMk cId="408365178" sldId="676"/>
            <ac:spMk id="7" creationId="{E71FCE19-6C43-D07D-C5DC-B34599FF3819}"/>
          </ac:spMkLst>
        </pc:spChg>
        <pc:picChg chg="mod">
          <ac:chgData name="Watanabe Go" userId="eca159047afb4479" providerId="LiveId" clId="{8CE035C6-3CE7-4829-9D2B-A3C3B9FC491C}" dt="2023-06-11T23:27:30.065" v="2228" actId="14100"/>
          <ac:picMkLst>
            <pc:docMk/>
            <pc:sldMk cId="408365178" sldId="676"/>
            <ac:picMk id="6" creationId="{69F05CFF-BBA5-E740-E44A-0AE97F7FE965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3261029321" sldId="676"/>
        </pc:sldMkLst>
        <pc:picChg chg="add">
          <ac:chgData name="Watanabe Go" userId="eca159047afb4479" providerId="LiveId" clId="{8CE035C6-3CE7-4829-9D2B-A3C3B9FC491C}" dt="2023-06-08T03:06:51.008" v="364" actId="22"/>
          <ac:picMkLst>
            <pc:docMk/>
            <pc:sldMk cId="3261029321" sldId="676"/>
            <ac:picMk id="6" creationId="{69F05CFF-BBA5-E740-E44A-0AE97F7FE965}"/>
          </ac:picMkLst>
        </pc:picChg>
      </pc:sldChg>
      <pc:sldChg chg="addSp delSp modSp new mod">
        <pc:chgData name="Watanabe Go" userId="eca159047afb4479" providerId="LiveId" clId="{8CE035C6-3CE7-4829-9D2B-A3C3B9FC491C}" dt="2023-06-11T23:34:06.624" v="2439" actId="14100"/>
        <pc:sldMkLst>
          <pc:docMk/>
          <pc:sldMk cId="1703679330" sldId="677"/>
        </pc:sldMkLst>
        <pc:spChg chg="add mod">
          <ac:chgData name="Watanabe Go" userId="eca159047afb4479" providerId="LiveId" clId="{8CE035C6-3CE7-4829-9D2B-A3C3B9FC491C}" dt="2023-06-11T23:33:06.930" v="2352" actId="14100"/>
          <ac:spMkLst>
            <pc:docMk/>
            <pc:sldMk cId="1703679330" sldId="677"/>
            <ac:spMk id="5" creationId="{C79B3516-78B5-DDF8-CC74-3933387F7CE9}"/>
          </ac:spMkLst>
        </pc:spChg>
        <pc:spChg chg="add mod">
          <ac:chgData name="Watanabe Go" userId="eca159047afb4479" providerId="LiveId" clId="{8CE035C6-3CE7-4829-9D2B-A3C3B9FC491C}" dt="2023-06-11T23:33:29.744" v="2370"/>
          <ac:spMkLst>
            <pc:docMk/>
            <pc:sldMk cId="1703679330" sldId="677"/>
            <ac:spMk id="6" creationId="{D485B155-8184-4780-EF76-35F962A6F01D}"/>
          </ac:spMkLst>
        </pc:spChg>
        <pc:spChg chg="add mod">
          <ac:chgData name="Watanabe Go" userId="eca159047afb4479" providerId="LiveId" clId="{8CE035C6-3CE7-4829-9D2B-A3C3B9FC491C}" dt="2023-06-11T23:34:06.624" v="2439" actId="14100"/>
          <ac:spMkLst>
            <pc:docMk/>
            <pc:sldMk cId="1703679330" sldId="677"/>
            <ac:spMk id="7" creationId="{6850DCC2-1C70-F3BC-2DF0-BCA03EA68AFB}"/>
          </ac:spMkLst>
        </pc:spChg>
        <pc:picChg chg="add del">
          <ac:chgData name="Watanabe Go" userId="eca159047afb4479" providerId="LiveId" clId="{8CE035C6-3CE7-4829-9D2B-A3C3B9FC491C}" dt="2023-06-08T03:12:47.418" v="369" actId="478"/>
          <ac:picMkLst>
            <pc:docMk/>
            <pc:sldMk cId="1703679330" sldId="677"/>
            <ac:picMk id="6" creationId="{B3D19EB8-B6D2-FAB2-CE32-6F7FA3D9C6EE}"/>
          </ac:picMkLst>
        </pc:picChg>
        <pc:picChg chg="add mod modCrop">
          <ac:chgData name="Watanabe Go" userId="eca159047afb4479" providerId="LiveId" clId="{8CE035C6-3CE7-4829-9D2B-A3C3B9FC491C}" dt="2023-06-11T23:29:11.893" v="2270" actId="1076"/>
          <ac:picMkLst>
            <pc:docMk/>
            <pc:sldMk cId="1703679330" sldId="677"/>
            <ac:picMk id="8" creationId="{7FBE46E5-5C14-5804-468B-B27EF54C1E0E}"/>
          </ac:picMkLst>
        </pc:picChg>
      </pc:sldChg>
      <pc:sldChg chg="addSp modSp new mod">
        <pc:chgData name="Watanabe Go" userId="eca159047afb4479" providerId="LiveId" clId="{8CE035C6-3CE7-4829-9D2B-A3C3B9FC491C}" dt="2023-06-11T23:35:08.993" v="2513" actId="14100"/>
        <pc:sldMkLst>
          <pc:docMk/>
          <pc:sldMk cId="2905086056" sldId="678"/>
        </pc:sldMkLst>
        <pc:spChg chg="mod">
          <ac:chgData name="Watanabe Go" userId="eca159047afb4479" providerId="LiveId" clId="{8CE035C6-3CE7-4829-9D2B-A3C3B9FC491C}" dt="2023-06-09T04:31:32.407" v="1671"/>
          <ac:spMkLst>
            <pc:docMk/>
            <pc:sldMk cId="2905086056" sldId="678"/>
            <ac:spMk id="2" creationId="{E60E59A0-201F-F011-FCE8-6BE38A791908}"/>
          </ac:spMkLst>
        </pc:spChg>
        <pc:spChg chg="mod">
          <ac:chgData name="Watanabe Go" userId="eca159047afb4479" providerId="LiveId" clId="{8CE035C6-3CE7-4829-9D2B-A3C3B9FC491C}" dt="2023-06-09T04:31:37.405" v="1707"/>
          <ac:spMkLst>
            <pc:docMk/>
            <pc:sldMk cId="2905086056" sldId="678"/>
            <ac:spMk id="4" creationId="{E0DD7A72-300A-7F51-13E1-8893A0B280FD}"/>
          </ac:spMkLst>
        </pc:spChg>
        <pc:spChg chg="add mod">
          <ac:chgData name="Watanabe Go" userId="eca159047afb4479" providerId="LiveId" clId="{8CE035C6-3CE7-4829-9D2B-A3C3B9FC491C}" dt="2023-06-08T03:17:07.052" v="385" actId="403"/>
          <ac:spMkLst>
            <pc:docMk/>
            <pc:sldMk cId="2905086056" sldId="678"/>
            <ac:spMk id="5" creationId="{88ADB230-EF04-7A7D-2360-EC026DF59B8A}"/>
          </ac:spMkLst>
        </pc:spChg>
        <pc:spChg chg="add mod">
          <ac:chgData name="Watanabe Go" userId="eca159047afb4479" providerId="LiveId" clId="{8CE035C6-3CE7-4829-9D2B-A3C3B9FC491C}" dt="2023-06-09T03:59:44.332" v="766" actId="1076"/>
          <ac:spMkLst>
            <pc:docMk/>
            <pc:sldMk cId="2905086056" sldId="678"/>
            <ac:spMk id="6" creationId="{55535D16-39B0-5473-C7EA-CFA3FCDFFCE5}"/>
          </ac:spMkLst>
        </pc:spChg>
        <pc:spChg chg="add mod">
          <ac:chgData name="Watanabe Go" userId="eca159047afb4479" providerId="LiveId" clId="{8CE035C6-3CE7-4829-9D2B-A3C3B9FC491C}" dt="2023-06-11T23:35:08.993" v="2513" actId="14100"/>
          <ac:spMkLst>
            <pc:docMk/>
            <pc:sldMk cId="2905086056" sldId="678"/>
            <ac:spMk id="7" creationId="{E80D921D-2DAA-91DE-1A85-3C55EBC0772F}"/>
          </ac:spMkLst>
        </pc:spChg>
      </pc:sldChg>
      <pc:sldChg chg="addSp delSp modSp new mod modClrScheme chgLayout">
        <pc:chgData name="Watanabe Go" userId="eca159047afb4479" providerId="LiveId" clId="{8CE035C6-3CE7-4829-9D2B-A3C3B9FC491C}" dt="2023-06-09T04:38:02.451" v="1950" actId="20577"/>
        <pc:sldMkLst>
          <pc:docMk/>
          <pc:sldMk cId="1437455836" sldId="679"/>
        </pc:sldMkLst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2" creationId="{23443D39-4DC0-F81C-1025-BCFFE90C70E1}"/>
          </ac:spMkLst>
        </pc:spChg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3" creationId="{CB7413BE-127C-953D-FD02-DD46A5C4DEA0}"/>
          </ac:spMkLst>
        </pc:spChg>
        <pc:spChg chg="add mod ord">
          <ac:chgData name="Watanabe Go" userId="eca159047afb4479" providerId="LiveId" clId="{8CE035C6-3CE7-4829-9D2B-A3C3B9FC491C}" dt="2023-06-09T04:14:44.947" v="1530" actId="20577"/>
          <ac:spMkLst>
            <pc:docMk/>
            <pc:sldMk cId="1437455836" sldId="679"/>
            <ac:spMk id="4" creationId="{4A489C37-4234-57C9-EFD8-991574590A95}"/>
          </ac:spMkLst>
        </pc:spChg>
        <pc:spChg chg="add mod ord">
          <ac:chgData name="Watanabe Go" userId="eca159047afb4479" providerId="LiveId" clId="{8CE035C6-3CE7-4829-9D2B-A3C3B9FC491C}" dt="2023-06-09T04:14:17.377" v="1514"/>
          <ac:spMkLst>
            <pc:docMk/>
            <pc:sldMk cId="1437455836" sldId="679"/>
            <ac:spMk id="5" creationId="{968DB237-1C94-78AD-9B15-E05329E5FC6A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6" creationId="{2401CF17-E3C8-ED2A-DD05-F1FA710BDFFF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7" creationId="{1707A340-27AF-B5FF-3EE1-059A2A9B26CF}"/>
          </ac:spMkLst>
        </pc:spChg>
        <pc:spChg chg="add">
          <ac:chgData name="Watanabe Go" userId="eca159047afb4479" providerId="LiveId" clId="{8CE035C6-3CE7-4829-9D2B-A3C3B9FC491C}" dt="2023-06-09T04:36:03.461" v="1856" actId="11529"/>
          <ac:spMkLst>
            <pc:docMk/>
            <pc:sldMk cId="1437455836" sldId="679"/>
            <ac:spMk id="8" creationId="{02FA1824-6E1E-A6B2-5990-5AEB1E964B58}"/>
          </ac:spMkLst>
        </pc:spChg>
        <pc:spChg chg="add mod">
          <ac:chgData name="Watanabe Go" userId="eca159047afb4479" providerId="LiveId" clId="{8CE035C6-3CE7-4829-9D2B-A3C3B9FC491C}" dt="2023-06-09T04:37:23.260" v="1910" actId="1076"/>
          <ac:spMkLst>
            <pc:docMk/>
            <pc:sldMk cId="1437455836" sldId="679"/>
            <ac:spMk id="9" creationId="{1B66E770-4441-6C53-2B9C-ECA6F13C0F88}"/>
          </ac:spMkLst>
        </pc:spChg>
        <pc:spChg chg="add mod">
          <ac:chgData name="Watanabe Go" userId="eca159047afb4479" providerId="LiveId" clId="{8CE035C6-3CE7-4829-9D2B-A3C3B9FC491C}" dt="2023-06-09T04:37:18.509" v="1909" actId="14100"/>
          <ac:spMkLst>
            <pc:docMk/>
            <pc:sldMk cId="1437455836" sldId="679"/>
            <ac:spMk id="10" creationId="{FD4E4D8B-8EEA-1BEF-BE25-B781CCFEEAA8}"/>
          </ac:spMkLst>
        </pc:spChg>
        <pc:spChg chg="add mod">
          <ac:chgData name="Watanabe Go" userId="eca159047afb4479" providerId="LiveId" clId="{8CE035C6-3CE7-4829-9D2B-A3C3B9FC491C}" dt="2023-06-09T04:37:41.609" v="1931" actId="14100"/>
          <ac:spMkLst>
            <pc:docMk/>
            <pc:sldMk cId="1437455836" sldId="679"/>
            <ac:spMk id="11" creationId="{1A50123C-B084-5C76-EBB3-06601E2FC69F}"/>
          </ac:spMkLst>
        </pc:spChg>
        <pc:spChg chg="add mod">
          <ac:chgData name="Watanabe Go" userId="eca159047afb4479" providerId="LiveId" clId="{8CE035C6-3CE7-4829-9D2B-A3C3B9FC491C}" dt="2023-06-09T04:38:02.451" v="1950" actId="20577"/>
          <ac:spMkLst>
            <pc:docMk/>
            <pc:sldMk cId="1437455836" sldId="679"/>
            <ac:spMk id="12" creationId="{6C1A00C8-9944-4B81-4568-53F2095460F9}"/>
          </ac:spMkLst>
        </pc:spChg>
      </pc:sldChg>
      <pc:sldChg chg="modSp add del mod">
        <pc:chgData name="Watanabe Go" userId="eca159047afb4479" providerId="LiveId" clId="{8CE035C6-3CE7-4829-9D2B-A3C3B9FC491C}" dt="2023-06-08T03:19:43.251" v="392" actId="47"/>
        <pc:sldMkLst>
          <pc:docMk/>
          <pc:sldMk cId="3854115507" sldId="679"/>
        </pc:sldMkLst>
        <pc:spChg chg="mod">
          <ac:chgData name="Watanabe Go" userId="eca159047afb4479" providerId="LiveId" clId="{8CE035C6-3CE7-4829-9D2B-A3C3B9FC491C}" dt="2023-06-08T03:17:57.350" v="391" actId="20577"/>
          <ac:spMkLst>
            <pc:docMk/>
            <pc:sldMk cId="3854115507" sldId="679"/>
            <ac:spMk id="5" creationId="{88ADB230-EF04-7A7D-2360-EC026DF59B8A}"/>
          </ac:spMkLst>
        </pc:spChg>
      </pc:sldChg>
      <pc:sldChg chg="addSp delSp modSp new mod">
        <pc:chgData name="Watanabe Go" userId="eca159047afb4479" providerId="LiveId" clId="{8CE035C6-3CE7-4829-9D2B-A3C3B9FC491C}" dt="2023-06-11T18:11:44.924" v="2181" actId="14100"/>
        <pc:sldMkLst>
          <pc:docMk/>
          <pc:sldMk cId="3914667709" sldId="680"/>
        </pc:sldMkLst>
        <pc:spChg chg="add mod">
          <ac:chgData name="Watanabe Go" userId="eca159047afb4479" providerId="LiveId" clId="{8CE035C6-3CE7-4829-9D2B-A3C3B9FC491C}" dt="2023-06-11T18:11:44.924" v="2181" actId="14100"/>
          <ac:spMkLst>
            <pc:docMk/>
            <pc:sldMk cId="3914667709" sldId="680"/>
            <ac:spMk id="9" creationId="{EEB14363-A34C-312F-7F4C-BF0FE208F7A5}"/>
          </ac:spMkLst>
        </pc:spChg>
        <pc:picChg chg="add del mod">
          <ac:chgData name="Watanabe Go" userId="eca159047afb4479" providerId="LiveId" clId="{8CE035C6-3CE7-4829-9D2B-A3C3B9FC491C}" dt="2023-06-09T01:04:01.389" v="646" actId="478"/>
          <ac:picMkLst>
            <pc:docMk/>
            <pc:sldMk cId="3914667709" sldId="680"/>
            <ac:picMk id="6" creationId="{603C2AA4-047E-7927-6CE6-CE67A0FC5A14}"/>
          </ac:picMkLst>
        </pc:picChg>
        <pc:picChg chg="add mod">
          <ac:chgData name="Watanabe Go" userId="eca159047afb4479" providerId="LiveId" clId="{8CE035C6-3CE7-4829-9D2B-A3C3B9FC491C}" dt="2023-06-11T18:08:34.108" v="2131" actId="1037"/>
          <ac:picMkLst>
            <pc:docMk/>
            <pc:sldMk cId="3914667709" sldId="680"/>
            <ac:picMk id="8" creationId="{7C1E8917-6CF6-D84E-7C95-377D9B73D577}"/>
          </ac:picMkLst>
        </pc:picChg>
      </pc:sldChg>
      <pc:sldChg chg="addSp delSp modSp new mod">
        <pc:chgData name="Watanabe Go" userId="eca159047afb4479" providerId="LiveId" clId="{8CE035C6-3CE7-4829-9D2B-A3C3B9FC491C}" dt="2023-06-09T04:12:39.959" v="1410" actId="1036"/>
        <pc:sldMkLst>
          <pc:docMk/>
          <pc:sldMk cId="1804561967" sldId="681"/>
        </pc:sldMkLst>
        <pc:spChg chg="mod">
          <ac:chgData name="Watanabe Go" userId="eca159047afb4479" providerId="LiveId" clId="{8CE035C6-3CE7-4829-9D2B-A3C3B9FC491C}" dt="2023-06-09T01:03:16.919" v="645"/>
          <ac:spMkLst>
            <pc:docMk/>
            <pc:sldMk cId="1804561967" sldId="681"/>
            <ac:spMk id="2" creationId="{877D8458-E155-12E8-EEA2-30ADDA439452}"/>
          </ac:spMkLst>
        </pc:spChg>
        <pc:spChg chg="add del">
          <ac:chgData name="Watanabe Go" userId="eca159047afb4479" providerId="LiveId" clId="{8CE035C6-3CE7-4829-9D2B-A3C3B9FC491C}" dt="2023-06-09T04:12:10.149" v="1401" actId="478"/>
          <ac:spMkLst>
            <pc:docMk/>
            <pc:sldMk cId="1804561967" sldId="681"/>
            <ac:spMk id="15" creationId="{12215552-8B65-0481-8C67-500A85A0EB5E}"/>
          </ac:spMkLst>
        </pc:spChg>
        <pc:spChg chg="add mod">
          <ac:chgData name="Watanabe Go" userId="eca159047afb4479" providerId="LiveId" clId="{8CE035C6-3CE7-4829-9D2B-A3C3B9FC491C}" dt="2023-06-09T04:12:29.197" v="1405" actId="14100"/>
          <ac:spMkLst>
            <pc:docMk/>
            <pc:sldMk cId="1804561967" sldId="681"/>
            <ac:spMk id="16" creationId="{8DD96516-028E-087D-7D6A-B7B50C8D7A9B}"/>
          </ac:spMkLst>
        </pc:spChg>
        <pc:spChg chg="add mod">
          <ac:chgData name="Watanabe Go" userId="eca159047afb4479" providerId="LiveId" clId="{8CE035C6-3CE7-4829-9D2B-A3C3B9FC491C}" dt="2023-06-09T04:12:39.959" v="1410" actId="1036"/>
          <ac:spMkLst>
            <pc:docMk/>
            <pc:sldMk cId="1804561967" sldId="681"/>
            <ac:spMk id="17" creationId="{959073DD-91B6-7054-CE00-7E381C34A201}"/>
          </ac:spMkLst>
        </pc:spChg>
        <pc:picChg chg="add del mod">
          <ac:chgData name="Watanabe Go" userId="eca159047afb4479" providerId="LiveId" clId="{8CE035C6-3CE7-4829-9D2B-A3C3B9FC491C}" dt="2023-06-09T00:49:25.831" v="583" actId="21"/>
          <ac:picMkLst>
            <pc:docMk/>
            <pc:sldMk cId="1804561967" sldId="681"/>
            <ac:picMk id="6" creationId="{90CDF088-5773-3E0F-D951-283E08935ED4}"/>
          </ac:picMkLst>
        </pc:picChg>
        <pc:picChg chg="add del mod modCrop">
          <ac:chgData name="Watanabe Go" userId="eca159047afb4479" providerId="LiveId" clId="{8CE035C6-3CE7-4829-9D2B-A3C3B9FC491C}" dt="2023-06-09T00:53:56.880" v="593" actId="478"/>
          <ac:picMkLst>
            <pc:docMk/>
            <pc:sldMk cId="1804561967" sldId="681"/>
            <ac:picMk id="8" creationId="{9A201BF7-43A7-B1D7-8906-E9B5E26ACEAD}"/>
          </ac:picMkLst>
        </pc:picChg>
        <pc:picChg chg="add del mod">
          <ac:chgData name="Watanabe Go" userId="eca159047afb4479" providerId="LiveId" clId="{8CE035C6-3CE7-4829-9D2B-A3C3B9FC491C}" dt="2023-06-09T00:54:02.826" v="595" actId="21"/>
          <ac:picMkLst>
            <pc:docMk/>
            <pc:sldMk cId="1804561967" sldId="681"/>
            <ac:picMk id="9" creationId="{3D13305D-9A90-3B69-85F6-B7DE9F5CD6DD}"/>
          </ac:picMkLst>
        </pc:picChg>
        <pc:picChg chg="add mod modCrop">
          <ac:chgData name="Watanabe Go" userId="eca159047afb4479" providerId="LiveId" clId="{8CE035C6-3CE7-4829-9D2B-A3C3B9FC491C}" dt="2023-06-09T04:11:54.046" v="1398" actId="14100"/>
          <ac:picMkLst>
            <pc:docMk/>
            <pc:sldMk cId="1804561967" sldId="681"/>
            <ac:picMk id="11" creationId="{7E46FC4E-791B-6B3E-FF3E-A40E30E16CD1}"/>
          </ac:picMkLst>
        </pc:picChg>
        <pc:picChg chg="add del mod">
          <ac:chgData name="Watanabe Go" userId="eca159047afb4479" providerId="LiveId" clId="{8CE035C6-3CE7-4829-9D2B-A3C3B9FC491C}" dt="2023-06-09T00:54:56.384" v="609" actId="478"/>
          <ac:picMkLst>
            <pc:docMk/>
            <pc:sldMk cId="1804561967" sldId="681"/>
            <ac:picMk id="12" creationId="{8AC91F1A-C30F-4323-58C1-13B019660826}"/>
          </ac:picMkLst>
        </pc:picChg>
        <pc:picChg chg="add mod modCrop">
          <ac:chgData name="Watanabe Go" userId="eca159047afb4479" providerId="LiveId" clId="{8CE035C6-3CE7-4829-9D2B-A3C3B9FC491C}" dt="2023-06-09T04:11:56.719" v="1399" actId="1076"/>
          <ac:picMkLst>
            <pc:docMk/>
            <pc:sldMk cId="1804561967" sldId="681"/>
            <ac:picMk id="14" creationId="{8EC6A3CA-82A3-D1C4-B1F9-9130154B210A}"/>
          </ac:picMkLst>
        </pc:picChg>
      </pc:sldChg>
      <pc:sldChg chg="addSp modSp new mod">
        <pc:chgData name="Watanabe Go" userId="eca159047afb4479" providerId="LiveId" clId="{8CE035C6-3CE7-4829-9D2B-A3C3B9FC491C}" dt="2023-06-11T18:09:07.992" v="2154" actId="14100"/>
        <pc:sldMkLst>
          <pc:docMk/>
          <pc:sldMk cId="4138560466" sldId="682"/>
        </pc:sldMkLst>
        <pc:spChg chg="add mod">
          <ac:chgData name="Watanabe Go" userId="eca159047afb4479" providerId="LiveId" clId="{8CE035C6-3CE7-4829-9D2B-A3C3B9FC491C}" dt="2023-06-11T18:09:07.992" v="2154" actId="14100"/>
          <ac:spMkLst>
            <pc:docMk/>
            <pc:sldMk cId="4138560466" sldId="682"/>
            <ac:spMk id="7" creationId="{711163F2-001C-6F3A-C989-B0E397F310B5}"/>
          </ac:spMkLst>
        </pc:spChg>
        <pc:picChg chg="add mod">
          <ac:chgData name="Watanabe Go" userId="eca159047afb4479" providerId="LiveId" clId="{8CE035C6-3CE7-4829-9D2B-A3C3B9FC491C}" dt="2023-06-11T18:08:49.989" v="2152" actId="1038"/>
          <ac:picMkLst>
            <pc:docMk/>
            <pc:sldMk cId="4138560466" sldId="682"/>
            <ac:picMk id="6" creationId="{24C83928-31DB-F91D-861E-70B1C3BAC54D}"/>
          </ac:picMkLst>
        </pc:picChg>
      </pc:sldChg>
      <pc:sldChg chg="addSp modSp new mod">
        <pc:chgData name="Watanabe Go" userId="eca159047afb4479" providerId="LiveId" clId="{8CE035C6-3CE7-4829-9D2B-A3C3B9FC491C}" dt="2023-06-09T01:18:46.796" v="723" actId="14100"/>
        <pc:sldMkLst>
          <pc:docMk/>
          <pc:sldMk cId="2092549875" sldId="683"/>
        </pc:sldMkLst>
        <pc:spChg chg="mod">
          <ac:chgData name="Watanabe Go" userId="eca159047afb4479" providerId="LiveId" clId="{8CE035C6-3CE7-4829-9D2B-A3C3B9FC491C}" dt="2023-06-09T01:15:42.316" v="700" actId="20577"/>
          <ac:spMkLst>
            <pc:docMk/>
            <pc:sldMk cId="2092549875" sldId="683"/>
            <ac:spMk id="2" creationId="{DE6CB7E0-E83B-43D0-0845-ED8E0777A7AB}"/>
          </ac:spMkLst>
        </pc:spChg>
        <pc:spChg chg="add mod">
          <ac:chgData name="Watanabe Go" userId="eca159047afb4479" providerId="LiveId" clId="{8CE035C6-3CE7-4829-9D2B-A3C3B9FC491C}" dt="2023-06-09T01:18:36.159" v="720" actId="1038"/>
          <ac:spMkLst>
            <pc:docMk/>
            <pc:sldMk cId="2092549875" sldId="683"/>
            <ac:spMk id="9" creationId="{7579C842-04C7-98C6-3D1E-31470D81B720}"/>
          </ac:spMkLst>
        </pc:spChg>
        <pc:spChg chg="add mod">
          <ac:chgData name="Watanabe Go" userId="eca159047afb4479" providerId="LiveId" clId="{8CE035C6-3CE7-4829-9D2B-A3C3B9FC491C}" dt="2023-06-09T01:18:46.796" v="723" actId="14100"/>
          <ac:spMkLst>
            <pc:docMk/>
            <pc:sldMk cId="2092549875" sldId="683"/>
            <ac:spMk id="10" creationId="{9EA50C9A-C70A-C701-1D71-4823A33FD78F}"/>
          </ac:spMkLst>
        </pc:spChg>
        <pc:picChg chg="add mod modCrop">
          <ac:chgData name="Watanabe Go" userId="eca159047afb4479" providerId="LiveId" clId="{8CE035C6-3CE7-4829-9D2B-A3C3B9FC491C}" dt="2023-06-09T01:16:21.452" v="707" actId="732"/>
          <ac:picMkLst>
            <pc:docMk/>
            <pc:sldMk cId="2092549875" sldId="683"/>
            <ac:picMk id="6" creationId="{6AA3853E-85F2-73C0-58BF-82AFE9C3F0C5}"/>
          </ac:picMkLst>
        </pc:picChg>
        <pc:picChg chg="add mod modCrop">
          <ac:chgData name="Watanabe Go" userId="eca159047afb4479" providerId="LiveId" clId="{8CE035C6-3CE7-4829-9D2B-A3C3B9FC491C}" dt="2023-06-09T01:16:13.782" v="706" actId="1076"/>
          <ac:picMkLst>
            <pc:docMk/>
            <pc:sldMk cId="2092549875" sldId="683"/>
            <ac:picMk id="8" creationId="{99469F09-A4C0-E719-2438-1D609B6155F6}"/>
          </ac:picMkLst>
        </pc:picChg>
      </pc:sldChg>
      <pc:sldChg chg="addSp modSp new mod">
        <pc:chgData name="Watanabe Go" userId="eca159047afb4479" providerId="LiveId" clId="{8CE035C6-3CE7-4829-9D2B-A3C3B9FC491C}" dt="2023-06-11T23:36:20.711" v="2519" actId="14100"/>
        <pc:sldMkLst>
          <pc:docMk/>
          <pc:sldMk cId="2037137614" sldId="684"/>
        </pc:sldMkLst>
        <pc:picChg chg="add mod">
          <ac:chgData name="Watanabe Go" userId="eca159047afb4479" providerId="LiveId" clId="{8CE035C6-3CE7-4829-9D2B-A3C3B9FC491C}" dt="2023-06-11T23:36:20.711" v="2519" actId="14100"/>
          <ac:picMkLst>
            <pc:docMk/>
            <pc:sldMk cId="2037137614" sldId="684"/>
            <ac:picMk id="6" creationId="{6F8A77BE-DA29-7AE6-7095-471B4E7B9A71}"/>
          </ac:picMkLst>
        </pc:picChg>
      </pc:sldChg>
      <pc:sldChg chg="addSp delSp modSp new mod">
        <pc:chgData name="Watanabe Go" userId="eca159047afb4479" providerId="LiveId" clId="{8CE035C6-3CE7-4829-9D2B-A3C3B9FC491C}" dt="2023-06-11T23:58:21.298" v="2576" actId="14100"/>
        <pc:sldMkLst>
          <pc:docMk/>
          <pc:sldMk cId="1288885195" sldId="685"/>
        </pc:sldMkLst>
        <pc:spChg chg="mod">
          <ac:chgData name="Watanabe Go" userId="eca159047afb4479" providerId="LiveId" clId="{8CE035C6-3CE7-4829-9D2B-A3C3B9FC491C}" dt="2023-06-09T04:02:31.217" v="878"/>
          <ac:spMkLst>
            <pc:docMk/>
            <pc:sldMk cId="1288885195" sldId="685"/>
            <ac:spMk id="2" creationId="{14FC556F-AF8C-13D0-319E-043601870669}"/>
          </ac:spMkLst>
        </pc:spChg>
        <pc:spChg chg="mod">
          <ac:chgData name="Watanabe Go" userId="eca159047afb4479" providerId="LiveId" clId="{8CE035C6-3CE7-4829-9D2B-A3C3B9FC491C}" dt="2023-06-11T23:48:53.413" v="2554"/>
          <ac:spMkLst>
            <pc:docMk/>
            <pc:sldMk cId="1288885195" sldId="685"/>
            <ac:spMk id="4" creationId="{CE0F7FDB-9E0E-C144-1F74-E6C13519D759}"/>
          </ac:spMkLst>
        </pc:spChg>
        <pc:spChg chg="add del mod">
          <ac:chgData name="Watanabe Go" userId="eca159047afb4479" providerId="LiveId" clId="{8CE035C6-3CE7-4829-9D2B-A3C3B9FC491C}" dt="2023-06-09T04:01:24.198" v="786" actId="478"/>
          <ac:spMkLst>
            <pc:docMk/>
            <pc:sldMk cId="1288885195" sldId="685"/>
            <ac:spMk id="5" creationId="{B11BE1D3-D64B-95B4-6825-801766363ACC}"/>
          </ac:spMkLst>
        </pc:spChg>
        <pc:spChg chg="add del">
          <ac:chgData name="Watanabe Go" userId="eca159047afb4479" providerId="LiveId" clId="{8CE035C6-3CE7-4829-9D2B-A3C3B9FC491C}" dt="2023-06-09T04:00:53.827" v="782"/>
          <ac:spMkLst>
            <pc:docMk/>
            <pc:sldMk cId="1288885195" sldId="685"/>
            <ac:spMk id="6" creationId="{4067A654-7697-1823-299C-5A25A550EC3F}"/>
          </ac:spMkLst>
        </pc:spChg>
        <pc:spChg chg="add mod">
          <ac:chgData name="Watanabe Go" userId="eca159047afb4479" providerId="LiveId" clId="{8CE035C6-3CE7-4829-9D2B-A3C3B9FC491C}" dt="2023-06-11T23:58:21.298" v="2576" actId="14100"/>
          <ac:spMkLst>
            <pc:docMk/>
            <pc:sldMk cId="1288885195" sldId="685"/>
            <ac:spMk id="7" creationId="{2A4ED0AA-AF1E-550F-F176-4C338BAA8DA4}"/>
          </ac:spMkLst>
        </pc:spChg>
        <pc:spChg chg="add del">
          <ac:chgData name="Watanabe Go" userId="eca159047afb4479" providerId="LiveId" clId="{8CE035C6-3CE7-4829-9D2B-A3C3B9FC491C}" dt="2023-06-09T04:01:39.304" v="789"/>
          <ac:spMkLst>
            <pc:docMk/>
            <pc:sldMk cId="1288885195" sldId="685"/>
            <ac:spMk id="8" creationId="{930C7454-B8E0-AB25-4749-9D84D37458F0}"/>
          </ac:spMkLst>
        </pc:spChg>
        <pc:spChg chg="add del">
          <ac:chgData name="Watanabe Go" userId="eca159047afb4479" providerId="LiveId" clId="{8CE035C6-3CE7-4829-9D2B-A3C3B9FC491C}" dt="2023-06-09T04:01:46.779" v="792"/>
          <ac:spMkLst>
            <pc:docMk/>
            <pc:sldMk cId="1288885195" sldId="685"/>
            <ac:spMk id="9" creationId="{B5165A89-92B5-1B86-2399-8B11A6797E4F}"/>
          </ac:spMkLst>
        </pc:spChg>
        <pc:spChg chg="add del">
          <ac:chgData name="Watanabe Go" userId="eca159047afb4479" providerId="LiveId" clId="{8CE035C6-3CE7-4829-9D2B-A3C3B9FC491C}" dt="2023-06-09T04:01:49.973" v="794"/>
          <ac:spMkLst>
            <pc:docMk/>
            <pc:sldMk cId="1288885195" sldId="685"/>
            <ac:spMk id="10" creationId="{E6EDC362-0EA2-15BD-BD89-FA6A0505FF5B}"/>
          </ac:spMkLst>
        </pc:spChg>
        <pc:spChg chg="add del mod">
          <ac:chgData name="Watanabe Go" userId="eca159047afb4479" providerId="LiveId" clId="{8CE035C6-3CE7-4829-9D2B-A3C3B9FC491C}" dt="2023-06-09T04:02:19.977" v="812"/>
          <ac:spMkLst>
            <pc:docMk/>
            <pc:sldMk cId="1288885195" sldId="685"/>
            <ac:spMk id="11" creationId="{B368E5E6-1BF3-E023-CCD2-D5BC894C8939}"/>
          </ac:spMkLst>
        </pc:spChg>
        <pc:spChg chg="add mod">
          <ac:chgData name="Watanabe Go" userId="eca159047afb4479" providerId="LiveId" clId="{8CE035C6-3CE7-4829-9D2B-A3C3B9FC491C}" dt="2023-06-09T04:30:06.509" v="1657" actId="14100"/>
          <ac:spMkLst>
            <pc:docMk/>
            <pc:sldMk cId="1288885195" sldId="685"/>
            <ac:spMk id="12" creationId="{406AC956-415E-95FA-2EE8-07529D2BD4E8}"/>
          </ac:spMkLst>
        </pc:spChg>
        <pc:spChg chg="add mod">
          <ac:chgData name="Watanabe Go" userId="eca159047afb4479" providerId="LiveId" clId="{8CE035C6-3CE7-4829-9D2B-A3C3B9FC491C}" dt="2023-06-09T04:23:28.565" v="1648" actId="1076"/>
          <ac:spMkLst>
            <pc:docMk/>
            <pc:sldMk cId="1288885195" sldId="685"/>
            <ac:spMk id="13" creationId="{EDD92E12-8BAA-A950-22B5-6CD3E938E76F}"/>
          </ac:spMkLst>
        </pc:spChg>
        <pc:spChg chg="add del">
          <ac:chgData name="Watanabe Go" userId="eca159047afb4479" providerId="LiveId" clId="{8CE035C6-3CE7-4829-9D2B-A3C3B9FC491C}" dt="2023-06-09T04:29:36.502" v="1653" actId="22"/>
          <ac:spMkLst>
            <pc:docMk/>
            <pc:sldMk cId="1288885195" sldId="685"/>
            <ac:spMk id="15" creationId="{B96060C1-9DBD-28C9-8297-2AF4795A1003}"/>
          </ac:spMkLst>
        </pc:spChg>
      </pc:sldChg>
      <pc:sldChg chg="modSp new mod">
        <pc:chgData name="Watanabe Go" userId="eca159047afb4479" providerId="LiveId" clId="{8CE035C6-3CE7-4829-9D2B-A3C3B9FC491C}" dt="2023-06-09T04:07:27.587" v="1120"/>
        <pc:sldMkLst>
          <pc:docMk/>
          <pc:sldMk cId="149008694" sldId="686"/>
        </pc:sldMkLst>
        <pc:spChg chg="mod">
          <ac:chgData name="Watanabe Go" userId="eca159047afb4479" providerId="LiveId" clId="{8CE035C6-3CE7-4829-9D2B-A3C3B9FC491C}" dt="2023-06-09T04:07:27.587" v="1120"/>
          <ac:spMkLst>
            <pc:docMk/>
            <pc:sldMk cId="149008694" sldId="686"/>
            <ac:spMk id="4" creationId="{8E461417-C6CC-FFA3-F620-A0A306960F73}"/>
          </ac:spMkLst>
        </pc:spChg>
      </pc:sldChg>
      <pc:sldChg chg="addSp delSp modSp new mod">
        <pc:chgData name="Watanabe Go" userId="eca159047afb4479" providerId="LiveId" clId="{8CE035C6-3CE7-4829-9D2B-A3C3B9FC491C}" dt="2023-06-09T04:23:09.740" v="1642" actId="1036"/>
        <pc:sldMkLst>
          <pc:docMk/>
          <pc:sldMk cId="3233588558" sldId="687"/>
        </pc:sldMkLst>
        <pc:spChg chg="mod">
          <ac:chgData name="Watanabe Go" userId="eca159047afb4479" providerId="LiveId" clId="{8CE035C6-3CE7-4829-9D2B-A3C3B9FC491C}" dt="2023-06-09T04:21:23.508" v="1596"/>
          <ac:spMkLst>
            <pc:docMk/>
            <pc:sldMk cId="3233588558" sldId="687"/>
            <ac:spMk id="2" creationId="{FD4E0293-3881-D6C9-6320-2008ED8F161F}"/>
          </ac:spMkLst>
        </pc:spChg>
        <pc:spChg chg="add mod">
          <ac:chgData name="Watanabe Go" userId="eca159047afb4479" providerId="LiveId" clId="{8CE035C6-3CE7-4829-9D2B-A3C3B9FC491C}" dt="2023-06-09T04:21:38.878" v="1598" actId="14100"/>
          <ac:spMkLst>
            <pc:docMk/>
            <pc:sldMk cId="3233588558" sldId="687"/>
            <ac:spMk id="5" creationId="{B65CB694-6FA2-35D9-8E0F-D13CFD4C3A0F}"/>
          </ac:spMkLst>
        </pc:spChg>
        <pc:spChg chg="add mod">
          <ac:chgData name="Watanabe Go" userId="eca159047afb4479" providerId="LiveId" clId="{8CE035C6-3CE7-4829-9D2B-A3C3B9FC491C}" dt="2023-06-09T04:21:55.416" v="1602" actId="1076"/>
          <ac:spMkLst>
            <pc:docMk/>
            <pc:sldMk cId="3233588558" sldId="687"/>
            <ac:spMk id="6" creationId="{DD945A8E-887E-36A0-228B-5AEC17F1F32F}"/>
          </ac:spMkLst>
        </pc:spChg>
        <pc:spChg chg="add mod">
          <ac:chgData name="Watanabe Go" userId="eca159047afb4479" providerId="LiveId" clId="{8CE035C6-3CE7-4829-9D2B-A3C3B9FC491C}" dt="2023-06-09T04:22:41.604" v="1633" actId="14100"/>
          <ac:spMkLst>
            <pc:docMk/>
            <pc:sldMk cId="3233588558" sldId="687"/>
            <ac:spMk id="7" creationId="{7E5A8DA5-E621-2F9F-011E-DBC251529F5B}"/>
          </ac:spMkLst>
        </pc:spChg>
        <pc:spChg chg="add del mod">
          <ac:chgData name="Watanabe Go" userId="eca159047afb4479" providerId="LiveId" clId="{8CE035C6-3CE7-4829-9D2B-A3C3B9FC491C}" dt="2023-06-09T04:22:06.433" v="1607"/>
          <ac:spMkLst>
            <pc:docMk/>
            <pc:sldMk cId="3233588558" sldId="687"/>
            <ac:spMk id="8" creationId="{032EEBAA-7D3C-880D-9AC9-32AE3A260753}"/>
          </ac:spMkLst>
        </pc:spChg>
        <pc:spChg chg="add mod">
          <ac:chgData name="Watanabe Go" userId="eca159047afb4479" providerId="LiveId" clId="{8CE035C6-3CE7-4829-9D2B-A3C3B9FC491C}" dt="2023-06-09T04:23:09.740" v="1642" actId="1036"/>
          <ac:spMkLst>
            <pc:docMk/>
            <pc:sldMk cId="3233588558" sldId="687"/>
            <ac:spMk id="9" creationId="{03C76328-A176-42D0-D03D-F9B5BE0DBD44}"/>
          </ac:spMkLst>
        </pc:spChg>
      </pc:sldChg>
      <pc:sldChg chg="new del">
        <pc:chgData name="Watanabe Go" userId="eca159047afb4479" providerId="LiveId" clId="{8CE035C6-3CE7-4829-9D2B-A3C3B9FC491C}" dt="2023-06-09T04:33:48.645" v="1711" actId="47"/>
        <pc:sldMkLst>
          <pc:docMk/>
          <pc:sldMk cId="1851948176" sldId="688"/>
        </pc:sldMkLst>
      </pc:sldChg>
      <pc:sldChg chg="addSp modSp new mod">
        <pc:chgData name="Watanabe Go" userId="eca159047afb4479" providerId="LiveId" clId="{8CE035C6-3CE7-4829-9D2B-A3C3B9FC491C}" dt="2023-06-11T23:35:54.502" v="2517" actId="14100"/>
        <pc:sldMkLst>
          <pc:docMk/>
          <pc:sldMk cId="3021743285" sldId="689"/>
        </pc:sldMkLst>
        <pc:picChg chg="add mod">
          <ac:chgData name="Watanabe Go" userId="eca159047afb4479" providerId="LiveId" clId="{8CE035C6-3CE7-4829-9D2B-A3C3B9FC491C}" dt="2023-06-11T23:35:54.502" v="2517" actId="14100"/>
          <ac:picMkLst>
            <pc:docMk/>
            <pc:sldMk cId="3021743285" sldId="689"/>
            <ac:picMk id="6" creationId="{87263B01-B9A0-2822-C34B-C9DAC5825744}"/>
          </ac:picMkLst>
        </pc:picChg>
      </pc:sldChg>
      <pc:sldChg chg="addSp modSp new mod">
        <pc:chgData name="Watanabe Go" userId="eca159047afb4479" providerId="LiveId" clId="{8CE035C6-3CE7-4829-9D2B-A3C3B9FC491C}" dt="2023-06-11T18:07:33.660" v="2097" actId="1035"/>
        <pc:sldMkLst>
          <pc:docMk/>
          <pc:sldMk cId="2466628908" sldId="690"/>
        </pc:sldMkLst>
        <pc:picChg chg="add mod">
          <ac:chgData name="Watanabe Go" userId="eca159047afb4479" providerId="LiveId" clId="{8CE035C6-3CE7-4829-9D2B-A3C3B9FC491C}" dt="2023-06-11T18:07:33.660" v="2097" actId="1035"/>
          <ac:picMkLst>
            <pc:docMk/>
            <pc:sldMk cId="2466628908" sldId="690"/>
            <ac:picMk id="6" creationId="{08FB3F9E-A8AB-0CA1-A99E-EE7FA73FF998}"/>
          </ac:picMkLst>
        </pc:picChg>
      </pc:sldChg>
      <pc:sldChg chg="new del">
        <pc:chgData name="Watanabe Go" userId="eca159047afb4479" providerId="LiveId" clId="{8CE035C6-3CE7-4829-9D2B-A3C3B9FC491C}" dt="2023-06-09T04:42:59.121" v="2021" actId="47"/>
        <pc:sldMkLst>
          <pc:docMk/>
          <pc:sldMk cId="3299654396" sldId="691"/>
        </pc:sldMkLst>
      </pc:sldChg>
      <pc:sldChg chg="addSp modSp new mod">
        <pc:chgData name="Watanabe Go" userId="eca159047afb4479" providerId="LiveId" clId="{8CE035C6-3CE7-4829-9D2B-A3C3B9FC491C}" dt="2023-06-09T04:55:03.776" v="2090"/>
        <pc:sldMkLst>
          <pc:docMk/>
          <pc:sldMk cId="3578092726" sldId="691"/>
        </pc:sldMkLst>
        <pc:spChg chg="mod">
          <ac:chgData name="Watanabe Go" userId="eca159047afb4479" providerId="LiveId" clId="{8CE035C6-3CE7-4829-9D2B-A3C3B9FC491C}" dt="2023-06-09T04:55:03.776" v="2090"/>
          <ac:spMkLst>
            <pc:docMk/>
            <pc:sldMk cId="3578092726" sldId="691"/>
            <ac:spMk id="2" creationId="{F0DB9748-E178-29B4-22AC-6DEDA5E2F848}"/>
          </ac:spMkLst>
        </pc:spChg>
        <pc:picChg chg="add mod modCrop">
          <ac:chgData name="Watanabe Go" userId="eca159047afb4479" providerId="LiveId" clId="{8CE035C6-3CE7-4829-9D2B-A3C3B9FC491C}" dt="2023-06-09T04:54:07.152" v="2027" actId="14100"/>
          <ac:picMkLst>
            <pc:docMk/>
            <pc:sldMk cId="3578092726" sldId="691"/>
            <ac:picMk id="6" creationId="{487663C0-F295-82D3-45A0-02BA690102D7}"/>
          </ac:picMkLst>
        </pc:picChg>
      </pc:sldChg>
      <pc:sldChg chg="modSp add mod ord">
        <pc:chgData name="Watanabe Go" userId="eca159047afb4479" providerId="LiveId" clId="{8CE035C6-3CE7-4829-9D2B-A3C3B9FC491C}" dt="2023-06-14T11:19:12.558" v="2628"/>
        <pc:sldMkLst>
          <pc:docMk/>
          <pc:sldMk cId="226228786" sldId="692"/>
        </pc:sldMkLst>
        <pc:spChg chg="mod">
          <ac:chgData name="Watanabe Go" userId="eca159047afb4479" providerId="LiveId" clId="{8CE035C6-3CE7-4829-9D2B-A3C3B9FC491C}" dt="2023-06-14T11:16:05.309" v="2618"/>
          <ac:spMkLst>
            <pc:docMk/>
            <pc:sldMk cId="226228786" sldId="692"/>
            <ac:spMk id="4" creationId="{CE0F7FDB-9E0E-C144-1F74-E6C13519D759}"/>
          </ac:spMkLst>
        </pc:spChg>
        <pc:spChg chg="mod">
          <ac:chgData name="Watanabe Go" userId="eca159047afb4479" providerId="LiveId" clId="{8CE035C6-3CE7-4829-9D2B-A3C3B9FC491C}" dt="2023-06-14T11:18:56.252" v="2626" actId="20577"/>
          <ac:spMkLst>
            <pc:docMk/>
            <pc:sldMk cId="226228786" sldId="692"/>
            <ac:spMk id="7" creationId="{2A4ED0AA-AF1E-550F-F176-4C338BAA8DA4}"/>
          </ac:spMkLst>
        </pc:spChg>
        <pc:spChg chg="mod">
          <ac:chgData name="Watanabe Go" userId="eca159047afb4479" providerId="LiveId" clId="{8CE035C6-3CE7-4829-9D2B-A3C3B9FC491C}" dt="2023-06-14T11:18:43.688" v="2624"/>
          <ac:spMkLst>
            <pc:docMk/>
            <pc:sldMk cId="226228786" sldId="692"/>
            <ac:spMk id="12" creationId="{406AC956-415E-95FA-2EE8-07529D2BD4E8}"/>
          </ac:spMkLst>
        </pc:spChg>
      </pc:sldChg>
    </pc:docChg>
  </pc:docChgLst>
  <pc:docChgLst>
    <pc:chgData name="Watanabe Go" userId="eca159047afb4479" providerId="LiveId" clId="{60C1EDCE-2202-4A92-9EC0-01C11EBCAD69}"/>
    <pc:docChg chg="undo redo custSel addSld delSld modSld sldOrd modShowInfo">
      <pc:chgData name="Watanabe Go" userId="eca159047afb4479" providerId="LiveId" clId="{60C1EDCE-2202-4A92-9EC0-01C11EBCAD69}" dt="2022-07-06T17:47:59.136" v="9197"/>
      <pc:docMkLst>
        <pc:docMk/>
      </pc:docMkLst>
      <pc:sldChg chg="modSp mod">
        <pc:chgData name="Watanabe Go" userId="eca159047afb4479" providerId="LiveId" clId="{60C1EDCE-2202-4A92-9EC0-01C11EBCAD69}" dt="2022-06-22T08:33:15.999" v="8707" actId="20577"/>
        <pc:sldMkLst>
          <pc:docMk/>
          <pc:sldMk cId="2641555448" sldId="458"/>
        </pc:sldMkLst>
        <pc:spChg chg="mod">
          <ac:chgData name="Watanabe Go" userId="eca159047afb4479" providerId="LiveId" clId="{60C1EDCE-2202-4A92-9EC0-01C11EBCAD69}" dt="2022-06-22T08:33:15.999" v="8707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0C1EDCE-2202-4A92-9EC0-01C11EBCAD69}" dt="2022-06-21T17:09:58.871" v="3441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mod">
        <pc:chgData name="Watanabe Go" userId="eca159047afb4479" providerId="LiveId" clId="{60C1EDCE-2202-4A92-9EC0-01C11EBCAD69}" dt="2022-06-21T17:14:03.589" v="3470"/>
        <pc:sldMkLst>
          <pc:docMk/>
          <pc:sldMk cId="200465851" sldId="486"/>
        </pc:sldMkLst>
        <pc:spChg chg="mod">
          <ac:chgData name="Watanabe Go" userId="eca159047afb4479" providerId="LiveId" clId="{60C1EDCE-2202-4A92-9EC0-01C11EBCAD69}" dt="2022-06-21T17:14:03.589" v="3470"/>
          <ac:spMkLst>
            <pc:docMk/>
            <pc:sldMk cId="200465851" sldId="486"/>
            <ac:spMk id="7" creationId="{4F063598-A7DF-48C5-894B-070A34A36952}"/>
          </ac:spMkLst>
        </pc:spChg>
        <pc:picChg chg="add mod">
          <ac:chgData name="Watanabe Go" userId="eca159047afb4479" providerId="LiveId" clId="{60C1EDCE-2202-4A92-9EC0-01C11EBCAD69}" dt="2022-06-21T17:13:26.399" v="3459" actId="1076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60C1EDCE-2202-4A92-9EC0-01C11EBCAD69}" dt="2022-06-20T18:05:38.391" v="1281" actId="47"/>
        <pc:sldMkLst>
          <pc:docMk/>
          <pc:sldMk cId="1868454743" sldId="548"/>
        </pc:sldMkLst>
      </pc:sldChg>
      <pc:sldChg chg="del">
        <pc:chgData name="Watanabe Go" userId="eca159047afb4479" providerId="LiveId" clId="{60C1EDCE-2202-4A92-9EC0-01C11EBCAD69}" dt="2022-06-20T18:05:35.025" v="1280" actId="47"/>
        <pc:sldMkLst>
          <pc:docMk/>
          <pc:sldMk cId="1271525041" sldId="549"/>
        </pc:sldMkLst>
      </pc:sldChg>
      <pc:sldChg chg="del">
        <pc:chgData name="Watanabe Go" userId="eca159047afb4479" providerId="LiveId" clId="{60C1EDCE-2202-4A92-9EC0-01C11EBCAD69}" dt="2022-06-20T18:05:39.829" v="1282" actId="47"/>
        <pc:sldMkLst>
          <pc:docMk/>
          <pc:sldMk cId="13367111" sldId="550"/>
        </pc:sldMkLst>
      </pc:sldChg>
      <pc:sldChg chg="del">
        <pc:chgData name="Watanabe Go" userId="eca159047afb4479" providerId="LiveId" clId="{60C1EDCE-2202-4A92-9EC0-01C11EBCAD69}" dt="2022-06-20T18:05:29.684" v="1279" actId="47"/>
        <pc:sldMkLst>
          <pc:docMk/>
          <pc:sldMk cId="3306490882" sldId="551"/>
        </pc:sldMkLst>
      </pc:sldChg>
      <pc:sldChg chg="del">
        <pc:chgData name="Watanabe Go" userId="eca159047afb4479" providerId="LiveId" clId="{60C1EDCE-2202-4A92-9EC0-01C11EBCAD69}" dt="2022-06-21T18:03:13.388" v="6405" actId="47"/>
        <pc:sldMkLst>
          <pc:docMk/>
          <pc:sldMk cId="1890355405" sldId="552"/>
        </pc:sldMkLst>
      </pc:sldChg>
      <pc:sldChg chg="del">
        <pc:chgData name="Watanabe Go" userId="eca159047afb4479" providerId="LiveId" clId="{60C1EDCE-2202-4A92-9EC0-01C11EBCAD69}" dt="2022-06-20T18:05:46.213" v="1288" actId="47"/>
        <pc:sldMkLst>
          <pc:docMk/>
          <pc:sldMk cId="608258899" sldId="553"/>
        </pc:sldMkLst>
      </pc:sldChg>
      <pc:sldChg chg="del">
        <pc:chgData name="Watanabe Go" userId="eca159047afb4479" providerId="LiveId" clId="{60C1EDCE-2202-4A92-9EC0-01C11EBCAD69}" dt="2022-06-20T18:05:43.542" v="1285" actId="47"/>
        <pc:sldMkLst>
          <pc:docMk/>
          <pc:sldMk cId="3267296569" sldId="554"/>
        </pc:sldMkLst>
      </pc:sldChg>
      <pc:sldChg chg="del">
        <pc:chgData name="Watanabe Go" userId="eca159047afb4479" providerId="LiveId" clId="{60C1EDCE-2202-4A92-9EC0-01C11EBCAD69}" dt="2022-06-20T18:05:43.950" v="1286" actId="47"/>
        <pc:sldMkLst>
          <pc:docMk/>
          <pc:sldMk cId="2628390903" sldId="555"/>
        </pc:sldMkLst>
      </pc:sldChg>
      <pc:sldChg chg="del">
        <pc:chgData name="Watanabe Go" userId="eca159047afb4479" providerId="LiveId" clId="{60C1EDCE-2202-4A92-9EC0-01C11EBCAD69}" dt="2022-06-20T18:05:45.112" v="1287" actId="47"/>
        <pc:sldMkLst>
          <pc:docMk/>
          <pc:sldMk cId="1761950075" sldId="556"/>
        </pc:sldMkLst>
      </pc:sldChg>
      <pc:sldChg chg="del">
        <pc:chgData name="Watanabe Go" userId="eca159047afb4479" providerId="LiveId" clId="{60C1EDCE-2202-4A92-9EC0-01C11EBCAD69}" dt="2022-06-20T18:05:41.264" v="1283" actId="47"/>
        <pc:sldMkLst>
          <pc:docMk/>
          <pc:sldMk cId="1225951859" sldId="558"/>
        </pc:sldMkLst>
      </pc:sldChg>
      <pc:sldChg chg="del">
        <pc:chgData name="Watanabe Go" userId="eca159047afb4479" providerId="LiveId" clId="{60C1EDCE-2202-4A92-9EC0-01C11EBCAD69}" dt="2022-06-20T18:05:43.173" v="1284" actId="47"/>
        <pc:sldMkLst>
          <pc:docMk/>
          <pc:sldMk cId="4219801536" sldId="559"/>
        </pc:sldMkLst>
      </pc:sldChg>
      <pc:sldChg chg="modSp new mod">
        <pc:chgData name="Watanabe Go" userId="eca159047afb4479" providerId="LiveId" clId="{60C1EDCE-2202-4A92-9EC0-01C11EBCAD69}" dt="2022-06-22T09:25:47.565" v="8828" actId="20577"/>
        <pc:sldMkLst>
          <pc:docMk/>
          <pc:sldMk cId="2048960236" sldId="560"/>
        </pc:sldMkLst>
        <pc:spChg chg="mod">
          <ac:chgData name="Watanabe Go" userId="eca159047afb4479" providerId="LiveId" clId="{60C1EDCE-2202-4A92-9EC0-01C11EBCAD69}" dt="2022-06-21T11:55:22.495" v="2428" actId="20577"/>
          <ac:spMkLst>
            <pc:docMk/>
            <pc:sldMk cId="2048960236" sldId="560"/>
            <ac:spMk id="2" creationId="{607AC65D-E3CB-F032-EA4A-56DDFAE80391}"/>
          </ac:spMkLst>
        </pc:spChg>
        <pc:spChg chg="mod">
          <ac:chgData name="Watanabe Go" userId="eca159047afb4479" providerId="LiveId" clId="{60C1EDCE-2202-4A92-9EC0-01C11EBCAD69}" dt="2022-06-22T09:25:47.565" v="8828" actId="20577"/>
          <ac:spMkLst>
            <pc:docMk/>
            <pc:sldMk cId="2048960236" sldId="560"/>
            <ac:spMk id="4" creationId="{2B2F4579-41E8-3265-9FF3-7081944E0E46}"/>
          </ac:spMkLst>
        </pc:spChg>
      </pc:sldChg>
      <pc:sldChg chg="modSp new del mod">
        <pc:chgData name="Watanabe Go" userId="eca159047afb4479" providerId="LiveId" clId="{60C1EDCE-2202-4A92-9EC0-01C11EBCAD69}" dt="2022-06-21T18:03:25.536" v="6406" actId="47"/>
        <pc:sldMkLst>
          <pc:docMk/>
          <pc:sldMk cId="929939313" sldId="561"/>
        </pc:sldMkLst>
        <pc:spChg chg="mod">
          <ac:chgData name="Watanabe Go" userId="eca159047afb4479" providerId="LiveId" clId="{60C1EDCE-2202-4A92-9EC0-01C11EBCAD69}" dt="2022-06-20T18:01:33.169" v="719"/>
          <ac:spMkLst>
            <pc:docMk/>
            <pc:sldMk cId="929939313" sldId="561"/>
            <ac:spMk id="2" creationId="{FE01F593-8CB9-4489-BF2D-3FE1D2A511FF}"/>
          </ac:spMkLst>
        </pc:spChg>
      </pc:sldChg>
      <pc:sldChg chg="modSp new del mod">
        <pc:chgData name="Watanabe Go" userId="eca159047afb4479" providerId="LiveId" clId="{60C1EDCE-2202-4A92-9EC0-01C11EBCAD69}" dt="2022-06-21T17:41:19.858" v="4693" actId="47"/>
        <pc:sldMkLst>
          <pc:docMk/>
          <pc:sldMk cId="1069563960" sldId="562"/>
        </pc:sldMkLst>
        <pc:spChg chg="mod">
          <ac:chgData name="Watanabe Go" userId="eca159047afb4479" providerId="LiveId" clId="{60C1EDCE-2202-4A92-9EC0-01C11EBCAD69}" dt="2022-06-20T18:05:10.667" v="1278"/>
          <ac:spMkLst>
            <pc:docMk/>
            <pc:sldMk cId="1069563960" sldId="562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0T17:59:40.030" v="407"/>
          <ac:spMkLst>
            <pc:docMk/>
            <pc:sldMk cId="1069563960" sldId="562"/>
            <ac:spMk id="4" creationId="{824241A8-DD28-8723-0CBC-F95125826C2E}"/>
          </ac:spMkLst>
        </pc:spChg>
      </pc:sldChg>
      <pc:sldChg chg="modSp new del mod">
        <pc:chgData name="Watanabe Go" userId="eca159047afb4479" providerId="LiveId" clId="{60C1EDCE-2202-4A92-9EC0-01C11EBCAD69}" dt="2022-06-21T18:30:32.595" v="6864" actId="47"/>
        <pc:sldMkLst>
          <pc:docMk/>
          <pc:sldMk cId="2456313493" sldId="563"/>
        </pc:sldMkLst>
        <pc:spChg chg="mod">
          <ac:chgData name="Watanabe Go" userId="eca159047afb4479" providerId="LiveId" clId="{60C1EDCE-2202-4A92-9EC0-01C11EBCAD69}" dt="2022-06-21T18:15:47.138" v="6516" actId="21"/>
          <ac:spMkLst>
            <pc:docMk/>
            <pc:sldMk cId="2456313493" sldId="563"/>
            <ac:spMk id="2" creationId="{65E8C6E1-861C-7170-4B57-8C81BA4A4DFA}"/>
          </ac:spMkLst>
        </pc:spChg>
      </pc:sldChg>
      <pc:sldChg chg="modSp new mod">
        <pc:chgData name="Watanabe Go" userId="eca159047afb4479" providerId="LiveId" clId="{60C1EDCE-2202-4A92-9EC0-01C11EBCAD69}" dt="2022-06-21T18:31:06.680" v="6908" actId="20577"/>
        <pc:sldMkLst>
          <pc:docMk/>
          <pc:sldMk cId="4234100981" sldId="564"/>
        </pc:sldMkLst>
        <pc:spChg chg="mod">
          <ac:chgData name="Watanabe Go" userId="eca159047afb4479" providerId="LiveId" clId="{60C1EDCE-2202-4A92-9EC0-01C11EBCAD69}" dt="2022-06-21T12:08:11.947" v="2821" actId="20577"/>
          <ac:spMkLst>
            <pc:docMk/>
            <pc:sldMk cId="4234100981" sldId="564"/>
            <ac:spMk id="2" creationId="{A2448DA4-6030-75AF-E854-83DD9ACFA4D4}"/>
          </ac:spMkLst>
        </pc:spChg>
        <pc:spChg chg="mod">
          <ac:chgData name="Watanabe Go" userId="eca159047afb4479" providerId="LiveId" clId="{60C1EDCE-2202-4A92-9EC0-01C11EBCAD69}" dt="2022-06-21T18:31:06.680" v="6908" actId="20577"/>
          <ac:spMkLst>
            <pc:docMk/>
            <pc:sldMk cId="4234100981" sldId="564"/>
            <ac:spMk id="4" creationId="{8D6C8208-B146-1B4B-5863-7B6C29C2FE1F}"/>
          </ac:spMkLst>
        </pc:spChg>
      </pc:sldChg>
      <pc:sldChg chg="modSp new del mod">
        <pc:chgData name="Watanabe Go" userId="eca159047afb4479" providerId="LiveId" clId="{60C1EDCE-2202-4A92-9EC0-01C11EBCAD69}" dt="2022-06-21T17:41:31.473" v="4694" actId="47"/>
        <pc:sldMkLst>
          <pc:docMk/>
          <pc:sldMk cId="2329006357" sldId="565"/>
        </pc:sldMkLst>
        <pc:spChg chg="mod">
          <ac:chgData name="Watanabe Go" userId="eca159047afb4479" providerId="LiveId" clId="{60C1EDCE-2202-4A92-9EC0-01C11EBCAD69}" dt="2022-06-20T18:03:38.207" v="1126"/>
          <ac:spMkLst>
            <pc:docMk/>
            <pc:sldMk cId="2329006357" sldId="565"/>
            <ac:spMk id="2" creationId="{024B9E51-D2FC-530B-24AA-61BDA2FA3F17}"/>
          </ac:spMkLst>
        </pc:spChg>
        <pc:spChg chg="mod">
          <ac:chgData name="Watanabe Go" userId="eca159047afb4479" providerId="LiveId" clId="{60C1EDCE-2202-4A92-9EC0-01C11EBCAD69}" dt="2022-06-20T18:07:12.187" v="1519"/>
          <ac:spMkLst>
            <pc:docMk/>
            <pc:sldMk cId="2329006357" sldId="565"/>
            <ac:spMk id="4" creationId="{4A6DF9CF-9F98-2182-40A8-433DF7C2BFE9}"/>
          </ac:spMkLst>
        </pc:spChg>
      </pc:sldChg>
      <pc:sldChg chg="addSp delSp modSp add mod">
        <pc:chgData name="Watanabe Go" userId="eca159047afb4479" providerId="LiveId" clId="{60C1EDCE-2202-4A92-9EC0-01C11EBCAD69}" dt="2022-06-22T08:26:56.894" v="8537" actId="20577"/>
        <pc:sldMkLst>
          <pc:docMk/>
          <pc:sldMk cId="2794413114" sldId="566"/>
        </pc:sldMkLst>
        <pc:spChg chg="mod">
          <ac:chgData name="Watanabe Go" userId="eca159047afb4479" providerId="LiveId" clId="{60C1EDCE-2202-4A92-9EC0-01C11EBCAD69}" dt="2022-06-22T08:26:56.894" v="8537" actId="20577"/>
          <ac:spMkLst>
            <pc:docMk/>
            <pc:sldMk cId="2794413114" sldId="566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2T07:13:49.527" v="7487" actId="27636"/>
          <ac:spMkLst>
            <pc:docMk/>
            <pc:sldMk cId="2794413114" sldId="566"/>
            <ac:spMk id="4" creationId="{824241A8-DD28-8723-0CBC-F95125826C2E}"/>
          </ac:spMkLst>
        </pc:spChg>
        <pc:spChg chg="add del">
          <ac:chgData name="Watanabe Go" userId="eca159047afb4479" providerId="LiveId" clId="{60C1EDCE-2202-4A92-9EC0-01C11EBCAD69}" dt="2022-06-22T07:13:56.467" v="7489" actId="22"/>
          <ac:spMkLst>
            <pc:docMk/>
            <pc:sldMk cId="2794413114" sldId="566"/>
            <ac:spMk id="6" creationId="{3B7410A0-0910-0409-158A-68B546C2685F}"/>
          </ac:spMkLst>
        </pc:spChg>
        <pc:picChg chg="add mod">
          <ac:chgData name="Watanabe Go" userId="eca159047afb4479" providerId="LiveId" clId="{60C1EDCE-2202-4A92-9EC0-01C11EBCAD69}" dt="2022-06-22T08:26:52.610" v="8533" actId="14100"/>
          <ac:picMkLst>
            <pc:docMk/>
            <pc:sldMk cId="2794413114" sldId="566"/>
            <ac:picMk id="8" creationId="{4077DAE7-84E2-B4F7-05CC-4C65C464E657}"/>
          </ac:picMkLst>
        </pc:picChg>
      </pc:sldChg>
      <pc:sldChg chg="addSp modSp new mod ord">
        <pc:chgData name="Watanabe Go" userId="eca159047afb4479" providerId="LiveId" clId="{60C1EDCE-2202-4A92-9EC0-01C11EBCAD69}" dt="2022-06-22T08:24:04.893" v="8524" actId="14100"/>
        <pc:sldMkLst>
          <pc:docMk/>
          <pc:sldMk cId="2504467467" sldId="567"/>
        </pc:sldMkLst>
        <pc:spChg chg="mod">
          <ac:chgData name="Watanabe Go" userId="eca159047afb4479" providerId="LiveId" clId="{60C1EDCE-2202-4A92-9EC0-01C11EBCAD69}" dt="2022-06-21T18:02:46.654" v="6404"/>
          <ac:spMkLst>
            <pc:docMk/>
            <pc:sldMk cId="2504467467" sldId="567"/>
            <ac:spMk id="2" creationId="{8679FF42-A6E5-D3E9-B1F1-44FFDA519E27}"/>
          </ac:spMkLst>
        </pc:spChg>
        <pc:spChg chg="mod">
          <ac:chgData name="Watanabe Go" userId="eca159047afb4479" providerId="LiveId" clId="{60C1EDCE-2202-4A92-9EC0-01C11EBCAD69}" dt="2022-06-22T08:06:11.938" v="8260" actId="27636"/>
          <ac:spMkLst>
            <pc:docMk/>
            <pc:sldMk cId="2504467467" sldId="567"/>
            <ac:spMk id="4" creationId="{D275A1CA-77A5-FEC9-0CCA-FE598DDCCE92}"/>
          </ac:spMkLst>
        </pc:spChg>
        <pc:spChg chg="add mod">
          <ac:chgData name="Watanabe Go" userId="eca159047afb4479" providerId="LiveId" clId="{60C1EDCE-2202-4A92-9EC0-01C11EBCAD69}" dt="2022-06-22T08:24:04.893" v="8524" actId="14100"/>
          <ac:spMkLst>
            <pc:docMk/>
            <pc:sldMk cId="2504467467" sldId="567"/>
            <ac:spMk id="5" creationId="{CD32201B-6486-EC11-1EFE-8A387466DAEE}"/>
          </ac:spMkLst>
        </pc:spChg>
      </pc:sldChg>
      <pc:sldChg chg="modSp new del mod">
        <pc:chgData name="Watanabe Go" userId="eca159047afb4479" providerId="LiveId" clId="{60C1EDCE-2202-4A92-9EC0-01C11EBCAD69}" dt="2022-06-22T08:01:23.781" v="8228" actId="47"/>
        <pc:sldMkLst>
          <pc:docMk/>
          <pc:sldMk cId="3798127301" sldId="568"/>
        </pc:sldMkLst>
        <pc:spChg chg="mod">
          <ac:chgData name="Watanabe Go" userId="eca159047afb4479" providerId="LiveId" clId="{60C1EDCE-2202-4A92-9EC0-01C11EBCAD69}" dt="2022-06-21T17:41:13.227" v="4692"/>
          <ac:spMkLst>
            <pc:docMk/>
            <pc:sldMk cId="3798127301" sldId="568"/>
            <ac:spMk id="2" creationId="{15CD82DC-75EB-5BF2-5D11-AE55C02259AE}"/>
          </ac:spMkLst>
        </pc:spChg>
        <pc:spChg chg="mod">
          <ac:chgData name="Watanabe Go" userId="eca159047afb4479" providerId="LiveId" clId="{60C1EDCE-2202-4A92-9EC0-01C11EBCAD69}" dt="2022-06-21T01:18:30.609" v="1747"/>
          <ac:spMkLst>
            <pc:docMk/>
            <pc:sldMk cId="3798127301" sldId="568"/>
            <ac:spMk id="4" creationId="{C5FF6BC6-4165-8D14-A150-A75D2A736C0E}"/>
          </ac:spMkLst>
        </pc:spChg>
      </pc:sldChg>
      <pc:sldChg chg="addSp modSp new mod">
        <pc:chgData name="Watanabe Go" userId="eca159047afb4479" providerId="LiveId" clId="{60C1EDCE-2202-4A92-9EC0-01C11EBCAD69}" dt="2022-06-22T08:26:38.542" v="8530" actId="14861"/>
        <pc:sldMkLst>
          <pc:docMk/>
          <pc:sldMk cId="737521522" sldId="569"/>
        </pc:sldMkLst>
        <pc:spChg chg="mod">
          <ac:chgData name="Watanabe Go" userId="eca159047afb4479" providerId="LiveId" clId="{60C1EDCE-2202-4A92-9EC0-01C11EBCAD69}" dt="2022-06-21T17:18:06.837" v="3627" actId="20577"/>
          <ac:spMkLst>
            <pc:docMk/>
            <pc:sldMk cId="737521522" sldId="569"/>
            <ac:spMk id="2" creationId="{24C464EB-5848-0225-D993-1B7527E61BCA}"/>
          </ac:spMkLst>
        </pc:sp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6" creationId="{534AB9DA-7ADD-1C22-EFD7-0BF375BEC3BF}"/>
          </ac:picMkLst>
        </pc:pic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8" creationId="{6F08D5AF-D752-C41F-8A73-E4DCBE5B3E6B}"/>
          </ac:picMkLst>
        </pc:picChg>
      </pc:sldChg>
      <pc:sldChg chg="addSp modSp new mod">
        <pc:chgData name="Watanabe Go" userId="eca159047afb4479" providerId="LiveId" clId="{60C1EDCE-2202-4A92-9EC0-01C11EBCAD69}" dt="2022-06-22T09:45:00.109" v="8867" actId="20577"/>
        <pc:sldMkLst>
          <pc:docMk/>
          <pc:sldMk cId="1881621027" sldId="570"/>
        </pc:sldMkLst>
        <pc:spChg chg="mod">
          <ac:chgData name="Watanabe Go" userId="eca159047afb4479" providerId="LiveId" clId="{60C1EDCE-2202-4A92-9EC0-01C11EBCAD69}" dt="2022-06-22T09:45:00.109" v="8867" actId="20577"/>
          <ac:spMkLst>
            <pc:docMk/>
            <pc:sldMk cId="1881621027" sldId="570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26.048" v="7525"/>
          <ac:spMkLst>
            <pc:docMk/>
            <pc:sldMk cId="1881621027" sldId="570"/>
            <ac:spMk id="4" creationId="{273B1D2D-1B48-CBFB-5859-EB526CC711B5}"/>
          </ac:spMkLst>
        </pc:spChg>
        <pc:spChg chg="add mod">
          <ac:chgData name="Watanabe Go" userId="eca159047afb4479" providerId="LiveId" clId="{60C1EDCE-2202-4A92-9EC0-01C11EBCAD69}" dt="2022-06-22T08:29:02.009" v="8569" actId="14100"/>
          <ac:spMkLst>
            <pc:docMk/>
            <pc:sldMk cId="1881621027" sldId="570"/>
            <ac:spMk id="5" creationId="{2EECB7C2-9028-DAE5-800E-3F262DC2A6B3}"/>
          </ac:spMkLst>
        </pc:spChg>
      </pc:sldChg>
      <pc:sldChg chg="modSp add del mod">
        <pc:chgData name="Watanabe Go" userId="eca159047afb4479" providerId="LiveId" clId="{60C1EDCE-2202-4A92-9EC0-01C11EBCAD69}" dt="2022-06-21T17:27:05.741" v="3783" actId="47"/>
        <pc:sldMkLst>
          <pc:docMk/>
          <pc:sldMk cId="203529988" sldId="571"/>
        </pc:sldMkLst>
        <pc:spChg chg="mod">
          <ac:chgData name="Watanabe Go" userId="eca159047afb4479" providerId="LiveId" clId="{60C1EDCE-2202-4A92-9EC0-01C11EBCAD69}" dt="2022-06-21T14:39:11.855" v="2902" actId="20577"/>
          <ac:spMkLst>
            <pc:docMk/>
            <pc:sldMk cId="203529988" sldId="571"/>
            <ac:spMk id="5" creationId="{2EECB7C2-9028-DAE5-800E-3F262DC2A6B3}"/>
          </ac:spMkLst>
        </pc:spChg>
      </pc:sldChg>
      <pc:sldChg chg="addSp modSp add mod">
        <pc:chgData name="Watanabe Go" userId="eca159047afb4479" providerId="LiveId" clId="{60C1EDCE-2202-4A92-9EC0-01C11EBCAD69}" dt="2022-06-22T07:33:26.670" v="7857" actId="14100"/>
        <pc:sldMkLst>
          <pc:docMk/>
          <pc:sldMk cId="659799127" sldId="572"/>
        </pc:sldMkLst>
        <pc:spChg chg="mod">
          <ac:chgData name="Watanabe Go" userId="eca159047afb4479" providerId="LiveId" clId="{60C1EDCE-2202-4A92-9EC0-01C11EBCAD69}" dt="2022-06-21T17:29:28.378" v="3951"/>
          <ac:spMkLst>
            <pc:docMk/>
            <pc:sldMk cId="659799127" sldId="572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46.293" v="7531"/>
          <ac:spMkLst>
            <pc:docMk/>
            <pc:sldMk cId="659799127" sldId="572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26.670" v="7857" actId="14100"/>
          <ac:spMkLst>
            <pc:docMk/>
            <pc:sldMk cId="659799127" sldId="572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6" creationId="{865DC2FE-5646-56C7-86F5-FBA5F27FAE90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7" creationId="{AD1F7E41-303C-A260-6BCD-DD01F38437AF}"/>
          </ac:spMkLst>
        </pc:spChg>
        <pc:spChg chg="add mod">
          <ac:chgData name="Watanabe Go" userId="eca159047afb4479" providerId="LiveId" clId="{60C1EDCE-2202-4A92-9EC0-01C11EBCAD69}" dt="2022-06-22T07:17:29.631" v="7553" actId="1035"/>
          <ac:spMkLst>
            <pc:docMk/>
            <pc:sldMk cId="659799127" sldId="572"/>
            <ac:spMk id="8" creationId="{C19C9C2B-A961-DFB3-0C0B-6239E548785A}"/>
          </ac:spMkLst>
        </pc:spChg>
        <pc:spChg chg="add mod">
          <ac:chgData name="Watanabe Go" userId="eca159047afb4479" providerId="LiveId" clId="{60C1EDCE-2202-4A92-9EC0-01C11EBCAD69}" dt="2022-06-22T07:32:24.928" v="7794"/>
          <ac:spMkLst>
            <pc:docMk/>
            <pc:sldMk cId="659799127" sldId="572"/>
            <ac:spMk id="9" creationId="{26610255-8B59-4A70-9085-398A14326E44}"/>
          </ac:spMkLst>
        </pc:spChg>
      </pc:sldChg>
      <pc:sldChg chg="addSp delSp modSp new del mod">
        <pc:chgData name="Watanabe Go" userId="eca159047afb4479" providerId="LiveId" clId="{60C1EDCE-2202-4A92-9EC0-01C11EBCAD69}" dt="2022-06-21T17:40:42.133" v="4688" actId="47"/>
        <pc:sldMkLst>
          <pc:docMk/>
          <pc:sldMk cId="3055308172" sldId="573"/>
        </pc:sldMkLst>
        <pc:spChg chg="mod">
          <ac:chgData name="Watanabe Go" userId="eca159047afb4479" providerId="LiveId" clId="{60C1EDCE-2202-4A92-9EC0-01C11EBCAD69}" dt="2022-06-21T16:29:39.869" v="3077" actId="14100"/>
          <ac:spMkLst>
            <pc:docMk/>
            <pc:sldMk cId="3055308172" sldId="573"/>
            <ac:spMk id="4" creationId="{10F8C20A-EB5E-5CA5-A80A-D73D04AAB7B7}"/>
          </ac:spMkLst>
        </pc:spChg>
        <pc:spChg chg="add mod">
          <ac:chgData name="Watanabe Go" userId="eca159047afb4479" providerId="LiveId" clId="{60C1EDCE-2202-4A92-9EC0-01C11EBCAD69}" dt="2022-06-21T16:30:35.632" v="3138" actId="403"/>
          <ac:spMkLst>
            <pc:docMk/>
            <pc:sldMk cId="3055308172" sldId="573"/>
            <ac:spMk id="5" creationId="{B1307DE5-7BA6-A07C-0C70-E72D25734D99}"/>
          </ac:spMkLst>
        </pc:spChg>
        <pc:spChg chg="add del">
          <ac:chgData name="Watanabe Go" userId="eca159047afb4479" providerId="LiveId" clId="{60C1EDCE-2202-4A92-9EC0-01C11EBCAD69}" dt="2022-06-21T16:30:14.493" v="3129"/>
          <ac:spMkLst>
            <pc:docMk/>
            <pc:sldMk cId="3055308172" sldId="573"/>
            <ac:spMk id="6" creationId="{2FC918A9-2E50-70BF-0AA2-571928FD048A}"/>
          </ac:spMkLst>
        </pc:spChg>
      </pc:sldChg>
      <pc:sldChg chg="addSp modSp add mod">
        <pc:chgData name="Watanabe Go" userId="eca159047afb4479" providerId="LiveId" clId="{60C1EDCE-2202-4A92-9EC0-01C11EBCAD69}" dt="2022-06-22T07:33:47.793" v="7867" actId="14100"/>
        <pc:sldMkLst>
          <pc:docMk/>
          <pc:sldMk cId="1771961168" sldId="574"/>
        </pc:sldMkLst>
        <pc:spChg chg="mod">
          <ac:chgData name="Watanabe Go" userId="eca159047afb4479" providerId="LiveId" clId="{60C1EDCE-2202-4A92-9EC0-01C11EBCAD69}" dt="2022-06-21T17:33:48.569" v="4236"/>
          <ac:spMkLst>
            <pc:docMk/>
            <pc:sldMk cId="1771961168" sldId="574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7:32:18.525" v="4144"/>
          <ac:spMkLst>
            <pc:docMk/>
            <pc:sldMk cId="1771961168" sldId="574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39.759" v="7858" actId="14100"/>
          <ac:spMkLst>
            <pc:docMk/>
            <pc:sldMk cId="1771961168" sldId="574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47.793" v="7867" actId="14100"/>
          <ac:spMkLst>
            <pc:docMk/>
            <pc:sldMk cId="1771961168" sldId="574"/>
            <ac:spMk id="6" creationId="{390F4A08-AE63-AA1E-5423-DDF6C49F909D}"/>
          </ac:spMkLst>
        </pc:spChg>
      </pc:sldChg>
      <pc:sldChg chg="addSp modSp add mod">
        <pc:chgData name="Watanabe Go" userId="eca159047afb4479" providerId="LiveId" clId="{60C1EDCE-2202-4A92-9EC0-01C11EBCAD69}" dt="2022-06-22T07:28:20.335" v="7689"/>
        <pc:sldMkLst>
          <pc:docMk/>
          <pc:sldMk cId="2343725838" sldId="575"/>
        </pc:sldMkLst>
        <pc:spChg chg="mod">
          <ac:chgData name="Watanabe Go" userId="eca159047afb4479" providerId="LiveId" clId="{60C1EDCE-2202-4A92-9EC0-01C11EBCAD69}" dt="2022-06-21T16:45:24.184" v="3347"/>
          <ac:spMkLst>
            <pc:docMk/>
            <pc:sldMk cId="2343725838" sldId="575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28:14.336" v="7672"/>
          <ac:spMkLst>
            <pc:docMk/>
            <pc:sldMk cId="2343725838" sldId="575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1:59.303" v="7604" actId="207"/>
          <ac:spMkLst>
            <pc:docMk/>
            <pc:sldMk cId="2343725838" sldId="575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28:20.335" v="7689"/>
          <ac:spMkLst>
            <pc:docMk/>
            <pc:sldMk cId="2343725838" sldId="575"/>
            <ac:spMk id="6" creationId="{76460C7E-EAD6-AF7C-B675-D0DDA422855A}"/>
          </ac:spMkLst>
        </pc:spChg>
        <pc:spChg chg="add mod">
          <ac:chgData name="Watanabe Go" userId="eca159047afb4479" providerId="LiveId" clId="{60C1EDCE-2202-4A92-9EC0-01C11EBCAD69}" dt="2022-06-22T07:21:56.193" v="7603" actId="207"/>
          <ac:spMkLst>
            <pc:docMk/>
            <pc:sldMk cId="2343725838" sldId="575"/>
            <ac:spMk id="7" creationId="{6CECA831-8C51-756D-BF23-B4F87005457C}"/>
          </ac:spMkLst>
        </pc:spChg>
      </pc:sldChg>
      <pc:sldChg chg="addSp delSp modSp add mod">
        <pc:chgData name="Watanabe Go" userId="eca159047afb4479" providerId="LiveId" clId="{60C1EDCE-2202-4A92-9EC0-01C11EBCAD69}" dt="2022-06-22T07:29:47.916" v="7760" actId="207"/>
        <pc:sldMkLst>
          <pc:docMk/>
          <pc:sldMk cId="3983449522" sldId="576"/>
        </pc:sldMkLst>
        <pc:spChg chg="mod">
          <ac:chgData name="Watanabe Go" userId="eca159047afb4479" providerId="LiveId" clId="{60C1EDCE-2202-4A92-9EC0-01C11EBCAD69}" dt="2022-06-22T07:29:28.189" v="7757" actId="20577"/>
          <ac:spMkLst>
            <pc:docMk/>
            <pc:sldMk cId="3983449522" sldId="576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9:47.916" v="7760" actId="207"/>
          <ac:spMkLst>
            <pc:docMk/>
            <pc:sldMk cId="3983449522" sldId="576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6-22T00:13:50.720" v="6927" actId="1036"/>
          <ac:spMkLst>
            <pc:docMk/>
            <pc:sldMk cId="3983449522" sldId="576"/>
            <ac:spMk id="8" creationId="{BC6734B2-205D-7D73-AE88-438D02754144}"/>
          </ac:spMkLst>
        </pc:spChg>
      </pc:sldChg>
      <pc:sldChg chg="modSp new del mod">
        <pc:chgData name="Watanabe Go" userId="eca159047afb4479" providerId="LiveId" clId="{60C1EDCE-2202-4A92-9EC0-01C11EBCAD69}" dt="2022-06-22T08:30:22.772" v="8570" actId="47"/>
        <pc:sldMkLst>
          <pc:docMk/>
          <pc:sldMk cId="757795735" sldId="577"/>
        </pc:sldMkLst>
        <pc:spChg chg="mod">
          <ac:chgData name="Watanabe Go" userId="eca159047afb4479" providerId="LiveId" clId="{60C1EDCE-2202-4A92-9EC0-01C11EBCAD69}" dt="2022-06-21T17:26:41.579" v="3726"/>
          <ac:spMkLst>
            <pc:docMk/>
            <pc:sldMk cId="757795735" sldId="577"/>
            <ac:spMk id="2" creationId="{C2095085-70EA-06AB-0929-CB63F9653944}"/>
          </ac:spMkLst>
        </pc:spChg>
        <pc:spChg chg="mod">
          <ac:chgData name="Watanabe Go" userId="eca159047afb4479" providerId="LiveId" clId="{60C1EDCE-2202-4A92-9EC0-01C11EBCAD69}" dt="2022-06-21T18:04:06.304" v="6514"/>
          <ac:spMkLst>
            <pc:docMk/>
            <pc:sldMk cId="757795735" sldId="577"/>
            <ac:spMk id="4" creationId="{E3B7B1D1-3D0E-52F8-5D04-A32308A2B580}"/>
          </ac:spMkLst>
        </pc:spChg>
      </pc:sldChg>
      <pc:sldChg chg="delSp modSp add mod">
        <pc:chgData name="Watanabe Go" userId="eca159047afb4479" providerId="LiveId" clId="{60C1EDCE-2202-4A92-9EC0-01C11EBCAD69}" dt="2022-06-22T07:35:58.096" v="7897"/>
        <pc:sldMkLst>
          <pc:docMk/>
          <pc:sldMk cId="167049101" sldId="578"/>
        </pc:sldMkLst>
        <pc:spChg chg="mod">
          <ac:chgData name="Watanabe Go" userId="eca159047afb4479" providerId="LiveId" clId="{60C1EDCE-2202-4A92-9EC0-01C11EBCAD69}" dt="2022-06-22T07:35:58.096" v="7897"/>
          <ac:spMkLst>
            <pc:docMk/>
            <pc:sldMk cId="167049101" sldId="578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1T17:38:48.065" v="4475" actId="404"/>
          <ac:spMkLst>
            <pc:docMk/>
            <pc:sldMk cId="167049101" sldId="578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7" creationId="{6CECA831-8C51-756D-BF23-B4F87005457C}"/>
          </ac:spMkLst>
        </pc:spChg>
      </pc:sldChg>
      <pc:sldChg chg="modSp new mod ord">
        <pc:chgData name="Watanabe Go" userId="eca159047afb4479" providerId="LiveId" clId="{60C1EDCE-2202-4A92-9EC0-01C11EBCAD69}" dt="2022-06-22T09:44:04.594" v="8852"/>
        <pc:sldMkLst>
          <pc:docMk/>
          <pc:sldMk cId="2213225892" sldId="579"/>
        </pc:sldMkLst>
        <pc:spChg chg="mod">
          <ac:chgData name="Watanabe Go" userId="eca159047afb4479" providerId="LiveId" clId="{60C1EDCE-2202-4A92-9EC0-01C11EBCAD69}" dt="2022-06-22T09:14:15.422" v="8749" actId="20577"/>
          <ac:spMkLst>
            <pc:docMk/>
            <pc:sldMk cId="2213225892" sldId="579"/>
            <ac:spMk id="2" creationId="{FC60DA5B-9BBC-BA6B-8535-598B15CE7D09}"/>
          </ac:spMkLst>
        </pc:spChg>
        <pc:spChg chg="mod">
          <ac:chgData name="Watanabe Go" userId="eca159047afb4479" providerId="LiveId" clId="{60C1EDCE-2202-4A92-9EC0-01C11EBCAD69}" dt="2022-06-22T09:44:04.594" v="8852"/>
          <ac:spMkLst>
            <pc:docMk/>
            <pc:sldMk cId="2213225892" sldId="579"/>
            <ac:spMk id="4" creationId="{9773C2AB-B216-FD9C-3443-5667DCB25FD3}"/>
          </ac:spMkLst>
        </pc:spChg>
      </pc:sldChg>
      <pc:sldChg chg="modSp new mod">
        <pc:chgData name="Watanabe Go" userId="eca159047afb4479" providerId="LiveId" clId="{60C1EDCE-2202-4A92-9EC0-01C11EBCAD69}" dt="2022-06-22T08:26:17.996" v="8528" actId="20577"/>
        <pc:sldMkLst>
          <pc:docMk/>
          <pc:sldMk cId="2344563309" sldId="580"/>
        </pc:sldMkLst>
        <pc:spChg chg="mod">
          <ac:chgData name="Watanabe Go" userId="eca159047afb4479" providerId="LiveId" clId="{60C1EDCE-2202-4A92-9EC0-01C11EBCAD69}" dt="2022-06-21T17:47:05.762" v="5499"/>
          <ac:spMkLst>
            <pc:docMk/>
            <pc:sldMk cId="2344563309" sldId="580"/>
            <ac:spMk id="2" creationId="{EC498289-C45C-9A32-3585-7093F1DDC4B9}"/>
          </ac:spMkLst>
        </pc:spChg>
        <pc:spChg chg="mod">
          <ac:chgData name="Watanabe Go" userId="eca159047afb4479" providerId="LiveId" clId="{60C1EDCE-2202-4A92-9EC0-01C11EBCAD69}" dt="2022-06-22T08:26:17.996" v="8528" actId="20577"/>
          <ac:spMkLst>
            <pc:docMk/>
            <pc:sldMk cId="2344563309" sldId="580"/>
            <ac:spMk id="4" creationId="{0BAE9FB9-89F1-8A14-6414-ECDACCF0C044}"/>
          </ac:spMkLst>
        </pc:spChg>
      </pc:sldChg>
      <pc:sldChg chg="addSp modSp add mod">
        <pc:chgData name="Watanabe Go" userId="eca159047afb4479" providerId="LiveId" clId="{60C1EDCE-2202-4A92-9EC0-01C11EBCAD69}" dt="2022-07-06T17:47:59.136" v="9197"/>
        <pc:sldMkLst>
          <pc:docMk/>
          <pc:sldMk cId="1583811998" sldId="581"/>
        </pc:sldMkLst>
        <pc:spChg chg="mod">
          <ac:chgData name="Watanabe Go" userId="eca159047afb4479" providerId="LiveId" clId="{60C1EDCE-2202-4A92-9EC0-01C11EBCAD69}" dt="2022-06-21T18:30:29.013" v="6863"/>
          <ac:spMkLst>
            <pc:docMk/>
            <pc:sldMk cId="1583811998" sldId="581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8:15:55.619" v="6538"/>
          <ac:spMkLst>
            <pc:docMk/>
            <pc:sldMk cId="1583811998" sldId="581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8:00:45.531" v="8216" actId="1035"/>
          <ac:spMkLst>
            <pc:docMk/>
            <pc:sldMk cId="1583811998" sldId="581"/>
            <ac:spMk id="5" creationId="{2EECB7C2-9028-DAE5-800E-3F262DC2A6B3}"/>
          </ac:spMkLst>
        </pc:spChg>
        <pc:spChg chg="mod">
          <ac:chgData name="Watanabe Go" userId="eca159047afb4479" providerId="LiveId" clId="{60C1EDCE-2202-4A92-9EC0-01C11EBCAD69}" dt="2022-07-06T17:46:59.155" v="9191" actId="20577"/>
          <ac:spMkLst>
            <pc:docMk/>
            <pc:sldMk cId="1583811998" sldId="581"/>
            <ac:spMk id="6" creationId="{76460C7E-EAD6-AF7C-B675-D0DDA422855A}"/>
          </ac:spMkLst>
        </pc:spChg>
        <pc:spChg chg="mod">
          <ac:chgData name="Watanabe Go" userId="eca159047afb4479" providerId="LiveId" clId="{60C1EDCE-2202-4A92-9EC0-01C11EBCAD69}" dt="2022-07-06T17:46:19.738" v="9134" actId="20577"/>
          <ac:spMkLst>
            <pc:docMk/>
            <pc:sldMk cId="1583811998" sldId="581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7-06T17:47:59.136" v="9197"/>
          <ac:spMkLst>
            <pc:docMk/>
            <pc:sldMk cId="1583811998" sldId="581"/>
            <ac:spMk id="8" creationId="{E9BCEAC5-DF9E-1C33-5E42-9483DA5FF5E6}"/>
          </ac:spMkLst>
        </pc:spChg>
        <pc:spChg chg="add mod">
          <ac:chgData name="Watanabe Go" userId="eca159047afb4479" providerId="LiveId" clId="{60C1EDCE-2202-4A92-9EC0-01C11EBCAD69}" dt="2022-06-22T09:18:57.830" v="8781"/>
          <ac:spMkLst>
            <pc:docMk/>
            <pc:sldMk cId="1583811998" sldId="581"/>
            <ac:spMk id="9" creationId="{53C68F3A-91AD-58BE-50E4-B508FF775C33}"/>
          </ac:spMkLst>
        </pc:spChg>
      </pc:sldChg>
      <pc:sldChg chg="addSp delSp modSp new mod ord">
        <pc:chgData name="Watanabe Go" userId="eca159047afb4479" providerId="LiveId" clId="{60C1EDCE-2202-4A92-9EC0-01C11EBCAD69}" dt="2022-06-22T07:10:53.581" v="7463"/>
        <pc:sldMkLst>
          <pc:docMk/>
          <pc:sldMk cId="1042447346" sldId="582"/>
        </pc:sldMkLst>
        <pc:spChg chg="mod">
          <ac:chgData name="Watanabe Go" userId="eca159047afb4479" providerId="LiveId" clId="{60C1EDCE-2202-4A92-9EC0-01C11EBCAD69}" dt="2022-06-22T07:07:53.687" v="7249"/>
          <ac:spMkLst>
            <pc:docMk/>
            <pc:sldMk cId="1042447346" sldId="582"/>
            <ac:spMk id="2" creationId="{65426D15-B076-D895-0CE7-E57B2A58F005}"/>
          </ac:spMkLst>
        </pc:spChg>
        <pc:spChg chg="add mod">
          <ac:chgData name="Watanabe Go" userId="eca159047afb4479" providerId="LiveId" clId="{60C1EDCE-2202-4A92-9EC0-01C11EBCAD69}" dt="2022-06-22T07:09:27.596" v="7290" actId="14100"/>
          <ac:spMkLst>
            <pc:docMk/>
            <pc:sldMk cId="1042447346" sldId="582"/>
            <ac:spMk id="9" creationId="{BB153408-B73C-C171-5532-70198F9DB00D}"/>
          </ac:spMkLst>
        </pc:spChg>
        <pc:picChg chg="add del mod modCrop">
          <ac:chgData name="Watanabe Go" userId="eca159047afb4479" providerId="LiveId" clId="{60C1EDCE-2202-4A92-9EC0-01C11EBCAD69}" dt="2022-06-22T07:02:24.007" v="7189" actId="478"/>
          <ac:picMkLst>
            <pc:docMk/>
            <pc:sldMk cId="1042447346" sldId="582"/>
            <ac:picMk id="6" creationId="{8911FDA9-20AD-44AA-572F-861B15BE1799}"/>
          </ac:picMkLst>
        </pc:picChg>
        <pc:picChg chg="add mod">
          <ac:chgData name="Watanabe Go" userId="eca159047afb4479" providerId="LiveId" clId="{60C1EDCE-2202-4A92-9EC0-01C11EBCAD69}" dt="2022-06-22T07:02:45.905" v="7193" actId="1076"/>
          <ac:picMkLst>
            <pc:docMk/>
            <pc:sldMk cId="1042447346" sldId="582"/>
            <ac:picMk id="8" creationId="{086EB570-C1EB-D70A-4B25-CA5D965B1977}"/>
          </ac:picMkLst>
        </pc:picChg>
        <pc:picChg chg="add mod modCrop">
          <ac:chgData name="Watanabe Go" userId="eca159047afb4479" providerId="LiveId" clId="{60C1EDCE-2202-4A92-9EC0-01C11EBCAD69}" dt="2022-06-22T07:09:16.745" v="7289" actId="1037"/>
          <ac:picMkLst>
            <pc:docMk/>
            <pc:sldMk cId="1042447346" sldId="582"/>
            <ac:picMk id="10" creationId="{EC6EDBB7-6084-6D1F-0542-3733FF9FD107}"/>
          </ac:picMkLst>
        </pc:picChg>
      </pc:sldChg>
      <pc:sldChg chg="modSp new mod">
        <pc:chgData name="Watanabe Go" userId="eca159047afb4479" providerId="LiveId" clId="{60C1EDCE-2202-4A92-9EC0-01C11EBCAD69}" dt="2022-06-22T08:34:17.477" v="8717"/>
        <pc:sldMkLst>
          <pc:docMk/>
          <pc:sldMk cId="1218537690" sldId="583"/>
        </pc:sldMkLst>
        <pc:spChg chg="mod">
          <ac:chgData name="Watanabe Go" userId="eca159047afb4479" providerId="LiveId" clId="{60C1EDCE-2202-4A92-9EC0-01C11EBCAD69}" dt="2022-06-22T07:09:53.751" v="7324"/>
          <ac:spMkLst>
            <pc:docMk/>
            <pc:sldMk cId="1218537690" sldId="583"/>
            <ac:spMk id="2" creationId="{33ADCC16-93F0-71B6-886E-C1EA4D2D0ACB}"/>
          </ac:spMkLst>
        </pc:spChg>
        <pc:spChg chg="mod">
          <ac:chgData name="Watanabe Go" userId="eca159047afb4479" providerId="LiveId" clId="{60C1EDCE-2202-4A92-9EC0-01C11EBCAD69}" dt="2022-06-22T08:34:17.477" v="8717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mod">
        <pc:chgData name="Watanabe Go" userId="eca159047afb4479" providerId="LiveId" clId="{60C1EDCE-2202-4A92-9EC0-01C11EBCAD69}" dt="2022-06-22T08:22:52.737" v="8485"/>
        <pc:sldMkLst>
          <pc:docMk/>
          <pc:sldMk cId="1295870271" sldId="584"/>
        </pc:sldMkLst>
        <pc:spChg chg="mod">
          <ac:chgData name="Watanabe Go" userId="eca159047afb4479" providerId="LiveId" clId="{60C1EDCE-2202-4A92-9EC0-01C11EBCAD69}" dt="2022-06-22T08:22:52.737" v="8485"/>
          <ac:spMkLst>
            <pc:docMk/>
            <pc:sldMk cId="1295870271" sldId="584"/>
            <ac:spMk id="4" creationId="{A95A51FA-2444-17AC-37FF-0645F4EDEE03}"/>
          </ac:spMkLst>
        </pc:spChg>
        <pc:spChg chg="add mod">
          <ac:chgData name="Watanabe Go" userId="eca159047afb4479" providerId="LiveId" clId="{60C1EDCE-2202-4A92-9EC0-01C11EBCAD69}" dt="2022-06-22T08:22:40.294" v="8452" actId="14100"/>
          <ac:spMkLst>
            <pc:docMk/>
            <pc:sldMk cId="1295870271" sldId="584"/>
            <ac:spMk id="7" creationId="{D921EDDC-B10E-C83E-60AE-9340B2398D30}"/>
          </ac:spMkLst>
        </pc:spChg>
        <pc:picChg chg="add mod modCrop">
          <ac:chgData name="Watanabe Go" userId="eca159047afb4479" providerId="LiveId" clId="{60C1EDCE-2202-4A92-9EC0-01C11EBCAD69}" dt="2022-06-22T08:22:32.077" v="8450" actId="1076"/>
          <ac:picMkLst>
            <pc:docMk/>
            <pc:sldMk cId="1295870271" sldId="584"/>
            <ac:picMk id="6" creationId="{614BC5D8-EBB9-4E4F-2C21-E5E9214F3B9D}"/>
          </ac:picMkLst>
        </pc:picChg>
      </pc:sldChg>
      <pc:sldChg chg="modSp new mod">
        <pc:chgData name="Watanabe Go" userId="eca159047afb4479" providerId="LiveId" clId="{60C1EDCE-2202-4A92-9EC0-01C11EBCAD69}" dt="2022-06-22T09:43:32.425" v="8832" actId="20577"/>
        <pc:sldMkLst>
          <pc:docMk/>
          <pc:sldMk cId="1701247692" sldId="585"/>
        </pc:sldMkLst>
        <pc:spChg chg="mod">
          <ac:chgData name="Watanabe Go" userId="eca159047afb4479" providerId="LiveId" clId="{60C1EDCE-2202-4A92-9EC0-01C11EBCAD69}" dt="2022-06-22T09:43:32.425" v="8832" actId="20577"/>
          <ac:spMkLst>
            <pc:docMk/>
            <pc:sldMk cId="1701247692" sldId="585"/>
            <ac:spMk id="4" creationId="{63B5F175-EF0F-FA86-50C0-25EC8A406222}"/>
          </ac:spMkLst>
        </pc:spChg>
      </pc:sldChg>
    </pc:docChg>
  </pc:docChgLst>
  <pc:docChgLst>
    <pc:chgData name="Watanabe Go" userId="eca159047afb4479" providerId="LiveId" clId="{69CB6A67-0E8F-4E0B-B409-4EF17CFE0CD6}"/>
    <pc:docChg chg="custSel addSld delSld modSld sldOrd">
      <pc:chgData name="Watanabe Go" userId="eca159047afb4479" providerId="LiveId" clId="{69CB6A67-0E8F-4E0B-B409-4EF17CFE0CD6}" dt="2022-10-26T10:48:49.361" v="4472" actId="20577"/>
      <pc:docMkLst>
        <pc:docMk/>
      </pc:docMkLst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73631039" sldId="404"/>
        </pc:sldMkLst>
      </pc:sldChg>
      <pc:sldChg chg="modSp mod">
        <pc:chgData name="Watanabe Go" userId="eca159047afb4479" providerId="LiveId" clId="{69CB6A67-0E8F-4E0B-B409-4EF17CFE0CD6}" dt="2022-10-26T08:52:30.284" v="4349" actId="20577"/>
        <pc:sldMkLst>
          <pc:docMk/>
          <pc:sldMk cId="2641555448" sldId="458"/>
        </pc:sldMkLst>
        <pc:spChg chg="mod">
          <ac:chgData name="Watanabe Go" userId="eca159047afb4479" providerId="LiveId" clId="{69CB6A67-0E8F-4E0B-B409-4EF17CFE0CD6}" dt="2022-10-26T08:52:30.284" v="434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9CB6A67-0E8F-4E0B-B409-4EF17CFE0CD6}" dt="2022-10-26T07:56:24.009" v="2066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320019360" sldId="473"/>
        </pc:sldMkLst>
      </pc:sldChg>
      <pc:sldChg chg="modSp del mod">
        <pc:chgData name="Watanabe Go" userId="eca159047afb4479" providerId="LiveId" clId="{69CB6A67-0E8F-4E0B-B409-4EF17CFE0CD6}" dt="2022-10-26T07:46:29.983" v="2020" actId="47"/>
        <pc:sldMkLst>
          <pc:docMk/>
          <pc:sldMk cId="200465851" sldId="486"/>
        </pc:sldMkLst>
        <pc:spChg chg="mod">
          <ac:chgData name="Watanabe Go" userId="eca159047afb4479" providerId="LiveId" clId="{69CB6A67-0E8F-4E0B-B409-4EF17CFE0CD6}" dt="2022-10-26T03:59:55.577" v="60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">
        <pc:chgData name="Watanabe Go" userId="eca159047afb4479" providerId="LiveId" clId="{69CB6A67-0E8F-4E0B-B409-4EF17CFE0CD6}" dt="2022-10-26T08:44:03.270" v="4248" actId="15"/>
        <pc:sldMkLst>
          <pc:docMk/>
          <pc:sldMk cId="1218537690" sldId="583"/>
        </pc:sldMkLst>
        <pc:spChg chg="mod">
          <ac:chgData name="Watanabe Go" userId="eca159047afb4479" providerId="LiveId" clId="{69CB6A67-0E8F-4E0B-B409-4EF17CFE0CD6}" dt="2022-10-26T08:44:03.270" v="4248" actId="15"/>
          <ac:spMkLst>
            <pc:docMk/>
            <pc:sldMk cId="1218537690" sldId="583"/>
            <ac:spMk id="4" creationId="{411A32A8-FF2F-9B97-88DB-1B776D8B6884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7" creationId="{8C42C1B8-87BE-1AFC-3CE9-B67990813EAD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8" creationId="{5777B35E-AE9C-B8C7-5817-583BC13C6B2F}"/>
          </ac:spMkLst>
        </pc:spChg>
        <pc:picChg chg="add mod">
          <ac:chgData name="Watanabe Go" userId="eca159047afb4479" providerId="LiveId" clId="{69CB6A67-0E8F-4E0B-B409-4EF17CFE0CD6}" dt="2022-10-26T08:18:31.410" v="2743" actId="1076"/>
          <ac:picMkLst>
            <pc:docMk/>
            <pc:sldMk cId="1218537690" sldId="583"/>
            <ac:picMk id="6" creationId="{45A00800-7CD2-EFE5-9364-41BAF33F9BAC}"/>
          </ac:picMkLst>
        </pc:pic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568240115" sldId="588"/>
        </pc:sldMkLst>
      </pc:sldChg>
      <pc:sldChg chg="modSp del mod">
        <pc:chgData name="Watanabe Go" userId="eca159047afb4479" providerId="LiveId" clId="{69CB6A67-0E8F-4E0B-B409-4EF17CFE0CD6}" dt="2022-10-26T08:14:11.178" v="2731" actId="47"/>
        <pc:sldMkLst>
          <pc:docMk/>
          <pc:sldMk cId="1287135832" sldId="589"/>
        </pc:sldMkLst>
        <pc:picChg chg="mod">
          <ac:chgData name="Watanabe Go" userId="eca159047afb4479" providerId="LiveId" clId="{69CB6A67-0E8F-4E0B-B409-4EF17CFE0CD6}" dt="2022-10-26T07:58:50.083" v="2156" actId="1076"/>
          <ac:picMkLst>
            <pc:docMk/>
            <pc:sldMk cId="1287135832" sldId="589"/>
            <ac:picMk id="11" creationId="{3E213567-1816-5167-587D-DACA923C0977}"/>
          </ac:picMkLst>
        </pc:picChg>
      </pc:sldChg>
      <pc:sldChg chg="del">
        <pc:chgData name="Watanabe Go" userId="eca159047afb4479" providerId="LiveId" clId="{69CB6A67-0E8F-4E0B-B409-4EF17CFE0CD6}" dt="2022-10-26T04:01:18.338" v="290" actId="47"/>
        <pc:sldMkLst>
          <pc:docMk/>
          <pc:sldMk cId="2474826553" sldId="590"/>
        </pc:sldMkLst>
      </pc:sldChg>
      <pc:sldChg chg="addSp delSp modSp new mod">
        <pc:chgData name="Watanabe Go" userId="eca159047afb4479" providerId="LiveId" clId="{69CB6A67-0E8F-4E0B-B409-4EF17CFE0CD6}" dt="2022-10-26T09:14:07.989" v="4436" actId="478"/>
        <pc:sldMkLst>
          <pc:docMk/>
          <pc:sldMk cId="1492009574" sldId="591"/>
        </pc:sldMkLst>
        <pc:spChg chg="mod">
          <ac:chgData name="Watanabe Go" userId="eca159047afb4479" providerId="LiveId" clId="{69CB6A67-0E8F-4E0B-B409-4EF17CFE0CD6}" dt="2022-10-26T04:01:04.501" v="288"/>
          <ac:spMkLst>
            <pc:docMk/>
            <pc:sldMk cId="1492009574" sldId="591"/>
            <ac:spMk id="2" creationId="{488AA67A-A31F-722F-8788-6CCB6D1C9BA5}"/>
          </ac:spMkLst>
        </pc:spChg>
        <pc:spChg chg="mod">
          <ac:chgData name="Watanabe Go" userId="eca159047afb4479" providerId="LiveId" clId="{69CB6A67-0E8F-4E0B-B409-4EF17CFE0CD6}" dt="2022-10-26T09:13:24.575" v="4428" actId="207"/>
          <ac:spMkLst>
            <pc:docMk/>
            <pc:sldMk cId="1492009574" sldId="591"/>
            <ac:spMk id="4" creationId="{EC048940-7135-7C31-6C18-C8C99646443B}"/>
          </ac:spMkLst>
        </pc:spChg>
        <pc:spChg chg="add del mod">
          <ac:chgData name="Watanabe Go" userId="eca159047afb4479" providerId="LiveId" clId="{69CB6A67-0E8F-4E0B-B409-4EF17CFE0CD6}" dt="2022-10-26T09:14:07.989" v="4436" actId="478"/>
          <ac:spMkLst>
            <pc:docMk/>
            <pc:sldMk cId="1492009574" sldId="591"/>
            <ac:spMk id="5" creationId="{D9B49E6C-F860-E7C4-DA1C-4B6AB59BB070}"/>
          </ac:spMkLst>
        </pc:spChg>
        <pc:picChg chg="add del mod">
          <ac:chgData name="Watanabe Go" userId="eca159047afb4479" providerId="LiveId" clId="{69CB6A67-0E8F-4E0B-B409-4EF17CFE0CD6}" dt="2022-10-26T09:14:07.989" v="4436" actId="478"/>
          <ac:picMkLst>
            <pc:docMk/>
            <pc:sldMk cId="1492009574" sldId="591"/>
            <ac:picMk id="2050" creationId="{504EE2E7-A003-C7E2-D742-37EF6A8CABAF}"/>
          </ac:picMkLst>
        </pc:picChg>
      </pc:sldChg>
      <pc:sldChg chg="addSp delSp modSp new mod ord">
        <pc:chgData name="Watanabe Go" userId="eca159047afb4479" providerId="LiveId" clId="{69CB6A67-0E8F-4E0B-B409-4EF17CFE0CD6}" dt="2022-10-26T09:14:13.267" v="4437" actId="478"/>
        <pc:sldMkLst>
          <pc:docMk/>
          <pc:sldMk cId="2517270403" sldId="592"/>
        </pc:sldMkLst>
        <pc:spChg chg="mod">
          <ac:chgData name="Watanabe Go" userId="eca159047afb4479" providerId="LiveId" clId="{69CB6A67-0E8F-4E0B-B409-4EF17CFE0CD6}" dt="2022-10-26T06:30:51.576" v="1978"/>
          <ac:spMkLst>
            <pc:docMk/>
            <pc:sldMk cId="2517270403" sldId="592"/>
            <ac:spMk id="2" creationId="{4EF3EF1B-DC67-78C7-DA32-C6F2F8DEEE63}"/>
          </ac:spMkLst>
        </pc:spChg>
        <pc:spChg chg="mod">
          <ac:chgData name="Watanabe Go" userId="eca159047afb4479" providerId="LiveId" clId="{69CB6A67-0E8F-4E0B-B409-4EF17CFE0CD6}" dt="2022-10-26T07:20:01.747" v="2009" actId="20577"/>
          <ac:spMkLst>
            <pc:docMk/>
            <pc:sldMk cId="2517270403" sldId="592"/>
            <ac:spMk id="4" creationId="{41FE299B-5348-06A9-937A-CD0E63034DFF}"/>
          </ac:spMkLst>
        </pc:spChg>
        <pc:spChg chg="add del mod">
          <ac:chgData name="Watanabe Go" userId="eca159047afb4479" providerId="LiveId" clId="{69CB6A67-0E8F-4E0B-B409-4EF17CFE0CD6}" dt="2022-10-26T09:14:13.267" v="4437" actId="478"/>
          <ac:spMkLst>
            <pc:docMk/>
            <pc:sldMk cId="2517270403" sldId="592"/>
            <ac:spMk id="11" creationId="{0B490E19-81B7-8FCB-B6A5-99F0B566B343}"/>
          </ac:spMkLst>
        </pc:sp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6" creationId="{0D1F5EE4-3099-86B3-7850-9EF35266C8DD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8" creationId="{E9323097-BC32-F7DE-124F-1BD7689B9975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10" creationId="{B2E53121-B099-271D-054B-A59B2DF64C34}"/>
          </ac:picMkLst>
        </pc:picChg>
        <pc:picChg chg="add mod">
          <ac:chgData name="Watanabe Go" userId="eca159047afb4479" providerId="LiveId" clId="{69CB6A67-0E8F-4E0B-B409-4EF17CFE0CD6}" dt="2022-10-26T07:51:28.150" v="2028" actId="14100"/>
          <ac:picMkLst>
            <pc:docMk/>
            <pc:sldMk cId="2517270403" sldId="592"/>
            <ac:picMk id="1026" creationId="{6A0EF90B-BA64-F49B-0CCB-717C3BA3ECA6}"/>
          </ac:picMkLst>
        </pc:picChg>
      </pc:sldChg>
      <pc:sldChg chg="new del">
        <pc:chgData name="Watanabe Go" userId="eca159047afb4479" providerId="LiveId" clId="{69CB6A67-0E8F-4E0B-B409-4EF17CFE0CD6}" dt="2022-10-26T08:14:26.717" v="2733" actId="47"/>
        <pc:sldMkLst>
          <pc:docMk/>
          <pc:sldMk cId="533256532" sldId="593"/>
        </pc:sldMkLst>
      </pc:sldChg>
      <pc:sldChg chg="new del">
        <pc:chgData name="Watanabe Go" userId="eca159047afb4479" providerId="LiveId" clId="{69CB6A67-0E8F-4E0B-B409-4EF17CFE0CD6}" dt="2022-10-26T06:30:41.460" v="1965" actId="47"/>
        <pc:sldMkLst>
          <pc:docMk/>
          <pc:sldMk cId="2840719519" sldId="593"/>
        </pc:sldMkLst>
      </pc:sldChg>
      <pc:sldChg chg="delSp modSp add mod">
        <pc:chgData name="Watanabe Go" userId="eca159047afb4479" providerId="LiveId" clId="{69CB6A67-0E8F-4E0B-B409-4EF17CFE0CD6}" dt="2022-10-26T08:14:42.818" v="2741" actId="478"/>
        <pc:sldMkLst>
          <pc:docMk/>
          <pc:sldMk cId="4176139479" sldId="593"/>
        </pc:sldMkLst>
        <pc:spChg chg="mod">
          <ac:chgData name="Watanabe Go" userId="eca159047afb4479" providerId="LiveId" clId="{69CB6A67-0E8F-4E0B-B409-4EF17CFE0CD6}" dt="2022-10-26T08:14:37.251" v="2740"/>
          <ac:spMkLst>
            <pc:docMk/>
            <pc:sldMk cId="4176139479" sldId="593"/>
            <ac:spMk id="8" creationId="{056D687B-6E61-9270-03CB-449CCC2D2F70}"/>
          </ac:spMkLst>
        </pc:spChg>
        <pc:spChg chg="del">
          <ac:chgData name="Watanabe Go" userId="eca159047afb4479" providerId="LiveId" clId="{69CB6A67-0E8F-4E0B-B409-4EF17CFE0CD6}" dt="2022-10-26T08:14:42.818" v="2741" actId="478"/>
          <ac:spMkLst>
            <pc:docMk/>
            <pc:sldMk cId="4176139479" sldId="593"/>
            <ac:spMk id="9" creationId="{52A06637-4BC1-8A67-DDE8-B8E4A2AFE3B6}"/>
          </ac:spMkLst>
        </pc:spChg>
      </pc:sldChg>
      <pc:sldChg chg="modSp new mod">
        <pc:chgData name="Watanabe Go" userId="eca159047afb4479" providerId="LiveId" clId="{69CB6A67-0E8F-4E0B-B409-4EF17CFE0CD6}" dt="2022-10-26T10:48:49.361" v="4472" actId="20577"/>
        <pc:sldMkLst>
          <pc:docMk/>
          <pc:sldMk cId="3953233707" sldId="594"/>
        </pc:sldMkLst>
        <pc:spChg chg="mod">
          <ac:chgData name="Watanabe Go" userId="eca159047afb4479" providerId="LiveId" clId="{69CB6A67-0E8F-4E0B-B409-4EF17CFE0CD6}" dt="2022-10-26T08:26:13.034" v="2804"/>
          <ac:spMkLst>
            <pc:docMk/>
            <pc:sldMk cId="3953233707" sldId="594"/>
            <ac:spMk id="2" creationId="{A16FAEE6-8058-1828-43C8-E3F4A682CE2E}"/>
          </ac:spMkLst>
        </pc:spChg>
        <pc:spChg chg="mod">
          <ac:chgData name="Watanabe Go" userId="eca159047afb4479" providerId="LiveId" clId="{69CB6A67-0E8F-4E0B-B409-4EF17CFE0CD6}" dt="2022-10-26T10:48:49.361" v="4472" actId="20577"/>
          <ac:spMkLst>
            <pc:docMk/>
            <pc:sldMk cId="3953233707" sldId="594"/>
            <ac:spMk id="4" creationId="{C18B5BBF-C5C9-B3A9-C112-38B9E6C8E343}"/>
          </ac:spMkLst>
        </pc:spChg>
      </pc:sldChg>
    </pc:docChg>
  </pc:docChgLst>
  <pc:docChgLst>
    <pc:chgData name="Watanabe Go" userId="eca159047afb4479" providerId="LiveId" clId="{A745017B-7659-4497-8957-7C2E5AD8BC5C}"/>
    <pc:docChg chg="undo custSel addSld delSld modSld sldOrd addSection modSection">
      <pc:chgData name="Watanabe Go" userId="eca159047afb4479" providerId="LiveId" clId="{A745017B-7659-4497-8957-7C2E5AD8BC5C}" dt="2023-02-28T08:54:35.988" v="8534"/>
      <pc:docMkLst>
        <pc:docMk/>
      </pc:docMkLst>
      <pc:sldChg chg="modSp add mod">
        <pc:chgData name="Watanabe Go" userId="eca159047afb4479" providerId="LiveId" clId="{A745017B-7659-4497-8957-7C2E5AD8BC5C}" dt="2023-02-28T07:50:10.812" v="7558" actId="1037"/>
        <pc:sldMkLst>
          <pc:docMk/>
          <pc:sldMk cId="2676170810" sldId="428"/>
        </pc:sldMkLst>
        <pc:spChg chg="mod">
          <ac:chgData name="Watanabe Go" userId="eca159047afb4479" providerId="LiveId" clId="{A745017B-7659-4497-8957-7C2E5AD8BC5C}" dt="2023-02-28T07:49:17.691" v="7543" actId="20577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A745017B-7659-4497-8957-7C2E5AD8BC5C}" dt="2023-02-28T07:50:10.812" v="7558" actId="103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A745017B-7659-4497-8957-7C2E5AD8BC5C}" dt="2023-02-28T07:49:37.052" v="7544" actId="14100"/>
          <ac:spMkLst>
            <pc:docMk/>
            <pc:sldMk cId="2676170810" sldId="428"/>
            <ac:spMk id="168" creationId="{D3631CFA-4426-4689-9146-EFFA7208FBA7}"/>
          </ac:spMkLst>
        </pc:spChg>
      </pc:sldChg>
      <pc:sldChg chg="modSp mod">
        <pc:chgData name="Watanabe Go" userId="eca159047afb4479" providerId="LiveId" clId="{A745017B-7659-4497-8957-7C2E5AD8BC5C}" dt="2023-02-26T17:41:23.391" v="64" actId="27636"/>
        <pc:sldMkLst>
          <pc:docMk/>
          <pc:sldMk cId="2641555448" sldId="458"/>
        </pc:sldMkLst>
        <pc:spChg chg="mod">
          <ac:chgData name="Watanabe Go" userId="eca159047afb4479" providerId="LiveId" clId="{A745017B-7659-4497-8957-7C2E5AD8BC5C}" dt="2023-02-26T17:37:28.645" v="46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745017B-7659-4497-8957-7C2E5AD8BC5C}" dt="2023-02-26T17:41:23.391" v="64" actId="27636"/>
          <ac:spMkLst>
            <pc:docMk/>
            <pc:sldMk cId="2641555448" sldId="458"/>
            <ac:spMk id="3" creationId="{1A0F8FF1-48BB-49A5-83D4-791344BE6A1F}"/>
          </ac:spMkLst>
        </pc:spChg>
      </pc:sldChg>
      <pc:sldChg chg="modSp add mod">
        <pc:chgData name="Watanabe Go" userId="eca159047afb4479" providerId="LiveId" clId="{A745017B-7659-4497-8957-7C2E5AD8BC5C}" dt="2023-02-28T08:44:34.949" v="8411"/>
        <pc:sldMkLst>
          <pc:docMk/>
          <pc:sldMk cId="200465851" sldId="486"/>
        </pc:sldMkLst>
        <pc:spChg chg="mod">
          <ac:chgData name="Watanabe Go" userId="eca159047afb4479" providerId="LiveId" clId="{A745017B-7659-4497-8957-7C2E5AD8BC5C}" dt="2023-02-27T12:28:14.909" v="229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745017B-7659-4497-8957-7C2E5AD8BC5C}" dt="2023-02-28T08:44:34.949" v="841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A745017B-7659-4497-8957-7C2E5AD8BC5C}" dt="2023-02-28T08:28:51.635" v="7714"/>
        <pc:sldMkLst>
          <pc:docMk/>
          <pc:sldMk cId="355641467" sldId="558"/>
        </pc:sldMkLst>
        <pc:spChg chg="mod">
          <ac:chgData name="Watanabe Go" userId="eca159047afb4479" providerId="LiveId" clId="{A745017B-7659-4497-8957-7C2E5AD8BC5C}" dt="2023-02-28T08:28:51.635" v="7714"/>
          <ac:spMkLst>
            <pc:docMk/>
            <pc:sldMk cId="355641467" sldId="558"/>
            <ac:spMk id="2" creationId="{A09955C1-9BCC-0739-2B24-EDEED7A4E7C5}"/>
          </ac:spMkLst>
        </pc:spChg>
      </pc:sldChg>
      <pc:sldChg chg="modSp add del mod">
        <pc:chgData name="Watanabe Go" userId="eca159047afb4479" providerId="LiveId" clId="{A745017B-7659-4497-8957-7C2E5AD8BC5C}" dt="2023-02-27T17:47:37.148" v="5238" actId="2696"/>
        <pc:sldMkLst>
          <pc:docMk/>
          <pc:sldMk cId="1410167608" sldId="559"/>
        </pc:sldMkLst>
        <pc:spChg chg="mod">
          <ac:chgData name="Watanabe Go" userId="eca159047afb4479" providerId="LiveId" clId="{A745017B-7659-4497-8957-7C2E5AD8BC5C}" dt="2023-02-27T15:22:02.774" v="2036"/>
          <ac:spMkLst>
            <pc:docMk/>
            <pc:sldMk cId="1410167608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7:49:52.429" v="5248"/>
        <pc:sldMkLst>
          <pc:docMk/>
          <pc:sldMk cId="1746771105" sldId="559"/>
        </pc:sldMkLst>
        <pc:spChg chg="mod">
          <ac:chgData name="Watanabe Go" userId="eca159047afb4479" providerId="LiveId" clId="{A745017B-7659-4497-8957-7C2E5AD8BC5C}" dt="2023-02-27T17:49:52.429" v="5248"/>
          <ac:spMkLst>
            <pc:docMk/>
            <pc:sldMk cId="1746771105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5:21:18.294" v="1980" actId="20577"/>
        <pc:sldMkLst>
          <pc:docMk/>
          <pc:sldMk cId="1799362783" sldId="560"/>
        </pc:sldMkLst>
        <pc:spChg chg="mod">
          <ac:chgData name="Watanabe Go" userId="eca159047afb4479" providerId="LiveId" clId="{A745017B-7659-4497-8957-7C2E5AD8BC5C}" dt="2023-02-27T15:21:18.294" v="1980" actId="20577"/>
          <ac:spMkLst>
            <pc:docMk/>
            <pc:sldMk cId="1799362783" sldId="560"/>
            <ac:spMk id="2" creationId="{A09955C1-9BCC-0739-2B24-EDEED7A4E7C5}"/>
          </ac:spMkLst>
        </pc:spChg>
      </pc:sldChg>
      <pc:sldChg chg="modSp new mod">
        <pc:chgData name="Watanabe Go" userId="eca159047afb4479" providerId="LiveId" clId="{A745017B-7659-4497-8957-7C2E5AD8BC5C}" dt="2023-02-28T08:28:59.741" v="7734"/>
        <pc:sldMkLst>
          <pc:docMk/>
          <pc:sldMk cId="1893893650" sldId="561"/>
        </pc:sldMkLst>
        <pc:spChg chg="mod">
          <ac:chgData name="Watanabe Go" userId="eca159047afb4479" providerId="LiveId" clId="{A745017B-7659-4497-8957-7C2E5AD8BC5C}" dt="2023-02-27T12:30:05.792" v="352"/>
          <ac:spMkLst>
            <pc:docMk/>
            <pc:sldMk cId="1893893650" sldId="561"/>
            <ac:spMk id="2" creationId="{AD70CBC0-6A8F-AA0F-3E46-BF7022CB29D2}"/>
          </ac:spMkLst>
        </pc:spChg>
        <pc:spChg chg="mod">
          <ac:chgData name="Watanabe Go" userId="eca159047afb4479" providerId="LiveId" clId="{A745017B-7659-4497-8957-7C2E5AD8BC5C}" dt="2023-02-28T08:28:59.741" v="7734"/>
          <ac:spMkLst>
            <pc:docMk/>
            <pc:sldMk cId="1893893650" sldId="561"/>
            <ac:spMk id="4" creationId="{427536E3-0ED5-10C4-43C6-FE1B5E37837A}"/>
          </ac:spMkLst>
        </pc:sp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251712973" sldId="562"/>
        </pc:sldMkLst>
      </pc:sldChg>
      <pc:sldChg chg="addSp delSp modSp new del mod ord modClrScheme chgLayout">
        <pc:chgData name="Watanabe Go" userId="eca159047afb4479" providerId="LiveId" clId="{A745017B-7659-4497-8957-7C2E5AD8BC5C}" dt="2023-02-27T17:47:37.148" v="5238" actId="2696"/>
        <pc:sldMkLst>
          <pc:docMk/>
          <pc:sldMk cId="3675415947" sldId="562"/>
        </pc:sldMkLst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2" creationId="{68EB8F2D-3CDF-91A1-C353-517EA57F234B}"/>
          </ac:spMkLst>
        </pc:spChg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3" creationId="{F783BBA5-EBA1-05EB-A760-E91C65770501}"/>
          </ac:spMkLst>
        </pc:spChg>
        <pc:spChg chg="add mod ord">
          <ac:chgData name="Watanabe Go" userId="eca159047afb4479" providerId="LiveId" clId="{A745017B-7659-4497-8957-7C2E5AD8BC5C}" dt="2023-02-27T15:17:57.557" v="1673"/>
          <ac:spMkLst>
            <pc:docMk/>
            <pc:sldMk cId="3675415947" sldId="562"/>
            <ac:spMk id="4" creationId="{8D9F052C-A46B-62DF-D41E-BE05A4776883}"/>
          </ac:spMkLst>
        </pc:spChg>
        <pc:spChg chg="add mod ord">
          <ac:chgData name="Watanabe Go" userId="eca159047afb4479" providerId="LiveId" clId="{A745017B-7659-4497-8957-7C2E5AD8BC5C}" dt="2023-02-27T15:20:02.241" v="1955"/>
          <ac:spMkLst>
            <pc:docMk/>
            <pc:sldMk cId="3675415947" sldId="562"/>
            <ac:spMk id="5" creationId="{8D304797-D15D-FB53-0289-0F0DD772A46A}"/>
          </ac:spMkLst>
        </pc:spChg>
      </pc:sldChg>
      <pc:sldChg chg="new del">
        <pc:chgData name="Watanabe Go" userId="eca159047afb4479" providerId="LiveId" clId="{A745017B-7659-4497-8957-7C2E5AD8BC5C}" dt="2023-02-27T17:36:56.017" v="5024" actId="47"/>
        <pc:sldMkLst>
          <pc:docMk/>
          <pc:sldMk cId="740630679" sldId="563"/>
        </pc:sldMkLst>
      </pc:sldChg>
      <pc:sldChg chg="modSp new del mod">
        <pc:chgData name="Watanabe Go" userId="eca159047afb4479" providerId="LiveId" clId="{A745017B-7659-4497-8957-7C2E5AD8BC5C}" dt="2023-02-27T15:18:58.773" v="1841" actId="47"/>
        <pc:sldMkLst>
          <pc:docMk/>
          <pc:sldMk cId="1246448819" sldId="563"/>
        </pc:sldMkLst>
        <pc:spChg chg="mod">
          <ac:chgData name="Watanabe Go" userId="eca159047afb4479" providerId="LiveId" clId="{A745017B-7659-4497-8957-7C2E5AD8BC5C}" dt="2023-02-27T14:56:14.270" v="864"/>
          <ac:spMkLst>
            <pc:docMk/>
            <pc:sldMk cId="1246448819" sldId="563"/>
            <ac:spMk id="2" creationId="{C700D67C-B71C-A234-74AD-3AF292B61CD2}"/>
          </ac:spMkLst>
        </pc:spChg>
        <pc:spChg chg="mod">
          <ac:chgData name="Watanabe Go" userId="eca159047afb4479" providerId="LiveId" clId="{A745017B-7659-4497-8957-7C2E5AD8BC5C}" dt="2023-02-27T15:15:31.710" v="1408" actId="21"/>
          <ac:spMkLst>
            <pc:docMk/>
            <pc:sldMk cId="1246448819" sldId="563"/>
            <ac:spMk id="4" creationId="{0313E376-5317-5D33-918A-32085F24628D}"/>
          </ac:spMkLst>
        </pc:spChg>
      </pc:sldChg>
      <pc:sldChg chg="addSp modSp new del mod ord">
        <pc:chgData name="Watanabe Go" userId="eca159047afb4479" providerId="LiveId" clId="{A745017B-7659-4497-8957-7C2E5AD8BC5C}" dt="2023-02-27T17:47:37.148" v="5238" actId="2696"/>
        <pc:sldMkLst>
          <pc:docMk/>
          <pc:sldMk cId="2914149077" sldId="564"/>
        </pc:sldMkLst>
        <pc:spChg chg="mod">
          <ac:chgData name="Watanabe Go" userId="eca159047afb4479" providerId="LiveId" clId="{A745017B-7659-4497-8957-7C2E5AD8BC5C}" dt="2023-02-27T15:22:37.211" v="2073"/>
          <ac:spMkLst>
            <pc:docMk/>
            <pc:sldMk cId="2914149077" sldId="564"/>
            <ac:spMk id="2" creationId="{C7B7D4C1-018C-4067-AA59-B0613AC72086}"/>
          </ac:spMkLst>
        </pc:spChg>
        <pc:spChg chg="mod">
          <ac:chgData name="Watanabe Go" userId="eca159047afb4479" providerId="LiveId" clId="{A745017B-7659-4497-8957-7C2E5AD8BC5C}" dt="2023-02-27T15:33:48.508" v="2351" actId="20577"/>
          <ac:spMkLst>
            <pc:docMk/>
            <pc:sldMk cId="2914149077" sldId="564"/>
            <ac:spMk id="4" creationId="{33167636-545B-921B-6459-F181F4B52DC9}"/>
          </ac:spMkLst>
        </pc:spChg>
        <pc:spChg chg="add mod">
          <ac:chgData name="Watanabe Go" userId="eca159047afb4479" providerId="LiveId" clId="{A745017B-7659-4497-8957-7C2E5AD8BC5C}" dt="2023-02-27T17:41:09.124" v="5214" actId="20577"/>
          <ac:spMkLst>
            <pc:docMk/>
            <pc:sldMk cId="2914149077" sldId="564"/>
            <ac:spMk id="5" creationId="{A338ECAF-E652-0512-C130-BB1167102684}"/>
          </ac:spMkLst>
        </pc:spChg>
        <pc:spChg chg="add mod">
          <ac:chgData name="Watanabe Go" userId="eca159047afb4479" providerId="LiveId" clId="{A745017B-7659-4497-8957-7C2E5AD8BC5C}" dt="2023-02-27T17:40:00.164" v="5092"/>
          <ac:spMkLst>
            <pc:docMk/>
            <pc:sldMk cId="2914149077" sldId="564"/>
            <ac:spMk id="6" creationId="{1977380B-5C7A-E041-F976-0861E48BACE0}"/>
          </ac:spMkLst>
        </pc:spChg>
        <pc:spChg chg="add mod">
          <ac:chgData name="Watanabe Go" userId="eca159047afb4479" providerId="LiveId" clId="{A745017B-7659-4497-8957-7C2E5AD8BC5C}" dt="2023-02-27T17:40:20.500" v="5140" actId="1076"/>
          <ac:spMkLst>
            <pc:docMk/>
            <pc:sldMk cId="2914149077" sldId="564"/>
            <ac:spMk id="7" creationId="{62BCD493-24EF-FCAF-FAA3-D004C88BE61C}"/>
          </ac:spMkLst>
        </pc:spChg>
        <pc:cxnChg chg="add mod">
          <ac:chgData name="Watanabe Go" userId="eca159047afb4479" providerId="LiveId" clId="{A745017B-7659-4497-8957-7C2E5AD8BC5C}" dt="2023-02-27T17:40:29.407" v="5142" actId="1076"/>
          <ac:cxnSpMkLst>
            <pc:docMk/>
            <pc:sldMk cId="2914149077" sldId="564"/>
            <ac:cxnSpMk id="9" creationId="{952709BA-7301-FA37-6E3A-63FD69FB18E6}"/>
          </ac:cxnSpMkLst>
        </pc:cxnChg>
        <pc:cxnChg chg="add mod">
          <ac:chgData name="Watanabe Go" userId="eca159047afb4479" providerId="LiveId" clId="{A745017B-7659-4497-8957-7C2E5AD8BC5C}" dt="2023-02-27T17:40:32.460" v="5144" actId="1076"/>
          <ac:cxnSpMkLst>
            <pc:docMk/>
            <pc:sldMk cId="2914149077" sldId="564"/>
            <ac:cxnSpMk id="10" creationId="{21DB6340-F126-E3E0-6588-7C528B7888B3}"/>
          </ac:cxnSpMkLst>
        </pc:cxnChg>
      </pc:sldChg>
      <pc:sldChg chg="modSp add mod">
        <pc:chgData name="Watanabe Go" userId="eca159047afb4479" providerId="LiveId" clId="{A745017B-7659-4497-8957-7C2E5AD8BC5C}" dt="2023-02-27T18:25:26.827" v="5852" actId="1076"/>
        <pc:sldMkLst>
          <pc:docMk/>
          <pc:sldMk cId="3621357807" sldId="564"/>
        </pc:sldMkLst>
        <pc:spChg chg="mod">
          <ac:chgData name="Watanabe Go" userId="eca159047afb4479" providerId="LiveId" clId="{A745017B-7659-4497-8957-7C2E5AD8BC5C}" dt="2023-02-27T18:25:20.639" v="5851"/>
          <ac:spMkLst>
            <pc:docMk/>
            <pc:sldMk cId="3621357807" sldId="564"/>
            <ac:spMk id="4" creationId="{33167636-545B-921B-6459-F181F4B52DC9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5" creationId="{A338ECAF-E652-0512-C130-BB1167102684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6" creationId="{1977380B-5C7A-E041-F976-0861E48BACE0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7" creationId="{62BCD493-24EF-FCAF-FAA3-D004C88BE61C}"/>
          </ac:spMkLst>
        </pc:sp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9" creationId="{952709BA-7301-FA37-6E3A-63FD69FB18E6}"/>
          </ac:cxnSpMkLst>
        </pc:cxn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10" creationId="{21DB6340-F126-E3E0-6588-7C528B7888B3}"/>
          </ac:cxnSpMkLst>
        </pc:cxn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591651799" sldId="565"/>
        </pc:sldMkLst>
      </pc:sldChg>
      <pc:sldChg chg="addSp modSp new del mod">
        <pc:chgData name="Watanabe Go" userId="eca159047afb4479" providerId="LiveId" clId="{A745017B-7659-4497-8957-7C2E5AD8BC5C}" dt="2023-02-27T17:47:37.148" v="5238" actId="2696"/>
        <pc:sldMkLst>
          <pc:docMk/>
          <pc:sldMk cId="779748314" sldId="565"/>
        </pc:sldMkLst>
        <pc:picChg chg="add mod">
          <ac:chgData name="Watanabe Go" userId="eca159047afb4479" providerId="LiveId" clId="{A745017B-7659-4497-8957-7C2E5AD8BC5C}" dt="2023-02-27T15:36:14.902" v="2355" actId="1076"/>
          <ac:picMkLst>
            <pc:docMk/>
            <pc:sldMk cId="779748314" sldId="565"/>
            <ac:picMk id="6" creationId="{A8884243-81D7-E11F-1A39-28A8014C4EFF}"/>
          </ac:picMkLst>
        </pc:picChg>
      </pc:sldChg>
      <pc:sldChg chg="addSp delSp modSp new mod ord modClrScheme chgLayout">
        <pc:chgData name="Watanabe Go" userId="eca159047afb4479" providerId="LiveId" clId="{A745017B-7659-4497-8957-7C2E5AD8BC5C}" dt="2023-02-28T08:54:35.988" v="8534"/>
        <pc:sldMkLst>
          <pc:docMk/>
          <pc:sldMk cId="3199591224" sldId="566"/>
        </pc:sldMkLst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2" creationId="{D76DD08C-3631-1F0E-1107-79E72F7E8061}"/>
          </ac:spMkLst>
        </pc:spChg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3" creationId="{25247588-693A-986E-3E25-AE84EAB22817}"/>
          </ac:spMkLst>
        </pc:spChg>
        <pc:spChg chg="add mod ord">
          <ac:chgData name="Watanabe Go" userId="eca159047afb4479" providerId="LiveId" clId="{A745017B-7659-4497-8957-7C2E5AD8BC5C}" dt="2023-02-27T15:46:33.267" v="2784"/>
          <ac:spMkLst>
            <pc:docMk/>
            <pc:sldMk cId="3199591224" sldId="566"/>
            <ac:spMk id="4" creationId="{D9D1262F-FFFC-99B7-2B05-2371432B2D7B}"/>
          </ac:spMkLst>
        </pc:spChg>
        <pc:spChg chg="add mod ord">
          <ac:chgData name="Watanabe Go" userId="eca159047afb4479" providerId="LiveId" clId="{A745017B-7659-4497-8957-7C2E5AD8BC5C}" dt="2023-02-28T08:54:35.988" v="8534"/>
          <ac:spMkLst>
            <pc:docMk/>
            <pc:sldMk cId="3199591224" sldId="566"/>
            <ac:spMk id="5" creationId="{37C01743-5CBD-FCBC-A733-A6ED45265881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6" creationId="{3750D8DE-F66F-044D-EBB4-4054188AC0D8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7" creationId="{D5CDB216-0E10-65D8-B363-C942EF15BF90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8" creationId="{F76869FC-2AC4-124D-13CD-00006BF4D3A5}"/>
          </ac:spMkLst>
        </pc:spChg>
        <pc:spChg chg="add del mod">
          <ac:chgData name="Watanabe Go" userId="eca159047afb4479" providerId="LiveId" clId="{A745017B-7659-4497-8957-7C2E5AD8BC5C}" dt="2023-02-27T17:53:49.605" v="5405"/>
          <ac:spMkLst>
            <pc:docMk/>
            <pc:sldMk cId="3199591224" sldId="566"/>
            <ac:spMk id="9" creationId="{C41C9BA0-A491-C1D4-B2F5-58463B10748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0" creationId="{F7B71B9B-829B-7ABD-0067-CC55C426DFF7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1" creationId="{E8FEC5F7-8D9C-7787-BE2F-BB3FAA371586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2" creationId="{D02CDB4E-8A9D-5503-2010-1F124585DDDF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7" creationId="{B8D7A0DA-CE1F-9D74-473B-0C65CC6C276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8" creationId="{F886C656-7EA3-7540-C22E-0BFABB33F823}"/>
          </ac:spMkLst>
        </pc:sp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3" creationId="{E0134443-5834-8BDB-3666-BE71DE69F595}"/>
          </ac:cxnSpMkLst>
        </pc:cxn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6" creationId="{4E0FA146-64CE-EDB0-81D8-43A6516F9FED}"/>
          </ac:cxnSpMkLst>
        </pc:cxnChg>
      </pc:sldChg>
      <pc:sldChg chg="modSp new mod ord">
        <pc:chgData name="Watanabe Go" userId="eca159047afb4479" providerId="LiveId" clId="{A745017B-7659-4497-8957-7C2E5AD8BC5C}" dt="2023-02-28T08:42:10.509" v="8364"/>
        <pc:sldMkLst>
          <pc:docMk/>
          <pc:sldMk cId="3698958781" sldId="567"/>
        </pc:sldMkLst>
        <pc:spChg chg="mod">
          <ac:chgData name="Watanabe Go" userId="eca159047afb4479" providerId="LiveId" clId="{A745017B-7659-4497-8957-7C2E5AD8BC5C}" dt="2023-02-27T17:24:12.657" v="4256"/>
          <ac:spMkLst>
            <pc:docMk/>
            <pc:sldMk cId="3698958781" sldId="567"/>
            <ac:spMk id="2" creationId="{791D2A2F-87CA-3A44-F256-2C24006E02B5}"/>
          </ac:spMkLst>
        </pc:spChg>
        <pc:spChg chg="mod">
          <ac:chgData name="Watanabe Go" userId="eca159047afb4479" providerId="LiveId" clId="{A745017B-7659-4497-8957-7C2E5AD8BC5C}" dt="2023-02-28T08:42:10.509" v="8364"/>
          <ac:spMkLst>
            <pc:docMk/>
            <pc:sldMk cId="3698958781" sldId="567"/>
            <ac:spMk id="4" creationId="{B7C1E938-3095-A482-3986-32B4076E0411}"/>
          </ac:spMkLst>
        </pc:spChg>
      </pc:sldChg>
      <pc:sldChg chg="addSp delSp modSp new del mod">
        <pc:chgData name="Watanabe Go" userId="eca159047afb4479" providerId="LiveId" clId="{A745017B-7659-4497-8957-7C2E5AD8BC5C}" dt="2023-02-28T08:24:34.843" v="7559" actId="47"/>
        <pc:sldMkLst>
          <pc:docMk/>
          <pc:sldMk cId="3417033786" sldId="568"/>
        </pc:sldMkLst>
        <pc:spChg chg="mod">
          <ac:chgData name="Watanabe Go" userId="eca159047afb4479" providerId="LiveId" clId="{A745017B-7659-4497-8957-7C2E5AD8BC5C}" dt="2023-02-27T15:53:50.424" v="3073"/>
          <ac:spMkLst>
            <pc:docMk/>
            <pc:sldMk cId="3417033786" sldId="568"/>
            <ac:spMk id="2" creationId="{D0B97286-3D60-7DB5-DD60-E9C78D397762}"/>
          </ac:spMkLst>
        </pc:spChg>
        <pc:picChg chg="add del mod">
          <ac:chgData name="Watanabe Go" userId="eca159047afb4479" providerId="LiveId" clId="{A745017B-7659-4497-8957-7C2E5AD8BC5C}" dt="2023-02-27T15:54:17.920" v="3080" actId="478"/>
          <ac:picMkLst>
            <pc:docMk/>
            <pc:sldMk cId="3417033786" sldId="568"/>
            <ac:picMk id="1026" creationId="{0F62F530-ABF8-52D1-126F-D33495135D5A}"/>
          </ac:picMkLst>
        </pc:picChg>
      </pc:sldChg>
      <pc:sldChg chg="del">
        <pc:chgData name="Watanabe Go" userId="eca159047afb4479" providerId="LiveId" clId="{A745017B-7659-4497-8957-7C2E5AD8BC5C}" dt="2023-02-26T17:36:55.154" v="1" actId="47"/>
        <pc:sldMkLst>
          <pc:docMk/>
          <pc:sldMk cId="1218537690" sldId="583"/>
        </pc:sldMkLst>
      </pc:sldChg>
      <pc:sldChg chg="modSp add mod ord">
        <pc:chgData name="Watanabe Go" userId="eca159047afb4479" providerId="LiveId" clId="{A745017B-7659-4497-8957-7C2E5AD8BC5C}" dt="2023-02-27T17:51:20.934" v="5268" actId="20577"/>
        <pc:sldMkLst>
          <pc:docMk/>
          <pc:sldMk cId="3321135788" sldId="590"/>
        </pc:sldMkLst>
        <pc:spChg chg="mod">
          <ac:chgData name="Watanabe Go" userId="eca159047afb4479" providerId="LiveId" clId="{A745017B-7659-4497-8957-7C2E5AD8BC5C}" dt="2023-02-27T17:51:20.934" v="5268" actId="20577"/>
          <ac:spMkLst>
            <pc:docMk/>
            <pc:sldMk cId="3321135788" sldId="590"/>
            <ac:spMk id="3" creationId="{EAD773A5-9C87-46B2-8A7E-7BCCE46838F5}"/>
          </ac:spMkLst>
        </pc:spChg>
      </pc:sldChg>
      <pc:sldChg chg="del">
        <pc:chgData name="Watanabe Go" userId="eca159047afb4479" providerId="LiveId" clId="{A745017B-7659-4497-8957-7C2E5AD8BC5C}" dt="2023-02-26T17:36:58.170" v="3" actId="47"/>
        <pc:sldMkLst>
          <pc:docMk/>
          <pc:sldMk cId="1492009574" sldId="591"/>
        </pc:sldMkLst>
      </pc:sldChg>
      <pc:sldChg chg="addSp delSp modSp new mod modClrScheme chgLayout">
        <pc:chgData name="Watanabe Go" userId="eca159047afb4479" providerId="LiveId" clId="{A745017B-7659-4497-8957-7C2E5AD8BC5C}" dt="2023-02-28T08:44:03.762" v="8383" actId="20577"/>
        <pc:sldMkLst>
          <pc:docMk/>
          <pc:sldMk cId="3746303787" sldId="591"/>
        </pc:sldMkLst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2" creationId="{F8D90E86-A4F8-B911-0A40-743C0675E746}"/>
          </ac:spMkLst>
        </pc:spChg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3" creationId="{54EE7FBA-A421-95D3-15A5-1642F3A2DBE0}"/>
          </ac:spMkLst>
        </pc:spChg>
        <pc:spChg chg="add mod ord">
          <ac:chgData name="Watanabe Go" userId="eca159047afb4479" providerId="LiveId" clId="{A745017B-7659-4497-8957-7C2E5AD8BC5C}" dt="2023-02-27T16:00:39.943" v="3546" actId="20577"/>
          <ac:spMkLst>
            <pc:docMk/>
            <pc:sldMk cId="3746303787" sldId="591"/>
            <ac:spMk id="4" creationId="{5507DA0F-63E8-19AC-9349-D67FE4645E34}"/>
          </ac:spMkLst>
        </pc:spChg>
        <pc:spChg chg="add mod ord">
          <ac:chgData name="Watanabe Go" userId="eca159047afb4479" providerId="LiveId" clId="{A745017B-7659-4497-8957-7C2E5AD8BC5C}" dt="2023-02-28T08:44:03.762" v="8383" actId="20577"/>
          <ac:spMkLst>
            <pc:docMk/>
            <pc:sldMk cId="3746303787" sldId="591"/>
            <ac:spMk id="5" creationId="{19CDAD3A-CBEE-2F40-5611-CE223A144BE1}"/>
          </ac:spMkLst>
        </pc:spChg>
      </pc:sldChg>
      <pc:sldChg chg="addSp delSp modSp new mod ord modClrScheme chgLayout">
        <pc:chgData name="Watanabe Go" userId="eca159047afb4479" providerId="LiveId" clId="{A745017B-7659-4497-8957-7C2E5AD8BC5C}" dt="2023-02-28T08:36:11.776" v="8087" actId="20577"/>
        <pc:sldMkLst>
          <pc:docMk/>
          <pc:sldMk cId="1240624385" sldId="592"/>
        </pc:sldMkLst>
        <pc:spChg chg="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2" creationId="{F7D328E2-4A97-6DD7-48AA-A7046D25C6B6}"/>
          </ac:spMkLst>
        </pc:spChg>
        <pc:spChg chg="del 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3" creationId="{50E08369-5812-4D3C-E865-3D8EEAF6B831}"/>
          </ac:spMkLst>
        </pc:spChg>
        <pc:spChg chg="add mod ord">
          <ac:chgData name="Watanabe Go" userId="eca159047afb4479" providerId="LiveId" clId="{A745017B-7659-4497-8957-7C2E5AD8BC5C}" dt="2023-02-28T08:36:11.776" v="8087" actId="20577"/>
          <ac:spMkLst>
            <pc:docMk/>
            <pc:sldMk cId="1240624385" sldId="592"/>
            <ac:spMk id="4" creationId="{063D18DC-75A2-0C50-8D06-E73A79C93AB8}"/>
          </ac:spMkLst>
        </pc:spChg>
        <pc:spChg chg="add mod ord">
          <ac:chgData name="Watanabe Go" userId="eca159047afb4479" providerId="LiveId" clId="{A745017B-7659-4497-8957-7C2E5AD8BC5C}" dt="2023-02-27T17:27:23.846" v="4803"/>
          <ac:spMkLst>
            <pc:docMk/>
            <pc:sldMk cId="1240624385" sldId="592"/>
            <ac:spMk id="5" creationId="{5E248581-58A1-8CA7-029D-F719243D3F28}"/>
          </ac:spMkLst>
        </pc:spChg>
        <pc:spChg chg="add del">
          <ac:chgData name="Watanabe Go" userId="eca159047afb4479" providerId="LiveId" clId="{A745017B-7659-4497-8957-7C2E5AD8BC5C}" dt="2023-02-27T17:20:35.934" v="3829" actId="22"/>
          <ac:spMkLst>
            <pc:docMk/>
            <pc:sldMk cId="1240624385" sldId="592"/>
            <ac:spMk id="7" creationId="{B6097927-23BA-2683-42E5-1CD903C4DFC5}"/>
          </ac:spMkLst>
        </pc:spChg>
        <pc:picChg chg="add mod">
          <ac:chgData name="Watanabe Go" userId="eca159047afb4479" providerId="LiveId" clId="{A745017B-7659-4497-8957-7C2E5AD8BC5C}" dt="2023-02-27T17:27:49.681" v="4805" actId="1076"/>
          <ac:picMkLst>
            <pc:docMk/>
            <pc:sldMk cId="1240624385" sldId="592"/>
            <ac:picMk id="2050" creationId="{33541273-A0E6-5748-55B6-FDB96D5330C7}"/>
          </ac:picMkLst>
        </pc:picChg>
      </pc:sldChg>
      <pc:sldChg chg="del">
        <pc:chgData name="Watanabe Go" userId="eca159047afb4479" providerId="LiveId" clId="{A745017B-7659-4497-8957-7C2E5AD8BC5C}" dt="2023-02-26T17:36:53.048" v="0" actId="47"/>
        <pc:sldMkLst>
          <pc:docMk/>
          <pc:sldMk cId="2517270403" sldId="592"/>
        </pc:sldMkLst>
      </pc:sldChg>
      <pc:sldChg chg="modSp new mod">
        <pc:chgData name="Watanabe Go" userId="eca159047afb4479" providerId="LiveId" clId="{A745017B-7659-4497-8957-7C2E5AD8BC5C}" dt="2023-02-27T18:43:52.166" v="6775"/>
        <pc:sldMkLst>
          <pc:docMk/>
          <pc:sldMk cId="4007523176" sldId="593"/>
        </pc:sldMkLst>
        <pc:spChg chg="mod">
          <ac:chgData name="Watanabe Go" userId="eca159047afb4479" providerId="LiveId" clId="{A745017B-7659-4497-8957-7C2E5AD8BC5C}" dt="2023-02-27T18:43:52.166" v="6775"/>
          <ac:spMkLst>
            <pc:docMk/>
            <pc:sldMk cId="4007523176" sldId="593"/>
            <ac:spMk id="2" creationId="{82DE41B8-B878-9AA4-F556-282BB364E1A2}"/>
          </ac:spMkLst>
        </pc:spChg>
        <pc:spChg chg="mod">
          <ac:chgData name="Watanabe Go" userId="eca159047afb4479" providerId="LiveId" clId="{A745017B-7659-4497-8957-7C2E5AD8BC5C}" dt="2023-02-27T18:43:28.723" v="6760"/>
          <ac:spMkLst>
            <pc:docMk/>
            <pc:sldMk cId="4007523176" sldId="593"/>
            <ac:spMk id="4" creationId="{BF787C98-CED8-4A57-E9A9-BCE4FAAE8BD8}"/>
          </ac:spMkLst>
        </pc:spChg>
      </pc:sldChg>
      <pc:sldChg chg="del">
        <pc:chgData name="Watanabe Go" userId="eca159047afb4479" providerId="LiveId" clId="{A745017B-7659-4497-8957-7C2E5AD8BC5C}" dt="2023-02-26T17:37:00.460" v="4" actId="47"/>
        <pc:sldMkLst>
          <pc:docMk/>
          <pc:sldMk cId="4176139479" sldId="593"/>
        </pc:sldMkLst>
      </pc:sldChg>
      <pc:sldChg chg="del">
        <pc:chgData name="Watanabe Go" userId="eca159047afb4479" providerId="LiveId" clId="{A745017B-7659-4497-8957-7C2E5AD8BC5C}" dt="2023-02-26T17:36:56.208" v="2" actId="47"/>
        <pc:sldMkLst>
          <pc:docMk/>
          <pc:sldMk cId="3953233707" sldId="594"/>
        </pc:sldMkLst>
      </pc:sldChg>
      <pc:sldChg chg="modSp new mod">
        <pc:chgData name="Watanabe Go" userId="eca159047afb4479" providerId="LiveId" clId="{A745017B-7659-4497-8957-7C2E5AD8BC5C}" dt="2023-02-27T18:50:33.424" v="7038"/>
        <pc:sldMkLst>
          <pc:docMk/>
          <pc:sldMk cId="4153065252" sldId="594"/>
        </pc:sldMkLst>
        <pc:spChg chg="mod">
          <ac:chgData name="Watanabe Go" userId="eca159047afb4479" providerId="LiveId" clId="{A745017B-7659-4497-8957-7C2E5AD8BC5C}" dt="2023-02-27T18:48:54.972" v="6810"/>
          <ac:spMkLst>
            <pc:docMk/>
            <pc:sldMk cId="4153065252" sldId="594"/>
            <ac:spMk id="2" creationId="{30138EBF-F03B-2327-473B-984360C02982}"/>
          </ac:spMkLst>
        </pc:spChg>
        <pc:spChg chg="mod">
          <ac:chgData name="Watanabe Go" userId="eca159047afb4479" providerId="LiveId" clId="{A745017B-7659-4497-8957-7C2E5AD8BC5C}" dt="2023-02-27T18:50:33.424" v="7038"/>
          <ac:spMkLst>
            <pc:docMk/>
            <pc:sldMk cId="4153065252" sldId="594"/>
            <ac:spMk id="4" creationId="{09649258-6286-46ED-BE31-5514E73A7EF1}"/>
          </ac:spMkLst>
        </pc:spChg>
      </pc:sldChg>
      <pc:sldChg chg="modSp new mod">
        <pc:chgData name="Watanabe Go" userId="eca159047afb4479" providerId="LiveId" clId="{A745017B-7659-4497-8957-7C2E5AD8BC5C}" dt="2023-02-28T08:53:29.884" v="8415"/>
        <pc:sldMkLst>
          <pc:docMk/>
          <pc:sldMk cId="167624071" sldId="595"/>
        </pc:sldMkLst>
        <pc:spChg chg="mod">
          <ac:chgData name="Watanabe Go" userId="eca159047afb4479" providerId="LiveId" clId="{A745017B-7659-4497-8957-7C2E5AD8BC5C}" dt="2023-02-28T08:53:29.884" v="8415"/>
          <ac:spMkLst>
            <pc:docMk/>
            <pc:sldMk cId="167624071" sldId="595"/>
            <ac:spMk id="2" creationId="{5435EAA5-CCA7-A5A6-7351-6ED6B76E96C9}"/>
          </ac:spMkLst>
        </pc:spChg>
        <pc:spChg chg="mod">
          <ac:chgData name="Watanabe Go" userId="eca159047afb4479" providerId="LiveId" clId="{A745017B-7659-4497-8957-7C2E5AD8BC5C}" dt="2023-02-28T08:29:16.469" v="7736" actId="20577"/>
          <ac:spMkLst>
            <pc:docMk/>
            <pc:sldMk cId="167624071" sldId="595"/>
            <ac:spMk id="4" creationId="{8AEE2C3C-01EC-DA9B-C4BD-3499BFC989F3}"/>
          </ac:spMkLst>
        </pc:spChg>
      </pc:sldChg>
    </pc:docChg>
  </pc:docChgLst>
  <pc:docChgLst>
    <pc:chgData name="Watanabe Go" userId="eca159047afb4479" providerId="LiveId" clId="{1F2350D6-96BD-40A6-BA26-7A1BEE19E641}"/>
    <pc:docChg chg="undo custSel addSld delSld modSld sldOrd addSection delSection modSection modShowInfo">
      <pc:chgData name="Watanabe Go" userId="eca159047afb4479" providerId="LiveId" clId="{1F2350D6-96BD-40A6-BA26-7A1BEE19E641}" dt="2023-07-28T08:33:46.205" v="4647"/>
      <pc:docMkLst>
        <pc:docMk/>
      </pc:docMkLst>
      <pc:sldChg chg="modSp mod">
        <pc:chgData name="Watanabe Go" userId="eca159047afb4479" providerId="LiveId" clId="{1F2350D6-96BD-40A6-BA26-7A1BEE19E641}" dt="2023-07-28T07:04:29.248" v="3899"/>
        <pc:sldMkLst>
          <pc:docMk/>
          <pc:sldMk cId="200465851" sldId="486"/>
        </pc:sldMkLst>
        <pc:spChg chg="mod">
          <ac:chgData name="Watanabe Go" userId="eca159047afb4479" providerId="LiveId" clId="{1F2350D6-96BD-40A6-BA26-7A1BEE19E641}" dt="2023-07-28T07:04:29.248" v="389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1F2350D6-96BD-40A6-BA26-7A1BEE19E641}" dt="2023-07-28T06:57:43.574" v="3780"/>
        <pc:sldMkLst>
          <pc:docMk/>
          <pc:sldMk cId="3081086407" sldId="657"/>
        </pc:sldMkLst>
        <pc:spChg chg="mod">
          <ac:chgData name="Watanabe Go" userId="eca159047afb4479" providerId="LiveId" clId="{1F2350D6-96BD-40A6-BA26-7A1BEE19E641}" dt="2023-07-28T06:57:43.574" v="3780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F2350D6-96BD-40A6-BA26-7A1BEE19E641}" dt="2023-07-28T00:38:26.156" v="11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 ord">
        <pc:chgData name="Watanabe Go" userId="eca159047afb4479" providerId="LiveId" clId="{1F2350D6-96BD-40A6-BA26-7A1BEE19E641}" dt="2023-07-28T01:51:36.673" v="2966" actId="47"/>
        <pc:sldMkLst>
          <pc:docMk/>
          <pc:sldMk cId="1921985787" sldId="693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860286275" sldId="69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414813221" sldId="69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112915592" sldId="699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259606174" sldId="700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899759302" sldId="701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332238882" sldId="70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345345180" sldId="70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732987952" sldId="704"/>
        </pc:sldMkLst>
      </pc:sldChg>
      <pc:sldChg chg="del ord">
        <pc:chgData name="Watanabe Go" userId="eca159047afb4479" providerId="LiveId" clId="{1F2350D6-96BD-40A6-BA26-7A1BEE19E641}" dt="2023-07-28T01:51:41.595" v="2967" actId="47"/>
        <pc:sldMkLst>
          <pc:docMk/>
          <pc:sldMk cId="3374888252" sldId="70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03207010" sldId="70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94020256" sldId="70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222420316" sldId="708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1086878996" sldId="71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736159951" sldId="71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532711073" sldId="714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3296875" sldId="71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160958511" sldId="71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455751302" sldId="718"/>
        </pc:sldMkLst>
      </pc:sldChg>
      <pc:sldChg chg="addSp delSp modSp new mod modClrScheme chgLayout">
        <pc:chgData name="Watanabe Go" userId="eca159047afb4479" providerId="LiveId" clId="{1F2350D6-96BD-40A6-BA26-7A1BEE19E641}" dt="2023-07-28T06:35:48.996" v="3669" actId="21"/>
        <pc:sldMkLst>
          <pc:docMk/>
          <pc:sldMk cId="156364852" sldId="719"/>
        </pc:sldMkLst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2" creationId="{D019FF9E-5CC3-6C52-6A2E-184A5D0EDCA8}"/>
          </ac:spMkLst>
        </pc:spChg>
        <pc:spChg chg="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3" creationId="{13541F48-AC10-3593-208F-5278D3D5D6D5}"/>
          </ac:spMkLst>
        </pc:spChg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4" creationId="{E78E4CF3-6BD6-8D33-21E9-E37A1EE553A3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5" creationId="{A26EA983-FEB0-845D-17E9-287800DC5D04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6" creationId="{A004ABD0-88B7-0234-5E92-AFE53275FE5E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7" creationId="{9D784188-A336-B394-EFCA-B264B75DA203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8" creationId="{3F7D3A4B-169A-75F7-B713-65B3A476C723}"/>
          </ac:spMkLst>
        </pc:spChg>
        <pc:spChg chg="add mod ord">
          <ac:chgData name="Watanabe Go" userId="eca159047afb4479" providerId="LiveId" clId="{1F2350D6-96BD-40A6-BA26-7A1BEE19E641}" dt="2023-07-28T00:39:31.543" v="222"/>
          <ac:spMkLst>
            <pc:docMk/>
            <pc:sldMk cId="156364852" sldId="719"/>
            <ac:spMk id="9" creationId="{CF908937-36AB-91DB-08EB-69CC3EDC83CE}"/>
          </ac:spMkLst>
        </pc:spChg>
        <pc:spChg chg="add mod ord">
          <ac:chgData name="Watanabe Go" userId="eca159047afb4479" providerId="LiveId" clId="{1F2350D6-96BD-40A6-BA26-7A1BEE19E641}" dt="2023-07-28T06:35:48.996" v="3669" actId="21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new mod">
        <pc:chgData name="Watanabe Go" userId="eca159047afb4479" providerId="LiveId" clId="{1F2350D6-96BD-40A6-BA26-7A1BEE19E641}" dt="2023-07-28T01:00:52.914" v="658" actId="21"/>
        <pc:sldMkLst>
          <pc:docMk/>
          <pc:sldMk cId="4048325944" sldId="720"/>
        </pc:sldMkLst>
        <pc:spChg chg="mod">
          <ac:chgData name="Watanabe Go" userId="eca159047afb4479" providerId="LiveId" clId="{1F2350D6-96BD-40A6-BA26-7A1BEE19E641}" dt="2023-07-28T00:45:51.063" v="281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1F2350D6-96BD-40A6-BA26-7A1BEE19E641}" dt="2023-07-28T00:46:23.242" v="283" actId="20577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1F2350D6-96BD-40A6-BA26-7A1BEE19E641}" dt="2023-07-28T01:00:52.914" v="658" actId="21"/>
          <ac:spMkLst>
            <pc:docMk/>
            <pc:sldMk cId="4048325944" sldId="720"/>
            <ac:spMk id="9" creationId="{F5F05E87-AF1F-3434-81E2-47BB37931148}"/>
          </ac:spMkLst>
        </pc:spChg>
        <pc:picChg chg="add del">
          <ac:chgData name="Watanabe Go" userId="eca159047afb4479" providerId="LiveId" clId="{1F2350D6-96BD-40A6-BA26-7A1BEE19E641}" dt="2023-07-28T00:47:04.862" v="285" actId="22"/>
          <ac:picMkLst>
            <pc:docMk/>
            <pc:sldMk cId="4048325944" sldId="720"/>
            <ac:picMk id="6" creationId="{4FBBD718-3C25-C180-50E6-7BE27D89D0B8}"/>
          </ac:picMkLst>
        </pc:picChg>
        <pc:picChg chg="add mod">
          <ac:chgData name="Watanabe Go" userId="eca159047afb4479" providerId="LiveId" clId="{1F2350D6-96BD-40A6-BA26-7A1BEE19E641}" dt="2023-07-28T00:47:37.637" v="288" actId="1076"/>
          <ac:picMkLst>
            <pc:docMk/>
            <pc:sldMk cId="4048325944" sldId="720"/>
            <ac:picMk id="8" creationId="{EE427B17-A6EE-294C-8852-DC58B60D7655}"/>
          </ac:picMkLst>
        </pc:picChg>
      </pc:sldChg>
      <pc:sldChg chg="addSp delSp modSp new mod">
        <pc:chgData name="Watanabe Go" userId="eca159047afb4479" providerId="LiveId" clId="{1F2350D6-96BD-40A6-BA26-7A1BEE19E641}" dt="2023-07-28T01:02:49.742" v="739" actId="14100"/>
        <pc:sldMkLst>
          <pc:docMk/>
          <pc:sldMk cId="3157242987" sldId="721"/>
        </pc:sldMkLst>
        <pc:spChg chg="add mod">
          <ac:chgData name="Watanabe Go" userId="eca159047afb4479" providerId="LiveId" clId="{1F2350D6-96BD-40A6-BA26-7A1BEE19E641}" dt="2023-07-28T01:02:49.742" v="739" actId="14100"/>
          <ac:spMkLst>
            <pc:docMk/>
            <pc:sldMk cId="3157242987" sldId="721"/>
            <ac:spMk id="11" creationId="{F3AD477B-DB73-7BAC-4D62-BA72AB877F28}"/>
          </ac:spMkLst>
        </pc:spChg>
        <pc:picChg chg="add del mod">
          <ac:chgData name="Watanabe Go" userId="eca159047afb4479" providerId="LiveId" clId="{1F2350D6-96BD-40A6-BA26-7A1BEE19E641}" dt="2023-07-28T00:50:14.729" v="295" actId="21"/>
          <ac:picMkLst>
            <pc:docMk/>
            <pc:sldMk cId="3157242987" sldId="721"/>
            <ac:picMk id="6" creationId="{A2AFB9BA-D709-F067-2AD0-CA3D3DFB7132}"/>
          </ac:picMkLst>
        </pc:picChg>
        <pc:picChg chg="add del mod">
          <ac:chgData name="Watanabe Go" userId="eca159047afb4479" providerId="LiveId" clId="{1F2350D6-96BD-40A6-BA26-7A1BEE19E641}" dt="2023-07-28T00:50:31.093" v="299" actId="21"/>
          <ac:picMkLst>
            <pc:docMk/>
            <pc:sldMk cId="3157242987" sldId="721"/>
            <ac:picMk id="8" creationId="{09B673FE-9461-9632-CB26-6966546BFBE7}"/>
          </ac:picMkLst>
        </pc:picChg>
        <pc:picChg chg="add mod">
          <ac:chgData name="Watanabe Go" userId="eca159047afb4479" providerId="LiveId" clId="{1F2350D6-96BD-40A6-BA26-7A1BEE19E641}" dt="2023-07-28T00:51:05.395" v="308" actId="1037"/>
          <ac:picMkLst>
            <pc:docMk/>
            <pc:sldMk cId="3157242987" sldId="721"/>
            <ac:picMk id="9" creationId="{676C6785-8547-4556-3C94-5E125B91216E}"/>
          </ac:picMkLst>
        </pc:picChg>
        <pc:picChg chg="add mod">
          <ac:chgData name="Watanabe Go" userId="eca159047afb4479" providerId="LiveId" clId="{1F2350D6-96BD-40A6-BA26-7A1BEE19E641}" dt="2023-07-28T00:51:10.537" v="318" actId="1038"/>
          <ac:picMkLst>
            <pc:docMk/>
            <pc:sldMk cId="3157242987" sldId="721"/>
            <ac:picMk id="10" creationId="{4EC77240-C6E4-08DD-9A31-1B0188DA218B}"/>
          </ac:picMkLst>
        </pc:picChg>
      </pc:sldChg>
      <pc:sldChg chg="addSp modSp new mod">
        <pc:chgData name="Watanabe Go" userId="eca159047afb4479" providerId="LiveId" clId="{1F2350D6-96BD-40A6-BA26-7A1BEE19E641}" dt="2023-07-28T00:59:22.691" v="468" actId="1076"/>
        <pc:sldMkLst>
          <pc:docMk/>
          <pc:sldMk cId="2926181678" sldId="722"/>
        </pc:sldMkLst>
        <pc:spChg chg="add mod">
          <ac:chgData name="Watanabe Go" userId="eca159047afb4479" providerId="LiveId" clId="{1F2350D6-96BD-40A6-BA26-7A1BEE19E641}" dt="2023-07-28T00:59:22.691" v="468" actId="1076"/>
          <ac:spMkLst>
            <pc:docMk/>
            <pc:sldMk cId="2926181678" sldId="722"/>
            <ac:spMk id="7" creationId="{38CB0DED-C7B4-686B-274C-18C0A7DD699B}"/>
          </ac:spMkLst>
        </pc:spChg>
        <pc:picChg chg="add">
          <ac:chgData name="Watanabe Go" userId="eca159047afb4479" providerId="LiveId" clId="{1F2350D6-96BD-40A6-BA26-7A1BEE19E641}" dt="2023-07-28T00:54:03.014" v="320" actId="22"/>
          <ac:picMkLst>
            <pc:docMk/>
            <pc:sldMk cId="2926181678" sldId="722"/>
            <ac:picMk id="6" creationId="{763B0298-2377-8C87-E0F6-C398E6BF0864}"/>
          </ac:picMkLst>
        </pc:picChg>
      </pc:sldChg>
      <pc:sldChg chg="addSp new mod">
        <pc:chgData name="Watanabe Go" userId="eca159047afb4479" providerId="LiveId" clId="{1F2350D6-96BD-40A6-BA26-7A1BEE19E641}" dt="2023-07-28T00:54:36.524" v="322" actId="22"/>
        <pc:sldMkLst>
          <pc:docMk/>
          <pc:sldMk cId="2759536470" sldId="723"/>
        </pc:sldMkLst>
        <pc:picChg chg="add">
          <ac:chgData name="Watanabe Go" userId="eca159047afb4479" providerId="LiveId" clId="{1F2350D6-96BD-40A6-BA26-7A1BEE19E641}" dt="2023-07-28T00:54:36.524" v="322" actId="22"/>
          <ac:picMkLst>
            <pc:docMk/>
            <pc:sldMk cId="2759536470" sldId="723"/>
            <ac:picMk id="6" creationId="{3D63D84C-283F-71CF-F1E9-3D0920589D82}"/>
          </ac:picMkLst>
        </pc:picChg>
      </pc:sldChg>
      <pc:sldChg chg="addSp modSp new mod">
        <pc:chgData name="Watanabe Go" userId="eca159047afb4479" providerId="LiveId" clId="{1F2350D6-96BD-40A6-BA26-7A1BEE19E641}" dt="2023-07-28T01:00:22.225" v="655"/>
        <pc:sldMkLst>
          <pc:docMk/>
          <pc:sldMk cId="1791410248" sldId="724"/>
        </pc:sldMkLst>
        <pc:spChg chg="add mod">
          <ac:chgData name="Watanabe Go" userId="eca159047afb4479" providerId="LiveId" clId="{1F2350D6-96BD-40A6-BA26-7A1BEE19E641}" dt="2023-07-28T01:00:22.225" v="655"/>
          <ac:spMkLst>
            <pc:docMk/>
            <pc:sldMk cId="1791410248" sldId="724"/>
            <ac:spMk id="7" creationId="{3ED67A58-7A91-C842-7989-C97CBB570166}"/>
          </ac:spMkLst>
        </pc:spChg>
        <pc:picChg chg="add">
          <ac:chgData name="Watanabe Go" userId="eca159047afb4479" providerId="LiveId" clId="{1F2350D6-96BD-40A6-BA26-7A1BEE19E641}" dt="2023-07-28T00:55:10.462" v="324" actId="22"/>
          <ac:picMkLst>
            <pc:docMk/>
            <pc:sldMk cId="1791410248" sldId="724"/>
            <ac:picMk id="6" creationId="{525E18D6-9B77-F814-C090-E29CE32AB73D}"/>
          </ac:picMkLst>
        </pc:picChg>
      </pc:sldChg>
      <pc:sldChg chg="addSp modSp new mod">
        <pc:chgData name="Watanabe Go" userId="eca159047afb4479" providerId="LiveId" clId="{1F2350D6-96BD-40A6-BA26-7A1BEE19E641}" dt="2023-07-28T00:58:42.166" v="405" actId="14100"/>
        <pc:sldMkLst>
          <pc:docMk/>
          <pc:sldMk cId="1262108711" sldId="725"/>
        </pc:sldMkLst>
        <pc:spChg chg="add mod">
          <ac:chgData name="Watanabe Go" userId="eca159047afb4479" providerId="LiveId" clId="{1F2350D6-96BD-40A6-BA26-7A1BEE19E641}" dt="2023-07-28T00:58:42.166" v="405" actId="14100"/>
          <ac:spMkLst>
            <pc:docMk/>
            <pc:sldMk cId="1262108711" sldId="725"/>
            <ac:spMk id="7" creationId="{75A7D66A-E4D4-D8CE-B425-11DD834567B5}"/>
          </ac:spMkLst>
        </pc:spChg>
        <pc:picChg chg="add">
          <ac:chgData name="Watanabe Go" userId="eca159047afb4479" providerId="LiveId" clId="{1F2350D6-96BD-40A6-BA26-7A1BEE19E641}" dt="2023-07-28T00:56:27.199" v="326" actId="22"/>
          <ac:picMkLst>
            <pc:docMk/>
            <pc:sldMk cId="1262108711" sldId="725"/>
            <ac:picMk id="6" creationId="{889F5E64-B784-A808-B4F1-3C45EF909C59}"/>
          </ac:picMkLst>
        </pc:picChg>
      </pc:sldChg>
      <pc:sldChg chg="addSp new mod">
        <pc:chgData name="Watanabe Go" userId="eca159047afb4479" providerId="LiveId" clId="{1F2350D6-96BD-40A6-BA26-7A1BEE19E641}" dt="2023-07-28T00:56:57.877" v="328" actId="22"/>
        <pc:sldMkLst>
          <pc:docMk/>
          <pc:sldMk cId="789341452" sldId="726"/>
        </pc:sldMkLst>
        <pc:picChg chg="add">
          <ac:chgData name="Watanabe Go" userId="eca159047afb4479" providerId="LiveId" clId="{1F2350D6-96BD-40A6-BA26-7A1BEE19E641}" dt="2023-07-28T00:56:57.877" v="328" actId="22"/>
          <ac:picMkLst>
            <pc:docMk/>
            <pc:sldMk cId="789341452" sldId="726"/>
            <ac:picMk id="6" creationId="{81488507-20B6-C450-E6A0-93C041672E5E}"/>
          </ac:picMkLst>
        </pc:picChg>
      </pc:sldChg>
      <pc:sldChg chg="addSp modSp new mod">
        <pc:chgData name="Watanabe Go" userId="eca159047afb4479" providerId="LiveId" clId="{1F2350D6-96BD-40A6-BA26-7A1BEE19E641}" dt="2023-07-28T00:59:47.739" v="577"/>
        <pc:sldMkLst>
          <pc:docMk/>
          <pc:sldMk cId="3933882230" sldId="727"/>
        </pc:sldMkLst>
        <pc:spChg chg="add mod">
          <ac:chgData name="Watanabe Go" userId="eca159047afb4479" providerId="LiveId" clId="{1F2350D6-96BD-40A6-BA26-7A1BEE19E641}" dt="2023-07-28T00:59:47.739" v="577"/>
          <ac:spMkLst>
            <pc:docMk/>
            <pc:sldMk cId="3933882230" sldId="727"/>
            <ac:spMk id="7" creationId="{311164C7-528B-DC36-5BDF-FA9C6A855C6C}"/>
          </ac:spMkLst>
        </pc:spChg>
        <pc:picChg chg="add">
          <ac:chgData name="Watanabe Go" userId="eca159047afb4479" providerId="LiveId" clId="{1F2350D6-96BD-40A6-BA26-7A1BEE19E641}" dt="2023-07-28T00:57:52.417" v="330" actId="22"/>
          <ac:picMkLst>
            <pc:docMk/>
            <pc:sldMk cId="3933882230" sldId="727"/>
            <ac:picMk id="6" creationId="{D06EEC2C-8050-E35B-C770-D0BF114884F3}"/>
          </ac:picMkLst>
        </pc:picChg>
      </pc:sldChg>
      <pc:sldChg chg="modSp new mod">
        <pc:chgData name="Watanabe Go" userId="eca159047afb4479" providerId="LiveId" clId="{1F2350D6-96BD-40A6-BA26-7A1BEE19E641}" dt="2023-07-28T01:34:48.003" v="2404"/>
        <pc:sldMkLst>
          <pc:docMk/>
          <pc:sldMk cId="2047539420" sldId="728"/>
        </pc:sldMkLst>
        <pc:spChg chg="mod">
          <ac:chgData name="Watanabe Go" userId="eca159047afb4479" providerId="LiveId" clId="{1F2350D6-96BD-40A6-BA26-7A1BEE19E641}" dt="2023-07-28T01:34:48.003" v="2404"/>
          <ac:spMkLst>
            <pc:docMk/>
            <pc:sldMk cId="2047539420" sldId="728"/>
            <ac:spMk id="2" creationId="{7784BDA1-F341-C08B-EE1B-E4FCF8685C12}"/>
          </ac:spMkLst>
        </pc:spChg>
        <pc:spChg chg="mod">
          <ac:chgData name="Watanabe Go" userId="eca159047afb4479" providerId="LiveId" clId="{1F2350D6-96BD-40A6-BA26-7A1BEE19E641}" dt="2023-07-28T01:34:30.630" v="2362" actId="12"/>
          <ac:spMkLst>
            <pc:docMk/>
            <pc:sldMk cId="2047539420" sldId="728"/>
            <ac:spMk id="4" creationId="{CBEF584B-131A-4FF8-A07B-235B7CC1617B}"/>
          </ac:spMkLst>
        </pc:spChg>
      </pc:sldChg>
      <pc:sldChg chg="addSp delSp modSp new mod modClrScheme chgLayout">
        <pc:chgData name="Watanabe Go" userId="eca159047afb4479" providerId="LiveId" clId="{1F2350D6-96BD-40A6-BA26-7A1BEE19E641}" dt="2023-07-28T01:49:13.888" v="2717" actId="478"/>
        <pc:sldMkLst>
          <pc:docMk/>
          <pc:sldMk cId="2213137961" sldId="729"/>
        </pc:sldMkLst>
        <pc:spChg chg="del 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2" creationId="{BF40D811-7A57-406F-F448-7B4ADA3A6322}"/>
          </ac:spMkLst>
        </pc:spChg>
        <pc:spChg chg="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3" creationId="{EBF903AB-0D5C-D7B7-DEBC-54D538312A24}"/>
          </ac:spMkLst>
        </pc:spChg>
        <pc:spChg chg="del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4" creationId="{0C4AC353-131E-F30E-AE58-30E957C8304C}"/>
          </ac:spMkLst>
        </pc:spChg>
        <pc:spChg chg="add mod ord">
          <ac:chgData name="Watanabe Go" userId="eca159047afb4479" providerId="LiveId" clId="{1F2350D6-96BD-40A6-BA26-7A1BEE19E641}" dt="2023-07-28T01:35:01.182" v="2433"/>
          <ac:spMkLst>
            <pc:docMk/>
            <pc:sldMk cId="2213137961" sldId="729"/>
            <ac:spMk id="5" creationId="{BC85431B-8F03-C535-931C-4D6513529AAC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6" creationId="{5204075C-5325-C9E8-3505-7197D6DA9CB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7" creationId="{7429F6F6-4264-E9EC-2789-8A94ADD48450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8" creationId="{05862F9E-840F-DD35-36C6-D469AAB5FF51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9" creationId="{722544E4-7BD6-3D3C-E8B6-3ABFB60A2479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1" creationId="{9E2B53DA-2119-F6B9-16BE-F64F2E9E323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3" creationId="{DE44587D-1237-B1DA-896E-1137DE0B3C23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9" creationId="{800EF0C2-7D44-5429-E263-723BE3E27DE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27" creationId="{48AFAE46-2B6B-A769-ACBA-69FC5287D146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0" creationId="{176D55DD-93BF-8B0C-BF37-90A38844A377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4" creationId="{2CC8055A-F5F4-7DD9-3B24-6CB7571D613D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5" creationId="{781B5EF4-9D08-82F2-D5D2-F84139B73871}"/>
          </ac:spMkLst>
        </pc:spChg>
        <pc:spChg chg="add del mod">
          <ac:chgData name="Watanabe Go" userId="eca159047afb4479" providerId="LiveId" clId="{1F2350D6-96BD-40A6-BA26-7A1BEE19E641}" dt="2023-07-28T01:27:45.344" v="2184" actId="20577"/>
          <ac:spMkLst>
            <pc:docMk/>
            <pc:sldMk cId="2213137961" sldId="729"/>
            <ac:spMk id="39" creationId="{6CAD012C-77AB-5A49-BD5F-944EAB9F6A9F}"/>
          </ac:spMkLst>
        </pc:spChg>
        <pc:spChg chg="add mod">
          <ac:chgData name="Watanabe Go" userId="eca159047afb4479" providerId="LiveId" clId="{1F2350D6-96BD-40A6-BA26-7A1BEE19E641}" dt="2023-07-28T01:18:09.391" v="1882"/>
          <ac:spMkLst>
            <pc:docMk/>
            <pc:sldMk cId="2213137961" sldId="729"/>
            <ac:spMk id="40" creationId="{C36AC347-7D0E-47C9-DFFF-47661B235B40}"/>
          </ac:spMkLst>
        </pc:spChg>
        <pc:spChg chg="add del mod">
          <ac:chgData name="Watanabe Go" userId="eca159047afb4479" providerId="LiveId" clId="{1F2350D6-96BD-40A6-BA26-7A1BEE19E641}" dt="2023-07-28T01:22:52.671" v="2001" actId="21"/>
          <ac:spMkLst>
            <pc:docMk/>
            <pc:sldMk cId="2213137961" sldId="729"/>
            <ac:spMk id="41" creationId="{DCFECCB8-3BA4-3598-82D0-97B1DD7008D8}"/>
          </ac:spMkLst>
        </pc:spChg>
        <pc:spChg chg="add del mod">
          <ac:chgData name="Watanabe Go" userId="eca159047afb4479" providerId="LiveId" clId="{1F2350D6-96BD-40A6-BA26-7A1BEE19E641}" dt="2023-07-28T01:18:59.177" v="1948" actId="478"/>
          <ac:spMkLst>
            <pc:docMk/>
            <pc:sldMk cId="2213137961" sldId="729"/>
            <ac:spMk id="42" creationId="{7B3A511C-D17B-0EDC-8C54-75A30D9A9137}"/>
          </ac:spMkLst>
        </pc:spChg>
        <pc:spChg chg="add del mod">
          <ac:chgData name="Watanabe Go" userId="eca159047afb4479" providerId="LiveId" clId="{1F2350D6-96BD-40A6-BA26-7A1BEE19E641}" dt="2023-07-28T01:49:13.888" v="2717" actId="478"/>
          <ac:spMkLst>
            <pc:docMk/>
            <pc:sldMk cId="2213137961" sldId="729"/>
            <ac:spMk id="43" creationId="{A4A6566C-84F3-F7B5-9609-7221F65F6E43}"/>
          </ac:spMkLst>
        </pc:spChg>
        <pc:spChg chg="add mod">
          <ac:chgData name="Watanabe Go" userId="eca159047afb4479" providerId="LiveId" clId="{1F2350D6-96BD-40A6-BA26-7A1BEE19E641}" dt="2023-07-28T01:33:23.666" v="2359" actId="14100"/>
          <ac:spMkLst>
            <pc:docMk/>
            <pc:sldMk cId="2213137961" sldId="729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3:20.264" v="2358" actId="14100"/>
          <ac:picMkLst>
            <pc:docMk/>
            <pc:sldMk cId="2213137961" sldId="729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5" creationId="{8DC274D7-8282-0B61-5C53-2AE9669A21FC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6" creationId="{1DD124C2-7B03-4DBC-BBA8-36E3146833BC}"/>
          </ac:cxnSpMkLst>
        </pc:cxnChg>
        <pc:cxnChg chg="add del mod">
          <ac:chgData name="Watanabe Go" userId="eca159047afb4479" providerId="LiveId" clId="{1F2350D6-96BD-40A6-BA26-7A1BEE19E641}" dt="2023-07-28T01:11:37.163" v="1580" actId="21"/>
          <ac:cxnSpMkLst>
            <pc:docMk/>
            <pc:sldMk cId="2213137961" sldId="729"/>
            <ac:cxnSpMk id="18" creationId="{8BCBF0BA-D233-762B-284F-CAD62027D4C5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2" creationId="{FDDC7721-63D0-AC95-303B-86B95408E4E6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5" creationId="{68687FD2-1AA2-F174-317C-BDBF14A140D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8" creationId="{1D1641B5-8748-AF25-344D-49C5A62E6AA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1" creationId="{F32A4F5D-3585-66F0-BBB8-D8F33D3B7633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6" creationId="{FAB69693-49C7-AD5F-D513-40304127D3BF}"/>
          </ac:cxnSpMkLst>
        </pc:cxnChg>
      </pc:sldChg>
      <pc:sldChg chg="addSp delSp modSp new mod">
        <pc:chgData name="Watanabe Go" userId="eca159047afb4479" providerId="LiveId" clId="{1F2350D6-96BD-40A6-BA26-7A1BEE19E641}" dt="2023-07-28T01:49:06.207" v="2716" actId="208"/>
        <pc:sldMkLst>
          <pc:docMk/>
          <pc:sldMk cId="3171773797" sldId="730"/>
        </pc:sldMkLst>
        <pc:spChg chg="mod">
          <ac:chgData name="Watanabe Go" userId="eca159047afb4479" providerId="LiveId" clId="{1F2350D6-96BD-40A6-BA26-7A1BEE19E641}" dt="2023-07-28T01:27:12.687" v="2153"/>
          <ac:spMkLst>
            <pc:docMk/>
            <pc:sldMk cId="3171773797" sldId="730"/>
            <ac:spMk id="3" creationId="{B7914D92-839E-4122-BA25-8C5A3CAFB10D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6" creationId="{CC5ABE88-1EA6-657E-863F-F0B921D3FC3A}"/>
          </ac:spMkLst>
        </pc:spChg>
        <pc:spChg chg="add del mod">
          <ac:chgData name="Watanabe Go" userId="eca159047afb4479" providerId="LiveId" clId="{1F2350D6-96BD-40A6-BA26-7A1BEE19E641}" dt="2023-07-28T01:26:51.850" v="2098" actId="21"/>
          <ac:spMkLst>
            <pc:docMk/>
            <pc:sldMk cId="3171773797" sldId="730"/>
            <ac:spMk id="7" creationId="{968C0496-01C8-2D06-C04A-46317E8CEFC2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0" creationId="{35257153-A4FB-5C87-748A-8C495DFF5973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1" creationId="{64F1037F-59C3-C6D8-F641-BC447FE26860}"/>
          </ac:spMkLst>
        </pc:spChg>
        <pc:picChg chg="add mod">
          <ac:chgData name="Watanabe Go" userId="eca159047afb4479" providerId="LiveId" clId="{1F2350D6-96BD-40A6-BA26-7A1BEE19E641}" dt="2023-07-28T01:34:10.135" v="2361" actId="14861"/>
          <ac:picMkLst>
            <pc:docMk/>
            <pc:sldMk cId="3171773797" sldId="730"/>
            <ac:picMk id="5" creationId="{A82BAB9D-49EC-6B1F-4110-27BDFC7E7DE5}"/>
          </ac:picMkLst>
        </pc:picChg>
        <pc:picChg chg="add del mod">
          <ac:chgData name="Watanabe Go" userId="eca159047afb4479" providerId="LiveId" clId="{1F2350D6-96BD-40A6-BA26-7A1BEE19E641}" dt="2023-07-28T01:26:51.850" v="2098" actId="21"/>
          <ac:picMkLst>
            <pc:docMk/>
            <pc:sldMk cId="3171773797" sldId="730"/>
            <ac:picMk id="9" creationId="{0C017B56-65DA-17D4-B5B4-67D01B4F061A}"/>
          </ac:picMkLst>
        </pc:picChg>
        <pc:picChg chg="add mod">
          <ac:chgData name="Watanabe Go" userId="eca159047afb4479" providerId="LiveId" clId="{1F2350D6-96BD-40A6-BA26-7A1BEE19E641}" dt="2023-07-28T01:26:52.191" v="2099"/>
          <ac:picMkLst>
            <pc:docMk/>
            <pc:sldMk cId="3171773797" sldId="730"/>
            <ac:picMk id="12" creationId="{5FA913AC-BEB5-B9F3-672D-DE55DC4C5931}"/>
          </ac:picMkLst>
        </pc:picChg>
      </pc:sldChg>
      <pc:sldChg chg="addSp delSp modSp add mod ord">
        <pc:chgData name="Watanabe Go" userId="eca159047afb4479" providerId="LiveId" clId="{1F2350D6-96BD-40A6-BA26-7A1BEE19E641}" dt="2023-07-28T01:50:15.717" v="2850" actId="20577"/>
        <pc:sldMkLst>
          <pc:docMk/>
          <pc:sldMk cId="1729996681" sldId="731"/>
        </pc:sldMkLst>
        <pc:spChg chg="mod">
          <ac:chgData name="Watanabe Go" userId="eca159047afb4479" providerId="LiveId" clId="{1F2350D6-96BD-40A6-BA26-7A1BEE19E641}" dt="2023-07-28T01:50:15.717" v="2850" actId="20577"/>
          <ac:spMkLst>
            <pc:docMk/>
            <pc:sldMk cId="1729996681" sldId="731"/>
            <ac:spMk id="5" creationId="{BC85431B-8F03-C535-931C-4D6513529AAC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9" creationId="{722544E4-7BD6-3D3C-E8B6-3ABFB60A2479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44:36.351" v="2511" actId="208"/>
          <ac:spMkLst>
            <pc:docMk/>
            <pc:sldMk cId="1729996681" sldId="731"/>
            <ac:spMk id="21" creationId="{E7A369E8-9A81-63B3-6DFA-6694352AD3EA}"/>
          </ac:spMkLst>
        </pc:spChg>
        <pc:spChg chg="add mod">
          <ac:chgData name="Watanabe Go" userId="eca159047afb4479" providerId="LiveId" clId="{1F2350D6-96BD-40A6-BA26-7A1BEE19E641}" dt="2023-07-28T01:44:47.366" v="2513" actId="14100"/>
          <ac:spMkLst>
            <pc:docMk/>
            <pc:sldMk cId="1729996681" sldId="731"/>
            <ac:spMk id="23" creationId="{747050CD-D8FD-A91C-8C2D-175B632E358E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39" creationId="{6CAD012C-77AB-5A49-BD5F-944EAB9F6A9F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0" creationId="{C36AC347-7D0E-47C9-DFFF-47661B235B40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1" creationId="{DCFECCB8-3BA4-3598-82D0-97B1DD7008D8}"/>
          </ac:spMkLst>
        </pc:spChg>
        <pc:spChg chg="mod">
          <ac:chgData name="Watanabe Go" userId="eca159047afb4479" providerId="LiveId" clId="{1F2350D6-96BD-40A6-BA26-7A1BEE19E641}" dt="2023-07-28T01:47:17.319" v="2650" actId="14100"/>
          <ac:spMkLst>
            <pc:docMk/>
            <pc:sldMk cId="1729996681" sldId="731"/>
            <ac:spMk id="43" creationId="{A4A6566C-84F3-F7B5-9609-7221F65F6E43}"/>
          </ac:spMkLst>
        </pc:spChg>
        <pc:spChg chg="mod">
          <ac:chgData name="Watanabe Go" userId="eca159047afb4479" providerId="LiveId" clId="{1F2350D6-96BD-40A6-BA26-7A1BEE19E641}" dt="2023-07-28T01:39:05.356" v="2450" actId="14100"/>
          <ac:spMkLst>
            <pc:docMk/>
            <pc:sldMk cId="1729996681" sldId="731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8:53.089" v="2449" actId="1076"/>
          <ac:picMkLst>
            <pc:docMk/>
            <pc:sldMk cId="1729996681" sldId="731"/>
            <ac:picMk id="4" creationId="{2DFB474A-6386-9493-379C-A41474DB4D81}"/>
          </ac:picMkLst>
        </pc:picChg>
        <pc:picChg chg="del">
          <ac:chgData name="Watanabe Go" userId="eca159047afb4479" providerId="LiveId" clId="{1F2350D6-96BD-40A6-BA26-7A1BEE19E641}" dt="2023-07-28T01:38:15.673" v="2438" actId="478"/>
          <ac:picMkLst>
            <pc:docMk/>
            <pc:sldMk cId="1729996681" sldId="731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38:40.118" v="2448" actId="14100"/>
          <ac:cxnSpMkLst>
            <pc:docMk/>
            <pc:sldMk cId="1729996681" sldId="731"/>
            <ac:cxnSpMk id="14" creationId="{48BFFA7F-75D9-3DAF-2672-18E3F976C9C4}"/>
          </ac:cxnSpMkLst>
        </pc:cxnChg>
      </pc:sldChg>
      <pc:sldChg chg="addSp delSp modSp add mod">
        <pc:chgData name="Watanabe Go" userId="eca159047afb4479" providerId="LiveId" clId="{1F2350D6-96BD-40A6-BA26-7A1BEE19E641}" dt="2023-07-28T01:50:27.156" v="2861"/>
        <pc:sldMkLst>
          <pc:docMk/>
          <pc:sldMk cId="2972560330" sldId="732"/>
        </pc:sldMkLst>
        <pc:spChg chg="add del">
          <ac:chgData name="Watanabe Go" userId="eca159047afb4479" providerId="LiveId" clId="{1F2350D6-96BD-40A6-BA26-7A1BEE19E641}" dt="2023-07-28T01:45:40.972" v="2516"/>
          <ac:spMkLst>
            <pc:docMk/>
            <pc:sldMk cId="2972560330" sldId="732"/>
            <ac:spMk id="2" creationId="{4E19F994-844D-472E-A866-51265C79EA58}"/>
          </ac:spMkLst>
        </pc:spChg>
        <pc:spChg chg="mod">
          <ac:chgData name="Watanabe Go" userId="eca159047afb4479" providerId="LiveId" clId="{1F2350D6-96BD-40A6-BA26-7A1BEE19E641}" dt="2023-07-28T01:50:27.156" v="2861"/>
          <ac:spMkLst>
            <pc:docMk/>
            <pc:sldMk cId="2972560330" sldId="732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1:48:06.632" v="2655" actId="14100"/>
          <ac:spMkLst>
            <pc:docMk/>
            <pc:sldMk cId="2972560330" sldId="732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1:46:14.360" v="2539" actId="14100"/>
          <ac:spMkLst>
            <pc:docMk/>
            <pc:sldMk cId="2972560330" sldId="732"/>
            <ac:spMk id="23" creationId="{747050CD-D8FD-A91C-8C2D-175B632E358E}"/>
          </ac:spMkLst>
        </pc:spChg>
        <pc:spChg chg="mod">
          <ac:chgData name="Watanabe Go" userId="eca159047afb4479" providerId="LiveId" clId="{1F2350D6-96BD-40A6-BA26-7A1BEE19E641}" dt="2023-07-28T01:47:27.810" v="2653" actId="14100"/>
          <ac:spMkLst>
            <pc:docMk/>
            <pc:sldMk cId="2972560330" sldId="732"/>
            <ac:spMk id="43" creationId="{A4A6566C-84F3-F7B5-9609-7221F65F6E43}"/>
          </ac:spMkLst>
        </pc:spChg>
      </pc:sldChg>
      <pc:sldChg chg="addSp modSp new mod">
        <pc:chgData name="Watanabe Go" userId="eca159047afb4479" providerId="LiveId" clId="{1F2350D6-96BD-40A6-BA26-7A1BEE19E641}" dt="2023-07-28T02:14:03.732" v="3130" actId="14861"/>
        <pc:sldMkLst>
          <pc:docMk/>
          <pc:sldMk cId="4126030295" sldId="733"/>
        </pc:sldMkLst>
        <pc:spChg chg="mod">
          <ac:chgData name="Watanabe Go" userId="eca159047afb4479" providerId="LiveId" clId="{1F2350D6-96BD-40A6-BA26-7A1BEE19E641}" dt="2023-07-28T02:13:51.312" v="3128"/>
          <ac:spMkLst>
            <pc:docMk/>
            <pc:sldMk cId="4126030295" sldId="733"/>
            <ac:spMk id="3" creationId="{980CF23F-62C1-4167-393E-686AB2FF928E}"/>
          </ac:spMkLst>
        </pc:sp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5" creationId="{C5297570-CF11-D4AB-8E7C-C289E08F034A}"/>
          </ac:picMkLst>
        </pc:pic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7" creationId="{6F243FFD-BF8D-3D36-4072-92EEC62A549C}"/>
          </ac:picMkLst>
        </pc:picChg>
      </pc:sldChg>
      <pc:sldChg chg="addSp delSp modSp new mod">
        <pc:chgData name="Watanabe Go" userId="eca159047afb4479" providerId="LiveId" clId="{1F2350D6-96BD-40A6-BA26-7A1BEE19E641}" dt="2023-07-28T06:24:49.288" v="3531"/>
        <pc:sldMkLst>
          <pc:docMk/>
          <pc:sldMk cId="3584486151" sldId="734"/>
        </pc:sldMkLst>
        <pc:spChg chg="mod">
          <ac:chgData name="Watanabe Go" userId="eca159047afb4479" providerId="LiveId" clId="{1F2350D6-96BD-40A6-BA26-7A1BEE19E641}" dt="2023-07-28T06:24:49.288" v="3531"/>
          <ac:spMkLst>
            <pc:docMk/>
            <pc:sldMk cId="3584486151" sldId="734"/>
            <ac:spMk id="3" creationId="{182A6953-09F4-B5A5-5249-0C296645F070}"/>
          </ac:spMkLst>
        </pc:spChg>
        <pc:spChg chg="add del mod">
          <ac:chgData name="Watanabe Go" userId="eca159047afb4479" providerId="LiveId" clId="{1F2350D6-96BD-40A6-BA26-7A1BEE19E641}" dt="2023-07-28T06:24:39.999" v="3484" actId="478"/>
          <ac:spMkLst>
            <pc:docMk/>
            <pc:sldMk cId="3584486151" sldId="734"/>
            <ac:spMk id="6" creationId="{CD045316-63D6-D773-7BF4-552D053B600A}"/>
          </ac:spMkLst>
        </pc:spChg>
        <pc:picChg chg="add mod">
          <ac:chgData name="Watanabe Go" userId="eca159047afb4479" providerId="LiveId" clId="{1F2350D6-96BD-40A6-BA26-7A1BEE19E641}" dt="2023-07-28T05:49:17.125" v="3352" actId="1076"/>
          <ac:picMkLst>
            <pc:docMk/>
            <pc:sldMk cId="3584486151" sldId="734"/>
            <ac:picMk id="5" creationId="{E2216B8A-C8B6-2672-19B1-74C76F0EE329}"/>
          </ac:picMkLst>
        </pc:picChg>
      </pc:sldChg>
      <pc:sldChg chg="new del">
        <pc:chgData name="Watanabe Go" userId="eca159047afb4479" providerId="LiveId" clId="{1F2350D6-96BD-40A6-BA26-7A1BEE19E641}" dt="2023-07-28T05:43:48.840" v="3137" actId="47"/>
        <pc:sldMkLst>
          <pc:docMk/>
          <pc:sldMk cId="978060590" sldId="735"/>
        </pc:sldMkLst>
      </pc:sldChg>
      <pc:sldChg chg="addSp delSp modSp add mod">
        <pc:chgData name="Watanabe Go" userId="eca159047afb4479" providerId="LiveId" clId="{1F2350D6-96BD-40A6-BA26-7A1BEE19E641}" dt="2023-07-28T06:23:48.014" v="3446" actId="1076"/>
        <pc:sldMkLst>
          <pc:docMk/>
          <pc:sldMk cId="3623697589" sldId="736"/>
        </pc:sldMkLst>
        <pc:spChg chg="mod">
          <ac:chgData name="Watanabe Go" userId="eca159047afb4479" providerId="LiveId" clId="{1F2350D6-96BD-40A6-BA26-7A1BEE19E641}" dt="2023-07-28T06:23:10.982" v="3425" actId="20577"/>
          <ac:spMkLst>
            <pc:docMk/>
            <pc:sldMk cId="3623697589" sldId="736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5:45:43.428" v="3180" actId="14100"/>
          <ac:spMkLst>
            <pc:docMk/>
            <pc:sldMk cId="3623697589" sldId="736"/>
            <ac:spMk id="6" creationId="{5204075C-5325-C9E8-3505-7197D6DA9CBB}"/>
          </ac:spMkLst>
        </pc:spChg>
        <pc:spChg chg="mod">
          <ac:chgData name="Watanabe Go" userId="eca159047afb4479" providerId="LiveId" clId="{1F2350D6-96BD-40A6-BA26-7A1BEE19E641}" dt="2023-07-28T05:45:38.411" v="3178" actId="14100"/>
          <ac:spMkLst>
            <pc:docMk/>
            <pc:sldMk cId="3623697589" sldId="736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5:48:53.016" v="3348"/>
          <ac:spMkLst>
            <pc:docMk/>
            <pc:sldMk cId="3623697589" sldId="736"/>
            <ac:spMk id="17" creationId="{EFC4F4F5-3CCB-1568-0C68-276C450D9F11}"/>
          </ac:spMkLst>
        </pc:spChg>
        <pc:spChg chg="del mod">
          <ac:chgData name="Watanabe Go" userId="eca159047afb4479" providerId="LiveId" clId="{1F2350D6-96BD-40A6-BA26-7A1BEE19E641}" dt="2023-07-28T05:47:52.800" v="3227" actId="478"/>
          <ac:spMkLst>
            <pc:docMk/>
            <pc:sldMk cId="3623697589" sldId="736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5:49:09.415" v="3351" actId="403"/>
          <ac:spMkLst>
            <pc:docMk/>
            <pc:sldMk cId="3623697589" sldId="736"/>
            <ac:spMk id="23" creationId="{747050CD-D8FD-A91C-8C2D-175B632E358E}"/>
          </ac:spMkLst>
        </pc:spChg>
        <pc:spChg chg="add mod">
          <ac:chgData name="Watanabe Go" userId="eca159047afb4479" providerId="LiveId" clId="{1F2350D6-96BD-40A6-BA26-7A1BEE19E641}" dt="2023-07-28T06:22:26.162" v="3379" actId="20577"/>
          <ac:spMkLst>
            <pc:docMk/>
            <pc:sldMk cId="3623697589" sldId="736"/>
            <ac:spMk id="26" creationId="{5163FDD0-66E1-BA63-64FE-0F77BC99CA3C}"/>
          </ac:spMkLst>
        </pc:spChg>
        <pc:spChg chg="mod">
          <ac:chgData name="Watanabe Go" userId="eca159047afb4479" providerId="LiveId" clId="{1F2350D6-96BD-40A6-BA26-7A1BEE19E641}" dt="2023-07-28T05:48:45.142" v="3330" actId="404"/>
          <ac:spMkLst>
            <pc:docMk/>
            <pc:sldMk cId="3623697589" sldId="736"/>
            <ac:spMk id="27" creationId="{48AFAE46-2B6B-A769-ACBA-69FC5287D146}"/>
          </ac:spMkLst>
        </pc:spChg>
        <pc:spChg chg="del">
          <ac:chgData name="Watanabe Go" userId="eca159047afb4479" providerId="LiveId" clId="{1F2350D6-96BD-40A6-BA26-7A1BEE19E641}" dt="2023-07-28T05:45:10.144" v="3170" actId="478"/>
          <ac:spMkLst>
            <pc:docMk/>
            <pc:sldMk cId="3623697589" sldId="736"/>
            <ac:spMk id="30" creationId="{176D55DD-93BF-8B0C-BF37-90A38844A377}"/>
          </ac:spMkLst>
        </pc:spChg>
        <pc:spChg chg="del">
          <ac:chgData name="Watanabe Go" userId="eca159047afb4479" providerId="LiveId" clId="{1F2350D6-96BD-40A6-BA26-7A1BEE19E641}" dt="2023-07-28T05:51:04.999" v="3365" actId="478"/>
          <ac:spMkLst>
            <pc:docMk/>
            <pc:sldMk cId="3623697589" sldId="736"/>
            <ac:spMk id="34" creationId="{2CC8055A-F5F4-7DD9-3B24-6CB7571D613D}"/>
          </ac:spMkLst>
        </pc:spChg>
        <pc:spChg chg="mod">
          <ac:chgData name="Watanabe Go" userId="eca159047afb4479" providerId="LiveId" clId="{1F2350D6-96BD-40A6-BA26-7A1BEE19E641}" dt="2023-07-28T06:23:48.014" v="3446" actId="1076"/>
          <ac:spMkLst>
            <pc:docMk/>
            <pc:sldMk cId="3623697589" sldId="736"/>
            <ac:spMk id="35" creationId="{781B5EF4-9D08-82F2-D5D2-F84139B73871}"/>
          </ac:spMkLst>
        </pc:spChg>
        <pc:spChg chg="del">
          <ac:chgData name="Watanabe Go" userId="eca159047afb4479" providerId="LiveId" clId="{1F2350D6-96BD-40A6-BA26-7A1BEE19E641}" dt="2023-07-28T05:47:59.636" v="3229" actId="478"/>
          <ac:spMkLst>
            <pc:docMk/>
            <pc:sldMk cId="3623697589" sldId="736"/>
            <ac:spMk id="43" creationId="{A4A6566C-84F3-F7B5-9609-7221F65F6E43}"/>
          </ac:spMkLst>
        </pc:spChg>
        <pc:spChg chg="del">
          <ac:chgData name="Watanabe Go" userId="eca159047afb4479" providerId="LiveId" clId="{1F2350D6-96BD-40A6-BA26-7A1BEE19E641}" dt="2023-07-28T05:44:26.649" v="3140" actId="478"/>
          <ac:spMkLst>
            <pc:docMk/>
            <pc:sldMk cId="3623697589" sldId="736"/>
            <ac:spMk id="44" creationId="{0E0C3A08-D27A-CD2D-91BC-41B16FFBB5AC}"/>
          </ac:spMkLst>
        </pc:spChg>
        <pc:picChg chg="del">
          <ac:chgData name="Watanabe Go" userId="eca159047afb4479" providerId="LiveId" clId="{1F2350D6-96BD-40A6-BA26-7A1BEE19E641}" dt="2023-07-28T05:44:26.649" v="3140" actId="478"/>
          <ac:picMkLst>
            <pc:docMk/>
            <pc:sldMk cId="3623697589" sldId="736"/>
            <ac:picMk id="4" creationId="{2DFB474A-6386-9493-379C-A41474DB4D81}"/>
          </ac:picMkLst>
        </pc:picChg>
        <pc:cxnChg chg="add del mod">
          <ac:chgData name="Watanabe Go" userId="eca159047afb4479" providerId="LiveId" clId="{1F2350D6-96BD-40A6-BA26-7A1BEE19E641}" dt="2023-07-28T05:45:28.647" v="3175" actId="478"/>
          <ac:cxnSpMkLst>
            <pc:docMk/>
            <pc:sldMk cId="3623697589" sldId="736"/>
            <ac:cxnSpMk id="10" creationId="{9EF56567-9011-76AB-9AE8-34E108F9126F}"/>
          </ac:cxnSpMkLst>
        </pc:cxnChg>
        <pc:cxnChg chg="add mod">
          <ac:chgData name="Watanabe Go" userId="eca159047afb4479" providerId="LiveId" clId="{1F2350D6-96BD-40A6-BA26-7A1BEE19E641}" dt="2023-07-28T05:45:35.731" v="3177" actId="1076"/>
          <ac:cxnSpMkLst>
            <pc:docMk/>
            <pc:sldMk cId="3623697589" sldId="736"/>
            <ac:cxnSpMk id="18" creationId="{C5653B56-A713-1117-0E5D-C8051F7BE578}"/>
          </ac:cxnSpMkLst>
        </pc:cxnChg>
        <pc:cxnChg chg="add mod">
          <ac:chgData name="Watanabe Go" userId="eca159047afb4479" providerId="LiveId" clId="{1F2350D6-96BD-40A6-BA26-7A1BEE19E641}" dt="2023-07-28T05:48:36.461" v="3329" actId="208"/>
          <ac:cxnSpMkLst>
            <pc:docMk/>
            <pc:sldMk cId="3623697589" sldId="736"/>
            <ac:cxnSpMk id="24" creationId="{F7224D58-5A4F-EF22-71F2-438004DEADD8}"/>
          </ac:cxnSpMkLst>
        </pc:cxnChg>
        <pc:cxnChg chg="mod">
          <ac:chgData name="Watanabe Go" userId="eca159047afb4479" providerId="LiveId" clId="{1F2350D6-96BD-40A6-BA26-7A1BEE19E641}" dt="2023-07-28T05:45:25.486" v="3173" actId="14100"/>
          <ac:cxnSpMkLst>
            <pc:docMk/>
            <pc:sldMk cId="3623697589" sldId="736"/>
            <ac:cxnSpMk id="28" creationId="{1D1641B5-8748-AF25-344D-49C5A62E6AA4}"/>
          </ac:cxnSpMkLst>
        </pc:cxnChg>
        <pc:cxnChg chg="del">
          <ac:chgData name="Watanabe Go" userId="eca159047afb4479" providerId="LiveId" clId="{1F2350D6-96BD-40A6-BA26-7A1BEE19E641}" dt="2023-07-28T05:51:04.999" v="3365" actId="478"/>
          <ac:cxnSpMkLst>
            <pc:docMk/>
            <pc:sldMk cId="3623697589" sldId="736"/>
            <ac:cxnSpMk id="36" creationId="{FAB69693-49C7-AD5F-D513-40304127D3BF}"/>
          </ac:cxnSpMkLst>
        </pc:cxnChg>
      </pc:sldChg>
      <pc:sldChg chg="addSp modSp new mod">
        <pc:chgData name="Watanabe Go" userId="eca159047afb4479" providerId="LiveId" clId="{1F2350D6-96BD-40A6-BA26-7A1BEE19E641}" dt="2023-07-28T06:53:24.983" v="3692" actId="14100"/>
        <pc:sldMkLst>
          <pc:docMk/>
          <pc:sldMk cId="2982097426" sldId="737"/>
        </pc:sldMkLst>
        <pc:spChg chg="add mod">
          <ac:chgData name="Watanabe Go" userId="eca159047afb4479" providerId="LiveId" clId="{1F2350D6-96BD-40A6-BA26-7A1BEE19E641}" dt="2023-07-28T06:53:24.983" v="3692" actId="14100"/>
          <ac:spMkLst>
            <pc:docMk/>
            <pc:sldMk cId="2982097426" sldId="737"/>
            <ac:spMk id="7" creationId="{C4AF92CB-68F8-D90C-FB99-A00F5016CD91}"/>
          </ac:spMkLst>
        </pc:spChg>
        <pc:picChg chg="add">
          <ac:chgData name="Watanabe Go" userId="eca159047afb4479" providerId="LiveId" clId="{1F2350D6-96BD-40A6-BA26-7A1BEE19E641}" dt="2023-07-28T06:52:38.030" v="3671" actId="22"/>
          <ac:picMkLst>
            <pc:docMk/>
            <pc:sldMk cId="2982097426" sldId="737"/>
            <ac:picMk id="6" creationId="{66E32DEC-A284-0A10-8AA6-6FDF691ED482}"/>
          </ac:picMkLst>
        </pc:picChg>
      </pc:sldChg>
      <pc:sldChg chg="addSp modSp new mod">
        <pc:chgData name="Watanabe Go" userId="eca159047afb4479" providerId="LiveId" clId="{1F2350D6-96BD-40A6-BA26-7A1BEE19E641}" dt="2023-07-28T06:56:58.209" v="3761"/>
        <pc:sldMkLst>
          <pc:docMk/>
          <pc:sldMk cId="3631086432" sldId="738"/>
        </pc:sldMkLst>
        <pc:spChg chg="mod">
          <ac:chgData name="Watanabe Go" userId="eca159047afb4479" providerId="LiveId" clId="{1F2350D6-96BD-40A6-BA26-7A1BEE19E641}" dt="2023-07-28T06:56:58.209" v="3761"/>
          <ac:spMkLst>
            <pc:docMk/>
            <pc:sldMk cId="3631086432" sldId="738"/>
            <ac:spMk id="2" creationId="{241E5EB7-BA49-21D8-AC39-6AA4B7947766}"/>
          </ac:spMkLst>
        </pc:spChg>
        <pc:picChg chg="add mod">
          <ac:chgData name="Watanabe Go" userId="eca159047afb4479" providerId="LiveId" clId="{1F2350D6-96BD-40A6-BA26-7A1BEE19E641}" dt="2023-07-28T06:56:46.158" v="3706" actId="1076"/>
          <ac:picMkLst>
            <pc:docMk/>
            <pc:sldMk cId="3631086432" sldId="738"/>
            <ac:picMk id="6" creationId="{00C757D5-E73E-2CDF-C9C6-0428EC9A6F0B}"/>
          </ac:picMkLst>
        </pc:picChg>
        <pc:picChg chg="add mod">
          <ac:chgData name="Watanabe Go" userId="eca159047afb4479" providerId="LiveId" clId="{1F2350D6-96BD-40A6-BA26-7A1BEE19E641}" dt="2023-07-28T06:56:49.130" v="3707" actId="1076"/>
          <ac:picMkLst>
            <pc:docMk/>
            <pc:sldMk cId="3631086432" sldId="738"/>
            <ac:picMk id="8" creationId="{792B5980-7B55-55B5-89EB-59D56A97C428}"/>
          </ac:picMkLst>
        </pc:picChg>
        <pc:picChg chg="add mod">
          <ac:chgData name="Watanabe Go" userId="eca159047afb4479" providerId="LiveId" clId="{1F2350D6-96BD-40A6-BA26-7A1BEE19E641}" dt="2023-07-28T06:56:44.187" v="3705" actId="1076"/>
          <ac:picMkLst>
            <pc:docMk/>
            <pc:sldMk cId="3631086432" sldId="738"/>
            <ac:picMk id="10" creationId="{635C59C6-DD22-8DC7-BDBA-1EA4E168FD69}"/>
          </ac:picMkLst>
        </pc:picChg>
      </pc:sldChg>
      <pc:sldChg chg="modSp add mod">
        <pc:chgData name="Watanabe Go" userId="eca159047afb4479" providerId="LiveId" clId="{1F2350D6-96BD-40A6-BA26-7A1BEE19E641}" dt="2023-07-28T08:30:15.823" v="4092" actId="20577"/>
        <pc:sldMkLst>
          <pc:docMk/>
          <pc:sldMk cId="2418422646" sldId="739"/>
        </pc:sldMkLst>
        <pc:spChg chg="mod">
          <ac:chgData name="Watanabe Go" userId="eca159047afb4479" providerId="LiveId" clId="{1F2350D6-96BD-40A6-BA26-7A1BEE19E641}" dt="2023-07-28T08:30:15.823" v="4092" actId="20577"/>
          <ac:spMkLst>
            <pc:docMk/>
            <pc:sldMk cId="2418422646" sldId="739"/>
            <ac:spMk id="2" creationId="{22D296D1-3012-4D89-84F6-D8AEB98E8C49}"/>
          </ac:spMkLst>
        </pc:spChg>
      </pc:sldChg>
      <pc:sldChg chg="add">
        <pc:chgData name="Watanabe Go" userId="eca159047afb4479" providerId="LiveId" clId="{1F2350D6-96BD-40A6-BA26-7A1BEE19E641}" dt="2023-07-28T08:29:58.047" v="4056"/>
        <pc:sldMkLst>
          <pc:docMk/>
          <pc:sldMk cId="4055776861" sldId="740"/>
        </pc:sldMkLst>
      </pc:sldChg>
      <pc:sldChg chg="addSp delSp modSp new mod modClrScheme chgLayout">
        <pc:chgData name="Watanabe Go" userId="eca159047afb4479" providerId="LiveId" clId="{1F2350D6-96BD-40A6-BA26-7A1BEE19E641}" dt="2023-07-28T08:33:46.205" v="4647"/>
        <pc:sldMkLst>
          <pc:docMk/>
          <pc:sldMk cId="2603525393" sldId="741"/>
        </pc:sldMkLst>
        <pc:spChg chg="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2" creationId="{41F50636-0435-A758-318C-E29207D2AD92}"/>
          </ac:spMkLst>
        </pc:spChg>
        <pc:spChg chg="del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3" creationId="{350F3166-DF39-9F90-4332-D9D4A435D6A0}"/>
          </ac:spMkLst>
        </pc:spChg>
        <pc:spChg chg="add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4" creationId="{82AEE360-97E1-F6B3-FDE5-6A8BD41BBCE4}"/>
          </ac:spMkLst>
        </pc:spChg>
        <pc:spChg chg="add mod ord">
          <ac:chgData name="Watanabe Go" userId="eca159047afb4479" providerId="LiveId" clId="{1F2350D6-96BD-40A6-BA26-7A1BEE19E641}" dt="2023-07-28T08:33:46.205" v="4647"/>
          <ac:spMkLst>
            <pc:docMk/>
            <pc:sldMk cId="2603525393" sldId="741"/>
            <ac:spMk id="5" creationId="{3A8E928E-CEB9-44B1-B5B6-4F4E67E9F3FD}"/>
          </ac:spMkLst>
        </pc:spChg>
      </pc:sldChg>
    </pc:docChg>
  </pc:docChgLst>
  <pc:docChgLst>
    <pc:chgData name="Watanabe Go" userId="eca159047afb4479" providerId="LiveId" clId="{28D67875-F5A0-4135-A88C-DE91F71E1ACF}"/>
    <pc:docChg chg="custSel modSld">
      <pc:chgData name="Watanabe Go" userId="eca159047afb4479" providerId="LiveId" clId="{28D67875-F5A0-4135-A88C-DE91F71E1ACF}" dt="2021-03-24T12:16:33.471" v="0" actId="478"/>
      <pc:docMkLst>
        <pc:docMk/>
      </pc:docMkLst>
      <pc:sldChg chg="delSp mod">
        <pc:chgData name="Watanabe Go" userId="eca159047afb4479" providerId="LiveId" clId="{28D67875-F5A0-4135-A88C-DE91F71E1ACF}" dt="2021-03-24T12:16:33.471" v="0" actId="478"/>
        <pc:sldMkLst>
          <pc:docMk/>
          <pc:sldMk cId="3218041130" sldId="471"/>
        </pc:sldMkLst>
        <pc:spChg chg="del">
          <ac:chgData name="Watanabe Go" userId="eca159047afb4479" providerId="LiveId" clId="{28D67875-F5A0-4135-A88C-DE91F71E1ACF}" dt="2021-03-24T12:16:33.471" v="0" actId="478"/>
          <ac:spMkLst>
            <pc:docMk/>
            <pc:sldMk cId="3218041130" sldId="471"/>
            <ac:spMk id="3" creationId="{D83B8C5B-020F-45E0-BAA0-6047CE7E3C7B}"/>
          </ac:spMkLst>
        </pc:spChg>
      </pc:sldChg>
    </pc:docChg>
  </pc:docChgLst>
  <pc:docChgLst>
    <pc:chgData name="Watanabe Go" userId="eca159047afb4479" providerId="LiveId" clId="{47B7E887-2E9C-48C2-AACD-C1F9A30F00F6}"/>
    <pc:docChg chg="undo custSel addSld delSld modSld sldOrd modShowInfo">
      <pc:chgData name="Watanabe Go" userId="eca159047afb4479" providerId="LiveId" clId="{47B7E887-2E9C-48C2-AACD-C1F9A30F00F6}" dt="2022-09-28T16:30:32.272" v="5197" actId="207"/>
      <pc:docMkLst>
        <pc:docMk/>
      </pc:docMkLst>
      <pc:sldChg chg="addSp delSp modSp add mod modClrScheme chgLayout">
        <pc:chgData name="Watanabe Go" userId="eca159047afb4479" providerId="LiveId" clId="{47B7E887-2E9C-48C2-AACD-C1F9A30F00F6}" dt="2022-09-28T09:51:28.588" v="4723"/>
        <pc:sldMkLst>
          <pc:docMk/>
          <pc:sldMk cId="173631039" sldId="404"/>
        </pc:sldMkLst>
        <pc:spChg chg="add del mod ord">
          <ac:chgData name="Watanabe Go" userId="eca159047afb4479" providerId="LiveId" clId="{47B7E887-2E9C-48C2-AACD-C1F9A30F00F6}" dt="2022-09-28T09:51:28.588" v="4723"/>
          <ac:spMkLst>
            <pc:docMk/>
            <pc:sldMk cId="173631039" sldId="404"/>
            <ac:spMk id="2" creationId="{BAF22E76-02FB-4B48-BACB-9C9848BF00AD}"/>
          </ac:spMkLst>
        </pc:spChg>
        <pc:spChg chg="mod ord">
          <ac:chgData name="Watanabe Go" userId="eca159047afb4479" providerId="LiveId" clId="{47B7E887-2E9C-48C2-AACD-C1F9A30F00F6}" dt="2022-09-28T08:16:27.669" v="2650" actId="20577"/>
          <ac:spMkLst>
            <pc:docMk/>
            <pc:sldMk cId="173631039" sldId="404"/>
            <ac:spMk id="3" creationId="{28F2A7B8-6668-4EFC-AE42-087B13CC7288}"/>
          </ac:spMkLst>
        </pc:spChg>
        <pc:spChg chg="del">
          <ac:chgData name="Watanabe Go" userId="eca159047afb4479" providerId="LiveId" clId="{47B7E887-2E9C-48C2-AACD-C1F9A30F00F6}" dt="2022-09-28T07:45:21.961" v="1202" actId="478"/>
          <ac:spMkLst>
            <pc:docMk/>
            <pc:sldMk cId="173631039" sldId="404"/>
            <ac:spMk id="4" creationId="{268131DF-0928-4C22-8855-F431B810A677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5" creationId="{4C78179A-E4AF-DF73-C913-9F804924C49E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6" creationId="{E59544F2-02E3-8B08-E4C4-A7DF96362C5F}"/>
          </ac:spMkLst>
        </pc:spChg>
        <pc:spChg chg="del mod">
          <ac:chgData name="Watanabe Go" userId="eca159047afb4479" providerId="LiveId" clId="{47B7E887-2E9C-48C2-AACD-C1F9A30F00F6}" dt="2022-09-28T07:51:47.610" v="1310" actId="21"/>
          <ac:spMkLst>
            <pc:docMk/>
            <pc:sldMk cId="173631039" sldId="404"/>
            <ac:spMk id="7" creationId="{7531047C-0891-476B-9CD5-A0816CA9086A}"/>
          </ac:spMkLst>
        </pc:spChg>
        <pc:spChg chg="add mod">
          <ac:chgData name="Watanabe Go" userId="eca159047afb4479" providerId="LiveId" clId="{47B7E887-2E9C-48C2-AACD-C1F9A30F00F6}" dt="2022-09-28T07:59:30.085" v="1639" actId="14100"/>
          <ac:spMkLst>
            <pc:docMk/>
            <pc:sldMk cId="173631039" sldId="404"/>
            <ac:spMk id="8" creationId="{0ACF3530-B6D7-8741-C7D0-9173529E1538}"/>
          </ac:spMkLst>
        </pc:spChg>
        <pc:spChg chg="add mod">
          <ac:chgData name="Watanabe Go" userId="eca159047afb4479" providerId="LiveId" clId="{47B7E887-2E9C-48C2-AACD-C1F9A30F00F6}" dt="2022-09-28T08:06:24.293" v="2036" actId="20577"/>
          <ac:spMkLst>
            <pc:docMk/>
            <pc:sldMk cId="173631039" sldId="404"/>
            <ac:spMk id="13" creationId="{BF96CFFD-1BF8-2F7D-0D29-22F2F13A9421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4" creationId="{AB9107B3-0BC0-0AF5-FF68-A677010000BA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5" creationId="{B2721E8B-B83C-FEAE-2B38-3C5575F56BCC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6" creationId="{CBF38EA3-C394-3D11-3554-9C0509AFF44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17" creationId="{7B7FF37D-CFE3-4C2E-86C0-DFFB983B15E9}"/>
          </ac:spMkLst>
        </pc:spChg>
        <pc:spChg chg="del">
          <ac:chgData name="Watanabe Go" userId="eca159047afb4479" providerId="LiveId" clId="{47B7E887-2E9C-48C2-AACD-C1F9A30F00F6}" dt="2022-09-28T07:43:14.950" v="1098" actId="478"/>
          <ac:spMkLst>
            <pc:docMk/>
            <pc:sldMk cId="173631039" sldId="404"/>
            <ac:spMk id="19" creationId="{154DDD9D-0105-4258-AA48-9EF5AE336B3D}"/>
          </ac:spMkLst>
        </pc:spChg>
        <pc:spChg chg="del">
          <ac:chgData name="Watanabe Go" userId="eca159047afb4479" providerId="LiveId" clId="{47B7E887-2E9C-48C2-AACD-C1F9A30F00F6}" dt="2022-09-28T07:43:16.324" v="1099" actId="478"/>
          <ac:spMkLst>
            <pc:docMk/>
            <pc:sldMk cId="173631039" sldId="404"/>
            <ac:spMk id="20" creationId="{4F5A3652-A2FD-4268-BCBA-8CEBE0F593B5}"/>
          </ac:spMkLst>
        </pc:spChg>
        <pc:spChg chg="del">
          <ac:chgData name="Watanabe Go" userId="eca159047afb4479" providerId="LiveId" clId="{47B7E887-2E9C-48C2-AACD-C1F9A30F00F6}" dt="2022-09-28T07:43:18.367" v="1100" actId="478"/>
          <ac:spMkLst>
            <pc:docMk/>
            <pc:sldMk cId="173631039" sldId="404"/>
            <ac:spMk id="21" creationId="{D3111023-6ED2-4C01-B72D-86EF9FF0FCFA}"/>
          </ac:spMkLst>
        </pc:spChg>
        <pc:spChg chg="del">
          <ac:chgData name="Watanabe Go" userId="eca159047afb4479" providerId="LiveId" clId="{47B7E887-2E9C-48C2-AACD-C1F9A30F00F6}" dt="2022-09-28T07:43:27.858" v="1103" actId="478"/>
          <ac:spMkLst>
            <pc:docMk/>
            <pc:sldMk cId="173631039" sldId="404"/>
            <ac:spMk id="22" creationId="{4D2982EE-B4E1-4528-9435-C08B0A926CA5}"/>
          </ac:spMkLst>
        </pc:spChg>
        <pc:spChg chg="del mod">
          <ac:chgData name="Watanabe Go" userId="eca159047afb4479" providerId="LiveId" clId="{47B7E887-2E9C-48C2-AACD-C1F9A30F00F6}" dt="2022-09-28T07:52:29.833" v="1358" actId="478"/>
          <ac:spMkLst>
            <pc:docMk/>
            <pc:sldMk cId="173631039" sldId="404"/>
            <ac:spMk id="24" creationId="{A85E2DE8-00FA-4E5F-A9E7-959A7B514348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25" creationId="{FD39D621-97A2-4E42-97AE-10CE08E597F7}"/>
          </ac:spMkLst>
        </pc:spChg>
        <pc:spChg chg="mod">
          <ac:chgData name="Watanabe Go" userId="eca159047afb4479" providerId="LiveId" clId="{47B7E887-2E9C-48C2-AACD-C1F9A30F00F6}" dt="2022-09-28T08:13:23.209" v="2531" actId="20577"/>
          <ac:spMkLst>
            <pc:docMk/>
            <pc:sldMk cId="173631039" sldId="404"/>
            <ac:spMk id="26" creationId="{DCFD5C20-957E-4DE0-BB20-B56E48FE449A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7" creationId="{716D6BB2-448A-4700-9D8B-C3B0C54FDA35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8" creationId="{97E7F613-D62E-422A-B29A-C623B2AE96F5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30" creationId="{2A9F185A-215D-467A-8FCA-00419769A85D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1" creationId="{A88E26F4-35A0-AA2A-2B93-D3C454C08AE0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2" creationId="{878B7B4B-7125-00DA-3E62-84FCB0FCA1E9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33" creationId="{5A0B7CAD-8BE5-491A-9EE1-42B652DF587C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34" creationId="{1C4006FD-7AAE-4640-A41F-D267D0307634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5" creationId="{3214C0DC-87E5-1420-490B-4879D1100BDB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6" creationId="{5386C7BD-2E69-82CF-9904-3E3F209E542A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7" creationId="{BF2389F0-BDDA-FE2B-3B1E-44A71E8366D6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7:44:41.346" v="1174" actId="478"/>
          <ac:spMkLst>
            <pc:docMk/>
            <pc:sldMk cId="173631039" sldId="404"/>
            <ac:spMk id="39" creationId="{7977EF1F-AA8A-4C6D-861D-02375D9054D1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40" creationId="{43121A5C-E855-4D40-ABD2-D3A14FE3BDD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41" creationId="{3606FD36-3D76-4DD6-B5AB-F29D0F0A2046}"/>
          </ac:spMkLst>
        </pc:spChg>
        <pc:spChg chg="del">
          <ac:chgData name="Watanabe Go" userId="eca159047afb4479" providerId="LiveId" clId="{47B7E887-2E9C-48C2-AACD-C1F9A30F00F6}" dt="2022-09-28T07:53:40.208" v="1379" actId="478"/>
          <ac:spMkLst>
            <pc:docMk/>
            <pc:sldMk cId="173631039" sldId="404"/>
            <ac:spMk id="43" creationId="{476C20FD-B2FF-4253-A39B-243F2A757141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4" creationId="{2F342822-F24A-4BFC-87D5-CF8CBF3CFA69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5" creationId="{27B7EB0E-2F25-4A1F-BF39-B01A3BDC0D8B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6" creationId="{827906A0-4704-40F5-85AB-A085EF498A64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47" creationId="{3BAC8BAE-6F97-4648-AFB4-E2CD5562FD66}"/>
          </ac:spMkLst>
        </pc:spChg>
        <pc:spChg chg="add mod ord">
          <ac:chgData name="Watanabe Go" userId="eca159047afb4479" providerId="LiveId" clId="{47B7E887-2E9C-48C2-AACD-C1F9A30F00F6}" dt="2022-09-28T08:15:19.312" v="2594" actId="14100"/>
          <ac:spMkLst>
            <pc:docMk/>
            <pc:sldMk cId="173631039" sldId="404"/>
            <ac:spMk id="48" creationId="{8D8C7C44-D391-B84A-3314-81E1035CF959}"/>
          </ac:spMkLst>
        </pc:spChg>
        <pc:spChg chg="add del mod">
          <ac:chgData name="Watanabe Go" userId="eca159047afb4479" providerId="LiveId" clId="{47B7E887-2E9C-48C2-AACD-C1F9A30F00F6}" dt="2022-09-28T07:53:38.693" v="1378" actId="478"/>
          <ac:spMkLst>
            <pc:docMk/>
            <pc:sldMk cId="173631039" sldId="404"/>
            <ac:spMk id="50" creationId="{AD5D8F4E-F766-F35B-1DC0-005F5BC736B4}"/>
          </ac:spMkLst>
        </pc:spChg>
        <pc:spChg chg="del">
          <ac:chgData name="Watanabe Go" userId="eca159047afb4479" providerId="LiveId" clId="{47B7E887-2E9C-48C2-AACD-C1F9A30F00F6}" dt="2022-09-28T07:42:28.229" v="1051" actId="478"/>
          <ac:spMkLst>
            <pc:docMk/>
            <pc:sldMk cId="173631039" sldId="404"/>
            <ac:spMk id="52" creationId="{21D2330D-034E-4E5D-89FE-2110D6E862C2}"/>
          </ac:spMkLst>
        </pc:spChg>
        <pc:spChg chg="del">
          <ac:chgData name="Watanabe Go" userId="eca159047afb4479" providerId="LiveId" clId="{47B7E887-2E9C-48C2-AACD-C1F9A30F00F6}" dt="2022-09-28T07:44:35.166" v="1173" actId="478"/>
          <ac:spMkLst>
            <pc:docMk/>
            <pc:sldMk cId="173631039" sldId="404"/>
            <ac:spMk id="53" creationId="{12EFCB43-D392-4730-8FA4-DF5BEC7DA9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4" creationId="{257241A4-ED02-4295-A401-F44649FAEB08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57" creationId="{21F869DC-1911-4A4F-B818-B6BDF404A68A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58" creationId="{8DD0053A-767D-4DAB-A4D4-C901B9A1B319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9" creationId="{B6465374-A9CD-4700-B6A5-7EC3652B8544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60" creationId="{1D27CD91-E90F-4C47-97F9-95156A436A63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61" creationId="{45DE5A4E-7A28-45DF-9393-FE7090ADB3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62" creationId="{B3A7A38E-C0F0-4290-B11F-9CD5DF9B39E1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4" creationId="{11B672FD-65DD-4025-BC7A-E399E23A1B8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5" creationId="{69A3E3E2-E7BF-4764-B7C6-96D234A4359E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6" creationId="{24F60B0F-E105-4ED6-AAF9-E1B6FBB3BD4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7" creationId="{6972EC7C-3A7C-452B-83ED-E82BD9D5E9DF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73" creationId="{C95A2F2E-9FAC-4FCB-A2DF-4D7D0F9B6F3F}"/>
          </ac:spMkLst>
        </pc:spChg>
        <pc:spChg chg="add del mod">
          <ac:chgData name="Watanabe Go" userId="eca159047afb4479" providerId="LiveId" clId="{47B7E887-2E9C-48C2-AACD-C1F9A30F00F6}" dt="2022-09-28T08:07:54.564" v="2074" actId="478"/>
          <ac:spMkLst>
            <pc:docMk/>
            <pc:sldMk cId="173631039" sldId="404"/>
            <ac:spMk id="74" creationId="{7ECC662F-3D19-163C-9601-115486FDD7F6}"/>
          </ac:spMkLst>
        </pc:spChg>
        <pc:spChg chg="add mod">
          <ac:chgData name="Watanabe Go" userId="eca159047afb4479" providerId="LiveId" clId="{47B7E887-2E9C-48C2-AACD-C1F9A30F00F6}" dt="2022-09-28T08:00:28.586" v="1689" actId="207"/>
          <ac:spMkLst>
            <pc:docMk/>
            <pc:sldMk cId="173631039" sldId="404"/>
            <ac:spMk id="75" creationId="{C63E24DE-0B57-84A3-E836-FA71BAE13689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6" creationId="{B175058A-6E1D-6E82-4F23-D5DBDB315FF7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7" creationId="{6BC37FA5-2893-D5B7-63CB-5609645112B2}"/>
          </ac:spMkLst>
        </pc:spChg>
        <pc:spChg chg="add mod">
          <ac:chgData name="Watanabe Go" userId="eca159047afb4479" providerId="LiveId" clId="{47B7E887-2E9C-48C2-AACD-C1F9A30F00F6}" dt="2022-09-28T08:15:24.151" v="2595" actId="14100"/>
          <ac:spMkLst>
            <pc:docMk/>
            <pc:sldMk cId="173631039" sldId="404"/>
            <ac:spMk id="78" creationId="{96C56570-923E-000D-8EBB-2A2F8E7A6E8A}"/>
          </ac:spMkLst>
        </pc:spChg>
        <pc:spChg chg="add mod">
          <ac:chgData name="Watanabe Go" userId="eca159047afb4479" providerId="LiveId" clId="{47B7E887-2E9C-48C2-AACD-C1F9A30F00F6}" dt="2022-09-28T08:13:18.231" v="2530" actId="1076"/>
          <ac:spMkLst>
            <pc:docMk/>
            <pc:sldMk cId="173631039" sldId="404"/>
            <ac:spMk id="80" creationId="{0C27B9F0-6C32-E9DE-6A79-3F660FD86E28}"/>
          </ac:spMkLst>
        </pc:spChg>
        <pc:spChg chg="add mod">
          <ac:chgData name="Watanabe Go" userId="eca159047afb4479" providerId="LiveId" clId="{47B7E887-2E9C-48C2-AACD-C1F9A30F00F6}" dt="2022-09-28T08:15:30.971" v="2597" actId="1035"/>
          <ac:spMkLst>
            <pc:docMk/>
            <pc:sldMk cId="173631039" sldId="404"/>
            <ac:spMk id="82" creationId="{A156EA52-D32A-AE77-5BFE-580D6E7531F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8" creationId="{2D69271C-C450-E81C-A1D5-E91C2B9AB38F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9" creationId="{4E028E58-7172-1E88-5EE0-C9CF972C276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90" creationId="{A8588E08-3A10-61FA-F693-A0EDA981708E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3" creationId="{0D9E787F-6AF4-B118-E9E6-871F26F45A14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4" creationId="{4F816459-7794-419E-FE51-907BB07271CB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5" creationId="{59F5697B-CD72-EDF6-44B6-4A0D8328D64E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6" creationId="{FB2E424D-9EDB-F774-8F04-8153709A19BF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7" creationId="{17DA2D1F-83B5-5B0D-651F-AF4DEB6613CC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8" creationId="{6154D2DE-885E-3501-1F02-AAC18588AAF9}"/>
          </ac:spMkLst>
        </pc:s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4" creationId="{3C4BE8B4-FCA5-6E99-3C70-031EADBAEE85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6" creationId="{F486F3BA-A09D-F3D1-CDEF-735A2052324A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91" creationId="{C85288AE-5873-BE41-12F4-C557EAC98133}"/>
          </ac:grpSpMkLst>
        </pc:grp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9" creationId="{D847ECD2-E08A-4F4F-ACD7-B5945B911498}"/>
          </ac:cxnSpMkLst>
        </pc:cxnChg>
        <pc:cxnChg chg="add del mod">
          <ac:chgData name="Watanabe Go" userId="eca159047afb4479" providerId="LiveId" clId="{47B7E887-2E9C-48C2-AACD-C1F9A30F00F6}" dt="2022-09-28T08:07:54.564" v="2074" actId="478"/>
          <ac:cxnSpMkLst>
            <pc:docMk/>
            <pc:sldMk cId="173631039" sldId="404"/>
            <ac:cxnSpMk id="18" creationId="{8663B3C2-5B13-7852-40E7-9389351DF4F5}"/>
          </ac:cxnSpMkLst>
        </pc:cxnChg>
        <pc:cxnChg chg="del">
          <ac:chgData name="Watanabe Go" userId="eca159047afb4479" providerId="LiveId" clId="{47B7E887-2E9C-48C2-AACD-C1F9A30F00F6}" dt="2022-09-28T07:44:43.868" v="1175" actId="478"/>
          <ac:cxnSpMkLst>
            <pc:docMk/>
            <pc:sldMk cId="173631039" sldId="404"/>
            <ac:cxnSpMk id="42" creationId="{C45DCE29-DE8A-4B72-8201-B9FAEAB0C999}"/>
          </ac:cxnSpMkLst>
        </pc:cxnChg>
        <pc:cxnChg chg="add mod">
          <ac:chgData name="Watanabe Go" userId="eca159047afb4479" providerId="LiveId" clId="{47B7E887-2E9C-48C2-AACD-C1F9A30F00F6}" dt="2022-09-28T07:59:15.229" v="1626" actId="1076"/>
          <ac:cxnSpMkLst>
            <pc:docMk/>
            <pc:sldMk cId="173631039" sldId="404"/>
            <ac:cxnSpMk id="51" creationId="{A032F8E2-BF3A-9954-75BC-DEA3B4247605}"/>
          </ac:cxnSpMkLst>
        </pc:cxnChg>
        <pc:cxnChg chg="del">
          <ac:chgData name="Watanabe Go" userId="eca159047afb4479" providerId="LiveId" clId="{47B7E887-2E9C-48C2-AACD-C1F9A30F00F6}" dt="2022-09-28T07:44:46.929" v="1176" actId="478"/>
          <ac:cxnSpMkLst>
            <pc:docMk/>
            <pc:sldMk cId="173631039" sldId="404"/>
            <ac:cxnSpMk id="63" creationId="{E363E468-E5CF-49DF-B463-5AE0E6CF333B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8" creationId="{ADEF4B17-02BA-4CFD-8419-B6EE14F10AD5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9" creationId="{F879D7BA-09AE-4A47-B449-704878F194F3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0" creationId="{06B9904B-D365-47F5-BC24-90D3A8949ECF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1" creationId="{18F311BF-D6DD-431A-BF9E-F47BB532A1A9}"/>
          </ac:cxnSpMkLst>
        </pc:cxnChg>
        <pc:cxnChg chg="mod">
          <ac:chgData name="Watanabe Go" userId="eca159047afb4479" providerId="LiveId" clId="{47B7E887-2E9C-48C2-AACD-C1F9A30F00F6}" dt="2022-09-28T08:13:49.241" v="2536" actId="164"/>
          <ac:cxnSpMkLst>
            <pc:docMk/>
            <pc:sldMk cId="173631039" sldId="404"/>
            <ac:cxnSpMk id="72" creationId="{F60E1FC5-7506-4553-A0EB-CA50FAEF7974}"/>
          </ac:cxnSpMkLst>
        </pc:cxnChg>
        <pc:cxnChg chg="add mod">
          <ac:chgData name="Watanabe Go" userId="eca159047afb4479" providerId="LiveId" clId="{47B7E887-2E9C-48C2-AACD-C1F9A30F00F6}" dt="2022-09-28T08:14:54.796" v="2567" actId="14100"/>
          <ac:cxnSpMkLst>
            <pc:docMk/>
            <pc:sldMk cId="173631039" sldId="404"/>
            <ac:cxnSpMk id="79" creationId="{2F4E7F1F-3EAB-A183-138D-17BD9BBF564A}"/>
          </ac:cxnSpMkLst>
        </pc:cxnChg>
        <pc:cxnChg chg="add del mod">
          <ac:chgData name="Watanabe Go" userId="eca159047afb4479" providerId="LiveId" clId="{47B7E887-2E9C-48C2-AACD-C1F9A30F00F6}" dt="2022-09-28T08:13:38.259" v="2534" actId="478"/>
          <ac:cxnSpMkLst>
            <pc:docMk/>
            <pc:sldMk cId="173631039" sldId="404"/>
            <ac:cxnSpMk id="83" creationId="{FE2C3590-7B57-C179-A946-F9B42BC915DF}"/>
          </ac:cxnSpMkLst>
        </pc:cxnChg>
        <pc:cxnChg chg="add del mod">
          <ac:chgData name="Watanabe Go" userId="eca159047afb4479" providerId="LiveId" clId="{47B7E887-2E9C-48C2-AACD-C1F9A30F00F6}" dt="2022-09-28T08:13:53.065" v="2538"/>
          <ac:cxnSpMkLst>
            <pc:docMk/>
            <pc:sldMk cId="173631039" sldId="404"/>
            <ac:cxnSpMk id="85" creationId="{EE6CD7D1-2E5E-A055-06A7-8DFC00C803E0}"/>
          </ac:cxnSpMkLst>
        </pc:cxnChg>
        <pc:cxnChg chg="mod">
          <ac:chgData name="Watanabe Go" userId="eca159047afb4479" providerId="LiveId" clId="{47B7E887-2E9C-48C2-AACD-C1F9A30F00F6}" dt="2022-09-28T08:13:56.285" v="2539"/>
          <ac:cxnSpMkLst>
            <pc:docMk/>
            <pc:sldMk cId="173631039" sldId="404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4:05.028" v="2541"/>
          <ac:cxnSpMkLst>
            <pc:docMk/>
            <pc:sldMk cId="173631039" sldId="404"/>
            <ac:cxnSpMk id="92" creationId="{83445BF8-55C3-E339-65DA-B95550433545}"/>
          </ac:cxnSpMkLst>
        </pc:cxnChg>
      </pc:sldChg>
      <pc:sldChg chg="modSp mod">
        <pc:chgData name="Watanabe Go" userId="eca159047afb4479" providerId="LiveId" clId="{47B7E887-2E9C-48C2-AACD-C1F9A30F00F6}" dt="2022-09-28T07:32:38.646" v="17"/>
        <pc:sldMkLst>
          <pc:docMk/>
          <pc:sldMk cId="2641555448" sldId="458"/>
        </pc:sldMkLst>
        <pc:spChg chg="mod">
          <ac:chgData name="Watanabe Go" userId="eca159047afb4479" providerId="LiveId" clId="{47B7E887-2E9C-48C2-AACD-C1F9A30F00F6}" dt="2022-09-28T07:32:38.646" v="1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47B7E887-2E9C-48C2-AACD-C1F9A30F00F6}" dt="2022-09-28T07:32:32.794" v="1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delSp modSp add mod">
        <pc:chgData name="Watanabe Go" userId="eca159047afb4479" providerId="LiveId" clId="{47B7E887-2E9C-48C2-AACD-C1F9A30F00F6}" dt="2022-09-28T09:34:01.337" v="3966" actId="20577"/>
        <pc:sldMkLst>
          <pc:docMk/>
          <pc:sldMk cId="1320019360" sldId="473"/>
        </pc:sldMkLst>
        <pc:spChg chg="mod">
          <ac:chgData name="Watanabe Go" userId="eca159047afb4479" providerId="LiveId" clId="{47B7E887-2E9C-48C2-AACD-C1F9A30F00F6}" dt="2022-09-28T09:17:32.125" v="3504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47B7E887-2E9C-48C2-AACD-C1F9A30F00F6}" dt="2022-09-28T09:34:01.337" v="3966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47B7E887-2E9C-48C2-AACD-C1F9A30F00F6}" dt="2022-09-28T09:26:27.831" v="3782" actId="2085"/>
          <ac:spMkLst>
            <pc:docMk/>
            <pc:sldMk cId="1320019360" sldId="473"/>
            <ac:spMk id="5" creationId="{B929C52D-D661-D884-8C2D-0ED61E371C44}"/>
          </ac:spMkLst>
        </pc:spChg>
        <pc:spChg chg="mod">
          <ac:chgData name="Watanabe Go" userId="eca159047afb4479" providerId="LiveId" clId="{47B7E887-2E9C-48C2-AACD-C1F9A30F00F6}" dt="2022-09-28T09:27:16.983" v="3796" actId="2085"/>
          <ac:spMkLst>
            <pc:docMk/>
            <pc:sldMk cId="1320019360" sldId="473"/>
            <ac:spMk id="6" creationId="{F382D52A-AA04-4940-9951-F2481806B1DE}"/>
          </ac:spMkLst>
        </pc:spChg>
        <pc:spChg chg="add mod">
          <ac:chgData name="Watanabe Go" userId="eca159047afb4479" providerId="LiveId" clId="{47B7E887-2E9C-48C2-AACD-C1F9A30F00F6}" dt="2022-09-28T09:30:16.622" v="3901" actId="14100"/>
          <ac:spMkLst>
            <pc:docMk/>
            <pc:sldMk cId="1320019360" sldId="473"/>
            <ac:spMk id="7" creationId="{7C7C1E53-70B5-C745-1539-DE9187197F4D}"/>
          </ac:spMkLst>
        </pc:spChg>
        <pc:spChg chg="add del mod">
          <ac:chgData name="Watanabe Go" userId="eca159047afb4479" providerId="LiveId" clId="{47B7E887-2E9C-48C2-AACD-C1F9A30F00F6}" dt="2022-09-28T09:29:05.341" v="3826"/>
          <ac:spMkLst>
            <pc:docMk/>
            <pc:sldMk cId="1320019360" sldId="473"/>
            <ac:spMk id="8" creationId="{CBDCD519-0519-25A3-5D78-5FF7A5640114}"/>
          </ac:spMkLst>
        </pc:spChg>
        <pc:spChg chg="add del mod">
          <ac:chgData name="Watanabe Go" userId="eca159047afb4479" providerId="LiveId" clId="{47B7E887-2E9C-48C2-AACD-C1F9A30F00F6}" dt="2022-09-28T09:19:44.809" v="3553" actId="1076"/>
          <ac:spMkLst>
            <pc:docMk/>
            <pc:sldMk cId="1320019360" sldId="473"/>
            <ac:spMk id="11" creationId="{A727971F-B86B-4401-AFBD-01C3325FEB2F}"/>
          </ac:spMkLst>
        </pc:spChg>
        <pc:picChg chg="mod">
          <ac:chgData name="Watanabe Go" userId="eca159047afb4479" providerId="LiveId" clId="{47B7E887-2E9C-48C2-AACD-C1F9A30F00F6}" dt="2022-09-28T09:19:42.940" v="3552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delSp modSp mod">
        <pc:chgData name="Watanabe Go" userId="eca159047afb4479" providerId="LiveId" clId="{47B7E887-2E9C-48C2-AACD-C1F9A30F00F6}" dt="2022-09-28T07:33:21.295" v="54" actId="20577"/>
        <pc:sldMkLst>
          <pc:docMk/>
          <pc:sldMk cId="200465851" sldId="486"/>
        </pc:sldMkLst>
        <pc:spChg chg="mod">
          <ac:chgData name="Watanabe Go" userId="eca159047afb4479" providerId="LiveId" clId="{47B7E887-2E9C-48C2-AACD-C1F9A30F00F6}" dt="2022-09-28T07:33:21.295" v="54" actId="20577"/>
          <ac:spMkLst>
            <pc:docMk/>
            <pc:sldMk cId="200465851" sldId="486"/>
            <ac:spMk id="7" creationId="{4F063598-A7DF-48C5-894B-070A34A36952}"/>
          </ac:spMkLst>
        </pc:spChg>
        <pc:picChg chg="del mod">
          <ac:chgData name="Watanabe Go" userId="eca159047afb4479" providerId="LiveId" clId="{47B7E887-2E9C-48C2-AACD-C1F9A30F00F6}" dt="2022-09-28T07:33:00.683" v="19" actId="478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048960236" sldId="56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4234100981" sldId="56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794413114" sldId="56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504467467" sldId="567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737521522" sldId="569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881621027" sldId="57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659799127" sldId="572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771961168" sldId="57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343725838" sldId="575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3983449522" sldId="57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67049101" sldId="578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213225892" sldId="579"/>
        </pc:sldMkLst>
      </pc:sldChg>
      <pc:sldChg chg="del">
        <pc:chgData name="Watanabe Go" userId="eca159047afb4479" providerId="LiveId" clId="{47B7E887-2E9C-48C2-AACD-C1F9A30F00F6}" dt="2022-09-28T07:34:53.053" v="388" actId="47"/>
        <pc:sldMkLst>
          <pc:docMk/>
          <pc:sldMk cId="2344563309" sldId="58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583811998" sldId="581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042447346" sldId="582"/>
        </pc:sldMkLst>
      </pc:sldChg>
      <pc:sldChg chg="modSp mod">
        <pc:chgData name="Watanabe Go" userId="eca159047afb4479" providerId="LiveId" clId="{47B7E887-2E9C-48C2-AACD-C1F9A30F00F6}" dt="2022-09-28T10:02:12.590" v="5062"/>
        <pc:sldMkLst>
          <pc:docMk/>
          <pc:sldMk cId="1218537690" sldId="583"/>
        </pc:sldMkLst>
        <pc:spChg chg="mod">
          <ac:chgData name="Watanabe Go" userId="eca159047afb4479" providerId="LiveId" clId="{47B7E887-2E9C-48C2-AACD-C1F9A30F00F6}" dt="2022-09-28T10:02:12.590" v="5062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del mod ord">
        <pc:chgData name="Watanabe Go" userId="eca159047afb4479" providerId="LiveId" clId="{47B7E887-2E9C-48C2-AACD-C1F9A30F00F6}" dt="2022-09-28T09:30:42.071" v="3902" actId="47"/>
        <pc:sldMkLst>
          <pc:docMk/>
          <pc:sldMk cId="1268560902" sldId="584"/>
        </pc:sldMkLst>
        <pc:spChg chg="mod">
          <ac:chgData name="Watanabe Go" userId="eca159047afb4479" providerId="LiveId" clId="{47B7E887-2E9C-48C2-AACD-C1F9A30F00F6}" dt="2022-09-28T09:11:35.718" v="3384" actId="20577"/>
          <ac:spMkLst>
            <pc:docMk/>
            <pc:sldMk cId="1268560902" sldId="584"/>
            <ac:spMk id="2" creationId="{7E59A8EA-2753-6CCB-7765-E9C8ACD361FA}"/>
          </ac:spMkLst>
        </pc:spChg>
        <pc:spChg chg="mod">
          <ac:chgData name="Watanabe Go" userId="eca159047afb4479" providerId="LiveId" clId="{47B7E887-2E9C-48C2-AACD-C1F9A30F00F6}" dt="2022-09-28T09:16:03.873" v="3467" actId="20577"/>
          <ac:spMkLst>
            <pc:docMk/>
            <pc:sldMk cId="1268560902" sldId="584"/>
            <ac:spMk id="4" creationId="{C7B4F598-96E1-185E-6006-A706A0CF78F6}"/>
          </ac:spMkLst>
        </pc:spChg>
        <pc:picChg chg="add mod">
          <ac:chgData name="Watanabe Go" userId="eca159047afb4479" providerId="LiveId" clId="{47B7E887-2E9C-48C2-AACD-C1F9A30F00F6}" dt="2022-09-28T09:16:24.656" v="3472" actId="1076"/>
          <ac:picMkLst>
            <pc:docMk/>
            <pc:sldMk cId="1268560902" sldId="584"/>
            <ac:picMk id="1026" creationId="{EDD410FF-1F81-6D46-74E7-0AD0D28CFCE2}"/>
          </ac:picMkLst>
        </pc:picChg>
      </pc:sldChg>
      <pc:sldChg chg="del">
        <pc:chgData name="Watanabe Go" userId="eca159047afb4479" providerId="LiveId" clId="{47B7E887-2E9C-48C2-AACD-C1F9A30F00F6}" dt="2022-09-28T07:34:54.509" v="389" actId="47"/>
        <pc:sldMkLst>
          <pc:docMk/>
          <pc:sldMk cId="1295870271" sldId="584"/>
        </pc:sldMkLst>
      </pc:sldChg>
      <pc:sldChg chg="modSp new del mod">
        <pc:chgData name="Watanabe Go" userId="eca159047afb4479" providerId="LiveId" clId="{47B7E887-2E9C-48C2-AACD-C1F9A30F00F6}" dt="2022-09-28T09:01:46.006" v="3309" actId="47"/>
        <pc:sldMkLst>
          <pc:docMk/>
          <pc:sldMk cId="1503893964" sldId="585"/>
        </pc:sldMkLst>
        <pc:spChg chg="mod">
          <ac:chgData name="Watanabe Go" userId="eca159047afb4479" providerId="LiveId" clId="{47B7E887-2E9C-48C2-AACD-C1F9A30F00F6}" dt="2022-09-28T07:36:59.212" v="575"/>
          <ac:spMkLst>
            <pc:docMk/>
            <pc:sldMk cId="1503893964" sldId="585"/>
            <ac:spMk id="2" creationId="{33CB727E-0D6B-499B-9CD9-FC99F9956A31}"/>
          </ac:spMkLst>
        </pc:spChg>
        <pc:spChg chg="mod">
          <ac:chgData name="Watanabe Go" userId="eca159047afb4479" providerId="LiveId" clId="{47B7E887-2E9C-48C2-AACD-C1F9A30F00F6}" dt="2022-09-28T07:37:09.554" v="631"/>
          <ac:spMkLst>
            <pc:docMk/>
            <pc:sldMk cId="1503893964" sldId="585"/>
            <ac:spMk id="4" creationId="{43574073-9CD2-C61C-5DFE-64A5B80FD695}"/>
          </ac:spMkLst>
        </pc:spChg>
      </pc:sldChg>
      <pc:sldChg chg="del">
        <pc:chgData name="Watanabe Go" userId="eca159047afb4479" providerId="LiveId" clId="{47B7E887-2E9C-48C2-AACD-C1F9A30F00F6}" dt="2022-09-28T07:34:47.660" v="387" actId="47"/>
        <pc:sldMkLst>
          <pc:docMk/>
          <pc:sldMk cId="1701247692" sldId="585"/>
        </pc:sldMkLst>
      </pc:sldChg>
      <pc:sldChg chg="modSp new del mod">
        <pc:chgData name="Watanabe Go" userId="eca159047afb4479" providerId="LiveId" clId="{47B7E887-2E9C-48C2-AACD-C1F9A30F00F6}" dt="2022-09-28T09:30:52.365" v="3903" actId="47"/>
        <pc:sldMkLst>
          <pc:docMk/>
          <pc:sldMk cId="1094404589" sldId="586"/>
        </pc:sldMkLst>
        <pc:spChg chg="mod">
          <ac:chgData name="Watanabe Go" userId="eca159047afb4479" providerId="LiveId" clId="{47B7E887-2E9C-48C2-AACD-C1F9A30F00F6}" dt="2022-09-28T07:37:27.857" v="663"/>
          <ac:spMkLst>
            <pc:docMk/>
            <pc:sldMk cId="1094404589" sldId="586"/>
            <ac:spMk id="2" creationId="{3F478B8A-C1A9-F250-6BA2-92C8D25EA354}"/>
          </ac:spMkLst>
        </pc:spChg>
        <pc:spChg chg="mod">
          <ac:chgData name="Watanabe Go" userId="eca159047afb4479" providerId="LiveId" clId="{47B7E887-2E9C-48C2-AACD-C1F9A30F00F6}" dt="2022-09-28T07:39:03.784" v="933"/>
          <ac:spMkLst>
            <pc:docMk/>
            <pc:sldMk cId="1094404589" sldId="586"/>
            <ac:spMk id="4" creationId="{49CA0F94-E3D4-1EBF-793B-46709EF90D72}"/>
          </ac:spMkLst>
        </pc:spChg>
      </pc:sldChg>
      <pc:sldChg chg="addSp delSp modSp add del mod">
        <pc:chgData name="Watanabe Go" userId="eca159047afb4479" providerId="LiveId" clId="{47B7E887-2E9C-48C2-AACD-C1F9A30F00F6}" dt="2022-09-28T08:21:23.349" v="2916" actId="47"/>
        <pc:sldMkLst>
          <pc:docMk/>
          <pc:sldMk cId="883277741" sldId="587"/>
        </pc:sldMkLst>
        <pc:spChg chg="add mod">
          <ac:chgData name="Watanabe Go" userId="eca159047afb4479" providerId="LiveId" clId="{47B7E887-2E9C-48C2-AACD-C1F9A30F00F6}" dt="2022-09-28T08:04:17.527" v="1941" actId="1076"/>
          <ac:spMkLst>
            <pc:docMk/>
            <pc:sldMk cId="883277741" sldId="587"/>
            <ac:spMk id="4" creationId="{A45AC0DA-51DE-B6C0-0E72-5EB341E1D57F}"/>
          </ac:spMkLst>
        </pc:spChg>
        <pc:spChg chg="add mod">
          <ac:chgData name="Watanabe Go" userId="eca159047afb4479" providerId="LiveId" clId="{47B7E887-2E9C-48C2-AACD-C1F9A30F00F6}" dt="2022-09-28T08:05:03.843" v="1981" actId="20577"/>
          <ac:spMkLst>
            <pc:docMk/>
            <pc:sldMk cId="883277741" sldId="587"/>
            <ac:spMk id="5" creationId="{962DDDDD-8E52-15B0-90D0-B7C206B9314C}"/>
          </ac:spMkLst>
        </pc:spChg>
        <pc:spChg chg="add mod">
          <ac:chgData name="Watanabe Go" userId="eca159047afb4479" providerId="LiveId" clId="{47B7E887-2E9C-48C2-AACD-C1F9A30F00F6}" dt="2022-09-28T08:05:29.047" v="2028" actId="14100"/>
          <ac:spMkLst>
            <pc:docMk/>
            <pc:sldMk cId="883277741" sldId="587"/>
            <ac:spMk id="6" creationId="{F4572B2B-A3B9-44D7-E9FF-775E4808EEE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7" creationId="{E4E1D7D0-A74E-D4DA-DD2B-B7A49F94F57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9" creationId="{D1CCEA12-A860-D51B-CB8A-8AB111856D9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0" creationId="{F22F7268-EEB7-F040-5DF0-92B55EDE5C65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1" creationId="{F52AFD70-4043-3DD5-194E-8FBB2379787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2" creationId="{63BE0338-4B62-7D4A-6FB8-B334D8798831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5" creationId="{B2721E8B-B83C-FEAE-2B38-3C5575F56BCC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6" creationId="{CBF38EA3-C394-3D11-3554-9C0509AFF44C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7" creationId="{D50A2CCD-ABE4-769A-646E-BE9C16C6BE8D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9" creationId="{58A7AF32-F269-92B8-F577-E73422F1DEE8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0" creationId="{72BA0295-CF25-16E0-960D-D99BF9BE0349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1" creationId="{AFD73ECC-AD17-F0EC-2910-183F5CC7960B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2" creationId="{30AC375B-59D0-5458-A0CB-7DD1716D4614}"/>
          </ac:spMkLst>
        </pc:spChg>
        <pc:spChg chg="add mod">
          <ac:chgData name="Watanabe Go" userId="eca159047afb4479" providerId="LiveId" clId="{47B7E887-2E9C-48C2-AACD-C1F9A30F00F6}" dt="2022-09-28T08:07:25.579" v="2068"/>
          <ac:spMkLst>
            <pc:docMk/>
            <pc:sldMk cId="883277741" sldId="587"/>
            <ac:spMk id="23" creationId="{2694133A-50DC-58DC-CB6C-1ADFCDBF5E5C}"/>
          </ac:spMkLst>
        </pc:spChg>
        <pc:spChg chg="add mod">
          <ac:chgData name="Watanabe Go" userId="eca159047afb4479" providerId="LiveId" clId="{47B7E887-2E9C-48C2-AACD-C1F9A30F00F6}" dt="2022-09-28T08:08:27.907" v="2092" actId="207"/>
          <ac:spMkLst>
            <pc:docMk/>
            <pc:sldMk cId="883277741" sldId="587"/>
            <ac:spMk id="24" creationId="{FDBE4811-4558-CCE5-60E7-CAC377793B84}"/>
          </ac:spMkLst>
        </pc:spChg>
        <pc:spChg chg="add mod">
          <ac:chgData name="Watanabe Go" userId="eca159047afb4479" providerId="LiveId" clId="{47B7E887-2E9C-48C2-AACD-C1F9A30F00F6}" dt="2022-09-28T08:08:39.730" v="2100" actId="207"/>
          <ac:spMkLst>
            <pc:docMk/>
            <pc:sldMk cId="883277741" sldId="587"/>
            <ac:spMk id="25" creationId="{CB23D125-1419-B246-8EF6-250334BA40E1}"/>
          </ac:spMkLst>
        </pc:spChg>
        <pc:spChg chg="add mod">
          <ac:chgData name="Watanabe Go" userId="eca159047afb4479" providerId="LiveId" clId="{47B7E887-2E9C-48C2-AACD-C1F9A30F00F6}" dt="2022-09-28T08:08:35.895" v="2099" actId="207"/>
          <ac:spMkLst>
            <pc:docMk/>
            <pc:sldMk cId="883277741" sldId="587"/>
            <ac:spMk id="27" creationId="{27879C18-794B-7FF0-1AE2-46CDB8636623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2" creationId="{878B7B4B-7125-00DA-3E62-84FCB0FCA1E9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34" creationId="{1C4006FD-7AAE-4640-A41F-D267D0307634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5" creationId="{3214C0DC-87E5-1420-490B-4879D1100BDB}"/>
          </ac:spMkLst>
        </pc:spChg>
        <pc:spChg chg="mod">
          <ac:chgData name="Watanabe Go" userId="eca159047afb4479" providerId="LiveId" clId="{47B7E887-2E9C-48C2-AACD-C1F9A30F00F6}" dt="2022-09-28T08:04:12.093" v="1939" actId="1076"/>
          <ac:spMkLst>
            <pc:docMk/>
            <pc:sldMk cId="883277741" sldId="587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4" creationId="{257241A4-ED02-4295-A401-F44649FAEB08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9" creationId="{B6465374-A9CD-4700-B6A5-7EC3652B85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07:45.186" v="2073" actId="1076"/>
          <ac:spMkLst>
            <pc:docMk/>
            <pc:sldMk cId="883277741" sldId="587"/>
            <ac:spMk id="74" creationId="{7ECC662F-3D19-163C-9601-115486FDD7F6}"/>
          </ac:spMkLst>
        </pc:spChg>
        <pc:spChg chg="mod">
          <ac:chgData name="Watanabe Go" userId="eca159047afb4479" providerId="LiveId" clId="{47B7E887-2E9C-48C2-AACD-C1F9A30F00F6}" dt="2022-09-28T08:03:52.070" v="1933" actId="207"/>
          <ac:spMkLst>
            <pc:docMk/>
            <pc:sldMk cId="883277741" sldId="587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08:04:02.358" v="1938" actId="207"/>
          <ac:spMkLst>
            <pc:docMk/>
            <pc:sldMk cId="883277741" sldId="587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03:24.610" v="1895" actId="478"/>
          <ac:spMkLst>
            <pc:docMk/>
            <pc:sldMk cId="883277741" sldId="587"/>
            <ac:spMk id="78" creationId="{96C56570-923E-000D-8EBB-2A2F8E7A6E8A}"/>
          </ac:spMkLst>
        </pc:spChg>
        <pc:cxnChg chg="mod">
          <ac:chgData name="Watanabe Go" userId="eca159047afb4479" providerId="LiveId" clId="{47B7E887-2E9C-48C2-AACD-C1F9A30F00F6}" dt="2022-09-28T08:07:41.225" v="2072" actId="14100"/>
          <ac:cxnSpMkLst>
            <pc:docMk/>
            <pc:sldMk cId="883277741" sldId="587"/>
            <ac:cxnSpMk id="18" creationId="{8663B3C2-5B13-7852-40E7-9389351DF4F5}"/>
          </ac:cxnSpMkLst>
        </pc:cxnChg>
      </pc:sldChg>
      <pc:sldChg chg="addSp delSp modSp add mod">
        <pc:chgData name="Watanabe Go" userId="eca159047afb4479" providerId="LiveId" clId="{47B7E887-2E9C-48C2-AACD-C1F9A30F00F6}" dt="2022-09-28T16:30:32.272" v="5197" actId="207"/>
        <pc:sldMkLst>
          <pc:docMk/>
          <pc:sldMk cId="1568240115" sldId="588"/>
        </pc:sldMkLst>
        <pc:spChg chg="mod">
          <ac:chgData name="Watanabe Go" userId="eca159047afb4479" providerId="LiveId" clId="{47B7E887-2E9C-48C2-AACD-C1F9A30F00F6}" dt="2022-09-28T08:19:55.865" v="2838" actId="20577"/>
          <ac:spMkLst>
            <pc:docMk/>
            <pc:sldMk cId="1568240115" sldId="588"/>
            <ac:spMk id="2" creationId="{BAF22E76-02FB-4B48-BACB-9C9848BF00AD}"/>
          </ac:spMkLst>
        </pc:spChg>
        <pc:spChg chg="mod">
          <ac:chgData name="Watanabe Go" userId="eca159047afb4479" providerId="LiveId" clId="{47B7E887-2E9C-48C2-AACD-C1F9A30F00F6}" dt="2022-09-28T08:20:24.063" v="2905"/>
          <ac:spMkLst>
            <pc:docMk/>
            <pc:sldMk cId="1568240115" sldId="588"/>
            <ac:spMk id="3" creationId="{28F2A7B8-6668-4EFC-AE42-087B13CC7288}"/>
          </ac:spMkLst>
        </pc:spChg>
        <pc:spChg chg="add mod">
          <ac:chgData name="Watanabe Go" userId="eca159047afb4479" providerId="LiveId" clId="{47B7E887-2E9C-48C2-AACD-C1F9A30F00F6}" dt="2022-09-28T09:51:58.828" v="4740" actId="20577"/>
          <ac:spMkLst>
            <pc:docMk/>
            <pc:sldMk cId="1568240115" sldId="588"/>
            <ac:spMk id="4" creationId="{7E50A676-D109-3BE6-2DCD-8F9094492ABD}"/>
          </ac:spMkLst>
        </pc:spChg>
        <pc:spChg chg="mod">
          <ac:chgData name="Watanabe Go" userId="eca159047afb4479" providerId="LiveId" clId="{47B7E887-2E9C-48C2-AACD-C1F9A30F00F6}" dt="2022-09-28T08:16:51.333" v="2653" actId="20577"/>
          <ac:spMkLst>
            <pc:docMk/>
            <pc:sldMk cId="1568240115" sldId="588"/>
            <ac:spMk id="13" creationId="{BF96CFFD-1BF8-2F7D-0D29-22F2F13A9421}"/>
          </ac:spMkLst>
        </pc:spChg>
        <pc:spChg chg="del">
          <ac:chgData name="Watanabe Go" userId="eca159047afb4479" providerId="LiveId" clId="{47B7E887-2E9C-48C2-AACD-C1F9A30F00F6}" dt="2022-09-28T08:17:21.350" v="2662" actId="478"/>
          <ac:spMkLst>
            <pc:docMk/>
            <pc:sldMk cId="1568240115" sldId="588"/>
            <ac:spMk id="38" creationId="{7D5C34C2-AC18-A976-ECC4-442B6ADF8744}"/>
          </ac:spMkLst>
        </pc:spChg>
        <pc:spChg chg="mod">
          <ac:chgData name="Watanabe Go" userId="eca159047afb4479" providerId="LiveId" clId="{47B7E887-2E9C-48C2-AACD-C1F9A30F00F6}" dt="2022-09-28T08:17:06.465" v="2659" actId="207"/>
          <ac:spMkLst>
            <pc:docMk/>
            <pc:sldMk cId="1568240115" sldId="588"/>
            <ac:spMk id="40" creationId="{43121A5C-E855-4D40-ABD2-D3A14FE3BDDC}"/>
          </ac:spMkLst>
        </pc:spChg>
        <pc:spChg chg="mod">
          <ac:chgData name="Watanabe Go" userId="eca159047afb4479" providerId="LiveId" clId="{47B7E887-2E9C-48C2-AACD-C1F9A30F00F6}" dt="2022-09-28T08:16:54.370" v="2654"/>
          <ac:spMkLst>
            <pc:docMk/>
            <pc:sldMk cId="1568240115" sldId="588"/>
            <ac:spMk id="54" creationId="{257241A4-ED02-4295-A401-F44649FAEB08}"/>
          </ac:spMkLst>
        </pc:spChg>
        <pc:spChg chg="mod">
          <ac:chgData name="Watanabe Go" userId="eca159047afb4479" providerId="LiveId" clId="{47B7E887-2E9C-48C2-AACD-C1F9A30F00F6}" dt="2022-09-28T08:16:57.910" v="2655"/>
          <ac:spMkLst>
            <pc:docMk/>
            <pc:sldMk cId="1568240115" sldId="588"/>
            <ac:spMk id="59" creationId="{B6465374-A9CD-4700-B6A5-7EC3652B8544}"/>
          </ac:spMkLst>
        </pc:spChg>
        <pc:spChg chg="mod">
          <ac:chgData name="Watanabe Go" userId="eca159047afb4479" providerId="LiveId" clId="{47B7E887-2E9C-48C2-AACD-C1F9A30F00F6}" dt="2022-09-28T08:17:01.082" v="2656"/>
          <ac:spMkLst>
            <pc:docMk/>
            <pc:sldMk cId="1568240115" sldId="588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18:17.728" v="2688" actId="207"/>
          <ac:spMkLst>
            <pc:docMk/>
            <pc:sldMk cId="1568240115" sldId="588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16:30:32.272" v="5197" actId="207"/>
          <ac:spMkLst>
            <pc:docMk/>
            <pc:sldMk cId="1568240115" sldId="588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17:56.590" v="2682" actId="478"/>
          <ac:spMkLst>
            <pc:docMk/>
            <pc:sldMk cId="1568240115" sldId="588"/>
            <ac:spMk id="78" creationId="{96C56570-923E-000D-8EBB-2A2F8E7A6E8A}"/>
          </ac:spMkLst>
        </pc:spChg>
        <pc:spChg chg="mod">
          <ac:chgData name="Watanabe Go" userId="eca159047afb4479" providerId="LiveId" clId="{47B7E887-2E9C-48C2-AACD-C1F9A30F00F6}" dt="2022-09-28T08:18:26.951" v="2697" actId="207"/>
          <ac:spMkLst>
            <pc:docMk/>
            <pc:sldMk cId="1568240115" sldId="588"/>
            <ac:spMk id="82" creationId="{A156EA52-D32A-AE77-5BFE-580D6E7531F3}"/>
          </ac:spMkLst>
        </pc:spChg>
        <pc:spChg chg="del">
          <ac:chgData name="Watanabe Go" userId="eca159047afb4479" providerId="LiveId" clId="{47B7E887-2E9C-48C2-AACD-C1F9A30F00F6}" dt="2022-09-28T08:17:15.342" v="2660" actId="478"/>
          <ac:spMkLst>
            <pc:docMk/>
            <pc:sldMk cId="1568240115" sldId="588"/>
            <ac:spMk id="90" creationId="{A8588E08-3A10-61FA-F693-A0EDA981708E}"/>
          </ac:spMkLst>
        </pc:spChg>
        <pc:spChg chg="del">
          <ac:chgData name="Watanabe Go" userId="eca159047afb4479" providerId="LiveId" clId="{47B7E887-2E9C-48C2-AACD-C1F9A30F00F6}" dt="2022-09-28T08:17:17.441" v="2661" actId="478"/>
          <ac:spMkLst>
            <pc:docMk/>
            <pc:sldMk cId="1568240115" sldId="588"/>
            <ac:spMk id="95" creationId="{59F5697B-CD72-EDF6-44B6-4A0D8328D64E}"/>
          </ac:spMkLst>
        </pc:spChg>
        <pc:cxnChg chg="mod">
          <ac:chgData name="Watanabe Go" userId="eca159047afb4479" providerId="LiveId" clId="{47B7E887-2E9C-48C2-AACD-C1F9A30F00F6}" dt="2022-09-28T08:17:29.415" v="2663" actId="208"/>
          <ac:cxnSpMkLst>
            <pc:docMk/>
            <pc:sldMk cId="1568240115" sldId="588"/>
            <ac:cxnSpMk id="72" creationId="{F60E1FC5-7506-4553-A0EB-CA50FAEF7974}"/>
          </ac:cxnSpMkLst>
        </pc:cxnChg>
        <pc:cxnChg chg="mod">
          <ac:chgData name="Watanabe Go" userId="eca159047afb4479" providerId="LiveId" clId="{47B7E887-2E9C-48C2-AACD-C1F9A30F00F6}" dt="2022-09-28T08:17:37.353" v="2665" actId="208"/>
          <ac:cxnSpMkLst>
            <pc:docMk/>
            <pc:sldMk cId="1568240115" sldId="588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7:33.642" v="2664" actId="208"/>
          <ac:cxnSpMkLst>
            <pc:docMk/>
            <pc:sldMk cId="1568240115" sldId="588"/>
            <ac:cxnSpMk id="92" creationId="{83445BF8-55C3-E339-65DA-B95550433545}"/>
          </ac:cxnSpMkLst>
        </pc:cxnChg>
      </pc:sldChg>
      <pc:sldChg chg="addSp delSp modSp new mod modClrScheme chgLayout">
        <pc:chgData name="Watanabe Go" userId="eca159047afb4479" providerId="LiveId" clId="{47B7E887-2E9C-48C2-AACD-C1F9A30F00F6}" dt="2022-09-28T09:42:21.497" v="4705" actId="14100"/>
        <pc:sldMkLst>
          <pc:docMk/>
          <pc:sldMk cId="1287135832" sldId="589"/>
        </pc:sldMkLst>
        <pc:spChg chg="del 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2" creationId="{3ADCEAB0-41ED-FCA0-9D70-E4A228841424}"/>
          </ac:spMkLst>
        </pc:spChg>
        <pc:spChg chg="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3" creationId="{2FC79015-CAC2-4064-A718-BA2FDA7F4EC5}"/>
          </ac:spMkLst>
        </pc:spChg>
        <pc:spChg chg="del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4" creationId="{30D6F7A5-C0E5-621C-2053-516E7570D159}"/>
          </ac:spMkLst>
        </pc:spChg>
        <pc:spChg chg="add mod ord">
          <ac:chgData name="Watanabe Go" userId="eca159047afb4479" providerId="LiveId" clId="{47B7E887-2E9C-48C2-AACD-C1F9A30F00F6}" dt="2022-09-28T09:01:30.240" v="3308" actId="20577"/>
          <ac:spMkLst>
            <pc:docMk/>
            <pc:sldMk cId="1287135832" sldId="589"/>
            <ac:spMk id="5" creationId="{116FD5D4-4410-A9E9-68C9-90555B357449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8" creationId="{B3927FA9-989A-6EB1-1F57-32EA1C18F56B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9" creationId="{E7062564-E18A-A31D-34EF-DC73CC1A22AC}"/>
          </ac:spMkLst>
        </pc:spChg>
        <pc:spChg chg="add mod">
          <ac:chgData name="Watanabe Go" userId="eca159047afb4479" providerId="LiveId" clId="{47B7E887-2E9C-48C2-AACD-C1F9A30F00F6}" dt="2022-09-28T09:10:36.367" v="3381" actId="14100"/>
          <ac:spMkLst>
            <pc:docMk/>
            <pc:sldMk cId="1287135832" sldId="589"/>
            <ac:spMk id="12" creationId="{5F3F1937-C7DF-5103-140B-84D8F03B6647}"/>
          </ac:spMkLst>
        </pc:spChg>
        <pc:spChg chg="add mod">
          <ac:chgData name="Watanabe Go" userId="eca159047afb4479" providerId="LiveId" clId="{47B7E887-2E9C-48C2-AACD-C1F9A30F00F6}" dt="2022-09-28T09:42:21.497" v="4705" actId="14100"/>
          <ac:spMkLst>
            <pc:docMk/>
            <pc:sldMk cId="1287135832" sldId="589"/>
            <ac:spMk id="13" creationId="{9ECEDF8E-5CA8-98D0-979B-AC1CF79CBA49}"/>
          </ac:spMkLst>
        </pc:spChg>
        <pc:picChg chg="add mod">
          <ac:chgData name="Watanabe Go" userId="eca159047afb4479" providerId="LiveId" clId="{47B7E887-2E9C-48C2-AACD-C1F9A30F00F6}" dt="2022-09-28T09:09:51.552" v="3373" actId="1076"/>
          <ac:picMkLst>
            <pc:docMk/>
            <pc:sldMk cId="1287135832" sldId="589"/>
            <ac:picMk id="7" creationId="{DDE03903-2C5E-355D-BD54-A5DB49C901F5}"/>
          </ac:picMkLst>
        </pc:picChg>
        <pc:picChg chg="add mod modCrop">
          <ac:chgData name="Watanabe Go" userId="eca159047afb4479" providerId="LiveId" clId="{47B7E887-2E9C-48C2-AACD-C1F9A30F00F6}" dt="2022-09-28T09:10:58.066" v="3383" actId="14861"/>
          <ac:picMkLst>
            <pc:docMk/>
            <pc:sldMk cId="1287135832" sldId="589"/>
            <ac:picMk id="11" creationId="{3E213567-1816-5167-587D-DACA923C0977}"/>
          </ac:picMkLst>
        </pc:picChg>
      </pc:sldChg>
      <pc:sldChg chg="addSp delSp modSp new mod modClrScheme chgLayout">
        <pc:chgData name="Watanabe Go" userId="eca159047afb4479" providerId="LiveId" clId="{47B7E887-2E9C-48C2-AACD-C1F9A30F00F6}" dt="2022-09-28T09:58:29.875" v="4946" actId="1036"/>
        <pc:sldMkLst>
          <pc:docMk/>
          <pc:sldMk cId="2474826553" sldId="590"/>
        </pc:sldMkLst>
        <pc:spChg chg="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2" creationId="{0C0AE07C-35E9-D352-E233-94D87228702A}"/>
          </ac:spMkLst>
        </pc:spChg>
        <pc:spChg chg="del mod ord">
          <ac:chgData name="Watanabe Go" userId="eca159047afb4479" providerId="LiveId" clId="{47B7E887-2E9C-48C2-AACD-C1F9A30F00F6}" dt="2022-09-28T09:40:03.844" v="4560" actId="700"/>
          <ac:spMkLst>
            <pc:docMk/>
            <pc:sldMk cId="2474826553" sldId="590"/>
            <ac:spMk id="3" creationId="{8335A51C-8D19-A94D-1AE8-5A8AAB877B7F}"/>
          </ac:spMkLst>
        </pc:spChg>
        <pc:spChg chg="add del mod ord">
          <ac:chgData name="Watanabe Go" userId="eca159047afb4479" providerId="LiveId" clId="{47B7E887-2E9C-48C2-AACD-C1F9A30F00F6}" dt="2022-09-28T09:40:43.401" v="4689" actId="700"/>
          <ac:spMkLst>
            <pc:docMk/>
            <pc:sldMk cId="2474826553" sldId="590"/>
            <ac:spMk id="4" creationId="{6F511B0E-A0F0-01DA-92C1-E95063503E51}"/>
          </ac:spMkLst>
        </pc:spChg>
        <pc:spChg chg="add mod ord">
          <ac:chgData name="Watanabe Go" userId="eca159047afb4479" providerId="LiveId" clId="{47B7E887-2E9C-48C2-AACD-C1F9A30F00F6}" dt="2022-09-28T09:57:12.795" v="4924" actId="1035"/>
          <ac:spMkLst>
            <pc:docMk/>
            <pc:sldMk cId="2474826553" sldId="590"/>
            <ac:spMk id="5" creationId="{A5B4A051-F390-2F67-BD92-A845387A0631}"/>
          </ac:spMkLst>
        </pc:spChg>
        <pc:spChg chg="add del mod ord">
          <ac:chgData name="Watanabe Go" userId="eca159047afb4479" providerId="LiveId" clId="{47B7E887-2E9C-48C2-AACD-C1F9A30F00F6}" dt="2022-09-28T09:40:46.416" v="4690" actId="700"/>
          <ac:spMkLst>
            <pc:docMk/>
            <pc:sldMk cId="2474826553" sldId="590"/>
            <ac:spMk id="6" creationId="{C3247FD0-6BF3-C364-C30C-FA23925CB1DC}"/>
          </ac:spMkLst>
        </pc:spChg>
        <pc:spChg chg="add del mod ord">
          <ac:chgData name="Watanabe Go" userId="eca159047afb4479" providerId="LiveId" clId="{47B7E887-2E9C-48C2-AACD-C1F9A30F00F6}" dt="2022-09-28T09:40:49.701" v="4691" actId="700"/>
          <ac:spMkLst>
            <pc:docMk/>
            <pc:sldMk cId="2474826553" sldId="590"/>
            <ac:spMk id="7" creationId="{48C23C86-C6A4-EF16-9D2C-98DA31BC68C2}"/>
          </ac:spMkLst>
        </pc:spChg>
        <pc:spChg chg="add del 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8" creationId="{A9E25AD0-C07E-23E7-8669-AF3554CA0657}"/>
          </ac:spMkLst>
        </pc:spChg>
        <pc:spChg chg="add del mod ord">
          <ac:chgData name="Watanabe Go" userId="eca159047afb4479" providerId="LiveId" clId="{47B7E887-2E9C-48C2-AACD-C1F9A30F00F6}" dt="2022-09-28T09:41:04.335" v="4693" actId="478"/>
          <ac:spMkLst>
            <pc:docMk/>
            <pc:sldMk cId="2474826553" sldId="590"/>
            <ac:spMk id="9" creationId="{D886644D-1B43-0D22-9430-0F59A3A5A6B4}"/>
          </ac:spMkLst>
        </pc:spChg>
        <pc:spChg chg="add mod">
          <ac:chgData name="Watanabe Go" userId="eca159047afb4479" providerId="LiveId" clId="{47B7E887-2E9C-48C2-AACD-C1F9A30F00F6}" dt="2022-09-28T09:58:29.875" v="4946" actId="1036"/>
          <ac:spMkLst>
            <pc:docMk/>
            <pc:sldMk cId="2474826553" sldId="590"/>
            <ac:spMk id="10" creationId="{50FCACF2-E7A6-CDDE-BC30-4E0F7217C50F}"/>
          </ac:spMkLst>
        </pc:spChg>
      </pc:sldChg>
    </pc:docChg>
  </pc:docChgLst>
  <pc:docChgLst>
    <pc:chgData name="Watanabe Go" userId="eca159047afb4479" providerId="LiveId" clId="{192E164B-FD2E-43A5-BF09-4A70C93F26B9}"/>
    <pc:docChg chg="undo custSel addSld delSld modSld sldOrd">
      <pc:chgData name="Watanabe Go" userId="eca159047afb4479" providerId="LiveId" clId="{192E164B-FD2E-43A5-BF09-4A70C93F26B9}" dt="2023-07-12T23:01:08.717" v="6483"/>
      <pc:docMkLst>
        <pc:docMk/>
      </pc:docMkLst>
      <pc:sldChg chg="modSp mod">
        <pc:chgData name="Watanabe Go" userId="eca159047afb4479" providerId="LiveId" clId="{192E164B-FD2E-43A5-BF09-4A70C93F26B9}" dt="2023-07-12T10:07:26.909" v="6392"/>
        <pc:sldMkLst>
          <pc:docMk/>
          <pc:sldMk cId="200465851" sldId="486"/>
        </pc:sldMkLst>
        <pc:spChg chg="mod">
          <ac:chgData name="Watanabe Go" userId="eca159047afb4479" providerId="LiveId" clId="{192E164B-FD2E-43A5-BF09-4A70C93F26B9}" dt="2023-07-11T04:04:29.324" v="128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192E164B-FD2E-43A5-BF09-4A70C93F26B9}" dt="2023-07-12T10:07:26.909" v="6392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839557509" sldId="638"/>
        </pc:sldMkLst>
      </pc:sldChg>
      <pc:sldChg chg="del">
        <pc:chgData name="Watanabe Go" userId="eca159047afb4479" providerId="LiveId" clId="{192E164B-FD2E-43A5-BF09-4A70C93F26B9}" dt="2023-07-11T12:05:16.911" v="1661" actId="47"/>
        <pc:sldMkLst>
          <pc:docMk/>
          <pc:sldMk cId="1482421488" sldId="656"/>
        </pc:sldMkLst>
      </pc:sldChg>
      <pc:sldChg chg="modSp mod">
        <pc:chgData name="Watanabe Go" userId="eca159047afb4479" providerId="LiveId" clId="{192E164B-FD2E-43A5-BF09-4A70C93F26B9}" dt="2023-07-12T05:37:20.362" v="5049"/>
        <pc:sldMkLst>
          <pc:docMk/>
          <pc:sldMk cId="3081086407" sldId="657"/>
        </pc:sldMkLst>
        <pc:spChg chg="mod">
          <ac:chgData name="Watanabe Go" userId="eca159047afb4479" providerId="LiveId" clId="{192E164B-FD2E-43A5-BF09-4A70C93F26B9}" dt="2023-07-12T05:37:20.362" v="5049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92E164B-FD2E-43A5-BF09-4A70C93F26B9}" dt="2023-07-11T04:04:04.745" v="9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74312148" sldId="65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642644372" sldId="66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803909078" sldId="66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59135880" sldId="66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15217277" sldId="66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682642995" sldId="66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46695639" sldId="66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97487093" sldId="66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42695550" sldId="66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85245055" sldId="66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71612110" sldId="67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72573690" sldId="67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03646400" sldId="67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189074366" sldId="67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65226917" sldId="67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311676135" sldId="67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08365178" sldId="67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703679330" sldId="67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05086056" sldId="67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37455836" sldId="67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14667709" sldId="68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804561967" sldId="68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138560466" sldId="682"/>
        </pc:sldMkLst>
      </pc:sldChg>
      <pc:sldChg chg="del ord">
        <pc:chgData name="Watanabe Go" userId="eca159047afb4479" providerId="LiveId" clId="{192E164B-FD2E-43A5-BF09-4A70C93F26B9}" dt="2023-07-11T04:10:03.785" v="132" actId="47"/>
        <pc:sldMkLst>
          <pc:docMk/>
          <pc:sldMk cId="2092549875" sldId="68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037137614" sldId="68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88885195" sldId="68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9008694" sldId="68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233588558" sldId="68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21743285" sldId="68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466628908" sldId="69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78092726" sldId="69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6228786" sldId="692"/>
        </pc:sldMkLst>
      </pc:sldChg>
      <pc:sldChg chg="addSp delSp modSp new mod">
        <pc:chgData name="Watanabe Go" userId="eca159047afb4479" providerId="LiveId" clId="{192E164B-FD2E-43A5-BF09-4A70C93F26B9}" dt="2023-07-12T10:02:52.560" v="6360" actId="14861"/>
        <pc:sldMkLst>
          <pc:docMk/>
          <pc:sldMk cId="1921985787" sldId="693"/>
        </pc:sldMkLst>
        <pc:spChg chg="mod">
          <ac:chgData name="Watanabe Go" userId="eca159047afb4479" providerId="LiveId" clId="{192E164B-FD2E-43A5-BF09-4A70C93F26B9}" dt="2023-07-11T12:17:44.086" v="2167"/>
          <ac:spMkLst>
            <pc:docMk/>
            <pc:sldMk cId="1921985787" sldId="693"/>
            <ac:spMk id="2" creationId="{BF9CCE9D-985E-215C-FAE3-A64BF7C00392}"/>
          </ac:spMkLst>
        </pc:spChg>
        <pc:spChg chg="mod">
          <ac:chgData name="Watanabe Go" userId="eca159047afb4479" providerId="LiveId" clId="{192E164B-FD2E-43A5-BF09-4A70C93F26B9}" dt="2023-07-12T04:42:41.512" v="3788" actId="1076"/>
          <ac:spMkLst>
            <pc:docMk/>
            <pc:sldMk cId="1921985787" sldId="693"/>
            <ac:spMk id="4" creationId="{60934646-D296-FCA4-4F88-83C9EF5D183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7" creationId="{E6C14CD8-6EDD-353A-2A50-9B9D5CF465F7}"/>
          </ac:spMkLst>
        </pc:spChg>
        <pc:spChg chg="add del mod">
          <ac:chgData name="Watanabe Go" userId="eca159047afb4479" providerId="LiveId" clId="{192E164B-FD2E-43A5-BF09-4A70C93F26B9}" dt="2023-07-12T03:03:46.704" v="3734" actId="478"/>
          <ac:spMkLst>
            <pc:docMk/>
            <pc:sldMk cId="1921985787" sldId="693"/>
            <ac:spMk id="8" creationId="{E8F73372-2FF9-9655-0045-9CB662C9615B}"/>
          </ac:spMkLst>
        </pc:spChg>
        <pc:spChg chg="add del mod">
          <ac:chgData name="Watanabe Go" userId="eca159047afb4479" providerId="LiveId" clId="{192E164B-FD2E-43A5-BF09-4A70C93F26B9}" dt="2023-07-12T03:00:47.896" v="3667" actId="478"/>
          <ac:spMkLst>
            <pc:docMk/>
            <pc:sldMk cId="1921985787" sldId="693"/>
            <ac:spMk id="9" creationId="{386F70F9-F037-75EC-3810-CB3746046735}"/>
          </ac:spMkLst>
        </pc:spChg>
        <pc:spChg chg="add del mod">
          <ac:chgData name="Watanabe Go" userId="eca159047afb4479" providerId="LiveId" clId="{192E164B-FD2E-43A5-BF09-4A70C93F26B9}" dt="2023-07-12T03:01:02.535" v="3670" actId="478"/>
          <ac:spMkLst>
            <pc:docMk/>
            <pc:sldMk cId="1921985787" sldId="693"/>
            <ac:spMk id="10" creationId="{A5A9ADEC-0A7F-F70D-87BA-136F0C04BB0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11" creationId="{AB8C93C5-B6D7-9901-56D7-506D0FD1AB94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2" creationId="{7BE31F92-97B6-BD37-B996-795F01FF9E9D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3" creationId="{910CB61B-F61C-72BB-FB0A-50FD5607E2F2}"/>
          </ac:spMkLst>
        </pc:spChg>
        <pc:spChg chg="add mod">
          <ac:chgData name="Watanabe Go" userId="eca159047afb4479" providerId="LiveId" clId="{192E164B-FD2E-43A5-BF09-4A70C93F26B9}" dt="2023-07-12T04:43:07.880" v="3793" actId="14100"/>
          <ac:spMkLst>
            <pc:docMk/>
            <pc:sldMk cId="1921985787" sldId="693"/>
            <ac:spMk id="16" creationId="{E4E48FD0-7B19-A6E3-B100-1F376C0DAB3E}"/>
          </ac:spMkLst>
        </pc:spChg>
        <pc:spChg chg="add mod">
          <ac:chgData name="Watanabe Go" userId="eca159047afb4479" providerId="LiveId" clId="{192E164B-FD2E-43A5-BF09-4A70C93F26B9}" dt="2023-07-12T10:02:24.110" v="6356" actId="1036"/>
          <ac:spMkLst>
            <pc:docMk/>
            <pc:sldMk cId="1921985787" sldId="693"/>
            <ac:spMk id="17" creationId="{A71A8961-6070-A5FA-AA27-BF39151AAE01}"/>
          </ac:spMkLst>
        </pc:spChg>
        <pc:picChg chg="add del mod">
          <ac:chgData name="Watanabe Go" userId="eca159047afb4479" providerId="LiveId" clId="{192E164B-FD2E-43A5-BF09-4A70C93F26B9}" dt="2023-07-12T04:42:11.327" v="3779" actId="478"/>
          <ac:picMkLst>
            <pc:docMk/>
            <pc:sldMk cId="1921985787" sldId="693"/>
            <ac:picMk id="6" creationId="{2C941E3B-35A0-1155-0297-94BCF786A042}"/>
          </ac:picMkLst>
        </pc:picChg>
        <pc:picChg chg="add mod">
          <ac:chgData name="Watanabe Go" userId="eca159047afb4479" providerId="LiveId" clId="{192E164B-FD2E-43A5-BF09-4A70C93F26B9}" dt="2023-07-12T10:02:52.560" v="6360" actId="14861"/>
          <ac:picMkLst>
            <pc:docMk/>
            <pc:sldMk cId="1921985787" sldId="693"/>
            <ac:picMk id="15" creationId="{C25C7203-4DA8-1918-73C9-F3CCD88BE8A6}"/>
          </ac:picMkLst>
        </pc:picChg>
      </pc:sldChg>
      <pc:sldChg chg="modSp new del mod">
        <pc:chgData name="Watanabe Go" userId="eca159047afb4479" providerId="LiveId" clId="{192E164B-FD2E-43A5-BF09-4A70C93F26B9}" dt="2023-07-11T12:29:32.631" v="2822" actId="47"/>
        <pc:sldMkLst>
          <pc:docMk/>
          <pc:sldMk cId="3769219990" sldId="694"/>
        </pc:sldMkLst>
        <pc:spChg chg="mod">
          <ac:chgData name="Watanabe Go" userId="eca159047afb4479" providerId="LiveId" clId="{192E164B-FD2E-43A5-BF09-4A70C93F26B9}" dt="2023-07-11T04:10:30.228" v="164"/>
          <ac:spMkLst>
            <pc:docMk/>
            <pc:sldMk cId="3769219990" sldId="694"/>
            <ac:spMk id="2" creationId="{51190771-9FC0-633F-6398-3F71426120FC}"/>
          </ac:spMkLst>
        </pc:spChg>
      </pc:sldChg>
      <pc:sldChg chg="addSp delSp modSp new mod">
        <pc:chgData name="Watanabe Go" userId="eca159047afb4479" providerId="LiveId" clId="{192E164B-FD2E-43A5-BF09-4A70C93F26B9}" dt="2023-07-12T05:25:05.597" v="4656" actId="20577"/>
        <pc:sldMkLst>
          <pc:docMk/>
          <pc:sldMk cId="860286275" sldId="695"/>
        </pc:sldMkLst>
        <pc:spChg chg="mod">
          <ac:chgData name="Watanabe Go" userId="eca159047afb4479" providerId="LiveId" clId="{192E164B-FD2E-43A5-BF09-4A70C93F26B9}" dt="2023-07-11T12:32:20.122" v="2920" actId="20577"/>
          <ac:spMkLst>
            <pc:docMk/>
            <pc:sldMk cId="860286275" sldId="695"/>
            <ac:spMk id="2" creationId="{429883C0-F6F2-BA4A-02EF-AC52681A2953}"/>
          </ac:spMkLst>
        </pc:spChg>
        <pc:spChg chg="mod">
          <ac:chgData name="Watanabe Go" userId="eca159047afb4479" providerId="LiveId" clId="{192E164B-FD2E-43A5-BF09-4A70C93F26B9}" dt="2023-07-11T12:40:36.507" v="3297"/>
          <ac:spMkLst>
            <pc:docMk/>
            <pc:sldMk cId="860286275" sldId="695"/>
            <ac:spMk id="4" creationId="{D4DFF041-AF97-230C-E39F-1AC88C6AFF8A}"/>
          </ac:spMkLst>
        </pc:spChg>
        <pc:spChg chg="add del mod">
          <ac:chgData name="Watanabe Go" userId="eca159047afb4479" providerId="LiveId" clId="{192E164B-FD2E-43A5-BF09-4A70C93F26B9}" dt="2023-07-12T05:07:12.443" v="4459" actId="478"/>
          <ac:spMkLst>
            <pc:docMk/>
            <pc:sldMk cId="860286275" sldId="695"/>
            <ac:spMk id="5" creationId="{5DC06072-4B83-BC36-4594-E7F7906E5EBC}"/>
          </ac:spMkLst>
        </pc:spChg>
        <pc:spChg chg="add del">
          <ac:chgData name="Watanabe Go" userId="eca159047afb4479" providerId="LiveId" clId="{192E164B-FD2E-43A5-BF09-4A70C93F26B9}" dt="2023-07-11T12:31:43.582" v="2894"/>
          <ac:spMkLst>
            <pc:docMk/>
            <pc:sldMk cId="860286275" sldId="695"/>
            <ac:spMk id="6" creationId="{FE096EFE-0B81-E9EF-DB31-4D0364325695}"/>
          </ac:spMkLst>
        </pc:spChg>
        <pc:spChg chg="add del mod">
          <ac:chgData name="Watanabe Go" userId="eca159047afb4479" providerId="LiveId" clId="{192E164B-FD2E-43A5-BF09-4A70C93F26B9}" dt="2023-07-12T05:01:59.685" v="4453" actId="478"/>
          <ac:spMkLst>
            <pc:docMk/>
            <pc:sldMk cId="860286275" sldId="695"/>
            <ac:spMk id="7" creationId="{1246026D-DED4-9215-5BC3-757143293DB0}"/>
          </ac:spMkLst>
        </pc:spChg>
        <pc:spChg chg="add del mod">
          <ac:chgData name="Watanabe Go" userId="eca159047afb4479" providerId="LiveId" clId="{192E164B-FD2E-43A5-BF09-4A70C93F26B9}" dt="2023-07-12T05:07:38.949" v="4464" actId="21"/>
          <ac:spMkLst>
            <pc:docMk/>
            <pc:sldMk cId="860286275" sldId="695"/>
            <ac:spMk id="8" creationId="{6D456C92-9425-24F2-627C-52C51FA8FC71}"/>
          </ac:spMkLst>
        </pc:spChg>
        <pc:spChg chg="add mod">
          <ac:chgData name="Watanabe Go" userId="eca159047afb4479" providerId="LiveId" clId="{192E164B-FD2E-43A5-BF09-4A70C93F26B9}" dt="2023-07-12T05:25:05.597" v="4656" actId="20577"/>
          <ac:spMkLst>
            <pc:docMk/>
            <pc:sldMk cId="860286275" sldId="695"/>
            <ac:spMk id="11" creationId="{0C9891E3-B18B-F97A-14E8-91591AC65C26}"/>
          </ac:spMkLst>
        </pc:spChg>
        <pc:picChg chg="add mod">
          <ac:chgData name="Watanabe Go" userId="eca159047afb4479" providerId="LiveId" clId="{192E164B-FD2E-43A5-BF09-4A70C93F26B9}" dt="2023-07-12T05:07:47.899" v="4467" actId="14100"/>
          <ac:picMkLst>
            <pc:docMk/>
            <pc:sldMk cId="860286275" sldId="695"/>
            <ac:picMk id="10" creationId="{35C547EB-AF36-36E5-FB79-D429E70EB902}"/>
          </ac:picMkLst>
        </pc:picChg>
      </pc:sldChg>
      <pc:sldChg chg="addSp delSp modSp new mod ord">
        <pc:chgData name="Watanabe Go" userId="eca159047afb4479" providerId="LiveId" clId="{192E164B-FD2E-43A5-BF09-4A70C93F26B9}" dt="2023-07-12T09:43:17.865" v="6314" actId="20577"/>
        <pc:sldMkLst>
          <pc:docMk/>
          <pc:sldMk cId="2414813221" sldId="696"/>
        </pc:sldMkLst>
        <pc:spChg chg="mod">
          <ac:chgData name="Watanabe Go" userId="eca159047afb4479" providerId="LiveId" clId="{192E164B-FD2E-43A5-BF09-4A70C93F26B9}" dt="2023-07-12T05:44:00.087" v="5690" actId="20577"/>
          <ac:spMkLst>
            <pc:docMk/>
            <pc:sldMk cId="2414813221" sldId="696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1T12:41:11.249" v="3313"/>
          <ac:spMkLst>
            <pc:docMk/>
            <pc:sldMk cId="2414813221" sldId="696"/>
            <ac:spMk id="4" creationId="{8127CA42-2BA2-4249-32A5-BE54CB89C275}"/>
          </ac:spMkLst>
        </pc:spChg>
        <pc:spChg chg="add mod">
          <ac:chgData name="Watanabe Go" userId="eca159047afb4479" providerId="LiveId" clId="{192E164B-FD2E-43A5-BF09-4A70C93F26B9}" dt="2023-07-12T09:43:17.865" v="6314" actId="20577"/>
          <ac:spMkLst>
            <pc:docMk/>
            <pc:sldMk cId="2414813221" sldId="696"/>
            <ac:spMk id="5" creationId="{AC93983A-BB02-BE36-6518-2C52ECB1D3A7}"/>
          </ac:spMkLst>
        </pc:spChg>
        <pc:spChg chg="add del mod">
          <ac:chgData name="Watanabe Go" userId="eca159047afb4479" providerId="LiveId" clId="{192E164B-FD2E-43A5-BF09-4A70C93F26B9}" dt="2023-07-12T05:23:43.067" v="4581" actId="478"/>
          <ac:spMkLst>
            <pc:docMk/>
            <pc:sldMk cId="2414813221" sldId="696"/>
            <ac:spMk id="5" creationId="{EE5A516D-F09C-0AC6-B003-1ADB45A81F5B}"/>
          </ac:spMkLst>
        </pc:spChg>
        <pc:spChg chg="add del mod">
          <ac:chgData name="Watanabe Go" userId="eca159047afb4479" providerId="LiveId" clId="{192E164B-FD2E-43A5-BF09-4A70C93F26B9}" dt="2023-07-12T05:23:56.722" v="4585" actId="21"/>
          <ac:spMkLst>
            <pc:docMk/>
            <pc:sldMk cId="2414813221" sldId="696"/>
            <ac:spMk id="6" creationId="{91A39D3E-D629-AF3D-463D-14924B70AF07}"/>
          </ac:spMkLst>
        </pc:spChg>
        <pc:spChg chg="add del mod">
          <ac:chgData name="Watanabe Go" userId="eca159047afb4479" providerId="LiveId" clId="{192E164B-FD2E-43A5-BF09-4A70C93F26B9}" dt="2023-07-12T05:24:20.048" v="4593" actId="478"/>
          <ac:spMkLst>
            <pc:docMk/>
            <pc:sldMk cId="2414813221" sldId="696"/>
            <ac:spMk id="8" creationId="{FABCF680-7180-F63D-2C4F-FF8242E72FD8}"/>
          </ac:spMkLst>
        </pc:spChg>
        <pc:spChg chg="add mod">
          <ac:chgData name="Watanabe Go" userId="eca159047afb4479" providerId="LiveId" clId="{192E164B-FD2E-43A5-BF09-4A70C93F26B9}" dt="2023-07-12T05:24:51.691" v="4633" actId="20577"/>
          <ac:spMkLst>
            <pc:docMk/>
            <pc:sldMk cId="2414813221" sldId="696"/>
            <ac:spMk id="9" creationId="{37A36F84-0783-9754-3565-AAB08C4725A0}"/>
          </ac:spMkLst>
        </pc:spChg>
        <pc:picChg chg="add mod">
          <ac:chgData name="Watanabe Go" userId="eca159047afb4479" providerId="LiveId" clId="{192E164B-FD2E-43A5-BF09-4A70C93F26B9}" dt="2023-07-12T05:23:54.308" v="4584" actId="1076"/>
          <ac:picMkLst>
            <pc:docMk/>
            <pc:sldMk cId="2414813221" sldId="696"/>
            <ac:picMk id="7" creationId="{AF2B6C37-B34A-9CF6-A104-342857B6E18B}"/>
          </ac:picMkLst>
        </pc:picChg>
      </pc:sldChg>
      <pc:sldChg chg="modSp new del mod">
        <pc:chgData name="Watanabe Go" userId="eca159047afb4479" providerId="LiveId" clId="{192E164B-FD2E-43A5-BF09-4A70C93F26B9}" dt="2023-07-12T08:00:57.058" v="5753" actId="47"/>
        <pc:sldMkLst>
          <pc:docMk/>
          <pc:sldMk cId="4208565358" sldId="697"/>
        </pc:sldMkLst>
        <pc:spChg chg="mod">
          <ac:chgData name="Watanabe Go" userId="eca159047afb4479" providerId="LiveId" clId="{192E164B-FD2E-43A5-BF09-4A70C93F26B9}" dt="2023-07-11T04:11:10.131" v="267"/>
          <ac:spMkLst>
            <pc:docMk/>
            <pc:sldMk cId="4208565358" sldId="697"/>
            <ac:spMk id="2" creationId="{BCE4F6F9-002D-E64C-BD9C-08416CCB8C16}"/>
          </ac:spMkLst>
        </pc:spChg>
        <pc:spChg chg="mod">
          <ac:chgData name="Watanabe Go" userId="eca159047afb4479" providerId="LiveId" clId="{192E164B-FD2E-43A5-BF09-4A70C93F26B9}" dt="2023-07-11T04:11:16.110" v="284"/>
          <ac:spMkLst>
            <pc:docMk/>
            <pc:sldMk cId="4208565358" sldId="697"/>
            <ac:spMk id="4" creationId="{777CCF7C-33D9-7FAF-292E-756196F7A735}"/>
          </ac:spMkLst>
        </pc:spChg>
      </pc:sldChg>
      <pc:sldChg chg="modSp new del mod">
        <pc:chgData name="Watanabe Go" userId="eca159047afb4479" providerId="LiveId" clId="{192E164B-FD2E-43A5-BF09-4A70C93F26B9}" dt="2023-07-11T12:41:58.328" v="3350" actId="47"/>
        <pc:sldMkLst>
          <pc:docMk/>
          <pc:sldMk cId="2627426861" sldId="698"/>
        </pc:sldMkLst>
        <pc:spChg chg="mod">
          <ac:chgData name="Watanabe Go" userId="eca159047afb4479" providerId="LiveId" clId="{192E164B-FD2E-43A5-BF09-4A70C93F26B9}" dt="2023-07-11T04:11:22.180" v="317"/>
          <ac:spMkLst>
            <pc:docMk/>
            <pc:sldMk cId="2627426861" sldId="69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04:11:25.563" v="321" actId="20577"/>
          <ac:spMkLst>
            <pc:docMk/>
            <pc:sldMk cId="2627426861" sldId="698"/>
            <ac:spMk id="4" creationId="{137DDA21-0DEC-2613-2BB1-7EE204F49BA9}"/>
          </ac:spMkLst>
        </pc:spChg>
      </pc:sldChg>
      <pc:sldChg chg="addSp delSp modSp add mod">
        <pc:chgData name="Watanabe Go" userId="eca159047afb4479" providerId="LiveId" clId="{192E164B-FD2E-43A5-BF09-4A70C93F26B9}" dt="2023-07-12T05:26:50.408" v="4772"/>
        <pc:sldMkLst>
          <pc:docMk/>
          <pc:sldMk cId="4112915592" sldId="699"/>
        </pc:sldMkLst>
        <pc:spChg chg="mod">
          <ac:chgData name="Watanabe Go" userId="eca159047afb4479" providerId="LiveId" clId="{192E164B-FD2E-43A5-BF09-4A70C93F26B9}" dt="2023-07-12T05:26:50.408" v="4772"/>
          <ac:spMkLst>
            <pc:docMk/>
            <pc:sldMk cId="4112915592" sldId="699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19:53:57.341" v="3505" actId="20577"/>
          <ac:spMkLst>
            <pc:docMk/>
            <pc:sldMk cId="4112915592" sldId="699"/>
            <ac:spMk id="4" creationId="{137DDA21-0DEC-2613-2BB1-7EE204F49BA9}"/>
          </ac:spMkLst>
        </pc:spChg>
        <pc:spChg chg="add mod">
          <ac:chgData name="Watanabe Go" userId="eca159047afb4479" providerId="LiveId" clId="{192E164B-FD2E-43A5-BF09-4A70C93F26B9}" dt="2023-07-11T19:54:10.755" v="3508" actId="14100"/>
          <ac:spMkLst>
            <pc:docMk/>
            <pc:sldMk cId="4112915592" sldId="699"/>
            <ac:spMk id="5" creationId="{A1FB3FB7-354B-D227-0D72-744AE408581E}"/>
          </ac:spMkLst>
        </pc:spChg>
        <pc:spChg chg="add del mod">
          <ac:chgData name="Watanabe Go" userId="eca159047afb4479" providerId="LiveId" clId="{192E164B-FD2E-43A5-BF09-4A70C93F26B9}" dt="2023-07-11T19:53:40.974" v="3499"/>
          <ac:spMkLst>
            <pc:docMk/>
            <pc:sldMk cId="4112915592" sldId="699"/>
            <ac:spMk id="6" creationId="{75E8A80A-6A19-2B16-207C-C1ACED678BC1}"/>
          </ac:spMkLst>
        </pc:spChg>
        <pc:spChg chg="add mod">
          <ac:chgData name="Watanabe Go" userId="eca159047afb4479" providerId="LiveId" clId="{192E164B-FD2E-43A5-BF09-4A70C93F26B9}" dt="2023-07-11T19:55:24.633" v="3526" actId="1076"/>
          <ac:spMkLst>
            <pc:docMk/>
            <pc:sldMk cId="4112915592" sldId="699"/>
            <ac:spMk id="7" creationId="{AC8B6713-B2C6-5B38-8674-2DB8D222962C}"/>
          </ac:spMkLst>
        </pc:spChg>
      </pc:sldChg>
      <pc:sldChg chg="addSp modSp new mod">
        <pc:chgData name="Watanabe Go" userId="eca159047afb4479" providerId="LiveId" clId="{192E164B-FD2E-43A5-BF09-4A70C93F26B9}" dt="2023-07-12T10:02:42.874" v="6358" actId="208"/>
        <pc:sldMkLst>
          <pc:docMk/>
          <pc:sldMk cId="1259606174" sldId="700"/>
        </pc:sldMkLst>
        <pc:spChg chg="mod">
          <ac:chgData name="Watanabe Go" userId="eca159047afb4479" providerId="LiveId" clId="{192E164B-FD2E-43A5-BF09-4A70C93F26B9}" dt="2023-07-11T11:48:53.594" v="414"/>
          <ac:spMkLst>
            <pc:docMk/>
            <pc:sldMk cId="1259606174" sldId="700"/>
            <ac:spMk id="2" creationId="{7CE89392-67A2-C369-9104-B4696A61BB45}"/>
          </ac:spMkLst>
        </pc:spChg>
        <pc:spChg chg="mod">
          <ac:chgData name="Watanabe Go" userId="eca159047afb4479" providerId="LiveId" clId="{192E164B-FD2E-43A5-BF09-4A70C93F26B9}" dt="2023-07-12T02:11:48.807" v="3571" actId="20577"/>
          <ac:spMkLst>
            <pc:docMk/>
            <pc:sldMk cId="1259606174" sldId="700"/>
            <ac:spMk id="4" creationId="{C5D3F104-89B9-4D9C-97C6-BB0CD8D240E3}"/>
          </ac:spMkLst>
        </pc:spChg>
        <pc:picChg chg="add mod">
          <ac:chgData name="Watanabe Go" userId="eca159047afb4479" providerId="LiveId" clId="{192E164B-FD2E-43A5-BF09-4A70C93F26B9}" dt="2023-07-12T10:02:42.874" v="6358" actId="208"/>
          <ac:picMkLst>
            <pc:docMk/>
            <pc:sldMk cId="1259606174" sldId="700"/>
            <ac:picMk id="6" creationId="{D6841AE2-23EC-D448-89E0-A497D0FB150F}"/>
          </ac:picMkLst>
        </pc:picChg>
      </pc:sldChg>
      <pc:sldChg chg="addSp modSp new mod ord">
        <pc:chgData name="Watanabe Go" userId="eca159047afb4479" providerId="LiveId" clId="{192E164B-FD2E-43A5-BF09-4A70C93F26B9}" dt="2023-07-12T10:03:59.026" v="6366" actId="14861"/>
        <pc:sldMkLst>
          <pc:docMk/>
          <pc:sldMk cId="1899759302" sldId="701"/>
        </pc:sldMkLst>
        <pc:spChg chg="mod">
          <ac:chgData name="Watanabe Go" userId="eca159047afb4479" providerId="LiveId" clId="{192E164B-FD2E-43A5-BF09-4A70C93F26B9}" dt="2023-07-11T12:20:58.903" v="2262" actId="20577"/>
          <ac:spMkLst>
            <pc:docMk/>
            <pc:sldMk cId="1899759302" sldId="701"/>
            <ac:spMk id="2" creationId="{21E42A8C-1364-ACDB-21BF-220244104F07}"/>
          </ac:spMkLst>
        </pc:spChg>
        <pc:picChg chg="add mod">
          <ac:chgData name="Watanabe Go" userId="eca159047afb4479" providerId="LiveId" clId="{192E164B-FD2E-43A5-BF09-4A70C93F26B9}" dt="2023-07-12T10:03:59.026" v="6366" actId="14861"/>
          <ac:picMkLst>
            <pc:docMk/>
            <pc:sldMk cId="1899759302" sldId="701"/>
            <ac:picMk id="6" creationId="{E268513E-EEF5-8B01-0417-B67938D5E3F6}"/>
          </ac:picMkLst>
        </pc:picChg>
      </pc:sldChg>
      <pc:sldChg chg="addSp modSp new mod">
        <pc:chgData name="Watanabe Go" userId="eca159047afb4479" providerId="LiveId" clId="{192E164B-FD2E-43A5-BF09-4A70C93F26B9}" dt="2023-07-12T10:19:07.377" v="6458"/>
        <pc:sldMkLst>
          <pc:docMk/>
          <pc:sldMk cId="3332238882" sldId="702"/>
        </pc:sldMkLst>
        <pc:spChg chg="mod">
          <ac:chgData name="Watanabe Go" userId="eca159047afb4479" providerId="LiveId" clId="{192E164B-FD2E-43A5-BF09-4A70C93F26B9}" dt="2023-07-12T10:19:07.377" v="6458"/>
          <ac:spMkLst>
            <pc:docMk/>
            <pc:sldMk cId="3332238882" sldId="702"/>
            <ac:spMk id="2" creationId="{935FB307-8CF9-4D85-92D1-2A784A7CBA2C}"/>
          </ac:spMkLst>
        </pc:spChg>
        <pc:spChg chg="mod">
          <ac:chgData name="Watanabe Go" userId="eca159047afb4479" providerId="LiveId" clId="{192E164B-FD2E-43A5-BF09-4A70C93F26B9}" dt="2023-07-12T05:31:01.365" v="4923" actId="20577"/>
          <ac:spMkLst>
            <pc:docMk/>
            <pc:sldMk cId="3332238882" sldId="702"/>
            <ac:spMk id="4" creationId="{F594E091-C270-DAC7-ECF1-A392D2F8850A}"/>
          </ac:spMkLst>
        </pc:spChg>
        <pc:spChg chg="add mod">
          <ac:chgData name="Watanabe Go" userId="eca159047afb4479" providerId="LiveId" clId="{192E164B-FD2E-43A5-BF09-4A70C93F26B9}" dt="2023-07-12T05:31:21.145" v="4956" actId="1035"/>
          <ac:spMkLst>
            <pc:docMk/>
            <pc:sldMk cId="3332238882" sldId="702"/>
            <ac:spMk id="5" creationId="{625B7C8A-ED0C-E57D-37BB-89E8ADEC45CE}"/>
          </ac:spMkLst>
        </pc:spChg>
        <pc:spChg chg="add mod">
          <ac:chgData name="Watanabe Go" userId="eca159047afb4479" providerId="LiveId" clId="{192E164B-FD2E-43A5-BF09-4A70C93F26B9}" dt="2023-07-12T05:31:15.242" v="4954" actId="1038"/>
          <ac:spMkLst>
            <pc:docMk/>
            <pc:sldMk cId="3332238882" sldId="702"/>
            <ac:spMk id="6" creationId="{C432CBFB-2C39-640A-313B-847E34C167C6}"/>
          </ac:spMkLst>
        </pc:spChg>
      </pc:sldChg>
      <pc:sldChg chg="addSp delSp modSp new mod">
        <pc:chgData name="Watanabe Go" userId="eca159047afb4479" providerId="LiveId" clId="{192E164B-FD2E-43A5-BF09-4A70C93F26B9}" dt="2023-07-12T10:19:38.965" v="6482" actId="20577"/>
        <pc:sldMkLst>
          <pc:docMk/>
          <pc:sldMk cId="2345345180" sldId="703"/>
        </pc:sldMkLst>
        <pc:spChg chg="mod">
          <ac:chgData name="Watanabe Go" userId="eca159047afb4479" providerId="LiveId" clId="{192E164B-FD2E-43A5-BF09-4A70C93F26B9}" dt="2023-07-12T10:19:38.965" v="6482" actId="20577"/>
          <ac:spMkLst>
            <pc:docMk/>
            <pc:sldMk cId="2345345180" sldId="703"/>
            <ac:spMk id="2" creationId="{85E5A083-D414-46A0-1E21-6A2842B7FDB3}"/>
          </ac:spMkLst>
        </pc:spChg>
        <pc:spChg chg="mod">
          <ac:chgData name="Watanabe Go" userId="eca159047afb4479" providerId="LiveId" clId="{192E164B-FD2E-43A5-BF09-4A70C93F26B9}" dt="2023-07-12T05:33:36.965" v="4982" actId="20577"/>
          <ac:spMkLst>
            <pc:docMk/>
            <pc:sldMk cId="2345345180" sldId="703"/>
            <ac:spMk id="4" creationId="{685BDCDE-2B9B-EF2B-DEED-EDACED00A111}"/>
          </ac:spMkLst>
        </pc:spChg>
        <pc:picChg chg="add del mod">
          <ac:chgData name="Watanabe Go" userId="eca159047afb4479" providerId="LiveId" clId="{192E164B-FD2E-43A5-BF09-4A70C93F26B9}" dt="2023-07-12T05:33:09.271" v="4957" actId="478"/>
          <ac:picMkLst>
            <pc:docMk/>
            <pc:sldMk cId="2345345180" sldId="703"/>
            <ac:picMk id="6" creationId="{911C7ED5-1D9F-0A3F-E8F3-BE138037C87D}"/>
          </ac:picMkLst>
        </pc:picChg>
        <pc:picChg chg="add mod">
          <ac:chgData name="Watanabe Go" userId="eca159047afb4479" providerId="LiveId" clId="{192E164B-FD2E-43A5-BF09-4A70C93F26B9}" dt="2023-07-12T10:04:23.265" v="6370" actId="14861"/>
          <ac:picMkLst>
            <pc:docMk/>
            <pc:sldMk cId="2345345180" sldId="703"/>
            <ac:picMk id="8" creationId="{7202FC60-AC12-A414-BD1E-555208276AA3}"/>
          </ac:picMkLst>
        </pc:picChg>
      </pc:sldChg>
      <pc:sldChg chg="modSp new mod">
        <pc:chgData name="Watanabe Go" userId="eca159047afb4479" providerId="LiveId" clId="{192E164B-FD2E-43A5-BF09-4A70C93F26B9}" dt="2023-07-11T12:02:25.263" v="1507"/>
        <pc:sldMkLst>
          <pc:docMk/>
          <pc:sldMk cId="3732987952" sldId="704"/>
        </pc:sldMkLst>
        <pc:spChg chg="mod">
          <ac:chgData name="Watanabe Go" userId="eca159047afb4479" providerId="LiveId" clId="{192E164B-FD2E-43A5-BF09-4A70C93F26B9}" dt="2023-07-11T12:02:25.263" v="1507"/>
          <ac:spMkLst>
            <pc:docMk/>
            <pc:sldMk cId="3732987952" sldId="704"/>
            <ac:spMk id="2" creationId="{F4A3A76F-BC92-69AC-F5FD-BE13B4760C9E}"/>
          </ac:spMkLst>
        </pc:spChg>
        <pc:spChg chg="mod">
          <ac:chgData name="Watanabe Go" userId="eca159047afb4479" providerId="LiveId" clId="{192E164B-FD2E-43A5-BF09-4A70C93F26B9}" dt="2023-07-11T12:02:21.384" v="1495"/>
          <ac:spMkLst>
            <pc:docMk/>
            <pc:sldMk cId="3732987952" sldId="704"/>
            <ac:spMk id="4" creationId="{78E45B11-E47C-FC3B-47AE-4B4276D639E5}"/>
          </ac:spMkLst>
        </pc:spChg>
      </pc:sldChg>
      <pc:sldChg chg="addSp modSp new mod">
        <pc:chgData name="Watanabe Go" userId="eca159047afb4479" providerId="LiveId" clId="{192E164B-FD2E-43A5-BF09-4A70C93F26B9}" dt="2023-07-12T10:04:35.655" v="6372" actId="14861"/>
        <pc:sldMkLst>
          <pc:docMk/>
          <pc:sldMk cId="3374888252" sldId="705"/>
        </pc:sldMkLst>
        <pc:spChg chg="mod">
          <ac:chgData name="Watanabe Go" userId="eca159047afb4479" providerId="LiveId" clId="{192E164B-FD2E-43A5-BF09-4A70C93F26B9}" dt="2023-07-11T12:03:00.097" v="1592"/>
          <ac:spMkLst>
            <pc:docMk/>
            <pc:sldMk cId="3374888252" sldId="705"/>
            <ac:spMk id="2" creationId="{CD6828DD-38E2-125A-CA34-9C95E8CDF3B2}"/>
          </ac:spMkLst>
        </pc:spChg>
        <pc:spChg chg="add mod">
          <ac:chgData name="Watanabe Go" userId="eca159047afb4479" providerId="LiveId" clId="{192E164B-FD2E-43A5-BF09-4A70C93F26B9}" dt="2023-07-12T08:49:22.334" v="6049" actId="14100"/>
          <ac:spMkLst>
            <pc:docMk/>
            <pc:sldMk cId="3374888252" sldId="705"/>
            <ac:spMk id="7" creationId="{159A8510-9284-F722-95F3-3A338778BC5C}"/>
          </ac:spMkLst>
        </pc:spChg>
        <pc:spChg chg="add mod">
          <ac:chgData name="Watanabe Go" userId="eca159047afb4479" providerId="LiveId" clId="{192E164B-FD2E-43A5-BF09-4A70C93F26B9}" dt="2023-07-11T12:05:09.867" v="1660" actId="14100"/>
          <ac:spMkLst>
            <pc:docMk/>
            <pc:sldMk cId="3374888252" sldId="705"/>
            <ac:spMk id="8" creationId="{AC5A1C20-77DF-4C1A-4FA1-7EC33F047553}"/>
          </ac:spMkLst>
        </pc:spChg>
        <pc:picChg chg="add mod">
          <ac:chgData name="Watanabe Go" userId="eca159047afb4479" providerId="LiveId" clId="{192E164B-FD2E-43A5-BF09-4A70C93F26B9}" dt="2023-07-12T10:04:35.655" v="6372" actId="14861"/>
          <ac:picMkLst>
            <pc:docMk/>
            <pc:sldMk cId="3374888252" sldId="705"/>
            <ac:picMk id="6" creationId="{399CF45E-D7BA-4B65-5A18-75648594AA4D}"/>
          </ac:picMkLst>
        </pc:picChg>
      </pc:sldChg>
      <pc:sldChg chg="modSp new mod">
        <pc:chgData name="Watanabe Go" userId="eca159047afb4479" providerId="LiveId" clId="{192E164B-FD2E-43A5-BF09-4A70C93F26B9}" dt="2023-07-12T08:58:43.139" v="6054"/>
        <pc:sldMkLst>
          <pc:docMk/>
          <pc:sldMk cId="4003207010" sldId="706"/>
        </pc:sldMkLst>
        <pc:spChg chg="mod">
          <ac:chgData name="Watanabe Go" userId="eca159047afb4479" providerId="LiveId" clId="{192E164B-FD2E-43A5-BF09-4A70C93F26B9}" dt="2023-07-12T08:58:43.139" v="6054"/>
          <ac:spMkLst>
            <pc:docMk/>
            <pc:sldMk cId="4003207010" sldId="706"/>
            <ac:spMk id="4" creationId="{A3069BD3-3264-540F-5EF6-E68E9B62282D}"/>
          </ac:spMkLst>
        </pc:spChg>
      </pc:sldChg>
      <pc:sldChg chg="addSp delSp modSp new mod ord">
        <pc:chgData name="Watanabe Go" userId="eca159047afb4479" providerId="LiveId" clId="{192E164B-FD2E-43A5-BF09-4A70C93F26B9}" dt="2023-07-12T10:03:42.977" v="6364" actId="14861"/>
        <pc:sldMkLst>
          <pc:docMk/>
          <pc:sldMk cId="494020256" sldId="707"/>
        </pc:sldMkLst>
        <pc:spChg chg="mod">
          <ac:chgData name="Watanabe Go" userId="eca159047afb4479" providerId="LiveId" clId="{192E164B-FD2E-43A5-BF09-4A70C93F26B9}" dt="2023-07-12T04:59:35.663" v="4428" actId="20577"/>
          <ac:spMkLst>
            <pc:docMk/>
            <pc:sldMk cId="494020256" sldId="707"/>
            <ac:spMk id="2" creationId="{4D036B53-474A-2D88-A9A0-C6281DE61D36}"/>
          </ac:spMkLst>
        </pc:spChg>
        <pc:spChg chg="mod">
          <ac:chgData name="Watanabe Go" userId="eca159047afb4479" providerId="LiveId" clId="{192E164B-FD2E-43A5-BF09-4A70C93F26B9}" dt="2023-07-12T04:57:28.639" v="4318" actId="20577"/>
          <ac:spMkLst>
            <pc:docMk/>
            <pc:sldMk cId="494020256" sldId="707"/>
            <ac:spMk id="4" creationId="{B069D89F-E1E6-669E-D431-976ABD609277}"/>
          </ac:spMkLst>
        </pc:spChg>
        <pc:spChg chg="add del mod">
          <ac:chgData name="Watanabe Go" userId="eca159047afb4479" providerId="LiveId" clId="{192E164B-FD2E-43A5-BF09-4A70C93F26B9}" dt="2023-07-12T04:52:19.306" v="4225" actId="21"/>
          <ac:spMkLst>
            <pc:docMk/>
            <pc:sldMk cId="494020256" sldId="707"/>
            <ac:spMk id="7" creationId="{8541101D-68C1-E9CF-2D74-B9816AEB4271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8" creationId="{B809A913-5A48-4F3E-186F-4DEC0AF644EE}"/>
          </ac:spMkLst>
        </pc:spChg>
        <pc:spChg chg="add del mod">
          <ac:chgData name="Watanabe Go" userId="eca159047afb4479" providerId="LiveId" clId="{192E164B-FD2E-43A5-BF09-4A70C93F26B9}" dt="2023-07-12T04:51:36.441" v="4179" actId="478"/>
          <ac:spMkLst>
            <pc:docMk/>
            <pc:sldMk cId="494020256" sldId="707"/>
            <ac:spMk id="9" creationId="{9E390238-B50A-DCDE-DBD4-9F59C514DEBE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12" creationId="{7BC88B82-215A-696B-9DF7-28ACB1D3DC18}"/>
          </ac:spMkLst>
        </pc:spChg>
        <pc:spChg chg="add del mod">
          <ac:chgData name="Watanabe Go" userId="eca159047afb4479" providerId="LiveId" clId="{192E164B-FD2E-43A5-BF09-4A70C93F26B9}" dt="2023-07-12T04:52:34.400" v="4229" actId="478"/>
          <ac:spMkLst>
            <pc:docMk/>
            <pc:sldMk cId="494020256" sldId="707"/>
            <ac:spMk id="13" creationId="{897D8C52-AFA9-E8CD-BE65-B419F1AB7080}"/>
          </ac:spMkLst>
        </pc:spChg>
        <pc:spChg chg="add mod">
          <ac:chgData name="Watanabe Go" userId="eca159047afb4479" providerId="LiveId" clId="{192E164B-FD2E-43A5-BF09-4A70C93F26B9}" dt="2023-07-12T09:42:59.428" v="6294"/>
          <ac:spMkLst>
            <pc:docMk/>
            <pc:sldMk cId="494020256" sldId="707"/>
            <ac:spMk id="14" creationId="{C8CF3E10-EFCA-CAA2-A956-525FE8665A0C}"/>
          </ac:spMkLst>
        </pc:spChg>
        <pc:picChg chg="add del mod">
          <ac:chgData name="Watanabe Go" userId="eca159047afb4479" providerId="LiveId" clId="{192E164B-FD2E-43A5-BF09-4A70C93F26B9}" dt="2023-07-12T04:51:30.511" v="4178" actId="478"/>
          <ac:picMkLst>
            <pc:docMk/>
            <pc:sldMk cId="494020256" sldId="707"/>
            <ac:picMk id="6" creationId="{E4DEE520-0ACF-1E86-3688-FD26913D2631}"/>
          </ac:picMkLst>
        </pc:picChg>
        <pc:picChg chg="add mod">
          <ac:chgData name="Watanabe Go" userId="eca159047afb4479" providerId="LiveId" clId="{192E164B-FD2E-43A5-BF09-4A70C93F26B9}" dt="2023-07-12T10:03:42.977" v="6364" actId="14861"/>
          <ac:picMkLst>
            <pc:docMk/>
            <pc:sldMk cId="494020256" sldId="707"/>
            <ac:picMk id="11" creationId="{B09B1164-54F0-0531-600E-7C1F36442D50}"/>
          </ac:picMkLst>
        </pc:picChg>
      </pc:sldChg>
      <pc:sldChg chg="addSp modSp new mod">
        <pc:chgData name="Watanabe Go" userId="eca159047afb4479" providerId="LiveId" clId="{192E164B-FD2E-43A5-BF09-4A70C93F26B9}" dt="2023-07-12T10:03:26.771" v="6362" actId="14861"/>
        <pc:sldMkLst>
          <pc:docMk/>
          <pc:sldMk cId="3222420316" sldId="708"/>
        </pc:sldMkLst>
        <pc:spChg chg="mod">
          <ac:chgData name="Watanabe Go" userId="eca159047afb4479" providerId="LiveId" clId="{192E164B-FD2E-43A5-BF09-4A70C93F26B9}" dt="2023-07-12T05:42:31.135" v="5592"/>
          <ac:spMkLst>
            <pc:docMk/>
            <pc:sldMk cId="3222420316" sldId="708"/>
            <ac:spMk id="2" creationId="{9FD654A0-B337-26AF-BEBC-72E4861D0532}"/>
          </ac:spMkLst>
        </pc:spChg>
        <pc:spChg chg="mod">
          <ac:chgData name="Watanabe Go" userId="eca159047afb4479" providerId="LiveId" clId="{192E164B-FD2E-43A5-BF09-4A70C93F26B9}" dt="2023-07-12T04:43:45.925" v="3799" actId="20577"/>
          <ac:spMkLst>
            <pc:docMk/>
            <pc:sldMk cId="3222420316" sldId="708"/>
            <ac:spMk id="4" creationId="{1DB84CEE-F48A-1146-DB6F-A39D81B4F56F}"/>
          </ac:spMkLst>
        </pc:spChg>
        <pc:spChg chg="add mod">
          <ac:chgData name="Watanabe Go" userId="eca159047afb4479" providerId="LiveId" clId="{192E164B-FD2E-43A5-BF09-4A70C93F26B9}" dt="2023-07-12T04:44:07.419" v="3820" actId="14100"/>
          <ac:spMkLst>
            <pc:docMk/>
            <pc:sldMk cId="3222420316" sldId="708"/>
            <ac:spMk id="7" creationId="{0381C19B-A1FC-DE3B-3552-9536A5576090}"/>
          </ac:spMkLst>
        </pc:spChg>
        <pc:picChg chg="add mod">
          <ac:chgData name="Watanabe Go" userId="eca159047afb4479" providerId="LiveId" clId="{192E164B-FD2E-43A5-BF09-4A70C93F26B9}" dt="2023-07-12T10:03:26.771" v="6362" actId="14861"/>
          <ac:picMkLst>
            <pc:docMk/>
            <pc:sldMk cId="3222420316" sldId="708"/>
            <ac:picMk id="6" creationId="{19392BAF-F6E2-B4DB-7010-484B46AF917B}"/>
          </ac:picMkLst>
        </pc:picChg>
      </pc:sldChg>
      <pc:sldChg chg="modSp new del mod">
        <pc:chgData name="Watanabe Go" userId="eca159047afb4479" providerId="LiveId" clId="{192E164B-FD2E-43A5-BF09-4A70C93F26B9}" dt="2023-07-12T08:26:42.208" v="5754" actId="47"/>
        <pc:sldMkLst>
          <pc:docMk/>
          <pc:sldMk cId="2736340313" sldId="709"/>
        </pc:sldMkLst>
        <pc:spChg chg="mod">
          <ac:chgData name="Watanabe Go" userId="eca159047afb4479" providerId="LiveId" clId="{192E164B-FD2E-43A5-BF09-4A70C93F26B9}" dt="2023-07-12T05:25:54.891" v="4706"/>
          <ac:spMkLst>
            <pc:docMk/>
            <pc:sldMk cId="2736340313" sldId="709"/>
            <ac:spMk id="2" creationId="{E0B075C3-FAB7-3617-8601-7E3A705D1196}"/>
          </ac:spMkLst>
        </pc:spChg>
      </pc:sldChg>
      <pc:sldChg chg="modSp new del mod">
        <pc:chgData name="Watanabe Go" userId="eca159047afb4479" providerId="LiveId" clId="{192E164B-FD2E-43A5-BF09-4A70C93F26B9}" dt="2023-07-12T08:00:53.301" v="5752" actId="47"/>
        <pc:sldMkLst>
          <pc:docMk/>
          <pc:sldMk cId="884798154" sldId="710"/>
        </pc:sldMkLst>
        <pc:spChg chg="mod">
          <ac:chgData name="Watanabe Go" userId="eca159047afb4479" providerId="LiveId" clId="{192E164B-FD2E-43A5-BF09-4A70C93F26B9}" dt="2023-07-11T12:36:03.035" v="3148"/>
          <ac:spMkLst>
            <pc:docMk/>
            <pc:sldMk cId="884798154" sldId="710"/>
            <ac:spMk id="2" creationId="{94A7E462-32EF-EDEF-666D-ADF790C2D9F3}"/>
          </ac:spMkLst>
        </pc:spChg>
      </pc:sldChg>
      <pc:sldChg chg="modSp new del mod">
        <pc:chgData name="Watanabe Go" userId="eca159047afb4479" providerId="LiveId" clId="{192E164B-FD2E-43A5-BF09-4A70C93F26B9}" dt="2023-07-12T05:26:06.722" v="4707" actId="47"/>
        <pc:sldMkLst>
          <pc:docMk/>
          <pc:sldMk cId="1997316101" sldId="711"/>
        </pc:sldMkLst>
        <pc:spChg chg="mod">
          <ac:chgData name="Watanabe Go" userId="eca159047afb4479" providerId="LiveId" clId="{192E164B-FD2E-43A5-BF09-4A70C93F26B9}" dt="2023-07-11T12:41:52.734" v="3349"/>
          <ac:spMkLst>
            <pc:docMk/>
            <pc:sldMk cId="1997316101" sldId="711"/>
            <ac:spMk id="2" creationId="{E4A85A28-4847-DFE0-9A35-E25F515257DE}"/>
          </ac:spMkLst>
        </pc:spChg>
      </pc:sldChg>
      <pc:sldChg chg="delSp modSp add mod">
        <pc:chgData name="Watanabe Go" userId="eca159047afb4479" providerId="LiveId" clId="{192E164B-FD2E-43A5-BF09-4A70C93F26B9}" dt="2023-07-12T23:01:08.717" v="6483"/>
        <pc:sldMkLst>
          <pc:docMk/>
          <pc:sldMk cId="1086878996" sldId="712"/>
        </pc:sldMkLst>
        <pc:spChg chg="mod">
          <ac:chgData name="Watanabe Go" userId="eca159047afb4479" providerId="LiveId" clId="{192E164B-FD2E-43A5-BF09-4A70C93F26B9}" dt="2023-07-12T05:26:57.126" v="4786"/>
          <ac:spMkLst>
            <pc:docMk/>
            <pc:sldMk cId="1086878996" sldId="712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2T05:26:43.823" v="4758"/>
          <ac:spMkLst>
            <pc:docMk/>
            <pc:sldMk cId="1086878996" sldId="712"/>
            <ac:spMk id="4" creationId="{8127CA42-2BA2-4249-32A5-BE54CB89C275}"/>
          </ac:spMkLst>
        </pc:spChg>
        <pc:spChg chg="mod">
          <ac:chgData name="Watanabe Go" userId="eca159047afb4479" providerId="LiveId" clId="{192E164B-FD2E-43A5-BF09-4A70C93F26B9}" dt="2023-07-12T23:01:08.717" v="6483"/>
          <ac:spMkLst>
            <pc:docMk/>
            <pc:sldMk cId="1086878996" sldId="712"/>
            <ac:spMk id="5" creationId="{EE5A516D-F09C-0AC6-B003-1ADB45A81F5B}"/>
          </ac:spMkLst>
        </pc:spChg>
        <pc:spChg chg="del">
          <ac:chgData name="Watanabe Go" userId="eca159047afb4479" providerId="LiveId" clId="{192E164B-FD2E-43A5-BF09-4A70C93F26B9}" dt="2023-07-11T19:40:10.819" v="3407" actId="478"/>
          <ac:spMkLst>
            <pc:docMk/>
            <pc:sldMk cId="1086878996" sldId="712"/>
            <ac:spMk id="6" creationId="{91A39D3E-D629-AF3D-463D-14924B70AF07}"/>
          </ac:spMkLst>
        </pc:spChg>
      </pc:sldChg>
      <pc:sldChg chg="new del">
        <pc:chgData name="Watanabe Go" userId="eca159047afb4479" providerId="LiveId" clId="{192E164B-FD2E-43A5-BF09-4A70C93F26B9}" dt="2023-07-11T20:03:04.450" v="3528" actId="47"/>
        <pc:sldMkLst>
          <pc:docMk/>
          <pc:sldMk cId="1688042315" sldId="713"/>
        </pc:sldMkLst>
      </pc:sldChg>
      <pc:sldChg chg="addSp delSp modSp new mod">
        <pc:chgData name="Watanabe Go" userId="eca159047afb4479" providerId="LiveId" clId="{192E164B-FD2E-43A5-BF09-4A70C93F26B9}" dt="2023-07-12T10:04:08.478" v="6368" actId="14861"/>
        <pc:sldMkLst>
          <pc:docMk/>
          <pc:sldMk cId="2736159951" sldId="713"/>
        </pc:sldMkLst>
        <pc:spChg chg="mod">
          <ac:chgData name="Watanabe Go" userId="eca159047afb4479" providerId="LiveId" clId="{192E164B-FD2E-43A5-BF09-4A70C93F26B9}" dt="2023-07-12T05:00:32.287" v="4446"/>
          <ac:spMkLst>
            <pc:docMk/>
            <pc:sldMk cId="2736159951" sldId="713"/>
            <ac:spMk id="2" creationId="{B1B87153-F812-5251-0FBF-41E6595DFB94}"/>
          </ac:spMkLst>
        </pc:spChg>
        <pc:spChg chg="add del mod">
          <ac:chgData name="Watanabe Go" userId="eca159047afb4479" providerId="LiveId" clId="{192E164B-FD2E-43A5-BF09-4A70C93F26B9}" dt="2023-07-12T09:28:13.742" v="6289" actId="21"/>
          <ac:spMkLst>
            <pc:docMk/>
            <pc:sldMk cId="2736159951" sldId="713"/>
            <ac:spMk id="7" creationId="{81AC83C5-AEED-8AB8-DAE1-4E44502C7053}"/>
          </ac:spMkLst>
        </pc:spChg>
        <pc:spChg chg="add mod">
          <ac:chgData name="Watanabe Go" userId="eca159047afb4479" providerId="LiveId" clId="{192E164B-FD2E-43A5-BF09-4A70C93F26B9}" dt="2023-07-12T09:28:21.072" v="6291" actId="14100"/>
          <ac:spMkLst>
            <pc:docMk/>
            <pc:sldMk cId="2736159951" sldId="713"/>
            <ac:spMk id="11" creationId="{14DCB24C-903A-5273-F08F-7A1A9E866DEF}"/>
          </ac:spMkLst>
        </pc:spChg>
        <pc:picChg chg="add del mod">
          <ac:chgData name="Watanabe Go" userId="eca159047afb4479" providerId="LiveId" clId="{192E164B-FD2E-43A5-BF09-4A70C93F26B9}" dt="2023-07-12T09:27:25.155" v="6275" actId="478"/>
          <ac:picMkLst>
            <pc:docMk/>
            <pc:sldMk cId="2736159951" sldId="713"/>
            <ac:picMk id="6" creationId="{E85A3B53-3283-C03F-B783-F3A71135A8E8}"/>
          </ac:picMkLst>
        </pc:picChg>
        <pc:picChg chg="add del mod">
          <ac:chgData name="Watanabe Go" userId="eca159047afb4479" providerId="LiveId" clId="{192E164B-FD2E-43A5-BF09-4A70C93F26B9}" dt="2023-07-12T09:27:37.708" v="6282"/>
          <ac:picMkLst>
            <pc:docMk/>
            <pc:sldMk cId="2736159951" sldId="713"/>
            <ac:picMk id="8" creationId="{2AE77D0C-6FE7-EAB5-3B18-CC38170A0CF7}"/>
          </ac:picMkLst>
        </pc:picChg>
        <pc:picChg chg="add mod">
          <ac:chgData name="Watanabe Go" userId="eca159047afb4479" providerId="LiveId" clId="{192E164B-FD2E-43A5-BF09-4A70C93F26B9}" dt="2023-07-12T10:04:08.478" v="6368" actId="14861"/>
          <ac:picMkLst>
            <pc:docMk/>
            <pc:sldMk cId="2736159951" sldId="713"/>
            <ac:picMk id="10" creationId="{D6B6A333-E6B0-34A3-F9A2-F784552EC783}"/>
          </ac:picMkLst>
        </pc:picChg>
      </pc:sldChg>
      <pc:sldChg chg="modSp add mod">
        <pc:chgData name="Watanabe Go" userId="eca159047afb4479" providerId="LiveId" clId="{192E164B-FD2E-43A5-BF09-4A70C93F26B9}" dt="2023-07-12T05:41:53.457" v="5539" actId="113"/>
        <pc:sldMkLst>
          <pc:docMk/>
          <pc:sldMk cId="532711073" sldId="714"/>
        </pc:sldMkLst>
        <pc:spChg chg="mod">
          <ac:chgData name="Watanabe Go" userId="eca159047afb4479" providerId="LiveId" clId="{192E164B-FD2E-43A5-BF09-4A70C93F26B9}" dt="2023-07-12T05:41:53.457" v="5539" actId="113"/>
          <ac:spMkLst>
            <pc:docMk/>
            <pc:sldMk cId="532711073" sldId="714"/>
            <ac:spMk id="4" creationId="{A3069BD3-3264-540F-5EF6-E68E9B62282D}"/>
          </ac:spMkLst>
        </pc:spChg>
      </pc:sldChg>
      <pc:sldChg chg="addSp delSp modSp add del mod">
        <pc:chgData name="Watanabe Go" userId="eca159047afb4479" providerId="LiveId" clId="{192E164B-FD2E-43A5-BF09-4A70C93F26B9}" dt="2023-07-12T05:23:23.249" v="4580" actId="47"/>
        <pc:sldMkLst>
          <pc:docMk/>
          <pc:sldMk cId="3385871489" sldId="715"/>
        </pc:sldMkLst>
        <pc:picChg chg="add del mod">
          <ac:chgData name="Watanabe Go" userId="eca159047afb4479" providerId="LiveId" clId="{192E164B-FD2E-43A5-BF09-4A70C93F26B9}" dt="2023-07-12T05:23:16.535" v="4578" actId="21"/>
          <ac:picMkLst>
            <pc:docMk/>
            <pc:sldMk cId="3385871489" sldId="715"/>
            <ac:picMk id="7" creationId="{9E50DC27-D7B8-F160-C7CC-4151F9227EDC}"/>
          </ac:picMkLst>
        </pc:picChg>
      </pc:sldChg>
      <pc:sldChg chg="addSp modSp add mod">
        <pc:chgData name="Watanabe Go" userId="eca159047afb4479" providerId="LiveId" clId="{192E164B-FD2E-43A5-BF09-4A70C93F26B9}" dt="2023-07-12T05:14:48.532" v="4490"/>
        <pc:sldMkLst>
          <pc:docMk/>
          <pc:sldMk cId="403296875" sldId="716"/>
        </pc:sldMkLst>
        <pc:spChg chg="add mod">
          <ac:chgData name="Watanabe Go" userId="eca159047afb4479" providerId="LiveId" clId="{192E164B-FD2E-43A5-BF09-4A70C93F26B9}" dt="2023-07-12T05:14:48.532" v="4490"/>
          <ac:spMkLst>
            <pc:docMk/>
            <pc:sldMk cId="403296875" sldId="716"/>
            <ac:spMk id="5" creationId="{159CE385-AE57-93B2-48C5-CFA51FFA05E0}"/>
          </ac:spMkLst>
        </pc:spChg>
      </pc:sldChg>
      <pc:sldChg chg="addSp modSp add mod">
        <pc:chgData name="Watanabe Go" userId="eca159047afb4479" providerId="LiveId" clId="{192E164B-FD2E-43A5-BF09-4A70C93F26B9}" dt="2023-07-12T05:19:43.779" v="4573" actId="1037"/>
        <pc:sldMkLst>
          <pc:docMk/>
          <pc:sldMk cId="2160958511" sldId="717"/>
        </pc:sldMkLst>
        <pc:spChg chg="mod">
          <ac:chgData name="Watanabe Go" userId="eca159047afb4479" providerId="LiveId" clId="{192E164B-FD2E-43A5-BF09-4A70C93F26B9}" dt="2023-07-12T05:19:43.779" v="4573" actId="1037"/>
          <ac:spMkLst>
            <pc:docMk/>
            <pc:sldMk cId="2160958511" sldId="717"/>
            <ac:spMk id="5" creationId="{159CE385-AE57-93B2-48C5-CFA51FFA05E0}"/>
          </ac:spMkLst>
        </pc:spChg>
        <pc:spChg chg="add mod">
          <ac:chgData name="Watanabe Go" userId="eca159047afb4479" providerId="LiveId" clId="{192E164B-FD2E-43A5-BF09-4A70C93F26B9}" dt="2023-07-12T05:19:36.627" v="4552" actId="1076"/>
          <ac:spMkLst>
            <pc:docMk/>
            <pc:sldMk cId="2160958511" sldId="717"/>
            <ac:spMk id="6" creationId="{09CDC900-2DF0-23EC-F607-04F70AB5DEFC}"/>
          </ac:spMkLst>
        </pc:spChg>
      </pc:sldChg>
      <pc:sldChg chg="addSp delSp modSp add mod">
        <pc:chgData name="Watanabe Go" userId="eca159047afb4479" providerId="LiveId" clId="{192E164B-FD2E-43A5-BF09-4A70C93F26B9}" dt="2023-07-12T08:30:57.158" v="6048" actId="20577"/>
        <pc:sldMkLst>
          <pc:docMk/>
          <pc:sldMk cId="1455751302" sldId="718"/>
        </pc:sldMkLst>
        <pc:spChg chg="mod">
          <ac:chgData name="Watanabe Go" userId="eca159047afb4479" providerId="LiveId" clId="{192E164B-FD2E-43A5-BF09-4A70C93F26B9}" dt="2023-07-12T08:30:57.158" v="6048" actId="20577"/>
          <ac:spMkLst>
            <pc:docMk/>
            <pc:sldMk cId="1455751302" sldId="71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2T08:30:34.508" v="6007"/>
          <ac:spMkLst>
            <pc:docMk/>
            <pc:sldMk cId="1455751302" sldId="718"/>
            <ac:spMk id="4" creationId="{137DDA21-0DEC-2613-2BB1-7EE204F49BA9}"/>
          </ac:spMkLst>
        </pc:spChg>
        <pc:spChg chg="del mod">
          <ac:chgData name="Watanabe Go" userId="eca159047afb4479" providerId="LiveId" clId="{192E164B-FD2E-43A5-BF09-4A70C93F26B9}" dt="2023-07-12T08:27:45.850" v="5816" actId="478"/>
          <ac:spMkLst>
            <pc:docMk/>
            <pc:sldMk cId="1455751302" sldId="718"/>
            <ac:spMk id="5" creationId="{A1FB3FB7-354B-D227-0D72-744AE408581E}"/>
          </ac:spMkLst>
        </pc:spChg>
        <pc:spChg chg="add mod">
          <ac:chgData name="Watanabe Go" userId="eca159047afb4479" providerId="LiveId" clId="{192E164B-FD2E-43A5-BF09-4A70C93F26B9}" dt="2023-07-12T08:30:40.216" v="6017" actId="1036"/>
          <ac:spMkLst>
            <pc:docMk/>
            <pc:sldMk cId="1455751302" sldId="718"/>
            <ac:spMk id="6" creationId="{23C94616-F3D8-20D8-B259-A2A2FAB8CA56}"/>
          </ac:spMkLst>
        </pc:spChg>
        <pc:spChg chg="mod">
          <ac:chgData name="Watanabe Go" userId="eca159047afb4479" providerId="LiveId" clId="{192E164B-FD2E-43A5-BF09-4A70C93F26B9}" dt="2023-07-12T08:30:50.220" v="6030" actId="1035"/>
          <ac:spMkLst>
            <pc:docMk/>
            <pc:sldMk cId="1455751302" sldId="718"/>
            <ac:spMk id="7" creationId="{AC8B6713-B2C6-5B38-8674-2DB8D222962C}"/>
          </ac:spMkLst>
        </pc:spChg>
      </pc:sldChg>
    </pc:docChg>
  </pc:docChgLst>
  <pc:docChgLst>
    <pc:chgData name="Watanabe Go" userId="eca159047afb4479" providerId="LiveId" clId="{B7C3E20B-6824-47DA-B7C1-2A985B1BA88F}"/>
    <pc:docChg chg="undo redo custSel addSld delSld modSld sldOrd">
      <pc:chgData name="Watanabe Go" userId="eca159047afb4479" providerId="LiveId" clId="{B7C3E20B-6824-47DA-B7C1-2A985B1BA88F}" dt="2023-12-06T19:45:06.874" v="3667" actId="478"/>
      <pc:docMkLst>
        <pc:docMk/>
      </pc:docMkLst>
      <pc:sldChg chg="del">
        <pc:chgData name="Watanabe Go" userId="eca159047afb4479" providerId="LiveId" clId="{B7C3E20B-6824-47DA-B7C1-2A985B1BA88F}" dt="2023-12-06T06:26:25.769" v="2" actId="47"/>
        <pc:sldMkLst>
          <pc:docMk/>
          <pc:sldMk cId="200465851" sldId="48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081086407" sldId="6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56364852" sldId="71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48325944" sldId="72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97070366" sldId="742"/>
        </pc:sldMkLst>
      </pc:sldChg>
      <pc:sldChg chg="delSp del mod ord">
        <pc:chgData name="Watanabe Go" userId="eca159047afb4479" providerId="LiveId" clId="{B7C3E20B-6824-47DA-B7C1-2A985B1BA88F}" dt="2023-12-06T15:25:07.863" v="1756" actId="47"/>
        <pc:sldMkLst>
          <pc:docMk/>
          <pc:sldMk cId="4258402284" sldId="743"/>
        </pc:sldMkLst>
        <pc:picChg chg="del">
          <ac:chgData name="Watanabe Go" userId="eca159047afb4479" providerId="LiveId" clId="{B7C3E20B-6824-47DA-B7C1-2A985B1BA88F}" dt="2023-12-06T06:26:45.647" v="3" actId="478"/>
          <ac:picMkLst>
            <pc:docMk/>
            <pc:sldMk cId="4258402284" sldId="743"/>
            <ac:picMk id="28" creationId="{A21E1CB8-36E3-D824-8BE0-11FE91117ED1}"/>
          </ac:picMkLst>
        </pc:pic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97815691" sldId="744"/>
        </pc:sldMkLst>
      </pc:sldChg>
      <pc:sldChg chg="addSp delSp modSp new mod ord">
        <pc:chgData name="Watanabe Go" userId="eca159047afb4479" providerId="LiveId" clId="{B7C3E20B-6824-47DA-B7C1-2A985B1BA88F}" dt="2023-12-06T16:20:24.664" v="2956" actId="207"/>
        <pc:sldMkLst>
          <pc:docMk/>
          <pc:sldMk cId="2616547278" sldId="744"/>
        </pc:sldMkLst>
        <pc:spChg chg="mod">
          <ac:chgData name="Watanabe Go" userId="eca159047afb4479" providerId="LiveId" clId="{B7C3E20B-6824-47DA-B7C1-2A985B1BA88F}" dt="2023-12-06T15:21:34.093" v="1702"/>
          <ac:spMkLst>
            <pc:docMk/>
            <pc:sldMk cId="2616547278" sldId="744"/>
            <ac:spMk id="3" creationId="{3812235E-C4C3-D601-AF9B-595369DDE1EA}"/>
          </ac:spMkLst>
        </pc:spChg>
        <pc:spChg chg="add mod">
          <ac:chgData name="Watanabe Go" userId="eca159047afb4479" providerId="LiveId" clId="{B7C3E20B-6824-47DA-B7C1-2A985B1BA88F}" dt="2023-12-06T16:15:55.673" v="2906" actId="14100"/>
          <ac:spMkLst>
            <pc:docMk/>
            <pc:sldMk cId="2616547278" sldId="744"/>
            <ac:spMk id="4" creationId="{B8EEF7C5-9DEC-80E9-6081-D8A71F569D69}"/>
          </ac:spMkLst>
        </pc:spChg>
        <pc:spChg chg="add mod">
          <ac:chgData name="Watanabe Go" userId="eca159047afb4479" providerId="LiveId" clId="{B7C3E20B-6824-47DA-B7C1-2A985B1BA88F}" dt="2023-12-06T16:14:37.522" v="2884" actId="242"/>
          <ac:spMkLst>
            <pc:docMk/>
            <pc:sldMk cId="2616547278" sldId="744"/>
            <ac:spMk id="5" creationId="{79BBB65A-13A2-6EC3-C062-35182488608E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6" creationId="{5BF74D5A-6101-8498-AE89-2092E3C40C8C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19" creationId="{EABAFBA1-B18E-5EE1-E863-4FEFB6279049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08:36.876" v="1205" actId="478"/>
          <ac:spMkLst>
            <pc:docMk/>
            <pc:sldMk cId="2616547278" sldId="744"/>
            <ac:spMk id="31" creationId="{4B93BFC1-B6A8-CA54-49D0-DDFE8CB6FCFA}"/>
          </ac:spMkLst>
        </pc:spChg>
        <pc:spChg chg="add del mod">
          <ac:chgData name="Watanabe Go" userId="eca159047afb4479" providerId="LiveId" clId="{B7C3E20B-6824-47DA-B7C1-2A985B1BA88F}" dt="2023-12-06T16:10:01.856" v="2780" actId="21"/>
          <ac:spMkLst>
            <pc:docMk/>
            <pc:sldMk cId="2616547278" sldId="744"/>
            <ac:spMk id="38" creationId="{D0895AFB-7E73-0B75-1773-D8E710FC13D3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39" creationId="{949834CE-07E5-333D-B378-E10E98C9DBB1}"/>
          </ac:spMkLst>
        </pc:spChg>
        <pc:spChg chg="add mod ord">
          <ac:chgData name="Watanabe Go" userId="eca159047afb4479" providerId="LiveId" clId="{B7C3E20B-6824-47DA-B7C1-2A985B1BA88F}" dt="2023-12-06T16:09:38.435" v="2771" actId="166"/>
          <ac:spMkLst>
            <pc:docMk/>
            <pc:sldMk cId="2616547278" sldId="744"/>
            <ac:spMk id="40" creationId="{0B27E392-41E7-2784-39FE-783B0296B495}"/>
          </ac:spMkLst>
        </pc:spChg>
        <pc:spChg chg="add del mod">
          <ac:chgData name="Watanabe Go" userId="eca159047afb4479" providerId="LiveId" clId="{B7C3E20B-6824-47DA-B7C1-2A985B1BA88F}" dt="2023-12-06T16:09:07.448" v="2767" actId="478"/>
          <ac:spMkLst>
            <pc:docMk/>
            <pc:sldMk cId="2616547278" sldId="744"/>
            <ac:spMk id="43" creationId="{C49EF020-A965-4795-0CE5-20138F1FBD64}"/>
          </ac:spMkLst>
        </pc:spChg>
        <pc:spChg chg="add mod ord">
          <ac:chgData name="Watanabe Go" userId="eca159047afb4479" providerId="LiveId" clId="{B7C3E20B-6824-47DA-B7C1-2A985B1BA88F}" dt="2023-12-06T16:15:49.208" v="2905" actId="1036"/>
          <ac:spMkLst>
            <pc:docMk/>
            <pc:sldMk cId="2616547278" sldId="744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20:24.664" v="2956" actId="207"/>
          <ac:spMkLst>
            <pc:docMk/>
            <pc:sldMk cId="2616547278" sldId="744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8" creationId="{26CA0A16-37CB-1674-5611-2516063AC22D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9" creationId="{18E28728-E942-72B7-14B7-BEDED76E49E5}"/>
          </ac:spMkLst>
        </pc:spChg>
        <pc:spChg chg="add mod">
          <ac:chgData name="Watanabe Go" userId="eca159047afb4479" providerId="LiveId" clId="{B7C3E20B-6824-47DA-B7C1-2A985B1BA88F}" dt="2023-12-06T16:16:03.129" v="2907" actId="14100"/>
          <ac:spMkLst>
            <pc:docMk/>
            <pc:sldMk cId="2616547278" sldId="744"/>
            <ac:spMk id="66" creationId="{79177CEA-B12E-3593-997A-49A3305EC25A}"/>
          </ac:spMkLst>
        </pc:spChg>
        <pc:spChg chg="add mod">
          <ac:chgData name="Watanabe Go" userId="eca159047afb4479" providerId="LiveId" clId="{B7C3E20B-6824-47DA-B7C1-2A985B1BA88F}" dt="2023-12-06T16:14:16.837" v="2881" actId="1036"/>
          <ac:spMkLst>
            <pc:docMk/>
            <pc:sldMk cId="2616547278" sldId="744"/>
            <ac:spMk id="70" creationId="{0092CD26-C1FC-AAEE-AFED-90FA490CD7E3}"/>
          </ac:spMkLst>
        </pc:spChg>
        <pc:spChg chg="add mod">
          <ac:chgData name="Watanabe Go" userId="eca159047afb4479" providerId="LiveId" clId="{B7C3E20B-6824-47DA-B7C1-2A985B1BA88F}" dt="2023-12-06T16:14:23.269" v="2883" actId="1035"/>
          <ac:spMkLst>
            <pc:docMk/>
            <pc:sldMk cId="2616547278" sldId="744"/>
            <ac:spMk id="71" creationId="{DA4A4B39-718E-57F9-E79D-7084523AAF18}"/>
          </ac:spMkLst>
        </pc:spChg>
        <pc:spChg chg="add mod">
          <ac:chgData name="Watanabe Go" userId="eca159047afb4479" providerId="LiveId" clId="{B7C3E20B-6824-47DA-B7C1-2A985B1BA88F}" dt="2023-12-06T16:19:14.265" v="2950" actId="1076"/>
          <ac:spMkLst>
            <pc:docMk/>
            <pc:sldMk cId="2616547278" sldId="744"/>
            <ac:spMk id="73" creationId="{DF43D84D-7F0F-9876-D6BE-8937842A1072}"/>
          </ac:spMkLst>
        </pc:spChg>
        <pc:spChg chg="add mod">
          <ac:chgData name="Watanabe Go" userId="eca159047afb4479" providerId="LiveId" clId="{B7C3E20B-6824-47DA-B7C1-2A985B1BA88F}" dt="2023-12-06T16:19:29.213" v="2954" actId="14100"/>
          <ac:spMkLst>
            <pc:docMk/>
            <pc:sldMk cId="2616547278" sldId="744"/>
            <ac:spMk id="74" creationId="{4EC72459-6262-584A-90A3-72BB10309322}"/>
          </ac:spMkLst>
        </pc:sp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8" creationId="{D53A66B5-63B5-9291-D6FA-CAC53FF825F1}"/>
          </ac:cxnSpMkLst>
        </pc:cxnChg>
        <pc:cxnChg chg="add mod or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11" creationId="{4B144F8B-3F32-5BB5-0AA1-64195EBD0227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2" creationId="{F8F45466-E3BF-F681-E430-009CC06D91DF}"/>
          </ac:cxnSpMkLst>
        </pc:cxn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13" creationId="{C3A8DF33-7215-062A-BD25-1F36688A8F91}"/>
          </ac:cxnSpMkLst>
        </pc:cxnChg>
        <pc:cxnChg chg="add del mod">
          <ac:chgData name="Watanabe Go" userId="eca159047afb4479" providerId="LiveId" clId="{B7C3E20B-6824-47DA-B7C1-2A985B1BA88F}" dt="2023-12-06T06:30:10.082" v="117" actId="478"/>
          <ac:cxnSpMkLst>
            <pc:docMk/>
            <pc:sldMk cId="2616547278" sldId="744"/>
            <ac:cxnSpMk id="16" creationId="{F35E30E8-E07E-DF82-B5EA-309FFD2259D4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25" creationId="{2252899F-469A-4F96-B3C8-DAC224E2A9E3}"/>
          </ac:cxnSpMkLst>
        </pc:cxnChg>
        <pc:cxnChg chg="add del mod ord">
          <ac:chgData name="Watanabe Go" userId="eca159047afb4479" providerId="LiveId" clId="{B7C3E20B-6824-47DA-B7C1-2A985B1BA88F}" dt="2023-12-06T16:09:07.448" v="2767" actId="478"/>
          <ac:cxnSpMkLst>
            <pc:docMk/>
            <pc:sldMk cId="2616547278" sldId="744"/>
            <ac:cxnSpMk id="35" creationId="{63882FFE-D012-D04E-0F8C-48DA91D1B828}"/>
          </ac:cxnSpMkLst>
        </pc:cxnChg>
        <pc:cxnChg chg="add mod ord">
          <ac:chgData name="Watanabe Go" userId="eca159047afb4479" providerId="LiveId" clId="{B7C3E20B-6824-47DA-B7C1-2A985B1BA88F}" dt="2023-12-06T16:15:49.208" v="2905" actId="1036"/>
          <ac:cxnSpMkLst>
            <pc:docMk/>
            <pc:sldMk cId="2616547278" sldId="744"/>
            <ac:cxnSpMk id="49" creationId="{08864593-52B2-2539-8BE5-E5BF12FB0C48}"/>
          </ac:cxnSpMkLst>
        </pc:cxnChg>
      </pc:sldChg>
      <pc:sldChg chg="addSp delSp modSp add del mod">
        <pc:chgData name="Watanabe Go" userId="eca159047afb4479" providerId="LiveId" clId="{B7C3E20B-6824-47DA-B7C1-2A985B1BA88F}" dt="2023-12-06T15:20:56.182" v="1568" actId="47"/>
        <pc:sldMkLst>
          <pc:docMk/>
          <pc:sldMk cId="3175739352" sldId="745"/>
        </pc:sldMkLst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4" creationId="{B8EEF7C5-9DEC-80E9-6081-D8A71F569D69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5" creationId="{79BBB65A-13A2-6EC3-C062-35182488608E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7" creationId="{02DFA821-6A99-F7CF-18A7-861BA5515A71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9" creationId="{76353298-1483-95A7-9032-93260953FEC2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10" creationId="{24A7480A-A257-260F-0596-A27CDC7CBBC7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4" creationId="{80C7D430-019B-AE26-CA01-B383EF331486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5" creationId="{2CE75143-E9D4-C93D-17A8-9CD0E2772C7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7" creationId="{ED015AFC-B2CF-EE93-0821-4CD4131E22F0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8" creationId="{12C6F773-526D-AF36-062E-DAA5CA1B9068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9" creationId="{AF48C442-E11F-86E0-4188-FD72A0696D60}"/>
          </ac:spMkLst>
        </pc:spChg>
        <pc:spChg chg="add mod">
          <ac:chgData name="Watanabe Go" userId="eca159047afb4479" providerId="LiveId" clId="{B7C3E20B-6824-47DA-B7C1-2A985B1BA88F}" dt="2023-12-06T14:55:03.457" v="689" actId="208"/>
          <ac:spMkLst>
            <pc:docMk/>
            <pc:sldMk cId="3175739352" sldId="745"/>
            <ac:spMk id="30" creationId="{B312AAC9-2981-E60A-9CEF-24F280445BFC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31" creationId="{F503F7AD-DC62-BD62-0B8F-0FBAA611E2A3}"/>
          </ac:spMkLst>
        </pc:sp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2" creationId="{2FAA2BD3-9730-DC3B-8137-AF496A26B931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3" creationId="{1ABD11D4-333A-8C37-CEB6-3BB579A3F9F6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25" creationId="{2252899F-469A-4F96-B3C8-DAC224E2A9E3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94754548" sldId="746"/>
        </pc:sldMkLst>
      </pc:sldChg>
      <pc:sldChg chg="addSp delSp modSp add mod">
        <pc:chgData name="Watanabe Go" userId="eca159047afb4479" providerId="LiveId" clId="{B7C3E20B-6824-47DA-B7C1-2A985B1BA88F}" dt="2023-12-06T19:43:37.120" v="3655" actId="20577"/>
        <pc:sldMkLst>
          <pc:docMk/>
          <pc:sldMk cId="1004338569" sldId="746"/>
        </pc:sldMkLst>
        <pc:spChg chg="mod">
          <ac:chgData name="Watanabe Go" userId="eca159047afb4479" providerId="LiveId" clId="{B7C3E20B-6824-47DA-B7C1-2A985B1BA88F}" dt="2023-12-06T16:47:20.866" v="3520"/>
          <ac:spMkLst>
            <pc:docMk/>
            <pc:sldMk cId="1004338569" sldId="746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18:16.657" v="2941" actId="1076"/>
          <ac:spMkLst>
            <pc:docMk/>
            <pc:sldMk cId="1004338569" sldId="746"/>
            <ac:spMk id="4" creationId="{B8EEF7C5-9DEC-80E9-6081-D8A71F569D69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5" creationId="{515A4708-0B46-D053-A1A7-D8C026DAED52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6" creationId="{ABD0470F-069D-895A-90A6-DBBCE91591CF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7" creationId="{F03B64BB-0735-BC0C-9C62-BADD706AE9B7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8" creationId="{A46CF5DF-8270-8086-1885-36E13F1BA2A1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9" creationId="{1BE1655D-BF6A-37A4-CB56-28F9A404FAD6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0" creationId="{B8729DD1-4E36-7795-C7DA-753B7B890AA9}"/>
          </ac:spMkLst>
        </pc:spChg>
        <pc:spChg chg="add del mod or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1" creationId="{51D797B5-FAB7-197F-6FBB-69ED6F39E2C8}"/>
          </ac:spMkLst>
        </pc:spChg>
        <pc:spChg chg="add mod">
          <ac:chgData name="Watanabe Go" userId="eca159047afb4479" providerId="LiveId" clId="{B7C3E20B-6824-47DA-B7C1-2A985B1BA88F}" dt="2023-12-06T15:16:51.838" v="1423" actId="207"/>
          <ac:spMkLst>
            <pc:docMk/>
            <pc:sldMk cId="1004338569" sldId="746"/>
            <ac:spMk id="12" creationId="{0F8DD56A-740E-F224-44BD-8BA26087145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3" creationId="{238E3C4B-6914-9A2B-7515-F1D4CDB120C2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4" creationId="{80C7D430-019B-AE26-CA01-B383EF331486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5" creationId="{2CE75143-E9D4-C93D-17A8-9CD0E2772C7E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7" creationId="{AD6A877E-494E-F049-09C3-6E9EAA010D51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1" creationId="{D98C8A25-6A9C-E8FA-9703-629804B6C1A1}"/>
          </ac:spMkLst>
        </pc:spChg>
        <pc:spChg chg="add mod">
          <ac:chgData name="Watanabe Go" userId="eca159047afb4479" providerId="LiveId" clId="{B7C3E20B-6824-47DA-B7C1-2A985B1BA88F}" dt="2023-12-06T19:43:05.729" v="3646" actId="20577"/>
          <ac:spMkLst>
            <pc:docMk/>
            <pc:sldMk cId="1004338569" sldId="746"/>
            <ac:spMk id="24" creationId="{B5B4C4CE-85E8-2E82-0D0D-0306F49506BD}"/>
          </ac:spMkLst>
        </pc:spChg>
        <pc:spChg chg="add mod">
          <ac:chgData name="Watanabe Go" userId="eca159047afb4479" providerId="LiveId" clId="{B7C3E20B-6824-47DA-B7C1-2A985B1BA88F}" dt="2023-12-06T19:43:37.120" v="3655" actId="20577"/>
          <ac:spMkLst>
            <pc:docMk/>
            <pc:sldMk cId="1004338569" sldId="746"/>
            <ac:spMk id="25" creationId="{0A8CFF7B-4AFF-264E-6FAF-D52DE0C09EC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6" creationId="{917271EC-9EFF-CC79-472C-B2EB447722B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7" creationId="{ED015AFC-B2CF-EE93-0821-4CD4131E22F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8" creationId="{12C6F773-526D-AF36-062E-DAA5CA1B9068}"/>
          </ac:spMkLst>
        </pc:spChg>
        <pc:spChg chg="mod">
          <ac:chgData name="Watanabe Go" userId="eca159047afb4479" providerId="LiveId" clId="{B7C3E20B-6824-47DA-B7C1-2A985B1BA88F}" dt="2023-12-06T15:16:25.026" v="1411"/>
          <ac:spMkLst>
            <pc:docMk/>
            <pc:sldMk cId="1004338569" sldId="746"/>
            <ac:spMk id="29" creationId="{AF48C442-E11F-86E0-4188-FD72A0696D60}"/>
          </ac:spMkLst>
        </pc:spChg>
        <pc:spChg chg="mod">
          <ac:chgData name="Watanabe Go" userId="eca159047afb4479" providerId="LiveId" clId="{B7C3E20B-6824-47DA-B7C1-2A985B1BA88F}" dt="2023-12-06T15:16:29.485" v="1422"/>
          <ac:spMkLst>
            <pc:docMk/>
            <pc:sldMk cId="1004338569" sldId="746"/>
            <ac:spMk id="30" creationId="{B312AAC9-2981-E60A-9CEF-24F280445BFC}"/>
          </ac:spMkLst>
        </pc:spChg>
        <pc:spChg chg="mod">
          <ac:chgData name="Watanabe Go" userId="eca159047afb4479" providerId="LiveId" clId="{B7C3E20B-6824-47DA-B7C1-2A985B1BA88F}" dt="2023-12-06T15:14:26.545" v="1371" actId="1038"/>
          <ac:spMkLst>
            <pc:docMk/>
            <pc:sldMk cId="1004338569" sldId="746"/>
            <ac:spMk id="31" creationId="{F503F7AD-DC62-BD62-0B8F-0FBAA611E2A3}"/>
          </ac:spMkLst>
        </pc:spChg>
        <pc:spChg chg="add mod">
          <ac:chgData name="Watanabe Go" userId="eca159047afb4479" providerId="LiveId" clId="{B7C3E20B-6824-47DA-B7C1-2A985B1BA88F}" dt="2023-12-06T15:56:17.455" v="2554" actId="1076"/>
          <ac:spMkLst>
            <pc:docMk/>
            <pc:sldMk cId="1004338569" sldId="746"/>
            <ac:spMk id="32" creationId="{07B6EC31-1E19-8766-E3E2-8A99EFEA268F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6" creationId="{ADCA541D-7529-434F-7C1C-B6B17C9C9A9C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7" creationId="{6AB8F6A3-6FA5-089F-67F9-8EAE63F4A38B}"/>
          </ac:spMkLst>
        </pc:spChg>
        <pc:spChg chg="add mod">
          <ac:chgData name="Watanabe Go" userId="eca159047afb4479" providerId="LiveId" clId="{B7C3E20B-6824-47DA-B7C1-2A985B1BA88F}" dt="2023-12-06T16:18:22.904" v="2943" actId="14100"/>
          <ac:spMkLst>
            <pc:docMk/>
            <pc:sldMk cId="1004338569" sldId="746"/>
            <ac:spMk id="39" creationId="{22C9E3AE-DD78-5C64-BAA0-8B5035D27394}"/>
          </ac:spMkLst>
        </pc:sp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2" creationId="{2FAA2BD3-9730-DC3B-8137-AF496A26B931}"/>
          </ac:cxnSpMkLst>
        </pc:cxn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3" creationId="{1ABD11D4-333A-8C37-CEB6-3BB579A3F9F6}"/>
          </ac:cxnSpMkLst>
        </pc:cxnChg>
        <pc:cxnChg chg="add mod">
          <ac:chgData name="Watanabe Go" userId="eca159047afb4479" providerId="LiveId" clId="{B7C3E20B-6824-47DA-B7C1-2A985B1BA88F}" dt="2023-12-06T16:04:47.823" v="2746" actId="693"/>
          <ac:cxnSpMkLst>
            <pc:docMk/>
            <pc:sldMk cId="1004338569" sldId="746"/>
            <ac:cxnSpMk id="34" creationId="{F7BA5EE5-D85A-6F36-6BFE-4E3E99F057DE}"/>
          </ac:cxnSpMkLst>
        </pc:cxnChg>
      </pc:sldChg>
      <pc:sldChg chg="addSp delSp modSp add mod">
        <pc:chgData name="Watanabe Go" userId="eca159047afb4479" providerId="LiveId" clId="{B7C3E20B-6824-47DA-B7C1-2A985B1BA88F}" dt="2023-12-06T19:44:59.641" v="3666" actId="14100"/>
        <pc:sldMkLst>
          <pc:docMk/>
          <pc:sldMk cId="2580312329" sldId="747"/>
        </pc:sldMkLst>
        <pc:spChg chg="mod">
          <ac:chgData name="Watanabe Go" userId="eca159047afb4479" providerId="LiveId" clId="{B7C3E20B-6824-47DA-B7C1-2A985B1BA88F}" dt="2023-12-06T16:48:27.769" v="3527" actId="207"/>
          <ac:spMkLst>
            <pc:docMk/>
            <pc:sldMk cId="2580312329" sldId="747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5:25:29.922" v="1759" actId="478"/>
          <ac:spMkLst>
            <pc:docMk/>
            <pc:sldMk cId="2580312329" sldId="747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50:12.823" v="3590" actId="20577"/>
          <ac:spMkLst>
            <pc:docMk/>
            <pc:sldMk cId="2580312329" sldId="747"/>
            <ac:spMk id="16" creationId="{D4FC72C9-3133-08A1-975C-F376F5BFBCAE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18" creationId="{F4A6D45B-FF1A-B219-9BA6-E9B0DE03166C}"/>
          </ac:spMkLst>
        </pc:spChg>
        <pc:spChg chg="del">
          <ac:chgData name="Watanabe Go" userId="eca159047afb4479" providerId="LiveId" clId="{B7C3E20B-6824-47DA-B7C1-2A985B1BA88F}" dt="2023-12-06T15:25:27.508" v="1758" actId="478"/>
          <ac:spMkLst>
            <pc:docMk/>
            <pc:sldMk cId="2580312329" sldId="747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24:56.164" v="3065" actId="478"/>
          <ac:spMkLst>
            <pc:docMk/>
            <pc:sldMk cId="2580312329" sldId="747"/>
            <ac:spMk id="24" creationId="{19AC38CE-E7E6-1BF8-767A-02E03F0F01C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8" creationId="{11C14F54-3A80-3E3C-EE14-6FA93339698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38" creationId="{D0895AFB-7E73-0B75-1773-D8E710FC13D3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39" creationId="{949834CE-07E5-333D-B378-E10E98C9DBB1}"/>
          </ac:spMkLst>
        </pc:spChg>
        <pc:spChg chg="mod">
          <ac:chgData name="Watanabe Go" userId="eca159047afb4479" providerId="LiveId" clId="{B7C3E20B-6824-47DA-B7C1-2A985B1BA88F}" dt="2023-12-06T16:50:08.309" v="3582" actId="20577"/>
          <ac:spMkLst>
            <pc:docMk/>
            <pc:sldMk cId="2580312329" sldId="747"/>
            <ac:spMk id="40" creationId="{0B27E392-41E7-2784-39FE-783B0296B495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5" creationId="{D50F4614-FB88-5EA2-9EBE-BB141A1953DF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8" creationId="{EAD242A1-D3A5-71D5-6952-7BF22373F17E}"/>
          </ac:spMkLst>
        </pc:spChg>
        <pc:spChg chg="del">
          <ac:chgData name="Watanabe Go" userId="eca159047afb4479" providerId="LiveId" clId="{B7C3E20B-6824-47DA-B7C1-2A985B1BA88F}" dt="2023-12-06T15:25:47.566" v="1763" actId="478"/>
          <ac:spMkLst>
            <pc:docMk/>
            <pc:sldMk cId="2580312329" sldId="747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49:28.141" v="3574" actId="14100"/>
          <ac:spMkLst>
            <pc:docMk/>
            <pc:sldMk cId="2580312329" sldId="747"/>
            <ac:spMk id="72" creationId="{69F68C8D-43A8-5DFA-7DAF-76F58D0ADC75}"/>
          </ac:spMkLst>
        </pc:spChg>
        <pc:spChg chg="add mod">
          <ac:chgData name="Watanabe Go" userId="eca159047afb4479" providerId="LiveId" clId="{B7C3E20B-6824-47DA-B7C1-2A985B1BA88F}" dt="2023-12-06T16:54:22.501" v="3630" actId="1076"/>
          <ac:spMkLst>
            <pc:docMk/>
            <pc:sldMk cId="2580312329" sldId="747"/>
            <ac:spMk id="73" creationId="{3A10938F-7F84-7E69-C4FF-7554554CFE47}"/>
          </ac:spMkLst>
        </pc:spChg>
        <pc:spChg chg="add mod">
          <ac:chgData name="Watanabe Go" userId="eca159047afb4479" providerId="LiveId" clId="{B7C3E20B-6824-47DA-B7C1-2A985B1BA88F}" dt="2023-12-06T16:54:27.143" v="3631" actId="1076"/>
          <ac:spMkLst>
            <pc:docMk/>
            <pc:sldMk cId="2580312329" sldId="747"/>
            <ac:spMk id="74" creationId="{E43BE83E-E809-FA43-063C-FB0F306CCDF5}"/>
          </ac:spMkLst>
        </pc:spChg>
        <pc:spChg chg="add mod">
          <ac:chgData name="Watanabe Go" userId="eca159047afb4479" providerId="LiveId" clId="{B7C3E20B-6824-47DA-B7C1-2A985B1BA88F}" dt="2023-12-06T19:44:59.641" v="3666" actId="14100"/>
          <ac:spMkLst>
            <pc:docMk/>
            <pc:sldMk cId="2580312329" sldId="747"/>
            <ac:spMk id="75" creationId="{53B364E7-80DE-9795-7F81-A7862705243A}"/>
          </ac:spMkLst>
        </pc:spChg>
        <pc:cxnChg chg="mod or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27:14.789" v="1845" actId="478"/>
          <ac:cxnSpMkLst>
            <pc:docMk/>
            <pc:sldMk cId="2580312329" sldId="747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2" creationId="{F8F45466-E3BF-F681-E430-009CC06D91DF}"/>
          </ac:cxnSpMkLst>
        </pc:cxnChg>
        <pc:cxnChg chg="del mod">
          <ac:chgData name="Watanabe Go" userId="eca159047afb4479" providerId="LiveId" clId="{B7C3E20B-6824-47DA-B7C1-2A985B1BA88F}" dt="2023-12-06T15:27:22.121" v="1847" actId="478"/>
          <ac:cxnSpMkLst>
            <pc:docMk/>
            <pc:sldMk cId="2580312329" sldId="747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1" creationId="{8E2901C8-8A03-9600-F196-03908D93DC40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7" creationId="{DB1B2377-AF22-22A0-97E2-D710F2E55091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30" creationId="{C3FB4B16-BDC2-98F7-9855-EB6DF07506B4}"/>
          </ac:cxnSpMkLst>
        </pc:cxnChg>
        <pc:cxnChg chg="del mod">
          <ac:chgData name="Watanabe Go" userId="eca159047afb4479" providerId="LiveId" clId="{B7C3E20B-6824-47DA-B7C1-2A985B1BA88F}" dt="2023-12-06T15:26:24.998" v="1839" actId="478"/>
          <ac:cxnSpMkLst>
            <pc:docMk/>
            <pc:sldMk cId="2580312329" sldId="747"/>
            <ac:cxnSpMk id="35" creationId="{63882FFE-D012-D04E-0F8C-48DA91D1B828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1" creationId="{67159779-A739-F654-DAA2-709AFA997BA2}"/>
          </ac:cxnSpMkLst>
        </pc:cxnChg>
        <pc:cxnChg chg="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9" creationId="{08864593-52B2-2539-8BE5-E5BF12FB0C48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515189779" sldId="74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7934288" sldId="748"/>
        </pc:sldMkLst>
      </pc:sldChg>
      <pc:sldChg chg="addSp delSp modSp add mod ord">
        <pc:chgData name="Watanabe Go" userId="eca159047afb4479" providerId="LiveId" clId="{B7C3E20B-6824-47DA-B7C1-2A985B1BA88F}" dt="2023-12-06T19:45:06.874" v="3667" actId="478"/>
        <pc:sldMkLst>
          <pc:docMk/>
          <pc:sldMk cId="2560172513" sldId="748"/>
        </pc:sldMkLst>
        <pc:spChg chg="mod">
          <ac:chgData name="Watanabe Go" userId="eca159047afb4479" providerId="LiveId" clId="{B7C3E20B-6824-47DA-B7C1-2A985B1BA88F}" dt="2023-12-06T15:54:50.308" v="2548" actId="20577"/>
          <ac:spMkLst>
            <pc:docMk/>
            <pc:sldMk cId="2560172513" sldId="748"/>
            <ac:spMk id="3" creationId="{3812235E-C4C3-D601-AF9B-595369DDE1EA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17:17.127" v="2922" actId="14100"/>
          <ac:spMkLst>
            <pc:docMk/>
            <pc:sldMk cId="2560172513" sldId="748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" creationId="{5BF74D5A-6101-8498-AE89-2092E3C40C8C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9" creationId="{95AEFC7D-C870-BDE6-A6BA-C2367762D716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0" creationId="{80E171A9-54F8-88AC-D6A4-EA107CEF97B5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4" creationId="{AC31ACC3-F4C2-55E8-FD3B-1FA570F7BB0B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5" creationId="{854F4AEB-66F6-5BBF-45F0-E81406ED2EA4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19" creationId="{EABAFBA1-B18E-5EE1-E863-4FEFB6279049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0" creationId="{F80AB335-3449-4682-F3A1-6C6B4560BA6E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44:00.950" v="2120"/>
          <ac:spMkLst>
            <pc:docMk/>
            <pc:sldMk cId="2560172513" sldId="748"/>
            <ac:spMk id="32" creationId="{1127779B-83D8-4EEA-9479-2098A88495F7}"/>
          </ac:spMkLst>
        </pc:spChg>
        <pc:spChg chg="add del mod">
          <ac:chgData name="Watanabe Go" userId="eca159047afb4479" providerId="LiveId" clId="{B7C3E20B-6824-47DA-B7C1-2A985B1BA88F}" dt="2023-12-06T15:44:04.122" v="2122"/>
          <ac:spMkLst>
            <pc:docMk/>
            <pc:sldMk cId="2560172513" sldId="748"/>
            <ac:spMk id="33" creationId="{B0957E13-AFC5-63FA-A092-F3952029FBD8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8" creationId="{D0895AFB-7E73-0B75-1773-D8E710FC13D3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9" creationId="{949834CE-07E5-333D-B378-E10E98C9DBB1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0" creationId="{0B27E392-41E7-2784-39FE-783B0296B495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17:55.149" v="2932" actId="14100"/>
          <ac:spMkLst>
            <pc:docMk/>
            <pc:sldMk cId="2560172513" sldId="748"/>
            <ac:spMk id="46" creationId="{1A401560-24E2-115B-3A82-9A763C83BC01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2" creationId="{44A6B414-C305-9A03-3728-7EC9A7FFE50D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8" creationId="{E689939F-0C34-5C6D-5410-EC74EC7E4E1C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9" creationId="{1648463A-7A6B-0BA7-FF46-41B8F3A41C85}"/>
          </ac:spMkLst>
        </pc:spChg>
        <pc:spChg chg="add del mod">
          <ac:chgData name="Watanabe Go" userId="eca159047afb4479" providerId="LiveId" clId="{B7C3E20B-6824-47DA-B7C1-2A985B1BA88F}" dt="2023-12-06T16:02:03.542" v="2715" actId="478"/>
          <ac:spMkLst>
            <pc:docMk/>
            <pc:sldMk cId="2560172513" sldId="748"/>
            <ac:spMk id="60" creationId="{285B2A23-F3C4-4CC2-0483-F0D6810A9F4A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2" creationId="{15908460-653D-6465-66F9-A42379E91DEF}"/>
          </ac:spMkLst>
        </pc:spChg>
        <pc:spChg chg="add del mod">
          <ac:chgData name="Watanabe Go" userId="eca159047afb4479" providerId="LiveId" clId="{B7C3E20B-6824-47DA-B7C1-2A985B1BA88F}" dt="2023-12-06T19:45:06.874" v="3667" actId="478"/>
          <ac:spMkLst>
            <pc:docMk/>
            <pc:sldMk cId="2560172513" sldId="748"/>
            <ac:spMk id="70" creationId="{2FDA919F-0096-D9FB-7250-52E93E7B2514}"/>
          </ac:spMkLst>
        </pc:sp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3" creationId="{C3A8DF33-7215-062A-BD25-1F36688A8F9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16" creationId="{BA15B559-2471-FDBF-9826-BCF7304CE220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3" creationId="{51D299E6-F52C-76DF-957B-3C4A26EA2F52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7" creationId="{78917204-B175-47D7-CB4F-38FF7A15547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34" creationId="{36EA083F-29C5-272C-5BC5-E2DF60E97129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35" creationId="{63882FFE-D012-D04E-0F8C-48DA91D1B828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49" creationId="{08864593-52B2-2539-8BE5-E5BF12FB0C48}"/>
          </ac:cxnSpMkLst>
        </pc:cxnChg>
        <pc:cxnChg chg="add del mod">
          <ac:chgData name="Watanabe Go" userId="eca159047afb4479" providerId="LiveId" clId="{B7C3E20B-6824-47DA-B7C1-2A985B1BA88F}" dt="2023-12-06T16:04:22.335" v="2743" actId="21"/>
          <ac:cxnSpMkLst>
            <pc:docMk/>
            <pc:sldMk cId="2560172513" sldId="748"/>
            <ac:cxnSpMk id="51" creationId="{A2AFCD28-BC99-B94B-220C-3F954B113F97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5" creationId="{174D8813-6339-9959-3B24-2D398FA33E7A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6" creationId="{48FA6913-2D4D-D7BB-665C-3267908B3E8F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207567413" sldId="75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44803836" sldId="75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642022062" sldId="75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43221327" sldId="75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22340939" sldId="75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03531222" sldId="75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4514128" sldId="75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40226154" sldId="7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67638232" sldId="75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55042383" sldId="76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1512144" sldId="76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38809696" sldId="76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87845190" sldId="76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407517973" sldId="76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148517637" sldId="76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96748225" sldId="76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021064821" sldId="76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639867326" sldId="768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314140" sldId="76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94855853" sldId="77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36633708" sldId="771"/>
        </pc:sldMkLst>
      </pc:sldChg>
    </pc:docChg>
  </pc:docChgLst>
  <pc:docChgLst>
    <pc:chgData name="Watanabe Go" userId="eca159047afb4479" providerId="LiveId" clId="{5AD77BC8-7DB8-4BB6-B4BF-D9250AABD9C8}"/>
    <pc:docChg chg="delSld modSld">
      <pc:chgData name="Watanabe Go" userId="eca159047afb4479" providerId="LiveId" clId="{5AD77BC8-7DB8-4BB6-B4BF-D9250AABD9C8}" dt="2023-04-12T10:35:03.270" v="694" actId="20577"/>
      <pc:docMkLst>
        <pc:docMk/>
      </pc:docMkLst>
      <pc:sldChg chg="modSp mod">
        <pc:chgData name="Watanabe Go" userId="eca159047afb4479" providerId="LiveId" clId="{5AD77BC8-7DB8-4BB6-B4BF-D9250AABD9C8}" dt="2023-04-12T10:11:05.650" v="136" actId="20577"/>
        <pc:sldMkLst>
          <pc:docMk/>
          <pc:sldMk cId="2641555448" sldId="458"/>
        </pc:sldMkLst>
        <pc:spChg chg="mod">
          <ac:chgData name="Watanabe Go" userId="eca159047afb4479" providerId="LiveId" clId="{5AD77BC8-7DB8-4BB6-B4BF-D9250AABD9C8}" dt="2023-04-12T10:10:49.933" v="131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AD77BC8-7DB8-4BB6-B4BF-D9250AABD9C8}" dt="2023-04-12T10:11:05.650" v="13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AD77BC8-7DB8-4BB6-B4BF-D9250AABD9C8}" dt="2023-04-12T10:35:03.270" v="694" actId="20577"/>
        <pc:sldMkLst>
          <pc:docMk/>
          <pc:sldMk cId="200465851" sldId="486"/>
        </pc:sldMkLst>
        <pc:spChg chg="mod">
          <ac:chgData name="Watanabe Go" userId="eca159047afb4479" providerId="LiveId" clId="{5AD77BC8-7DB8-4BB6-B4BF-D9250AABD9C8}" dt="2023-04-12T10:35:03.270" v="694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AD77BC8-7DB8-4BB6-B4BF-D9250AABD9C8}" dt="2023-04-12T10:11:41.901" v="245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19524109" sldId="55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76016025" sldId="562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958851513" sldId="563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015038793" sldId="564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598155777" sldId="565"/>
        </pc:sldMkLst>
      </pc:sldChg>
      <pc:sldChg chg="modSp mod">
        <pc:chgData name="Watanabe Go" userId="eca159047afb4479" providerId="LiveId" clId="{5AD77BC8-7DB8-4BB6-B4BF-D9250AABD9C8}" dt="2023-04-12T10:14:45.012" v="679" actId="20577"/>
        <pc:sldMkLst>
          <pc:docMk/>
          <pc:sldMk cId="1433711161" sldId="566"/>
        </pc:sldMkLst>
        <pc:spChg chg="mod">
          <ac:chgData name="Watanabe Go" userId="eca159047afb4479" providerId="LiveId" clId="{5AD77BC8-7DB8-4BB6-B4BF-D9250AABD9C8}" dt="2023-04-12T10:14:45.012" v="679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686174016" sldId="56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814931614" sldId="568"/>
        </pc:sldMkLst>
      </pc:sldChg>
    </pc:docChg>
  </pc:docChgLst>
  <pc:docChgLst>
    <pc:chgData name="Watanabe Go" userId="eca159047afb4479" providerId="LiveId" clId="{A60BDDFA-0A16-4EF8-97A5-B5E86D2E192A}"/>
    <pc:docChg chg="undo custSel addSld delSld modSld sldOrd addSection delSection modSection">
      <pc:chgData name="Watanabe Go" userId="eca159047afb4479" providerId="LiveId" clId="{A60BDDFA-0A16-4EF8-97A5-B5E86D2E192A}" dt="2021-06-02T09:49:58.570" v="16645" actId="20577"/>
      <pc:docMkLst>
        <pc:docMk/>
      </pc:docMkLst>
      <pc:sldChg chg="modSp mod">
        <pc:chgData name="Watanabe Go" userId="eca159047afb4479" providerId="LiveId" clId="{A60BDDFA-0A16-4EF8-97A5-B5E86D2E192A}" dt="2021-06-01T18:21:45.100" v="13434" actId="403"/>
        <pc:sldMkLst>
          <pc:docMk/>
          <pc:sldMk cId="2641555448" sldId="458"/>
        </pc:sldMkLst>
        <pc:spChg chg="mod">
          <ac:chgData name="Watanabe Go" userId="eca159047afb4479" providerId="LiveId" clId="{A60BDDFA-0A16-4EF8-97A5-B5E86D2E192A}" dt="2021-06-01T18:21:45.100" v="13434" actId="403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60BDDFA-0A16-4EF8-97A5-B5E86D2E192A}" dt="2021-06-01T04:35:57.45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A60BDDFA-0A16-4EF8-97A5-B5E86D2E192A}" dt="2021-06-01T04:44:26.034" v="97" actId="47"/>
        <pc:sldMkLst>
          <pc:docMk/>
          <pc:sldMk cId="877525628" sldId="460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157726931" sldId="464"/>
        </pc:sldMkLst>
      </pc:sldChg>
      <pc:sldChg chg="del">
        <pc:chgData name="Watanabe Go" userId="eca159047afb4479" providerId="LiveId" clId="{A60BDDFA-0A16-4EF8-97A5-B5E86D2E192A}" dt="2021-06-01T04:44:31.343" v="98" actId="47"/>
        <pc:sldMkLst>
          <pc:docMk/>
          <pc:sldMk cId="1857428579" sldId="465"/>
        </pc:sldMkLst>
      </pc:sldChg>
      <pc:sldChg chg="modSp mod ord">
        <pc:chgData name="Watanabe Go" userId="eca159047afb4479" providerId="LiveId" clId="{A60BDDFA-0A16-4EF8-97A5-B5E86D2E192A}" dt="2021-06-01T13:37:02.245" v="3696" actId="255"/>
        <pc:sldMkLst>
          <pc:docMk/>
          <pc:sldMk cId="132179337" sldId="467"/>
        </pc:sldMkLst>
        <pc:spChg chg="mod">
          <ac:chgData name="Watanabe Go" userId="eca159047afb4479" providerId="LiveId" clId="{A60BDDFA-0A16-4EF8-97A5-B5E86D2E192A}" dt="2021-06-01T13:36:11.070" v="3683" actId="20577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A60BDDFA-0A16-4EF8-97A5-B5E86D2E192A}" dt="2021-06-01T13:37:02.245" v="3696" actId="255"/>
          <ac:spMkLst>
            <pc:docMk/>
            <pc:sldMk cId="132179337" sldId="467"/>
            <ac:spMk id="3" creationId="{C9136953-16CC-4FF2-8F30-D7704DD39E9F}"/>
          </ac:spMkLst>
        </pc:spChg>
      </pc:sldChg>
      <pc:sldChg chg="del">
        <pc:chgData name="Watanabe Go" userId="eca159047afb4479" providerId="LiveId" clId="{A60BDDFA-0A16-4EF8-97A5-B5E86D2E192A}" dt="2021-06-01T13:25:05.868" v="3511" actId="47"/>
        <pc:sldMkLst>
          <pc:docMk/>
          <pc:sldMk cId="1493702221" sldId="46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88393456" sldId="469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23106084" sldId="470"/>
        </pc:sldMkLst>
      </pc:sldChg>
      <pc:sldChg chg="del">
        <pc:chgData name="Watanabe Go" userId="eca159047afb4479" providerId="LiveId" clId="{A60BDDFA-0A16-4EF8-97A5-B5E86D2E192A}" dt="2021-06-01T13:24:44.187" v="3508" actId="47"/>
        <pc:sldMkLst>
          <pc:docMk/>
          <pc:sldMk cId="2839708198" sldId="474"/>
        </pc:sldMkLst>
      </pc:sldChg>
      <pc:sldChg chg="del ord">
        <pc:chgData name="Watanabe Go" userId="eca159047afb4479" providerId="LiveId" clId="{A60BDDFA-0A16-4EF8-97A5-B5E86D2E192A}" dt="2021-06-01T16:58:31.348" v="10586" actId="47"/>
        <pc:sldMkLst>
          <pc:docMk/>
          <pc:sldMk cId="2326696881" sldId="475"/>
        </pc:sldMkLst>
      </pc:sldChg>
      <pc:sldChg chg="del">
        <pc:chgData name="Watanabe Go" userId="eca159047afb4479" providerId="LiveId" clId="{A60BDDFA-0A16-4EF8-97A5-B5E86D2E192A}" dt="2021-06-01T13:24:27.386" v="3504" actId="47"/>
        <pc:sldMkLst>
          <pc:docMk/>
          <pc:sldMk cId="1459836627" sldId="47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70396347" sldId="47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54489904" sldId="480"/>
        </pc:sldMkLst>
      </pc:sldChg>
      <pc:sldChg chg="del">
        <pc:chgData name="Watanabe Go" userId="eca159047afb4479" providerId="LiveId" clId="{A60BDDFA-0A16-4EF8-97A5-B5E86D2E192A}" dt="2021-06-01T13:34:12.398" v="3642" actId="47"/>
        <pc:sldMkLst>
          <pc:docMk/>
          <pc:sldMk cId="3649165518" sldId="482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2325581902" sldId="484"/>
        </pc:sldMkLst>
      </pc:sldChg>
      <pc:sldChg chg="modSp mod">
        <pc:chgData name="Watanabe Go" userId="eca159047afb4479" providerId="LiveId" clId="{A60BDDFA-0A16-4EF8-97A5-B5E86D2E192A}" dt="2021-06-02T09:11:35.055" v="16260" actId="20577"/>
        <pc:sldMkLst>
          <pc:docMk/>
          <pc:sldMk cId="200465851" sldId="486"/>
        </pc:sldMkLst>
        <pc:spChg chg="mod">
          <ac:chgData name="Watanabe Go" userId="eca159047afb4479" providerId="LiveId" clId="{A60BDDFA-0A16-4EF8-97A5-B5E86D2E192A}" dt="2021-06-02T09:11:35.055" v="1626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60BDDFA-0A16-4EF8-97A5-B5E86D2E192A}" dt="2021-06-02T09:10:06.415" v="16235" actId="20577"/>
          <ac:spMkLst>
            <pc:docMk/>
            <pc:sldMk cId="200465851" sldId="486"/>
            <ac:spMk id="6" creationId="{883A6878-97A8-4285-8160-A738CCC4EE3A}"/>
          </ac:spMkLst>
        </pc:spChg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073478854" sldId="48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433779419" sldId="48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23949235" sldId="490"/>
        </pc:sldMkLst>
      </pc:sldChg>
      <pc:sldChg chg="del">
        <pc:chgData name="Watanabe Go" userId="eca159047afb4479" providerId="LiveId" clId="{A60BDDFA-0A16-4EF8-97A5-B5E86D2E192A}" dt="2021-06-01T13:24:42.794" v="3507" actId="47"/>
        <pc:sldMkLst>
          <pc:docMk/>
          <pc:sldMk cId="4206676336" sldId="491"/>
        </pc:sldMkLst>
      </pc:sldChg>
      <pc:sldChg chg="del">
        <pc:chgData name="Watanabe Go" userId="eca159047afb4479" providerId="LiveId" clId="{A60BDDFA-0A16-4EF8-97A5-B5E86D2E192A}" dt="2021-06-01T13:24:40.765" v="3506" actId="47"/>
        <pc:sldMkLst>
          <pc:docMk/>
          <pc:sldMk cId="4063572201" sldId="492"/>
        </pc:sldMkLst>
      </pc:sldChg>
      <pc:sldChg chg="del">
        <pc:chgData name="Watanabe Go" userId="eca159047afb4479" providerId="LiveId" clId="{A60BDDFA-0A16-4EF8-97A5-B5E86D2E192A}" dt="2021-06-01T13:34:27.270" v="3644" actId="47"/>
        <pc:sldMkLst>
          <pc:docMk/>
          <pc:sldMk cId="517103015" sldId="493"/>
        </pc:sldMkLst>
      </pc:sldChg>
      <pc:sldChg chg="del">
        <pc:chgData name="Watanabe Go" userId="eca159047afb4479" providerId="LiveId" clId="{A60BDDFA-0A16-4EF8-97A5-B5E86D2E192A}" dt="2021-06-01T13:34:13.835" v="3643" actId="47"/>
        <pc:sldMkLst>
          <pc:docMk/>
          <pc:sldMk cId="3463099410" sldId="494"/>
        </pc:sldMkLst>
      </pc:sldChg>
      <pc:sldChg chg="del">
        <pc:chgData name="Watanabe Go" userId="eca159047afb4479" providerId="LiveId" clId="{A60BDDFA-0A16-4EF8-97A5-B5E86D2E192A}" dt="2021-06-01T13:25:18.549" v="3512" actId="47"/>
        <pc:sldMkLst>
          <pc:docMk/>
          <pc:sldMk cId="1326509478" sldId="495"/>
        </pc:sldMkLst>
      </pc:sldChg>
      <pc:sldChg chg="del">
        <pc:chgData name="Watanabe Go" userId="eca159047afb4479" providerId="LiveId" clId="{A60BDDFA-0A16-4EF8-97A5-B5E86D2E192A}" dt="2021-06-01T13:24:48.735" v="3509" actId="47"/>
        <pc:sldMkLst>
          <pc:docMk/>
          <pc:sldMk cId="3032997743" sldId="49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6904863" sldId="49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93544752" sldId="499"/>
        </pc:sldMkLst>
      </pc:sldChg>
      <pc:sldChg chg="del">
        <pc:chgData name="Watanabe Go" userId="eca159047afb4479" providerId="LiveId" clId="{A60BDDFA-0A16-4EF8-97A5-B5E86D2E192A}" dt="2021-06-01T13:24:53.084" v="3510" actId="47"/>
        <pc:sldMkLst>
          <pc:docMk/>
          <pc:sldMk cId="611991593" sldId="500"/>
        </pc:sldMkLst>
      </pc:sldChg>
      <pc:sldChg chg="del">
        <pc:chgData name="Watanabe Go" userId="eca159047afb4479" providerId="LiveId" clId="{A60BDDFA-0A16-4EF8-97A5-B5E86D2E192A}" dt="2021-06-01T13:24:36.395" v="3505" actId="47"/>
        <pc:sldMkLst>
          <pc:docMk/>
          <pc:sldMk cId="2439801334" sldId="501"/>
        </pc:sldMkLst>
      </pc:sldChg>
      <pc:sldChg chg="del">
        <pc:chgData name="Watanabe Go" userId="eca159047afb4479" providerId="LiveId" clId="{A60BDDFA-0A16-4EF8-97A5-B5E86D2E192A}" dt="2021-06-01T13:24:05.545" v="3499" actId="47"/>
        <pc:sldMkLst>
          <pc:docMk/>
          <pc:sldMk cId="37388890" sldId="502"/>
        </pc:sldMkLst>
      </pc:sldChg>
      <pc:sldChg chg="del">
        <pc:chgData name="Watanabe Go" userId="eca159047afb4479" providerId="LiveId" clId="{A60BDDFA-0A16-4EF8-97A5-B5E86D2E192A}" dt="2021-06-01T13:24:03.695" v="3498" actId="47"/>
        <pc:sldMkLst>
          <pc:docMk/>
          <pc:sldMk cId="3106124405" sldId="503"/>
        </pc:sldMkLst>
      </pc:sldChg>
      <pc:sldChg chg="del">
        <pc:chgData name="Watanabe Go" userId="eca159047afb4479" providerId="LiveId" clId="{A60BDDFA-0A16-4EF8-97A5-B5E86D2E192A}" dt="2021-06-01T13:23:57.631" v="3497" actId="47"/>
        <pc:sldMkLst>
          <pc:docMk/>
          <pc:sldMk cId="3874115530" sldId="504"/>
        </pc:sldMkLst>
      </pc:sldChg>
      <pc:sldChg chg="del">
        <pc:chgData name="Watanabe Go" userId="eca159047afb4479" providerId="LiveId" clId="{A60BDDFA-0A16-4EF8-97A5-B5E86D2E192A}" dt="2021-06-01T13:24:18.874" v="3503" actId="47"/>
        <pc:sldMkLst>
          <pc:docMk/>
          <pc:sldMk cId="609787365" sldId="505"/>
        </pc:sldMkLst>
      </pc:sldChg>
      <pc:sldChg chg="add del">
        <pc:chgData name="Watanabe Go" userId="eca159047afb4479" providerId="LiveId" clId="{A60BDDFA-0A16-4EF8-97A5-B5E86D2E192A}" dt="2021-06-01T13:24:16.556" v="3502" actId="47"/>
        <pc:sldMkLst>
          <pc:docMk/>
          <pc:sldMk cId="3761395206" sldId="506"/>
        </pc:sldMkLst>
      </pc:sldChg>
      <pc:sldChg chg="del">
        <pc:chgData name="Watanabe Go" userId="eca159047afb4479" providerId="LiveId" clId="{A60BDDFA-0A16-4EF8-97A5-B5E86D2E192A}" dt="2021-06-01T13:23:47.677" v="3496" actId="47"/>
        <pc:sldMkLst>
          <pc:docMk/>
          <pc:sldMk cId="2371755245" sldId="507"/>
        </pc:sldMkLst>
      </pc:sldChg>
      <pc:sldChg chg="modSp new del mod ord">
        <pc:chgData name="Watanabe Go" userId="eca159047afb4479" providerId="LiveId" clId="{A60BDDFA-0A16-4EF8-97A5-B5E86D2E192A}" dt="2021-06-01T13:37:14.384" v="3697" actId="47"/>
        <pc:sldMkLst>
          <pc:docMk/>
          <pc:sldMk cId="259949770" sldId="508"/>
        </pc:sldMkLst>
        <pc:spChg chg="mod">
          <ac:chgData name="Watanabe Go" userId="eca159047afb4479" providerId="LiveId" clId="{A60BDDFA-0A16-4EF8-97A5-B5E86D2E192A}" dt="2021-06-01T04:38:21.416" v="51" actId="20577"/>
          <ac:spMkLst>
            <pc:docMk/>
            <pc:sldMk cId="259949770" sldId="508"/>
            <ac:spMk id="2" creationId="{232D9373-A4D1-49FF-911C-B2BBB82E419E}"/>
          </ac:spMkLst>
        </pc:spChg>
        <pc:spChg chg="mod">
          <ac:chgData name="Watanabe Go" userId="eca159047afb4479" providerId="LiveId" clId="{A60BDDFA-0A16-4EF8-97A5-B5E86D2E192A}" dt="2021-06-01T04:38:17.506" v="39"/>
          <ac:spMkLst>
            <pc:docMk/>
            <pc:sldMk cId="259949770" sldId="508"/>
            <ac:spMk id="4" creationId="{22492ADE-F50A-4B14-8368-FA650CDDDD8A}"/>
          </ac:spMkLst>
        </pc:spChg>
      </pc:sldChg>
      <pc:sldChg chg="addSp delSp modSp new mod ord">
        <pc:chgData name="Watanabe Go" userId="eca159047afb4479" providerId="LiveId" clId="{A60BDDFA-0A16-4EF8-97A5-B5E86D2E192A}" dt="2021-06-02T09:24:04.702" v="16485" actId="20577"/>
        <pc:sldMkLst>
          <pc:docMk/>
          <pc:sldMk cId="2448767366" sldId="509"/>
        </pc:sldMkLst>
        <pc:spChg chg="mod">
          <ac:chgData name="Watanabe Go" userId="eca159047afb4479" providerId="LiveId" clId="{A60BDDFA-0A16-4EF8-97A5-B5E86D2E192A}" dt="2021-06-01T18:28:03.692" v="13718" actId="20577"/>
          <ac:spMkLst>
            <pc:docMk/>
            <pc:sldMk cId="2448767366" sldId="509"/>
            <ac:spMk id="2" creationId="{66E9A0F7-2DF6-4DAE-A6E1-BB9D88D45656}"/>
          </ac:spMkLst>
        </pc:spChg>
        <pc:spChg chg="mod">
          <ac:chgData name="Watanabe Go" userId="eca159047afb4479" providerId="LiveId" clId="{A60BDDFA-0A16-4EF8-97A5-B5E86D2E192A}" dt="2021-06-02T09:24:04.702" v="16485" actId="20577"/>
          <ac:spMkLst>
            <pc:docMk/>
            <pc:sldMk cId="2448767366" sldId="509"/>
            <ac:spMk id="4" creationId="{FB09BB06-121A-4664-B2FF-D10179C044B0}"/>
          </ac:spMkLst>
        </pc:spChg>
        <pc:spChg chg="add del mod">
          <ac:chgData name="Watanabe Go" userId="eca159047afb4479" providerId="LiveId" clId="{A60BDDFA-0A16-4EF8-97A5-B5E86D2E192A}" dt="2021-06-01T17:57:41.437" v="12366" actId="478"/>
          <ac:spMkLst>
            <pc:docMk/>
            <pc:sldMk cId="2448767366" sldId="509"/>
            <ac:spMk id="5" creationId="{610514A4-9DDA-4A15-87E7-F31414A88B15}"/>
          </ac:spMkLst>
        </pc:spChg>
      </pc:sldChg>
      <pc:sldChg chg="addSp modSp new del mod ord">
        <pc:chgData name="Watanabe Go" userId="eca159047afb4479" providerId="LiveId" clId="{A60BDDFA-0A16-4EF8-97A5-B5E86D2E192A}" dt="2021-06-01T18:22:29.154" v="13443" actId="47"/>
        <pc:sldMkLst>
          <pc:docMk/>
          <pc:sldMk cId="3378659332" sldId="510"/>
        </pc:sldMkLst>
        <pc:spChg chg="mod">
          <ac:chgData name="Watanabe Go" userId="eca159047afb4479" providerId="LiveId" clId="{A60BDDFA-0A16-4EF8-97A5-B5E86D2E192A}" dt="2021-06-01T11:14:31.496" v="279" actId="20577"/>
          <ac:spMkLst>
            <pc:docMk/>
            <pc:sldMk cId="3378659332" sldId="510"/>
            <ac:spMk id="2" creationId="{90771632-FD80-48A3-8864-8CEBB9B664BA}"/>
          </ac:spMkLst>
        </pc:spChg>
        <pc:spChg chg="mod">
          <ac:chgData name="Watanabe Go" userId="eca159047afb4479" providerId="LiveId" clId="{A60BDDFA-0A16-4EF8-97A5-B5E86D2E192A}" dt="2021-06-01T11:15:05.978" v="380" actId="20577"/>
          <ac:spMkLst>
            <pc:docMk/>
            <pc:sldMk cId="3378659332" sldId="510"/>
            <ac:spMk id="4" creationId="{3DAB19EA-0261-4C62-839B-95753B77DFD1}"/>
          </ac:spMkLst>
        </pc:spChg>
        <pc:spChg chg="add mod">
          <ac:chgData name="Watanabe Go" userId="eca159047afb4479" providerId="LiveId" clId="{A60BDDFA-0A16-4EF8-97A5-B5E86D2E192A}" dt="2021-06-01T18:22:08.229" v="13442" actId="20577"/>
          <ac:spMkLst>
            <pc:docMk/>
            <pc:sldMk cId="3378659332" sldId="510"/>
            <ac:spMk id="5" creationId="{60E0992E-0A48-40E0-B323-CA9378DEE598}"/>
          </ac:spMkLst>
        </pc:spChg>
        <pc:spChg chg="add mod">
          <ac:chgData name="Watanabe Go" userId="eca159047afb4479" providerId="LiveId" clId="{A60BDDFA-0A16-4EF8-97A5-B5E86D2E192A}" dt="2021-06-01T13:28:43.364" v="3548" actId="20577"/>
          <ac:spMkLst>
            <pc:docMk/>
            <pc:sldMk cId="3378659332" sldId="510"/>
            <ac:spMk id="6" creationId="{D0D8589D-EA71-48A6-AFB6-A84297A13D40}"/>
          </ac:spMkLst>
        </pc:spChg>
        <pc:spChg chg="add mod">
          <ac:chgData name="Watanabe Go" userId="eca159047afb4479" providerId="LiveId" clId="{A60BDDFA-0A16-4EF8-97A5-B5E86D2E192A}" dt="2021-06-01T13:29:04.898" v="3577" actId="14100"/>
          <ac:spMkLst>
            <pc:docMk/>
            <pc:sldMk cId="3378659332" sldId="510"/>
            <ac:spMk id="7" creationId="{FD0E10FF-4DF0-43C9-BA4F-B881DE90F216}"/>
          </ac:spMkLst>
        </pc:spChg>
      </pc:sldChg>
      <pc:sldChg chg="addSp delSp modSp new mod">
        <pc:chgData name="Watanabe Go" userId="eca159047afb4479" providerId="LiveId" clId="{A60BDDFA-0A16-4EF8-97A5-B5E86D2E192A}" dt="2021-06-02T08:42:42.740" v="15636" actId="478"/>
        <pc:sldMkLst>
          <pc:docMk/>
          <pc:sldMk cId="2853067737" sldId="511"/>
        </pc:sldMkLst>
        <pc:spChg chg="mod">
          <ac:chgData name="Watanabe Go" userId="eca159047afb4479" providerId="LiveId" clId="{A60BDDFA-0A16-4EF8-97A5-B5E86D2E192A}" dt="2021-06-02T06:32:30.957" v="14489" actId="20577"/>
          <ac:spMkLst>
            <pc:docMk/>
            <pc:sldMk cId="2853067737" sldId="511"/>
            <ac:spMk id="2" creationId="{DF62EB28-2DB6-46A3-AF9D-1BD53C1B8401}"/>
          </ac:spMkLst>
        </pc:spChg>
        <pc:spChg chg="mod">
          <ac:chgData name="Watanabe Go" userId="eca159047afb4479" providerId="LiveId" clId="{A60BDDFA-0A16-4EF8-97A5-B5E86D2E192A}" dt="2021-06-02T06:32:04.266" v="14486" actId="20577"/>
          <ac:spMkLst>
            <pc:docMk/>
            <pc:sldMk cId="2853067737" sldId="511"/>
            <ac:spMk id="4" creationId="{E9BD284B-B448-4D5F-8C7C-5A616270B62E}"/>
          </ac:spMkLst>
        </pc:spChg>
        <pc:spChg chg="add del mod">
          <ac:chgData name="Watanabe Go" userId="eca159047afb4479" providerId="LiveId" clId="{A60BDDFA-0A16-4EF8-97A5-B5E86D2E192A}" dt="2021-06-02T08:42:42.740" v="15636" actId="478"/>
          <ac:spMkLst>
            <pc:docMk/>
            <pc:sldMk cId="2853067737" sldId="511"/>
            <ac:spMk id="5" creationId="{34C9D9B2-44E8-4044-B545-D9D066240278}"/>
          </ac:spMkLst>
        </pc:spChg>
      </pc:sldChg>
      <pc:sldChg chg="modSp new del mod ord">
        <pc:chgData name="Watanabe Go" userId="eca159047afb4479" providerId="LiveId" clId="{A60BDDFA-0A16-4EF8-97A5-B5E86D2E192A}" dt="2021-06-01T18:22:58.114" v="13446" actId="47"/>
        <pc:sldMkLst>
          <pc:docMk/>
          <pc:sldMk cId="4263763366" sldId="512"/>
        </pc:sldMkLst>
        <pc:spChg chg="mod">
          <ac:chgData name="Watanabe Go" userId="eca159047afb4479" providerId="LiveId" clId="{A60BDDFA-0A16-4EF8-97A5-B5E86D2E192A}" dt="2021-06-01T11:34:12.691" v="1669" actId="20577"/>
          <ac:spMkLst>
            <pc:docMk/>
            <pc:sldMk cId="4263763366" sldId="512"/>
            <ac:spMk id="2" creationId="{3C6B1903-99E5-4FA9-BB0D-B442B0429F4A}"/>
          </ac:spMkLst>
        </pc:spChg>
      </pc:sldChg>
      <pc:sldChg chg="addSp modSp new mod ord">
        <pc:chgData name="Watanabe Go" userId="eca159047afb4479" providerId="LiveId" clId="{A60BDDFA-0A16-4EF8-97A5-B5E86D2E192A}" dt="2021-06-02T08:33:52.355" v="15635" actId="1035"/>
        <pc:sldMkLst>
          <pc:docMk/>
          <pc:sldMk cId="788957156" sldId="513"/>
        </pc:sldMkLst>
        <pc:spChg chg="mod">
          <ac:chgData name="Watanabe Go" userId="eca159047afb4479" providerId="LiveId" clId="{A60BDDFA-0A16-4EF8-97A5-B5E86D2E192A}" dt="2021-06-01T11:35:23.673" v="1689" actId="20577"/>
          <ac:spMkLst>
            <pc:docMk/>
            <pc:sldMk cId="788957156" sldId="513"/>
            <ac:spMk id="2" creationId="{BA0CBD11-DCAE-4EDD-B32F-E45733397437}"/>
          </ac:spMkLst>
        </pc:spChg>
        <pc:spChg chg="mod">
          <ac:chgData name="Watanabe Go" userId="eca159047afb4479" providerId="LiveId" clId="{A60BDDFA-0A16-4EF8-97A5-B5E86D2E192A}" dt="2021-06-02T08:33:29.489" v="15616" actId="20577"/>
          <ac:spMkLst>
            <pc:docMk/>
            <pc:sldMk cId="788957156" sldId="513"/>
            <ac:spMk id="4" creationId="{876D3955-DB5B-4DD9-B287-32EB3187ED47}"/>
          </ac:spMkLst>
        </pc:spChg>
        <pc:picChg chg="add mod modCrop">
          <ac:chgData name="Watanabe Go" userId="eca159047afb4479" providerId="LiveId" clId="{A60BDDFA-0A16-4EF8-97A5-B5E86D2E192A}" dt="2021-06-02T08:33:49.437" v="15629" actId="14100"/>
          <ac:picMkLst>
            <pc:docMk/>
            <pc:sldMk cId="788957156" sldId="513"/>
            <ac:picMk id="6" creationId="{1149825D-2F7D-4CE1-AA9A-C859E5650055}"/>
          </ac:picMkLst>
        </pc:picChg>
        <pc:picChg chg="add mod modCrop">
          <ac:chgData name="Watanabe Go" userId="eca159047afb4479" providerId="LiveId" clId="{A60BDDFA-0A16-4EF8-97A5-B5E86D2E192A}" dt="2021-06-02T08:33:52.355" v="15635" actId="1035"/>
          <ac:picMkLst>
            <pc:docMk/>
            <pc:sldMk cId="788957156" sldId="513"/>
            <ac:picMk id="8" creationId="{241E774C-9A83-4371-8922-C67F843A2C86}"/>
          </ac:picMkLst>
        </pc:picChg>
      </pc:sldChg>
      <pc:sldChg chg="modSp new del mod ord">
        <pc:chgData name="Watanabe Go" userId="eca159047afb4479" providerId="LiveId" clId="{A60BDDFA-0A16-4EF8-97A5-B5E86D2E192A}" dt="2021-06-01T18:23:11.345" v="13447" actId="47"/>
        <pc:sldMkLst>
          <pc:docMk/>
          <pc:sldMk cId="2200864266" sldId="514"/>
        </pc:sldMkLst>
        <pc:spChg chg="mod">
          <ac:chgData name="Watanabe Go" userId="eca159047afb4479" providerId="LiveId" clId="{A60BDDFA-0A16-4EF8-97A5-B5E86D2E192A}" dt="2021-06-01T12:14:54.318" v="1893" actId="20577"/>
          <ac:spMkLst>
            <pc:docMk/>
            <pc:sldMk cId="2200864266" sldId="514"/>
            <ac:spMk id="2" creationId="{B55805F1-6935-4BB4-8BD4-8393D97FFFBA}"/>
          </ac:spMkLst>
        </pc:spChg>
      </pc:sldChg>
      <pc:sldChg chg="modSp add mod">
        <pc:chgData name="Watanabe Go" userId="eca159047afb4479" providerId="LiveId" clId="{A60BDDFA-0A16-4EF8-97A5-B5E86D2E192A}" dt="2021-06-02T07:07:00.208" v="14865" actId="20577"/>
        <pc:sldMkLst>
          <pc:docMk/>
          <pc:sldMk cId="3600268443" sldId="515"/>
        </pc:sldMkLst>
        <pc:spChg chg="mod">
          <ac:chgData name="Watanabe Go" userId="eca159047afb4479" providerId="LiveId" clId="{A60BDDFA-0A16-4EF8-97A5-B5E86D2E192A}" dt="2021-06-02T07:07:00.208" v="14865" actId="20577"/>
          <ac:spMkLst>
            <pc:docMk/>
            <pc:sldMk cId="3600268443" sldId="515"/>
            <ac:spMk id="2" creationId="{B55805F1-6935-4BB4-8BD4-8393D97FFFBA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1T16:04:38.839" v="7711" actId="20577"/>
        <pc:sldMkLst>
          <pc:docMk/>
          <pc:sldMk cId="1794302149" sldId="516"/>
        </pc:sldMkLst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2" creationId="{4C031D36-3B80-49E9-A86E-34B393141D6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" creationId="{F5A8CAF8-C463-4AFF-A81F-453FE939401D}"/>
          </ac:spMkLst>
        </pc:spChg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3" creationId="{95542951-89A2-4A05-BBA5-226A01849BAA}"/>
          </ac:spMkLst>
        </pc:spChg>
        <pc:spChg chg="add mod ord">
          <ac:chgData name="Watanabe Go" userId="eca159047afb4479" providerId="LiveId" clId="{A60BDDFA-0A16-4EF8-97A5-B5E86D2E192A}" dt="2021-06-01T14:57:01.677" v="5718" actId="20577"/>
          <ac:spMkLst>
            <pc:docMk/>
            <pc:sldMk cId="1794302149" sldId="516"/>
            <ac:spMk id="4" creationId="{05B43930-9C01-4A7A-93E4-E7C087849B40}"/>
          </ac:spMkLst>
        </pc:spChg>
        <pc:spChg chg="add del mod ord">
          <ac:chgData name="Watanabe Go" userId="eca159047afb4479" providerId="LiveId" clId="{A60BDDFA-0A16-4EF8-97A5-B5E86D2E192A}" dt="2021-06-01T14:22:04.412" v="4326" actId="478"/>
          <ac:spMkLst>
            <pc:docMk/>
            <pc:sldMk cId="1794302149" sldId="516"/>
            <ac:spMk id="5" creationId="{EE4400EF-0E70-472D-A495-62FBCC5AD671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6" creationId="{DADA5A84-0804-43E2-B5E7-B2D97C3B30D3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7" creationId="{D3CDEC48-798D-4AA6-BC6A-E66FD8A94719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8" creationId="{A052CB4C-1E0E-4AE9-A8C3-5075F0904730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9" creationId="{E1D3F094-E07D-440D-B4D3-9FC0910BE85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0" creationId="{BBB53986-18DE-467E-8084-C0EA11BF54E7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1" creationId="{CD91D91B-ECA0-4987-A187-D285DEE02952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2" creationId="{C086F6DF-4B06-4863-9DD4-00AE25AC2F9A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3" creationId="{CDBA0D7C-617D-4BA8-831A-4C06F30A34F2}"/>
          </ac:spMkLst>
        </pc:spChg>
        <pc:spChg chg="add del mod">
          <ac:chgData name="Watanabe Go" userId="eca159047afb4479" providerId="LiveId" clId="{A60BDDFA-0A16-4EF8-97A5-B5E86D2E192A}" dt="2021-06-01T14:27:44.405" v="4624" actId="478"/>
          <ac:spMkLst>
            <pc:docMk/>
            <pc:sldMk cId="1794302149" sldId="516"/>
            <ac:spMk id="15" creationId="{1841B869-76D6-47C4-BD61-4D4E61335ADB}"/>
          </ac:spMkLst>
        </pc:spChg>
        <pc:spChg chg="add del mod">
          <ac:chgData name="Watanabe Go" userId="eca159047afb4479" providerId="LiveId" clId="{A60BDDFA-0A16-4EF8-97A5-B5E86D2E192A}" dt="2021-06-01T14:24:34.782" v="4476" actId="478"/>
          <ac:spMkLst>
            <pc:docMk/>
            <pc:sldMk cId="1794302149" sldId="516"/>
            <ac:spMk id="16" creationId="{14DA9AB2-28EF-47E1-9530-D86DB0C1A562}"/>
          </ac:spMkLst>
        </pc:spChg>
        <pc:spChg chg="add mod">
          <ac:chgData name="Watanabe Go" userId="eca159047afb4479" providerId="LiveId" clId="{A60BDDFA-0A16-4EF8-97A5-B5E86D2E192A}" dt="2021-06-01T16:04:38.839" v="7711" actId="20577"/>
          <ac:spMkLst>
            <pc:docMk/>
            <pc:sldMk cId="1794302149" sldId="516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18" creationId="{0A8131F7-D51E-4CDB-A051-880249698892}"/>
          </ac:spMkLst>
        </pc:spChg>
        <pc:spChg chg="add del mod">
          <ac:chgData name="Watanabe Go" userId="eca159047afb4479" providerId="LiveId" clId="{A60BDDFA-0A16-4EF8-97A5-B5E86D2E192A}" dt="2021-06-01T14:42:08.457" v="5181" actId="478"/>
          <ac:spMkLst>
            <pc:docMk/>
            <pc:sldMk cId="1794302149" sldId="516"/>
            <ac:spMk id="19" creationId="{0936B912-7D20-414D-B513-60292085FBE6}"/>
          </ac:spMkLst>
        </pc:spChg>
        <pc:spChg chg="add del mod">
          <ac:chgData name="Watanabe Go" userId="eca159047afb4479" providerId="LiveId" clId="{A60BDDFA-0A16-4EF8-97A5-B5E86D2E192A}" dt="2021-06-01T14:26:14.530" v="4530" actId="478"/>
          <ac:spMkLst>
            <pc:docMk/>
            <pc:sldMk cId="1794302149" sldId="516"/>
            <ac:spMk id="20" creationId="{4608986D-A6AF-4737-B751-26F1F1413C5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1" creationId="{22AA83E7-F375-4064-AD39-A8668C1189DE}"/>
          </ac:spMkLst>
        </pc:spChg>
        <pc:spChg chg="add mod">
          <ac:chgData name="Watanabe Go" userId="eca159047afb4479" providerId="LiveId" clId="{A60BDDFA-0A16-4EF8-97A5-B5E86D2E192A}" dt="2021-06-01T15:02:02.470" v="5867" actId="14100"/>
          <ac:spMkLst>
            <pc:docMk/>
            <pc:sldMk cId="1794302149" sldId="516"/>
            <ac:spMk id="23" creationId="{EA308516-9C8E-4B01-8E35-F4940FA13C16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4" creationId="{2EC00713-2BBF-4412-8B85-81811582E3BD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5" creationId="{FCEAE753-FCBF-4D41-9496-624F34826AA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6" creationId="{D1D6131C-DA87-4FFF-95AE-7A3EE6D8D42A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8" creationId="{65A3B5D6-9380-40C2-8D25-A3341D70368C}"/>
          </ac:spMkLst>
        </pc:spChg>
        <pc:spChg chg="add mod">
          <ac:chgData name="Watanabe Go" userId="eca159047afb4479" providerId="LiveId" clId="{A60BDDFA-0A16-4EF8-97A5-B5E86D2E192A}" dt="2021-06-01T15:02:09.348" v="5875" actId="20577"/>
          <ac:spMkLst>
            <pc:docMk/>
            <pc:sldMk cId="1794302149" sldId="516"/>
            <ac:spMk id="29" creationId="{DAD3458B-C91E-4814-87CA-6002FED1CA6E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39" creationId="{4655E7CF-4B05-451D-91E6-482265993592}"/>
          </ac:spMkLst>
        </pc:spChg>
        <pc:spChg chg="add mod">
          <ac:chgData name="Watanabe Go" userId="eca159047afb4479" providerId="LiveId" clId="{A60BDDFA-0A16-4EF8-97A5-B5E86D2E192A}" dt="2021-06-01T14:58:39.379" v="5834" actId="14100"/>
          <ac:spMkLst>
            <pc:docMk/>
            <pc:sldMk cId="1794302149" sldId="516"/>
            <ac:spMk id="42" creationId="{45B8E113-CE5E-4F7D-9AF1-B63B865F5DCB}"/>
          </ac:spMkLst>
        </pc:spChg>
        <pc:spChg chg="add mod">
          <ac:chgData name="Watanabe Go" userId="eca159047afb4479" providerId="LiveId" clId="{A60BDDFA-0A16-4EF8-97A5-B5E86D2E192A}" dt="2021-06-01T15:05:22.706" v="5923" actId="1036"/>
          <ac:spMkLst>
            <pc:docMk/>
            <pc:sldMk cId="1794302149" sldId="516"/>
            <ac:spMk id="48" creationId="{FABCEF10-6111-48EA-9FEC-D2E58A39F0F3}"/>
          </ac:spMkLst>
        </pc:spChg>
        <pc:cxnChg chg="add del mod">
          <ac:chgData name="Watanabe Go" userId="eca159047afb4479" providerId="LiveId" clId="{A60BDDFA-0A16-4EF8-97A5-B5E86D2E192A}" dt="2021-06-01T14:40:33.532" v="5116" actId="478"/>
          <ac:cxnSpMkLst>
            <pc:docMk/>
            <pc:sldMk cId="1794302149" sldId="516"/>
            <ac:cxnSpMk id="14" creationId="{27300BFC-597D-43D2-8F47-4FA20D3DA729}"/>
          </ac:cxnSpMkLst>
        </pc:cxnChg>
        <pc:cxnChg chg="add mod">
          <ac:chgData name="Watanabe Go" userId="eca159047afb4479" providerId="LiveId" clId="{A60BDDFA-0A16-4EF8-97A5-B5E86D2E192A}" dt="2021-06-01T14:55:21.438" v="5587" actId="1035"/>
          <ac:cxnSpMkLst>
            <pc:docMk/>
            <pc:sldMk cId="1794302149" sldId="516"/>
            <ac:cxnSpMk id="27" creationId="{A4B5842C-57E9-4823-9707-CA942C8F6402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2" creationId="{040C30B1-85A7-452D-ABFD-CEA14C55EFC5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3" creationId="{6B758625-0334-449F-A574-7768D5AE41BE}"/>
          </ac:cxnSpMkLst>
        </pc:cxnChg>
        <pc:cxnChg chg="add mod ord">
          <ac:chgData name="Watanabe Go" userId="eca159047afb4479" providerId="LiveId" clId="{A60BDDFA-0A16-4EF8-97A5-B5E86D2E192A}" dt="2021-06-01T15:06:06.922" v="5924" actId="167"/>
          <ac:cxnSpMkLst>
            <pc:docMk/>
            <pc:sldMk cId="1794302149" sldId="516"/>
            <ac:cxnSpMk id="36" creationId="{9987F666-B97E-4E49-ABBD-326BBAF7A81F}"/>
          </ac:cxnSpMkLst>
        </pc:cxnChg>
        <pc:cxnChg chg="add del mod">
          <ac:chgData name="Watanabe Go" userId="eca159047afb4479" providerId="LiveId" clId="{A60BDDFA-0A16-4EF8-97A5-B5E86D2E192A}" dt="2021-06-01T14:55:28.057" v="5589"/>
          <ac:cxnSpMkLst>
            <pc:docMk/>
            <pc:sldMk cId="1794302149" sldId="516"/>
            <ac:cxnSpMk id="41" creationId="{82125F23-638B-4F5F-8774-21D35BA79825}"/>
          </ac:cxnSpMkLst>
        </pc:cxnChg>
        <pc:cxnChg chg="add mod">
          <ac:chgData name="Watanabe Go" userId="eca159047afb4479" providerId="LiveId" clId="{A60BDDFA-0A16-4EF8-97A5-B5E86D2E192A}" dt="2021-06-01T15:00:56.598" v="5857" actId="1037"/>
          <ac:cxnSpMkLst>
            <pc:docMk/>
            <pc:sldMk cId="1794302149" sldId="516"/>
            <ac:cxnSpMk id="45" creationId="{78ABAAC1-4C6B-4AA0-A2CB-0A59EA0E0637}"/>
          </ac:cxnSpMkLst>
        </pc:cxnChg>
        <pc:cxnChg chg="add mod">
          <ac:chgData name="Watanabe Go" userId="eca159047afb4479" providerId="LiveId" clId="{A60BDDFA-0A16-4EF8-97A5-B5E86D2E192A}" dt="2021-06-01T15:00:52.124" v="5853" actId="1037"/>
          <ac:cxnSpMkLst>
            <pc:docMk/>
            <pc:sldMk cId="1794302149" sldId="516"/>
            <ac:cxnSpMk id="47" creationId="{918530DF-43D5-4EFD-AB0A-EE217F32B9B9}"/>
          </ac:cxnSpMkLst>
        </pc:cxnChg>
      </pc:sldChg>
      <pc:sldChg chg="new del">
        <pc:chgData name="Watanabe Go" userId="eca159047afb4479" providerId="LiveId" clId="{A60BDDFA-0A16-4EF8-97A5-B5E86D2E192A}" dt="2021-06-01T16:58:29.005" v="10585" actId="47"/>
        <pc:sldMkLst>
          <pc:docMk/>
          <pc:sldMk cId="1651013404" sldId="517"/>
        </pc:sldMkLst>
      </pc:sldChg>
      <pc:sldChg chg="modSp new del mod">
        <pc:chgData name="Watanabe Go" userId="eca159047afb4479" providerId="LiveId" clId="{A60BDDFA-0A16-4EF8-97A5-B5E86D2E192A}" dt="2021-06-01T16:58:23.399" v="10582" actId="47"/>
        <pc:sldMkLst>
          <pc:docMk/>
          <pc:sldMk cId="3733007934" sldId="518"/>
        </pc:sldMkLst>
        <pc:spChg chg="mod">
          <ac:chgData name="Watanabe Go" userId="eca159047afb4479" providerId="LiveId" clId="{A60BDDFA-0A16-4EF8-97A5-B5E86D2E192A}" dt="2021-06-01T12:17:07.246" v="1960" actId="20577"/>
          <ac:spMkLst>
            <pc:docMk/>
            <pc:sldMk cId="3733007934" sldId="518"/>
            <ac:spMk id="2" creationId="{5D269B25-6803-420F-9516-8926126EADFB}"/>
          </ac:spMkLst>
        </pc:spChg>
      </pc:sldChg>
      <pc:sldChg chg="modSp new del mod">
        <pc:chgData name="Watanabe Go" userId="eca159047afb4479" providerId="LiveId" clId="{A60BDDFA-0A16-4EF8-97A5-B5E86D2E192A}" dt="2021-06-01T16:58:21.330" v="10581" actId="47"/>
        <pc:sldMkLst>
          <pc:docMk/>
          <pc:sldMk cId="157072775" sldId="519"/>
        </pc:sldMkLst>
        <pc:spChg chg="mod">
          <ac:chgData name="Watanabe Go" userId="eca159047afb4479" providerId="LiveId" clId="{A60BDDFA-0A16-4EF8-97A5-B5E86D2E192A}" dt="2021-06-01T12:17:16.129" v="1992" actId="20577"/>
          <ac:spMkLst>
            <pc:docMk/>
            <pc:sldMk cId="157072775" sldId="519"/>
            <ac:spMk id="2" creationId="{396E92F4-A435-42EF-9208-DC41C5547517}"/>
          </ac:spMkLst>
        </pc:spChg>
      </pc:sldChg>
      <pc:sldChg chg="addSp delSp modSp new mod">
        <pc:chgData name="Watanabe Go" userId="eca159047afb4479" providerId="LiveId" clId="{A60BDDFA-0A16-4EF8-97A5-B5E86D2E192A}" dt="2021-06-02T09:47:06.327" v="16615" actId="1038"/>
        <pc:sldMkLst>
          <pc:docMk/>
          <pc:sldMk cId="2529429799" sldId="520"/>
        </pc:sldMkLst>
        <pc:spChg chg="mod">
          <ac:chgData name="Watanabe Go" userId="eca159047afb4479" providerId="LiveId" clId="{A60BDDFA-0A16-4EF8-97A5-B5E86D2E192A}" dt="2021-06-02T09:07:57.513" v="16089"/>
          <ac:spMkLst>
            <pc:docMk/>
            <pc:sldMk cId="2529429799" sldId="520"/>
            <ac:spMk id="2" creationId="{E4DC698B-CD0E-40AE-BEB4-CFAF0BF2E9BF}"/>
          </ac:spMkLst>
        </pc:spChg>
        <pc:spChg chg="mod">
          <ac:chgData name="Watanabe Go" userId="eca159047afb4479" providerId="LiveId" clId="{A60BDDFA-0A16-4EF8-97A5-B5E86D2E192A}" dt="2021-06-02T09:08:38.903" v="16184" actId="20577"/>
          <ac:spMkLst>
            <pc:docMk/>
            <pc:sldMk cId="2529429799" sldId="520"/>
            <ac:spMk id="4" creationId="{B270DD7D-493A-47D0-8A66-D236B781AB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5" creationId="{444FA7D1-19AD-45D6-B44C-24EE6E5ACE70}"/>
          </ac:spMkLst>
        </pc:spChg>
        <pc:spChg chg="add del mod">
          <ac:chgData name="Watanabe Go" userId="eca159047afb4479" providerId="LiveId" clId="{A60BDDFA-0A16-4EF8-97A5-B5E86D2E192A}" dt="2021-06-01T16:44:33.824" v="9528" actId="478"/>
          <ac:spMkLst>
            <pc:docMk/>
            <pc:sldMk cId="2529429799" sldId="520"/>
            <ac:spMk id="7" creationId="{9BA8188C-40DE-4AC6-9A67-097D05A792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8" creationId="{CE023B85-D79F-414B-B0C3-D35A781DCB57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9" creationId="{A93A5510-142F-4CD4-8DA8-7B3B9062099F}"/>
          </ac:spMkLst>
        </pc:spChg>
        <pc:spChg chg="add mod">
          <ac:chgData name="Watanabe Go" userId="eca159047afb4479" providerId="LiveId" clId="{A60BDDFA-0A16-4EF8-97A5-B5E86D2E192A}" dt="2021-06-02T09:09:04.499" v="16196" actId="552"/>
          <ac:spMkLst>
            <pc:docMk/>
            <pc:sldMk cId="2529429799" sldId="520"/>
            <ac:spMk id="10" creationId="{9F3BECBD-91E4-4B67-807B-0FA498D8F261}"/>
          </ac:spMkLst>
        </pc:spChg>
        <pc:spChg chg="add mod">
          <ac:chgData name="Watanabe Go" userId="eca159047afb4479" providerId="LiveId" clId="{A60BDDFA-0A16-4EF8-97A5-B5E86D2E192A}" dt="2021-06-02T09:46:33.734" v="16603" actId="20577"/>
          <ac:spMkLst>
            <pc:docMk/>
            <pc:sldMk cId="2529429799" sldId="520"/>
            <ac:spMk id="11" creationId="{64B9FCB5-6C53-46CD-B2A5-AD9C37E0AD6C}"/>
          </ac:spMkLst>
        </pc:spChg>
      </pc:sldChg>
      <pc:sldChg chg="modSp new del mod">
        <pc:chgData name="Watanabe Go" userId="eca159047afb4479" providerId="LiveId" clId="{A60BDDFA-0A16-4EF8-97A5-B5E86D2E192A}" dt="2021-06-01T16:58:25.479" v="10583" actId="47"/>
        <pc:sldMkLst>
          <pc:docMk/>
          <pc:sldMk cId="180205962" sldId="521"/>
        </pc:sldMkLst>
        <pc:spChg chg="mod">
          <ac:chgData name="Watanabe Go" userId="eca159047afb4479" providerId="LiveId" clId="{A60BDDFA-0A16-4EF8-97A5-B5E86D2E192A}" dt="2021-06-01T13:08:02.456" v="2099" actId="20577"/>
          <ac:spMkLst>
            <pc:docMk/>
            <pc:sldMk cId="180205962" sldId="521"/>
            <ac:spMk id="2" creationId="{5AE93653-ED77-4F12-B546-22244B4F33DD}"/>
          </ac:spMkLst>
        </pc:spChg>
      </pc:sldChg>
      <pc:sldChg chg="modSp new del mod">
        <pc:chgData name="Watanabe Go" userId="eca159047afb4479" providerId="LiveId" clId="{A60BDDFA-0A16-4EF8-97A5-B5E86D2E192A}" dt="2021-06-01T13:04:31.666" v="2083" actId="47"/>
        <pc:sldMkLst>
          <pc:docMk/>
          <pc:sldMk cId="1601924720" sldId="521"/>
        </pc:sldMkLst>
        <pc:spChg chg="mod">
          <ac:chgData name="Watanabe Go" userId="eca159047afb4479" providerId="LiveId" clId="{A60BDDFA-0A16-4EF8-97A5-B5E86D2E192A}" dt="2021-06-01T12:17:57.414" v="2044" actId="20577"/>
          <ac:spMkLst>
            <pc:docMk/>
            <pc:sldMk cId="1601924720" sldId="521"/>
            <ac:spMk id="2" creationId="{2C3B7808-9F85-4F7B-A40D-97B0709F2883}"/>
          </ac:spMkLst>
        </pc:spChg>
        <pc:spChg chg="mod">
          <ac:chgData name="Watanabe Go" userId="eca159047afb4479" providerId="LiveId" clId="{A60BDDFA-0A16-4EF8-97A5-B5E86D2E192A}" dt="2021-06-01T12:18:04.814" v="2082" actId="20577"/>
          <ac:spMkLst>
            <pc:docMk/>
            <pc:sldMk cId="1601924720" sldId="521"/>
            <ac:spMk id="4" creationId="{9C03C1B1-8BE7-4E23-8338-F74DA65EAE2F}"/>
          </ac:spMkLst>
        </pc:spChg>
      </pc:sldChg>
      <pc:sldChg chg="modSp new del mod">
        <pc:chgData name="Watanabe Go" userId="eca159047afb4479" providerId="LiveId" clId="{A60BDDFA-0A16-4EF8-97A5-B5E86D2E192A}" dt="2021-06-01T16:58:27.440" v="10584" actId="47"/>
        <pc:sldMkLst>
          <pc:docMk/>
          <pc:sldMk cId="3813658109" sldId="522"/>
        </pc:sldMkLst>
        <pc:spChg chg="mod">
          <ac:chgData name="Watanabe Go" userId="eca159047afb4479" providerId="LiveId" clId="{A60BDDFA-0A16-4EF8-97A5-B5E86D2E192A}" dt="2021-06-01T13:08:34.239" v="2122" actId="20577"/>
          <ac:spMkLst>
            <pc:docMk/>
            <pc:sldMk cId="3813658109" sldId="522"/>
            <ac:spMk id="2" creationId="{C65A43AB-5EAF-42C4-9DFC-BEE469F68A3B}"/>
          </ac:spMkLst>
        </pc:spChg>
      </pc:sldChg>
      <pc:sldChg chg="addSp delSp modSp new mod">
        <pc:chgData name="Watanabe Go" userId="eca159047afb4479" providerId="LiveId" clId="{A60BDDFA-0A16-4EF8-97A5-B5E86D2E192A}" dt="2021-06-02T07:57:19.901" v="15528" actId="20577"/>
        <pc:sldMkLst>
          <pc:docMk/>
          <pc:sldMk cId="3725700643" sldId="523"/>
        </pc:sldMkLst>
        <pc:spChg chg="mod">
          <ac:chgData name="Watanabe Go" userId="eca159047afb4479" providerId="LiveId" clId="{A60BDDFA-0A16-4EF8-97A5-B5E86D2E192A}" dt="2021-06-01T13:14:49.759" v="2738" actId="20577"/>
          <ac:spMkLst>
            <pc:docMk/>
            <pc:sldMk cId="3725700643" sldId="523"/>
            <ac:spMk id="2" creationId="{0AC3C8DC-2211-494E-B678-C2E7B7051221}"/>
          </ac:spMkLst>
        </pc:spChg>
        <pc:spChg chg="mod">
          <ac:chgData name="Watanabe Go" userId="eca159047afb4479" providerId="LiveId" clId="{A60BDDFA-0A16-4EF8-97A5-B5E86D2E192A}" dt="2021-06-02T07:57:19.901" v="15528" actId="20577"/>
          <ac:spMkLst>
            <pc:docMk/>
            <pc:sldMk cId="3725700643" sldId="523"/>
            <ac:spMk id="4" creationId="{9EB2860F-AC3E-47C2-95C3-2A996EB6EC3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5" creationId="{948E1A0B-7D7F-4E5D-BA29-6EAADF9111A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6" creationId="{7A33AFC1-152D-4B15-8071-84DC1A632740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7" creationId="{A49ADD05-3F74-414D-BF5B-2C64960CF5C7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8" creationId="{01E42E64-3CC3-4EA1-BDCC-1573793E635F}"/>
          </ac:spMkLst>
        </pc:spChg>
      </pc:sldChg>
      <pc:sldChg chg="addSp modSp new mod ord">
        <pc:chgData name="Watanabe Go" userId="eca159047afb4479" providerId="LiveId" clId="{A60BDDFA-0A16-4EF8-97A5-B5E86D2E192A}" dt="2021-06-01T15:46:05.774" v="7132" actId="20577"/>
        <pc:sldMkLst>
          <pc:docMk/>
          <pc:sldMk cId="604987711" sldId="524"/>
        </pc:sldMkLst>
        <pc:spChg chg="mod">
          <ac:chgData name="Watanabe Go" userId="eca159047afb4479" providerId="LiveId" clId="{A60BDDFA-0A16-4EF8-97A5-B5E86D2E192A}" dt="2021-06-01T15:46:05.774" v="7132" actId="20577"/>
          <ac:spMkLst>
            <pc:docMk/>
            <pc:sldMk cId="604987711" sldId="524"/>
            <ac:spMk id="2" creationId="{7F50916C-5DA2-4281-ACCE-10329ADF58BB}"/>
          </ac:spMkLst>
        </pc:spChg>
        <pc:spChg chg="add mod">
          <ac:chgData name="Watanabe Go" userId="eca159047afb4479" providerId="LiveId" clId="{A60BDDFA-0A16-4EF8-97A5-B5E86D2E192A}" dt="2021-06-01T15:44:37.597" v="7031" actId="14100"/>
          <ac:spMkLst>
            <pc:docMk/>
            <pc:sldMk cId="604987711" sldId="524"/>
            <ac:spMk id="6" creationId="{93086399-ECAE-4EAD-9284-884F8C89FB83}"/>
          </ac:spMkLst>
        </pc:spChg>
        <pc:spChg chg="add mod">
          <ac:chgData name="Watanabe Go" userId="eca159047afb4479" providerId="LiveId" clId="{A60BDDFA-0A16-4EF8-97A5-B5E86D2E192A}" dt="2021-06-01T15:45:42.979" v="7081" actId="14100"/>
          <ac:spMkLst>
            <pc:docMk/>
            <pc:sldMk cId="604987711" sldId="524"/>
            <ac:spMk id="8" creationId="{1C544404-4D55-4CCB-A4E6-32BFECDF88F3}"/>
          </ac:spMkLst>
        </pc:spChg>
        <pc:picChg chg="add mod">
          <ac:chgData name="Watanabe Go" userId="eca159047afb4479" providerId="LiveId" clId="{A60BDDFA-0A16-4EF8-97A5-B5E86D2E192A}" dt="2021-06-01T15:44:07.960" v="7028" actId="732"/>
          <ac:picMkLst>
            <pc:docMk/>
            <pc:sldMk cId="604987711" sldId="524"/>
            <ac:picMk id="7" creationId="{C7C71FBA-1F95-4FC1-8FB7-4B1BA7309F2A}"/>
          </ac:picMkLst>
        </pc:picChg>
        <pc:picChg chg="add mod">
          <ac:chgData name="Watanabe Go" userId="eca159047afb4479" providerId="LiveId" clId="{A60BDDFA-0A16-4EF8-97A5-B5E86D2E192A}" dt="2021-06-01T15:12:51.425" v="5931" actId="14100"/>
          <ac:picMkLst>
            <pc:docMk/>
            <pc:sldMk cId="604987711" sldId="524"/>
            <ac:picMk id="1026" creationId="{BE9CE458-5EAC-4E8A-8753-4CB696362464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1T15:36:44.042" v="6692" actId="1076"/>
        <pc:sldMkLst>
          <pc:docMk/>
          <pc:sldMk cId="3912705600" sldId="525"/>
        </pc:sldMkLst>
        <pc:spChg chg="mod ord">
          <ac:chgData name="Watanabe Go" userId="eca159047afb4479" providerId="LiveId" clId="{A60BDDFA-0A16-4EF8-97A5-B5E86D2E192A}" dt="2021-06-01T15:14:02.178" v="5950" actId="700"/>
          <ac:spMkLst>
            <pc:docMk/>
            <pc:sldMk cId="3912705600" sldId="525"/>
            <ac:spMk id="2" creationId="{D7D67DA2-1E89-4CA4-8FDD-8792E1867161}"/>
          </ac:spMkLst>
        </pc:spChg>
        <pc:spChg chg="mod ord">
          <ac:chgData name="Watanabe Go" userId="eca159047afb4479" providerId="LiveId" clId="{A60BDDFA-0A16-4EF8-97A5-B5E86D2E192A}" dt="2021-06-01T15:34:00.280" v="6583" actId="20577"/>
          <ac:spMkLst>
            <pc:docMk/>
            <pc:sldMk cId="3912705600" sldId="525"/>
            <ac:spMk id="3" creationId="{4BC5CD93-218C-4491-8267-67326F58781F}"/>
          </ac:spMkLst>
        </pc:spChg>
        <pc:spChg chg="add del mod ord">
          <ac:chgData name="Watanabe Go" userId="eca159047afb4479" providerId="LiveId" clId="{A60BDDFA-0A16-4EF8-97A5-B5E86D2E192A}" dt="2021-06-01T15:34:03.832" v="6584" actId="478"/>
          <ac:spMkLst>
            <pc:docMk/>
            <pc:sldMk cId="3912705600" sldId="525"/>
            <ac:spMk id="4" creationId="{D3831F57-B894-4959-8933-8AAE61D64479}"/>
          </ac:spMkLst>
        </pc:spChg>
        <pc:spChg chg="add del mod">
          <ac:chgData name="Watanabe Go" userId="eca159047afb4479" providerId="LiveId" clId="{A60BDDFA-0A16-4EF8-97A5-B5E86D2E192A}" dt="2021-06-01T15:29:25.933" v="6362" actId="21"/>
          <ac:spMkLst>
            <pc:docMk/>
            <pc:sldMk cId="3912705600" sldId="525"/>
            <ac:spMk id="5" creationId="{A961B26A-F49F-41B7-A131-FC9B283C0BC8}"/>
          </ac:spMkLst>
        </pc:spChg>
        <pc:spChg chg="add del mod">
          <ac:chgData name="Watanabe Go" userId="eca159047afb4479" providerId="LiveId" clId="{A60BDDFA-0A16-4EF8-97A5-B5E86D2E192A}" dt="2021-06-01T15:34:24.224" v="6589" actId="478"/>
          <ac:spMkLst>
            <pc:docMk/>
            <pc:sldMk cId="3912705600" sldId="525"/>
            <ac:spMk id="11" creationId="{1AE6DF3F-F875-4818-BED3-73F6C6CE432F}"/>
          </ac:spMkLst>
        </pc:spChg>
        <pc:spChg chg="add mod">
          <ac:chgData name="Watanabe Go" userId="eca159047afb4479" providerId="LiveId" clId="{A60BDDFA-0A16-4EF8-97A5-B5E86D2E192A}" dt="2021-06-01T15:36:00.691" v="6631" actId="1076"/>
          <ac:spMkLst>
            <pc:docMk/>
            <pc:sldMk cId="3912705600" sldId="525"/>
            <ac:spMk id="14" creationId="{6BA40A4F-9BE0-4BB4-B7FB-08ACF7070533}"/>
          </ac:spMkLst>
        </pc:spChg>
        <pc:spChg chg="add mod">
          <ac:chgData name="Watanabe Go" userId="eca159047afb4479" providerId="LiveId" clId="{A60BDDFA-0A16-4EF8-97A5-B5E86D2E192A}" dt="2021-06-01T15:36:44.042" v="6692" actId="1076"/>
          <ac:spMkLst>
            <pc:docMk/>
            <pc:sldMk cId="3912705600" sldId="525"/>
            <ac:spMk id="15" creationId="{6C29F670-51C2-4531-8236-391F0E8AA483}"/>
          </ac:spMkLst>
        </pc:spChg>
        <pc:picChg chg="add del mod">
          <ac:chgData name="Watanabe Go" userId="eca159047afb4479" providerId="LiveId" clId="{A60BDDFA-0A16-4EF8-97A5-B5E86D2E192A}" dt="2021-06-01T15:15:14.422" v="5962" actId="21"/>
          <ac:picMkLst>
            <pc:docMk/>
            <pc:sldMk cId="3912705600" sldId="525"/>
            <ac:picMk id="6" creationId="{6B848FC0-4FD6-4F72-AD83-D88F5F0E1974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8" creationId="{98C8106E-193A-4E34-812D-EB653E9180DD}"/>
          </ac:picMkLst>
        </pc:picChg>
        <pc:picChg chg="add mod">
          <ac:chgData name="Watanabe Go" userId="eca159047afb4479" providerId="LiveId" clId="{A60BDDFA-0A16-4EF8-97A5-B5E86D2E192A}" dt="2021-06-01T15:34:27.287" v="6590" actId="1076"/>
          <ac:picMkLst>
            <pc:docMk/>
            <pc:sldMk cId="3912705600" sldId="525"/>
            <ac:picMk id="9" creationId="{DB56520D-7511-49A6-AE35-E98806FE54F1}"/>
          </ac:picMkLst>
        </pc:picChg>
        <pc:picChg chg="add del mod modCrop">
          <ac:chgData name="Watanabe Go" userId="eca159047afb4479" providerId="LiveId" clId="{A60BDDFA-0A16-4EF8-97A5-B5E86D2E192A}" dt="2021-06-01T15:35:08.405" v="6595" actId="478"/>
          <ac:picMkLst>
            <pc:docMk/>
            <pc:sldMk cId="3912705600" sldId="525"/>
            <ac:picMk id="13" creationId="{78F07446-9D26-4737-A97F-2B472158FA81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2050" creationId="{89875181-88A7-42B8-A6DD-71C8E07A8730}"/>
          </ac:picMkLst>
        </pc:picChg>
      </pc:sldChg>
      <pc:sldChg chg="addSp delSp modSp new mod">
        <pc:chgData name="Watanabe Go" userId="eca159047afb4479" providerId="LiveId" clId="{A60BDDFA-0A16-4EF8-97A5-B5E86D2E192A}" dt="2021-06-01T15:28:55.698" v="6360" actId="20577"/>
        <pc:sldMkLst>
          <pc:docMk/>
          <pc:sldMk cId="3718811905" sldId="526"/>
        </pc:sldMkLst>
        <pc:spChg chg="mod">
          <ac:chgData name="Watanabe Go" userId="eca159047afb4479" providerId="LiveId" clId="{A60BDDFA-0A16-4EF8-97A5-B5E86D2E192A}" dt="2021-06-01T15:26:32.700" v="6183" actId="20577"/>
          <ac:spMkLst>
            <pc:docMk/>
            <pc:sldMk cId="3718811905" sldId="526"/>
            <ac:spMk id="2" creationId="{2FE38692-DCAD-4A34-92F3-0AA850639FD6}"/>
          </ac:spMkLst>
        </pc:spChg>
        <pc:spChg chg="mod">
          <ac:chgData name="Watanabe Go" userId="eca159047afb4479" providerId="LiveId" clId="{A60BDDFA-0A16-4EF8-97A5-B5E86D2E192A}" dt="2021-06-01T15:28:55.698" v="6360" actId="20577"/>
          <ac:spMkLst>
            <pc:docMk/>
            <pc:sldMk cId="3718811905" sldId="526"/>
            <ac:spMk id="4" creationId="{722B3EFD-8DE1-4E08-9475-CC4412FE9638}"/>
          </ac:spMkLst>
        </pc:spChg>
        <pc:spChg chg="add mod">
          <ac:chgData name="Watanabe Go" userId="eca159047afb4479" providerId="LiveId" clId="{A60BDDFA-0A16-4EF8-97A5-B5E86D2E192A}" dt="2021-06-01T15:28:03.119" v="6203" actId="14100"/>
          <ac:spMkLst>
            <pc:docMk/>
            <pc:sldMk cId="3718811905" sldId="526"/>
            <ac:spMk id="9" creationId="{A19BF6CE-C0B0-4D85-990F-A7F48E28CAEA}"/>
          </ac:spMkLst>
        </pc:spChg>
        <pc:spChg chg="add del mod">
          <ac:chgData name="Watanabe Go" userId="eca159047afb4479" providerId="LiveId" clId="{A60BDDFA-0A16-4EF8-97A5-B5E86D2E192A}" dt="2021-06-01T15:24:41.590" v="6083" actId="21"/>
          <ac:spMkLst>
            <pc:docMk/>
            <pc:sldMk cId="3718811905" sldId="526"/>
            <ac:spMk id="11" creationId="{D60A8F82-8C64-4979-B36F-42D0EED9B4D7}"/>
          </ac:spMkLst>
        </pc:spChg>
        <pc:picChg chg="add del mod">
          <ac:chgData name="Watanabe Go" userId="eca159047afb4479" providerId="LiveId" clId="{A60BDDFA-0A16-4EF8-97A5-B5E86D2E192A}" dt="2021-06-01T15:22:28.664" v="6056" actId="478"/>
          <ac:picMkLst>
            <pc:docMk/>
            <pc:sldMk cId="3718811905" sldId="526"/>
            <ac:picMk id="8" creationId="{8D966E49-775D-4962-9D40-95127868FB38}"/>
          </ac:picMkLst>
        </pc:picChg>
        <pc:picChg chg="add mod">
          <ac:chgData name="Watanabe Go" userId="eca159047afb4479" providerId="LiveId" clId="{A60BDDFA-0A16-4EF8-97A5-B5E86D2E192A}" dt="2021-06-01T15:27:55.617" v="6202" actId="1076"/>
          <ac:picMkLst>
            <pc:docMk/>
            <pc:sldMk cId="3718811905" sldId="526"/>
            <ac:picMk id="10" creationId="{BCF3F261-193D-47A4-A433-6F22075AA881}"/>
          </ac:picMkLst>
        </pc:picChg>
        <pc:picChg chg="add mod">
          <ac:chgData name="Watanabe Go" userId="eca159047afb4479" providerId="LiveId" clId="{A60BDDFA-0A16-4EF8-97A5-B5E86D2E192A}" dt="2021-06-01T15:27:44.509" v="6200" actId="1037"/>
          <ac:picMkLst>
            <pc:docMk/>
            <pc:sldMk cId="3718811905" sldId="526"/>
            <ac:picMk id="3074" creationId="{6117D7E5-1542-4FED-A7C7-E08ABD05E01D}"/>
          </ac:picMkLst>
        </pc:picChg>
        <pc:picChg chg="add mod">
          <ac:chgData name="Watanabe Go" userId="eca159047afb4479" providerId="LiveId" clId="{A60BDDFA-0A16-4EF8-97A5-B5E86D2E192A}" dt="2021-06-01T15:27:30.748" v="6193" actId="1076"/>
          <ac:picMkLst>
            <pc:docMk/>
            <pc:sldMk cId="3718811905" sldId="526"/>
            <ac:picMk id="3076" creationId="{2649E6FF-C841-472A-8575-C63D693FCC25}"/>
          </ac:picMkLst>
        </pc:picChg>
        <pc:picChg chg="add del mod">
          <ac:chgData name="Watanabe Go" userId="eca159047afb4479" providerId="LiveId" clId="{A60BDDFA-0A16-4EF8-97A5-B5E86D2E192A}" dt="2021-06-01T15:24:41.590" v="6083" actId="21"/>
          <ac:picMkLst>
            <pc:docMk/>
            <pc:sldMk cId="3718811905" sldId="526"/>
            <ac:picMk id="3078" creationId="{329586DF-1DE1-4CDC-BEC8-9A49AD3E5C1F}"/>
          </ac:picMkLst>
        </pc:picChg>
      </pc:sldChg>
      <pc:sldChg chg="addSp modSp new mod ord">
        <pc:chgData name="Watanabe Go" userId="eca159047afb4479" providerId="LiveId" clId="{A60BDDFA-0A16-4EF8-97A5-B5E86D2E192A}" dt="2021-06-01T15:26:29.007" v="6181"/>
        <pc:sldMkLst>
          <pc:docMk/>
          <pc:sldMk cId="414204218" sldId="527"/>
        </pc:sldMkLst>
        <pc:spChg chg="mod">
          <ac:chgData name="Watanabe Go" userId="eca159047afb4479" providerId="LiveId" clId="{A60BDDFA-0A16-4EF8-97A5-B5E86D2E192A}" dt="2021-06-01T15:26:29.007" v="6181"/>
          <ac:spMkLst>
            <pc:docMk/>
            <pc:sldMk cId="414204218" sldId="527"/>
            <ac:spMk id="2" creationId="{2459CE4F-0AEA-414D-AD29-FC0EB1611229}"/>
          </ac:spMkLst>
        </pc:spChg>
        <pc:spChg chg="mod">
          <ac:chgData name="Watanabe Go" userId="eca159047afb4479" providerId="LiveId" clId="{A60BDDFA-0A16-4EF8-97A5-B5E86D2E192A}" dt="2021-06-01T15:26:09.677" v="6163" actId="20577"/>
          <ac:spMkLst>
            <pc:docMk/>
            <pc:sldMk cId="414204218" sldId="527"/>
            <ac:spMk id="4" creationId="{36BDC1A6-EEB8-42A8-965E-57B384636EDE}"/>
          </ac:spMkLst>
        </pc:spChg>
        <pc:spChg chg="add mod">
          <ac:chgData name="Watanabe Go" userId="eca159047afb4479" providerId="LiveId" clId="{A60BDDFA-0A16-4EF8-97A5-B5E86D2E192A}" dt="2021-06-01T15:25:48.475" v="6098" actId="14100"/>
          <ac:spMkLst>
            <pc:docMk/>
            <pc:sldMk cId="414204218" sldId="527"/>
            <ac:spMk id="6" creationId="{A32152E4-5E14-483B-9544-61BF2768A214}"/>
          </ac:spMkLst>
        </pc:spChg>
        <pc:picChg chg="add mod">
          <ac:chgData name="Watanabe Go" userId="eca159047afb4479" providerId="LiveId" clId="{A60BDDFA-0A16-4EF8-97A5-B5E86D2E192A}" dt="2021-06-01T15:24:52.470" v="6087" actId="1076"/>
          <ac:picMkLst>
            <pc:docMk/>
            <pc:sldMk cId="414204218" sldId="527"/>
            <ac:picMk id="5" creationId="{D638568F-741A-4C39-8410-DFD7395B329D}"/>
          </ac:picMkLst>
        </pc:picChg>
        <pc:picChg chg="add mod">
          <ac:chgData name="Watanabe Go" userId="eca159047afb4479" providerId="LiveId" clId="{A60BDDFA-0A16-4EF8-97A5-B5E86D2E192A}" dt="2021-06-01T15:25:36.297" v="6096" actId="14100"/>
          <ac:picMkLst>
            <pc:docMk/>
            <pc:sldMk cId="414204218" sldId="527"/>
            <ac:picMk id="7" creationId="{7CE07438-8B27-4223-AFEE-AFE3A3E6C456}"/>
          </ac:picMkLst>
        </pc:picChg>
      </pc:sldChg>
      <pc:sldChg chg="addSp modSp new mod">
        <pc:chgData name="Watanabe Go" userId="eca159047afb4479" providerId="LiveId" clId="{A60BDDFA-0A16-4EF8-97A5-B5E86D2E192A}" dt="2021-06-01T15:30:39.337" v="6526" actId="20577"/>
        <pc:sldMkLst>
          <pc:docMk/>
          <pc:sldMk cId="1621063054" sldId="528"/>
        </pc:sldMkLst>
        <pc:spChg chg="mod">
          <ac:chgData name="Watanabe Go" userId="eca159047afb4479" providerId="LiveId" clId="{A60BDDFA-0A16-4EF8-97A5-B5E86D2E192A}" dt="2021-06-01T15:29:37.302" v="6365"/>
          <ac:spMkLst>
            <pc:docMk/>
            <pc:sldMk cId="1621063054" sldId="528"/>
            <ac:spMk id="2" creationId="{C7C1D10B-FB6B-4DC7-8B1B-D904AFEF4063}"/>
          </ac:spMkLst>
        </pc:spChg>
        <pc:spChg chg="add mod">
          <ac:chgData name="Watanabe Go" userId="eca159047afb4479" providerId="LiveId" clId="{A60BDDFA-0A16-4EF8-97A5-B5E86D2E192A}" dt="2021-06-01T15:30:39.337" v="6526" actId="20577"/>
          <ac:spMkLst>
            <pc:docMk/>
            <pc:sldMk cId="1621063054" sldId="528"/>
            <ac:spMk id="6" creationId="{4845E0BC-EAB7-44D3-99B5-9AE6CBC1606D}"/>
          </ac:spMkLst>
        </pc:spChg>
        <pc:picChg chg="add mod">
          <ac:chgData name="Watanabe Go" userId="eca159047afb4479" providerId="LiveId" clId="{A60BDDFA-0A16-4EF8-97A5-B5E86D2E192A}" dt="2021-06-01T15:29:27.235" v="6363"/>
          <ac:picMkLst>
            <pc:docMk/>
            <pc:sldMk cId="1621063054" sldId="528"/>
            <ac:picMk id="5" creationId="{C143C1A2-D46B-4226-93F7-3A03AF7F88BB}"/>
          </ac:picMkLst>
        </pc:picChg>
        <pc:picChg chg="add mod">
          <ac:chgData name="Watanabe Go" userId="eca159047afb4479" providerId="LiveId" clId="{A60BDDFA-0A16-4EF8-97A5-B5E86D2E192A}" dt="2021-06-01T15:30:00.251" v="6369" actId="1076"/>
          <ac:picMkLst>
            <pc:docMk/>
            <pc:sldMk cId="1621063054" sldId="528"/>
            <ac:picMk id="7" creationId="{B1D3ACEC-45FC-4914-A349-E8A435E8EC6D}"/>
          </ac:picMkLst>
        </pc:picChg>
      </pc:sldChg>
      <pc:sldChg chg="modSp new mod">
        <pc:chgData name="Watanabe Go" userId="eca159047afb4479" providerId="LiveId" clId="{A60BDDFA-0A16-4EF8-97A5-B5E86D2E192A}" dt="2021-06-02T06:54:58.427" v="14773" actId="20577"/>
        <pc:sldMkLst>
          <pc:docMk/>
          <pc:sldMk cId="1414745166" sldId="529"/>
        </pc:sldMkLst>
        <pc:spChg chg="mod">
          <ac:chgData name="Watanabe Go" userId="eca159047afb4479" providerId="LiveId" clId="{A60BDDFA-0A16-4EF8-97A5-B5E86D2E192A}" dt="2021-06-01T15:38:20.475" v="6729" actId="20577"/>
          <ac:spMkLst>
            <pc:docMk/>
            <pc:sldMk cId="1414745166" sldId="529"/>
            <ac:spMk id="2" creationId="{6D9A67A1-34A6-46BC-A7CC-F8823A072FC1}"/>
          </ac:spMkLst>
        </pc:spChg>
        <pc:spChg chg="mod">
          <ac:chgData name="Watanabe Go" userId="eca159047afb4479" providerId="LiveId" clId="{A60BDDFA-0A16-4EF8-97A5-B5E86D2E192A}" dt="2021-06-02T06:54:58.427" v="14773" actId="20577"/>
          <ac:spMkLst>
            <pc:docMk/>
            <pc:sldMk cId="1414745166" sldId="529"/>
            <ac:spMk id="4" creationId="{2987887E-DA7C-4D48-99BB-11D8D46E9856}"/>
          </ac:spMkLst>
        </pc:spChg>
      </pc:sldChg>
      <pc:sldChg chg="addSp delSp modSp new mod">
        <pc:chgData name="Watanabe Go" userId="eca159047afb4479" providerId="LiveId" clId="{A60BDDFA-0A16-4EF8-97A5-B5E86D2E192A}" dt="2021-06-01T15:55:18.017" v="7371" actId="1076"/>
        <pc:sldMkLst>
          <pc:docMk/>
          <pc:sldMk cId="1253051721" sldId="530"/>
        </pc:sldMkLst>
        <pc:spChg chg="mod">
          <ac:chgData name="Watanabe Go" userId="eca159047afb4479" providerId="LiveId" clId="{A60BDDFA-0A16-4EF8-97A5-B5E86D2E192A}" dt="2021-06-01T15:53:25.221" v="7353" actId="20577"/>
          <ac:spMkLst>
            <pc:docMk/>
            <pc:sldMk cId="1253051721" sldId="530"/>
            <ac:spMk id="2" creationId="{08D13D13-33AA-47BF-AF95-F89C5ABF870F}"/>
          </ac:spMkLst>
        </pc:spChg>
        <pc:spChg chg="add mod">
          <ac:chgData name="Watanabe Go" userId="eca159047afb4479" providerId="LiveId" clId="{A60BDDFA-0A16-4EF8-97A5-B5E86D2E192A}" dt="2021-06-01T15:55:15.268" v="7370" actId="20577"/>
          <ac:spMkLst>
            <pc:docMk/>
            <pc:sldMk cId="1253051721" sldId="530"/>
            <ac:spMk id="9" creationId="{F357B61E-AB81-4EED-AEF9-BD013BFDF1C4}"/>
          </ac:spMkLst>
        </pc:spChg>
        <pc:picChg chg="add del mod">
          <ac:chgData name="Watanabe Go" userId="eca159047afb4479" providerId="LiveId" clId="{A60BDDFA-0A16-4EF8-97A5-B5E86D2E192A}" dt="2021-06-01T15:51:14.163" v="7172" actId="478"/>
          <ac:picMkLst>
            <pc:docMk/>
            <pc:sldMk cId="1253051721" sldId="530"/>
            <ac:picMk id="6" creationId="{F6C76703-BAEE-4F39-AAAC-129F3EEA026A}"/>
          </ac:picMkLst>
        </pc:picChg>
        <pc:picChg chg="add del mod">
          <ac:chgData name="Watanabe Go" userId="eca159047afb4479" providerId="LiveId" clId="{A60BDDFA-0A16-4EF8-97A5-B5E86D2E192A}" dt="2021-06-01T15:52:21.396" v="7218" actId="21"/>
          <ac:picMkLst>
            <pc:docMk/>
            <pc:sldMk cId="1253051721" sldId="530"/>
            <ac:picMk id="8" creationId="{563744FC-34ED-4075-808B-332AA74A6B14}"/>
          </ac:picMkLst>
        </pc:picChg>
        <pc:picChg chg="add mod">
          <ac:chgData name="Watanabe Go" userId="eca159047afb4479" providerId="LiveId" clId="{A60BDDFA-0A16-4EF8-97A5-B5E86D2E192A}" dt="2021-06-01T15:55:18.017" v="7371" actId="1076"/>
          <ac:picMkLst>
            <pc:docMk/>
            <pc:sldMk cId="1253051721" sldId="530"/>
            <ac:picMk id="10" creationId="{C777D8AB-6B94-4E22-8E23-D2EBC24CE638}"/>
          </ac:picMkLst>
        </pc:picChg>
        <pc:picChg chg="add del mod">
          <ac:chgData name="Watanabe Go" userId="eca159047afb4479" providerId="LiveId" clId="{A60BDDFA-0A16-4EF8-97A5-B5E86D2E192A}" dt="2021-06-01T15:49:00.585" v="7147" actId="21"/>
          <ac:picMkLst>
            <pc:docMk/>
            <pc:sldMk cId="1253051721" sldId="530"/>
            <ac:picMk id="4098" creationId="{1EFB82FF-D5B2-4360-BEDB-8227C30AADA8}"/>
          </ac:picMkLst>
        </pc:picChg>
        <pc:picChg chg="add mod">
          <ac:chgData name="Watanabe Go" userId="eca159047afb4479" providerId="LiveId" clId="{A60BDDFA-0A16-4EF8-97A5-B5E86D2E192A}" dt="2021-06-01T15:54:54.792" v="7362" actId="14861"/>
          <ac:picMkLst>
            <pc:docMk/>
            <pc:sldMk cId="1253051721" sldId="530"/>
            <ac:picMk id="4100" creationId="{01AF9DEF-EA3A-44D8-83E7-A2C11EBB13E9}"/>
          </ac:picMkLst>
        </pc:picChg>
      </pc:sldChg>
      <pc:sldChg chg="modSp add mod">
        <pc:chgData name="Watanabe Go" userId="eca159047afb4479" providerId="LiveId" clId="{A60BDDFA-0A16-4EF8-97A5-B5E86D2E192A}" dt="2021-06-02T07:06:53.426" v="14861" actId="20577"/>
        <pc:sldMkLst>
          <pc:docMk/>
          <pc:sldMk cId="3434605695" sldId="531"/>
        </pc:sldMkLst>
        <pc:spChg chg="mod">
          <ac:chgData name="Watanabe Go" userId="eca159047afb4479" providerId="LiveId" clId="{A60BDDFA-0A16-4EF8-97A5-B5E86D2E192A}" dt="2021-06-02T07:06:53.426" v="14861" actId="20577"/>
          <ac:spMkLst>
            <pc:docMk/>
            <pc:sldMk cId="3434605695" sldId="531"/>
            <ac:spMk id="2" creationId="{B55805F1-6935-4BB4-8BD4-8393D97FFFBA}"/>
          </ac:spMkLst>
        </pc:spChg>
        <pc:spChg chg="mod">
          <ac:chgData name="Watanabe Go" userId="eca159047afb4479" providerId="LiveId" clId="{A60BDDFA-0A16-4EF8-97A5-B5E86D2E192A}" dt="2021-06-02T07:06:48.891" v="14857" actId="20577"/>
          <ac:spMkLst>
            <pc:docMk/>
            <pc:sldMk cId="3434605695" sldId="531"/>
            <ac:spMk id="3" creationId="{7C30FC6E-1DFF-4F9D-9E09-AA2937532155}"/>
          </ac:spMkLst>
        </pc:spChg>
      </pc:sldChg>
      <pc:sldChg chg="addSp modSp add mod">
        <pc:chgData name="Watanabe Go" userId="eca159047afb4479" providerId="LiveId" clId="{A60BDDFA-0A16-4EF8-97A5-B5E86D2E192A}" dt="2021-06-01T16:06:54.979" v="7725" actId="14100"/>
        <pc:sldMkLst>
          <pc:docMk/>
          <pc:sldMk cId="1905216161" sldId="532"/>
        </pc:sldMkLst>
        <pc:spChg chg="mod">
          <ac:chgData name="Watanabe Go" userId="eca159047afb4479" providerId="LiveId" clId="{A60BDDFA-0A16-4EF8-97A5-B5E86D2E192A}" dt="2021-06-01T16:04:44.458" v="7712" actId="20577"/>
          <ac:spMkLst>
            <pc:docMk/>
            <pc:sldMk cId="1905216161" sldId="532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6:06:54.979" v="7725" actId="14100"/>
          <ac:spMkLst>
            <pc:docMk/>
            <pc:sldMk cId="1905216161" sldId="532"/>
            <ac:spMk id="30" creationId="{46FF2A94-BD45-45B4-8191-31298997CC77}"/>
          </ac:spMkLst>
        </pc:spChg>
      </pc:sldChg>
      <pc:sldChg chg="addSp modSp new mod modClrScheme chgLayout">
        <pc:chgData name="Watanabe Go" userId="eca159047afb4479" providerId="LiveId" clId="{A60BDDFA-0A16-4EF8-97A5-B5E86D2E192A}" dt="2021-06-02T07:11:40.897" v="14948" actId="20577"/>
        <pc:sldMkLst>
          <pc:docMk/>
          <pc:sldMk cId="145313688" sldId="533"/>
        </pc:sldMkLst>
        <pc:spChg chg="mod ord">
          <ac:chgData name="Watanabe Go" userId="eca159047afb4479" providerId="LiveId" clId="{A60BDDFA-0A16-4EF8-97A5-B5E86D2E192A}" dt="2021-06-01T15:59:26.480" v="7563" actId="700"/>
          <ac:spMkLst>
            <pc:docMk/>
            <pc:sldMk cId="145313688" sldId="533"/>
            <ac:spMk id="2" creationId="{523BAF97-7D17-4CDC-9535-7CACBBE19F8E}"/>
          </ac:spMkLst>
        </pc:spChg>
        <pc:spChg chg="mod ord">
          <ac:chgData name="Watanabe Go" userId="eca159047afb4479" providerId="LiveId" clId="{A60BDDFA-0A16-4EF8-97A5-B5E86D2E192A}" dt="2021-06-02T07:11:26.280" v="14941" actId="20577"/>
          <ac:spMkLst>
            <pc:docMk/>
            <pc:sldMk cId="145313688" sldId="533"/>
            <ac:spMk id="3" creationId="{805C65D0-F591-4F56-8502-AA8CCF4D7447}"/>
          </ac:spMkLst>
        </pc:spChg>
        <pc:spChg chg="add mod ord">
          <ac:chgData name="Watanabe Go" userId="eca159047afb4479" providerId="LiveId" clId="{A60BDDFA-0A16-4EF8-97A5-B5E86D2E192A}" dt="2021-06-02T07:11:40.897" v="14948" actId="20577"/>
          <ac:spMkLst>
            <pc:docMk/>
            <pc:sldMk cId="145313688" sldId="533"/>
            <ac:spMk id="4" creationId="{E09D2A6A-41DF-4CDC-8E62-107463DD73EA}"/>
          </ac:spMkLst>
        </pc:spChg>
      </pc:sldChg>
      <pc:sldChg chg="addSp modSp add mod">
        <pc:chgData name="Watanabe Go" userId="eca159047afb4479" providerId="LiveId" clId="{A60BDDFA-0A16-4EF8-97A5-B5E86D2E192A}" dt="2021-06-01T16:06:19.915" v="7717" actId="1582"/>
        <pc:sldMkLst>
          <pc:docMk/>
          <pc:sldMk cId="2248413147" sldId="534"/>
        </pc:sldMkLst>
        <pc:spChg chg="add mod">
          <ac:chgData name="Watanabe Go" userId="eca159047afb4479" providerId="LiveId" clId="{A60BDDFA-0A16-4EF8-97A5-B5E86D2E192A}" dt="2021-06-01T16:06:19.915" v="7717" actId="1582"/>
          <ac:spMkLst>
            <pc:docMk/>
            <pc:sldMk cId="2248413147" sldId="534"/>
            <ac:spMk id="3" creationId="{59471B08-2BB7-46B4-9B41-27393BFDE3DA}"/>
          </ac:spMkLst>
        </pc:spChg>
      </pc:sldChg>
      <pc:sldChg chg="addSp delSp modSp new mod ord modClrScheme chgLayout">
        <pc:chgData name="Watanabe Go" userId="eca159047afb4479" providerId="LiveId" clId="{A60BDDFA-0A16-4EF8-97A5-B5E86D2E192A}" dt="2021-06-01T16:41:37.195" v="9459" actId="404"/>
        <pc:sldMkLst>
          <pc:docMk/>
          <pc:sldMk cId="577870028" sldId="535"/>
        </pc:sldMkLst>
        <pc:spChg chg="mod ord">
          <ac:chgData name="Watanabe Go" userId="eca159047afb4479" providerId="LiveId" clId="{A60BDDFA-0A16-4EF8-97A5-B5E86D2E192A}" dt="2021-06-01T16:15:36.023" v="7963" actId="403"/>
          <ac:spMkLst>
            <pc:docMk/>
            <pc:sldMk cId="577870028" sldId="535"/>
            <ac:spMk id="2" creationId="{0BDFF52B-D902-42CD-8757-2236BFDFFD5E}"/>
          </ac:spMkLst>
        </pc:spChg>
        <pc:spChg chg="mod ord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3" creationId="{CCC0B096-34CB-4CDE-B9FF-65B40184D589}"/>
          </ac:spMkLst>
        </pc:spChg>
        <pc:spChg chg="del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4" creationId="{7C970A29-5DAC-4075-A9AE-D109BBD18D15}"/>
          </ac:spMkLst>
        </pc:spChg>
        <pc:spChg chg="add mod">
          <ac:chgData name="Watanabe Go" userId="eca159047afb4479" providerId="LiveId" clId="{A60BDDFA-0A16-4EF8-97A5-B5E86D2E192A}" dt="2021-06-01T16:11:54.765" v="7800" actId="207"/>
          <ac:spMkLst>
            <pc:docMk/>
            <pc:sldMk cId="577870028" sldId="535"/>
            <ac:spMk id="5" creationId="{855A29ED-53B7-4713-8F70-53EB2502EDEE}"/>
          </ac:spMkLst>
        </pc:spChg>
        <pc:spChg chg="add mod">
          <ac:chgData name="Watanabe Go" userId="eca159047afb4479" providerId="LiveId" clId="{A60BDDFA-0A16-4EF8-97A5-B5E86D2E192A}" dt="2021-06-01T16:41:37.195" v="9459" actId="404"/>
          <ac:spMkLst>
            <pc:docMk/>
            <pc:sldMk cId="577870028" sldId="535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1T16:17:08.543" v="8060" actId="14100"/>
          <ac:spMkLst>
            <pc:docMk/>
            <pc:sldMk cId="577870028" sldId="535"/>
            <ac:spMk id="8" creationId="{844C8DCF-1D77-43B6-AA9F-754BD0CE1500}"/>
          </ac:spMkLst>
        </pc:spChg>
        <pc:spChg chg="add mod">
          <ac:chgData name="Watanabe Go" userId="eca159047afb4479" providerId="LiveId" clId="{A60BDDFA-0A16-4EF8-97A5-B5E86D2E192A}" dt="2021-06-01T16:17:47.295" v="8099" actId="20577"/>
          <ac:spMkLst>
            <pc:docMk/>
            <pc:sldMk cId="577870028" sldId="535"/>
            <ac:spMk id="9" creationId="{051C9823-35A6-4396-A49F-42053472ABDB}"/>
          </ac:spMkLst>
        </pc:spChg>
        <pc:spChg chg="add mod">
          <ac:chgData name="Watanabe Go" userId="eca159047afb4479" providerId="LiveId" clId="{A60BDDFA-0A16-4EF8-97A5-B5E86D2E192A}" dt="2021-06-01T16:18:28.738" v="8177" actId="14100"/>
          <ac:spMkLst>
            <pc:docMk/>
            <pc:sldMk cId="577870028" sldId="535"/>
            <ac:spMk id="10" creationId="{F0190093-B66A-433F-9084-4DE3818A9BB6}"/>
          </ac:spMkLst>
        </pc:spChg>
        <pc:graphicFrameChg chg="add del mod">
          <ac:chgData name="Watanabe Go" userId="eca159047afb4479" providerId="LiveId" clId="{A60BDDFA-0A16-4EF8-97A5-B5E86D2E192A}" dt="2021-06-01T16:08:33.610" v="7745"/>
          <ac:graphicFrameMkLst>
            <pc:docMk/>
            <pc:sldMk cId="577870028" sldId="535"/>
            <ac:graphicFrameMk id="6" creationId="{A43EB987-4586-4167-A34C-B7287BC33364}"/>
          </ac:graphicFrameMkLst>
        </pc:graphicFrameChg>
      </pc:sldChg>
      <pc:sldChg chg="addSp delSp modSp add mod">
        <pc:chgData name="Watanabe Go" userId="eca159047afb4479" providerId="LiveId" clId="{A60BDDFA-0A16-4EF8-97A5-B5E86D2E192A}" dt="2021-06-02T09:43:54.807" v="16515" actId="255"/>
        <pc:sldMkLst>
          <pc:docMk/>
          <pc:sldMk cId="2417630760" sldId="536"/>
        </pc:sldMkLst>
        <pc:spChg chg="mod">
          <ac:chgData name="Watanabe Go" userId="eca159047afb4479" providerId="LiveId" clId="{A60BDDFA-0A16-4EF8-97A5-B5E86D2E192A}" dt="2021-06-01T16:13:57.180" v="7822" actId="20577"/>
          <ac:spMkLst>
            <pc:docMk/>
            <pc:sldMk cId="2417630760" sldId="536"/>
            <ac:spMk id="2" creationId="{0BDFF52B-D902-42CD-8757-2236BFDFFD5E}"/>
          </ac:spMkLst>
        </pc:spChg>
        <pc:spChg chg="mod">
          <ac:chgData name="Watanabe Go" userId="eca159047afb4479" providerId="LiveId" clId="{A60BDDFA-0A16-4EF8-97A5-B5E86D2E192A}" dt="2021-06-02T09:43:39.508" v="16514" actId="14100"/>
          <ac:spMkLst>
            <pc:docMk/>
            <pc:sldMk cId="2417630760" sldId="536"/>
            <ac:spMk id="5" creationId="{855A29ED-53B7-4713-8F70-53EB2502EDEE}"/>
          </ac:spMkLst>
        </pc:spChg>
        <pc:spChg chg="add del mod">
          <ac:chgData name="Watanabe Go" userId="eca159047afb4479" providerId="LiveId" clId="{A60BDDFA-0A16-4EF8-97A5-B5E86D2E192A}" dt="2021-06-01T16:18:43.285" v="8178" actId="478"/>
          <ac:spMkLst>
            <pc:docMk/>
            <pc:sldMk cId="2417630760" sldId="536"/>
            <ac:spMk id="6" creationId="{6A04CA75-A2A8-418F-8CD9-3C480B9631E6}"/>
          </ac:spMkLst>
        </pc:spChg>
        <pc:spChg chg="mod">
          <ac:chgData name="Watanabe Go" userId="eca159047afb4479" providerId="LiveId" clId="{A60BDDFA-0A16-4EF8-97A5-B5E86D2E192A}" dt="2021-06-01T16:41:11.784" v="9454" actId="404"/>
          <ac:spMkLst>
            <pc:docMk/>
            <pc:sldMk cId="2417630760" sldId="536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8" creationId="{8E46EEE9-0AE1-4958-A4AD-0D459A08D8B0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9" creationId="{179438C8-9B24-4AE0-87E7-23DFC0CE9318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0" creationId="{8754CD57-FE2C-4956-958D-C32004DCBC6F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1" creationId="{D3BD5B3B-5AE9-4E95-8492-668560385246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2" creationId="{5BCADFD2-50E7-4E85-BBA7-F8120C6B0059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3" creationId="{FAE3841F-92CC-4A93-909D-C9E94AD85893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6:21:59.833" v="14033" actId="20577"/>
        <pc:sldMkLst>
          <pc:docMk/>
          <pc:sldMk cId="4157075836" sldId="537"/>
        </pc:sldMkLst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2" creationId="{8D289B17-34F1-434C-824B-5477E6EE8DC2}"/>
          </ac:spMkLst>
        </pc:spChg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3" creationId="{209FDD9D-74E5-452A-B912-E2045ADAE8C4}"/>
          </ac:spMkLst>
        </pc:spChg>
        <pc:spChg chg="add mod ord">
          <ac:chgData name="Watanabe Go" userId="eca159047afb4479" providerId="LiveId" clId="{A60BDDFA-0A16-4EF8-97A5-B5E86D2E192A}" dt="2021-06-01T16:43:06.266" v="9467" actId="403"/>
          <ac:spMkLst>
            <pc:docMk/>
            <pc:sldMk cId="4157075836" sldId="537"/>
            <ac:spMk id="4" creationId="{BFFB790B-0480-4444-A928-BF8C5E7FB2A8}"/>
          </ac:spMkLst>
        </pc:spChg>
        <pc:spChg chg="add mod">
          <ac:chgData name="Watanabe Go" userId="eca159047afb4479" providerId="LiveId" clId="{A60BDDFA-0A16-4EF8-97A5-B5E86D2E192A}" dt="2021-06-01T16:36:02.517" v="9307" actId="14100"/>
          <ac:spMkLst>
            <pc:docMk/>
            <pc:sldMk cId="4157075836" sldId="537"/>
            <ac:spMk id="5" creationId="{7D3A64BF-CE78-4AEF-A1D6-3D1599A649D9}"/>
          </ac:spMkLst>
        </pc:spChg>
        <pc:spChg chg="add del mod">
          <ac:chgData name="Watanabe Go" userId="eca159047afb4479" providerId="LiveId" clId="{A60BDDFA-0A16-4EF8-97A5-B5E86D2E192A}" dt="2021-06-01T16:36:09.943" v="9308" actId="21"/>
          <ac:spMkLst>
            <pc:docMk/>
            <pc:sldMk cId="4157075836" sldId="537"/>
            <ac:spMk id="6" creationId="{4FC44D69-6139-455E-88CF-73ED551494AD}"/>
          </ac:spMkLst>
        </pc:spChg>
        <pc:spChg chg="add mod">
          <ac:chgData name="Watanabe Go" userId="eca159047afb4479" providerId="LiveId" clId="{A60BDDFA-0A16-4EF8-97A5-B5E86D2E192A}" dt="2021-06-02T06:21:59.833" v="14033" actId="20577"/>
          <ac:spMkLst>
            <pc:docMk/>
            <pc:sldMk cId="4157075836" sldId="537"/>
            <ac:spMk id="8" creationId="{2AE46422-F87C-4F87-A288-36408027DFA1}"/>
          </ac:spMkLst>
        </pc:spChg>
        <pc:spChg chg="add mod">
          <ac:chgData name="Watanabe Go" userId="eca159047afb4479" providerId="LiveId" clId="{A60BDDFA-0A16-4EF8-97A5-B5E86D2E192A}" dt="2021-06-02T06:21:46.862" v="13994" actId="14100"/>
          <ac:spMkLst>
            <pc:docMk/>
            <pc:sldMk cId="4157075836" sldId="537"/>
            <ac:spMk id="10" creationId="{164EB1A3-3E0B-4BF3-9BAD-55107165C4CD}"/>
          </ac:spMkLst>
        </pc:spChg>
        <pc:picChg chg="add del mod">
          <ac:chgData name="Watanabe Go" userId="eca159047afb4479" providerId="LiveId" clId="{A60BDDFA-0A16-4EF8-97A5-B5E86D2E192A}" dt="2021-06-02T06:21:31.092" v="13989" actId="21"/>
          <ac:picMkLst>
            <pc:docMk/>
            <pc:sldMk cId="4157075836" sldId="537"/>
            <ac:picMk id="9" creationId="{058F15C4-28AA-46D9-8A6D-660D46BC9CB1}"/>
          </ac:picMkLst>
        </pc:picChg>
        <pc:picChg chg="add mod">
          <ac:chgData name="Watanabe Go" userId="eca159047afb4479" providerId="LiveId" clId="{A60BDDFA-0A16-4EF8-97A5-B5E86D2E192A}" dt="2021-06-02T06:21:40.635" v="13993" actId="1076"/>
          <ac:picMkLst>
            <pc:docMk/>
            <pc:sldMk cId="4157075836" sldId="537"/>
            <ac:picMk id="11" creationId="{0EAE8E8D-93C2-4F2C-BA42-D935E4DCBF30}"/>
          </ac:picMkLst>
        </pc:picChg>
        <pc:picChg chg="add mod">
          <ac:chgData name="Watanabe Go" userId="eca159047afb4479" providerId="LiveId" clId="{A60BDDFA-0A16-4EF8-97A5-B5E86D2E192A}" dt="2021-06-01T16:42:54.928" v="9463" actId="1076"/>
          <ac:picMkLst>
            <pc:docMk/>
            <pc:sldMk cId="4157075836" sldId="537"/>
            <ac:picMk id="9218" creationId="{8224CDCF-CEC4-47FF-B50D-F7722A37D64C}"/>
          </ac:picMkLst>
        </pc:picChg>
      </pc:sldChg>
      <pc:sldChg chg="addSp delSp modSp new del mod">
        <pc:chgData name="Watanabe Go" userId="eca159047afb4479" providerId="LiveId" clId="{A60BDDFA-0A16-4EF8-97A5-B5E86D2E192A}" dt="2021-06-02T06:27:25.371" v="14368" actId="47"/>
        <pc:sldMkLst>
          <pc:docMk/>
          <pc:sldMk cId="2496771943" sldId="538"/>
        </pc:sldMkLst>
        <pc:spChg chg="mod">
          <ac:chgData name="Watanabe Go" userId="eca159047afb4479" providerId="LiveId" clId="{A60BDDFA-0A16-4EF8-97A5-B5E86D2E192A}" dt="2021-06-01T16:31:17.895" v="9156" actId="20577"/>
          <ac:spMkLst>
            <pc:docMk/>
            <pc:sldMk cId="2496771943" sldId="538"/>
            <ac:spMk id="3" creationId="{1F4807D3-BEFB-41D3-8612-63DFD63D36AF}"/>
          </ac:spMkLst>
        </pc:spChg>
        <pc:spChg chg="add mod">
          <ac:chgData name="Watanabe Go" userId="eca159047afb4479" providerId="LiveId" clId="{A60BDDFA-0A16-4EF8-97A5-B5E86D2E192A}" dt="2021-06-01T16:32:18.429" v="9166" actId="14100"/>
          <ac:spMkLst>
            <pc:docMk/>
            <pc:sldMk cId="2496771943" sldId="538"/>
            <ac:spMk id="4" creationId="{A1B6DE09-7110-4169-8001-11A3C2D1D292}"/>
          </ac:spMkLst>
        </pc:spChg>
        <pc:spChg chg="add mod">
          <ac:chgData name="Watanabe Go" userId="eca159047afb4479" providerId="LiveId" clId="{A60BDDFA-0A16-4EF8-97A5-B5E86D2E192A}" dt="2021-06-01T16:41:19.706" v="9456" actId="404"/>
          <ac:spMkLst>
            <pc:docMk/>
            <pc:sldMk cId="2496771943" sldId="538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6:24:18.001" v="14228" actId="14100"/>
          <ac:spMkLst>
            <pc:docMk/>
            <pc:sldMk cId="2496771943" sldId="538"/>
            <ac:spMk id="7" creationId="{FA60D6C8-2C7B-4ACA-8458-3862D48F04ED}"/>
          </ac:spMkLst>
        </pc:spChg>
        <pc:graphicFrameChg chg="add del mod">
          <ac:chgData name="Watanabe Go" userId="eca159047afb4479" providerId="LiveId" clId="{A60BDDFA-0A16-4EF8-97A5-B5E86D2E192A}" dt="2021-06-01T16:31:59.563" v="9159"/>
          <ac:graphicFrameMkLst>
            <pc:docMk/>
            <pc:sldMk cId="2496771943" sldId="538"/>
            <ac:graphicFrameMk id="5" creationId="{E7FEE667-E012-4A77-8EA1-BE736B5666CF}"/>
          </ac:graphicFrameMkLst>
        </pc:graphicFrameChg>
      </pc:sldChg>
      <pc:sldChg chg="addSp delSp modSp add mod modClrScheme chgLayout">
        <pc:chgData name="Watanabe Go" userId="eca159047afb4479" providerId="LiveId" clId="{A60BDDFA-0A16-4EF8-97A5-B5E86D2E192A}" dt="2021-06-02T01:37:24.204" v="13847" actId="207"/>
        <pc:sldMkLst>
          <pc:docMk/>
          <pc:sldMk cId="2091345775" sldId="539"/>
        </pc:sldMkLst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2" creationId="{0EAB28A0-30E7-446B-88C3-24F183449393}"/>
          </ac:spMkLst>
        </pc:spChg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3" creationId="{1F4807D3-BEFB-41D3-8612-63DFD63D36AF}"/>
          </ac:spMkLst>
        </pc:spChg>
        <pc:spChg chg="del mod">
          <ac:chgData name="Watanabe Go" userId="eca159047afb4479" providerId="LiveId" clId="{A60BDDFA-0A16-4EF8-97A5-B5E86D2E192A}" dt="2021-06-01T16:33:48.232" v="9182" actId="478"/>
          <ac:spMkLst>
            <pc:docMk/>
            <pc:sldMk cId="2091345775" sldId="539"/>
            <ac:spMk id="4" creationId="{A1B6DE09-7110-4169-8001-11A3C2D1D292}"/>
          </ac:spMkLst>
        </pc:spChg>
        <pc:spChg chg="del">
          <ac:chgData name="Watanabe Go" userId="eca159047afb4479" providerId="LiveId" clId="{A60BDDFA-0A16-4EF8-97A5-B5E86D2E192A}" dt="2021-06-01T16:34:26.708" v="9198" actId="478"/>
          <ac:spMkLst>
            <pc:docMk/>
            <pc:sldMk cId="2091345775" sldId="539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1:37:18.377" v="13846" actId="207"/>
          <ac:spMkLst>
            <pc:docMk/>
            <pc:sldMk cId="2091345775" sldId="539"/>
            <ac:spMk id="7" creationId="{2AE00F3D-AAF1-44DA-86F9-F31A87AE6961}"/>
          </ac:spMkLst>
        </pc:spChg>
        <pc:spChg chg="add del mod">
          <ac:chgData name="Watanabe Go" userId="eca159047afb4479" providerId="LiveId" clId="{A60BDDFA-0A16-4EF8-97A5-B5E86D2E192A}" dt="2021-06-01T16:34:08.792" v="9189" actId="478"/>
          <ac:spMkLst>
            <pc:docMk/>
            <pc:sldMk cId="2091345775" sldId="539"/>
            <ac:spMk id="8" creationId="{FAE93732-9C31-4C34-9FF7-3AA990A55BF3}"/>
          </ac:spMkLst>
        </pc:spChg>
        <pc:spChg chg="add mod ord">
          <ac:chgData name="Watanabe Go" userId="eca159047afb4479" providerId="LiveId" clId="{A60BDDFA-0A16-4EF8-97A5-B5E86D2E192A}" dt="2021-06-01T16:37:08.326" v="9343" actId="404"/>
          <ac:spMkLst>
            <pc:docMk/>
            <pc:sldMk cId="2091345775" sldId="539"/>
            <ac:spMk id="9" creationId="{0C09F72B-598D-477F-9824-6DF5C1940FDE}"/>
          </ac:spMkLst>
        </pc:spChg>
        <pc:spChg chg="add mod">
          <ac:chgData name="Watanabe Go" userId="eca159047afb4479" providerId="LiveId" clId="{A60BDDFA-0A16-4EF8-97A5-B5E86D2E192A}" dt="2021-06-02T01:37:24.204" v="13847" actId="207"/>
          <ac:spMkLst>
            <pc:docMk/>
            <pc:sldMk cId="2091345775" sldId="539"/>
            <ac:spMk id="10" creationId="{6B22985F-6DC9-43C5-9CE0-D2C6FE7A732A}"/>
          </ac:spMkLst>
        </pc:spChg>
        <pc:spChg chg="add mod">
          <ac:chgData name="Watanabe Go" userId="eca159047afb4479" providerId="LiveId" clId="{A60BDDFA-0A16-4EF8-97A5-B5E86D2E192A}" dt="2021-06-01T16:40:19.630" v="9447" actId="14100"/>
          <ac:spMkLst>
            <pc:docMk/>
            <pc:sldMk cId="2091345775" sldId="539"/>
            <ac:spMk id="11" creationId="{B949D6C6-DEB3-41B1-AF16-4871B3EE1DB2}"/>
          </ac:spMkLst>
        </pc:spChg>
        <pc:spChg chg="add mod">
          <ac:chgData name="Watanabe Go" userId="eca159047afb4479" providerId="LiveId" clId="{A60BDDFA-0A16-4EF8-97A5-B5E86D2E192A}" dt="2021-06-01T16:37:51.566" v="9391" actId="1036"/>
          <ac:spMkLst>
            <pc:docMk/>
            <pc:sldMk cId="2091345775" sldId="539"/>
            <ac:spMk id="12" creationId="{EEC5497B-E190-49AC-B16D-9901F4261234}"/>
          </ac:spMkLst>
        </pc:spChg>
        <pc:spChg chg="add mod">
          <ac:chgData name="Watanabe Go" userId="eca159047afb4479" providerId="LiveId" clId="{A60BDDFA-0A16-4EF8-97A5-B5E86D2E192A}" dt="2021-06-01T16:41:25.086" v="9457" actId="404"/>
          <ac:spMkLst>
            <pc:docMk/>
            <pc:sldMk cId="2091345775" sldId="539"/>
            <ac:spMk id="13" creationId="{E43F3FE4-CD82-4527-85A8-A016FE118107}"/>
          </ac:spMkLst>
        </pc:spChg>
        <pc:spChg chg="add del mod">
          <ac:chgData name="Watanabe Go" userId="eca159047afb4479" providerId="LiveId" clId="{A60BDDFA-0A16-4EF8-97A5-B5E86D2E192A}" dt="2021-06-01T16:39:51.833" v="9430" actId="478"/>
          <ac:spMkLst>
            <pc:docMk/>
            <pc:sldMk cId="2091345775" sldId="539"/>
            <ac:spMk id="15" creationId="{75856A8A-983B-4DCE-A095-94316CF2CBE7}"/>
          </ac:spMkLst>
        </pc:spChg>
        <pc:spChg chg="add mod">
          <ac:chgData name="Watanabe Go" userId="eca159047afb4479" providerId="LiveId" clId="{A60BDDFA-0A16-4EF8-97A5-B5E86D2E192A}" dt="2021-06-01T16:40:17.427" v="9446" actId="14100"/>
          <ac:spMkLst>
            <pc:docMk/>
            <pc:sldMk cId="2091345775" sldId="539"/>
            <ac:spMk id="16" creationId="{43F694B1-7F60-4A9E-8117-93A04969801E}"/>
          </ac:spMkLst>
        </pc:spChg>
      </pc:sldChg>
      <pc:sldChg chg="new del">
        <pc:chgData name="Watanabe Go" userId="eca159047afb4479" providerId="LiveId" clId="{A60BDDFA-0A16-4EF8-97A5-B5E86D2E192A}" dt="2021-06-01T16:32:57.099" v="9175" actId="680"/>
        <pc:sldMkLst>
          <pc:docMk/>
          <pc:sldMk cId="3115551967" sldId="539"/>
        </pc:sldMkLst>
      </pc:sldChg>
      <pc:sldChg chg="addSp modSp new mod ord">
        <pc:chgData name="Watanabe Go" userId="eca159047afb4479" providerId="LiveId" clId="{A60BDDFA-0A16-4EF8-97A5-B5E86D2E192A}" dt="2021-06-02T09:07:51.443" v="16088" actId="20577"/>
        <pc:sldMkLst>
          <pc:docMk/>
          <pc:sldMk cId="1659814933" sldId="540"/>
        </pc:sldMkLst>
        <pc:spChg chg="mod">
          <ac:chgData name="Watanabe Go" userId="eca159047afb4479" providerId="LiveId" clId="{A60BDDFA-0A16-4EF8-97A5-B5E86D2E192A}" dt="2021-06-02T09:07:51.443" v="16088" actId="20577"/>
          <ac:spMkLst>
            <pc:docMk/>
            <pc:sldMk cId="1659814933" sldId="540"/>
            <ac:spMk id="2" creationId="{A8BBE569-896A-446F-ABB7-3E578EDBA182}"/>
          </ac:spMkLst>
        </pc:spChg>
        <pc:spChg chg="add mod">
          <ac:chgData name="Watanabe Go" userId="eca159047afb4479" providerId="LiveId" clId="{A60BDDFA-0A16-4EF8-97A5-B5E86D2E192A}" dt="2021-06-01T16:51:47.670" v="10026" actId="14100"/>
          <ac:spMkLst>
            <pc:docMk/>
            <pc:sldMk cId="1659814933" sldId="540"/>
            <ac:spMk id="6" creationId="{605AACDD-2467-492E-AE48-F69796BD923B}"/>
          </ac:spMkLst>
        </pc:spChg>
        <pc:spChg chg="add mod">
          <ac:chgData name="Watanabe Go" userId="eca159047afb4479" providerId="LiveId" clId="{A60BDDFA-0A16-4EF8-97A5-B5E86D2E192A}" dt="2021-06-01T16:52:48.595" v="10194" actId="20577"/>
          <ac:spMkLst>
            <pc:docMk/>
            <pc:sldMk cId="1659814933" sldId="540"/>
            <ac:spMk id="7" creationId="{3C2F8687-7D8E-4B34-BE65-CC6FFCB662DF}"/>
          </ac:spMkLst>
        </pc:spChg>
        <pc:spChg chg="add mod">
          <ac:chgData name="Watanabe Go" userId="eca159047afb4479" providerId="LiveId" clId="{A60BDDFA-0A16-4EF8-97A5-B5E86D2E192A}" dt="2021-06-01T16:55:07.690" v="10287" actId="14100"/>
          <ac:spMkLst>
            <pc:docMk/>
            <pc:sldMk cId="1659814933" sldId="540"/>
            <ac:spMk id="8" creationId="{4C8E5B4A-D085-460A-B815-1FF6C01541A1}"/>
          </ac:spMkLst>
        </pc:spChg>
        <pc:picChg chg="add mod modCrop">
          <ac:chgData name="Watanabe Go" userId="eca159047afb4479" providerId="LiveId" clId="{A60BDDFA-0A16-4EF8-97A5-B5E86D2E192A}" dt="2021-06-01T16:55:01.495" v="10285" actId="1076"/>
          <ac:picMkLst>
            <pc:docMk/>
            <pc:sldMk cId="1659814933" sldId="540"/>
            <ac:picMk id="9" creationId="{7E53818C-E1E3-45F0-82EC-09F6F0031CBE}"/>
          </ac:picMkLst>
        </pc:picChg>
        <pc:picChg chg="add mod">
          <ac:chgData name="Watanabe Go" userId="eca159047afb4479" providerId="LiveId" clId="{A60BDDFA-0A16-4EF8-97A5-B5E86D2E192A}" dt="2021-06-01T16:50:05.851" v="9875" actId="14100"/>
          <ac:picMkLst>
            <pc:docMk/>
            <pc:sldMk cId="1659814933" sldId="540"/>
            <ac:picMk id="12290" creationId="{D3AB68CA-CB9F-4082-BEA1-7677FC253046}"/>
          </ac:picMkLst>
        </pc:picChg>
      </pc:sldChg>
      <pc:sldChg chg="addSp delSp modSp new mod ord">
        <pc:chgData name="Watanabe Go" userId="eca159047afb4479" providerId="LiveId" clId="{A60BDDFA-0A16-4EF8-97A5-B5E86D2E192A}" dt="2021-06-02T09:47:47.011" v="16618" actId="14100"/>
        <pc:sldMkLst>
          <pc:docMk/>
          <pc:sldMk cId="2472267276" sldId="541"/>
        </pc:sldMkLst>
        <pc:spChg chg="mod">
          <ac:chgData name="Watanabe Go" userId="eca159047afb4479" providerId="LiveId" clId="{A60BDDFA-0A16-4EF8-97A5-B5E86D2E192A}" dt="2021-06-01T17:35:26.599" v="11688" actId="20577"/>
          <ac:spMkLst>
            <pc:docMk/>
            <pc:sldMk cId="2472267276" sldId="541"/>
            <ac:spMk id="2" creationId="{FA99A36D-72DC-4120-B13E-096B40C25FC0}"/>
          </ac:spMkLst>
        </pc:spChg>
        <pc:spChg chg="add del mod">
          <ac:chgData name="Watanabe Go" userId="eca159047afb4479" providerId="LiveId" clId="{A60BDDFA-0A16-4EF8-97A5-B5E86D2E192A}" dt="2021-06-01T17:19:33.148" v="11218" actId="478"/>
          <ac:spMkLst>
            <pc:docMk/>
            <pc:sldMk cId="2472267276" sldId="541"/>
            <ac:spMk id="5" creationId="{9B49FEFD-33F6-4422-B556-424F8BAAEEAE}"/>
          </ac:spMkLst>
        </pc:spChg>
        <pc:spChg chg="add mod">
          <ac:chgData name="Watanabe Go" userId="eca159047afb4479" providerId="LiveId" clId="{A60BDDFA-0A16-4EF8-97A5-B5E86D2E192A}" dt="2021-06-02T09:47:47.011" v="16618" actId="14100"/>
          <ac:spMkLst>
            <pc:docMk/>
            <pc:sldMk cId="2472267276" sldId="541"/>
            <ac:spMk id="8" creationId="{BDD10F40-4EDA-43F1-ABFA-097D53DCA738}"/>
          </ac:spMkLst>
        </pc:spChg>
        <pc:picChg chg="add mod modCrop">
          <ac:chgData name="Watanabe Go" userId="eca159047afb4479" providerId="LiveId" clId="{A60BDDFA-0A16-4EF8-97A5-B5E86D2E192A}" dt="2021-06-01T17:19:02.088" v="11191" actId="1076"/>
          <ac:picMkLst>
            <pc:docMk/>
            <pc:sldMk cId="2472267276" sldId="541"/>
            <ac:picMk id="7" creationId="{6CC63F81-2978-4CC5-8ABF-D0A92496DE9C}"/>
          </ac:picMkLst>
        </pc:picChg>
      </pc:sldChg>
      <pc:sldChg chg="addSp delSp modSp new mod">
        <pc:chgData name="Watanabe Go" userId="eca159047afb4479" providerId="LiveId" clId="{A60BDDFA-0A16-4EF8-97A5-B5E86D2E192A}" dt="2021-06-02T07:51:14.699" v="15409" actId="732"/>
        <pc:sldMkLst>
          <pc:docMk/>
          <pc:sldMk cId="3151319850" sldId="542"/>
        </pc:sldMkLst>
        <pc:spChg chg="mod">
          <ac:chgData name="Watanabe Go" userId="eca159047afb4479" providerId="LiveId" clId="{A60BDDFA-0A16-4EF8-97A5-B5E86D2E192A}" dt="2021-06-01T17:08:34.006" v="11070" actId="20577"/>
          <ac:spMkLst>
            <pc:docMk/>
            <pc:sldMk cId="3151319850" sldId="542"/>
            <ac:spMk id="2" creationId="{3642F65C-2413-4DAF-A751-4857936E4EA6}"/>
          </ac:spMkLst>
        </pc:spChg>
        <pc:spChg chg="add del mod">
          <ac:chgData name="Watanabe Go" userId="eca159047afb4479" providerId="LiveId" clId="{A60BDDFA-0A16-4EF8-97A5-B5E86D2E192A}" dt="2021-06-01T17:27:13.463" v="11365" actId="478"/>
          <ac:spMkLst>
            <pc:docMk/>
            <pc:sldMk cId="3151319850" sldId="542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1T17:29:34.645" v="11545" actId="14100"/>
          <ac:spMkLst>
            <pc:docMk/>
            <pc:sldMk cId="3151319850" sldId="542"/>
            <ac:spMk id="11" creationId="{A0C9ABC9-E986-44C3-82C1-40210582746A}"/>
          </ac:spMkLst>
        </pc:spChg>
        <pc:spChg chg="add mod">
          <ac:chgData name="Watanabe Go" userId="eca159047afb4479" providerId="LiveId" clId="{A60BDDFA-0A16-4EF8-97A5-B5E86D2E192A}" dt="2021-06-01T17:32:50.743" v="11640" actId="14100"/>
          <ac:spMkLst>
            <pc:docMk/>
            <pc:sldMk cId="3151319850" sldId="542"/>
            <ac:spMk id="12" creationId="{E0ABE89B-4C1A-46F4-AAF9-086EDE27C332}"/>
          </ac:spMkLst>
        </pc:spChg>
        <pc:picChg chg="add del mod modCrop">
          <ac:chgData name="Watanabe Go" userId="eca159047afb4479" providerId="LiveId" clId="{A60BDDFA-0A16-4EF8-97A5-B5E86D2E192A}" dt="2021-06-01T17:26:48.462" v="11360" actId="21"/>
          <ac:picMkLst>
            <pc:docMk/>
            <pc:sldMk cId="3151319850" sldId="542"/>
            <ac:picMk id="7" creationId="{5BF1C011-182C-49E0-BBCA-A31E74D18A74}"/>
          </ac:picMkLst>
        </pc:picChg>
        <pc:picChg chg="add mod modCrop">
          <ac:chgData name="Watanabe Go" userId="eca159047afb4479" providerId="LiveId" clId="{A60BDDFA-0A16-4EF8-97A5-B5E86D2E192A}" dt="2021-06-02T07:51:14.699" v="15409" actId="732"/>
          <ac:picMkLst>
            <pc:docMk/>
            <pc:sldMk cId="3151319850" sldId="542"/>
            <ac:picMk id="9" creationId="{248086D1-37F3-44F0-AC42-76A0E941D628}"/>
          </ac:picMkLst>
        </pc:picChg>
        <pc:picChg chg="add mod modCrop">
          <ac:chgData name="Watanabe Go" userId="eca159047afb4479" providerId="LiveId" clId="{A60BDDFA-0A16-4EF8-97A5-B5E86D2E192A}" dt="2021-06-01T17:29:23.172" v="11538" actId="1076"/>
          <ac:picMkLst>
            <pc:docMk/>
            <pc:sldMk cId="3151319850" sldId="542"/>
            <ac:picMk id="10" creationId="{A7262B62-6D84-4AD9-AD8A-308C764C6F22}"/>
          </ac:picMkLst>
        </pc:picChg>
      </pc:sldChg>
      <pc:sldChg chg="addSp delSp modSp add mod">
        <pc:chgData name="Watanabe Go" userId="eca159047afb4479" providerId="LiveId" clId="{A60BDDFA-0A16-4EF8-97A5-B5E86D2E192A}" dt="2021-06-02T07:50:35.570" v="15407" actId="208"/>
        <pc:sldMkLst>
          <pc:docMk/>
          <pc:sldMk cId="2170722450" sldId="543"/>
        </pc:sldMkLst>
        <pc:spChg chg="mod">
          <ac:chgData name="Watanabe Go" userId="eca159047afb4479" providerId="LiveId" clId="{A60BDDFA-0A16-4EF8-97A5-B5E86D2E192A}" dt="2021-06-01T17:49:58.099" v="12250" actId="20577"/>
          <ac:spMkLst>
            <pc:docMk/>
            <pc:sldMk cId="2170722450" sldId="543"/>
            <ac:spMk id="2" creationId="{3642F65C-2413-4DAF-A751-4857936E4EA6}"/>
          </ac:spMkLst>
        </pc:spChg>
        <pc:spChg chg="del">
          <ac:chgData name="Watanabe Go" userId="eca159047afb4479" providerId="LiveId" clId="{A60BDDFA-0A16-4EF8-97A5-B5E86D2E192A}" dt="2021-06-01T17:44:48.572" v="12214" actId="478"/>
          <ac:spMkLst>
            <pc:docMk/>
            <pc:sldMk cId="2170722450" sldId="543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2T07:49:59.904" v="15399" actId="1036"/>
          <ac:spMkLst>
            <pc:docMk/>
            <pc:sldMk cId="2170722450" sldId="543"/>
            <ac:spMk id="10" creationId="{51152C5E-5DDD-463B-8385-32A0C67BA271}"/>
          </ac:spMkLst>
        </pc:spChg>
        <pc:spChg chg="add mod">
          <ac:chgData name="Watanabe Go" userId="eca159047afb4479" providerId="LiveId" clId="{A60BDDFA-0A16-4EF8-97A5-B5E86D2E192A}" dt="2021-06-02T07:49:49.848" v="15389" actId="14100"/>
          <ac:spMkLst>
            <pc:docMk/>
            <pc:sldMk cId="2170722450" sldId="543"/>
            <ac:spMk id="11" creationId="{3862BDEA-AA8C-48F8-9CD2-7449B3C942D6}"/>
          </ac:spMkLst>
        </pc:spChg>
        <pc:picChg chg="add mod modCrop">
          <ac:chgData name="Watanabe Go" userId="eca159047afb4479" providerId="LiveId" clId="{A60BDDFA-0A16-4EF8-97A5-B5E86D2E192A}" dt="2021-06-01T17:40:39.414" v="11978" actId="1076"/>
          <ac:picMkLst>
            <pc:docMk/>
            <pc:sldMk cId="2170722450" sldId="543"/>
            <ac:picMk id="7" creationId="{310E4160-7FE0-4150-9CCB-C94A4097E486}"/>
          </ac:picMkLst>
        </pc:picChg>
        <pc:picChg chg="add mod modCrop">
          <ac:chgData name="Watanabe Go" userId="eca159047afb4479" providerId="LiveId" clId="{A60BDDFA-0A16-4EF8-97A5-B5E86D2E192A}" dt="2021-06-02T07:50:35.570" v="15407" actId="208"/>
          <ac:picMkLst>
            <pc:docMk/>
            <pc:sldMk cId="2170722450" sldId="543"/>
            <ac:picMk id="9" creationId="{1009D2CD-1B9F-404D-8B4B-C84F7B5222B6}"/>
          </ac:picMkLst>
        </pc:picChg>
      </pc:sldChg>
      <pc:sldChg chg="addSp modSp new mod">
        <pc:chgData name="Watanabe Go" userId="eca159047afb4479" providerId="LiveId" clId="{A60BDDFA-0A16-4EF8-97A5-B5E86D2E192A}" dt="2021-06-01T17:07:47.127" v="11012" actId="20577"/>
        <pc:sldMkLst>
          <pc:docMk/>
          <pc:sldMk cId="118775571" sldId="544"/>
        </pc:sldMkLst>
        <pc:spChg chg="mod">
          <ac:chgData name="Watanabe Go" userId="eca159047afb4479" providerId="LiveId" clId="{A60BDDFA-0A16-4EF8-97A5-B5E86D2E192A}" dt="2021-06-01T17:07:07.135" v="10878" actId="20577"/>
          <ac:spMkLst>
            <pc:docMk/>
            <pc:sldMk cId="118775571" sldId="544"/>
            <ac:spMk id="2" creationId="{E00B41FF-42F8-4D0A-ACD7-3C9E297A77A2}"/>
          </ac:spMkLst>
        </pc:spChg>
        <pc:spChg chg="mod">
          <ac:chgData name="Watanabe Go" userId="eca159047afb4479" providerId="LiveId" clId="{A60BDDFA-0A16-4EF8-97A5-B5E86D2E192A}" dt="2021-06-01T17:07:47.127" v="11012" actId="20577"/>
          <ac:spMkLst>
            <pc:docMk/>
            <pc:sldMk cId="118775571" sldId="544"/>
            <ac:spMk id="4" creationId="{608946DA-439B-47CE-AA7B-DEF1260D24D4}"/>
          </ac:spMkLst>
        </pc:spChg>
        <pc:spChg chg="add mod">
          <ac:chgData name="Watanabe Go" userId="eca159047afb4479" providerId="LiveId" clId="{A60BDDFA-0A16-4EF8-97A5-B5E86D2E192A}" dt="2021-06-01T17:01:35.539" v="10628" actId="1076"/>
          <ac:spMkLst>
            <pc:docMk/>
            <pc:sldMk cId="118775571" sldId="544"/>
            <ac:spMk id="5" creationId="{8B06490B-BBA5-4C02-BD98-4DD7C14FF066}"/>
          </ac:spMkLst>
        </pc:spChg>
      </pc:sldChg>
      <pc:sldChg chg="addSp modSp new mod">
        <pc:chgData name="Watanabe Go" userId="eca159047afb4479" providerId="LiveId" clId="{A60BDDFA-0A16-4EF8-97A5-B5E86D2E192A}" dt="2021-06-02T06:27:50.240" v="14372" actId="14100"/>
        <pc:sldMkLst>
          <pc:docMk/>
          <pc:sldMk cId="3483746814" sldId="545"/>
        </pc:sldMkLst>
        <pc:spChg chg="mod">
          <ac:chgData name="Watanabe Go" userId="eca159047afb4479" providerId="LiveId" clId="{A60BDDFA-0A16-4EF8-97A5-B5E86D2E192A}" dt="2021-06-01T17:35:35.348" v="11691" actId="20577"/>
          <ac:spMkLst>
            <pc:docMk/>
            <pc:sldMk cId="3483746814" sldId="545"/>
            <ac:spMk id="2" creationId="{8DF9BA8B-329E-45BA-887C-B63D44513415}"/>
          </ac:spMkLst>
        </pc:spChg>
        <pc:spChg chg="add mod">
          <ac:chgData name="Watanabe Go" userId="eca159047afb4479" providerId="LiveId" clId="{A60BDDFA-0A16-4EF8-97A5-B5E86D2E192A}" dt="2021-06-02T06:27:50.240" v="14372" actId="14100"/>
          <ac:spMkLst>
            <pc:docMk/>
            <pc:sldMk cId="3483746814" sldId="545"/>
            <ac:spMk id="7" creationId="{BA0A1FE6-A5C7-43CC-86DC-F67C9338431B}"/>
          </ac:spMkLst>
        </pc:spChg>
        <pc:picChg chg="add mod modCrop">
          <ac:chgData name="Watanabe Go" userId="eca159047afb4479" providerId="LiveId" clId="{A60BDDFA-0A16-4EF8-97A5-B5E86D2E192A}" dt="2021-06-01T17:34:55.026" v="11648" actId="1076"/>
          <ac:picMkLst>
            <pc:docMk/>
            <pc:sldMk cId="3483746814" sldId="545"/>
            <ac:picMk id="6" creationId="{E369D64C-B6AF-4308-8931-9EF309CB3DA7}"/>
          </ac:picMkLst>
        </pc:picChg>
      </pc:sldChg>
      <pc:sldChg chg="modSp new mod">
        <pc:chgData name="Watanabe Go" userId="eca159047afb4479" providerId="LiveId" clId="{A60BDDFA-0A16-4EF8-97A5-B5E86D2E192A}" dt="2021-06-02T09:49:58.570" v="16645" actId="20577"/>
        <pc:sldMkLst>
          <pc:docMk/>
          <pc:sldMk cId="1780027765" sldId="546"/>
        </pc:sldMkLst>
        <pc:spChg chg="mod">
          <ac:chgData name="Watanabe Go" userId="eca159047afb4479" providerId="LiveId" clId="{A60BDDFA-0A16-4EF8-97A5-B5E86D2E192A}" dt="2021-06-01T17:37:54.931" v="11870" actId="20577"/>
          <ac:spMkLst>
            <pc:docMk/>
            <pc:sldMk cId="1780027765" sldId="546"/>
            <ac:spMk id="2" creationId="{2443A287-B15C-457B-8CDD-F029CDB9765E}"/>
          </ac:spMkLst>
        </pc:spChg>
        <pc:spChg chg="mod">
          <ac:chgData name="Watanabe Go" userId="eca159047afb4479" providerId="LiveId" clId="{A60BDDFA-0A16-4EF8-97A5-B5E86D2E192A}" dt="2021-06-02T09:49:58.570" v="16645" actId="20577"/>
          <ac:spMkLst>
            <pc:docMk/>
            <pc:sldMk cId="1780027765" sldId="546"/>
            <ac:spMk id="4" creationId="{E7DA8D47-C879-4806-9ED7-828A003FD2D3}"/>
          </ac:spMkLst>
        </pc:spChg>
      </pc:sldChg>
      <pc:sldChg chg="addSp modSp new mod">
        <pc:chgData name="Watanabe Go" userId="eca159047afb4479" providerId="LiveId" clId="{A60BDDFA-0A16-4EF8-97A5-B5E86D2E192A}" dt="2021-06-02T08:58:09.792" v="16059" actId="14100"/>
        <pc:sldMkLst>
          <pc:docMk/>
          <pc:sldMk cId="202849802" sldId="547"/>
        </pc:sldMkLst>
        <pc:spChg chg="mod">
          <ac:chgData name="Watanabe Go" userId="eca159047afb4479" providerId="LiveId" clId="{A60BDDFA-0A16-4EF8-97A5-B5E86D2E192A}" dt="2021-06-01T17:50:09.955" v="12253" actId="20577"/>
          <ac:spMkLst>
            <pc:docMk/>
            <pc:sldMk cId="202849802" sldId="547"/>
            <ac:spMk id="2" creationId="{FB7B7C38-F791-4AB2-9F56-DAE0231573C8}"/>
          </ac:spMkLst>
        </pc:spChg>
        <pc:spChg chg="add mod">
          <ac:chgData name="Watanabe Go" userId="eca159047afb4479" providerId="LiveId" clId="{A60BDDFA-0A16-4EF8-97A5-B5E86D2E192A}" dt="2021-06-02T08:58:09.792" v="16059" actId="14100"/>
          <ac:spMkLst>
            <pc:docMk/>
            <pc:sldMk cId="202849802" sldId="547"/>
            <ac:spMk id="7" creationId="{44500756-E54A-42B2-993F-A8A98E4C24BD}"/>
          </ac:spMkLst>
        </pc:spChg>
        <pc:picChg chg="add mod modCrop">
          <ac:chgData name="Watanabe Go" userId="eca159047afb4479" providerId="LiveId" clId="{A60BDDFA-0A16-4EF8-97A5-B5E86D2E192A}" dt="2021-06-01T17:49:52.858" v="12246" actId="1076"/>
          <ac:picMkLst>
            <pc:docMk/>
            <pc:sldMk cId="202849802" sldId="547"/>
            <ac:picMk id="6" creationId="{A4E5D07D-955C-48CD-AB05-5BB5D1EFE0D6}"/>
          </ac:picMkLst>
        </pc:picChg>
      </pc:sldChg>
      <pc:sldChg chg="addSp modSp new mod">
        <pc:chgData name="Watanabe Go" userId="eca159047afb4479" providerId="LiveId" clId="{A60BDDFA-0A16-4EF8-97A5-B5E86D2E192A}" dt="2021-06-02T09:40:05.263" v="16488" actId="14100"/>
        <pc:sldMkLst>
          <pc:docMk/>
          <pc:sldMk cId="2816545706" sldId="548"/>
        </pc:sldMkLst>
        <pc:spChg chg="add mod">
          <ac:chgData name="Watanabe Go" userId="eca159047afb4479" providerId="LiveId" clId="{A60BDDFA-0A16-4EF8-97A5-B5E86D2E192A}" dt="2021-06-01T17:57:24.911" v="12365" actId="1035"/>
          <ac:spMkLst>
            <pc:docMk/>
            <pc:sldMk cId="2816545706" sldId="548"/>
            <ac:spMk id="5" creationId="{C4376D25-35CF-4DEE-A54B-E5643E424095}"/>
          </ac:spMkLst>
        </pc:spChg>
        <pc:spChg chg="add mod">
          <ac:chgData name="Watanabe Go" userId="eca159047afb4479" providerId="LiveId" clId="{A60BDDFA-0A16-4EF8-97A5-B5E86D2E192A}" dt="2021-06-01T17:54:47.015" v="12337" actId="14100"/>
          <ac:spMkLst>
            <pc:docMk/>
            <pc:sldMk cId="2816545706" sldId="548"/>
            <ac:spMk id="6" creationId="{D9B30974-FF1E-424D-811D-407E096D46D1}"/>
          </ac:spMkLst>
        </pc:spChg>
        <pc:spChg chg="add mod">
          <ac:chgData name="Watanabe Go" userId="eca159047afb4479" providerId="LiveId" clId="{A60BDDFA-0A16-4EF8-97A5-B5E86D2E192A}" dt="2021-06-01T17:57:04.208" v="12349" actId="693"/>
          <ac:spMkLst>
            <pc:docMk/>
            <pc:sldMk cId="2816545706" sldId="548"/>
            <ac:spMk id="8" creationId="{FE840368-99FD-475F-AF1B-5EAEC2F94513}"/>
          </ac:spMkLst>
        </pc:spChg>
        <pc:spChg chg="add mod">
          <ac:chgData name="Watanabe Go" userId="eca159047afb4479" providerId="LiveId" clId="{A60BDDFA-0A16-4EF8-97A5-B5E86D2E192A}" dt="2021-06-02T06:17:15.733" v="13904" actId="20577"/>
          <ac:spMkLst>
            <pc:docMk/>
            <pc:sldMk cId="2816545706" sldId="548"/>
            <ac:spMk id="9" creationId="{F4C2158E-91C6-4E7B-80BB-9A708BCC22C6}"/>
          </ac:spMkLst>
        </pc:spChg>
        <pc:picChg chg="add mod">
          <ac:chgData name="Watanabe Go" userId="eca159047afb4479" providerId="LiveId" clId="{A60BDDFA-0A16-4EF8-97A5-B5E86D2E192A}" dt="2021-06-02T09:40:05.263" v="16488" actId="14100"/>
          <ac:picMkLst>
            <pc:docMk/>
            <pc:sldMk cId="2816545706" sldId="548"/>
            <ac:picMk id="14338" creationId="{B9EBED2B-E552-485F-A483-2DAA73AABC89}"/>
          </ac:picMkLst>
        </pc:picChg>
      </pc:sldChg>
      <pc:sldChg chg="addSp delSp modSp new mod">
        <pc:chgData name="Watanabe Go" userId="eca159047afb4479" providerId="LiveId" clId="{A60BDDFA-0A16-4EF8-97A5-B5E86D2E192A}" dt="2021-06-02T09:42:33.751" v="16513" actId="20577"/>
        <pc:sldMkLst>
          <pc:docMk/>
          <pc:sldMk cId="3270874906" sldId="549"/>
        </pc:sldMkLst>
        <pc:spChg chg="mod">
          <ac:chgData name="Watanabe Go" userId="eca159047afb4479" providerId="LiveId" clId="{A60BDDFA-0A16-4EF8-97A5-B5E86D2E192A}" dt="2021-06-02T09:42:33.751" v="16513" actId="20577"/>
          <ac:spMkLst>
            <pc:docMk/>
            <pc:sldMk cId="3270874906" sldId="549"/>
            <ac:spMk id="2" creationId="{3A2B3BDF-F1B8-4F4B-8F56-3CE92FBE49CE}"/>
          </ac:spMkLst>
        </pc:spChg>
        <pc:spChg chg="mod">
          <ac:chgData name="Watanabe Go" userId="eca159047afb4479" providerId="LiveId" clId="{A60BDDFA-0A16-4EF8-97A5-B5E86D2E192A}" dt="2021-06-02T07:20:22.042" v="14967" actId="20577"/>
          <ac:spMkLst>
            <pc:docMk/>
            <pc:sldMk cId="3270874906" sldId="549"/>
            <ac:spMk id="4" creationId="{D4D6F0C1-7CFF-4DE7-A9EB-F8C536412B2C}"/>
          </ac:spMkLst>
        </pc:spChg>
        <pc:spChg chg="add del mod">
          <ac:chgData name="Watanabe Go" userId="eca159047afb4479" providerId="LiveId" clId="{A60BDDFA-0A16-4EF8-97A5-B5E86D2E192A}" dt="2021-06-02T06:40:18.086" v="14621" actId="478"/>
          <ac:spMkLst>
            <pc:docMk/>
            <pc:sldMk cId="3270874906" sldId="549"/>
            <ac:spMk id="5" creationId="{3A893895-C46B-4849-99A4-7F7E2345385B}"/>
          </ac:spMkLst>
        </pc:spChg>
        <pc:picChg chg="add del mod modCrop">
          <ac:chgData name="Watanabe Go" userId="eca159047afb4479" providerId="LiveId" clId="{A60BDDFA-0A16-4EF8-97A5-B5E86D2E192A}" dt="2021-06-02T06:38:41.643" v="14508" actId="21"/>
          <ac:picMkLst>
            <pc:docMk/>
            <pc:sldMk cId="3270874906" sldId="549"/>
            <ac:picMk id="7" creationId="{75B4F636-68B2-4A79-8D68-B63263FC8BD2}"/>
          </ac:picMkLst>
        </pc:picChg>
        <pc:picChg chg="add mod modCrop">
          <ac:chgData name="Watanabe Go" userId="eca159047afb4479" providerId="LiveId" clId="{A60BDDFA-0A16-4EF8-97A5-B5E86D2E192A}" dt="2021-06-02T06:40:11.798" v="14619" actId="1076"/>
          <ac:picMkLst>
            <pc:docMk/>
            <pc:sldMk cId="3270874906" sldId="549"/>
            <ac:picMk id="9" creationId="{30C4C6C1-7347-43C6-81EC-56298376E0FD}"/>
          </ac:picMkLst>
        </pc:picChg>
        <pc:picChg chg="add mod">
          <ac:chgData name="Watanabe Go" userId="eca159047afb4479" providerId="LiveId" clId="{A60BDDFA-0A16-4EF8-97A5-B5E86D2E192A}" dt="2021-06-02T07:20:05.880" v="14949" actId="1076"/>
          <ac:picMkLst>
            <pc:docMk/>
            <pc:sldMk cId="3270874906" sldId="549"/>
            <ac:picMk id="10" creationId="{3C4F180D-E5FA-4DED-96B7-D95FC09E4F5F}"/>
          </ac:picMkLst>
        </pc:picChg>
        <pc:picChg chg="add del mod modCrop">
          <ac:chgData name="Watanabe Go" userId="eca159047afb4479" providerId="LiveId" clId="{A60BDDFA-0A16-4EF8-97A5-B5E86D2E192A}" dt="2021-06-02T06:48:53.819" v="14628" actId="21"/>
          <ac:picMkLst>
            <pc:docMk/>
            <pc:sldMk cId="3270874906" sldId="549"/>
            <ac:picMk id="12" creationId="{2293E489-7412-4417-9596-CB0A903F0602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6:27:12.151" v="14367" actId="14100"/>
        <pc:sldMkLst>
          <pc:docMk/>
          <pc:sldMk cId="3620839635" sldId="550"/>
        </pc:sldMkLst>
        <pc:spChg chg="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2" creationId="{0A8F654E-409E-410E-879D-C3182DB7DE72}"/>
          </ac:spMkLst>
        </pc:spChg>
        <pc:spChg chg="del 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3" creationId="{D9FFD3A1-727A-48BA-9B65-BF68F0948C1A}"/>
          </ac:spMkLst>
        </pc:spChg>
        <pc:spChg chg="add mod ord">
          <ac:chgData name="Watanabe Go" userId="eca159047afb4479" providerId="LiveId" clId="{A60BDDFA-0A16-4EF8-97A5-B5E86D2E192A}" dt="2021-06-02T06:25:23.656" v="14231"/>
          <ac:spMkLst>
            <pc:docMk/>
            <pc:sldMk cId="3620839635" sldId="550"/>
            <ac:spMk id="4" creationId="{C386E487-F9D9-4DFE-8808-343A255AA466}"/>
          </ac:spMkLst>
        </pc:spChg>
        <pc:spChg chg="add mod ord">
          <ac:chgData name="Watanabe Go" userId="eca159047afb4479" providerId="LiveId" clId="{A60BDDFA-0A16-4EF8-97A5-B5E86D2E192A}" dt="2021-06-02T06:26:20.403" v="14343" actId="14100"/>
          <ac:spMkLst>
            <pc:docMk/>
            <pc:sldMk cId="3620839635" sldId="550"/>
            <ac:spMk id="5" creationId="{3EF4C068-4AF9-4B23-873F-45313BFEBD6D}"/>
          </ac:spMkLst>
        </pc:spChg>
        <pc:spChg chg="add mod">
          <ac:chgData name="Watanabe Go" userId="eca159047afb4479" providerId="LiveId" clId="{A60BDDFA-0A16-4EF8-97A5-B5E86D2E192A}" dt="2021-06-02T06:26:38.649" v="14365" actId="14100"/>
          <ac:spMkLst>
            <pc:docMk/>
            <pc:sldMk cId="3620839635" sldId="550"/>
            <ac:spMk id="6" creationId="{C318A58D-343B-40F3-9E8E-34CFD62051BB}"/>
          </ac:spMkLst>
        </pc:spChg>
        <pc:spChg chg="add mod">
          <ac:chgData name="Watanabe Go" userId="eca159047afb4479" providerId="LiveId" clId="{A60BDDFA-0A16-4EF8-97A5-B5E86D2E192A}" dt="2021-06-02T06:26:30.860" v="14364" actId="1036"/>
          <ac:spMkLst>
            <pc:docMk/>
            <pc:sldMk cId="3620839635" sldId="550"/>
            <ac:spMk id="7" creationId="{2393B376-289E-42AE-8CDB-8160862803A2}"/>
          </ac:spMkLst>
        </pc:spChg>
        <pc:spChg chg="add mod">
          <ac:chgData name="Watanabe Go" userId="eca159047afb4479" providerId="LiveId" clId="{A60BDDFA-0A16-4EF8-97A5-B5E86D2E192A}" dt="2021-06-02T06:27:12.151" v="14367" actId="14100"/>
          <ac:spMkLst>
            <pc:docMk/>
            <pc:sldMk cId="3620839635" sldId="550"/>
            <ac:spMk id="8" creationId="{259BCB61-9F95-4023-BCB1-9E683387DC46}"/>
          </ac:spMkLst>
        </pc:spChg>
      </pc:sldChg>
      <pc:sldChg chg="addSp modSp new mod">
        <pc:chgData name="Watanabe Go" userId="eca159047afb4479" providerId="LiveId" clId="{A60BDDFA-0A16-4EF8-97A5-B5E86D2E192A}" dt="2021-06-02T07:40:17.382" v="15376" actId="732"/>
        <pc:sldMkLst>
          <pc:docMk/>
          <pc:sldMk cId="520735282" sldId="551"/>
        </pc:sldMkLst>
        <pc:spChg chg="mod">
          <ac:chgData name="Watanabe Go" userId="eca159047afb4479" providerId="LiveId" clId="{A60BDDFA-0A16-4EF8-97A5-B5E86D2E192A}" dt="2021-06-02T06:52:09.534" v="14684" actId="20577"/>
          <ac:spMkLst>
            <pc:docMk/>
            <pc:sldMk cId="520735282" sldId="551"/>
            <ac:spMk id="3" creationId="{2FB4BF4D-D7C2-44CD-8458-C4DBC84A8C54}"/>
          </ac:spMkLst>
        </pc:spChg>
        <pc:spChg chg="add mod">
          <ac:chgData name="Watanabe Go" userId="eca159047afb4479" providerId="LiveId" clId="{A60BDDFA-0A16-4EF8-97A5-B5E86D2E192A}" dt="2021-06-02T06:53:13.807" v="14725" actId="1076"/>
          <ac:spMkLst>
            <pc:docMk/>
            <pc:sldMk cId="520735282" sldId="551"/>
            <ac:spMk id="7" creationId="{62955ABD-DC42-4F3E-9673-47EB251AA9F2}"/>
          </ac:spMkLst>
        </pc:spChg>
        <pc:spChg chg="add mod">
          <ac:chgData name="Watanabe Go" userId="eca159047afb4479" providerId="LiveId" clId="{A60BDDFA-0A16-4EF8-97A5-B5E86D2E192A}" dt="2021-06-02T07:39:38.652" v="15375" actId="14100"/>
          <ac:spMkLst>
            <pc:docMk/>
            <pc:sldMk cId="520735282" sldId="551"/>
            <ac:spMk id="8" creationId="{33CDCE75-CBED-466D-A409-AD3200BE28E5}"/>
          </ac:spMkLst>
        </pc:spChg>
        <pc:picChg chg="add mod modCrop">
          <ac:chgData name="Watanabe Go" userId="eca159047afb4479" providerId="LiveId" clId="{A60BDDFA-0A16-4EF8-97A5-B5E86D2E192A}" dt="2021-06-02T07:40:17.382" v="15376" actId="732"/>
          <ac:picMkLst>
            <pc:docMk/>
            <pc:sldMk cId="520735282" sldId="551"/>
            <ac:picMk id="4" creationId="{370C7E4E-F35C-4849-9E55-A882F5913589}"/>
          </ac:picMkLst>
        </pc:picChg>
        <pc:picChg chg="add mod modCrop">
          <ac:chgData name="Watanabe Go" userId="eca159047afb4479" providerId="LiveId" clId="{A60BDDFA-0A16-4EF8-97A5-B5E86D2E192A}" dt="2021-06-02T07:39:29.976" v="15374" actId="1038"/>
          <ac:picMkLst>
            <pc:docMk/>
            <pc:sldMk cId="520735282" sldId="551"/>
            <ac:picMk id="6" creationId="{C1421F9E-0F5C-4983-AAFF-0AFE965C2AC1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7:08:17.115" v="14925" actId="20577"/>
        <pc:sldMkLst>
          <pc:docMk/>
          <pc:sldMk cId="161362947" sldId="552"/>
        </pc:sldMkLst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2" creationId="{87E40EFA-9AA7-4B80-93F0-B49C285F2CB6}"/>
          </ac:spMkLst>
        </pc:spChg>
        <pc:spChg chg="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3" creationId="{2D0C2D85-C765-4CF8-818E-67E69B6BDC1D}"/>
          </ac:spMkLst>
        </pc:spChg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4" creationId="{ECC72402-17F5-4377-AB25-DEE1CC0659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5" creationId="{A69482FB-58F0-4D9D-9A86-0C6AAFE211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6" creationId="{1DC97B63-172E-4576-8D22-97FDDA557F87}"/>
          </ac:spMkLst>
        </pc:spChg>
        <pc:spChg chg="add mod ord">
          <ac:chgData name="Watanabe Go" userId="eca159047afb4479" providerId="LiveId" clId="{A60BDDFA-0A16-4EF8-97A5-B5E86D2E192A}" dt="2021-06-02T07:08:17.115" v="14925" actId="20577"/>
          <ac:spMkLst>
            <pc:docMk/>
            <pc:sldMk cId="161362947" sldId="552"/>
            <ac:spMk id="7" creationId="{672FE218-3261-4190-B191-1CC266A72DCC}"/>
          </ac:spMkLst>
        </pc:spChg>
        <pc:spChg chg="add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8" creationId="{2841780A-827F-4616-A667-F084154CC3C6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7:38:35.570" v="15366" actId="20577"/>
        <pc:sldMkLst>
          <pc:docMk/>
          <pc:sldMk cId="1070317146" sldId="553"/>
        </pc:sldMkLst>
        <pc:spChg chg="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2" creationId="{DB059B38-88B0-4ADC-82AF-9AB056BD30A9}"/>
          </ac:spMkLst>
        </pc:spChg>
        <pc:spChg chg="del 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3" creationId="{438733F2-14EB-4940-B081-A29ACCE221AE}"/>
          </ac:spMkLst>
        </pc:spChg>
        <pc:spChg chg="add mod ord">
          <ac:chgData name="Watanabe Go" userId="eca159047afb4479" providerId="LiveId" clId="{A60BDDFA-0A16-4EF8-97A5-B5E86D2E192A}" dt="2021-06-02T07:37:26.893" v="15315" actId="20577"/>
          <ac:spMkLst>
            <pc:docMk/>
            <pc:sldMk cId="1070317146" sldId="553"/>
            <ac:spMk id="4" creationId="{7EF6B12E-ED3E-4206-A465-5CAD41B6BC52}"/>
          </ac:spMkLst>
        </pc:spChg>
        <pc:spChg chg="add mod ord">
          <ac:chgData name="Watanabe Go" userId="eca159047afb4479" providerId="LiveId" clId="{A60BDDFA-0A16-4EF8-97A5-B5E86D2E192A}" dt="2021-06-02T07:31:31.992" v="15251" actId="27636"/>
          <ac:spMkLst>
            <pc:docMk/>
            <pc:sldMk cId="1070317146" sldId="553"/>
            <ac:spMk id="5" creationId="{F51B212D-3CCC-4710-84CC-55B15C756E18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6" creationId="{0D40DB40-B0E9-44EB-A711-9F310495F56A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7" creationId="{5D94DE29-BF53-47C3-A449-8BBF61A99738}"/>
          </ac:spMkLst>
        </pc:spChg>
        <pc:spChg chg="add mod">
          <ac:chgData name="Watanabe Go" userId="eca159047afb4479" providerId="LiveId" clId="{A60BDDFA-0A16-4EF8-97A5-B5E86D2E192A}" dt="2021-06-02T07:38:35.570" v="15366" actId="20577"/>
          <ac:spMkLst>
            <pc:docMk/>
            <pc:sldMk cId="1070317146" sldId="553"/>
            <ac:spMk id="8" creationId="{B059430E-2FF9-4F02-A977-4B931A3A22C8}"/>
          </ac:spMkLst>
        </pc:spChg>
        <pc:spChg chg="add mod">
          <ac:chgData name="Watanabe Go" userId="eca159047afb4479" providerId="LiveId" clId="{A60BDDFA-0A16-4EF8-97A5-B5E86D2E192A}" dt="2021-06-02T07:32:09.110" v="15276" actId="20577"/>
          <ac:spMkLst>
            <pc:docMk/>
            <pc:sldMk cId="1070317146" sldId="553"/>
            <ac:spMk id="12" creationId="{1C0984BA-4036-4CCE-8CE2-4BD08BD59AEF}"/>
          </ac:spMkLst>
        </pc:spChg>
        <pc:picChg chg="add mod modCrop">
          <ac:chgData name="Watanabe Go" userId="eca159047afb4479" providerId="LiveId" clId="{A60BDDFA-0A16-4EF8-97A5-B5E86D2E192A}" dt="2021-06-02T07:31:23.889" v="15248" actId="14100"/>
          <ac:picMkLst>
            <pc:docMk/>
            <pc:sldMk cId="1070317146" sldId="553"/>
            <ac:picMk id="10" creationId="{782AD35E-9179-4A19-A955-90FB4E0306E6}"/>
          </ac:picMkLst>
        </pc:picChg>
        <pc:picChg chg="add del mod">
          <ac:chgData name="Watanabe Go" userId="eca159047afb4479" providerId="LiveId" clId="{A60BDDFA-0A16-4EF8-97A5-B5E86D2E192A}" dt="2021-06-02T07:27:45.600" v="15094" actId="21"/>
          <ac:picMkLst>
            <pc:docMk/>
            <pc:sldMk cId="1070317146" sldId="553"/>
            <ac:picMk id="11" creationId="{96BC9B10-EFB7-42C2-93BC-CD3C4FA24B99}"/>
          </ac:picMkLst>
        </pc:picChg>
        <pc:picChg chg="add mod modCrop">
          <ac:chgData name="Watanabe Go" userId="eca159047afb4479" providerId="LiveId" clId="{A60BDDFA-0A16-4EF8-97A5-B5E86D2E192A}" dt="2021-06-02T07:31:12.626" v="15247" actId="1036"/>
          <ac:picMkLst>
            <pc:docMk/>
            <pc:sldMk cId="1070317146" sldId="553"/>
            <ac:picMk id="13" creationId="{DAEF5F11-3512-4D66-8025-7F00CF82EFA4}"/>
          </ac:picMkLst>
        </pc:picChg>
      </pc:sldChg>
    </pc:docChg>
  </pc:docChgLst>
  <pc:docChgLst>
    <pc:chgData name="Watanabe Go" userId="eca159047afb4479" providerId="LiveId" clId="{915885D7-F012-4271-A76B-C35E12D9A2BE}"/>
    <pc:docChg chg="undo custSel addSld delSld modSld sldOrd addSection modSection">
      <pc:chgData name="Watanabe Go" userId="eca159047afb4479" providerId="LiveId" clId="{915885D7-F012-4271-A76B-C35E12D9A2BE}" dt="2023-04-28T10:31:08.713" v="18002" actId="20577"/>
      <pc:docMkLst>
        <pc:docMk/>
      </pc:docMkLst>
      <pc:sldChg chg="modSp add mod ord">
        <pc:chgData name="Watanabe Go" userId="eca159047afb4479" providerId="LiveId" clId="{915885D7-F012-4271-A76B-C35E12D9A2BE}" dt="2023-04-28T08:26:32.959" v="15518"/>
        <pc:sldMkLst>
          <pc:docMk/>
          <pc:sldMk cId="2676170810" sldId="428"/>
        </pc:sldMkLst>
        <pc:spChg chg="mod">
          <ac:chgData name="Watanabe Go" userId="eca159047afb4479" providerId="LiveId" clId="{915885D7-F012-4271-A76B-C35E12D9A2BE}" dt="2023-04-27T22:29:39.936" v="5363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915885D7-F012-4271-A76B-C35E12D9A2BE}" dt="2023-04-26T16:01:03.281" v="163" actId="14100"/>
          <ac:spMkLst>
            <pc:docMk/>
            <pc:sldMk cId="2676170810" sldId="428"/>
            <ac:spMk id="90" creationId="{7FB9F817-A7AD-4617-8E5F-FFA83D3AB5C0}"/>
          </ac:spMkLst>
        </pc:spChg>
        <pc:spChg chg="mod">
          <ac:chgData name="Watanabe Go" userId="eca159047afb4479" providerId="LiveId" clId="{915885D7-F012-4271-A76B-C35E12D9A2BE}" dt="2023-04-26T16:07:20.204" v="186" actId="2057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915885D7-F012-4271-A76B-C35E12D9A2BE}" dt="2023-04-26T16:07:30.775" v="190" actId="20577"/>
          <ac:spMkLst>
            <pc:docMk/>
            <pc:sldMk cId="2676170810" sldId="428"/>
            <ac:spMk id="154" creationId="{B6CE02B5-58C8-BCF6-1458-606832B2CE70}"/>
          </ac:spMkLst>
        </pc:spChg>
        <pc:spChg chg="mod">
          <ac:chgData name="Watanabe Go" userId="eca159047afb4479" providerId="LiveId" clId="{915885D7-F012-4271-A76B-C35E12D9A2BE}" dt="2023-04-26T16:08:11.788" v="205" actId="20577"/>
          <ac:spMkLst>
            <pc:docMk/>
            <pc:sldMk cId="2676170810" sldId="428"/>
            <ac:spMk id="155" creationId="{DD916611-D4B0-E425-A083-E43FDFF4B7E5}"/>
          </ac:spMkLst>
        </pc:spChg>
        <pc:spChg chg="mod">
          <ac:chgData name="Watanabe Go" userId="eca159047afb4479" providerId="LiveId" clId="{915885D7-F012-4271-A76B-C35E12D9A2BE}" dt="2023-04-26T16:01:35.844" v="164" actId="14100"/>
          <ac:spMkLst>
            <pc:docMk/>
            <pc:sldMk cId="2676170810" sldId="428"/>
            <ac:spMk id="168" creationId="{D3631CFA-4426-4689-9146-EFFA7208FBA7}"/>
          </ac:spMkLst>
        </pc:spChg>
        <pc:spChg chg="mod">
          <ac:chgData name="Watanabe Go" userId="eca159047afb4479" providerId="LiveId" clId="{915885D7-F012-4271-A76B-C35E12D9A2BE}" dt="2023-04-26T16:08:01.187" v="200" actId="20577"/>
          <ac:spMkLst>
            <pc:docMk/>
            <pc:sldMk cId="2676170810" sldId="428"/>
            <ac:spMk id="239" creationId="{DD011612-ED3B-4FA8-B9BB-3D0A52B190E6}"/>
          </ac:spMkLst>
        </pc:spChg>
        <pc:spChg chg="mod">
          <ac:chgData name="Watanabe Go" userId="eca159047afb4479" providerId="LiveId" clId="{915885D7-F012-4271-A76B-C35E12D9A2BE}" dt="2023-04-26T16:00:41.583" v="162" actId="20577"/>
          <ac:spMkLst>
            <pc:docMk/>
            <pc:sldMk cId="2676170810" sldId="428"/>
            <ac:spMk id="267" creationId="{64A27046-FF8D-4F7B-B019-2CFD1E3AEEF9}"/>
          </ac:spMkLst>
        </pc:spChg>
        <pc:cxnChg chg="mod">
          <ac:chgData name="Watanabe Go" userId="eca159047afb4479" providerId="LiveId" clId="{915885D7-F012-4271-A76B-C35E12D9A2BE}" dt="2023-04-26T16:02:46.827" v="170" actId="14100"/>
          <ac:cxnSpMkLst>
            <pc:docMk/>
            <pc:sldMk cId="2676170810" sldId="428"/>
            <ac:cxnSpMk id="9" creationId="{F0365533-AAA8-3E42-E11E-D1F43B426131}"/>
          </ac:cxnSpMkLst>
        </pc:cxnChg>
        <pc:cxnChg chg="mod">
          <ac:chgData name="Watanabe Go" userId="eca159047afb4479" providerId="LiveId" clId="{915885D7-F012-4271-A76B-C35E12D9A2BE}" dt="2023-04-26T16:02:34.795" v="169" actId="14100"/>
          <ac:cxnSpMkLst>
            <pc:docMk/>
            <pc:sldMk cId="2676170810" sldId="428"/>
            <ac:cxnSpMk id="40" creationId="{7D613486-5C1E-43DE-9001-165234B30C09}"/>
          </ac:cxnSpMkLst>
        </pc:cxnChg>
      </pc:sldChg>
      <pc:sldChg chg="modSp mod">
        <pc:chgData name="Watanabe Go" userId="eca159047afb4479" providerId="LiveId" clId="{915885D7-F012-4271-A76B-C35E12D9A2BE}" dt="2023-04-26T15:48:49.402" v="86" actId="20577"/>
        <pc:sldMkLst>
          <pc:docMk/>
          <pc:sldMk cId="2641555448" sldId="458"/>
        </pc:sldMkLst>
        <pc:spChg chg="mod">
          <ac:chgData name="Watanabe Go" userId="eca159047afb4479" providerId="LiveId" clId="{915885D7-F012-4271-A76B-C35E12D9A2BE}" dt="2023-04-26T15:48:49.402" v="8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915885D7-F012-4271-A76B-C35E12D9A2BE}" dt="2023-04-26T15:38:59.278" v="27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915885D7-F012-4271-A76B-C35E12D9A2BE}" dt="2023-04-28T05:18:36.006" v="12449"/>
        <pc:sldMkLst>
          <pc:docMk/>
          <pc:sldMk cId="200465851" sldId="486"/>
        </pc:sldMkLst>
        <pc:spChg chg="mod">
          <ac:chgData name="Watanabe Go" userId="eca159047afb4479" providerId="LiveId" clId="{915885D7-F012-4271-A76B-C35E12D9A2BE}" dt="2023-04-26T15:38:18.336" v="22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915885D7-F012-4271-A76B-C35E12D9A2BE}" dt="2023-04-28T05:18:36.006" v="1244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915885D7-F012-4271-A76B-C35E12D9A2BE}" dt="2023-04-26T15:40:00.703" v="38" actId="404"/>
        <pc:sldMkLst>
          <pc:docMk/>
          <pc:sldMk cId="1433711161" sldId="566"/>
        </pc:sldMkLst>
        <pc:spChg chg="mod">
          <ac:chgData name="Watanabe Go" userId="eca159047afb4479" providerId="LiveId" clId="{915885D7-F012-4271-A76B-C35E12D9A2BE}" dt="2023-04-26T15:40:00.703" v="38" actId="404"/>
          <ac:spMkLst>
            <pc:docMk/>
            <pc:sldMk cId="1433711161" sldId="566"/>
            <ac:spMk id="4" creationId="{713EB258-3E82-CE86-DCEF-1DEC38A0A3C6}"/>
          </ac:spMkLst>
        </pc:spChg>
      </pc:sldChg>
      <pc:sldChg chg="modSp new mod">
        <pc:chgData name="Watanabe Go" userId="eca159047afb4479" providerId="LiveId" clId="{915885D7-F012-4271-A76B-C35E12D9A2BE}" dt="2023-04-28T08:27:08.111" v="15663"/>
        <pc:sldMkLst>
          <pc:docMk/>
          <pc:sldMk cId="1208347875" sldId="567"/>
        </pc:sldMkLst>
        <pc:spChg chg="mod">
          <ac:chgData name="Watanabe Go" userId="eca159047afb4479" providerId="LiveId" clId="{915885D7-F012-4271-A76B-C35E12D9A2BE}" dt="2023-04-28T08:27:08.111" v="15663"/>
          <ac:spMkLst>
            <pc:docMk/>
            <pc:sldMk cId="1208347875" sldId="567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02:01.844" v="10105" actId="20577"/>
          <ac:spMkLst>
            <pc:docMk/>
            <pc:sldMk cId="1208347875" sldId="567"/>
            <ac:spMk id="4" creationId="{18070D95-52F3-1EE4-7305-013FA4507030}"/>
          </ac:spMkLst>
        </pc:spChg>
      </pc:sldChg>
      <pc:sldChg chg="addSp delSp modSp new mod modClrScheme chgLayout">
        <pc:chgData name="Watanabe Go" userId="eca159047afb4479" providerId="LiveId" clId="{915885D7-F012-4271-A76B-C35E12D9A2BE}" dt="2023-04-26T15:49:18.381" v="91"/>
        <pc:sldMkLst>
          <pc:docMk/>
          <pc:sldMk cId="665469029" sldId="568"/>
        </pc:sldMkLst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2" creationId="{491846ED-6804-FB61-52C1-E1D3C8FE7418}"/>
          </ac:spMkLst>
        </pc:spChg>
        <pc:spChg chg="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3" creationId="{FE261394-0709-960C-4F29-C991DC2A5809}"/>
          </ac:spMkLst>
        </pc:spChg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4" creationId="{F50EB350-3336-EEDA-7898-81909050A764}"/>
          </ac:spMkLst>
        </pc:spChg>
        <pc:spChg chg="add mod ord">
          <ac:chgData name="Watanabe Go" userId="eca159047afb4479" providerId="LiveId" clId="{915885D7-F012-4271-A76B-C35E12D9A2BE}" dt="2023-04-26T15:49:18.381" v="91"/>
          <ac:spMkLst>
            <pc:docMk/>
            <pc:sldMk cId="665469029" sldId="568"/>
            <ac:spMk id="5" creationId="{F16D1E8F-F5F3-CFC2-70F8-9D53665D3AFF}"/>
          </ac:spMkLst>
        </pc:spChg>
        <pc:spChg chg="add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6" creationId="{CCA6ECE2-A657-4691-8B21-414501DB2E04}"/>
          </ac:spMkLst>
        </pc:spChg>
      </pc:sldChg>
      <pc:sldChg chg="modSp add mod">
        <pc:chgData name="Watanabe Go" userId="eca159047afb4479" providerId="LiveId" clId="{915885D7-F012-4271-A76B-C35E12D9A2BE}" dt="2023-04-26T15:49:35.784" v="94"/>
        <pc:sldMkLst>
          <pc:docMk/>
          <pc:sldMk cId="3103928467" sldId="569"/>
        </pc:sldMkLst>
        <pc:spChg chg="mod">
          <ac:chgData name="Watanabe Go" userId="eca159047afb4479" providerId="LiveId" clId="{915885D7-F012-4271-A76B-C35E12D9A2BE}" dt="2023-04-26T15:49:35.784" v="94"/>
          <ac:spMkLst>
            <pc:docMk/>
            <pc:sldMk cId="3103928467" sldId="569"/>
            <ac:spMk id="5" creationId="{F16D1E8F-F5F3-CFC2-70F8-9D53665D3AFF}"/>
          </ac:spMkLst>
        </pc:spChg>
      </pc:sldChg>
      <pc:sldChg chg="modSp new mod">
        <pc:chgData name="Watanabe Go" userId="eca159047afb4479" providerId="LiveId" clId="{915885D7-F012-4271-A76B-C35E12D9A2BE}" dt="2023-04-26T15:50:05.135" v="101" actId="20577"/>
        <pc:sldMkLst>
          <pc:docMk/>
          <pc:sldMk cId="1592970379" sldId="570"/>
        </pc:sldMkLst>
        <pc:spChg chg="mod">
          <ac:chgData name="Watanabe Go" userId="eca159047afb4479" providerId="LiveId" clId="{915885D7-F012-4271-A76B-C35E12D9A2BE}" dt="2023-04-26T15:50:05.135" v="101" actId="20577"/>
          <ac:spMkLst>
            <pc:docMk/>
            <pc:sldMk cId="1592970379" sldId="570"/>
            <ac:spMk id="2" creationId="{D7C19542-6B87-E780-A9D0-90406AA89B10}"/>
          </ac:spMkLst>
        </pc:spChg>
      </pc:sldChg>
      <pc:sldChg chg="addSp modSp add mod">
        <pc:chgData name="Watanabe Go" userId="eca159047afb4479" providerId="LiveId" clId="{915885D7-F012-4271-A76B-C35E12D9A2BE}" dt="2023-04-28T04:31:17.846" v="10883"/>
        <pc:sldMkLst>
          <pc:docMk/>
          <pc:sldMk cId="3704533948" sldId="571"/>
        </pc:sldMkLst>
        <pc:spChg chg="mod">
          <ac:chgData name="Watanabe Go" userId="eca159047afb4479" providerId="LiveId" clId="{915885D7-F012-4271-A76B-C35E12D9A2BE}" dt="2023-04-28T04:31:17.846" v="10883"/>
          <ac:spMkLst>
            <pc:docMk/>
            <pc:sldMk cId="3704533948" sldId="571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7T23:32:42.399" v="7955"/>
          <ac:spMkLst>
            <pc:docMk/>
            <pc:sldMk cId="3704533948" sldId="571"/>
            <ac:spMk id="4" creationId="{18070D95-52F3-1EE4-7305-013FA450703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6" creationId="{88F65009-075D-71B1-D581-C9D3EDC9289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7" creationId="{57081CA4-7BE1-AB86-37FA-B1755A57BBB8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8" creationId="{111C4433-47AC-075A-168F-FF75149F98B0}"/>
          </ac:spMkLst>
        </pc:spChg>
        <pc:picChg chg="add mod">
          <ac:chgData name="Watanabe Go" userId="eca159047afb4479" providerId="LiveId" clId="{915885D7-F012-4271-A76B-C35E12D9A2BE}" dt="2023-04-28T04:31:05.208" v="10879" actId="1076"/>
          <ac:picMkLst>
            <pc:docMk/>
            <pc:sldMk cId="3704533948" sldId="571"/>
            <ac:picMk id="5" creationId="{1734B83E-BF75-F1A2-3A82-F6F472044B85}"/>
          </ac:picMkLst>
        </pc:picChg>
      </pc:sldChg>
      <pc:sldChg chg="modSp add mod">
        <pc:chgData name="Watanabe Go" userId="eca159047afb4479" providerId="LiveId" clId="{915885D7-F012-4271-A76B-C35E12D9A2BE}" dt="2023-04-28T04:59:46.150" v="12071"/>
        <pc:sldMkLst>
          <pc:docMk/>
          <pc:sldMk cId="470268131" sldId="572"/>
        </pc:sldMkLst>
        <pc:spChg chg="mod">
          <ac:chgData name="Watanabe Go" userId="eca159047afb4479" providerId="LiveId" clId="{915885D7-F012-4271-A76B-C35E12D9A2BE}" dt="2023-04-27T23:35:37.355" v="8143"/>
          <ac:spMkLst>
            <pc:docMk/>
            <pc:sldMk cId="470268131" sldId="572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59:46.150" v="12071"/>
          <ac:spMkLst>
            <pc:docMk/>
            <pc:sldMk cId="470268131" sldId="572"/>
            <ac:spMk id="4" creationId="{18070D95-52F3-1EE4-7305-013FA4507030}"/>
          </ac:spMkLst>
        </pc:spChg>
      </pc:sldChg>
      <pc:sldChg chg="addSp modSp new del mod">
        <pc:chgData name="Watanabe Go" userId="eca159047afb4479" providerId="LiveId" clId="{915885D7-F012-4271-A76B-C35E12D9A2BE}" dt="2023-04-27T22:35:08.134" v="5584" actId="47"/>
        <pc:sldMkLst>
          <pc:docMk/>
          <pc:sldMk cId="3398788013" sldId="573"/>
        </pc:sldMkLst>
        <pc:spChg chg="add mod">
          <ac:chgData name="Watanabe Go" userId="eca159047afb4479" providerId="LiveId" clId="{915885D7-F012-4271-A76B-C35E12D9A2BE}" dt="2023-04-27T22:32:20.256" v="5575" actId="14100"/>
          <ac:spMkLst>
            <pc:docMk/>
            <pc:sldMk cId="3398788013" sldId="573"/>
            <ac:spMk id="4" creationId="{54DBD25A-3A6D-06A4-FB3A-C76830B9A98B}"/>
          </ac:spMkLst>
        </pc:spChg>
        <pc:picChg chg="add mod modCrop">
          <ac:chgData name="Watanabe Go" userId="eca159047afb4479" providerId="LiveId" clId="{915885D7-F012-4271-A76B-C35E12D9A2BE}" dt="2023-04-26T16:11:54.733" v="213" actId="1076"/>
          <ac:picMkLst>
            <pc:docMk/>
            <pc:sldMk cId="3398788013" sldId="573"/>
            <ac:picMk id="5" creationId="{520D09A5-1524-8122-26D4-F0932FB9C47F}"/>
          </ac:picMkLst>
        </pc:picChg>
      </pc:sldChg>
      <pc:sldChg chg="addSp delSp modSp new mod">
        <pc:chgData name="Watanabe Go" userId="eca159047afb4479" providerId="LiveId" clId="{915885D7-F012-4271-A76B-C35E12D9A2BE}" dt="2023-04-27T22:57:41.248" v="6676" actId="20577"/>
        <pc:sldMkLst>
          <pc:docMk/>
          <pc:sldMk cId="594811871" sldId="574"/>
        </pc:sldMkLst>
        <pc:spChg chg="mod">
          <ac:chgData name="Watanabe Go" userId="eca159047afb4479" providerId="LiveId" clId="{915885D7-F012-4271-A76B-C35E12D9A2BE}" dt="2023-04-27T22:57:41.248" v="6676" actId="20577"/>
          <ac:spMkLst>
            <pc:docMk/>
            <pc:sldMk cId="594811871" sldId="574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6T23:32:25.962" v="1568"/>
          <ac:spMkLst>
            <pc:docMk/>
            <pc:sldMk cId="594811871" sldId="574"/>
            <ac:spMk id="4" creationId="{488604AD-3D00-F88B-444C-FB7425E7756C}"/>
          </ac:spMkLst>
        </pc:spChg>
        <pc:spChg chg="add mod">
          <ac:chgData name="Watanabe Go" userId="eca159047afb4479" providerId="LiveId" clId="{915885D7-F012-4271-A76B-C35E12D9A2BE}" dt="2023-04-26T23:32:35.640" v="1570" actId="207"/>
          <ac:spMkLst>
            <pc:docMk/>
            <pc:sldMk cId="594811871" sldId="574"/>
            <ac:spMk id="5" creationId="{982E6529-2476-01D3-AB29-500660FF5A38}"/>
          </ac:spMkLst>
        </pc:spChg>
        <pc:spChg chg="add del">
          <ac:chgData name="Watanabe Go" userId="eca159047afb4479" providerId="LiveId" clId="{915885D7-F012-4271-A76B-C35E12D9A2BE}" dt="2023-04-26T21:58:26.069" v="225"/>
          <ac:spMkLst>
            <pc:docMk/>
            <pc:sldMk cId="594811871" sldId="574"/>
            <ac:spMk id="6" creationId="{BAC39098-C799-F203-A0D2-4338CD5538A1}"/>
          </ac:spMkLst>
        </pc:spChg>
        <pc:spChg chg="add del">
          <ac:chgData name="Watanabe Go" userId="eca159047afb4479" providerId="LiveId" clId="{915885D7-F012-4271-A76B-C35E12D9A2BE}" dt="2023-04-26T21:58:30.529" v="227"/>
          <ac:spMkLst>
            <pc:docMk/>
            <pc:sldMk cId="594811871" sldId="574"/>
            <ac:spMk id="7" creationId="{6153C7A8-DBA3-6A0D-CD2E-9291FEFAEAF2}"/>
          </ac:spMkLst>
        </pc:spChg>
        <pc:spChg chg="add del">
          <ac:chgData name="Watanabe Go" userId="eca159047afb4479" providerId="LiveId" clId="{915885D7-F012-4271-A76B-C35E12D9A2BE}" dt="2023-04-26T21:58:33.335" v="231"/>
          <ac:spMkLst>
            <pc:docMk/>
            <pc:sldMk cId="594811871" sldId="574"/>
            <ac:spMk id="8" creationId="{26D781E0-7C84-2949-1214-D12C5AA24E29}"/>
          </ac:spMkLst>
        </pc:spChg>
        <pc:spChg chg="add del">
          <ac:chgData name="Watanabe Go" userId="eca159047afb4479" providerId="LiveId" clId="{915885D7-F012-4271-A76B-C35E12D9A2BE}" dt="2023-04-26T21:58:39.543" v="235"/>
          <ac:spMkLst>
            <pc:docMk/>
            <pc:sldMk cId="594811871" sldId="574"/>
            <ac:spMk id="9" creationId="{87EED847-6F0F-0A60-CB16-1E99741557EE}"/>
          </ac:spMkLst>
        </pc:spChg>
        <pc:spChg chg="add del mod">
          <ac:chgData name="Watanabe Go" userId="eca159047afb4479" providerId="LiveId" clId="{915885D7-F012-4271-A76B-C35E12D9A2BE}" dt="2023-04-26T21:59:14.219" v="244"/>
          <ac:spMkLst>
            <pc:docMk/>
            <pc:sldMk cId="594811871" sldId="574"/>
            <ac:spMk id="10" creationId="{B57AE56B-D71F-9910-5E18-219DC8594D47}"/>
          </ac:spMkLst>
        </pc:spChg>
        <pc:spChg chg="add mod">
          <ac:chgData name="Watanabe Go" userId="eca159047afb4479" providerId="LiveId" clId="{915885D7-F012-4271-A76B-C35E12D9A2BE}" dt="2023-04-26T23:24:54.298" v="1018" actId="113"/>
          <ac:spMkLst>
            <pc:docMk/>
            <pc:sldMk cId="594811871" sldId="574"/>
            <ac:spMk id="11" creationId="{2C12A587-2741-5D25-CDA6-8B960E249F4C}"/>
          </ac:spMkLst>
        </pc:spChg>
        <pc:spChg chg="add del mod">
          <ac:chgData name="Watanabe Go" userId="eca159047afb4479" providerId="LiveId" clId="{915885D7-F012-4271-A76B-C35E12D9A2BE}" dt="2023-04-26T22:01:17.413" v="277"/>
          <ac:spMkLst>
            <pc:docMk/>
            <pc:sldMk cId="594811871" sldId="574"/>
            <ac:spMk id="12" creationId="{A5BF00AB-268D-A69E-B478-BA388FFCE81A}"/>
          </ac:spMkLst>
        </pc:spChg>
        <pc:spChg chg="add mod">
          <ac:chgData name="Watanabe Go" userId="eca159047afb4479" providerId="LiveId" clId="{915885D7-F012-4271-A76B-C35E12D9A2BE}" dt="2023-04-26T22:25:35.652" v="458" actId="1035"/>
          <ac:spMkLst>
            <pc:docMk/>
            <pc:sldMk cId="594811871" sldId="574"/>
            <ac:spMk id="13" creationId="{E01D32B8-B607-74B9-7186-898CD3076468}"/>
          </ac:spMkLst>
        </pc:spChg>
        <pc:picChg chg="add mod modCrop">
          <ac:chgData name="Watanabe Go" userId="eca159047afb4479" providerId="LiveId" clId="{915885D7-F012-4271-A76B-C35E12D9A2BE}" dt="2023-04-26T23:33:58.377" v="1580" actId="14100"/>
          <ac:picMkLst>
            <pc:docMk/>
            <pc:sldMk cId="594811871" sldId="574"/>
            <ac:picMk id="15" creationId="{1BA7A418-40F9-3796-6FC8-0627560CA620}"/>
          </ac:picMkLst>
        </pc:picChg>
      </pc:sldChg>
      <pc:sldChg chg="addSp delSp modSp add mod">
        <pc:chgData name="Watanabe Go" userId="eca159047afb4479" providerId="LiveId" clId="{915885D7-F012-4271-A76B-C35E12D9A2BE}" dt="2023-04-28T03:50:18.429" v="9920" actId="478"/>
        <pc:sldMkLst>
          <pc:docMk/>
          <pc:sldMk cId="1705096115" sldId="575"/>
        </pc:sldMkLst>
        <pc:spChg chg="mod">
          <ac:chgData name="Watanabe Go" userId="eca159047afb4479" providerId="LiveId" clId="{915885D7-F012-4271-A76B-C35E12D9A2BE}" dt="2023-04-26T23:28:48.133" v="1206" actId="20577"/>
          <ac:spMkLst>
            <pc:docMk/>
            <pc:sldMk cId="1705096115" sldId="575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8T03:50:04.732" v="9918" actId="27636"/>
          <ac:spMkLst>
            <pc:docMk/>
            <pc:sldMk cId="1705096115" sldId="575"/>
            <ac:spMk id="4" creationId="{488604AD-3D00-F88B-444C-FB7425E7756C}"/>
          </ac:spMkLst>
        </pc:spChg>
        <pc:spChg chg="mod">
          <ac:chgData name="Watanabe Go" userId="eca159047afb4479" providerId="LiveId" clId="{915885D7-F012-4271-A76B-C35E12D9A2BE}" dt="2023-04-26T23:18:43.250" v="840" actId="20577"/>
          <ac:spMkLst>
            <pc:docMk/>
            <pc:sldMk cId="1705096115" sldId="575"/>
            <ac:spMk id="5" creationId="{982E6529-2476-01D3-AB29-500660FF5A38}"/>
          </ac:spMkLst>
        </pc:spChg>
        <pc:spChg chg="add mod">
          <ac:chgData name="Watanabe Go" userId="eca159047afb4479" providerId="LiveId" clId="{915885D7-F012-4271-A76B-C35E12D9A2BE}" dt="2023-04-27T23:09:32.787" v="7137" actId="20577"/>
          <ac:spMkLst>
            <pc:docMk/>
            <pc:sldMk cId="1705096115" sldId="575"/>
            <ac:spMk id="6" creationId="{7A8C120B-6D81-F8E9-BFF2-B30CBD06494D}"/>
          </ac:spMkLst>
        </pc:spChg>
        <pc:spChg chg="add del mod">
          <ac:chgData name="Watanabe Go" userId="eca159047afb4479" providerId="LiveId" clId="{915885D7-F012-4271-A76B-C35E12D9A2BE}" dt="2023-04-28T03:50:18.429" v="9920" actId="478"/>
          <ac:spMkLst>
            <pc:docMk/>
            <pc:sldMk cId="1705096115" sldId="575"/>
            <ac:spMk id="7" creationId="{FC5C4E0A-10A3-34D1-A37B-0DC416839478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1" creationId="{2C12A587-2741-5D25-CDA6-8B960E249F4C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3" creationId="{E01D32B8-B607-74B9-7186-898CD3076468}"/>
          </ac:spMkLst>
        </pc:spChg>
        <pc:spChg chg="add mod">
          <ac:chgData name="Watanabe Go" userId="eca159047afb4479" providerId="LiveId" clId="{915885D7-F012-4271-A76B-C35E12D9A2BE}" dt="2023-04-27T23:01:06.230" v="6764" actId="120"/>
          <ac:spMkLst>
            <pc:docMk/>
            <pc:sldMk cId="1705096115" sldId="575"/>
            <ac:spMk id="21" creationId="{608E9CEB-FF8F-7662-DD62-2B8E1438EF03}"/>
          </ac:spMkLst>
        </pc:spChg>
        <pc:spChg chg="add mod">
          <ac:chgData name="Watanabe Go" userId="eca159047afb4479" providerId="LiveId" clId="{915885D7-F012-4271-A76B-C35E12D9A2BE}" dt="2023-04-27T23:01:16.905" v="6780" actId="20577"/>
          <ac:spMkLst>
            <pc:docMk/>
            <pc:sldMk cId="1705096115" sldId="575"/>
            <ac:spMk id="22" creationId="{6BDB6766-93D9-54C6-AF6A-0272331C2376}"/>
          </ac:spMkLst>
        </pc:spChg>
        <pc:picChg chg="add del mod modCrop">
          <ac:chgData name="Watanabe Go" userId="eca159047afb4479" providerId="LiveId" clId="{915885D7-F012-4271-A76B-C35E12D9A2BE}" dt="2023-04-26T22:34:30.613" v="554" actId="478"/>
          <ac:picMkLst>
            <pc:docMk/>
            <pc:sldMk cId="1705096115" sldId="575"/>
            <ac:picMk id="9" creationId="{3BCFE58D-E931-5A94-5086-2C36F2E6060F}"/>
          </ac:picMkLst>
        </pc:picChg>
        <pc:picChg chg="add mod modCrop">
          <ac:chgData name="Watanabe Go" userId="eca159047afb4479" providerId="LiveId" clId="{915885D7-F012-4271-A76B-C35E12D9A2BE}" dt="2023-04-26T22:35:02.592" v="561" actId="14861"/>
          <ac:picMkLst>
            <pc:docMk/>
            <pc:sldMk cId="1705096115" sldId="575"/>
            <ac:picMk id="12" creationId="{3CA4573B-EAA5-6620-97ED-14E5E0CE5119}"/>
          </ac:picMkLst>
        </pc:picChg>
        <pc:cxnChg chg="add mod">
          <ac:chgData name="Watanabe Go" userId="eca159047afb4479" providerId="LiveId" clId="{915885D7-F012-4271-A76B-C35E12D9A2BE}" dt="2023-04-26T22:35:55.931" v="570" actId="14100"/>
          <ac:cxnSpMkLst>
            <pc:docMk/>
            <pc:sldMk cId="1705096115" sldId="575"/>
            <ac:cxnSpMk id="15" creationId="{5F1C6200-DB24-7EE4-9848-E57580F46D45}"/>
          </ac:cxnSpMkLst>
        </pc:cxnChg>
        <pc:cxnChg chg="add mod">
          <ac:chgData name="Watanabe Go" userId="eca159047afb4479" providerId="LiveId" clId="{915885D7-F012-4271-A76B-C35E12D9A2BE}" dt="2023-04-28T03:49:29.915" v="9870" actId="693"/>
          <ac:cxnSpMkLst>
            <pc:docMk/>
            <pc:sldMk cId="1705096115" sldId="575"/>
            <ac:cxnSpMk id="16" creationId="{4806100C-DEDD-A13F-EA5C-438EFC7B9A04}"/>
          </ac:cxnSpMkLst>
        </pc:cxnChg>
      </pc:sldChg>
      <pc:sldChg chg="new del">
        <pc:chgData name="Watanabe Go" userId="eca159047afb4479" providerId="LiveId" clId="{915885D7-F012-4271-A76B-C35E12D9A2BE}" dt="2023-04-26T22:03:39.714" v="422" actId="47"/>
        <pc:sldMkLst>
          <pc:docMk/>
          <pc:sldMk cId="1993449409" sldId="575"/>
        </pc:sldMkLst>
      </pc:sldChg>
      <pc:sldChg chg="addSp delSp modSp new mod">
        <pc:chgData name="Watanabe Go" userId="eca159047afb4479" providerId="LiveId" clId="{915885D7-F012-4271-A76B-C35E12D9A2BE}" dt="2023-04-28T04:02:43.090" v="10175"/>
        <pc:sldMkLst>
          <pc:docMk/>
          <pc:sldMk cId="936197481" sldId="576"/>
        </pc:sldMkLst>
        <pc:spChg chg="mod">
          <ac:chgData name="Watanabe Go" userId="eca159047afb4479" providerId="LiveId" clId="{915885D7-F012-4271-A76B-C35E12D9A2BE}" dt="2023-04-27T22:46:23.359" v="6255" actId="20577"/>
          <ac:spMkLst>
            <pc:docMk/>
            <pc:sldMk cId="936197481" sldId="576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8T04:02:43.090" v="10175"/>
          <ac:spMkLst>
            <pc:docMk/>
            <pc:sldMk cId="936197481" sldId="576"/>
            <ac:spMk id="4" creationId="{3EE37120-F973-5912-4883-8D4D45279A31}"/>
          </ac:spMkLst>
        </pc:spChg>
        <pc:spChg chg="add del mod">
          <ac:chgData name="Watanabe Go" userId="eca159047afb4479" providerId="LiveId" clId="{915885D7-F012-4271-A76B-C35E12D9A2BE}" dt="2023-04-26T22:38:13.836" v="653" actId="21"/>
          <ac:spMkLst>
            <pc:docMk/>
            <pc:sldMk cId="936197481" sldId="576"/>
            <ac:spMk id="5" creationId="{37051541-A3C6-FB0C-5FB4-F13E93EE3846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6" creationId="{507CCC1C-28B9-C092-47DC-4F387DEE928A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7" creationId="{CAB42C70-DB32-463A-6F82-BFF087E0EC3E}"/>
          </ac:spMkLst>
        </pc:spChg>
        <pc:spChg chg="add mod">
          <ac:chgData name="Watanabe Go" userId="eca159047afb4479" providerId="LiveId" clId="{915885D7-F012-4271-A76B-C35E12D9A2BE}" dt="2023-04-27T23:20:06.296" v="7332" actId="1035"/>
          <ac:spMkLst>
            <pc:docMk/>
            <pc:sldMk cId="936197481" sldId="576"/>
            <ac:spMk id="10" creationId="{39F2340A-4E69-AA2A-70B7-D5DBC07B3C30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1" creationId="{B98919FD-7562-91F4-44BE-DB339BD74398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3:29:59.237" v="7868" actId="1035"/>
          <ac:spMkLst>
            <pc:docMk/>
            <pc:sldMk cId="936197481" sldId="576"/>
            <ac:spMk id="22" creationId="{2C33403B-8266-3DC7-D55B-2ED8DC2B690B}"/>
          </ac:spMkLst>
        </pc:spChg>
        <pc:picChg chg="add mod">
          <ac:chgData name="Watanabe Go" userId="eca159047afb4479" providerId="LiveId" clId="{915885D7-F012-4271-A76B-C35E12D9A2BE}" dt="2023-04-27T23:20:06.296" v="7332" actId="1035"/>
          <ac:picMkLst>
            <pc:docMk/>
            <pc:sldMk cId="936197481" sldId="576"/>
            <ac:picMk id="19" creationId="{7EF33A1D-540A-1AFF-6F5B-20B8B8000707}"/>
          </ac:picMkLst>
        </pc:picChg>
        <pc:cxnChg chg="add">
          <ac:chgData name="Watanabe Go" userId="eca159047afb4479" providerId="LiveId" clId="{915885D7-F012-4271-A76B-C35E12D9A2BE}" dt="2023-04-26T23:26:32.590" v="1107" actId="11529"/>
          <ac:cxnSpMkLst>
            <pc:docMk/>
            <pc:sldMk cId="936197481" sldId="576"/>
            <ac:cxnSpMk id="9" creationId="{6C3D410F-BE57-5404-DDA1-A0AD67658591}"/>
          </ac:cxnSpMkLst>
        </pc:cxnChg>
        <pc:cxnChg chg="add mod">
          <ac:chgData name="Watanabe Go" userId="eca159047afb4479" providerId="LiveId" clId="{915885D7-F012-4271-A76B-C35E12D9A2BE}" dt="2023-04-27T23:20:17.682" v="7334" actId="14100"/>
          <ac:cxnSpMkLst>
            <pc:docMk/>
            <pc:sldMk cId="936197481" sldId="576"/>
            <ac:cxnSpMk id="13" creationId="{5DDF63B5-A6FF-0544-347B-A2E6B23F6A9C}"/>
          </ac:cxnSpMkLst>
        </pc:cxnChg>
      </pc:sldChg>
      <pc:sldChg chg="addSp delSp modSp new mod">
        <pc:chgData name="Watanabe Go" userId="eca159047afb4479" providerId="LiveId" clId="{915885D7-F012-4271-A76B-C35E12D9A2BE}" dt="2023-04-28T04:30:13.472" v="10852" actId="20577"/>
        <pc:sldMkLst>
          <pc:docMk/>
          <pc:sldMk cId="373922758" sldId="577"/>
        </pc:sldMkLst>
        <pc:spChg chg="mod">
          <ac:chgData name="Watanabe Go" userId="eca159047afb4479" providerId="LiveId" clId="{915885D7-F012-4271-A76B-C35E12D9A2BE}" dt="2023-04-27T23:27:04.835" v="7759" actId="20577"/>
          <ac:spMkLst>
            <pc:docMk/>
            <pc:sldMk cId="373922758" sldId="577"/>
            <ac:spMk id="2" creationId="{E2CAD3E6-27FC-933C-38B5-465B50564510}"/>
          </ac:spMkLst>
        </pc:spChg>
        <pc:spChg chg="mod">
          <ac:chgData name="Watanabe Go" userId="eca159047afb4479" providerId="LiveId" clId="{915885D7-F012-4271-A76B-C35E12D9A2BE}" dt="2023-04-28T04:29:15.644" v="10817" actId="14100"/>
          <ac:spMkLst>
            <pc:docMk/>
            <pc:sldMk cId="373922758" sldId="577"/>
            <ac:spMk id="4" creationId="{5B9A7C05-D9F4-BB2B-FBB0-4FDAAA14496A}"/>
          </ac:spMkLst>
        </pc:spChg>
        <pc:spChg chg="add mod">
          <ac:chgData name="Watanabe Go" userId="eca159047afb4479" providerId="LiveId" clId="{915885D7-F012-4271-A76B-C35E12D9A2BE}" dt="2023-04-27T23:28:00.005" v="7764" actId="1076"/>
          <ac:spMkLst>
            <pc:docMk/>
            <pc:sldMk cId="373922758" sldId="577"/>
            <ac:spMk id="5" creationId="{00274A6F-022F-C1E2-04FE-84CBBA241CAE}"/>
          </ac:spMkLst>
        </pc:spChg>
        <pc:spChg chg="add mod">
          <ac:chgData name="Watanabe Go" userId="eca159047afb4479" providerId="LiveId" clId="{915885D7-F012-4271-A76B-C35E12D9A2BE}" dt="2023-04-27T23:28:12.707" v="7766" actId="207"/>
          <ac:spMkLst>
            <pc:docMk/>
            <pc:sldMk cId="373922758" sldId="577"/>
            <ac:spMk id="6" creationId="{98C3984C-9B34-B588-4C79-48942051DB76}"/>
          </ac:spMkLst>
        </pc:spChg>
        <pc:spChg chg="add del mod">
          <ac:chgData name="Watanabe Go" userId="eca159047afb4479" providerId="LiveId" clId="{915885D7-F012-4271-A76B-C35E12D9A2BE}" dt="2023-04-27T23:27:56.935" v="7763" actId="478"/>
          <ac:spMkLst>
            <pc:docMk/>
            <pc:sldMk cId="373922758" sldId="577"/>
            <ac:spMk id="7" creationId="{49423CF4-72B5-C917-9B92-8376BFD8A4E9}"/>
          </ac:spMkLst>
        </pc:spChg>
        <pc:spChg chg="add mod">
          <ac:chgData name="Watanabe Go" userId="eca159047afb4479" providerId="LiveId" clId="{915885D7-F012-4271-A76B-C35E12D9A2BE}" dt="2023-04-28T04:30:13.472" v="10852" actId="20577"/>
          <ac:spMkLst>
            <pc:docMk/>
            <pc:sldMk cId="373922758" sldId="577"/>
            <ac:spMk id="8" creationId="{EEE413ED-3D12-6A8E-8FA8-AF6F3A930406}"/>
          </ac:spMkLst>
        </pc:spChg>
      </pc:sldChg>
      <pc:sldChg chg="addSp delSp modSp new mod">
        <pc:chgData name="Watanabe Go" userId="eca159047afb4479" providerId="LiveId" clId="{915885D7-F012-4271-A76B-C35E12D9A2BE}" dt="2023-04-28T03:57:47.150" v="10046"/>
        <pc:sldMkLst>
          <pc:docMk/>
          <pc:sldMk cId="1157772193" sldId="578"/>
        </pc:sldMkLst>
        <pc:spChg chg="mod">
          <ac:chgData name="Watanabe Go" userId="eca159047afb4479" providerId="LiveId" clId="{915885D7-F012-4271-A76B-C35E12D9A2BE}" dt="2023-04-28T03:57:47.150" v="10046"/>
          <ac:spMkLst>
            <pc:docMk/>
            <pc:sldMk cId="1157772193" sldId="578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7T23:22:31.708" v="7626"/>
          <ac:spMkLst>
            <pc:docMk/>
            <pc:sldMk cId="1157772193" sldId="578"/>
            <ac:spMk id="4" creationId="{F1C1A11D-3031-20A9-D40F-987A6EDD2BBB}"/>
          </ac:spMkLst>
        </pc:spChg>
        <pc:spChg chg="add mod">
          <ac:chgData name="Watanabe Go" userId="eca159047afb4479" providerId="LiveId" clId="{915885D7-F012-4271-A76B-C35E12D9A2BE}" dt="2023-04-27T23:27:43.701" v="7761" actId="207"/>
          <ac:spMkLst>
            <pc:docMk/>
            <pc:sldMk cId="1157772193" sldId="578"/>
            <ac:spMk id="5" creationId="{11B29F80-FD07-2901-63E7-6BC5629E2874}"/>
          </ac:spMkLst>
        </pc:spChg>
        <pc:spChg chg="add del mod">
          <ac:chgData name="Watanabe Go" userId="eca159047afb4479" providerId="LiveId" clId="{915885D7-F012-4271-A76B-C35E12D9A2BE}" dt="2023-04-26T22:39:08.534" v="669" actId="478"/>
          <ac:spMkLst>
            <pc:docMk/>
            <pc:sldMk cId="1157772193" sldId="578"/>
            <ac:spMk id="6" creationId="{59754432-A95F-9AB7-00EB-38A6430EA84B}"/>
          </ac:spMkLst>
        </pc:spChg>
        <pc:spChg chg="add mod">
          <ac:chgData name="Watanabe Go" userId="eca159047afb4479" providerId="LiveId" clId="{915885D7-F012-4271-A76B-C35E12D9A2BE}" dt="2023-04-27T23:23:24.218" v="7627" actId="207"/>
          <ac:spMkLst>
            <pc:docMk/>
            <pc:sldMk cId="1157772193" sldId="578"/>
            <ac:spMk id="7" creationId="{DAD860AA-0B6B-A9EB-9DF2-772C66627020}"/>
          </ac:spMkLst>
        </pc:spChg>
      </pc:sldChg>
      <pc:sldChg chg="addSp modSp new mod">
        <pc:chgData name="Watanabe Go" userId="eca159047afb4479" providerId="LiveId" clId="{915885D7-F012-4271-A76B-C35E12D9A2BE}" dt="2023-04-28T03:56:33.660" v="9987"/>
        <pc:sldMkLst>
          <pc:docMk/>
          <pc:sldMk cId="2692105111" sldId="579"/>
        </pc:sldMkLst>
        <pc:spChg chg="mod">
          <ac:chgData name="Watanabe Go" userId="eca159047afb4479" providerId="LiveId" clId="{915885D7-F012-4271-A76B-C35E12D9A2BE}" dt="2023-04-28T03:56:33.660" v="9987"/>
          <ac:spMkLst>
            <pc:docMk/>
            <pc:sldMk cId="2692105111" sldId="579"/>
            <ac:spMk id="2" creationId="{35A49D28-DC07-B92A-2896-AAC2B12AB019}"/>
          </ac:spMkLst>
        </pc:spChg>
        <pc:spChg chg="mod">
          <ac:chgData name="Watanabe Go" userId="eca159047afb4479" providerId="LiveId" clId="{915885D7-F012-4271-A76B-C35E12D9A2BE}" dt="2023-04-26T23:29:27.089" v="1385"/>
          <ac:spMkLst>
            <pc:docMk/>
            <pc:sldMk cId="2692105111" sldId="579"/>
            <ac:spMk id="4" creationId="{786B7A49-2B11-6542-64B3-97021700EC6D}"/>
          </ac:spMkLst>
        </pc:spChg>
        <pc:spChg chg="add mod">
          <ac:chgData name="Watanabe Go" userId="eca159047afb4479" providerId="LiveId" clId="{915885D7-F012-4271-A76B-C35E12D9A2BE}" dt="2023-04-27T23:23:52.946" v="7632" actId="207"/>
          <ac:spMkLst>
            <pc:docMk/>
            <pc:sldMk cId="2692105111" sldId="579"/>
            <ac:spMk id="5" creationId="{B3BF9AEF-E9BD-8E66-D8FA-83E87D214652}"/>
          </ac:spMkLst>
        </pc:spChg>
        <pc:spChg chg="add mod">
          <ac:chgData name="Watanabe Go" userId="eca159047afb4479" providerId="LiveId" clId="{915885D7-F012-4271-A76B-C35E12D9A2BE}" dt="2023-04-27T23:24:22.213" v="7636" actId="14100"/>
          <ac:spMkLst>
            <pc:docMk/>
            <pc:sldMk cId="2692105111" sldId="579"/>
            <ac:spMk id="6" creationId="{8B5E6A93-20E1-50BC-24D0-0404FCF90CD1}"/>
          </ac:spMkLst>
        </pc:spChg>
      </pc:sldChg>
      <pc:sldChg chg="modSp new del mod">
        <pc:chgData name="Watanabe Go" userId="eca159047afb4479" providerId="LiveId" clId="{915885D7-F012-4271-A76B-C35E12D9A2BE}" dt="2023-04-28T04:01:16.988" v="10047" actId="47"/>
        <pc:sldMkLst>
          <pc:docMk/>
          <pc:sldMk cId="966550483" sldId="580"/>
        </pc:sldMkLst>
        <pc:spChg chg="mod">
          <ac:chgData name="Watanabe Go" userId="eca159047afb4479" providerId="LiveId" clId="{915885D7-F012-4271-A76B-C35E12D9A2BE}" dt="2023-04-26T23:54:16.093" v="2251" actId="20577"/>
          <ac:spMkLst>
            <pc:docMk/>
            <pc:sldMk cId="966550483" sldId="580"/>
            <ac:spMk id="4" creationId="{05E911BA-75F7-41CA-8856-CC4E193E824C}"/>
          </ac:spMkLst>
        </pc:spChg>
      </pc:sldChg>
      <pc:sldChg chg="addSp modSp new del mod">
        <pc:chgData name="Watanabe Go" userId="eca159047afb4479" providerId="LiveId" clId="{915885D7-F012-4271-A76B-C35E12D9A2BE}" dt="2023-04-28T04:32:28.751" v="10887" actId="47"/>
        <pc:sldMkLst>
          <pc:docMk/>
          <pc:sldMk cId="3544411382" sldId="581"/>
        </pc:sldMkLst>
        <pc:spChg chg="mod">
          <ac:chgData name="Watanabe Go" userId="eca159047afb4479" providerId="LiveId" clId="{915885D7-F012-4271-A76B-C35E12D9A2BE}" dt="2023-04-26T23:40:08.291" v="2084"/>
          <ac:spMkLst>
            <pc:docMk/>
            <pc:sldMk cId="3544411382" sldId="581"/>
            <ac:spMk id="2" creationId="{E0849FE2-CE82-A2EC-29C9-71073829447A}"/>
          </ac:spMkLst>
        </pc:spChg>
        <pc:picChg chg="add mod">
          <ac:chgData name="Watanabe Go" userId="eca159047afb4479" providerId="LiveId" clId="{915885D7-F012-4271-A76B-C35E12D9A2BE}" dt="2023-04-28T04:32:13.809" v="10886" actId="1076"/>
          <ac:picMkLst>
            <pc:docMk/>
            <pc:sldMk cId="3544411382" sldId="581"/>
            <ac:picMk id="5" creationId="{65B1E625-3423-2A5D-F35B-39DEE7D6D8EA}"/>
          </ac:picMkLst>
        </pc:picChg>
      </pc:sldChg>
      <pc:sldChg chg="addSp delSp modSp new mod">
        <pc:chgData name="Watanabe Go" userId="eca159047afb4479" providerId="LiveId" clId="{915885D7-F012-4271-A76B-C35E12D9A2BE}" dt="2023-04-28T10:09:03.182" v="17770"/>
        <pc:sldMkLst>
          <pc:docMk/>
          <pc:sldMk cId="1489500437" sldId="582"/>
        </pc:sldMkLst>
        <pc:spChg chg="mod">
          <ac:chgData name="Watanabe Go" userId="eca159047afb4479" providerId="LiveId" clId="{915885D7-F012-4271-A76B-C35E12D9A2BE}" dt="2023-04-28T05:29:34.037" v="12482"/>
          <ac:spMkLst>
            <pc:docMk/>
            <pc:sldMk cId="1489500437" sldId="582"/>
            <ac:spMk id="2" creationId="{3EDCC5AF-98D9-E831-4D27-F9987DCC9227}"/>
          </ac:spMkLst>
        </pc:spChg>
        <pc:spChg chg="mod">
          <ac:chgData name="Watanabe Go" userId="eca159047afb4479" providerId="LiveId" clId="{915885D7-F012-4271-A76B-C35E12D9A2BE}" dt="2023-04-28T05:29:43.288" v="12487" actId="27636"/>
          <ac:spMkLst>
            <pc:docMk/>
            <pc:sldMk cId="1489500437" sldId="582"/>
            <ac:spMk id="4" creationId="{EB7CD3AA-C8C8-5741-F627-7A460364357C}"/>
          </ac:spMkLst>
        </pc:spChg>
        <pc:spChg chg="add mod">
          <ac:chgData name="Watanabe Go" userId="eca159047afb4479" providerId="LiveId" clId="{915885D7-F012-4271-A76B-C35E12D9A2BE}" dt="2023-04-28T10:09:03.182" v="17770"/>
          <ac:spMkLst>
            <pc:docMk/>
            <pc:sldMk cId="1489500437" sldId="582"/>
            <ac:spMk id="7" creationId="{9DA0F386-B919-35F1-2420-EEA902C12DBF}"/>
          </ac:spMkLst>
        </pc:spChg>
        <pc:spChg chg="add del mod">
          <ac:chgData name="Watanabe Go" userId="eca159047afb4479" providerId="LiveId" clId="{915885D7-F012-4271-A76B-C35E12D9A2BE}" dt="2023-04-28T05:59:53.406" v="12710" actId="478"/>
          <ac:spMkLst>
            <pc:docMk/>
            <pc:sldMk cId="1489500437" sldId="582"/>
            <ac:spMk id="8" creationId="{F3145867-F97B-C310-F929-3E7354CD6856}"/>
          </ac:spMkLst>
        </pc:spChg>
        <pc:picChg chg="add mod">
          <ac:chgData name="Watanabe Go" userId="eca159047afb4479" providerId="LiveId" clId="{915885D7-F012-4271-A76B-C35E12D9A2BE}" dt="2023-04-28T05:29:50.135" v="12489" actId="1076"/>
          <ac:picMkLst>
            <pc:docMk/>
            <pc:sldMk cId="1489500437" sldId="582"/>
            <ac:picMk id="6" creationId="{51AE7755-5200-8B64-AC3C-702B96753F67}"/>
          </ac:picMkLst>
        </pc:picChg>
      </pc:sldChg>
      <pc:sldChg chg="addSp delSp modSp new mod ord">
        <pc:chgData name="Watanabe Go" userId="eca159047afb4479" providerId="LiveId" clId="{915885D7-F012-4271-A76B-C35E12D9A2BE}" dt="2023-04-28T08:18:24.600" v="15516"/>
        <pc:sldMkLst>
          <pc:docMk/>
          <pc:sldMk cId="2853469931" sldId="583"/>
        </pc:sldMkLst>
        <pc:spChg chg="mod">
          <ac:chgData name="Watanabe Go" userId="eca159047afb4479" providerId="LiveId" clId="{915885D7-F012-4271-A76B-C35E12D9A2BE}" dt="2023-04-28T07:42:00.153" v="14212"/>
          <ac:spMkLst>
            <pc:docMk/>
            <pc:sldMk cId="2853469931" sldId="583"/>
            <ac:spMk id="2" creationId="{FF2F9047-31EA-581A-9575-C21AFC8A0B8C}"/>
          </ac:spMkLst>
        </pc:spChg>
        <pc:spChg chg="mod">
          <ac:chgData name="Watanabe Go" userId="eca159047afb4479" providerId="LiveId" clId="{915885D7-F012-4271-A76B-C35E12D9A2BE}" dt="2023-04-28T08:16:51.577" v="15486" actId="20577"/>
          <ac:spMkLst>
            <pc:docMk/>
            <pc:sldMk cId="2853469931" sldId="583"/>
            <ac:spMk id="4" creationId="{D86CEB10-94FC-73B1-4CEA-22ECD8C37E81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6" creationId="{77DFF5A1-3C95-2F06-C1BF-CD226BAB36BC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7" creationId="{9A514529-3538-616F-2FA8-5373A6F46AB4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8" creationId="{A9814A3F-AE88-0431-8E3C-4DEB42537E12}"/>
          </ac:spMkLst>
        </pc:spChg>
        <pc:spChg chg="add del mod">
          <ac:chgData name="Watanabe Go" userId="eca159047afb4479" providerId="LiveId" clId="{915885D7-F012-4271-A76B-C35E12D9A2BE}" dt="2023-04-28T07:29:26.715" v="13552" actId="478"/>
          <ac:spMkLst>
            <pc:docMk/>
            <pc:sldMk cId="2853469931" sldId="583"/>
            <ac:spMk id="10" creationId="{B243538B-35F2-F9A8-8171-BE4800D0C45D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1" creationId="{2A18FBCE-71F6-44DB-5743-F5A412EF9F41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2" creationId="{CEE7C688-B64C-432D-8151-38393C855816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3" creationId="{03A01E93-8D5F-E0A2-7DEB-80F61617C90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4" creationId="{AB7ED6AF-EC83-6774-6422-6858C0CFC6D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5" creationId="{C9339F48-7AEB-40F7-FBB2-A556AF336A2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6" creationId="{B5AA538E-20A3-057E-9811-CB7220770566}"/>
          </ac:spMkLst>
        </pc:spChg>
        <pc:spChg chg="add del mod">
          <ac:chgData name="Watanabe Go" userId="eca159047afb4479" providerId="LiveId" clId="{915885D7-F012-4271-A76B-C35E12D9A2BE}" dt="2023-04-28T08:02:52.031" v="14471" actId="478"/>
          <ac:spMkLst>
            <pc:docMk/>
            <pc:sldMk cId="2853469931" sldId="583"/>
            <ac:spMk id="18" creationId="{09D72CE2-2AA1-2BFF-94FA-AF1CA06591E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9" creationId="{51015EA3-53C9-48C4-A3FA-477C8F9873B7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20" creationId="{B0A396BC-E5A1-B8C4-4177-6D13748938C1}"/>
          </ac:spMkLst>
        </pc:spChg>
        <pc:graphicFrameChg chg="add mod modGraphic">
          <ac:chgData name="Watanabe Go" userId="eca159047afb4479" providerId="LiveId" clId="{915885D7-F012-4271-A76B-C35E12D9A2BE}" dt="2023-04-28T08:16:33.523" v="15439" actId="1036"/>
          <ac:graphicFrameMkLst>
            <pc:docMk/>
            <pc:sldMk cId="2853469931" sldId="583"/>
            <ac:graphicFrameMk id="5" creationId="{19F81BBE-DCE8-50D9-7932-219E208FAB64}"/>
          </ac:graphicFrameMkLst>
        </pc:graphicFrameChg>
        <pc:graphicFrameChg chg="add del mod modGraphic">
          <ac:chgData name="Watanabe Go" userId="eca159047afb4479" providerId="LiveId" clId="{915885D7-F012-4271-A76B-C35E12D9A2BE}" dt="2023-04-28T07:18:29.392" v="13311" actId="478"/>
          <ac:graphicFrameMkLst>
            <pc:docMk/>
            <pc:sldMk cId="2853469931" sldId="583"/>
            <ac:graphicFrameMk id="9" creationId="{ABB1C082-286E-28D2-01D9-05B0F17F4C93}"/>
          </ac:graphicFrameMkLst>
        </pc:graphicFrameChg>
      </pc:sldChg>
      <pc:sldChg chg="addSp modSp new mod ord">
        <pc:chgData name="Watanabe Go" userId="eca159047afb4479" providerId="LiveId" clId="{915885D7-F012-4271-A76B-C35E12D9A2BE}" dt="2023-04-28T10:07:47.827" v="17746" actId="20577"/>
        <pc:sldMkLst>
          <pc:docMk/>
          <pc:sldMk cId="2166865584" sldId="584"/>
        </pc:sldMkLst>
        <pc:spChg chg="mod">
          <ac:chgData name="Watanabe Go" userId="eca159047afb4479" providerId="LiveId" clId="{915885D7-F012-4271-A76B-C35E12D9A2BE}" dt="2023-04-28T05:00:27.089" v="12116"/>
          <ac:spMkLst>
            <pc:docMk/>
            <pc:sldMk cId="2166865584" sldId="584"/>
            <ac:spMk id="2" creationId="{797B4693-E072-9B6F-3D43-1DA2CB7DCC8D}"/>
          </ac:spMkLst>
        </pc:spChg>
        <pc:spChg chg="mod">
          <ac:chgData name="Watanabe Go" userId="eca159047afb4479" providerId="LiveId" clId="{915885D7-F012-4271-A76B-C35E12D9A2BE}" dt="2023-04-28T06:36:11.693" v="12883" actId="20577"/>
          <ac:spMkLst>
            <pc:docMk/>
            <pc:sldMk cId="2166865584" sldId="584"/>
            <ac:spMk id="4" creationId="{8F40320C-F904-B535-FA51-45FA2D2155B4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5" creationId="{2C5F88E0-63D5-5BE3-B61A-85CF08E71F9F}"/>
          </ac:spMkLst>
        </pc:spChg>
        <pc:spChg chg="add mod">
          <ac:chgData name="Watanabe Go" userId="eca159047afb4479" providerId="LiveId" clId="{915885D7-F012-4271-A76B-C35E12D9A2BE}" dt="2023-04-28T10:07:47.827" v="17746" actId="20577"/>
          <ac:spMkLst>
            <pc:docMk/>
            <pc:sldMk cId="2166865584" sldId="584"/>
            <ac:spMk id="6" creationId="{12993B73-A85E-2ED4-959C-7FE487B96613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7" creationId="{E1D7571B-B503-8C0C-45BB-BE33A73D6C31}"/>
          </ac:spMkLst>
        </pc:spChg>
      </pc:sldChg>
      <pc:sldChg chg="addSp delSp modSp new mod">
        <pc:chgData name="Watanabe Go" userId="eca159047afb4479" providerId="LiveId" clId="{915885D7-F012-4271-A76B-C35E12D9A2BE}" dt="2023-04-28T08:32:44.754" v="16222"/>
        <pc:sldMkLst>
          <pc:docMk/>
          <pc:sldMk cId="2085372889" sldId="585"/>
        </pc:sldMkLst>
        <pc:spChg chg="mod">
          <ac:chgData name="Watanabe Go" userId="eca159047afb4479" providerId="LiveId" clId="{915885D7-F012-4271-A76B-C35E12D9A2BE}" dt="2023-04-28T08:30:24.519" v="15838" actId="20577"/>
          <ac:spMkLst>
            <pc:docMk/>
            <pc:sldMk cId="2085372889" sldId="585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2:44.754" v="16222"/>
          <ac:spMkLst>
            <pc:docMk/>
            <pc:sldMk cId="2085372889" sldId="585"/>
            <ac:spMk id="4" creationId="{7F4C0A81-B6C2-3F27-4477-2FD5CE905406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5" creationId="{CB5B1FEB-63AC-5F68-837D-3C7B773AF272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6" creationId="{1D11F1CD-4F4A-B0DB-9214-7187A289E1E4}"/>
          </ac:spMkLst>
        </pc:spChg>
        <pc:spChg chg="add mod">
          <ac:chgData name="Watanabe Go" userId="eca159047afb4479" providerId="LiveId" clId="{915885D7-F012-4271-A76B-C35E12D9A2BE}" dt="2023-04-27T11:48:34.107" v="3009" actId="1076"/>
          <ac:spMkLst>
            <pc:docMk/>
            <pc:sldMk cId="2085372889" sldId="585"/>
            <ac:spMk id="7" creationId="{B0FAC391-B6E2-C186-ACCE-E230B3C6CA66}"/>
          </ac:spMkLst>
        </pc:spChg>
        <pc:spChg chg="add del mod">
          <ac:chgData name="Watanabe Go" userId="eca159047afb4479" providerId="LiveId" clId="{915885D7-F012-4271-A76B-C35E12D9A2BE}" dt="2023-04-27T10:59:12.654" v="2998"/>
          <ac:spMkLst>
            <pc:docMk/>
            <pc:sldMk cId="2085372889" sldId="585"/>
            <ac:spMk id="8" creationId="{14D5FAA6-79CF-6F1F-0457-6292E62E4422}"/>
          </ac:spMkLst>
        </pc:spChg>
        <pc:spChg chg="add mod">
          <ac:chgData name="Watanabe Go" userId="eca159047afb4479" providerId="LiveId" clId="{915885D7-F012-4271-A76B-C35E12D9A2BE}" dt="2023-04-27T11:55:01.534" v="3243" actId="1076"/>
          <ac:spMkLst>
            <pc:docMk/>
            <pc:sldMk cId="2085372889" sldId="585"/>
            <ac:spMk id="9" creationId="{0E88D546-103C-3960-73BB-769563E48540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8:31:50.481" v="16050" actId="1035"/>
          <ac:spMkLst>
            <pc:docMk/>
            <pc:sldMk cId="2085372889" sldId="585"/>
            <ac:spMk id="11" creationId="{09F0E14C-6424-8A62-9516-19603CD5354D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2" creationId="{E157FD25-FC3A-086C-AF0C-8E70BCD00C58}"/>
          </ac:spMkLst>
        </pc:spChg>
        <pc:spChg chg="add del mod">
          <ac:chgData name="Watanabe Go" userId="eca159047afb4479" providerId="LiveId" clId="{915885D7-F012-4271-A76B-C35E12D9A2BE}" dt="2023-04-28T08:30:39.066" v="15839" actId="478"/>
          <ac:spMkLst>
            <pc:docMk/>
            <pc:sldMk cId="2085372889" sldId="585"/>
            <ac:spMk id="13" creationId="{FFDFAE3A-487B-C255-2C07-C9C24D7772E2}"/>
          </ac:spMkLst>
        </pc:spChg>
        <pc:spChg chg="add del mod">
          <ac:chgData name="Watanabe Go" userId="eca159047afb4479" providerId="LiveId" clId="{915885D7-F012-4271-A76B-C35E12D9A2BE}" dt="2023-04-27T12:00:10.872" v="3264" actId="21"/>
          <ac:spMkLst>
            <pc:docMk/>
            <pc:sldMk cId="2085372889" sldId="585"/>
            <ac:spMk id="14" creationId="{8BA65FB7-8215-1ECA-F4BF-9DFB6B6ABE45}"/>
          </ac:spMkLst>
        </pc:spChg>
      </pc:sldChg>
      <pc:sldChg chg="addSp delSp modSp add mod">
        <pc:chgData name="Watanabe Go" userId="eca159047afb4479" providerId="LiveId" clId="{915885D7-F012-4271-A76B-C35E12D9A2BE}" dt="2023-04-28T10:21:09.926" v="17930" actId="1076"/>
        <pc:sldMkLst>
          <pc:docMk/>
          <pc:sldMk cId="3703455380" sldId="586"/>
        </pc:sldMkLst>
        <pc:spChg chg="mod">
          <ac:chgData name="Watanabe Go" userId="eca159047afb4479" providerId="LiveId" clId="{915885D7-F012-4271-A76B-C35E12D9A2BE}" dt="2023-04-28T08:39:02.156" v="16911"/>
          <ac:spMkLst>
            <pc:docMk/>
            <pc:sldMk cId="3703455380" sldId="586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9:40.876" v="17084"/>
          <ac:spMkLst>
            <pc:docMk/>
            <pc:sldMk cId="3703455380" sldId="586"/>
            <ac:spMk id="4" creationId="{7F4C0A81-B6C2-3F27-4477-2FD5CE905406}"/>
          </ac:spMkLst>
        </pc:spChg>
        <pc:spChg chg="del">
          <ac:chgData name="Watanabe Go" userId="eca159047afb4479" providerId="LiveId" clId="{915885D7-F012-4271-A76B-C35E12D9A2BE}" dt="2023-04-28T03:21:35.129" v="9186" actId="478"/>
          <ac:spMkLst>
            <pc:docMk/>
            <pc:sldMk cId="3703455380" sldId="586"/>
            <ac:spMk id="5" creationId="{CB5B1FEB-63AC-5F68-837D-3C7B773AF272}"/>
          </ac:spMkLst>
        </pc:spChg>
        <pc:spChg chg="mod">
          <ac:chgData name="Watanabe Go" userId="eca159047afb4479" providerId="LiveId" clId="{915885D7-F012-4271-A76B-C35E12D9A2BE}" dt="2023-04-28T03:21:20.165" v="9183" actId="20577"/>
          <ac:spMkLst>
            <pc:docMk/>
            <pc:sldMk cId="3703455380" sldId="586"/>
            <ac:spMk id="6" creationId="{1D11F1CD-4F4A-B0DB-9214-7187A289E1E4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7" creationId="{B0FAC391-B6E2-C186-ACCE-E230B3C6CA66}"/>
          </ac:spMkLst>
        </pc:spChg>
        <pc:spChg chg="add mod">
          <ac:chgData name="Watanabe Go" userId="eca159047afb4479" providerId="LiveId" clId="{915885D7-F012-4271-A76B-C35E12D9A2BE}" dt="2023-04-28T03:23:29.798" v="9224" actId="14100"/>
          <ac:spMkLst>
            <pc:docMk/>
            <pc:sldMk cId="3703455380" sldId="586"/>
            <ac:spMk id="8" creationId="{74EF7BE0-B755-F9F8-3501-3E42D34212F9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9" creationId="{0E88D546-103C-3960-73BB-769563E48540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3:27:20.541" v="9244" actId="207"/>
          <ac:spMkLst>
            <pc:docMk/>
            <pc:sldMk cId="3703455380" sldId="586"/>
            <ac:spMk id="13" creationId="{946AD8A9-F586-800D-F138-2D6A4579BE49}"/>
          </ac:spMkLst>
        </pc:spChg>
        <pc:picChg chg="add del">
          <ac:chgData name="Watanabe Go" userId="eca159047afb4479" providerId="LiveId" clId="{915885D7-F012-4271-A76B-C35E12D9A2BE}" dt="2023-04-28T03:25:29.494" v="9227" actId="21"/>
          <ac:picMkLst>
            <pc:docMk/>
            <pc:sldMk cId="3703455380" sldId="586"/>
            <ac:picMk id="12" creationId="{AC198477-ED09-EF8D-2F49-32462812FAFE}"/>
          </ac:picMkLst>
        </pc:picChg>
        <pc:picChg chg="add mod">
          <ac:chgData name="Watanabe Go" userId="eca159047afb4479" providerId="LiveId" clId="{915885D7-F012-4271-A76B-C35E12D9A2BE}" dt="2023-04-28T10:21:09.926" v="17930" actId="1076"/>
          <ac:picMkLst>
            <pc:docMk/>
            <pc:sldMk cId="3703455380" sldId="586"/>
            <ac:picMk id="14" creationId="{CF2635A7-F460-5B82-2A99-8625990122A8}"/>
          </ac:picMkLst>
        </pc:picChg>
      </pc:sldChg>
      <pc:sldChg chg="addSp delSp modSp new mod">
        <pc:chgData name="Watanabe Go" userId="eca159047afb4479" providerId="LiveId" clId="{915885D7-F012-4271-A76B-C35E12D9A2BE}" dt="2023-04-28T10:18:50.365" v="17923" actId="1076"/>
        <pc:sldMkLst>
          <pc:docMk/>
          <pc:sldMk cId="1247308598" sldId="587"/>
        </pc:sldMkLst>
        <pc:spChg chg="mod">
          <ac:chgData name="Watanabe Go" userId="eca159047afb4479" providerId="LiveId" clId="{915885D7-F012-4271-A76B-C35E12D9A2BE}" dt="2023-04-28T08:33:19.049" v="16238"/>
          <ac:spMkLst>
            <pc:docMk/>
            <pc:sldMk cId="1247308598" sldId="587"/>
            <ac:spMk id="2" creationId="{92188EC0-BAD3-AE1A-DC70-DF80C5521363}"/>
          </ac:spMkLst>
        </pc:spChg>
        <pc:spChg chg="mod">
          <ac:chgData name="Watanabe Go" userId="eca159047afb4479" providerId="LiveId" clId="{915885D7-F012-4271-A76B-C35E12D9A2BE}" dt="2023-04-28T08:35:01.104" v="16589"/>
          <ac:spMkLst>
            <pc:docMk/>
            <pc:sldMk cId="1247308598" sldId="587"/>
            <ac:spMk id="4" creationId="{91C2362A-E073-466A-12EA-8B001A0D7A84}"/>
          </ac:spMkLst>
        </pc:spChg>
        <pc:spChg chg="add mod">
          <ac:chgData name="Watanabe Go" userId="eca159047afb4479" providerId="LiveId" clId="{915885D7-F012-4271-A76B-C35E12D9A2BE}" dt="2023-04-28T10:18:41.859" v="17921" actId="14100"/>
          <ac:spMkLst>
            <pc:docMk/>
            <pc:sldMk cId="1247308598" sldId="587"/>
            <ac:spMk id="5" creationId="{74576EF6-E33F-91F2-C3FA-AB9D0B064120}"/>
          </ac:spMkLst>
        </pc:spChg>
        <pc:spChg chg="add mod">
          <ac:chgData name="Watanabe Go" userId="eca159047afb4479" providerId="LiveId" clId="{915885D7-F012-4271-A76B-C35E12D9A2BE}" dt="2023-04-28T08:34:57.361" v="16576" actId="1036"/>
          <ac:spMkLst>
            <pc:docMk/>
            <pc:sldMk cId="1247308598" sldId="587"/>
            <ac:spMk id="6" creationId="{947FF122-5596-8175-A803-A7E3BFDD1A97}"/>
          </ac:spMkLst>
        </pc:spChg>
        <pc:spChg chg="add del mod">
          <ac:chgData name="Watanabe Go" userId="eca159047afb4479" providerId="LiveId" clId="{915885D7-F012-4271-A76B-C35E12D9A2BE}" dt="2023-04-28T08:33:28.888" v="16240" actId="21"/>
          <ac:spMkLst>
            <pc:docMk/>
            <pc:sldMk cId="1247308598" sldId="587"/>
            <ac:spMk id="7" creationId="{419C4490-AB21-777F-951E-7F3AB3253D1F}"/>
          </ac:spMkLst>
        </pc:spChg>
        <pc:spChg chg="add mod">
          <ac:chgData name="Watanabe Go" userId="eca159047afb4479" providerId="LiveId" clId="{915885D7-F012-4271-A76B-C35E12D9A2BE}" dt="2023-04-28T10:18:50.365" v="17923" actId="1076"/>
          <ac:spMkLst>
            <pc:docMk/>
            <pc:sldMk cId="1247308598" sldId="587"/>
            <ac:spMk id="8" creationId="{594A89F5-868B-2592-D2FF-35F2007BE60D}"/>
          </ac:spMkLst>
        </pc:spChg>
      </pc:sldChg>
      <pc:sldChg chg="addSp delSp modSp add mod">
        <pc:chgData name="Watanabe Go" userId="eca159047afb4479" providerId="LiveId" clId="{915885D7-F012-4271-A76B-C35E12D9A2BE}" dt="2023-04-28T04:04:42.482" v="10193" actId="14100"/>
        <pc:sldMkLst>
          <pc:docMk/>
          <pc:sldMk cId="128503018" sldId="588"/>
        </pc:sldMkLst>
        <pc:spChg chg="mod">
          <ac:chgData name="Watanabe Go" userId="eca159047afb4479" providerId="LiveId" clId="{915885D7-F012-4271-A76B-C35E12D9A2BE}" dt="2023-04-27T22:46:37.389" v="6256"/>
          <ac:spMkLst>
            <pc:docMk/>
            <pc:sldMk cId="128503018" sldId="588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7T22:53:18.835" v="6620"/>
          <ac:spMkLst>
            <pc:docMk/>
            <pc:sldMk cId="128503018" sldId="588"/>
            <ac:spMk id="4" creationId="{3EE37120-F973-5912-4883-8D4D45279A31}"/>
          </ac:spMkLst>
        </pc:spChg>
        <pc:spChg chg="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6" creationId="{507CCC1C-28B9-C092-47DC-4F387DEE928A}"/>
          </ac:spMkLst>
        </pc:spChg>
        <pc:spChg chg="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7" creationId="{CAB42C70-DB32-463A-6F82-BFF087E0EC3E}"/>
          </ac:spMkLst>
        </pc:spChg>
        <pc:spChg chg="del mod">
          <ac:chgData name="Watanabe Go" userId="eca159047afb4479" providerId="LiveId" clId="{915885D7-F012-4271-A76B-C35E12D9A2BE}" dt="2023-04-27T22:55:05.389" v="6633" actId="478"/>
          <ac:spMkLst>
            <pc:docMk/>
            <pc:sldMk cId="128503018" sldId="588"/>
            <ac:spMk id="10" creationId="{39F2340A-4E69-AA2A-70B7-D5DBC07B3C30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1" creationId="{B98919FD-7562-91F4-44BE-DB339BD74398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17" creationId="{F8A6A1C7-C766-E632-4B1C-0990EBB0DA3D}"/>
          </ac:spMkLst>
        </pc:spChg>
        <pc:spChg chg="add del mod">
          <ac:chgData name="Watanabe Go" userId="eca159047afb4479" providerId="LiveId" clId="{915885D7-F012-4271-A76B-C35E12D9A2BE}" dt="2023-04-27T22:52:12.407" v="6491" actId="478"/>
          <ac:spMkLst>
            <pc:docMk/>
            <pc:sldMk cId="128503018" sldId="588"/>
            <ac:spMk id="19" creationId="{263F47EA-CD68-CCC8-79E3-A8E277EAA9B1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0" creationId="{BF49C908-B84C-7BB6-5B37-CEA5F75F35DF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8" creationId="{E47DADF8-C75B-9AA0-B36A-0B6799C34D69}"/>
          </ac:spMkLst>
        </pc:spChg>
        <pc:spChg chg="add mod">
          <ac:chgData name="Watanabe Go" userId="eca159047afb4479" providerId="LiveId" clId="{915885D7-F012-4271-A76B-C35E12D9A2BE}" dt="2023-04-27T22:54:36.201" v="6631" actId="1076"/>
          <ac:spMkLst>
            <pc:docMk/>
            <pc:sldMk cId="128503018" sldId="588"/>
            <ac:spMk id="41" creationId="{49F3BF85-298D-1AAC-4612-5F1B38CDDCE7}"/>
          </ac:spMkLst>
        </pc:spChg>
        <pc:cxnChg chg="mod">
          <ac:chgData name="Watanabe Go" userId="eca159047afb4479" providerId="LiveId" clId="{915885D7-F012-4271-A76B-C35E12D9A2BE}" dt="2023-04-27T22:52:05.825" v="6490" actId="14100"/>
          <ac:cxnSpMkLst>
            <pc:docMk/>
            <pc:sldMk cId="128503018" sldId="588"/>
            <ac:cxnSpMk id="9" creationId="{6C3D410F-BE57-5404-DDA1-A0AD67658591}"/>
          </ac:cxnSpMkLst>
        </pc:cxnChg>
        <pc:cxnChg chg="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13" creationId="{5DDF63B5-A6FF-0544-347B-A2E6B23F6A9C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1" creationId="{673632A5-4E5B-50EF-F72E-CE9DE3ACA0ED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26" creationId="{3B688C31-FEA9-1355-7E76-10F89F5F2D63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9" creationId="{A0CB76A1-4437-20D9-B829-575D4A4BF6DC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32" creationId="{D383D17B-12EC-62D3-9CD2-30FF338382C4}"/>
          </ac:cxnSpMkLst>
        </pc:cxnChg>
        <pc:cxnChg chg="add mod">
          <ac:chgData name="Watanabe Go" userId="eca159047afb4479" providerId="LiveId" clId="{915885D7-F012-4271-A76B-C35E12D9A2BE}" dt="2023-04-28T04:04:42.482" v="10193" actId="14100"/>
          <ac:cxnSpMkLst>
            <pc:docMk/>
            <pc:sldMk cId="128503018" sldId="588"/>
            <ac:cxnSpMk id="42" creationId="{F739AB49-7021-83EC-B51B-C0A8B3ADC90A}"/>
          </ac:cxnSpMkLst>
        </pc:cxnChg>
        <pc:cxnChg chg="add mod">
          <ac:chgData name="Watanabe Go" userId="eca159047afb4479" providerId="LiveId" clId="{915885D7-F012-4271-A76B-C35E12D9A2BE}" dt="2023-04-27T22:55:31.041" v="6637" actId="14100"/>
          <ac:cxnSpMkLst>
            <pc:docMk/>
            <pc:sldMk cId="128503018" sldId="588"/>
            <ac:cxnSpMk id="43" creationId="{FBE7FE73-ADFF-FCF7-AB68-8328DED419D8}"/>
          </ac:cxnSpMkLst>
        </pc:cxnChg>
        <pc:cxnChg chg="add mod">
          <ac:chgData name="Watanabe Go" userId="eca159047afb4479" providerId="LiveId" clId="{915885D7-F012-4271-A76B-C35E12D9A2BE}" dt="2023-04-27T22:55:44.411" v="6640" actId="14100"/>
          <ac:cxnSpMkLst>
            <pc:docMk/>
            <pc:sldMk cId="128503018" sldId="588"/>
            <ac:cxnSpMk id="44" creationId="{A68688F9-38D4-0912-DC83-EBBC48B1EF08}"/>
          </ac:cxnSpMkLst>
        </pc:cxnChg>
        <pc:cxnChg chg="add mod">
          <ac:chgData name="Watanabe Go" userId="eca159047afb4479" providerId="LiveId" clId="{915885D7-F012-4271-A76B-C35E12D9A2BE}" dt="2023-04-27T22:56:07.702" v="6644" actId="208"/>
          <ac:cxnSpMkLst>
            <pc:docMk/>
            <pc:sldMk cId="128503018" sldId="588"/>
            <ac:cxnSpMk id="49" creationId="{CC3D6259-E0B1-30F7-F06A-DB44D576F053}"/>
          </ac:cxnSpMkLst>
        </pc:cxnChg>
        <pc:cxnChg chg="add mod">
          <ac:chgData name="Watanabe Go" userId="eca159047afb4479" providerId="LiveId" clId="{915885D7-F012-4271-A76B-C35E12D9A2BE}" dt="2023-04-28T04:04:29.682" v="10192" actId="1035"/>
          <ac:cxnSpMkLst>
            <pc:docMk/>
            <pc:sldMk cId="128503018" sldId="588"/>
            <ac:cxnSpMk id="52" creationId="{A5117EC9-C481-8F04-31C9-688DB826C311}"/>
          </ac:cxnSpMkLst>
        </pc:cxnChg>
      </pc:sldChg>
      <pc:sldChg chg="addSp delSp modSp new mod">
        <pc:chgData name="Watanabe Go" userId="eca159047afb4479" providerId="LiveId" clId="{915885D7-F012-4271-A76B-C35E12D9A2BE}" dt="2023-04-28T10:11:55.821" v="17911"/>
        <pc:sldMkLst>
          <pc:docMk/>
          <pc:sldMk cId="2146696757" sldId="589"/>
        </pc:sldMkLst>
        <pc:spChg chg="mod">
          <ac:chgData name="Watanabe Go" userId="eca159047afb4479" providerId="LiveId" clId="{915885D7-F012-4271-A76B-C35E12D9A2BE}" dt="2023-04-28T08:37:37.090" v="16798" actId="20577"/>
          <ac:spMkLst>
            <pc:docMk/>
            <pc:sldMk cId="2146696757" sldId="589"/>
            <ac:spMk id="2" creationId="{7BFCAB97-29DB-091A-41D7-21676C742B11}"/>
          </ac:spMkLst>
        </pc:spChg>
        <pc:spChg chg="mod">
          <ac:chgData name="Watanabe Go" userId="eca159047afb4479" providerId="LiveId" clId="{915885D7-F012-4271-A76B-C35E12D9A2BE}" dt="2023-04-28T10:11:55.821" v="17911"/>
          <ac:spMkLst>
            <pc:docMk/>
            <pc:sldMk cId="2146696757" sldId="589"/>
            <ac:spMk id="4" creationId="{55BBFC8C-1909-FDED-3EB7-ED2DF70A7E06}"/>
          </ac:spMkLst>
        </pc:spChg>
        <pc:spChg chg="add mod">
          <ac:chgData name="Watanabe Go" userId="eca159047afb4479" providerId="LiveId" clId="{915885D7-F012-4271-A76B-C35E12D9A2BE}" dt="2023-04-27T12:50:42.463" v="3508" actId="1076"/>
          <ac:spMkLst>
            <pc:docMk/>
            <pc:sldMk cId="2146696757" sldId="589"/>
            <ac:spMk id="5" creationId="{6C876B68-CD85-BFDA-EB16-D88C254506E9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6" creationId="{C7EEEE4C-E852-3AEE-8E1A-8951135CEBE7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7" creationId="{80802254-1739-C918-56F3-A2620FA9F3C3}"/>
          </ac:spMkLst>
        </pc:spChg>
        <pc:spChg chg="add mod">
          <ac:chgData name="Watanabe Go" userId="eca159047afb4479" providerId="LiveId" clId="{915885D7-F012-4271-A76B-C35E12D9A2BE}" dt="2023-04-28T08:37:19.564" v="16712" actId="1076"/>
          <ac:spMkLst>
            <pc:docMk/>
            <pc:sldMk cId="2146696757" sldId="589"/>
            <ac:spMk id="14" creationId="{6BCCCA96-D410-E802-AC80-11120679BFAB}"/>
          </ac:spMkLst>
        </pc:sp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9" creationId="{F0DCF548-FBE4-D0F2-96DB-16E1B6522F71}"/>
          </ac:picMkLst>
        </pc:picChg>
        <pc:picChg chg="add del mod">
          <ac:chgData name="Watanabe Go" userId="eca159047afb4479" providerId="LiveId" clId="{915885D7-F012-4271-A76B-C35E12D9A2BE}" dt="2023-04-27T12:51:31.844" v="3514" actId="478"/>
          <ac:picMkLst>
            <pc:docMk/>
            <pc:sldMk cId="2146696757" sldId="589"/>
            <ac:picMk id="11" creationId="{310B75B3-4C51-F2BE-CFC1-F4976D676FEB}"/>
          </ac:picMkLst>
        </pc:pic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04:36:37.036" v="10897" actId="14100"/>
        <pc:sldMkLst>
          <pc:docMk/>
          <pc:sldMk cId="1462738926" sldId="590"/>
        </pc:sldMkLst>
        <pc:spChg chg="mod">
          <ac:chgData name="Watanabe Go" userId="eca159047afb4479" providerId="LiveId" clId="{915885D7-F012-4271-A76B-C35E12D9A2BE}" dt="2023-04-27T13:59:04.705" v="3697"/>
          <ac:spMkLst>
            <pc:docMk/>
            <pc:sldMk cId="1462738926" sldId="590"/>
            <ac:spMk id="2" creationId="{B9B31C44-C89A-90E5-2455-3124BF12D649}"/>
          </ac:spMkLst>
        </pc:spChg>
        <pc:spChg chg="mod">
          <ac:chgData name="Watanabe Go" userId="eca159047afb4479" providerId="LiveId" clId="{915885D7-F012-4271-A76B-C35E12D9A2BE}" dt="2023-04-27T14:49:20.854" v="3802" actId="20577"/>
          <ac:spMkLst>
            <pc:docMk/>
            <pc:sldMk cId="1462738926" sldId="590"/>
            <ac:spMk id="4" creationId="{FF00821F-7F8B-832F-ECC3-75DD4E8C9B87}"/>
          </ac:spMkLst>
        </pc:spChg>
        <pc:spChg chg="add mod">
          <ac:chgData name="Watanabe Go" userId="eca159047afb4479" providerId="LiveId" clId="{915885D7-F012-4271-A76B-C35E12D9A2BE}" dt="2023-04-27T13:59:45.939" v="3701" actId="1582"/>
          <ac:spMkLst>
            <pc:docMk/>
            <pc:sldMk cId="1462738926" sldId="590"/>
            <ac:spMk id="7" creationId="{FB058CFF-CFC5-1751-0DDF-41CAEEF5A96B}"/>
          </ac:spMkLst>
        </pc:spChg>
        <pc:spChg chg="add mod">
          <ac:chgData name="Watanabe Go" userId="eca159047afb4479" providerId="LiveId" clId="{915885D7-F012-4271-A76B-C35E12D9A2BE}" dt="2023-04-28T04:36:37.036" v="10897" actId="14100"/>
          <ac:spMkLst>
            <pc:docMk/>
            <pc:sldMk cId="1462738926" sldId="590"/>
            <ac:spMk id="8" creationId="{BB96A5EA-25B0-6483-F4B5-D8D3371B0218}"/>
          </ac:spMkLst>
        </pc:spChg>
        <pc:picChg chg="add mod">
          <ac:chgData name="Watanabe Go" userId="eca159047afb4479" providerId="LiveId" clId="{915885D7-F012-4271-A76B-C35E12D9A2BE}" dt="2023-04-27T13:47:38.939" v="3555" actId="14100"/>
          <ac:picMkLst>
            <pc:docMk/>
            <pc:sldMk cId="1462738926" sldId="590"/>
            <ac:picMk id="6" creationId="{D24F01D3-95D9-B806-BA88-5EE52503DD53}"/>
          </ac:picMkLst>
        </pc:picChg>
      </pc:sldChg>
      <pc:sldChg chg="addSp delSp modSp new mod">
        <pc:chgData name="Watanabe Go" userId="eca159047afb4479" providerId="LiveId" clId="{915885D7-F012-4271-A76B-C35E12D9A2BE}" dt="2023-04-28T04:42:36.855" v="10981" actId="14100"/>
        <pc:sldMkLst>
          <pc:docMk/>
          <pc:sldMk cId="887218990" sldId="591"/>
        </pc:sldMkLst>
        <pc:spChg chg="mod">
          <ac:chgData name="Watanabe Go" userId="eca159047afb4479" providerId="LiveId" clId="{915885D7-F012-4271-A76B-C35E12D9A2BE}" dt="2023-04-27T13:55:05.326" v="3609"/>
          <ac:spMkLst>
            <pc:docMk/>
            <pc:sldMk cId="887218990" sldId="591"/>
            <ac:spMk id="2" creationId="{5599D732-AF8C-6116-5D21-DA9A9D451471}"/>
          </ac:spMkLst>
        </pc:spChg>
        <pc:spChg chg="mod">
          <ac:chgData name="Watanabe Go" userId="eca159047afb4479" providerId="LiveId" clId="{915885D7-F012-4271-A76B-C35E12D9A2BE}" dt="2023-04-28T04:42:36.855" v="10981" actId="14100"/>
          <ac:spMkLst>
            <pc:docMk/>
            <pc:sldMk cId="887218990" sldId="591"/>
            <ac:spMk id="4" creationId="{F17C5A0A-C898-36EC-15AD-13551F76367D}"/>
          </ac:spMkLst>
        </pc:spChg>
        <pc:spChg chg="add del mod">
          <ac:chgData name="Watanabe Go" userId="eca159047afb4479" providerId="LiveId" clId="{915885D7-F012-4271-A76B-C35E12D9A2BE}" dt="2023-04-28T04:42:08.095" v="10963" actId="21"/>
          <ac:spMkLst>
            <pc:docMk/>
            <pc:sldMk cId="887218990" sldId="591"/>
            <ac:spMk id="5" creationId="{32A0CB39-5ACB-029C-E12D-D7E851B81563}"/>
          </ac:spMkLst>
        </pc:spChg>
        <pc:spChg chg="add mod">
          <ac:chgData name="Watanabe Go" userId="eca159047afb4479" providerId="LiveId" clId="{915885D7-F012-4271-A76B-C35E12D9A2BE}" dt="2023-04-28T04:42:00.736" v="10961" actId="14100"/>
          <ac:spMkLst>
            <pc:docMk/>
            <pc:sldMk cId="887218990" sldId="591"/>
            <ac:spMk id="9" creationId="{1062B9EA-FA5D-642C-F127-ADBA1E758651}"/>
          </ac:spMkLst>
        </pc:spChg>
        <pc:spChg chg="add mod">
          <ac:chgData name="Watanabe Go" userId="eca159047afb4479" providerId="LiveId" clId="{915885D7-F012-4271-A76B-C35E12D9A2BE}" dt="2023-04-28T04:42:31.864" v="10980" actId="14100"/>
          <ac:spMkLst>
            <pc:docMk/>
            <pc:sldMk cId="887218990" sldId="591"/>
            <ac:spMk id="10" creationId="{99E339A7-4192-7A9F-6763-16E8A65BCBE5}"/>
          </ac:spMkLst>
        </pc:spChg>
        <pc:spChg chg="add mod">
          <ac:chgData name="Watanabe Go" userId="eca159047afb4479" providerId="LiveId" clId="{915885D7-F012-4271-A76B-C35E12D9A2BE}" dt="2023-04-28T04:42:17.808" v="10968" actId="14100"/>
          <ac:spMkLst>
            <pc:docMk/>
            <pc:sldMk cId="887218990" sldId="591"/>
            <ac:spMk id="11" creationId="{5056EE41-44F3-BE5A-C9F7-443D9A5E716C}"/>
          </ac:spMkLst>
        </pc:spChg>
        <pc:graphicFrameChg chg="add del mod">
          <ac:chgData name="Watanabe Go" userId="eca159047afb4479" providerId="LiveId" clId="{915885D7-F012-4271-A76B-C35E12D9A2BE}" dt="2023-04-27T13:56:15.868" v="3617"/>
          <ac:graphicFrameMkLst>
            <pc:docMk/>
            <pc:sldMk cId="887218990" sldId="591"/>
            <ac:graphicFrameMk id="6" creationId="{0F1F2EFD-FB1C-0162-99CE-0D3925A840D1}"/>
          </ac:graphicFrameMkLst>
        </pc:graphicFrameChg>
        <pc:picChg chg="add mod">
          <ac:chgData name="Watanabe Go" userId="eca159047afb4479" providerId="LiveId" clId="{915885D7-F012-4271-A76B-C35E12D9A2BE}" dt="2023-04-27T13:58:33.277" v="3646" actId="14100"/>
          <ac:picMkLst>
            <pc:docMk/>
            <pc:sldMk cId="887218990" sldId="591"/>
            <ac:picMk id="8" creationId="{0A1A70E2-7413-F231-95A1-2A622A78EA20}"/>
          </ac:picMkLst>
        </pc:picChg>
      </pc:sldChg>
      <pc:sldChg chg="addSp modSp new mod ord">
        <pc:chgData name="Watanabe Go" userId="eca159047afb4479" providerId="LiveId" clId="{915885D7-F012-4271-A76B-C35E12D9A2BE}" dt="2023-04-28T04:53:33.508" v="11729"/>
        <pc:sldMkLst>
          <pc:docMk/>
          <pc:sldMk cId="3982453543" sldId="592"/>
        </pc:sldMkLst>
        <pc:spChg chg="mod">
          <ac:chgData name="Watanabe Go" userId="eca159047afb4479" providerId="LiveId" clId="{915885D7-F012-4271-A76B-C35E12D9A2BE}" dt="2023-04-28T04:53:33.508" v="11729"/>
          <ac:spMkLst>
            <pc:docMk/>
            <pc:sldMk cId="3982453543" sldId="592"/>
            <ac:spMk id="2" creationId="{A3F2FC54-8B83-AB93-4FE8-EACEE4AA1B11}"/>
          </ac:spMkLst>
        </pc:spChg>
        <pc:spChg chg="mod">
          <ac:chgData name="Watanabe Go" userId="eca159047afb4479" providerId="LiveId" clId="{915885D7-F012-4271-A76B-C35E12D9A2BE}" dt="2023-04-28T04:53:19.028" v="11691" actId="27636"/>
          <ac:spMkLst>
            <pc:docMk/>
            <pc:sldMk cId="3982453543" sldId="592"/>
            <ac:spMk id="4" creationId="{C7A7241F-E879-EE48-7C37-C9DC7E65E656}"/>
          </ac:spMkLst>
        </pc:sp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6" creationId="{B10391BC-CF8D-6CF5-A0D1-76B63650C941}"/>
          </ac:picMkLst>
        </pc:pic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8" creationId="{302CC98B-2F7E-5235-11DF-B252EDAB105E}"/>
          </ac:picMkLst>
        </pc:picChg>
      </pc:sldChg>
      <pc:sldChg chg="addSp modSp new mod">
        <pc:chgData name="Watanabe Go" userId="eca159047afb4479" providerId="LiveId" clId="{915885D7-F012-4271-A76B-C35E12D9A2BE}" dt="2023-04-28T04:55:52.065" v="11929"/>
        <pc:sldMkLst>
          <pc:docMk/>
          <pc:sldMk cId="4095268641" sldId="593"/>
        </pc:sldMkLst>
        <pc:spChg chg="mod">
          <ac:chgData name="Watanabe Go" userId="eca159047afb4479" providerId="LiveId" clId="{915885D7-F012-4271-A76B-C35E12D9A2BE}" dt="2023-04-28T04:55:01.990" v="11754" actId="20577"/>
          <ac:spMkLst>
            <pc:docMk/>
            <pc:sldMk cId="4095268641" sldId="593"/>
            <ac:spMk id="2" creationId="{940FCD9A-4D60-6613-C40F-15AAA4A47A73}"/>
          </ac:spMkLst>
        </pc:spChg>
        <pc:spChg chg="mod">
          <ac:chgData name="Watanabe Go" userId="eca159047afb4479" providerId="LiveId" clId="{915885D7-F012-4271-A76B-C35E12D9A2BE}" dt="2023-04-28T04:55:52.065" v="11929"/>
          <ac:spMkLst>
            <pc:docMk/>
            <pc:sldMk cId="4095268641" sldId="593"/>
            <ac:spMk id="4" creationId="{40E70613-A57B-3B26-7A57-89EA3DAEB584}"/>
          </ac:spMkLst>
        </pc:spChg>
        <pc:spChg chg="add mod">
          <ac:chgData name="Watanabe Go" userId="eca159047afb4479" providerId="LiveId" clId="{915885D7-F012-4271-A76B-C35E12D9A2BE}" dt="2023-04-28T04:55:08.919" v="11761" actId="1036"/>
          <ac:spMkLst>
            <pc:docMk/>
            <pc:sldMk cId="4095268641" sldId="593"/>
            <ac:spMk id="5" creationId="{958E96D0-6735-8B2D-ED87-395BEB8D827A}"/>
          </ac:spMkLst>
        </pc:spChg>
      </pc:sldChg>
      <pc:sldChg chg="addSp delSp modSp new mod ord">
        <pc:chgData name="Watanabe Go" userId="eca159047afb4479" providerId="LiveId" clId="{915885D7-F012-4271-A76B-C35E12D9A2BE}" dt="2023-04-28T08:12:14.058" v="15028" actId="14100"/>
        <pc:sldMkLst>
          <pc:docMk/>
          <pc:sldMk cId="1358389325" sldId="594"/>
        </pc:sldMkLst>
        <pc:spChg chg="mod">
          <ac:chgData name="Watanabe Go" userId="eca159047afb4479" providerId="LiveId" clId="{915885D7-F012-4271-A76B-C35E12D9A2BE}" dt="2023-04-28T08:10:54.229" v="14809" actId="20577"/>
          <ac:spMkLst>
            <pc:docMk/>
            <pc:sldMk cId="1358389325" sldId="594"/>
            <ac:spMk id="2" creationId="{8F868A39-00A9-335F-E624-4D3E8386938E}"/>
          </ac:spMkLst>
        </pc:spChg>
        <pc:spChg chg="mod">
          <ac:chgData name="Watanabe Go" userId="eca159047afb4479" providerId="LiveId" clId="{915885D7-F012-4271-A76B-C35E12D9A2BE}" dt="2023-04-28T08:11:19.969" v="14891" actId="14100"/>
          <ac:spMkLst>
            <pc:docMk/>
            <pc:sldMk cId="1358389325" sldId="594"/>
            <ac:spMk id="4" creationId="{589E9F1D-3666-2DE0-BBFE-29D89707865F}"/>
          </ac:spMkLst>
        </pc:spChg>
        <pc:spChg chg="add mod">
          <ac:chgData name="Watanabe Go" userId="eca159047afb4479" providerId="LiveId" clId="{915885D7-F012-4271-A76B-C35E12D9A2BE}" dt="2023-04-28T08:12:14.058" v="15028" actId="14100"/>
          <ac:spMkLst>
            <pc:docMk/>
            <pc:sldMk cId="1358389325" sldId="594"/>
            <ac:spMk id="5" creationId="{D08DF26D-E44F-1CEB-D83D-738F8E237346}"/>
          </ac:spMkLst>
        </pc:spChg>
        <pc:spChg chg="add del mod">
          <ac:chgData name="Watanabe Go" userId="eca159047afb4479" providerId="LiveId" clId="{915885D7-F012-4271-A76B-C35E12D9A2BE}" dt="2023-04-27T22:02:10.649" v="4284" actId="21"/>
          <ac:spMkLst>
            <pc:docMk/>
            <pc:sldMk cId="1358389325" sldId="594"/>
            <ac:spMk id="6" creationId="{48CC1348-662D-3A5D-0189-B439BFED3B2E}"/>
          </ac:spMkLst>
        </pc:spChg>
        <pc:spChg chg="add mod">
          <ac:chgData name="Watanabe Go" userId="eca159047afb4479" providerId="LiveId" clId="{915885D7-F012-4271-A76B-C35E12D9A2BE}" dt="2023-04-28T08:12:06.705" v="15027" actId="403"/>
          <ac:spMkLst>
            <pc:docMk/>
            <pc:sldMk cId="1358389325" sldId="594"/>
            <ac:spMk id="7" creationId="{7CE4C9DA-FAB5-DDA0-D8F7-0BEBDE590B33}"/>
          </ac:spMkLst>
        </pc:spChg>
        <pc:spChg chg="add mod">
          <ac:chgData name="Watanabe Go" userId="eca159047afb4479" providerId="LiveId" clId="{915885D7-F012-4271-A76B-C35E12D9A2BE}" dt="2023-04-28T08:11:43.553" v="14996"/>
          <ac:spMkLst>
            <pc:docMk/>
            <pc:sldMk cId="1358389325" sldId="594"/>
            <ac:spMk id="8" creationId="{12DBE3D6-F139-4271-0A9A-AF9B447D3ED3}"/>
          </ac:spMkLst>
        </pc:spChg>
      </pc:sldChg>
      <pc:sldChg chg="modSp new mod ord">
        <pc:chgData name="Watanabe Go" userId="eca159047afb4479" providerId="LiveId" clId="{915885D7-F012-4271-A76B-C35E12D9A2BE}" dt="2023-04-28T09:49:57.482" v="17387"/>
        <pc:sldMkLst>
          <pc:docMk/>
          <pc:sldMk cId="3371700707" sldId="595"/>
        </pc:sldMkLst>
        <pc:spChg chg="mod">
          <ac:chgData name="Watanabe Go" userId="eca159047afb4479" providerId="LiveId" clId="{915885D7-F012-4271-A76B-C35E12D9A2BE}" dt="2023-04-27T23:54:55.939" v="8931"/>
          <ac:spMkLst>
            <pc:docMk/>
            <pc:sldMk cId="3371700707" sldId="595"/>
            <ac:spMk id="2" creationId="{0C34FE7D-216D-214A-09FB-C95657D3B41A}"/>
          </ac:spMkLst>
        </pc:spChg>
        <pc:spChg chg="mod">
          <ac:chgData name="Watanabe Go" userId="eca159047afb4479" providerId="LiveId" clId="{915885D7-F012-4271-A76B-C35E12D9A2BE}" dt="2023-04-28T09:49:19.929" v="17382"/>
          <ac:spMkLst>
            <pc:docMk/>
            <pc:sldMk cId="3371700707" sldId="595"/>
            <ac:spMk id="4" creationId="{0887B12C-0770-F613-8B2E-F3AE2D3E1C3E}"/>
          </ac:spMkLst>
        </pc:spChg>
      </pc:sldChg>
      <pc:sldChg chg="addSp modSp new mod ord">
        <pc:chgData name="Watanabe Go" userId="eca159047afb4479" providerId="LiveId" clId="{915885D7-F012-4271-A76B-C35E12D9A2BE}" dt="2023-04-28T08:15:03.816" v="15416"/>
        <pc:sldMkLst>
          <pc:docMk/>
          <pc:sldMk cId="3543051180" sldId="596"/>
        </pc:sldMkLst>
        <pc:spChg chg="mod">
          <ac:chgData name="Watanabe Go" userId="eca159047afb4479" providerId="LiveId" clId="{915885D7-F012-4271-A76B-C35E12D9A2BE}" dt="2023-04-27T22:04:49.268" v="4599" actId="20577"/>
          <ac:spMkLst>
            <pc:docMk/>
            <pc:sldMk cId="3543051180" sldId="596"/>
            <ac:spMk id="2" creationId="{D774087A-6F15-0B1E-2F85-1EF17DF7A617}"/>
          </ac:spMkLst>
        </pc:spChg>
        <pc:spChg chg="mod">
          <ac:chgData name="Watanabe Go" userId="eca159047afb4479" providerId="LiveId" clId="{915885D7-F012-4271-A76B-C35E12D9A2BE}" dt="2023-04-28T08:15:03.816" v="15416"/>
          <ac:spMkLst>
            <pc:docMk/>
            <pc:sldMk cId="3543051180" sldId="596"/>
            <ac:spMk id="4" creationId="{35A0C328-F546-F6A5-B7D0-A9C9CD0621DA}"/>
          </ac:spMkLst>
        </pc:spChg>
        <pc:spChg chg="add mod">
          <ac:chgData name="Watanabe Go" userId="eca159047afb4479" providerId="LiveId" clId="{915885D7-F012-4271-A76B-C35E12D9A2BE}" dt="2023-04-27T22:07:06.104" v="4631" actId="1076"/>
          <ac:spMkLst>
            <pc:docMk/>
            <pc:sldMk cId="3543051180" sldId="596"/>
            <ac:spMk id="5" creationId="{8282D17A-40E0-9BCF-0F1D-0E115C20C69B}"/>
          </ac:spMkLst>
        </pc:spChg>
      </pc:sldChg>
      <pc:sldChg chg="addSp modSp new mod ord">
        <pc:chgData name="Watanabe Go" userId="eca159047afb4479" providerId="LiveId" clId="{915885D7-F012-4271-A76B-C35E12D9A2BE}" dt="2023-04-28T08:41:53.018" v="17289"/>
        <pc:sldMkLst>
          <pc:docMk/>
          <pc:sldMk cId="1913158041" sldId="597"/>
        </pc:sldMkLst>
        <pc:spChg chg="mod">
          <ac:chgData name="Watanabe Go" userId="eca159047afb4479" providerId="LiveId" clId="{915885D7-F012-4271-A76B-C35E12D9A2BE}" dt="2023-04-28T08:41:19.604" v="17224" actId="20577"/>
          <ac:spMkLst>
            <pc:docMk/>
            <pc:sldMk cId="1913158041" sldId="597"/>
            <ac:spMk id="2" creationId="{27B15B60-B9B2-6285-917E-6ADAB8022768}"/>
          </ac:spMkLst>
        </pc:spChg>
        <pc:spChg chg="mod">
          <ac:chgData name="Watanabe Go" userId="eca159047afb4479" providerId="LiveId" clId="{915885D7-F012-4271-A76B-C35E12D9A2BE}" dt="2023-04-28T08:41:53.018" v="17289"/>
          <ac:spMkLst>
            <pc:docMk/>
            <pc:sldMk cId="1913158041" sldId="597"/>
            <ac:spMk id="4" creationId="{7A46C141-DF26-2155-280E-7B07068C428A}"/>
          </ac:spMkLst>
        </pc:spChg>
        <pc:spChg chg="add mod">
          <ac:chgData name="Watanabe Go" userId="eca159047afb4479" providerId="LiveId" clId="{915885D7-F012-4271-A76B-C35E12D9A2BE}" dt="2023-04-27T22:03:07.225" v="4291" actId="14100"/>
          <ac:spMkLst>
            <pc:docMk/>
            <pc:sldMk cId="1913158041" sldId="597"/>
            <ac:spMk id="5" creationId="{94988DE9-752C-0B9C-7CF9-FD18E49C2335}"/>
          </ac:spMkLst>
        </pc:spChg>
      </pc:sldChg>
      <pc:sldChg chg="addSp delSp modSp new mod ord modClrScheme chgLayout">
        <pc:chgData name="Watanabe Go" userId="eca159047afb4479" providerId="LiveId" clId="{915885D7-F012-4271-A76B-C35E12D9A2BE}" dt="2023-04-28T07:14:54.770" v="13246" actId="1036"/>
        <pc:sldMkLst>
          <pc:docMk/>
          <pc:sldMk cId="2724843672" sldId="598"/>
        </pc:sldMkLst>
        <pc:spChg chg="del 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2" creationId="{C2A23F0E-4753-374A-BEB9-78B8EAFD7C08}"/>
          </ac:spMkLst>
        </pc:spChg>
        <pc:spChg chg="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3" creationId="{ED63C458-00A0-3B9A-DB60-DCCAD63953BB}"/>
          </ac:spMkLst>
        </pc:spChg>
        <pc:spChg chg="del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4" creationId="{45578CCA-CB12-F9FF-9C9A-B61EE79A97EA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1" creationId="{C575EC53-DE99-B3A4-C343-3119DDAD8490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2" creationId="{CFE454CC-8B7B-CB1D-846E-AECD33D1E688}"/>
          </ac:spMkLst>
        </pc:spChg>
        <pc:spChg chg="add mod ord">
          <ac:chgData name="Watanabe Go" userId="eca159047afb4479" providerId="LiveId" clId="{915885D7-F012-4271-A76B-C35E12D9A2BE}" dt="2023-04-28T07:12:47.896" v="13200"/>
          <ac:spMkLst>
            <pc:docMk/>
            <pc:sldMk cId="2724843672" sldId="598"/>
            <ac:spMk id="14" creationId="{BFECDB25-BFAA-62E9-4375-C4A50BC2B0C6}"/>
          </ac:spMkLst>
        </pc:spChg>
        <pc:picChg chg="add del mod">
          <ac:chgData name="Watanabe Go" userId="eca159047afb4479" providerId="LiveId" clId="{915885D7-F012-4271-A76B-C35E12D9A2BE}" dt="2023-04-27T22:25:39.238" v="5221" actId="21"/>
          <ac:picMkLst>
            <pc:docMk/>
            <pc:sldMk cId="2724843672" sldId="598"/>
            <ac:picMk id="6" creationId="{445D9751-6069-8EC6-6A9D-1763B0994B8E}"/>
          </ac:picMkLst>
        </pc:picChg>
        <pc:picChg chg="add del">
          <ac:chgData name="Watanabe Go" userId="eca159047afb4479" providerId="LiveId" clId="{915885D7-F012-4271-A76B-C35E12D9A2BE}" dt="2023-04-27T22:16:09.899" v="4761" actId="22"/>
          <ac:picMkLst>
            <pc:docMk/>
            <pc:sldMk cId="2724843672" sldId="598"/>
            <ac:picMk id="8" creationId="{BBABB1D5-A67E-BD71-F47E-08289A6BFF89}"/>
          </ac:picMkLst>
        </pc:picChg>
        <pc:picChg chg="add mod">
          <ac:chgData name="Watanabe Go" userId="eca159047afb4479" providerId="LiveId" clId="{915885D7-F012-4271-A76B-C35E12D9A2BE}" dt="2023-04-27T22:17:05.275" v="4851" actId="1036"/>
          <ac:picMkLst>
            <pc:docMk/>
            <pc:sldMk cId="2724843672" sldId="598"/>
            <ac:picMk id="10" creationId="{37571C80-9A34-0C05-0F76-7022685D5939}"/>
          </ac:picMkLst>
        </pc:picChg>
        <pc:picChg chg="add mod">
          <ac:chgData name="Watanabe Go" userId="eca159047afb4479" providerId="LiveId" clId="{915885D7-F012-4271-A76B-C35E12D9A2BE}" dt="2023-04-27T22:26:33.587" v="5296" actId="1037"/>
          <ac:picMkLst>
            <pc:docMk/>
            <pc:sldMk cId="2724843672" sldId="598"/>
            <ac:picMk id="13" creationId="{E5786472-CC0A-6592-2E82-4364BD3C7018}"/>
          </ac:picMkLst>
        </pc:picChg>
        <pc:cxnChg chg="add mod">
          <ac:chgData name="Watanabe Go" userId="eca159047afb4479" providerId="LiveId" clId="{915885D7-F012-4271-A76B-C35E12D9A2BE}" dt="2023-04-28T07:14:54.770" v="13246" actId="1036"/>
          <ac:cxnSpMkLst>
            <pc:docMk/>
            <pc:sldMk cId="2724843672" sldId="598"/>
            <ac:cxnSpMk id="16" creationId="{56CCE90B-17A7-69C7-3C64-A750B935BFD1}"/>
          </ac:cxnSpMkLst>
        </pc:cxnChg>
        <pc:cxnChg chg="add mod">
          <ac:chgData name="Watanabe Go" userId="eca159047afb4479" providerId="LiveId" clId="{915885D7-F012-4271-A76B-C35E12D9A2BE}" dt="2023-04-28T07:14:44.124" v="13233" actId="1035"/>
          <ac:cxnSpMkLst>
            <pc:docMk/>
            <pc:sldMk cId="2724843672" sldId="598"/>
            <ac:cxnSpMk id="18" creationId="{787BDA3C-A43F-BA57-93D9-AE80A8D15E4E}"/>
          </ac:cxnSpMkLst>
        </pc:cxnChg>
      </pc:sldChg>
      <pc:sldChg chg="addSp modSp new mod ord">
        <pc:chgData name="Watanabe Go" userId="eca159047afb4479" providerId="LiveId" clId="{915885D7-F012-4271-A76B-C35E12D9A2BE}" dt="2023-04-28T07:18:18.027" v="13310" actId="14100"/>
        <pc:sldMkLst>
          <pc:docMk/>
          <pc:sldMk cId="471892932" sldId="599"/>
        </pc:sldMkLst>
        <pc:spChg chg="mod">
          <ac:chgData name="Watanabe Go" userId="eca159047afb4479" providerId="LiveId" clId="{915885D7-F012-4271-A76B-C35E12D9A2BE}" dt="2023-04-28T07:16:10.957" v="13303" actId="20577"/>
          <ac:spMkLst>
            <pc:docMk/>
            <pc:sldMk cId="471892932" sldId="599"/>
            <ac:spMk id="2" creationId="{32E9095A-4937-687F-F98A-62863523AF7D}"/>
          </ac:spMkLst>
        </pc:spChg>
        <pc:spChg chg="add mod">
          <ac:chgData name="Watanabe Go" userId="eca159047afb4479" providerId="LiveId" clId="{915885D7-F012-4271-A76B-C35E12D9A2BE}" dt="2023-04-28T07:12:14.800" v="13109" actId="1582"/>
          <ac:spMkLst>
            <pc:docMk/>
            <pc:sldMk cId="471892932" sldId="599"/>
            <ac:spMk id="7" creationId="{E9729C87-94C1-0F20-8B3F-9F0AA39F5B9D}"/>
          </ac:spMkLst>
        </pc:spChg>
        <pc:spChg chg="add mod">
          <ac:chgData name="Watanabe Go" userId="eca159047afb4479" providerId="LiveId" clId="{915885D7-F012-4271-A76B-C35E12D9A2BE}" dt="2023-04-28T07:18:18.027" v="13310" actId="14100"/>
          <ac:spMkLst>
            <pc:docMk/>
            <pc:sldMk cId="471892932" sldId="599"/>
            <ac:spMk id="8" creationId="{FB9EB937-44DA-7474-A474-129FF241AF64}"/>
          </ac:spMkLst>
        </pc:spChg>
        <pc:picChg chg="add mod">
          <ac:chgData name="Watanabe Go" userId="eca159047afb4479" providerId="LiveId" clId="{915885D7-F012-4271-A76B-C35E12D9A2BE}" dt="2023-04-27T22:19:24.954" v="4890" actId="1037"/>
          <ac:picMkLst>
            <pc:docMk/>
            <pc:sldMk cId="471892932" sldId="599"/>
            <ac:picMk id="6" creationId="{01A85D01-F35B-F3D7-26FC-4094F5D39624}"/>
          </ac:picMkLst>
        </pc:picChg>
      </pc:sldChg>
      <pc:sldChg chg="addSp modSp new mod ord">
        <pc:chgData name="Watanabe Go" userId="eca159047afb4479" providerId="LiveId" clId="{915885D7-F012-4271-A76B-C35E12D9A2BE}" dt="2023-04-28T10:10:09.700" v="17790" actId="20577"/>
        <pc:sldMkLst>
          <pc:docMk/>
          <pc:sldMk cId="3713192582" sldId="600"/>
        </pc:sldMkLst>
        <pc:spChg chg="mod">
          <ac:chgData name="Watanabe Go" userId="eca159047afb4479" providerId="LiveId" clId="{915885D7-F012-4271-A76B-C35E12D9A2BE}" dt="2023-04-28T10:10:02.523" v="17772"/>
          <ac:spMkLst>
            <pc:docMk/>
            <pc:sldMk cId="3713192582" sldId="600"/>
            <ac:spMk id="2" creationId="{A9A525D1-8AFA-5D7D-A679-EDBA5563B1C6}"/>
          </ac:spMkLst>
        </pc:spChg>
        <pc:spChg chg="mod">
          <ac:chgData name="Watanabe Go" userId="eca159047afb4479" providerId="LiveId" clId="{915885D7-F012-4271-A76B-C35E12D9A2BE}" dt="2023-04-28T10:10:09.700" v="17790" actId="20577"/>
          <ac:spMkLst>
            <pc:docMk/>
            <pc:sldMk cId="3713192582" sldId="600"/>
            <ac:spMk id="4" creationId="{4B0F30C0-E93A-5350-7B81-EE3437BC87C7}"/>
          </ac:spMkLst>
        </pc:spChg>
        <pc:spChg chg="add mod">
          <ac:chgData name="Watanabe Go" userId="eca159047afb4479" providerId="LiveId" clId="{915885D7-F012-4271-A76B-C35E12D9A2BE}" dt="2023-04-28T08:12:29.810" v="15031" actId="1582"/>
          <ac:spMkLst>
            <pc:docMk/>
            <pc:sldMk cId="3713192582" sldId="600"/>
            <ac:spMk id="7" creationId="{28B5F59E-AA4E-FECF-62CE-F53BF0B0E980}"/>
          </ac:spMkLst>
        </pc:spChg>
        <pc:picChg chg="add mod">
          <ac:chgData name="Watanabe Go" userId="eca159047afb4479" providerId="LiveId" clId="{915885D7-F012-4271-A76B-C35E12D9A2BE}" dt="2023-04-27T22:25:11.356" v="5219" actId="208"/>
          <ac:picMkLst>
            <pc:docMk/>
            <pc:sldMk cId="3713192582" sldId="600"/>
            <ac:picMk id="6" creationId="{2700DC97-256A-1C37-7D29-04C6891858AF}"/>
          </ac:picMkLst>
        </pc:picChg>
      </pc:sldChg>
      <pc:sldChg chg="addSp modSp new del mod">
        <pc:chgData name="Watanabe Go" userId="eca159047afb4479" providerId="LiveId" clId="{915885D7-F012-4271-A76B-C35E12D9A2BE}" dt="2023-04-27T23:05:43.113" v="6930" actId="2696"/>
        <pc:sldMkLst>
          <pc:docMk/>
          <pc:sldMk cId="1376664725" sldId="601"/>
        </pc:sldMkLst>
        <pc:spChg chg="add mod">
          <ac:chgData name="Watanabe Go" userId="eca159047afb4479" providerId="LiveId" clId="{915885D7-F012-4271-A76B-C35E12D9A2BE}" dt="2023-04-27T23:02:25.017" v="6790" actId="14100"/>
          <ac:spMkLst>
            <pc:docMk/>
            <pc:sldMk cId="1376664725" sldId="601"/>
            <ac:spMk id="6" creationId="{9A2D6F0E-5152-E210-0CEB-0691064CE989}"/>
          </ac:spMkLst>
        </pc:spChg>
        <pc:spChg chg="add mod">
          <ac:chgData name="Watanabe Go" userId="eca159047afb4479" providerId="LiveId" clId="{915885D7-F012-4271-A76B-C35E12D9A2BE}" dt="2023-04-27T23:04:39.931" v="6929" actId="14100"/>
          <ac:spMkLst>
            <pc:docMk/>
            <pc:sldMk cId="1376664725" sldId="601"/>
            <ac:spMk id="8" creationId="{57040D2C-6FE5-88E6-87E7-58E89EC6828B}"/>
          </ac:spMkLst>
        </pc:spChg>
        <pc:spChg chg="add mod">
          <ac:chgData name="Watanabe Go" userId="eca159047afb4479" providerId="LiveId" clId="{915885D7-F012-4271-A76B-C35E12D9A2BE}" dt="2023-04-27T23:03:35.066" v="6860" actId="1035"/>
          <ac:spMkLst>
            <pc:docMk/>
            <pc:sldMk cId="1376664725" sldId="601"/>
            <ac:spMk id="9" creationId="{80B50B56-7D57-C87B-94C2-F4D730917545}"/>
          </ac:spMkLst>
        </pc:spChg>
        <pc:picChg chg="add mod">
          <ac:chgData name="Watanabe Go" userId="eca159047afb4479" providerId="LiveId" clId="{915885D7-F012-4271-A76B-C35E12D9A2BE}" dt="2023-04-27T22:34:27.532" v="5581" actId="14861"/>
          <ac:picMkLst>
            <pc:docMk/>
            <pc:sldMk cId="1376664725" sldId="601"/>
            <ac:picMk id="5" creationId="{14AC771B-671E-6E84-A790-ABDA172A8D74}"/>
          </ac:picMkLst>
        </pc:picChg>
        <pc:picChg chg="add mod">
          <ac:chgData name="Watanabe Go" userId="eca159047afb4479" providerId="LiveId" clId="{915885D7-F012-4271-A76B-C35E12D9A2BE}" dt="2023-04-27T23:02:09.358" v="6784" actId="14100"/>
          <ac:picMkLst>
            <pc:docMk/>
            <pc:sldMk cId="1376664725" sldId="601"/>
            <ac:picMk id="7" creationId="{14832933-8913-400D-1E96-E5E96F0F0D0F}"/>
          </ac:picMkLst>
        </pc:picChg>
      </pc:sldChg>
      <pc:sldChg chg="modSp add mod">
        <pc:chgData name="Watanabe Go" userId="eca159047afb4479" providerId="LiveId" clId="{915885D7-F012-4271-A76B-C35E12D9A2BE}" dt="2023-04-28T03:57:27.467" v="10045"/>
        <pc:sldMkLst>
          <pc:docMk/>
          <pc:sldMk cId="2309587930" sldId="601"/>
        </pc:sldMkLst>
        <pc:spChg chg="mod">
          <ac:chgData name="Watanabe Go" userId="eca159047afb4479" providerId="LiveId" clId="{915885D7-F012-4271-A76B-C35E12D9A2BE}" dt="2023-04-28T03:57:27.467" v="10045"/>
          <ac:spMkLst>
            <pc:docMk/>
            <pc:sldMk cId="2309587930" sldId="601"/>
            <ac:spMk id="3" creationId="{B9203D7F-2AF8-3EFF-084F-ABD2F153580D}"/>
          </ac:spMkLst>
        </pc:spChg>
        <pc:spChg chg="mod">
          <ac:chgData name="Watanabe Go" userId="eca159047afb4479" providerId="LiveId" clId="{915885D7-F012-4271-A76B-C35E12D9A2BE}" dt="2023-04-27T23:07:26.374" v="6994" actId="14100"/>
          <ac:spMkLst>
            <pc:docMk/>
            <pc:sldMk cId="2309587930" sldId="601"/>
            <ac:spMk id="6" creationId="{9A2D6F0E-5152-E210-0CEB-0691064CE989}"/>
          </ac:spMkLst>
        </pc:spChg>
        <pc:spChg chg="mod">
          <ac:chgData name="Watanabe Go" userId="eca159047afb4479" providerId="LiveId" clId="{915885D7-F012-4271-A76B-C35E12D9A2BE}" dt="2023-04-27T23:06:57.231" v="6993" actId="14100"/>
          <ac:spMkLst>
            <pc:docMk/>
            <pc:sldMk cId="2309587930" sldId="601"/>
            <ac:spMk id="8" creationId="{57040D2C-6FE5-88E6-87E7-58E89EC6828B}"/>
          </ac:spMkLst>
        </pc:spChg>
      </pc:sldChg>
      <pc:sldChg chg="addSp modSp new mod">
        <pc:chgData name="Watanabe Go" userId="eca159047afb4479" providerId="LiveId" clId="{915885D7-F012-4271-A76B-C35E12D9A2BE}" dt="2023-04-27T22:45:58.265" v="6163" actId="14100"/>
        <pc:sldMkLst>
          <pc:docMk/>
          <pc:sldMk cId="1290354627" sldId="602"/>
        </pc:sldMkLst>
        <pc:spChg chg="mod">
          <ac:chgData name="Watanabe Go" userId="eca159047afb4479" providerId="LiveId" clId="{915885D7-F012-4271-A76B-C35E12D9A2BE}" dt="2023-04-27T22:43:54.538" v="5910" actId="20577"/>
          <ac:spMkLst>
            <pc:docMk/>
            <pc:sldMk cId="1290354627" sldId="602"/>
            <ac:spMk id="2" creationId="{59F18813-A26B-6229-91B2-038ABAA55C4F}"/>
          </ac:spMkLst>
        </pc:spChg>
        <pc:spChg chg="mod">
          <ac:chgData name="Watanabe Go" userId="eca159047afb4479" providerId="LiveId" clId="{915885D7-F012-4271-A76B-C35E12D9A2BE}" dt="2023-04-27T22:43:23.660" v="5781" actId="20577"/>
          <ac:spMkLst>
            <pc:docMk/>
            <pc:sldMk cId="1290354627" sldId="602"/>
            <ac:spMk id="4" creationId="{66421786-6696-CA21-4EAF-6EF6CE8C7964}"/>
          </ac:spMkLst>
        </pc:spChg>
        <pc:spChg chg="add mod">
          <ac:chgData name="Watanabe Go" userId="eca159047afb4479" providerId="LiveId" clId="{915885D7-F012-4271-A76B-C35E12D9A2BE}" dt="2023-04-27T22:45:58.265" v="6163" actId="14100"/>
          <ac:spMkLst>
            <pc:docMk/>
            <pc:sldMk cId="1290354627" sldId="602"/>
            <ac:spMk id="7" creationId="{F3D96733-86BC-86EE-B3C5-E0CD4F7EF8C2}"/>
          </ac:spMkLst>
        </pc:spChg>
        <pc:picChg chg="add mod">
          <ac:chgData name="Watanabe Go" userId="eca159047afb4479" providerId="LiveId" clId="{915885D7-F012-4271-A76B-C35E12D9A2BE}" dt="2023-04-27T22:43:03.946" v="5662" actId="1076"/>
          <ac:picMkLst>
            <pc:docMk/>
            <pc:sldMk cId="1290354627" sldId="602"/>
            <ac:picMk id="6" creationId="{0314286C-FD28-8B64-B317-47CD2DF58867}"/>
          </ac:picMkLst>
        </pc:picChg>
      </pc:sldChg>
      <pc:sldChg chg="addSp modSp new mod ord">
        <pc:chgData name="Watanabe Go" userId="eca159047afb4479" providerId="LiveId" clId="{915885D7-F012-4271-A76B-C35E12D9A2BE}" dt="2023-04-28T08:14:26.365" v="15275" actId="14100"/>
        <pc:sldMkLst>
          <pc:docMk/>
          <pc:sldMk cId="2830082295" sldId="603"/>
        </pc:sldMkLst>
        <pc:spChg chg="mod">
          <ac:chgData name="Watanabe Go" userId="eca159047afb4479" providerId="LiveId" clId="{915885D7-F012-4271-A76B-C35E12D9A2BE}" dt="2023-04-28T08:14:17.831" v="15262"/>
          <ac:spMkLst>
            <pc:docMk/>
            <pc:sldMk cId="2830082295" sldId="603"/>
            <ac:spMk id="2" creationId="{AFAB11E2-744F-B681-E10A-E0FE19F7D013}"/>
          </ac:spMkLst>
        </pc:spChg>
        <pc:spChg chg="mod">
          <ac:chgData name="Watanabe Go" userId="eca159047afb4479" providerId="LiveId" clId="{915885D7-F012-4271-A76B-C35E12D9A2BE}" dt="2023-04-28T08:14:26.365" v="15275" actId="14100"/>
          <ac:spMkLst>
            <pc:docMk/>
            <pc:sldMk cId="2830082295" sldId="603"/>
            <ac:spMk id="4" creationId="{E5686547-8029-1691-38F8-437933EF76D6}"/>
          </ac:spMkLst>
        </pc:spChg>
        <pc:spChg chg="add mod">
          <ac:chgData name="Watanabe Go" userId="eca159047afb4479" providerId="LiveId" clId="{915885D7-F012-4271-A76B-C35E12D9A2BE}" dt="2023-04-28T01:15:26.343" v="9109" actId="14100"/>
          <ac:spMkLst>
            <pc:docMk/>
            <pc:sldMk cId="2830082295" sldId="603"/>
            <ac:spMk id="5" creationId="{7A869325-051C-4B92-50A7-4E9BFA0C4F9B}"/>
          </ac:spMkLst>
        </pc:spChg>
      </pc:sldChg>
      <pc:sldChg chg="addSp delSp modSp add del mod ord">
        <pc:chgData name="Watanabe Go" userId="eca159047afb4479" providerId="LiveId" clId="{915885D7-F012-4271-A76B-C35E12D9A2BE}" dt="2023-04-28T08:38:39.146" v="16863" actId="47"/>
        <pc:sldMkLst>
          <pc:docMk/>
          <pc:sldMk cId="1416693138" sldId="604"/>
        </pc:sldMkLst>
        <pc:spChg chg="mod">
          <ac:chgData name="Watanabe Go" userId="eca159047afb4479" providerId="LiveId" clId="{915885D7-F012-4271-A76B-C35E12D9A2BE}" dt="2023-04-28T03:20:31.616" v="9144" actId="20577"/>
          <ac:spMkLst>
            <pc:docMk/>
            <pc:sldMk cId="1416693138" sldId="604"/>
            <ac:spMk id="2" creationId="{7BFCAB97-29DB-091A-41D7-21676C742B11}"/>
          </ac:spMkLst>
        </pc:spChg>
        <pc:spChg chg="del">
          <ac:chgData name="Watanabe Go" userId="eca159047afb4479" providerId="LiveId" clId="{915885D7-F012-4271-A76B-C35E12D9A2BE}" dt="2023-04-28T03:20:14.996" v="9119" actId="478"/>
          <ac:spMkLst>
            <pc:docMk/>
            <pc:sldMk cId="1416693138" sldId="604"/>
            <ac:spMk id="5" creationId="{6C876B68-CD85-BFDA-EB16-D88C254506E9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6" creationId="{C7EEEE4C-E852-3AEE-8E1A-8951135CEBE7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7" creationId="{80802254-1739-C918-56F3-A2620FA9F3C3}"/>
          </ac:spMkLst>
        </pc:spChg>
        <pc:picChg chg="add 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9" creationId="{F0DCF548-FBE4-D0F2-96DB-16E1B6522F71}"/>
          </ac:picMkLst>
        </pc:picChg>
        <pc:picChg chg="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10:19:48.390" v="17926" actId="404"/>
        <pc:sldMkLst>
          <pc:docMk/>
          <pc:sldMk cId="498063868" sldId="605"/>
        </pc:sldMkLst>
        <pc:spChg chg="mod">
          <ac:chgData name="Watanabe Go" userId="eca159047afb4479" providerId="LiveId" clId="{915885D7-F012-4271-A76B-C35E12D9A2BE}" dt="2023-04-28T08:40:19.039" v="17124"/>
          <ac:spMkLst>
            <pc:docMk/>
            <pc:sldMk cId="498063868" sldId="605"/>
            <ac:spMk id="4" creationId="{D0D045D0-72F5-D4CE-1E38-59DEF4127817}"/>
          </ac:spMkLst>
        </pc:spChg>
        <pc:spChg chg="add mod">
          <ac:chgData name="Watanabe Go" userId="eca159047afb4479" providerId="LiveId" clId="{915885D7-F012-4271-A76B-C35E12D9A2BE}" dt="2023-04-28T03:32:38.677" v="9385" actId="1035"/>
          <ac:spMkLst>
            <pc:docMk/>
            <pc:sldMk cId="498063868" sldId="605"/>
            <ac:spMk id="6" creationId="{97E6DA54-2976-6471-66B7-AD96C2349784}"/>
          </ac:spMkLst>
        </pc:spChg>
        <pc:spChg chg="add mod">
          <ac:chgData name="Watanabe Go" userId="eca159047afb4479" providerId="LiveId" clId="{915885D7-F012-4271-A76B-C35E12D9A2BE}" dt="2023-04-28T10:19:48.390" v="17926" actId="404"/>
          <ac:spMkLst>
            <pc:docMk/>
            <pc:sldMk cId="498063868" sldId="605"/>
            <ac:spMk id="7" creationId="{F07F90F7-B25B-C21E-7020-870B4CE70272}"/>
          </ac:spMkLst>
        </pc:spChg>
        <pc:spChg chg="add mod">
          <ac:chgData name="Watanabe Go" userId="eca159047afb4479" providerId="LiveId" clId="{915885D7-F012-4271-A76B-C35E12D9A2BE}" dt="2023-04-28T03:34:09.719" v="9599"/>
          <ac:spMkLst>
            <pc:docMk/>
            <pc:sldMk cId="498063868" sldId="605"/>
            <ac:spMk id="8" creationId="{EA5CFBB5-3D02-BB80-E907-27978B2CB1C8}"/>
          </ac:spMkLst>
        </pc:spChg>
        <pc:spChg chg="add mod">
          <ac:chgData name="Watanabe Go" userId="eca159047afb4479" providerId="LiveId" clId="{915885D7-F012-4271-A76B-C35E12D9A2BE}" dt="2023-04-28T03:32:16.029" v="9368" actId="14100"/>
          <ac:spMkLst>
            <pc:docMk/>
            <pc:sldMk cId="498063868" sldId="605"/>
            <ac:spMk id="9" creationId="{6465FBDA-BA2C-B4B8-06DA-14999D21DC98}"/>
          </ac:spMkLst>
        </pc:spChg>
        <pc:picChg chg="add mod">
          <ac:chgData name="Watanabe Go" userId="eca159047afb4479" providerId="LiveId" clId="{915885D7-F012-4271-A76B-C35E12D9A2BE}" dt="2023-04-28T03:25:43.070" v="9231" actId="14100"/>
          <ac:picMkLst>
            <pc:docMk/>
            <pc:sldMk cId="498063868" sldId="605"/>
            <ac:picMk id="5" creationId="{6ADD7C13-70E7-23CA-2CD0-25879BD1DCD6}"/>
          </ac:picMkLst>
        </pc:picChg>
      </pc:sldChg>
      <pc:sldChg chg="addSp modSp new mod">
        <pc:chgData name="Watanabe Go" userId="eca159047afb4479" providerId="LiveId" clId="{915885D7-F012-4271-A76B-C35E12D9A2BE}" dt="2023-04-28T08:40:12.111" v="17104"/>
        <pc:sldMkLst>
          <pc:docMk/>
          <pc:sldMk cId="246808212" sldId="606"/>
        </pc:sldMkLst>
        <pc:spChg chg="mod">
          <ac:chgData name="Watanabe Go" userId="eca159047afb4479" providerId="LiveId" clId="{915885D7-F012-4271-A76B-C35E12D9A2BE}" dt="2023-04-28T08:40:12.111" v="17104"/>
          <ac:spMkLst>
            <pc:docMk/>
            <pc:sldMk cId="246808212" sldId="606"/>
            <ac:spMk id="2" creationId="{BF89AB06-BA10-8F39-1039-DC0463F042D1}"/>
          </ac:spMkLst>
        </pc:spChg>
        <pc:spChg chg="mod">
          <ac:chgData name="Watanabe Go" userId="eca159047afb4479" providerId="LiveId" clId="{915885D7-F012-4271-A76B-C35E12D9A2BE}" dt="2023-04-28T03:34:49.535" v="9604" actId="14100"/>
          <ac:spMkLst>
            <pc:docMk/>
            <pc:sldMk cId="246808212" sldId="606"/>
            <ac:spMk id="4" creationId="{D6D7E8F5-0079-13CC-2759-34FADE7255BC}"/>
          </ac:spMkLst>
        </pc:spChg>
        <pc:spChg chg="add mod">
          <ac:chgData name="Watanabe Go" userId="eca159047afb4479" providerId="LiveId" clId="{915885D7-F012-4271-A76B-C35E12D9A2BE}" dt="2023-04-28T03:38:13.837" v="9716" actId="20577"/>
          <ac:spMkLst>
            <pc:docMk/>
            <pc:sldMk cId="246808212" sldId="606"/>
            <ac:spMk id="11" creationId="{D7F3AFE6-7C6A-00D1-7DA2-E1A34098A334}"/>
          </ac:spMkLst>
        </pc:spChg>
        <pc:spChg chg="add mod">
          <ac:chgData name="Watanabe Go" userId="eca159047afb4479" providerId="LiveId" clId="{915885D7-F012-4271-A76B-C35E12D9A2BE}" dt="2023-04-28T03:39:17.682" v="9869" actId="14100"/>
          <ac:spMkLst>
            <pc:docMk/>
            <pc:sldMk cId="246808212" sldId="606"/>
            <ac:spMk id="12" creationId="{8C779F41-0C39-2FAC-02F9-8EA89C2049C9}"/>
          </ac:spMkLst>
        </pc:spChg>
        <pc:picChg chg="add mod">
          <ac:chgData name="Watanabe Go" userId="eca159047afb4479" providerId="LiveId" clId="{915885D7-F012-4271-A76B-C35E12D9A2BE}" dt="2023-04-28T03:35:07.187" v="9614" actId="1037"/>
          <ac:picMkLst>
            <pc:docMk/>
            <pc:sldMk cId="246808212" sldId="606"/>
            <ac:picMk id="5" creationId="{EB7A7700-2A80-151D-CE88-612CF46F9C19}"/>
          </ac:picMkLst>
        </pc:picChg>
        <pc:picChg chg="add mod">
          <ac:chgData name="Watanabe Go" userId="eca159047afb4479" providerId="LiveId" clId="{915885D7-F012-4271-A76B-C35E12D9A2BE}" dt="2023-04-28T03:35:11.912" v="9616" actId="14100"/>
          <ac:picMkLst>
            <pc:docMk/>
            <pc:sldMk cId="246808212" sldId="606"/>
            <ac:picMk id="6" creationId="{2155AF6C-5E5A-5B73-8A42-0A4F826304A6}"/>
          </ac:picMkLst>
        </pc:picChg>
        <pc:cxnChg chg="add mod">
          <ac:chgData name="Watanabe Go" userId="eca159047afb4479" providerId="LiveId" clId="{915885D7-F012-4271-A76B-C35E12D9A2BE}" dt="2023-04-28T03:35:26.350" v="9618" actId="208"/>
          <ac:cxnSpMkLst>
            <pc:docMk/>
            <pc:sldMk cId="246808212" sldId="606"/>
            <ac:cxnSpMk id="8" creationId="{D9A99834-D126-C7EE-B0FE-FF217117FDCD}"/>
          </ac:cxnSpMkLst>
        </pc:cxnChg>
        <pc:cxnChg chg="add mod">
          <ac:chgData name="Watanabe Go" userId="eca159047afb4479" providerId="LiveId" clId="{915885D7-F012-4271-A76B-C35E12D9A2BE}" dt="2023-04-28T03:35:34.661" v="9621" actId="1076"/>
          <ac:cxnSpMkLst>
            <pc:docMk/>
            <pc:sldMk cId="246808212" sldId="606"/>
            <ac:cxnSpMk id="9" creationId="{77A73850-609B-08A2-AB80-38B9E3EC812B}"/>
          </ac:cxnSpMkLst>
        </pc:cxnChg>
      </pc:sldChg>
      <pc:sldChg chg="addSp delSp modSp add mod">
        <pc:chgData name="Watanabe Go" userId="eca159047afb4479" providerId="LiveId" clId="{915885D7-F012-4271-A76B-C35E12D9A2BE}" dt="2023-04-28T04:25:36.505" v="10621" actId="1035"/>
        <pc:sldMkLst>
          <pc:docMk/>
          <pc:sldMk cId="850288330" sldId="607"/>
        </pc:sldMkLst>
        <pc:spChg chg="mod">
          <ac:chgData name="Watanabe Go" userId="eca159047afb4479" providerId="LiveId" clId="{915885D7-F012-4271-A76B-C35E12D9A2BE}" dt="2023-04-28T04:19:40.867" v="10493"/>
          <ac:spMkLst>
            <pc:docMk/>
            <pc:sldMk cId="850288330" sldId="607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8T04:25:24.600" v="10607" actId="20577"/>
          <ac:spMkLst>
            <pc:docMk/>
            <pc:sldMk cId="850288330" sldId="607"/>
            <ac:spMk id="4" creationId="{F1C1A11D-3031-20A9-D40F-987A6EDD2BBB}"/>
          </ac:spMkLst>
        </pc:spChg>
        <pc:spChg chg="mod">
          <ac:chgData name="Watanabe Go" userId="eca159047afb4479" providerId="LiveId" clId="{915885D7-F012-4271-A76B-C35E12D9A2BE}" dt="2023-04-28T04:16:51.858" v="10240" actId="14100"/>
          <ac:spMkLst>
            <pc:docMk/>
            <pc:sldMk cId="850288330" sldId="607"/>
            <ac:spMk id="5" creationId="{11B29F80-FD07-2901-63E7-6BC5629E2874}"/>
          </ac:spMkLst>
        </pc:spChg>
        <pc:spChg chg="add mod">
          <ac:chgData name="Watanabe Go" userId="eca159047afb4479" providerId="LiveId" clId="{915885D7-F012-4271-A76B-C35E12D9A2BE}" dt="2023-04-28T04:16:58.511" v="10255" actId="1036"/>
          <ac:spMkLst>
            <pc:docMk/>
            <pc:sldMk cId="850288330" sldId="607"/>
            <ac:spMk id="6" creationId="{1409E979-C9CB-E8EF-7B72-D5527A76D610}"/>
          </ac:spMkLst>
        </pc:spChg>
        <pc:spChg chg="del">
          <ac:chgData name="Watanabe Go" userId="eca159047afb4479" providerId="LiveId" clId="{915885D7-F012-4271-A76B-C35E12D9A2BE}" dt="2023-04-28T04:14:32.640" v="10195" actId="478"/>
          <ac:spMkLst>
            <pc:docMk/>
            <pc:sldMk cId="850288330" sldId="607"/>
            <ac:spMk id="7" creationId="{DAD860AA-0B6B-A9EB-9DF2-772C66627020}"/>
          </ac:spMkLst>
        </pc:spChg>
        <pc:spChg chg="add mod">
          <ac:chgData name="Watanabe Go" userId="eca159047afb4479" providerId="LiveId" clId="{915885D7-F012-4271-A76B-C35E12D9A2BE}" dt="2023-04-28T04:25:36.505" v="10621" actId="1035"/>
          <ac:spMkLst>
            <pc:docMk/>
            <pc:sldMk cId="850288330" sldId="607"/>
            <ac:spMk id="8" creationId="{E9AABD8B-9F5C-C383-AB45-F99A7B6AAB62}"/>
          </ac:spMkLst>
        </pc:spChg>
      </pc:sldChg>
      <pc:sldChg chg="addSp modSp new mod">
        <pc:chgData name="Watanabe Go" userId="eca159047afb4479" providerId="LiveId" clId="{915885D7-F012-4271-A76B-C35E12D9A2BE}" dt="2023-04-28T10:24:35.097" v="17941" actId="14100"/>
        <pc:sldMkLst>
          <pc:docMk/>
          <pc:sldMk cId="3516114090" sldId="608"/>
        </pc:sldMkLst>
        <pc:spChg chg="mod">
          <ac:chgData name="Watanabe Go" userId="eca159047afb4479" providerId="LiveId" clId="{915885D7-F012-4271-A76B-C35E12D9A2BE}" dt="2023-04-28T07:09:40.845" v="13062"/>
          <ac:spMkLst>
            <pc:docMk/>
            <pc:sldMk cId="3516114090" sldId="608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01.047" v="13089"/>
          <ac:spMkLst>
            <pc:docMk/>
            <pc:sldMk cId="3516114090" sldId="608"/>
            <ac:spMk id="4" creationId="{A701BE6A-63DF-7D35-66D8-E0A7AA585E61}"/>
          </ac:spMkLst>
        </pc:spChg>
        <pc:spChg chg="add mod">
          <ac:chgData name="Watanabe Go" userId="eca159047afb4479" providerId="LiveId" clId="{915885D7-F012-4271-A76B-C35E12D9A2BE}" dt="2023-04-28T10:24:35.097" v="17941" actId="14100"/>
          <ac:spMkLst>
            <pc:docMk/>
            <pc:sldMk cId="3516114090" sldId="608"/>
            <ac:spMk id="5" creationId="{4A9C137B-DF09-4F80-AECF-11E5E6D082F5}"/>
          </ac:spMkLst>
        </pc:spChg>
        <pc:spChg chg="add mod">
          <ac:chgData name="Watanabe Go" userId="eca159047afb4479" providerId="LiveId" clId="{915885D7-F012-4271-A76B-C35E12D9A2BE}" dt="2023-04-28T10:24:08.011" v="17940" actId="1076"/>
          <ac:spMkLst>
            <pc:docMk/>
            <pc:sldMk cId="3516114090" sldId="608"/>
            <ac:spMk id="6" creationId="{584E75F9-6956-E402-D8A4-B7DD647258E9}"/>
          </ac:spMkLst>
        </pc:spChg>
      </pc:sldChg>
      <pc:sldChg chg="modSp add mod ord">
        <pc:chgData name="Watanabe Go" userId="eca159047afb4479" providerId="LiveId" clId="{915885D7-F012-4271-A76B-C35E12D9A2BE}" dt="2023-04-28T07:11:30.793" v="13108"/>
        <pc:sldMkLst>
          <pc:docMk/>
          <pc:sldMk cId="4191605258" sldId="609"/>
        </pc:sldMkLst>
        <pc:spChg chg="mod">
          <ac:chgData name="Watanabe Go" userId="eca159047afb4479" providerId="LiveId" clId="{915885D7-F012-4271-A76B-C35E12D9A2BE}" dt="2023-04-28T07:09:34.645" v="13047"/>
          <ac:spMkLst>
            <pc:docMk/>
            <pc:sldMk cId="4191605258" sldId="609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30.793" v="13108"/>
          <ac:spMkLst>
            <pc:docMk/>
            <pc:sldMk cId="4191605258" sldId="609"/>
            <ac:spMk id="4" creationId="{A701BE6A-63DF-7D35-66D8-E0A7AA585E61}"/>
          </ac:spMkLst>
        </pc:spChg>
        <pc:spChg chg="mod">
          <ac:chgData name="Watanabe Go" userId="eca159047afb4479" providerId="LiveId" clId="{915885D7-F012-4271-A76B-C35E12D9A2BE}" dt="2023-04-28T07:09:02.619" v="13039" actId="207"/>
          <ac:spMkLst>
            <pc:docMk/>
            <pc:sldMk cId="4191605258" sldId="609"/>
            <ac:spMk id="5" creationId="{4A9C137B-DF09-4F80-AECF-11E5E6D082F5}"/>
          </ac:spMkLst>
        </pc:spChg>
      </pc:sldChg>
      <pc:sldChg chg="addSp delSp modSp add mod">
        <pc:chgData name="Watanabe Go" userId="eca159047afb4479" providerId="LiveId" clId="{915885D7-F012-4271-A76B-C35E12D9A2BE}" dt="2023-04-28T10:31:08.713" v="18002" actId="20577"/>
        <pc:sldMkLst>
          <pc:docMk/>
          <pc:sldMk cId="210519374" sldId="610"/>
        </pc:sldMkLst>
        <pc:spChg chg="mod">
          <ac:chgData name="Watanabe Go" userId="eca159047afb4479" providerId="LiveId" clId="{915885D7-F012-4271-A76B-C35E12D9A2BE}" dt="2023-04-28T08:13:18.374" v="15181"/>
          <ac:spMkLst>
            <pc:docMk/>
            <pc:sldMk cId="210519374" sldId="610"/>
            <ac:spMk id="2" creationId="{797B4693-E072-9B6F-3D43-1DA2CB7DCC8D}"/>
          </ac:spMkLst>
        </pc:spChg>
        <pc:spChg chg="add del mod">
          <ac:chgData name="Watanabe Go" userId="eca159047afb4479" providerId="LiveId" clId="{915885D7-F012-4271-A76B-C35E12D9A2BE}" dt="2023-04-28T10:31:08.713" v="18002" actId="20577"/>
          <ac:spMkLst>
            <pc:docMk/>
            <pc:sldMk cId="210519374" sldId="610"/>
            <ac:spMk id="4" creationId="{8F40320C-F904-B535-FA51-45FA2D2155B4}"/>
          </ac:spMkLst>
        </pc:spChg>
        <pc:spChg chg="mod">
          <ac:chgData name="Watanabe Go" userId="eca159047afb4479" providerId="LiveId" clId="{915885D7-F012-4271-A76B-C35E12D9A2BE}" dt="2023-04-28T08:10:01.095" v="14737" actId="14100"/>
          <ac:spMkLst>
            <pc:docMk/>
            <pc:sldMk cId="210519374" sldId="610"/>
            <ac:spMk id="5" creationId="{2C5F88E0-63D5-5BE3-B61A-85CF08E71F9F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6" creationId="{12993B73-A85E-2ED4-959C-7FE487B96613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7" creationId="{E1D7571B-B503-8C0C-45BB-BE33A73D6C31}"/>
          </ac:spMkLst>
        </pc:spChg>
        <pc:spChg chg="add del mod">
          <ac:chgData name="Watanabe Go" userId="eca159047afb4479" providerId="LiveId" clId="{915885D7-F012-4271-A76B-C35E12D9A2BE}" dt="2023-04-28T08:07:37.930" v="14671" actId="478"/>
          <ac:spMkLst>
            <pc:docMk/>
            <pc:sldMk cId="210519374" sldId="610"/>
            <ac:spMk id="9" creationId="{52F973D8-8B52-6F19-8506-71B7BD3F4800}"/>
          </ac:spMkLst>
        </pc:spChg>
        <pc:spChg chg="add mod">
          <ac:chgData name="Watanabe Go" userId="eca159047afb4479" providerId="LiveId" clId="{915885D7-F012-4271-A76B-C35E12D9A2BE}" dt="2023-04-28T08:10:09.119" v="14738" actId="14100"/>
          <ac:spMkLst>
            <pc:docMk/>
            <pc:sldMk cId="210519374" sldId="610"/>
            <ac:spMk id="10" creationId="{DEF21EFE-5CAD-A4C3-74E8-FE8FB453F6B5}"/>
          </ac:spMkLst>
        </pc:spChg>
      </pc:sldChg>
      <pc:sldChg chg="new del">
        <pc:chgData name="Watanabe Go" userId="eca159047afb4479" providerId="LiveId" clId="{915885D7-F012-4271-A76B-C35E12D9A2BE}" dt="2023-04-28T08:06:24.994" v="14483" actId="680"/>
        <pc:sldMkLst>
          <pc:docMk/>
          <pc:sldMk cId="823867405" sldId="610"/>
        </pc:sldMkLst>
      </pc:sldChg>
      <pc:sldChg chg="add ord">
        <pc:chgData name="Watanabe Go" userId="eca159047afb4479" providerId="LiveId" clId="{915885D7-F012-4271-A76B-C35E12D9A2BE}" dt="2023-04-28T09:49:50.735" v="17385" actId="20578"/>
        <pc:sldMkLst>
          <pc:docMk/>
          <pc:sldMk cId="2525950689" sldId="611"/>
        </pc:sldMkLst>
      </pc:sldChg>
      <pc:sldChg chg="addSp modSp new mod ord">
        <pc:chgData name="Watanabe Go" userId="eca159047afb4479" providerId="LiveId" clId="{915885D7-F012-4271-A76B-C35E12D9A2BE}" dt="2023-04-28T08:29:42.193" v="15748"/>
        <pc:sldMkLst>
          <pc:docMk/>
          <pc:sldMk cId="266446205" sldId="612"/>
        </pc:sldMkLst>
        <pc:spChg chg="mod">
          <ac:chgData name="Watanabe Go" userId="eca159047afb4479" providerId="LiveId" clId="{915885D7-F012-4271-A76B-C35E12D9A2BE}" dt="2023-04-28T08:29:42.193" v="15748"/>
          <ac:spMkLst>
            <pc:docMk/>
            <pc:sldMk cId="266446205" sldId="612"/>
            <ac:spMk id="2" creationId="{93753E16-CF1B-067B-C5ED-DE59B461C559}"/>
          </ac:spMkLst>
        </pc:spChg>
        <pc:picChg chg="add mod">
          <ac:chgData name="Watanabe Go" userId="eca159047afb4479" providerId="LiveId" clId="{915885D7-F012-4271-A76B-C35E12D9A2BE}" dt="2023-04-28T08:29:28.637" v="15669" actId="14100"/>
          <ac:picMkLst>
            <pc:docMk/>
            <pc:sldMk cId="266446205" sldId="612"/>
            <ac:picMk id="6" creationId="{0B084C83-0137-09B8-B9C8-AE9D899A2A83}"/>
          </ac:picMkLst>
        </pc:picChg>
      </pc:sldChg>
      <pc:sldChg chg="addSp modSp new mod ord">
        <pc:chgData name="Watanabe Go" userId="eca159047afb4479" providerId="LiveId" clId="{915885D7-F012-4271-A76B-C35E12D9A2BE}" dt="2023-04-28T10:19:05.281" v="17925"/>
        <pc:sldMkLst>
          <pc:docMk/>
          <pc:sldMk cId="3759052780" sldId="613"/>
        </pc:sldMkLst>
        <pc:spChg chg="mod">
          <ac:chgData name="Watanabe Go" userId="eca159047afb4479" providerId="LiveId" clId="{915885D7-F012-4271-A76B-C35E12D9A2BE}" dt="2023-04-28T08:34:13.790" v="16383"/>
          <ac:spMkLst>
            <pc:docMk/>
            <pc:sldMk cId="3759052780" sldId="613"/>
            <ac:spMk id="2" creationId="{4D0C1735-9DB8-0CEF-3935-722D6910B0F4}"/>
          </ac:spMkLst>
        </pc:spChg>
        <pc:spChg chg="mod">
          <ac:chgData name="Watanabe Go" userId="eca159047afb4479" providerId="LiveId" clId="{915885D7-F012-4271-A76B-C35E12D9A2BE}" dt="2023-04-28T08:34:08.705" v="16355"/>
          <ac:spMkLst>
            <pc:docMk/>
            <pc:sldMk cId="3759052780" sldId="613"/>
            <ac:spMk id="4" creationId="{15FFFA2F-8061-BCEB-E79F-4270F2A1AA0C}"/>
          </ac:spMkLst>
        </pc:spChg>
        <pc:spChg chg="add mod">
          <ac:chgData name="Watanabe Go" userId="eca159047afb4479" providerId="LiveId" clId="{915885D7-F012-4271-A76B-C35E12D9A2BE}" dt="2023-04-28T08:33:33.583" v="16242" actId="1076"/>
          <ac:spMkLst>
            <pc:docMk/>
            <pc:sldMk cId="3759052780" sldId="613"/>
            <ac:spMk id="5" creationId="{97649FFA-610B-2F40-AFF2-5F5B9EEDCD64}"/>
          </ac:spMkLst>
        </pc:spChg>
      </pc:sldChg>
      <pc:sldChg chg="modSp new mod">
        <pc:chgData name="Watanabe Go" userId="eca159047afb4479" providerId="LiveId" clId="{915885D7-F012-4271-A76B-C35E12D9A2BE}" dt="2023-04-28T09:50:34.654" v="17428"/>
        <pc:sldMkLst>
          <pc:docMk/>
          <pc:sldMk cId="1000647154" sldId="614"/>
        </pc:sldMkLst>
        <pc:spChg chg="mod">
          <ac:chgData name="Watanabe Go" userId="eca159047afb4479" providerId="LiveId" clId="{915885D7-F012-4271-A76B-C35E12D9A2BE}" dt="2023-04-28T08:40:42.191" v="17190"/>
          <ac:spMkLst>
            <pc:docMk/>
            <pc:sldMk cId="1000647154" sldId="614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34.654" v="17428"/>
          <ac:spMkLst>
            <pc:docMk/>
            <pc:sldMk cId="1000647154" sldId="614"/>
            <ac:spMk id="3" creationId="{FAA59111-2743-EE2F-97F3-30C30FBFE552}"/>
          </ac:spMkLst>
        </pc:spChg>
      </pc:sldChg>
      <pc:sldChg chg="modSp add mod">
        <pc:chgData name="Watanabe Go" userId="eca159047afb4479" providerId="LiveId" clId="{915885D7-F012-4271-A76B-C35E12D9A2BE}" dt="2023-04-28T09:50:40.233" v="17440"/>
        <pc:sldMkLst>
          <pc:docMk/>
          <pc:sldMk cId="1349561547" sldId="615"/>
        </pc:sldMkLst>
        <pc:spChg chg="mod">
          <ac:chgData name="Watanabe Go" userId="eca159047afb4479" providerId="LiveId" clId="{915885D7-F012-4271-A76B-C35E12D9A2BE}" dt="2023-04-28T08:40:28.054" v="17144"/>
          <ac:spMkLst>
            <pc:docMk/>
            <pc:sldMk cId="1349561547" sldId="615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40.233" v="17440"/>
          <ac:spMkLst>
            <pc:docMk/>
            <pc:sldMk cId="1349561547" sldId="615"/>
            <ac:spMk id="3" creationId="{FAA59111-2743-EE2F-97F3-30C30FBFE552}"/>
          </ac:spMkLst>
        </pc:spChg>
      </pc:sldChg>
      <pc:sldChg chg="modSp new mod">
        <pc:chgData name="Watanabe Go" userId="eca159047afb4479" providerId="LiveId" clId="{915885D7-F012-4271-A76B-C35E12D9A2BE}" dt="2023-04-28T09:50:14.030" v="17416"/>
        <pc:sldMkLst>
          <pc:docMk/>
          <pc:sldMk cId="4246029230" sldId="616"/>
        </pc:sldMkLst>
        <pc:spChg chg="mod">
          <ac:chgData name="Watanabe Go" userId="eca159047afb4479" providerId="LiveId" clId="{915885D7-F012-4271-A76B-C35E12D9A2BE}" dt="2023-04-28T09:50:14.030" v="17416"/>
          <ac:spMkLst>
            <pc:docMk/>
            <pc:sldMk cId="4246029230" sldId="616"/>
            <ac:spMk id="2" creationId="{6884BF6D-A32C-377C-0AD7-B5345D2F09EF}"/>
          </ac:spMkLst>
        </pc:spChg>
      </pc:sldChg>
      <pc:sldChg chg="addSp modSp new mod">
        <pc:chgData name="Watanabe Go" userId="eca159047afb4479" providerId="LiveId" clId="{915885D7-F012-4271-A76B-C35E12D9A2BE}" dt="2023-04-28T10:00:51.017" v="17733" actId="14100"/>
        <pc:sldMkLst>
          <pc:docMk/>
          <pc:sldMk cId="1840942604" sldId="617"/>
        </pc:sldMkLst>
        <pc:spChg chg="mod">
          <ac:chgData name="Watanabe Go" userId="eca159047afb4479" providerId="LiveId" clId="{915885D7-F012-4271-A76B-C35E12D9A2BE}" dt="2023-04-28T09:51:22.492" v="17507"/>
          <ac:spMkLst>
            <pc:docMk/>
            <pc:sldMk cId="1840942604" sldId="617"/>
            <ac:spMk id="2" creationId="{DEDA6FF1-F32C-2A72-BA2A-E449E25E5FD9}"/>
          </ac:spMkLst>
        </pc:spChg>
        <pc:spChg chg="mod">
          <ac:chgData name="Watanabe Go" userId="eca159047afb4479" providerId="LiveId" clId="{915885D7-F012-4271-A76B-C35E12D9A2BE}" dt="2023-04-28T10:00:44.613" v="17731" actId="404"/>
          <ac:spMkLst>
            <pc:docMk/>
            <pc:sldMk cId="1840942604" sldId="617"/>
            <ac:spMk id="4" creationId="{7B64AA05-8191-2917-D25F-77CB793EA844}"/>
          </ac:spMkLst>
        </pc:spChg>
        <pc:picChg chg="add mod">
          <ac:chgData name="Watanabe Go" userId="eca159047afb4479" providerId="LiveId" clId="{915885D7-F012-4271-A76B-C35E12D9A2BE}" dt="2023-04-28T10:00:51.017" v="17733" actId="14100"/>
          <ac:picMkLst>
            <pc:docMk/>
            <pc:sldMk cId="1840942604" sldId="617"/>
            <ac:picMk id="14338" creationId="{AD6B5CF7-1E3F-C291-3781-A35702BEA2E4}"/>
          </ac:picMkLst>
        </pc:picChg>
      </pc:sldChg>
    </pc:docChg>
  </pc:docChgLst>
  <pc:docChgLst>
    <pc:chgData name="Watanabe Go" userId="eca159047afb4479" providerId="LiveId" clId="{526BB4C3-B3EF-498A-B04F-5AAF407C28D9}"/>
    <pc:docChg chg="undo redo custSel addSld delSld modSld sldOrd modMainMaster addSection modSection">
      <pc:chgData name="Watanabe Go" userId="eca159047afb4479" providerId="LiveId" clId="{526BB4C3-B3EF-498A-B04F-5AAF407C28D9}" dt="2021-03-24T12:12:43.409" v="19971" actId="1037"/>
      <pc:docMkLst>
        <pc:docMk/>
      </pc:docMkLst>
      <pc:sldChg chg="modSp add del mod">
        <pc:chgData name="Watanabe Go" userId="eca159047afb4479" providerId="LiveId" clId="{526BB4C3-B3EF-498A-B04F-5AAF407C28D9}" dt="2021-03-24T09:18:38.391" v="19559" actId="47"/>
        <pc:sldMkLst>
          <pc:docMk/>
          <pc:sldMk cId="3870686762" sldId="350"/>
        </pc:sldMkLst>
        <pc:spChg chg="mod">
          <ac:chgData name="Watanabe Go" userId="eca159047afb4479" providerId="LiveId" clId="{526BB4C3-B3EF-498A-B04F-5AAF407C28D9}" dt="2021-03-24T09:18:18.206" v="19555" actId="21"/>
          <ac:spMkLst>
            <pc:docMk/>
            <pc:sldMk cId="3870686762" sldId="350"/>
            <ac:spMk id="3" creationId="{D214D69C-3166-42F5-A9CC-D0E9DA589F29}"/>
          </ac:spMkLst>
        </pc:spChg>
      </pc:sldChg>
      <pc:sldChg chg="addSp delSp modSp del mod ord modClrScheme chgLayout">
        <pc:chgData name="Watanabe Go" userId="eca159047afb4479" providerId="LiveId" clId="{526BB4C3-B3EF-498A-B04F-5AAF407C28D9}" dt="2021-03-24T09:52:56.205" v="19735" actId="47"/>
        <pc:sldMkLst>
          <pc:docMk/>
          <pc:sldMk cId="3386797224" sldId="429"/>
        </pc:sldMkLst>
        <pc:spChg chg="mod ord">
          <ac:chgData name="Watanabe Go" userId="eca159047afb4479" providerId="LiveId" clId="{526BB4C3-B3EF-498A-B04F-5AAF407C28D9}" dt="2021-03-23T14:08:54.235" v="881" actId="20577"/>
          <ac:spMkLst>
            <pc:docMk/>
            <pc:sldMk cId="3386797224" sldId="429"/>
            <ac:spMk id="2" creationId="{D6026CCD-F07C-4139-9108-F9F2B5472613}"/>
          </ac:spMkLst>
        </pc:spChg>
        <pc:spChg chg="mod">
          <ac:chgData name="Watanabe Go" userId="eca159047afb4479" providerId="LiveId" clId="{526BB4C3-B3EF-498A-B04F-5AAF407C28D9}" dt="2021-03-23T13:31:20.937" v="419" actId="13926"/>
          <ac:spMkLst>
            <pc:docMk/>
            <pc:sldMk cId="3386797224" sldId="429"/>
            <ac:spMk id="8" creationId="{3C3E5EE3-0FDD-42A6-9F87-5EC5A6C43AE9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9" creationId="{B58EAF34-A406-4944-8E3C-1BBEA1A4B0D7}"/>
          </ac:spMkLst>
        </pc:spChg>
        <pc:spChg chg="mod">
          <ac:chgData name="Watanabe Go" userId="eca159047afb4479" providerId="LiveId" clId="{526BB4C3-B3EF-498A-B04F-5AAF407C28D9}" dt="2021-03-23T13:13:33.526" v="50" actId="20577"/>
          <ac:spMkLst>
            <pc:docMk/>
            <pc:sldMk cId="3386797224" sldId="429"/>
            <ac:spMk id="10" creationId="{34A5E593-2132-4272-8154-095DA487E3C8}"/>
          </ac:spMkLst>
        </pc:spChg>
        <pc:spChg chg="mod">
          <ac:chgData name="Watanabe Go" userId="eca159047afb4479" providerId="LiveId" clId="{526BB4C3-B3EF-498A-B04F-5AAF407C28D9}" dt="2021-03-23T13:23:56.474" v="261" actId="20577"/>
          <ac:spMkLst>
            <pc:docMk/>
            <pc:sldMk cId="3386797224" sldId="429"/>
            <ac:spMk id="11" creationId="{85BA77B3-81CF-473E-A04A-AB94425D756E}"/>
          </ac:spMkLst>
        </pc:spChg>
        <pc:spChg chg="add del mod">
          <ac:chgData name="Watanabe Go" userId="eca159047afb4479" providerId="LiveId" clId="{526BB4C3-B3EF-498A-B04F-5AAF407C28D9}" dt="2021-03-23T14:07:26.373" v="872" actId="6264"/>
          <ac:spMkLst>
            <pc:docMk/>
            <pc:sldMk cId="3386797224" sldId="429"/>
            <ac:spMk id="29" creationId="{97A1C88B-512D-4DF9-9F57-C114E11FD2E3}"/>
          </ac:spMkLst>
        </pc:spChg>
        <pc:spChg chg="add del mod ord">
          <ac:chgData name="Watanabe Go" userId="eca159047afb4479" providerId="LiveId" clId="{526BB4C3-B3EF-498A-B04F-5AAF407C28D9}" dt="2021-03-23T14:08:24.388" v="877" actId="700"/>
          <ac:spMkLst>
            <pc:docMk/>
            <pc:sldMk cId="3386797224" sldId="429"/>
            <ac:spMk id="30" creationId="{CDF806A7-2E2D-4FB2-9FA7-EF995F55105D}"/>
          </ac:spMkLst>
        </pc:spChg>
        <pc:spChg chg="add del mod ord">
          <ac:chgData name="Watanabe Go" userId="eca159047afb4479" providerId="LiveId" clId="{526BB4C3-B3EF-498A-B04F-5AAF407C28D9}" dt="2021-03-23T14:08:30.075" v="879" actId="700"/>
          <ac:spMkLst>
            <pc:docMk/>
            <pc:sldMk cId="3386797224" sldId="429"/>
            <ac:spMk id="31" creationId="{FEC6845E-C22C-43DF-9AE4-E420AB53526A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39" creationId="{1E5C8F42-6EA0-4D40-8A60-8702C7203835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60" creationId="{4D641A36-CF86-4B84-95C7-53A6125508D2}"/>
          </ac:spMkLst>
        </pc:spChg>
        <pc:spChg chg="del mod">
          <ac:chgData name="Watanabe Go" userId="eca159047afb4479" providerId="LiveId" clId="{526BB4C3-B3EF-498A-B04F-5AAF407C28D9}" dt="2021-03-23T13:13:50.072" v="52" actId="21"/>
          <ac:spMkLst>
            <pc:docMk/>
            <pc:sldMk cId="3386797224" sldId="429"/>
            <ac:spMk id="62" creationId="{EB797A69-5136-42D6-A694-4F01C5511734}"/>
          </ac:spMkLst>
        </pc:spChg>
        <pc:spChg chg="add mod">
          <ac:chgData name="Watanabe Go" userId="eca159047afb4479" providerId="LiveId" clId="{526BB4C3-B3EF-498A-B04F-5AAF407C28D9}" dt="2021-03-23T13:24:18.118" v="273" actId="14100"/>
          <ac:spMkLst>
            <pc:docMk/>
            <pc:sldMk cId="3386797224" sldId="429"/>
            <ac:spMk id="65" creationId="{3B7030E2-7DFA-47F6-9A60-6F953F9B875A}"/>
          </ac:spMkLst>
        </pc:spChg>
        <pc:spChg chg="add mod">
          <ac:chgData name="Watanabe Go" userId="eca159047afb4479" providerId="LiveId" clId="{526BB4C3-B3EF-498A-B04F-5AAF407C28D9}" dt="2021-03-23T13:29:55.552" v="412" actId="1037"/>
          <ac:spMkLst>
            <pc:docMk/>
            <pc:sldMk cId="3386797224" sldId="429"/>
            <ac:spMk id="66" creationId="{97A293AC-174A-4652-BF2C-D45AE25E40AD}"/>
          </ac:spMkLst>
        </pc:spChg>
        <pc:spChg chg="mod">
          <ac:chgData name="Watanabe Go" userId="eca159047afb4479" providerId="LiveId" clId="{526BB4C3-B3EF-498A-B04F-5AAF407C28D9}" dt="2021-03-23T13:31:40.725" v="421" actId="13926"/>
          <ac:spMkLst>
            <pc:docMk/>
            <pc:sldMk cId="3386797224" sldId="429"/>
            <ac:spMk id="70" creationId="{5C9DC7A3-AB9D-4041-8933-D5B0BFFB6332}"/>
          </ac:spMkLst>
        </pc:spChg>
        <pc:spChg chg="mod">
          <ac:chgData name="Watanabe Go" userId="eca159047afb4479" providerId="LiveId" clId="{526BB4C3-B3EF-498A-B04F-5AAF407C28D9}" dt="2021-03-23T13:31:30.837" v="420" actId="13926"/>
          <ac:spMkLst>
            <pc:docMk/>
            <pc:sldMk cId="3386797224" sldId="429"/>
            <ac:spMk id="71" creationId="{C475DCFF-E542-441F-8A5F-8716E8BF9925}"/>
          </ac:spMkLst>
        </pc:spChg>
        <pc:spChg chg="mod">
          <ac:chgData name="Watanabe Go" userId="eca159047afb4479" providerId="LiveId" clId="{526BB4C3-B3EF-498A-B04F-5AAF407C28D9}" dt="2021-03-23T13:24:03.545" v="265" actId="14100"/>
          <ac:spMkLst>
            <pc:docMk/>
            <pc:sldMk cId="3386797224" sldId="429"/>
            <ac:spMk id="73" creationId="{F7E60193-3725-4D5F-BAD8-AE8F2C30828D}"/>
          </ac:spMkLst>
        </pc:spChg>
        <pc:spChg chg="add mod">
          <ac:chgData name="Watanabe Go" userId="eca159047afb4479" providerId="LiveId" clId="{526BB4C3-B3EF-498A-B04F-5AAF407C28D9}" dt="2021-03-23T13:15:30.699" v="72" actId="20577"/>
          <ac:spMkLst>
            <pc:docMk/>
            <pc:sldMk cId="3386797224" sldId="429"/>
            <ac:spMk id="75" creationId="{DD44A3F2-060D-4D37-AD2D-EE8B1E25DD0B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6" creationId="{DD0FF1D4-1007-44FB-AFF9-29058A13C622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8" creationId="{85FECCDE-F6EE-4E17-AD75-E760160AAA72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88" creationId="{D7A97DF8-E655-4529-9402-58BED58E5AB8}"/>
          </ac:spMkLst>
        </pc:spChg>
        <pc:spChg chg="add mod">
          <ac:chgData name="Watanabe Go" userId="eca159047afb4479" providerId="LiveId" clId="{526BB4C3-B3EF-498A-B04F-5AAF407C28D9}" dt="2021-03-23T13:22:24.030" v="250" actId="1076"/>
          <ac:spMkLst>
            <pc:docMk/>
            <pc:sldMk cId="3386797224" sldId="429"/>
            <ac:spMk id="89" creationId="{8D043FBA-C586-49B0-B83E-302D889CCBA0}"/>
          </ac:spMkLst>
        </pc:spChg>
        <pc:spChg chg="add mod">
          <ac:chgData name="Watanabe Go" userId="eca159047afb4479" providerId="LiveId" clId="{526BB4C3-B3EF-498A-B04F-5AAF407C28D9}" dt="2021-03-23T14:09:33.944" v="903" actId="20577"/>
          <ac:spMkLst>
            <pc:docMk/>
            <pc:sldMk cId="3386797224" sldId="429"/>
            <ac:spMk id="92" creationId="{B0985C95-D209-4172-A881-FF013581EC39}"/>
          </ac:spMkLst>
        </pc:spChg>
        <pc:spChg chg="mod">
          <ac:chgData name="Watanabe Go" userId="eca159047afb4479" providerId="LiveId" clId="{526BB4C3-B3EF-498A-B04F-5AAF407C28D9}" dt="2021-03-23T13:31:13.888" v="418" actId="13926"/>
          <ac:spMkLst>
            <pc:docMk/>
            <pc:sldMk cId="3386797224" sldId="429"/>
            <ac:spMk id="120" creationId="{1C4FDC47-5089-4739-87BD-D6A9EA674E40}"/>
          </ac:spMkLst>
        </pc:spChg>
        <pc:spChg chg="mod">
          <ac:chgData name="Watanabe Go" userId="eca159047afb4479" providerId="LiveId" clId="{526BB4C3-B3EF-498A-B04F-5AAF407C28D9}" dt="2021-03-23T13:15:39.939" v="77" actId="20577"/>
          <ac:spMkLst>
            <pc:docMk/>
            <pc:sldMk cId="3386797224" sldId="429"/>
            <ac:spMk id="169" creationId="{35F4AFA8-C2AC-4F7F-B8C5-EF156D4342EF}"/>
          </ac:spMkLst>
        </pc:spChg>
        <pc:spChg chg="mod">
          <ac:chgData name="Watanabe Go" userId="eca159047afb4479" providerId="LiveId" clId="{526BB4C3-B3EF-498A-B04F-5AAF407C28D9}" dt="2021-03-23T13:17:24.148" v="133" actId="1038"/>
          <ac:spMkLst>
            <pc:docMk/>
            <pc:sldMk cId="3386797224" sldId="429"/>
            <ac:spMk id="175" creationId="{E89B4330-56BB-43F9-A054-C3C6BAC5D097}"/>
          </ac:spMkLst>
        </pc:spChg>
        <pc:spChg chg="mod">
          <ac:chgData name="Watanabe Go" userId="eca159047afb4479" providerId="LiveId" clId="{526BB4C3-B3EF-498A-B04F-5AAF407C28D9}" dt="2021-03-23T13:17:34.154" v="151" actId="14100"/>
          <ac:spMkLst>
            <pc:docMk/>
            <pc:sldMk cId="3386797224" sldId="429"/>
            <ac:spMk id="176" creationId="{D3AD81AD-4F2F-4D6A-BB61-C9DD87568497}"/>
          </ac:spMkLst>
        </pc:spChg>
        <pc:spChg chg="mod">
          <ac:chgData name="Watanabe Go" userId="eca159047afb4479" providerId="LiveId" clId="{526BB4C3-B3EF-498A-B04F-5AAF407C28D9}" dt="2021-03-23T13:19:54.642" v="205" actId="1037"/>
          <ac:spMkLst>
            <pc:docMk/>
            <pc:sldMk cId="3386797224" sldId="429"/>
            <ac:spMk id="177" creationId="{7242124F-A07F-4362-8900-4B5110D37F4A}"/>
          </ac:spMkLst>
        </pc:spChg>
        <pc:spChg chg="mod">
          <ac:chgData name="Watanabe Go" userId="eca159047afb4479" providerId="LiveId" clId="{526BB4C3-B3EF-498A-B04F-5AAF407C28D9}" dt="2021-03-23T13:13:25.347" v="42" actId="14100"/>
          <ac:spMkLst>
            <pc:docMk/>
            <pc:sldMk cId="3386797224" sldId="429"/>
            <ac:spMk id="178" creationId="{A9F2ED4F-49DD-4609-A0D2-7373BD1A2387}"/>
          </ac:spMkLst>
        </pc:spChg>
        <pc:spChg chg="mod">
          <ac:chgData name="Watanabe Go" userId="eca159047afb4479" providerId="LiveId" clId="{526BB4C3-B3EF-498A-B04F-5AAF407C28D9}" dt="2021-03-23T13:19:34.878" v="197" actId="20577"/>
          <ac:spMkLst>
            <pc:docMk/>
            <pc:sldMk cId="3386797224" sldId="429"/>
            <ac:spMk id="179" creationId="{D7322BB0-EFB1-4041-93DF-1806E4034292}"/>
          </ac:spMkLst>
        </pc:spChg>
        <pc:spChg chg="mod">
          <ac:chgData name="Watanabe Go" userId="eca159047afb4479" providerId="LiveId" clId="{526BB4C3-B3EF-498A-B04F-5AAF407C28D9}" dt="2021-03-23T13:21:33.506" v="238" actId="1076"/>
          <ac:spMkLst>
            <pc:docMk/>
            <pc:sldMk cId="3386797224" sldId="429"/>
            <ac:spMk id="185" creationId="{F0D102E1-84E4-4853-8357-EFEBA63F437D}"/>
          </ac:spMkLst>
        </pc:spChg>
        <pc:spChg chg="mod">
          <ac:chgData name="Watanabe Go" userId="eca159047afb4479" providerId="LiveId" clId="{526BB4C3-B3EF-498A-B04F-5AAF407C28D9}" dt="2021-03-23T13:22:34.425" v="256" actId="20577"/>
          <ac:spMkLst>
            <pc:docMk/>
            <pc:sldMk cId="3386797224" sldId="429"/>
            <ac:spMk id="186" creationId="{45FE69C0-A41A-4D17-9149-E0290BEE7AC3}"/>
          </ac:spMkLst>
        </pc:spChg>
        <pc:spChg chg="mod">
          <ac:chgData name="Watanabe Go" userId="eca159047afb4479" providerId="LiveId" clId="{526BB4C3-B3EF-498A-B04F-5AAF407C28D9}" dt="2021-03-23T13:35:04.180" v="424" actId="14100"/>
          <ac:spMkLst>
            <pc:docMk/>
            <pc:sldMk cId="3386797224" sldId="429"/>
            <ac:spMk id="201" creationId="{360ED287-D57E-433A-B796-0D18FF497682}"/>
          </ac:spMkLst>
        </pc:spChg>
        <pc:spChg chg="mod">
          <ac:chgData name="Watanabe Go" userId="eca159047afb4479" providerId="LiveId" clId="{526BB4C3-B3EF-498A-B04F-5AAF407C28D9}" dt="2021-03-23T13:16:31.931" v="101" actId="14100"/>
          <ac:spMkLst>
            <pc:docMk/>
            <pc:sldMk cId="3386797224" sldId="429"/>
            <ac:spMk id="250" creationId="{D6952D94-9AF7-4AB1-9BA5-3B84C1FC53DF}"/>
          </ac:spMkLst>
        </pc:spChg>
        <pc:spChg chg="mod">
          <ac:chgData name="Watanabe Go" userId="eca159047afb4479" providerId="LiveId" clId="{526BB4C3-B3EF-498A-B04F-5AAF407C28D9}" dt="2021-03-23T13:25:58.921" v="349" actId="20577"/>
          <ac:spMkLst>
            <pc:docMk/>
            <pc:sldMk cId="3386797224" sldId="429"/>
            <ac:spMk id="267" creationId="{64A27046-FF8D-4F7B-B019-2CFD1E3AEEF9}"/>
          </ac:spMkLst>
        </pc:spChg>
        <pc:cxnChg chg="mod">
          <ac:chgData name="Watanabe Go" userId="eca159047afb4479" providerId="LiveId" clId="{526BB4C3-B3EF-498A-B04F-5AAF407C28D9}" dt="2021-03-23T13:21:33.506" v="238" actId="1076"/>
          <ac:cxnSpMkLst>
            <pc:docMk/>
            <pc:sldMk cId="3386797224" sldId="429"/>
            <ac:cxnSpMk id="54" creationId="{0C25BAC0-375E-4927-9A35-6B6FA8C44C18}"/>
          </ac:cxnSpMkLst>
        </pc:cxnChg>
        <pc:cxnChg chg="mod">
          <ac:chgData name="Watanabe Go" userId="eca159047afb4479" providerId="LiveId" clId="{526BB4C3-B3EF-498A-B04F-5AAF407C28D9}" dt="2021-03-23T13:22:07.317" v="248" actId="1037"/>
          <ac:cxnSpMkLst>
            <pc:docMk/>
            <pc:sldMk cId="3386797224" sldId="429"/>
            <ac:cxnSpMk id="64" creationId="{117987C4-1A12-4C5D-BA4B-874E3CFBCAED}"/>
          </ac:cxnSpMkLst>
        </pc:cxnChg>
        <pc:cxnChg chg="mod">
          <ac:chgData name="Watanabe Go" userId="eca159047afb4479" providerId="LiveId" clId="{526BB4C3-B3EF-498A-B04F-5AAF407C28D9}" dt="2021-03-23T13:22:01.857" v="244" actId="14100"/>
          <ac:cxnSpMkLst>
            <pc:docMk/>
            <pc:sldMk cId="3386797224" sldId="429"/>
            <ac:cxnSpMk id="69" creationId="{95F5EFB0-A556-49E5-9EEA-49BBA18B36EC}"/>
          </ac:cxnSpMkLst>
        </pc:cxnChg>
        <pc:cxnChg chg="add mod">
          <ac:chgData name="Watanabe Go" userId="eca159047afb4479" providerId="LiveId" clId="{526BB4C3-B3EF-498A-B04F-5AAF407C28D9}" dt="2021-03-23T13:30:09.351" v="413" actId="14100"/>
          <ac:cxnSpMkLst>
            <pc:docMk/>
            <pc:sldMk cId="3386797224" sldId="429"/>
            <ac:cxnSpMk id="74" creationId="{A703409B-91A2-47B8-95F5-3E8B9A593A07}"/>
          </ac:cxnSpMkLst>
        </pc:cxnChg>
        <pc:cxnChg chg="add mod">
          <ac:chgData name="Watanabe Go" userId="eca159047afb4479" providerId="LiveId" clId="{526BB4C3-B3EF-498A-B04F-5AAF407C28D9}" dt="2021-03-23T13:35:04.180" v="424" actId="14100"/>
          <ac:cxnSpMkLst>
            <pc:docMk/>
            <pc:sldMk cId="3386797224" sldId="429"/>
            <ac:cxnSpMk id="81" creationId="{A4F7F436-544C-4C19-9AE5-A55BE39327A1}"/>
          </ac:cxnSpMkLst>
        </pc:cxnChg>
        <pc:cxnChg chg="mod">
          <ac:chgData name="Watanabe Go" userId="eca159047afb4479" providerId="LiveId" clId="{526BB4C3-B3EF-498A-B04F-5AAF407C28D9}" dt="2021-03-23T13:21:26.669" v="237" actId="14100"/>
          <ac:cxnSpMkLst>
            <pc:docMk/>
            <pc:sldMk cId="3386797224" sldId="429"/>
            <ac:cxnSpMk id="190" creationId="{924ACDA7-F502-4E8A-BBC5-02213A66B838}"/>
          </ac:cxnSpMkLst>
        </pc:cxnChg>
        <pc:cxnChg chg="del mod">
          <ac:chgData name="Watanabe Go" userId="eca159047afb4479" providerId="LiveId" clId="{526BB4C3-B3EF-498A-B04F-5AAF407C28D9}" dt="2021-03-23T13:21:42.729" v="239" actId="478"/>
          <ac:cxnSpMkLst>
            <pc:docMk/>
            <pc:sldMk cId="3386797224" sldId="429"/>
            <ac:cxnSpMk id="205" creationId="{FB1883CD-057F-4B3B-B971-B8B23672B1CB}"/>
          </ac:cxnSpMkLst>
        </pc:cxnChg>
      </pc:sldChg>
      <pc:sldChg chg="modSp mod">
        <pc:chgData name="Watanabe Go" userId="eca159047afb4479" providerId="LiveId" clId="{526BB4C3-B3EF-498A-B04F-5AAF407C28D9}" dt="2021-03-23T13:41:59.441" v="440" actId="20577"/>
        <pc:sldMkLst>
          <pc:docMk/>
          <pc:sldMk cId="2641555448" sldId="458"/>
        </pc:sldMkLst>
        <pc:spChg chg="mod">
          <ac:chgData name="Watanabe Go" userId="eca159047afb4479" providerId="LiveId" clId="{526BB4C3-B3EF-498A-B04F-5AAF407C28D9}" dt="2021-03-23T13:10:46.341" v="3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26BB4C3-B3EF-498A-B04F-5AAF407C28D9}" dt="2021-03-23T13:41:59.441" v="440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del mod">
        <pc:chgData name="Watanabe Go" userId="eca159047afb4479" providerId="LiveId" clId="{526BB4C3-B3EF-498A-B04F-5AAF407C28D9}" dt="2021-03-23T16:45:38.137" v="7596" actId="47"/>
        <pc:sldMkLst>
          <pc:docMk/>
          <pc:sldMk cId="2375397367" sldId="459"/>
        </pc:sldMkLst>
        <pc:spChg chg="add mod">
          <ac:chgData name="Watanabe Go" userId="eca159047afb4479" providerId="LiveId" clId="{526BB4C3-B3EF-498A-B04F-5AAF407C28D9}" dt="2021-03-23T14:15:57.731" v="1220" actId="1076"/>
          <ac:spMkLst>
            <pc:docMk/>
            <pc:sldMk cId="2375397367" sldId="459"/>
            <ac:spMk id="5" creationId="{34837646-9B82-46CB-B9AE-6D360B58F7E0}"/>
          </ac:spMkLst>
        </pc:spChg>
        <pc:spChg chg="add mod">
          <ac:chgData name="Watanabe Go" userId="eca159047afb4479" providerId="LiveId" clId="{526BB4C3-B3EF-498A-B04F-5AAF407C28D9}" dt="2021-03-23T14:18:11.603" v="1397" actId="20577"/>
          <ac:spMkLst>
            <pc:docMk/>
            <pc:sldMk cId="2375397367" sldId="459"/>
            <ac:spMk id="6" creationId="{236CC68F-0BC9-4CF1-A4E7-1ECF07ADCCC9}"/>
          </ac:spMkLst>
        </pc:spChg>
      </pc:sldChg>
      <pc:sldChg chg="addSp modSp mod ord">
        <pc:chgData name="Watanabe Go" userId="eca159047afb4479" providerId="LiveId" clId="{526BB4C3-B3EF-498A-B04F-5AAF407C28D9}" dt="2021-03-24T09:05:06.854" v="19389" actId="20577"/>
        <pc:sldMkLst>
          <pc:docMk/>
          <pc:sldMk cId="877525628" sldId="460"/>
        </pc:sldMkLst>
        <pc:spChg chg="mod">
          <ac:chgData name="Watanabe Go" userId="eca159047afb4479" providerId="LiveId" clId="{526BB4C3-B3EF-498A-B04F-5AAF407C28D9}" dt="2021-03-23T13:59:31.301" v="841"/>
          <ac:spMkLst>
            <pc:docMk/>
            <pc:sldMk cId="877525628" sldId="460"/>
            <ac:spMk id="2" creationId="{38CCFC3D-6970-43C4-B139-8EF51D4DD837}"/>
          </ac:spMkLst>
        </pc:spChg>
        <pc:spChg chg="mod">
          <ac:chgData name="Watanabe Go" userId="eca159047afb4479" providerId="LiveId" clId="{526BB4C3-B3EF-498A-B04F-5AAF407C28D9}" dt="2021-03-24T09:05:06.854" v="19389" actId="20577"/>
          <ac:spMkLst>
            <pc:docMk/>
            <pc:sldMk cId="877525628" sldId="460"/>
            <ac:spMk id="4" creationId="{787B4752-7569-47C3-8E42-46CF089B30C6}"/>
          </ac:spMkLst>
        </pc:spChg>
        <pc:spChg chg="add mod">
          <ac:chgData name="Watanabe Go" userId="eca159047afb4479" providerId="LiveId" clId="{526BB4C3-B3EF-498A-B04F-5AAF407C28D9}" dt="2021-03-24T09:04:19.087" v="19382" actId="20577"/>
          <ac:spMkLst>
            <pc:docMk/>
            <pc:sldMk cId="877525628" sldId="460"/>
            <ac:spMk id="7" creationId="{9C51B708-FA76-4F24-83D1-9FEE0570E15F}"/>
          </ac:spMkLst>
        </pc:spChg>
        <pc:picChg chg="add mod modCrop">
          <ac:chgData name="Watanabe Go" userId="eca159047afb4479" providerId="LiveId" clId="{526BB4C3-B3EF-498A-B04F-5AAF407C28D9}" dt="2021-03-23T13:57:47.674" v="743" actId="14100"/>
          <ac:picMkLst>
            <pc:docMk/>
            <pc:sldMk cId="877525628" sldId="460"/>
            <ac:picMk id="6" creationId="{7C4A750D-B7B5-4BA4-AFA1-89E9341C9F23}"/>
          </ac:picMkLst>
        </pc:picChg>
      </pc:sldChg>
      <pc:sldChg chg="del">
        <pc:chgData name="Watanabe Go" userId="eca159047afb4479" providerId="LiveId" clId="{526BB4C3-B3EF-498A-B04F-5AAF407C28D9}" dt="2021-03-23T13:40:26.050" v="425" actId="47"/>
        <pc:sldMkLst>
          <pc:docMk/>
          <pc:sldMk cId="132108447" sldId="461"/>
        </pc:sldMkLst>
      </pc:sldChg>
      <pc:sldChg chg="del">
        <pc:chgData name="Watanabe Go" userId="eca159047afb4479" providerId="LiveId" clId="{526BB4C3-B3EF-498A-B04F-5AAF407C28D9}" dt="2021-03-23T13:40:26.876" v="426" actId="47"/>
        <pc:sldMkLst>
          <pc:docMk/>
          <pc:sldMk cId="439226670" sldId="462"/>
        </pc:sldMkLst>
      </pc:sldChg>
      <pc:sldChg chg="del">
        <pc:chgData name="Watanabe Go" userId="eca159047afb4479" providerId="LiveId" clId="{526BB4C3-B3EF-498A-B04F-5AAF407C28D9}" dt="2021-03-23T15:17:07.460" v="3578" actId="47"/>
        <pc:sldMkLst>
          <pc:docMk/>
          <pc:sldMk cId="1483154681" sldId="463"/>
        </pc:sldMkLst>
      </pc:sldChg>
      <pc:sldChg chg="addSp delSp modSp new mod modClrScheme chgLayout">
        <pc:chgData name="Watanabe Go" userId="eca159047afb4479" providerId="LiveId" clId="{526BB4C3-B3EF-498A-B04F-5AAF407C28D9}" dt="2021-03-23T14:09:53.259" v="907" actId="20577"/>
        <pc:sldMkLst>
          <pc:docMk/>
          <pc:sldMk cId="4157726931" sldId="464"/>
        </pc:sldMkLst>
        <pc:spChg chg="del mod ord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2" creationId="{FFFB7D37-F3BC-4792-8895-79A3EDEBBAF6}"/>
          </ac:spMkLst>
        </pc:spChg>
        <pc:spChg chg="del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3" creationId="{456D3CFE-6BE7-4CE4-B3E1-D7542AD6D83F}"/>
          </ac:spMkLst>
        </pc:spChg>
        <pc:spChg chg="mod or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4" creationId="{1E770A59-3856-4C18-A08B-FBCBF212B6CA}"/>
          </ac:spMkLst>
        </pc:spChg>
        <pc:spChg chg="add del mod or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5" creationId="{5AABF0B7-941A-45CE-BC1A-33AA979FBEA4}"/>
          </ac:spMkLst>
        </pc:spChg>
        <pc:spChg chg="add del mo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6" creationId="{1C9FDF9C-5B70-4875-99C8-E20B6B26F183}"/>
          </ac:spMkLst>
        </pc:spChg>
        <pc:spChg chg="add mod ord">
          <ac:chgData name="Watanabe Go" userId="eca159047afb4479" providerId="LiveId" clId="{526BB4C3-B3EF-498A-B04F-5AAF407C28D9}" dt="2021-03-23T14:09:53.259" v="907" actId="20577"/>
          <ac:spMkLst>
            <pc:docMk/>
            <pc:sldMk cId="4157726931" sldId="464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8" creationId="{2A8ED011-D0A6-46DC-BC48-90364943C585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9" creationId="{0DF9C402-7DE8-45CE-888D-C1C43C708EF6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3:36:31.287" v="13107" actId="20577"/>
        <pc:sldMkLst>
          <pc:docMk/>
          <pc:sldMk cId="1857428579" sldId="465"/>
        </pc:sldMkLst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2" creationId="{82B4F7E0-2A3E-461D-A355-564CD25FB7CF}"/>
          </ac:spMkLst>
        </pc:spChg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3" creationId="{12422769-AD77-4349-9429-3D647CD504F9}"/>
          </ac:spMkLst>
        </pc:spChg>
        <pc:spChg chg="add mod ord">
          <ac:chgData name="Watanabe Go" userId="eca159047afb4479" providerId="LiveId" clId="{526BB4C3-B3EF-498A-B04F-5AAF407C28D9}" dt="2021-03-23T16:56:10.269" v="8304" actId="20577"/>
          <ac:spMkLst>
            <pc:docMk/>
            <pc:sldMk cId="1857428579" sldId="465"/>
            <ac:spMk id="4" creationId="{A5BA7147-8918-48A7-96C6-B3AFE907AE54}"/>
          </ac:spMkLst>
        </pc:spChg>
        <pc:spChg chg="add mod ord">
          <ac:chgData name="Watanabe Go" userId="eca159047afb4479" providerId="LiveId" clId="{526BB4C3-B3EF-498A-B04F-5AAF407C28D9}" dt="2021-03-24T03:36:31.287" v="13107" actId="20577"/>
          <ac:spMkLst>
            <pc:docMk/>
            <pc:sldMk cId="1857428579" sldId="465"/>
            <ac:spMk id="5" creationId="{71009D7B-D44E-48FA-9EE7-370B1DDDB2D6}"/>
          </ac:spMkLst>
        </pc:spChg>
      </pc:sldChg>
      <pc:sldChg chg="modSp new del mod">
        <pc:chgData name="Watanabe Go" userId="eca159047afb4479" providerId="LiveId" clId="{526BB4C3-B3EF-498A-B04F-5AAF407C28D9}" dt="2021-03-24T09:03:54.976" v="19378" actId="47"/>
        <pc:sldMkLst>
          <pc:docMk/>
          <pc:sldMk cId="706518392" sldId="466"/>
        </pc:sldMkLst>
        <pc:spChg chg="mod">
          <ac:chgData name="Watanabe Go" userId="eca159047afb4479" providerId="LiveId" clId="{526BB4C3-B3EF-498A-B04F-5AAF407C28D9}" dt="2021-03-23T14:30:14.761" v="1669" actId="20577"/>
          <ac:spMkLst>
            <pc:docMk/>
            <pc:sldMk cId="706518392" sldId="466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3T17:02:57.410" v="8734" actId="20577"/>
        <pc:sldMkLst>
          <pc:docMk/>
          <pc:sldMk cId="132179337" sldId="467"/>
        </pc:sldMkLst>
        <pc:spChg chg="mod">
          <ac:chgData name="Watanabe Go" userId="eca159047afb4479" providerId="LiveId" clId="{526BB4C3-B3EF-498A-B04F-5AAF407C28D9}" dt="2021-03-23T17:02:57.410" v="8734" actId="20577"/>
          <ac:spMkLst>
            <pc:docMk/>
            <pc:sldMk cId="132179337" sldId="467"/>
            <ac:spMk id="2" creationId="{E4753273-07B4-45A1-B43B-8DA7A59E64A3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9:58:32.167" v="19818" actId="20577"/>
        <pc:sldMkLst>
          <pc:docMk/>
          <pc:sldMk cId="1493702221" sldId="468"/>
        </pc:sldMkLst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2" creationId="{DEA83EDC-06DE-4C46-82BD-09EC4D38B088}"/>
          </ac:spMkLst>
        </pc:spChg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3" creationId="{777A69C3-2A9C-4EBD-B095-5EFB94FE9BF2}"/>
          </ac:spMkLst>
        </pc:spChg>
        <pc:spChg chg="add mod ord">
          <ac:chgData name="Watanabe Go" userId="eca159047afb4479" providerId="LiveId" clId="{526BB4C3-B3EF-498A-B04F-5AAF407C28D9}" dt="2021-03-23T15:16:56.481" v="3577" actId="20577"/>
          <ac:spMkLst>
            <pc:docMk/>
            <pc:sldMk cId="1493702221" sldId="468"/>
            <ac:spMk id="4" creationId="{C8F63BE8-0E54-43BC-BF13-837557664BC6}"/>
          </ac:spMkLst>
        </pc:spChg>
        <pc:spChg chg="add mod ord">
          <ac:chgData name="Watanabe Go" userId="eca159047afb4479" providerId="LiveId" clId="{526BB4C3-B3EF-498A-B04F-5AAF407C28D9}" dt="2021-03-24T09:56:48.297" v="19770" actId="20577"/>
          <ac:spMkLst>
            <pc:docMk/>
            <pc:sldMk cId="1493702221" sldId="468"/>
            <ac:spMk id="5" creationId="{7521F25A-0BAA-475A-AEBB-50E8A3012456}"/>
          </ac:spMkLst>
        </pc:spChg>
        <pc:spChg chg="add mod">
          <ac:chgData name="Watanabe Go" userId="eca159047afb4479" providerId="LiveId" clId="{526BB4C3-B3EF-498A-B04F-5AAF407C28D9}" dt="2021-03-24T09:58:32.167" v="19818" actId="20577"/>
          <ac:spMkLst>
            <pc:docMk/>
            <pc:sldMk cId="1493702221" sldId="468"/>
            <ac:spMk id="6" creationId="{ECBF2693-3F0D-423C-8627-A49D1DC903CE}"/>
          </ac:spMkLst>
        </pc:spChg>
        <pc:picChg chg="add mod">
          <ac:chgData name="Watanabe Go" userId="eca159047afb4479" providerId="LiveId" clId="{526BB4C3-B3EF-498A-B04F-5AAF407C28D9}" dt="2021-03-24T09:56:55.410" v="19774" actId="1037"/>
          <ac:picMkLst>
            <pc:docMk/>
            <pc:sldMk cId="1493702221" sldId="468"/>
            <ac:picMk id="7" creationId="{3E2D27E4-19BD-4DB9-868E-4F5B659C6F34}"/>
          </ac:picMkLst>
        </pc:picChg>
      </pc:sldChg>
      <pc:sldChg chg="addSp delSp modSp new mod ord">
        <pc:chgData name="Watanabe Go" userId="eca159047afb4479" providerId="LiveId" clId="{526BB4C3-B3EF-498A-B04F-5AAF407C28D9}" dt="2021-03-24T06:11:15.295" v="19377" actId="20577"/>
        <pc:sldMkLst>
          <pc:docMk/>
          <pc:sldMk cId="1588393456" sldId="469"/>
        </pc:sldMkLst>
        <pc:spChg chg="mod">
          <ac:chgData name="Watanabe Go" userId="eca159047afb4479" providerId="LiveId" clId="{526BB4C3-B3EF-498A-B04F-5AAF407C28D9}" dt="2021-03-23T17:56:03.085" v="10630" actId="20577"/>
          <ac:spMkLst>
            <pc:docMk/>
            <pc:sldMk cId="1588393456" sldId="469"/>
            <ac:spMk id="2" creationId="{51B6E9E3-F6E4-42FC-8E28-06EDF10521DA}"/>
          </ac:spMkLst>
        </pc:spChg>
        <pc:spChg chg="mod">
          <ac:chgData name="Watanabe Go" userId="eca159047afb4479" providerId="LiveId" clId="{526BB4C3-B3EF-498A-B04F-5AAF407C28D9}" dt="2021-03-24T06:10:55.002" v="19346" actId="20577"/>
          <ac:spMkLst>
            <pc:docMk/>
            <pc:sldMk cId="1588393456" sldId="469"/>
            <ac:spMk id="4" creationId="{DE081BB8-FC66-4EC6-B707-69D0E332E970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5" creationId="{80CC0A5D-09EE-42BD-8816-251AFA7C6809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6" creationId="{06BBE5DB-CD1C-4E16-8F74-FF3A0275547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7" creationId="{2E50B7FC-73AC-4F10-AB3E-2E038A587A8B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8" creationId="{09844449-75CD-4E28-9806-128A505845F3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9" creationId="{721B6E17-FC05-4794-90D4-4347E3FB3D6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0" creationId="{438C458E-345D-4356-92E1-E7098D56FA6A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1" creationId="{0777A965-AFD9-4867-81B3-69E4DF453A2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2" creationId="{22624C4D-4E23-4C6F-B2BA-2FF3A7D433C7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3" creationId="{61FC0FFC-E6F6-455B-9244-77F697A40AEF}"/>
          </ac:spMkLst>
        </pc:spChg>
        <pc:spChg chg="add mod">
          <ac:chgData name="Watanabe Go" userId="eca159047afb4479" providerId="LiveId" clId="{526BB4C3-B3EF-498A-B04F-5AAF407C28D9}" dt="2021-03-24T06:11:15.295" v="19377" actId="20577"/>
          <ac:spMkLst>
            <pc:docMk/>
            <pc:sldMk cId="1588393456" sldId="469"/>
            <ac:spMk id="14" creationId="{81E76454-2AF2-40BC-8E48-A31611B99C94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5" creationId="{055DF45B-C1EB-4F19-9C81-0BBC30AF4074}"/>
          </ac:spMkLst>
        </pc:spChg>
        <pc:spChg chg="add mod">
          <ac:chgData name="Watanabe Go" userId="eca159047afb4479" providerId="LiveId" clId="{526BB4C3-B3EF-498A-B04F-5AAF407C28D9}" dt="2021-03-23T15:02:49.160" v="2962" actId="14100"/>
          <ac:spMkLst>
            <pc:docMk/>
            <pc:sldMk cId="1588393456" sldId="469"/>
            <ac:spMk id="16" creationId="{244A7B58-6802-4A06-B990-D1699E0E5F0F}"/>
          </ac:spMkLst>
        </pc:spChg>
        <pc:spChg chg="add mod">
          <ac:chgData name="Watanabe Go" userId="eca159047afb4479" providerId="LiveId" clId="{526BB4C3-B3EF-498A-B04F-5AAF407C28D9}" dt="2021-03-23T15:04:06.679" v="3023" actId="14100"/>
          <ac:spMkLst>
            <pc:docMk/>
            <pc:sldMk cId="1588393456" sldId="469"/>
            <ac:spMk id="17" creationId="{E84136FE-0116-4AB9-90B9-2DF1383621D2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18" creationId="{806B6D7E-5A8D-4897-842D-A9FA58801661}"/>
          </ac:spMkLst>
        </pc:spChg>
        <pc:spChg chg="add del mod">
          <ac:chgData name="Watanabe Go" userId="eca159047afb4479" providerId="LiveId" clId="{526BB4C3-B3EF-498A-B04F-5AAF407C28D9}" dt="2021-03-23T15:03:34.529" v="3015" actId="478"/>
          <ac:spMkLst>
            <pc:docMk/>
            <pc:sldMk cId="1588393456" sldId="469"/>
            <ac:spMk id="19" creationId="{6C686A3E-565B-4CA3-A381-F66CF726D204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0" creationId="{DC8C8100-5596-4031-A2CE-5A7977535A06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1" creationId="{4184F17D-629F-4847-A852-D13BCF1E99FD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2" creationId="{66031E34-F24E-4639-9634-E82A29F3073D}"/>
          </ac:spMkLst>
        </pc:spChg>
        <pc:spChg chg="add mod">
          <ac:chgData name="Watanabe Go" userId="eca159047afb4479" providerId="LiveId" clId="{526BB4C3-B3EF-498A-B04F-5AAF407C28D9}" dt="2021-03-24T06:11:09.052" v="19356" actId="20577"/>
          <ac:spMkLst>
            <pc:docMk/>
            <pc:sldMk cId="1588393456" sldId="469"/>
            <ac:spMk id="23" creationId="{C95FA526-9BE8-4492-8E39-F8090D11E4E4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24" creationId="{5C5210E7-A030-4167-9202-28CA72CA8E7B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5" creationId="{D76B348F-4558-45FD-8362-8AAEF3CE8A93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6" creationId="{EB4D848C-177E-4ED1-B1F0-A96F404B3723}"/>
          </ac:spMkLst>
        </pc:spChg>
        <pc:spChg chg="add del mod">
          <ac:chgData name="Watanabe Go" userId="eca159047afb4479" providerId="LiveId" clId="{526BB4C3-B3EF-498A-B04F-5AAF407C28D9}" dt="2021-03-23T15:03:37.326" v="3016" actId="21"/>
          <ac:spMkLst>
            <pc:docMk/>
            <pc:sldMk cId="1588393456" sldId="469"/>
            <ac:spMk id="27" creationId="{6930E0D4-224E-4E01-BE9E-53EBC4A08309}"/>
          </ac:spMkLst>
        </pc:spChg>
        <pc:spChg chg="add mod">
          <ac:chgData name="Watanabe Go" userId="eca159047afb4479" providerId="LiveId" clId="{526BB4C3-B3EF-498A-B04F-5AAF407C28D9}" dt="2021-03-23T15:03:31.505" v="3014" actId="1038"/>
          <ac:spMkLst>
            <pc:docMk/>
            <pc:sldMk cId="1588393456" sldId="469"/>
            <ac:spMk id="28" creationId="{4EF770E9-DC8B-443F-9460-70BD2260B3A9}"/>
          </ac:spMkLst>
        </pc:spChg>
        <pc:spChg chg="add mod">
          <ac:chgData name="Watanabe Go" userId="eca159047afb4479" providerId="LiveId" clId="{526BB4C3-B3EF-498A-B04F-5AAF407C28D9}" dt="2021-03-23T15:03:37.688" v="3017"/>
          <ac:spMkLst>
            <pc:docMk/>
            <pc:sldMk cId="1588393456" sldId="469"/>
            <ac:spMk id="29" creationId="{149003EE-EA6A-4DFC-96CB-68017F90D4E2}"/>
          </ac:spMkLst>
        </pc:spChg>
        <pc:spChg chg="add del mod">
          <ac:chgData name="Watanabe Go" userId="eca159047afb4479" providerId="LiveId" clId="{526BB4C3-B3EF-498A-B04F-5AAF407C28D9}" dt="2021-03-23T15:08:12.045" v="3094" actId="478"/>
          <ac:spMkLst>
            <pc:docMk/>
            <pc:sldMk cId="1588393456" sldId="469"/>
            <ac:spMk id="37" creationId="{3128A4C7-14B4-4714-BF2F-D043B3EEE328}"/>
          </ac:spMkLst>
        </pc:spChg>
        <pc:spChg chg="add del">
          <ac:chgData name="Watanabe Go" userId="eca159047afb4479" providerId="LiveId" clId="{526BB4C3-B3EF-498A-B04F-5AAF407C28D9}" dt="2021-03-23T15:08:21.330" v="3096" actId="478"/>
          <ac:spMkLst>
            <pc:docMk/>
            <pc:sldMk cId="1588393456" sldId="469"/>
            <ac:spMk id="38" creationId="{50E9B6E7-F224-45FF-ACA2-CB828BD3E379}"/>
          </ac:spMkLst>
        </pc:spChg>
        <pc:spChg chg="add mod">
          <ac:chgData name="Watanabe Go" userId="eca159047afb4479" providerId="LiveId" clId="{526BB4C3-B3EF-498A-B04F-5AAF407C28D9}" dt="2021-03-23T15:09:17.915" v="3183" actId="14100"/>
          <ac:spMkLst>
            <pc:docMk/>
            <pc:sldMk cId="1588393456" sldId="469"/>
            <ac:spMk id="39" creationId="{941F15AF-52A2-4AC6-BA35-1331D2331BF7}"/>
          </ac:spMkLst>
        </pc:spChg>
        <pc:cxnChg chg="add mod">
          <ac:chgData name="Watanabe Go" userId="eca159047afb4479" providerId="LiveId" clId="{526BB4C3-B3EF-498A-B04F-5AAF407C28D9}" dt="2021-03-23T15:05:12.218" v="3028" actId="1582"/>
          <ac:cxnSpMkLst>
            <pc:docMk/>
            <pc:sldMk cId="1588393456" sldId="469"/>
            <ac:cxnSpMk id="31" creationId="{A0762D10-112F-4AD1-B378-56D8F5F219CC}"/>
          </ac:cxnSpMkLst>
        </pc:cxnChg>
        <pc:cxnChg chg="add mod">
          <ac:chgData name="Watanabe Go" userId="eca159047afb4479" providerId="LiveId" clId="{526BB4C3-B3EF-498A-B04F-5AAF407C28D9}" dt="2021-03-23T15:05:22.695" v="3031" actId="14100"/>
          <ac:cxnSpMkLst>
            <pc:docMk/>
            <pc:sldMk cId="1588393456" sldId="469"/>
            <ac:cxnSpMk id="32" creationId="{8A90B136-1A05-49CD-853F-376096A5F659}"/>
          </ac:cxnSpMkLst>
        </pc:cxnChg>
        <pc:cxnChg chg="add mod">
          <ac:chgData name="Watanabe Go" userId="eca159047afb4479" providerId="LiveId" clId="{526BB4C3-B3EF-498A-B04F-5AAF407C28D9}" dt="2021-03-23T15:05:37.652" v="3035" actId="14100"/>
          <ac:cxnSpMkLst>
            <pc:docMk/>
            <pc:sldMk cId="1588393456" sldId="469"/>
            <ac:cxnSpMk id="34" creationId="{B1377B88-4F52-46CC-B31C-BE9DFF72D35D}"/>
          </ac:cxnSpMkLst>
        </pc:cxnChg>
      </pc:sldChg>
      <pc:sldChg chg="modSp add mod">
        <pc:chgData name="Watanabe Go" userId="eca159047afb4479" providerId="LiveId" clId="{526BB4C3-B3EF-498A-B04F-5AAF407C28D9}" dt="2021-03-23T17:53:53.290" v="10596" actId="20577"/>
        <pc:sldMkLst>
          <pc:docMk/>
          <pc:sldMk cId="1723106084" sldId="470"/>
        </pc:sldMkLst>
        <pc:spChg chg="mod">
          <ac:chgData name="Watanabe Go" userId="eca159047afb4479" providerId="LiveId" clId="{526BB4C3-B3EF-498A-B04F-5AAF407C28D9}" dt="2021-03-23T17:53:53.290" v="10596" actId="20577"/>
          <ac:spMkLst>
            <pc:docMk/>
            <pc:sldMk cId="1723106084" sldId="470"/>
            <ac:spMk id="2" creationId="{E4753273-07B4-45A1-B43B-8DA7A59E64A3}"/>
          </ac:spMkLst>
        </pc:spChg>
      </pc:sldChg>
      <pc:sldChg chg="addSp delSp modSp new mod modClrScheme chgLayout">
        <pc:chgData name="Watanabe Go" userId="eca159047afb4479" providerId="LiveId" clId="{526BB4C3-B3EF-498A-B04F-5AAF407C28D9}" dt="2021-03-24T09:16:57.173" v="19543" actId="20577"/>
        <pc:sldMkLst>
          <pc:docMk/>
          <pc:sldMk cId="3218041130" sldId="471"/>
        </pc:sldMkLst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2" creationId="{46DFC0CB-E83A-453D-9EA3-B4240E01EC15}"/>
          </ac:spMkLst>
        </pc:spChg>
        <pc:spChg chg="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3" creationId="{D83B8C5B-020F-45E0-BAA0-6047CE7E3C7B}"/>
          </ac:spMkLst>
        </pc:spChg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4" creationId="{CC99FF58-59BD-457D-AA62-C2471BE747A3}"/>
          </ac:spMkLst>
        </pc:spChg>
        <pc:spChg chg="add mod ord">
          <ac:chgData name="Watanabe Go" userId="eca159047afb4479" providerId="LiveId" clId="{526BB4C3-B3EF-498A-B04F-5AAF407C28D9}" dt="2021-03-23T15:17:20.907" v="3603" actId="20577"/>
          <ac:spMkLst>
            <pc:docMk/>
            <pc:sldMk cId="3218041130" sldId="471"/>
            <ac:spMk id="5" creationId="{C470B995-4AAE-4597-ADFD-E2F95EFC5521}"/>
          </ac:spMkLst>
        </pc:spChg>
        <pc:spChg chg="add mod ord">
          <ac:chgData name="Watanabe Go" userId="eca159047afb4479" providerId="LiveId" clId="{526BB4C3-B3EF-498A-B04F-5AAF407C28D9}" dt="2021-03-24T09:16:57.173" v="19543" actId="20577"/>
          <ac:spMkLst>
            <pc:docMk/>
            <pc:sldMk cId="3218041130" sldId="471"/>
            <ac:spMk id="6" creationId="{BC1245C2-9DB9-4A09-A1A6-6277C7745B8A}"/>
          </ac:spMkLst>
        </pc:spChg>
      </pc:sldChg>
      <pc:sldChg chg="add del">
        <pc:chgData name="Watanabe Go" userId="eca159047afb4479" providerId="LiveId" clId="{526BB4C3-B3EF-498A-B04F-5AAF407C28D9}" dt="2021-03-24T03:50:16.180" v="13180" actId="47"/>
        <pc:sldMkLst>
          <pc:docMk/>
          <pc:sldMk cId="2618027571" sldId="472"/>
        </pc:sldMkLst>
      </pc:sldChg>
      <pc:sldChg chg="modSp add del mod ord">
        <pc:chgData name="Watanabe Go" userId="eca159047afb4479" providerId="LiveId" clId="{526BB4C3-B3EF-498A-B04F-5AAF407C28D9}" dt="2021-03-23T18:31:38.850" v="12296" actId="2696"/>
        <pc:sldMkLst>
          <pc:docMk/>
          <pc:sldMk cId="2962163321" sldId="472"/>
        </pc:sldMkLst>
        <pc:spChg chg="mod">
          <ac:chgData name="Watanabe Go" userId="eca159047afb4479" providerId="LiveId" clId="{526BB4C3-B3EF-498A-B04F-5AAF407C28D9}" dt="2021-03-23T15:18:44.069" v="3673" actId="20577"/>
          <ac:spMkLst>
            <pc:docMk/>
            <pc:sldMk cId="2962163321" sldId="472"/>
            <ac:spMk id="2" creationId="{E4753273-07B4-45A1-B43B-8DA7A59E64A3}"/>
          </ac:spMkLst>
        </pc:spChg>
      </pc:sldChg>
      <pc:sldChg chg="add del">
        <pc:chgData name="Watanabe Go" userId="eca159047afb4479" providerId="LiveId" clId="{526BB4C3-B3EF-498A-B04F-5AAF407C28D9}" dt="2021-03-23T17:54:20.953" v="10597" actId="47"/>
        <pc:sldMkLst>
          <pc:docMk/>
          <pc:sldMk cId="994025082" sldId="473"/>
        </pc:sldMkLst>
      </pc:sldChg>
      <pc:sldChg chg="addSp delSp modSp new mod">
        <pc:chgData name="Watanabe Go" userId="eca159047afb4479" providerId="LiveId" clId="{526BB4C3-B3EF-498A-B04F-5AAF407C28D9}" dt="2021-03-24T10:17:50.839" v="19923" actId="20577"/>
        <pc:sldMkLst>
          <pc:docMk/>
          <pc:sldMk cId="2839708198" sldId="474"/>
        </pc:sldMkLst>
        <pc:spChg chg="mod">
          <ac:chgData name="Watanabe Go" userId="eca159047afb4479" providerId="LiveId" clId="{526BB4C3-B3EF-498A-B04F-5AAF407C28D9}" dt="2021-03-24T10:17:50.839" v="19923" actId="20577"/>
          <ac:spMkLst>
            <pc:docMk/>
            <pc:sldMk cId="2839708198" sldId="474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10:10.441" v="9170" actId="20577"/>
          <ac:spMkLst>
            <pc:docMk/>
            <pc:sldMk cId="2839708198" sldId="474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9" creationId="{E495BA10-0F47-4F9B-9B35-D188732A40A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0" creationId="{717E10D5-2018-41E5-91CE-68E019A3A975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1" creationId="{5AC4E8A6-CB31-4754-B300-756FE1E61FB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2" creationId="{802E156C-2DDA-44A5-801B-49737F4A3B83}"/>
          </ac:spMkLst>
        </pc:spChg>
        <pc:spChg chg="add mod">
          <ac:chgData name="Watanabe Go" userId="eca159047afb4479" providerId="LiveId" clId="{526BB4C3-B3EF-498A-B04F-5AAF407C28D9}" dt="2021-03-23T17:28:39.141" v="9794" actId="20577"/>
          <ac:spMkLst>
            <pc:docMk/>
            <pc:sldMk cId="2839708198" sldId="474"/>
            <ac:spMk id="13" creationId="{FFA4DE8B-5C87-40EB-9B1A-F2A970CC3D07}"/>
          </ac:spMkLst>
        </pc:spChg>
        <pc:spChg chg="add mod">
          <ac:chgData name="Watanabe Go" userId="eca159047afb4479" providerId="LiveId" clId="{526BB4C3-B3EF-498A-B04F-5AAF407C28D9}" dt="2021-03-23T17:28:20.576" v="9756" actId="20577"/>
          <ac:spMkLst>
            <pc:docMk/>
            <pc:sldMk cId="2839708198" sldId="474"/>
            <ac:spMk id="14" creationId="{E0150090-69C1-4B74-9375-83EB9C8B794C}"/>
          </ac:spMkLst>
        </pc:spChg>
        <pc:spChg chg="add mod">
          <ac:chgData name="Watanabe Go" userId="eca159047afb4479" providerId="LiveId" clId="{526BB4C3-B3EF-498A-B04F-5AAF407C28D9}" dt="2021-03-23T17:28:25.804" v="9772" actId="20577"/>
          <ac:spMkLst>
            <pc:docMk/>
            <pc:sldMk cId="2839708198" sldId="474"/>
            <ac:spMk id="15" creationId="{B3360DE1-F837-4AE0-9778-568770FE1BAC}"/>
          </ac:spMkLst>
        </pc:sp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6" creationId="{1E6B17A4-3705-41F0-94C7-894A5505C0CB}"/>
          </ac:picMkLst>
        </pc:pic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8" creationId="{019C01E8-0DF3-4D1F-B3DF-700BF501CA28}"/>
          </ac:picMkLst>
        </pc:picChg>
      </pc:sldChg>
      <pc:sldChg chg="addSp delSp modSp add mod">
        <pc:chgData name="Watanabe Go" userId="eca159047afb4479" providerId="LiveId" clId="{526BB4C3-B3EF-498A-B04F-5AAF407C28D9}" dt="2021-03-24T10:18:47.033" v="19934" actId="20577"/>
        <pc:sldMkLst>
          <pc:docMk/>
          <pc:sldMk cId="2326696881" sldId="475"/>
        </pc:sldMkLst>
        <pc:spChg chg="mod">
          <ac:chgData name="Watanabe Go" userId="eca159047afb4479" providerId="LiveId" clId="{526BB4C3-B3EF-498A-B04F-5AAF407C28D9}" dt="2021-03-24T10:18:47.033" v="19934" actId="20577"/>
          <ac:spMkLst>
            <pc:docMk/>
            <pc:sldMk cId="2326696881" sldId="475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36:57.698" v="10093" actId="14100"/>
          <ac:spMkLst>
            <pc:docMk/>
            <pc:sldMk cId="2326696881" sldId="475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45:01.318" v="10309" actId="14100"/>
          <ac:spMkLst>
            <pc:docMk/>
            <pc:sldMk cId="2326696881" sldId="475"/>
            <ac:spMk id="5" creationId="{F0D62E3E-80E1-441E-A4D9-EFF471AF6C12}"/>
          </ac:spMkLst>
        </pc:spChg>
        <pc:spChg chg="add mod">
          <ac:chgData name="Watanabe Go" userId="eca159047afb4479" providerId="LiveId" clId="{526BB4C3-B3EF-498A-B04F-5AAF407C28D9}" dt="2021-03-23T17:44:55.360" v="10307" actId="14100"/>
          <ac:spMkLst>
            <pc:docMk/>
            <pc:sldMk cId="2326696881" sldId="475"/>
            <ac:spMk id="6" creationId="{74EC923F-EE81-466A-9F68-2EE735B68CAA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7" creationId="{1EDCD638-44AD-4DB9-B925-99064AA1D9CD}"/>
          </ac:spMkLst>
        </pc:spChg>
        <pc:spChg chg="add del">
          <ac:chgData name="Watanabe Go" userId="eca159047afb4479" providerId="LiveId" clId="{526BB4C3-B3EF-498A-B04F-5AAF407C28D9}" dt="2021-03-23T17:45:26.874" v="10314"/>
          <ac:spMkLst>
            <pc:docMk/>
            <pc:sldMk cId="2326696881" sldId="475"/>
            <ac:spMk id="8" creationId="{FD1CF652-4A16-4DF7-9FBB-5D838D442BD9}"/>
          </ac:spMkLst>
        </pc:spChg>
        <pc:spChg chg="add del">
          <ac:chgData name="Watanabe Go" userId="eca159047afb4479" providerId="LiveId" clId="{526BB4C3-B3EF-498A-B04F-5AAF407C28D9}" dt="2021-03-23T17:45:42.888" v="10316"/>
          <ac:spMkLst>
            <pc:docMk/>
            <pc:sldMk cId="2326696881" sldId="475"/>
            <ac:spMk id="9" creationId="{83825EBE-9440-49DE-A470-F1FF686911F5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10" creationId="{94191FEC-0027-46BB-9772-F82FABFF7D36}"/>
          </ac:spMkLst>
        </pc:spChg>
        <pc:spChg chg="add mod">
          <ac:chgData name="Watanabe Go" userId="eca159047afb4479" providerId="LiveId" clId="{526BB4C3-B3EF-498A-B04F-5AAF407C28D9}" dt="2021-03-23T17:48:38.681" v="10466" actId="14100"/>
          <ac:spMkLst>
            <pc:docMk/>
            <pc:sldMk cId="2326696881" sldId="475"/>
            <ac:spMk id="11" creationId="{2D4A863C-8640-4BBD-B638-F6B42B97D1AB}"/>
          </ac:spMkLst>
        </pc:spChg>
      </pc:sldChg>
      <pc:sldChg chg="modSp add mod ord">
        <pc:chgData name="Watanabe Go" userId="eca159047afb4479" providerId="LiveId" clId="{526BB4C3-B3EF-498A-B04F-5AAF407C28D9}" dt="2021-03-24T09:15:49.825" v="19502" actId="20577"/>
        <pc:sldMkLst>
          <pc:docMk/>
          <pc:sldMk cId="1459836627" sldId="476"/>
        </pc:sldMkLst>
        <pc:spChg chg="mod">
          <ac:chgData name="Watanabe Go" userId="eca159047afb4479" providerId="LiveId" clId="{526BB4C3-B3EF-498A-B04F-5AAF407C28D9}" dt="2021-03-24T09:15:49.825" v="19502" actId="20577"/>
          <ac:spMkLst>
            <pc:docMk/>
            <pc:sldMk cId="1459836627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4T05:57:04.753" v="18705" actId="20577"/>
          <ac:spMkLst>
            <pc:docMk/>
            <pc:sldMk cId="1459836627" sldId="476"/>
            <ac:spMk id="4" creationId="{B3EA0172-2AD6-4CBD-8679-2D0EF9C57CC3}"/>
          </ac:spMkLst>
        </pc:spChg>
      </pc:sldChg>
      <pc:sldChg chg="modSp add del mod">
        <pc:chgData name="Watanabe Go" userId="eca159047afb4479" providerId="LiveId" clId="{526BB4C3-B3EF-498A-B04F-5AAF407C28D9}" dt="2021-03-23T18:31:38.850" v="12296" actId="2696"/>
        <pc:sldMkLst>
          <pc:docMk/>
          <pc:sldMk cId="1752042612" sldId="476"/>
        </pc:sldMkLst>
        <pc:spChg chg="mod">
          <ac:chgData name="Watanabe Go" userId="eca159047afb4479" providerId="LiveId" clId="{526BB4C3-B3EF-498A-B04F-5AAF407C28D9}" dt="2021-03-23T15:23:32.717" v="4063" actId="20577"/>
          <ac:spMkLst>
            <pc:docMk/>
            <pc:sldMk cId="1752042612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9:25.234" v="4755" actId="20577"/>
          <ac:spMkLst>
            <pc:docMk/>
            <pc:sldMk cId="1752042612" sldId="476"/>
            <ac:spMk id="4" creationId="{B3EA0172-2AD6-4CBD-8679-2D0EF9C57CC3}"/>
          </ac:spMkLst>
        </pc:spChg>
      </pc:sldChg>
      <pc:sldChg chg="modSp add del mod ord">
        <pc:chgData name="Watanabe Go" userId="eca159047afb4479" providerId="LiveId" clId="{526BB4C3-B3EF-498A-B04F-5AAF407C28D9}" dt="2021-03-23T18:31:34.559" v="12295" actId="47"/>
        <pc:sldMkLst>
          <pc:docMk/>
          <pc:sldMk cId="98391633" sldId="477"/>
        </pc:sldMkLst>
        <pc:spChg chg="mod">
          <ac:chgData name="Watanabe Go" userId="eca159047afb4479" providerId="LiveId" clId="{526BB4C3-B3EF-498A-B04F-5AAF407C28D9}" dt="2021-03-23T15:23:36.277" v="4067" actId="20577"/>
          <ac:spMkLst>
            <pc:docMk/>
            <pc:sldMk cId="98391633" sldId="477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5:49.940" v="4396" actId="20577"/>
          <ac:spMkLst>
            <pc:docMk/>
            <pc:sldMk cId="98391633" sldId="477"/>
            <ac:spMk id="4" creationId="{B3EA0172-2AD6-4CBD-8679-2D0EF9C57CC3}"/>
          </ac:spMkLst>
        </pc:spChg>
      </pc:sldChg>
      <pc:sldChg chg="addSp delSp modSp new mod">
        <pc:chgData name="Watanabe Go" userId="eca159047afb4479" providerId="LiveId" clId="{526BB4C3-B3EF-498A-B04F-5AAF407C28D9}" dt="2021-03-24T10:11:06.618" v="19901" actId="20577"/>
        <pc:sldMkLst>
          <pc:docMk/>
          <pc:sldMk cId="1770396347" sldId="478"/>
        </pc:sldMkLst>
        <pc:spChg chg="mod">
          <ac:chgData name="Watanabe Go" userId="eca159047afb4479" providerId="LiveId" clId="{526BB4C3-B3EF-498A-B04F-5AAF407C28D9}" dt="2021-03-24T03:53:16.774" v="13230" actId="20577"/>
          <ac:spMkLst>
            <pc:docMk/>
            <pc:sldMk cId="1770396347" sldId="478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9:16.523" v="15154" actId="20577"/>
          <ac:spMkLst>
            <pc:docMk/>
            <pc:sldMk cId="1770396347" sldId="478"/>
            <ac:spMk id="4" creationId="{195660CC-59A8-44DC-84EA-8FFACCD2E739}"/>
          </ac:spMkLst>
        </pc:spChg>
        <pc:spChg chg="add mod">
          <ac:chgData name="Watanabe Go" userId="eca159047afb4479" providerId="LiveId" clId="{526BB4C3-B3EF-498A-B04F-5AAF407C28D9}" dt="2021-03-24T04:56:57.514" v="15025" actId="1035"/>
          <ac:spMkLst>
            <pc:docMk/>
            <pc:sldMk cId="1770396347" sldId="478"/>
            <ac:spMk id="5" creationId="{825F03BC-92B1-4F36-B63A-10011F02E550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6" creationId="{365C2142-EBAC-404B-8F35-532E0335C31A}"/>
          </ac:spMkLst>
        </pc:spChg>
        <pc:spChg chg="add mod">
          <ac:chgData name="Watanabe Go" userId="eca159047afb4479" providerId="LiveId" clId="{526BB4C3-B3EF-498A-B04F-5AAF407C28D9}" dt="2021-03-24T04:58:10.380" v="15052" actId="14100"/>
          <ac:spMkLst>
            <pc:docMk/>
            <pc:sldMk cId="1770396347" sldId="478"/>
            <ac:spMk id="7" creationId="{11BF2EAB-A253-41CF-80AD-DA037838D0D1}"/>
          </ac:spMkLst>
        </pc:spChg>
        <pc:spChg chg="add del">
          <ac:chgData name="Watanabe Go" userId="eca159047afb4479" providerId="LiveId" clId="{526BB4C3-B3EF-498A-B04F-5AAF407C28D9}" dt="2021-03-24T03:57:14.575" v="13314" actId="22"/>
          <ac:spMkLst>
            <pc:docMk/>
            <pc:sldMk cId="1770396347" sldId="478"/>
            <ac:spMk id="9" creationId="{465A7B02-0AE4-4EFE-8039-7F40FB9D719F}"/>
          </ac:spMkLst>
        </pc:spChg>
        <pc:spChg chg="add mod">
          <ac:chgData name="Watanabe Go" userId="eca159047afb4479" providerId="LiveId" clId="{526BB4C3-B3EF-498A-B04F-5AAF407C28D9}" dt="2021-03-24T09:13:21.788" v="19481" actId="207"/>
          <ac:spMkLst>
            <pc:docMk/>
            <pc:sldMk cId="1770396347" sldId="478"/>
            <ac:spMk id="10" creationId="{B02371A9-6BBB-4EA2-835E-01613B02B1D4}"/>
          </ac:spMkLst>
        </pc:spChg>
        <pc:spChg chg="add mod">
          <ac:chgData name="Watanabe Go" userId="eca159047afb4479" providerId="LiveId" clId="{526BB4C3-B3EF-498A-B04F-5AAF407C28D9}" dt="2021-03-24T10:11:06.618" v="19901" actId="20577"/>
          <ac:spMkLst>
            <pc:docMk/>
            <pc:sldMk cId="1770396347" sldId="478"/>
            <ac:spMk id="11" creationId="{FDE6CF3C-787A-46C4-BC79-AF69E80DDED3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12" creationId="{C0FDC65C-CF4F-46A2-A647-D8457BBA1D30}"/>
          </ac:spMkLst>
        </pc:spChg>
        <pc:spChg chg="add mod ord">
          <ac:chgData name="Watanabe Go" userId="eca159047afb4479" providerId="LiveId" clId="{526BB4C3-B3EF-498A-B04F-5AAF407C28D9}" dt="2021-03-24T10:11:00.240" v="19900" actId="14100"/>
          <ac:spMkLst>
            <pc:docMk/>
            <pc:sldMk cId="1770396347" sldId="478"/>
            <ac:spMk id="13" creationId="{07A0B3E1-9171-4BCD-83D0-B24A1AA1B919}"/>
          </ac:spMkLst>
        </pc:spChg>
      </pc:sldChg>
      <pc:sldChg chg="new del">
        <pc:chgData name="Watanabe Go" userId="eca159047afb4479" providerId="LiveId" clId="{526BB4C3-B3EF-498A-B04F-5AAF407C28D9}" dt="2021-03-23T15:46:03.912" v="5225" actId="680"/>
        <pc:sldMkLst>
          <pc:docMk/>
          <pc:sldMk cId="2052286819" sldId="479"/>
        </pc:sldMkLst>
      </pc:sldChg>
      <pc:sldChg chg="new del">
        <pc:chgData name="Watanabe Go" userId="eca159047afb4479" providerId="LiveId" clId="{526BB4C3-B3EF-498A-B04F-5AAF407C28D9}" dt="2021-03-23T15:45:59.327" v="5223" actId="680"/>
        <pc:sldMkLst>
          <pc:docMk/>
          <pc:sldMk cId="2637151918" sldId="479"/>
        </pc:sldMkLst>
      </pc:sldChg>
      <pc:sldChg chg="addSp delSp modSp new del mod ord chgLayout">
        <pc:chgData name="Watanabe Go" userId="eca159047afb4479" providerId="LiveId" clId="{526BB4C3-B3EF-498A-B04F-5AAF407C28D9}" dt="2021-03-23T17:02:04.233" v="8697" actId="47"/>
        <pc:sldMkLst>
          <pc:docMk/>
          <pc:sldMk cId="4016741012" sldId="479"/>
        </pc:sldMkLst>
        <pc:spChg chg="mod or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2" creationId="{08B74915-6209-42B0-A7E3-683A5FA62F3F}"/>
          </ac:spMkLst>
        </pc:spChg>
        <pc:spChg chg="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" creationId="{B6BC1520-2241-4B48-90A7-862A2818536A}"/>
          </ac:spMkLst>
        </pc:spChg>
        <pc:spChg chg="del mod">
          <ac:chgData name="Watanabe Go" userId="eca159047afb4479" providerId="LiveId" clId="{526BB4C3-B3EF-498A-B04F-5AAF407C28D9}" dt="2021-03-23T16:10:18.704" v="6192" actId="478"/>
          <ac:spMkLst>
            <pc:docMk/>
            <pc:sldMk cId="4016741012" sldId="479"/>
            <ac:spMk id="4" creationId="{7875C5C1-D705-4409-9D77-CB25DC363120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" creationId="{C31000E2-EC96-4637-BD89-64CFCB1A21CE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6" creationId="{F058A8D7-CC45-44D6-9454-38F3B439909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7" creationId="{0B2DA084-7F23-4AEE-9617-29CA350C6E7A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8" creationId="{77E3F822-5921-4F00-A5EC-77110ED3A80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9" creationId="{524FEBE7-6449-4DDC-85AA-B6931A943E1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4" creationId="{F22EC3A2-33D2-4FE3-90DD-A5397345F48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5" creationId="{7C3B4A0B-D85E-4EE5-A12A-D9D6C2D2A87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6" creationId="{91A832FF-0FD4-4A31-A9FC-545A7F54BFA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7" creationId="{03113A49-D9B5-4639-85ED-7F277BE38E9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8" creationId="{D8F2DAFF-CBAC-4728-A4E7-B2A535747BD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9" creationId="{319563FC-84A4-4820-8C93-98B74C443F8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0" creationId="{BEE00F09-B456-48A7-B222-D817800C1796}"/>
          </ac:spMkLst>
        </pc:spChg>
        <pc:spChg chg="add del mod">
          <ac:chgData name="Watanabe Go" userId="eca159047afb4479" providerId="LiveId" clId="{526BB4C3-B3EF-498A-B04F-5AAF407C28D9}" dt="2021-03-23T16:07:22.407" v="6036" actId="478"/>
          <ac:spMkLst>
            <pc:docMk/>
            <pc:sldMk cId="4016741012" sldId="479"/>
            <ac:spMk id="21" creationId="{FA0342D7-5E51-4EAB-BD42-DFCDCF5688A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2" creationId="{ED476F54-C8AC-4C09-97D5-C820BB51E14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3" creationId="{7811890D-5A75-457F-9464-D62AB95C5D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4" creationId="{52EECFBC-8312-4D99-A517-0FAC5D26A1F1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9" creationId="{F5A067E4-2728-4E94-9D56-548B4001577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0" creationId="{BBAF6EAF-60FF-4ABE-8AEE-7368FF73C14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5" creationId="{4A6F433C-1E61-48D3-B983-427C84433B66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9" creationId="{026E56EF-B9CA-4214-BE38-EAE45D011C34}"/>
          </ac:spMkLst>
        </pc:spChg>
        <pc:spChg chg="add 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0" creationId="{D8A6A01C-6161-4660-A1A5-B7EAF22B99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5" creationId="{EA37F5D3-52EE-4AE8-826E-FCCF2476B631}"/>
          </ac:spMkLst>
        </pc:spChg>
        <pc:spChg chg="add mod ord">
          <ac:chgData name="Watanabe Go" userId="eca159047afb4479" providerId="LiveId" clId="{526BB4C3-B3EF-498A-B04F-5AAF407C28D9}" dt="2021-03-23T17:00:54.447" v="8676" actId="20577"/>
          <ac:spMkLst>
            <pc:docMk/>
            <pc:sldMk cId="4016741012" sldId="479"/>
            <ac:spMk id="57" creationId="{95B3F7B7-387C-48A0-9CE0-410FE98514D3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8" creationId="{190BF639-4CCC-4BB2-BA2B-1B2706BD029F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9" creationId="{36DE5949-6576-4999-A05C-91C6531D71A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0" creationId="{433C9449-DDB5-4B98-99B2-E9107557E5EA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1" creationId="{1B027BF2-5CF1-4083-B008-F8DC8FB8012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2" creationId="{9E8B262A-5005-4316-832D-8CDB42E59ECE}"/>
          </ac:spMkLst>
        </pc:spChg>
        <pc:cxnChg chg="add del mod">
          <ac:chgData name="Watanabe Go" userId="eca159047afb4479" providerId="LiveId" clId="{526BB4C3-B3EF-498A-B04F-5AAF407C28D9}" dt="2021-03-23T16:00:14.502" v="5745" actId="21"/>
          <ac:cxnSpMkLst>
            <pc:docMk/>
            <pc:sldMk cId="4016741012" sldId="479"/>
            <ac:cxnSpMk id="11" creationId="{5225B133-7017-405E-A59A-E043CB504F9E}"/>
          </ac:cxnSpMkLst>
        </pc:cxnChg>
        <pc:cxnChg chg="add del mod">
          <ac:chgData name="Watanabe Go" userId="eca159047afb4479" providerId="LiveId" clId="{526BB4C3-B3EF-498A-B04F-5AAF407C28D9}" dt="2021-03-23T16:00:23.035" v="5748" actId="21"/>
          <ac:cxnSpMkLst>
            <pc:docMk/>
            <pc:sldMk cId="4016741012" sldId="479"/>
            <ac:cxnSpMk id="13" creationId="{FEB15E91-39DD-4252-9737-C0A18E9167F7}"/>
          </ac:cxnSpMkLst>
        </pc:cxnChg>
        <pc:cxnChg chg="add del mod">
          <ac:chgData name="Watanabe Go" userId="eca159047afb4479" providerId="LiveId" clId="{526BB4C3-B3EF-498A-B04F-5AAF407C28D9}" dt="2021-03-23T15:57:33.396" v="5646" actId="21"/>
          <ac:cxnSpMkLst>
            <pc:docMk/>
            <pc:sldMk cId="4016741012" sldId="479"/>
            <ac:cxnSpMk id="25" creationId="{5086FDAA-78DF-405A-83A1-A5860A65EFA9}"/>
          </ac:cxnSpMkLst>
        </pc:cxnChg>
        <pc:cxnChg chg="add del mod">
          <ac:chgData name="Watanabe Go" userId="eca159047afb4479" providerId="LiveId" clId="{526BB4C3-B3EF-498A-B04F-5AAF407C28D9}" dt="2021-03-23T15:57:36.982" v="5648" actId="21"/>
          <ac:cxnSpMkLst>
            <pc:docMk/>
            <pc:sldMk cId="4016741012" sldId="479"/>
            <ac:cxnSpMk id="27" creationId="{64C395C2-9AA9-4D06-BA0F-8EE40B6DB212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2" creationId="{3C4DD701-1113-4D4D-9A91-B7852E0B3C15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3" creationId="{E1BA44BE-11D1-46D6-ABE1-687C8CD56758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4" creationId="{B78A6108-F658-43DF-87A1-9AC54AF9D593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6" creationId="{55A12DE8-963A-4B0E-BFB8-1287FBAF4BF4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9" creationId="{C4A1FDC9-FFE7-4F7C-AB94-BD7C97D331CC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2" creationId="{128015D2-70CD-4B14-908B-C8B5F753AFB1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6" creationId="{AE6368C9-2027-413F-BEDE-481B5DC8C7ED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7" creationId="{5AFB97CA-10B9-4B98-94FD-78C3C47A5677}"/>
          </ac:cxnSpMkLst>
        </pc:cxnChg>
      </pc:sldChg>
      <pc:sldChg chg="addSp modSp new mod ord">
        <pc:chgData name="Watanabe Go" userId="eca159047afb4479" providerId="LiveId" clId="{526BB4C3-B3EF-498A-B04F-5AAF407C28D9}" dt="2021-03-24T09:15:14.535" v="19492" actId="20577"/>
        <pc:sldMkLst>
          <pc:docMk/>
          <pc:sldMk cId="54489904" sldId="480"/>
        </pc:sldMkLst>
        <pc:spChg chg="mod">
          <ac:chgData name="Watanabe Go" userId="eca159047afb4479" providerId="LiveId" clId="{526BB4C3-B3EF-498A-B04F-5AAF407C28D9}" dt="2021-03-24T09:15:14.535" v="19492" actId="20577"/>
          <ac:spMkLst>
            <pc:docMk/>
            <pc:sldMk cId="54489904" sldId="480"/>
            <ac:spMk id="2" creationId="{52CCB082-AD7B-4EDD-8FB2-1376956CF381}"/>
          </ac:spMkLst>
        </pc:spChg>
        <pc:spChg chg="add mod">
          <ac:chgData name="Watanabe Go" userId="eca159047afb4479" providerId="LiveId" clId="{526BB4C3-B3EF-498A-B04F-5AAF407C28D9}" dt="2021-03-23T16:32:11.471" v="6990" actId="14100"/>
          <ac:spMkLst>
            <pc:docMk/>
            <pc:sldMk cId="54489904" sldId="480"/>
            <ac:spMk id="7" creationId="{8A6FDF90-4178-47AF-857E-C2ABD2726B16}"/>
          </ac:spMkLst>
        </pc:spChg>
        <pc:spChg chg="add mod">
          <ac:chgData name="Watanabe Go" userId="eca159047afb4479" providerId="LiveId" clId="{526BB4C3-B3EF-498A-B04F-5AAF407C28D9}" dt="2021-03-23T16:32:34.238" v="7020" actId="20577"/>
          <ac:spMkLst>
            <pc:docMk/>
            <pc:sldMk cId="54489904" sldId="480"/>
            <ac:spMk id="8" creationId="{1F32A8EA-2356-4BFD-88A6-F46F8821CC31}"/>
          </ac:spMkLst>
        </pc:spChg>
        <pc:spChg chg="add mod">
          <ac:chgData name="Watanabe Go" userId="eca159047afb4479" providerId="LiveId" clId="{526BB4C3-B3EF-498A-B04F-5AAF407C28D9}" dt="2021-03-23T16:34:37.884" v="7160" actId="20577"/>
          <ac:spMkLst>
            <pc:docMk/>
            <pc:sldMk cId="54489904" sldId="480"/>
            <ac:spMk id="9" creationId="{2799C0A5-3175-4841-A939-A62655AA288C}"/>
          </ac:spMkLst>
        </pc:spChg>
        <pc:picChg chg="add mod">
          <ac:chgData name="Watanabe Go" userId="eca159047afb4479" providerId="LiveId" clId="{526BB4C3-B3EF-498A-B04F-5AAF407C28D9}" dt="2021-03-23T16:21:38.607" v="6360" actId="1076"/>
          <ac:picMkLst>
            <pc:docMk/>
            <pc:sldMk cId="54489904" sldId="480"/>
            <ac:picMk id="6" creationId="{8887009D-B2B5-4281-BFBE-00CDC4CCB5DD}"/>
          </ac:picMkLst>
        </pc:picChg>
      </pc:sldChg>
      <pc:sldChg chg="modSp add del mod ord">
        <pc:chgData name="Watanabe Go" userId="eca159047afb4479" providerId="LiveId" clId="{526BB4C3-B3EF-498A-B04F-5AAF407C28D9}" dt="2021-03-24T05:59:53.480" v="18715" actId="47"/>
        <pc:sldMkLst>
          <pc:docMk/>
          <pc:sldMk cId="3107215663" sldId="481"/>
        </pc:sldMkLst>
        <pc:spChg chg="mod">
          <ac:chgData name="Watanabe Go" userId="eca159047afb4479" providerId="LiveId" clId="{526BB4C3-B3EF-498A-B04F-5AAF407C28D9}" dt="2021-03-23T16:23:18.495" v="6415" actId="20577"/>
          <ac:spMkLst>
            <pc:docMk/>
            <pc:sldMk cId="3107215663" sldId="481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4T06:10:35.290" v="19342" actId="20577"/>
        <pc:sldMkLst>
          <pc:docMk/>
          <pc:sldMk cId="3649165518" sldId="482"/>
        </pc:sldMkLst>
        <pc:spChg chg="mod">
          <ac:chgData name="Watanabe Go" userId="eca159047afb4479" providerId="LiveId" clId="{526BB4C3-B3EF-498A-B04F-5AAF407C28D9}" dt="2021-03-23T16:28:45.175" v="6925" actId="20577"/>
          <ac:spMkLst>
            <pc:docMk/>
            <pc:sldMk cId="3649165518" sldId="482"/>
            <ac:spMk id="2" creationId="{0BBFA8CE-2451-4197-AD19-22CEAD520CAD}"/>
          </ac:spMkLst>
        </pc:spChg>
        <pc:spChg chg="mod">
          <ac:chgData name="Watanabe Go" userId="eca159047afb4479" providerId="LiveId" clId="{526BB4C3-B3EF-498A-B04F-5AAF407C28D9}" dt="2021-03-24T06:10:35.290" v="19342" actId="20577"/>
          <ac:spMkLst>
            <pc:docMk/>
            <pc:sldMk cId="3649165518" sldId="482"/>
            <ac:spMk id="4" creationId="{76385D7B-3423-4117-A464-E70F213ACF1A}"/>
          </ac:spMkLst>
        </pc:spChg>
      </pc:sldChg>
      <pc:sldChg chg="delSp modSp add del mod">
        <pc:chgData name="Watanabe Go" userId="eca159047afb4479" providerId="LiveId" clId="{526BB4C3-B3EF-498A-B04F-5AAF407C28D9}" dt="2021-03-23T16:31:11.684" v="6981" actId="47"/>
        <pc:sldMkLst>
          <pc:docMk/>
          <pc:sldMk cId="2267534655" sldId="483"/>
        </pc:sldMkLst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5" creationId="{34837646-9B82-46CB-B9AE-6D360B58F7E0}"/>
          </ac:spMkLst>
        </pc:spChg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6" creationId="{236CC68F-0BC9-4CF1-A4E7-1ECF07ADCCC9}"/>
          </ac:spMkLst>
        </pc:spChg>
        <pc:picChg chg="mod">
          <ac:chgData name="Watanabe Go" userId="eca159047afb4479" providerId="LiveId" clId="{526BB4C3-B3EF-498A-B04F-5AAF407C28D9}" dt="2021-03-23T16:30:28.061" v="6973" actId="14100"/>
          <ac:picMkLst>
            <pc:docMk/>
            <pc:sldMk cId="2267534655" sldId="483"/>
            <ac:picMk id="4" creationId="{E7253814-E64A-46B9-BC3B-0E3A0FE07F6D}"/>
          </ac:picMkLst>
        </pc:picChg>
      </pc:sldChg>
      <pc:sldChg chg="addSp modSp new mod ord">
        <pc:chgData name="Watanabe Go" userId="eca159047afb4479" providerId="LiveId" clId="{526BB4C3-B3EF-498A-B04F-5AAF407C28D9}" dt="2021-03-23T17:18:56.419" v="9240" actId="255"/>
        <pc:sldMkLst>
          <pc:docMk/>
          <pc:sldMk cId="2325581902" sldId="484"/>
        </pc:sldMkLst>
        <pc:spChg chg="mod">
          <ac:chgData name="Watanabe Go" userId="eca159047afb4479" providerId="LiveId" clId="{526BB4C3-B3EF-498A-B04F-5AAF407C28D9}" dt="2021-03-23T16:55:57.078" v="8290" actId="20577"/>
          <ac:spMkLst>
            <pc:docMk/>
            <pc:sldMk cId="2325581902" sldId="484"/>
            <ac:spMk id="2" creationId="{A374A470-269D-4EA0-8962-E2F6FF25D319}"/>
          </ac:spMkLst>
        </pc:spChg>
        <pc:spChg chg="add mod">
          <ac:chgData name="Watanabe Go" userId="eca159047afb4479" providerId="LiveId" clId="{526BB4C3-B3EF-498A-B04F-5AAF407C28D9}" dt="2021-03-23T17:18:56.419" v="9240" actId="255"/>
          <ac:spMkLst>
            <pc:docMk/>
            <pc:sldMk cId="2325581902" sldId="484"/>
            <ac:spMk id="6" creationId="{4990D8B3-A289-44F4-9566-C1C34C669E41}"/>
          </ac:spMkLst>
        </pc:spChg>
        <pc:spChg chg="add mod">
          <ac:chgData name="Watanabe Go" userId="eca159047afb4479" providerId="LiveId" clId="{526BB4C3-B3EF-498A-B04F-5AAF407C28D9}" dt="2021-03-23T16:31:00.664" v="6980" actId="1076"/>
          <ac:spMkLst>
            <pc:docMk/>
            <pc:sldMk cId="2325581902" sldId="484"/>
            <ac:spMk id="7" creationId="{B356DC7A-34AA-40E6-9ED9-22F6A38007F4}"/>
          </ac:spMkLst>
        </pc:spChg>
        <pc:picChg chg="add mod">
          <ac:chgData name="Watanabe Go" userId="eca159047afb4479" providerId="LiveId" clId="{526BB4C3-B3EF-498A-B04F-5AAF407C28D9}" dt="2021-03-23T16:30:50.356" v="6978" actId="1076"/>
          <ac:picMkLst>
            <pc:docMk/>
            <pc:sldMk cId="2325581902" sldId="484"/>
            <ac:picMk id="5" creationId="{A24EF963-6CE6-41E3-9349-3C3B8B1C2250}"/>
          </ac:picMkLst>
        </pc:picChg>
      </pc:sldChg>
      <pc:sldChg chg="new del">
        <pc:chgData name="Watanabe Go" userId="eca159047afb4479" providerId="LiveId" clId="{526BB4C3-B3EF-498A-B04F-5AAF407C28D9}" dt="2021-03-23T16:38:52.136" v="7256" actId="680"/>
        <pc:sldMkLst>
          <pc:docMk/>
          <pc:sldMk cId="2921302287" sldId="485"/>
        </pc:sldMkLst>
      </pc:sldChg>
      <pc:sldChg chg="new del ord">
        <pc:chgData name="Watanabe Go" userId="eca159047afb4479" providerId="LiveId" clId="{526BB4C3-B3EF-498A-B04F-5AAF407C28D9}" dt="2021-03-23T16:58:37.316" v="8572" actId="47"/>
        <pc:sldMkLst>
          <pc:docMk/>
          <pc:sldMk cId="3540800796" sldId="485"/>
        </pc:sldMkLst>
      </pc:sldChg>
      <pc:sldChg chg="addSp modSp new mod ord">
        <pc:chgData name="Watanabe Go" userId="eca159047afb4479" providerId="LiveId" clId="{526BB4C3-B3EF-498A-B04F-5AAF407C28D9}" dt="2021-03-24T12:12:43.409" v="19971" actId="1037"/>
        <pc:sldMkLst>
          <pc:docMk/>
          <pc:sldMk cId="200465851" sldId="486"/>
        </pc:sldMkLst>
        <pc:spChg chg="mod">
          <ac:chgData name="Watanabe Go" userId="eca159047afb4479" providerId="LiveId" clId="{526BB4C3-B3EF-498A-B04F-5AAF407C28D9}" dt="2021-03-23T16:49:29.666" v="7901" actId="20577"/>
          <ac:spMkLst>
            <pc:docMk/>
            <pc:sldMk cId="200465851" sldId="486"/>
            <ac:spMk id="2" creationId="{21A24B38-D96F-4376-AA53-16B9867E570E}"/>
          </ac:spMkLst>
        </pc:spChg>
        <pc:spChg chg="mod">
          <ac:chgData name="Watanabe Go" userId="eca159047afb4479" providerId="LiveId" clId="{526BB4C3-B3EF-498A-B04F-5AAF407C28D9}" dt="2021-03-24T10:04:08.316" v="19851" actId="20577"/>
          <ac:spMkLst>
            <pc:docMk/>
            <pc:sldMk cId="200465851" sldId="486"/>
            <ac:spMk id="4" creationId="{BE6B7481-2ED3-483F-9E3F-99D3D4CCF9C7}"/>
          </ac:spMkLst>
        </pc:spChg>
        <pc:spChg chg="add mod">
          <ac:chgData name="Watanabe Go" userId="eca159047afb4479" providerId="LiveId" clId="{526BB4C3-B3EF-498A-B04F-5AAF407C28D9}" dt="2021-03-24T12:12:43.409" v="19971" actId="1037"/>
          <ac:spMkLst>
            <pc:docMk/>
            <pc:sldMk cId="200465851" sldId="486"/>
            <ac:spMk id="6" creationId="{883A6878-97A8-4285-8160-A738CCC4EE3A}"/>
          </ac:spMkLst>
        </pc:spChg>
        <pc:picChg chg="add mod">
          <ac:chgData name="Watanabe Go" userId="eca159047afb4479" providerId="LiveId" clId="{526BB4C3-B3EF-498A-B04F-5AAF407C28D9}" dt="2021-03-24T12:12:43.409" v="19971" actId="1037"/>
          <ac:picMkLst>
            <pc:docMk/>
            <pc:sldMk cId="200465851" sldId="486"/>
            <ac:picMk id="5" creationId="{144474E5-D166-4FA1-B333-F3F55AC8B245}"/>
          </ac:picMkLst>
        </pc:picChg>
      </pc:sldChg>
      <pc:sldChg chg="addSp delSp modSp new mod ord">
        <pc:chgData name="Watanabe Go" userId="eca159047afb4479" providerId="LiveId" clId="{526BB4C3-B3EF-498A-B04F-5AAF407C28D9}" dt="2021-03-24T09:11:55.991" v="19439" actId="20578"/>
        <pc:sldMkLst>
          <pc:docMk/>
          <pc:sldMk cId="4073478854" sldId="487"/>
        </pc:sldMkLst>
        <pc:spChg chg="mod">
          <ac:chgData name="Watanabe Go" userId="eca159047afb4479" providerId="LiveId" clId="{526BB4C3-B3EF-498A-B04F-5AAF407C28D9}" dt="2021-03-23T17:01:10.886" v="8684"/>
          <ac:spMkLst>
            <pc:docMk/>
            <pc:sldMk cId="4073478854" sldId="487"/>
            <ac:spMk id="2" creationId="{CC7AA48F-A1A0-4022-A421-8CEB69E50D5E}"/>
          </ac:spMkLst>
        </pc:spChg>
        <pc:spChg chg="mod">
          <ac:chgData name="Watanabe Go" userId="eca159047afb4479" providerId="LiveId" clId="{526BB4C3-B3EF-498A-B04F-5AAF407C28D9}" dt="2021-03-23T18:03:50.541" v="10745" actId="20577"/>
          <ac:spMkLst>
            <pc:docMk/>
            <pc:sldMk cId="4073478854" sldId="487"/>
            <ac:spMk id="4" creationId="{9E2DDBD3-D15F-4E00-A9C8-D5E24F41912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5" creationId="{CA4E53AF-5A04-4BCD-B0A6-09978B25EC40}"/>
          </ac:spMkLst>
        </pc:spChg>
        <pc:spChg chg="add del mod">
          <ac:chgData name="Watanabe Go" userId="eca159047afb4479" providerId="LiveId" clId="{526BB4C3-B3EF-498A-B04F-5AAF407C28D9}" dt="2021-03-23T17:01:57.948" v="8696" actId="478"/>
          <ac:spMkLst>
            <pc:docMk/>
            <pc:sldMk cId="4073478854" sldId="487"/>
            <ac:spMk id="6" creationId="{E529177B-D740-4572-9559-FFF844E6DB9E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7" creationId="{0A9EA705-8592-4689-A095-D8BA9694C37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8" creationId="{4C64A1BD-A522-40AA-8689-72839AC9487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9" creationId="{9E74302A-A97F-4098-ADD1-5F94FFD063A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0" creationId="{AE21332F-582E-42AF-A150-CC05C987971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1" creationId="{B4FC38C8-1854-4697-BB8E-0B9670A5A6A7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2" creationId="{BB4BA249-EBBE-45D2-A35C-502EDC65AB6F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3" creationId="{618AA564-0944-433B-8682-61D9FC1405BB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4" creationId="{22FC19A8-C5BB-4DAD-8FB9-4750036A776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5" creationId="{EDBD4959-0C68-4D47-813D-C2254DFD3BB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6" creationId="{E013A0EF-3558-42CF-89FC-B31DA29D19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7" creationId="{247BA911-FD28-46A7-9BBF-1D730F20E1F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8" creationId="{E07587A1-E349-485E-8354-F7D31D929CC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9" creationId="{C32F77D3-58A7-4CFD-85B5-EF11D88A46B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0" creationId="{394D54CB-DEA2-42A7-A1DF-827FF39CA23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1" creationId="{41C6EA61-661F-4323-893D-FF355986AA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2" creationId="{4D080F6C-B83E-4E7D-B28A-7E5A6798655C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3" creationId="{EBB55641-73B1-4341-B4B3-FCCFBCB226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0" creationId="{8C71A268-BE81-469A-9805-E0B2617709C6}"/>
          </ac:spMkLst>
        </pc:spChg>
        <pc:spChg chg="add mod">
          <ac:chgData name="Watanabe Go" userId="eca159047afb4479" providerId="LiveId" clId="{526BB4C3-B3EF-498A-B04F-5AAF407C28D9}" dt="2021-03-23T18:04:21.472" v="10748" actId="14100"/>
          <ac:spMkLst>
            <pc:docMk/>
            <pc:sldMk cId="4073478854" sldId="487"/>
            <ac:spMk id="33" creationId="{7319D966-AE0A-4078-80F9-D22828A7722D}"/>
          </ac:spMkLst>
        </pc:spChg>
        <pc:spChg chg="add mod">
          <ac:chgData name="Watanabe Go" userId="eca159047afb4479" providerId="LiveId" clId="{526BB4C3-B3EF-498A-B04F-5AAF407C28D9}" dt="2021-03-23T17:53:42.066" v="10592" actId="14100"/>
          <ac:spMkLst>
            <pc:docMk/>
            <pc:sldMk cId="4073478854" sldId="487"/>
            <ac:spMk id="34" creationId="{A8599C6B-EA8D-486C-A964-0CA3650227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5" creationId="{EAFD8EE7-3B37-4975-AC88-A30006FBA3E8}"/>
          </ac:spMkLst>
        </pc:spChg>
        <pc:spChg chg="add mod">
          <ac:chgData name="Watanabe Go" userId="eca159047afb4479" providerId="LiveId" clId="{526BB4C3-B3EF-498A-B04F-5AAF407C28D9}" dt="2021-03-23T18:04:35.360" v="10749" actId="14100"/>
          <ac:spMkLst>
            <pc:docMk/>
            <pc:sldMk cId="4073478854" sldId="487"/>
            <ac:spMk id="36" creationId="{833A70F8-0E0B-49BA-93F7-B8169F736697}"/>
          </ac:spMkLst>
        </pc:sp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4" creationId="{F4FA65CF-8ECC-4446-83FC-FF028BF9E961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5" creationId="{B5A51ED5-96C0-4625-B3CF-23B067289240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6" creationId="{F5891B74-35C2-49EC-AB1E-965A332789C8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7" creationId="{391FDD26-FD22-40BB-B620-B5EC3D55F99F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8" creationId="{DFA900DF-1124-4FF2-A85C-2512CE2C1656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9" creationId="{AD7EE0CD-5F11-44D8-A6CB-809B99BC38B4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1" creationId="{1086380C-18D7-4C53-8392-BD9F32362B7E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2" creationId="{CDB7880A-D7B5-4642-9CD7-BC9AC776E258}"/>
          </ac:cxnSpMkLst>
        </pc:cxnChg>
      </pc:sldChg>
      <pc:sldChg chg="addSp modSp new mod">
        <pc:chgData name="Watanabe Go" userId="eca159047afb4479" providerId="LiveId" clId="{526BB4C3-B3EF-498A-B04F-5AAF407C28D9}" dt="2021-03-24T10:17:59.596" v="19924"/>
        <pc:sldMkLst>
          <pc:docMk/>
          <pc:sldMk cId="1433779419" sldId="488"/>
        </pc:sldMkLst>
        <pc:spChg chg="mod">
          <ac:chgData name="Watanabe Go" userId="eca159047afb4479" providerId="LiveId" clId="{526BB4C3-B3EF-498A-B04F-5AAF407C28D9}" dt="2021-03-24T10:17:59.596" v="19924"/>
          <ac:spMkLst>
            <pc:docMk/>
            <pc:sldMk cId="1433779419" sldId="488"/>
            <ac:spMk id="2" creationId="{93FC7892-7E1C-4B8D-B4F5-05D208F58131}"/>
          </ac:spMkLst>
        </pc:spChg>
        <pc:spChg chg="mod">
          <ac:chgData name="Watanabe Go" userId="eca159047afb4479" providerId="LiveId" clId="{526BB4C3-B3EF-498A-B04F-5AAF407C28D9}" dt="2021-03-23T17:27:19.297" v="9735" actId="20577"/>
          <ac:spMkLst>
            <pc:docMk/>
            <pc:sldMk cId="1433779419" sldId="488"/>
            <ac:spMk id="4" creationId="{5654B3B0-09F3-480A-99B2-D92BA54E1B2E}"/>
          </ac:spMkLst>
        </pc:spChg>
        <pc:spChg chg="add mod">
          <ac:chgData name="Watanabe Go" userId="eca159047afb4479" providerId="LiveId" clId="{526BB4C3-B3EF-498A-B04F-5AAF407C28D9}" dt="2021-03-23T17:19:23.697" v="9245" actId="207"/>
          <ac:spMkLst>
            <pc:docMk/>
            <pc:sldMk cId="1433779419" sldId="488"/>
            <ac:spMk id="5" creationId="{3B053453-1F58-4060-B38E-FE95D09983C5}"/>
          </ac:spMkLst>
        </pc:spChg>
        <pc:spChg chg="add mod">
          <ac:chgData name="Watanabe Go" userId="eca159047afb4479" providerId="LiveId" clId="{526BB4C3-B3EF-498A-B04F-5AAF407C28D9}" dt="2021-03-23T17:20:45.617" v="9367" actId="14100"/>
          <ac:spMkLst>
            <pc:docMk/>
            <pc:sldMk cId="1433779419" sldId="488"/>
            <ac:spMk id="6" creationId="{E9E5E619-0195-41F4-91B3-5954FEBA283D}"/>
          </ac:spMkLst>
        </pc:spChg>
      </pc:sldChg>
      <pc:sldChg chg="addSp delSp modSp new del mod">
        <pc:chgData name="Watanabe Go" userId="eca159047afb4479" providerId="LiveId" clId="{526BB4C3-B3EF-498A-B04F-5AAF407C28D9}" dt="2021-03-23T17:27:23.750" v="9736" actId="47"/>
        <pc:sldMkLst>
          <pc:docMk/>
          <pc:sldMk cId="2939506631" sldId="489"/>
        </pc:sldMkLst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5" creationId="{FBD8707B-3165-4955-8C31-FE70F76B7914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6" creationId="{356F4A34-D3B7-4FA7-8773-730C43FE0F6E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7" creationId="{A78B5013-563A-413F-8A21-7A2C6E89A7EB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8" creationId="{7CB9760B-CF7B-4F5D-B9A0-60913C2D3E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9" creationId="{26A758EA-ECDA-4A8D-84CD-738F18C16DD2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0" creationId="{5EB243F4-0B59-48CF-BD96-C25BEAE400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1" creationId="{44CE4300-1EB2-4883-A4AE-F5EFE9A0D40A}"/>
          </ac:spMkLst>
        </pc:spChg>
      </pc:sldChg>
      <pc:sldChg chg="addSp modSp add mod ord">
        <pc:chgData name="Watanabe Go" userId="eca159047afb4479" providerId="LiveId" clId="{526BB4C3-B3EF-498A-B04F-5AAF407C28D9}" dt="2021-03-24T10:18:06.017" v="19925"/>
        <pc:sldMkLst>
          <pc:docMk/>
          <pc:sldMk cId="1523949235" sldId="490"/>
        </pc:sldMkLst>
        <pc:spChg chg="add mod">
          <ac:chgData name="Watanabe Go" userId="eca159047afb4479" providerId="LiveId" clId="{526BB4C3-B3EF-498A-B04F-5AAF407C28D9}" dt="2021-03-23T17:25:56.518" v="9684" actId="14100"/>
          <ac:spMkLst>
            <pc:docMk/>
            <pc:sldMk cId="1523949235" sldId="490"/>
            <ac:spMk id="5" creationId="{35A2D990-717B-4BDA-86B8-1118B06B9D6F}"/>
          </ac:spMkLst>
        </pc:spChg>
        <pc:spChg chg="mod">
          <ac:chgData name="Watanabe Go" userId="eca159047afb4479" providerId="LiveId" clId="{526BB4C3-B3EF-498A-B04F-5AAF407C28D9}" dt="2021-03-24T10:18:06.017" v="19925"/>
          <ac:spMkLst>
            <pc:docMk/>
            <pc:sldMk cId="1523949235" sldId="490"/>
            <ac:spMk id="7" creationId="{575C8A36-AB24-4153-A730-CB5CE0F5628A}"/>
          </ac:spMkLst>
        </pc:spChg>
      </pc:sldChg>
      <pc:sldChg chg="addSp modSp new mod">
        <pc:chgData name="Watanabe Go" userId="eca159047afb4479" providerId="LiveId" clId="{526BB4C3-B3EF-498A-B04F-5AAF407C28D9}" dt="2021-03-24T10:18:12.396" v="19926"/>
        <pc:sldMkLst>
          <pc:docMk/>
          <pc:sldMk cId="4206676336" sldId="491"/>
        </pc:sldMkLst>
        <pc:spChg chg="mod">
          <ac:chgData name="Watanabe Go" userId="eca159047afb4479" providerId="LiveId" clId="{526BB4C3-B3EF-498A-B04F-5AAF407C28D9}" dt="2021-03-24T10:18:12.396" v="19926"/>
          <ac:spMkLst>
            <pc:docMk/>
            <pc:sldMk cId="4206676336" sldId="491"/>
            <ac:spMk id="2" creationId="{C9F00584-486E-4B1B-B7FF-EC78A8FABE1F}"/>
          </ac:spMkLst>
        </pc:spChg>
        <pc:spChg chg="mod">
          <ac:chgData name="Watanabe Go" userId="eca159047afb4479" providerId="LiveId" clId="{526BB4C3-B3EF-498A-B04F-5AAF407C28D9}" dt="2021-03-23T17:58:17.137" v="10646" actId="20577"/>
          <ac:spMkLst>
            <pc:docMk/>
            <pc:sldMk cId="4206676336" sldId="491"/>
            <ac:spMk id="4" creationId="{F1161458-5357-46A7-ADBE-66D5C8F7E8F2}"/>
          </ac:spMkLst>
        </pc:spChg>
        <pc:spChg chg="add mod">
          <ac:chgData name="Watanabe Go" userId="eca159047afb4479" providerId="LiveId" clId="{526BB4C3-B3EF-498A-B04F-5AAF407C28D9}" dt="2021-03-23T17:35:01.966" v="9884" actId="14100"/>
          <ac:spMkLst>
            <pc:docMk/>
            <pc:sldMk cId="4206676336" sldId="491"/>
            <ac:spMk id="5" creationId="{37F35A38-86D0-4F42-8717-0CB0E918494C}"/>
          </ac:spMkLst>
        </pc:spChg>
        <pc:spChg chg="add mod">
          <ac:chgData name="Watanabe Go" userId="eca159047afb4479" providerId="LiveId" clId="{526BB4C3-B3EF-498A-B04F-5AAF407C28D9}" dt="2021-03-23T17:32:30.165" v="9823" actId="14100"/>
          <ac:spMkLst>
            <pc:docMk/>
            <pc:sldMk cId="4206676336" sldId="491"/>
            <ac:spMk id="6" creationId="{8DEE53A5-0654-435E-9545-999BF435DBD1}"/>
          </ac:spMkLst>
        </pc:spChg>
      </pc:sldChg>
      <pc:sldChg chg="addSp modSp new mod">
        <pc:chgData name="Watanabe Go" userId="eca159047afb4479" providerId="LiveId" clId="{526BB4C3-B3EF-498A-B04F-5AAF407C28D9}" dt="2021-03-24T10:18:53.699" v="19942" actId="20577"/>
        <pc:sldMkLst>
          <pc:docMk/>
          <pc:sldMk cId="4063572201" sldId="492"/>
        </pc:sldMkLst>
        <pc:spChg chg="mod">
          <ac:chgData name="Watanabe Go" userId="eca159047afb4479" providerId="LiveId" clId="{526BB4C3-B3EF-498A-B04F-5AAF407C28D9}" dt="2021-03-24T10:18:53.699" v="19942" actId="20577"/>
          <ac:spMkLst>
            <pc:docMk/>
            <pc:sldMk cId="4063572201" sldId="492"/>
            <ac:spMk id="2" creationId="{D649CB6C-BFA4-401B-A8D2-533EA94E2C08}"/>
          </ac:spMkLst>
        </pc:spChg>
        <pc:spChg chg="mod">
          <ac:chgData name="Watanabe Go" userId="eca159047afb4479" providerId="LiveId" clId="{526BB4C3-B3EF-498A-B04F-5AAF407C28D9}" dt="2021-03-23T17:58:27.836" v="10662" actId="20577"/>
          <ac:spMkLst>
            <pc:docMk/>
            <pc:sldMk cId="4063572201" sldId="492"/>
            <ac:spMk id="4" creationId="{2D89B752-01F1-4461-9715-C6BE3EEFD1B8}"/>
          </ac:spMkLst>
        </pc:spChg>
        <pc:spChg chg="add mod">
          <ac:chgData name="Watanabe Go" userId="eca159047afb4479" providerId="LiveId" clId="{526BB4C3-B3EF-498A-B04F-5AAF407C28D9}" dt="2021-03-23T17:52:10.147" v="10543" actId="14100"/>
          <ac:spMkLst>
            <pc:docMk/>
            <pc:sldMk cId="4063572201" sldId="492"/>
            <ac:spMk id="5" creationId="{9DC932DB-ADE3-44AD-8E05-A7915095F7E2}"/>
          </ac:spMkLst>
        </pc:spChg>
        <pc:spChg chg="add mod">
          <ac:chgData name="Watanabe Go" userId="eca159047afb4479" providerId="LiveId" clId="{526BB4C3-B3EF-498A-B04F-5AAF407C28D9}" dt="2021-03-23T17:52:16.869" v="10548" actId="1038"/>
          <ac:spMkLst>
            <pc:docMk/>
            <pc:sldMk cId="4063572201" sldId="492"/>
            <ac:spMk id="6" creationId="{3EB8B17A-FD47-41B4-AE18-62552C82AAC7}"/>
          </ac:spMkLst>
        </pc:spChg>
      </pc:sldChg>
      <pc:sldChg chg="addSp modSp new mod">
        <pc:chgData name="Watanabe Go" userId="eca159047afb4479" providerId="LiveId" clId="{526BB4C3-B3EF-498A-B04F-5AAF407C28D9}" dt="2021-03-24T05:38:50.052" v="18136" actId="27636"/>
        <pc:sldMkLst>
          <pc:docMk/>
          <pc:sldMk cId="517103015" sldId="493"/>
        </pc:sldMkLst>
        <pc:spChg chg="mod">
          <ac:chgData name="Watanabe Go" userId="eca159047afb4479" providerId="LiveId" clId="{526BB4C3-B3EF-498A-B04F-5AAF407C28D9}" dt="2021-03-23T18:05:26.591" v="10826" actId="20577"/>
          <ac:spMkLst>
            <pc:docMk/>
            <pc:sldMk cId="517103015" sldId="493"/>
            <ac:spMk id="2" creationId="{CDFDCC6F-5D6B-45E7-984D-4680F3376926}"/>
          </ac:spMkLst>
        </pc:spChg>
        <pc:spChg chg="mod">
          <ac:chgData name="Watanabe Go" userId="eca159047afb4479" providerId="LiveId" clId="{526BB4C3-B3EF-498A-B04F-5AAF407C28D9}" dt="2021-03-24T05:38:50.052" v="18136" actId="27636"/>
          <ac:spMkLst>
            <pc:docMk/>
            <pc:sldMk cId="517103015" sldId="493"/>
            <ac:spMk id="4" creationId="{3DDA1603-BC55-498C-867D-85053D8BCD66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5" creationId="{8E6C178C-B43F-410D-BFC1-2E4F337F0B57}"/>
          </ac:spMkLst>
        </pc:spChg>
        <pc:spChg chg="add mod">
          <ac:chgData name="Watanabe Go" userId="eca159047afb4479" providerId="LiveId" clId="{526BB4C3-B3EF-498A-B04F-5AAF407C28D9}" dt="2021-03-23T18:18:21.952" v="11369" actId="20577"/>
          <ac:spMkLst>
            <pc:docMk/>
            <pc:sldMk cId="517103015" sldId="493"/>
            <ac:spMk id="6" creationId="{BC44B0B3-DE59-4905-A34C-F9A52DEDC733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7" creationId="{71CC3552-8138-433B-A9F7-11EB38BC96E5}"/>
          </ac:spMkLst>
        </pc:spChg>
        <pc:spChg chg="add mod">
          <ac:chgData name="Watanabe Go" userId="eca159047afb4479" providerId="LiveId" clId="{526BB4C3-B3EF-498A-B04F-5AAF407C28D9}" dt="2021-03-23T18:13:27.943" v="11029" actId="1076"/>
          <ac:spMkLst>
            <pc:docMk/>
            <pc:sldMk cId="517103015" sldId="493"/>
            <ac:spMk id="8" creationId="{7C364B46-583C-42C0-BBDA-8EBE5D80B9DF}"/>
          </ac:spMkLst>
        </pc:spChg>
        <pc:spChg chg="add mod">
          <ac:chgData name="Watanabe Go" userId="eca159047afb4479" providerId="LiveId" clId="{526BB4C3-B3EF-498A-B04F-5AAF407C28D9}" dt="2021-03-23T18:15:59.298" v="11280" actId="20577"/>
          <ac:spMkLst>
            <pc:docMk/>
            <pc:sldMk cId="517103015" sldId="493"/>
            <ac:spMk id="9" creationId="{BEE62B98-F330-4035-A350-63B403910F55}"/>
          </ac:spMkLst>
        </pc:spChg>
        <pc:spChg chg="add mod">
          <ac:chgData name="Watanabe Go" userId="eca159047afb4479" providerId="LiveId" clId="{526BB4C3-B3EF-498A-B04F-5AAF407C28D9}" dt="2021-03-23T18:17:29.062" v="11367" actId="20577"/>
          <ac:spMkLst>
            <pc:docMk/>
            <pc:sldMk cId="517103015" sldId="493"/>
            <ac:spMk id="10" creationId="{1224D166-ACB1-452F-B768-CA1ACEA62EA4}"/>
          </ac:spMkLst>
        </pc:spChg>
      </pc:sldChg>
      <pc:sldChg chg="modSp new mod">
        <pc:chgData name="Watanabe Go" userId="eca159047afb4479" providerId="LiveId" clId="{526BB4C3-B3EF-498A-B04F-5AAF407C28D9}" dt="2021-03-24T09:06:52.865" v="19392" actId="20577"/>
        <pc:sldMkLst>
          <pc:docMk/>
          <pc:sldMk cId="3463099410" sldId="494"/>
        </pc:sldMkLst>
        <pc:spChg chg="mod">
          <ac:chgData name="Watanabe Go" userId="eca159047afb4479" providerId="LiveId" clId="{526BB4C3-B3EF-498A-B04F-5AAF407C28D9}" dt="2021-03-23T18:19:56.246" v="11404" actId="20577"/>
          <ac:spMkLst>
            <pc:docMk/>
            <pc:sldMk cId="3463099410" sldId="494"/>
            <ac:spMk id="2" creationId="{FA417453-0B3A-427B-9A3C-27C49F33604E}"/>
          </ac:spMkLst>
        </pc:spChg>
        <pc:spChg chg="mod">
          <ac:chgData name="Watanabe Go" userId="eca159047afb4479" providerId="LiveId" clId="{526BB4C3-B3EF-498A-B04F-5AAF407C28D9}" dt="2021-03-24T09:06:52.865" v="19392" actId="20577"/>
          <ac:spMkLst>
            <pc:docMk/>
            <pc:sldMk cId="3463099410" sldId="494"/>
            <ac:spMk id="4" creationId="{9B7A8198-25FC-414F-826E-C7AC6621798B}"/>
          </ac:spMkLst>
        </pc:spChg>
      </pc:sldChg>
      <pc:sldChg chg="addSp delSp modSp new mod ord">
        <pc:chgData name="Watanabe Go" userId="eca159047afb4479" providerId="LiveId" clId="{526BB4C3-B3EF-498A-B04F-5AAF407C28D9}" dt="2021-03-24T09:12:05.946" v="19441"/>
        <pc:sldMkLst>
          <pc:docMk/>
          <pc:sldMk cId="1326509478" sldId="495"/>
        </pc:sldMkLst>
        <pc:spChg chg="mod">
          <ac:chgData name="Watanabe Go" userId="eca159047afb4479" providerId="LiveId" clId="{526BB4C3-B3EF-498A-B04F-5AAF407C28D9}" dt="2021-03-24T09:08:15.106" v="19423" actId="20577"/>
          <ac:spMkLst>
            <pc:docMk/>
            <pc:sldMk cId="1326509478" sldId="495"/>
            <ac:spMk id="2" creationId="{D25D8E34-EFD7-44E1-90B4-F9F4B9F995E9}"/>
          </ac:spMkLst>
        </pc:spChg>
        <pc:spChg chg="mod">
          <ac:chgData name="Watanabe Go" userId="eca159047afb4479" providerId="LiveId" clId="{526BB4C3-B3EF-498A-B04F-5AAF407C28D9}" dt="2021-03-24T09:08:33.088" v="19434" actId="20577"/>
          <ac:spMkLst>
            <pc:docMk/>
            <pc:sldMk cId="1326509478" sldId="495"/>
            <ac:spMk id="4" creationId="{1AF54918-56F1-42EA-9A06-83170C14BF14}"/>
          </ac:spMkLst>
        </pc:spChg>
        <pc:picChg chg="add del">
          <ac:chgData name="Watanabe Go" userId="eca159047afb4479" providerId="LiveId" clId="{526BB4C3-B3EF-498A-B04F-5AAF407C28D9}" dt="2021-03-24T09:11:16.118" v="19436" actId="478"/>
          <ac:picMkLst>
            <pc:docMk/>
            <pc:sldMk cId="1326509478" sldId="495"/>
            <ac:picMk id="6" creationId="{2A6CE234-A208-48F1-B5D6-38C1A93383F5}"/>
          </ac:picMkLst>
        </pc:picChg>
      </pc:sldChg>
      <pc:sldChg chg="addSp delSp modSp add mod">
        <pc:chgData name="Watanabe Go" userId="eca159047afb4479" providerId="LiveId" clId="{526BB4C3-B3EF-498A-B04F-5AAF407C28D9}" dt="2021-03-24T04:06:00.620" v="13462" actId="20577"/>
        <pc:sldMkLst>
          <pc:docMk/>
          <pc:sldMk cId="3032997743" sldId="496"/>
        </pc:sldMkLst>
        <pc:spChg chg="add del mod">
          <ac:chgData name="Watanabe Go" userId="eca159047afb4479" providerId="LiveId" clId="{526BB4C3-B3EF-498A-B04F-5AAF407C28D9}" dt="2021-03-24T04:00:37.664" v="13385"/>
          <ac:spMkLst>
            <pc:docMk/>
            <pc:sldMk cId="3032997743" sldId="496"/>
            <ac:spMk id="4" creationId="{195660CC-59A8-44DC-84EA-8FFACCD2E739}"/>
          </ac:spMkLst>
        </pc:spChg>
        <pc:spChg chg="mod">
          <ac:chgData name="Watanabe Go" userId="eca159047afb4479" providerId="LiveId" clId="{526BB4C3-B3EF-498A-B04F-5AAF407C28D9}" dt="2021-03-24T04:02:43.399" v="13424" actId="207"/>
          <ac:spMkLst>
            <pc:docMk/>
            <pc:sldMk cId="3032997743" sldId="496"/>
            <ac:spMk id="5" creationId="{825F03BC-92B1-4F36-B63A-10011F02E550}"/>
          </ac:spMkLst>
        </pc:spChg>
        <pc:spChg chg="add del">
          <ac:chgData name="Watanabe Go" userId="eca159047afb4479" providerId="LiveId" clId="{526BB4C3-B3EF-498A-B04F-5AAF407C28D9}" dt="2021-03-24T03:57:33.717" v="13319" actId="478"/>
          <ac:spMkLst>
            <pc:docMk/>
            <pc:sldMk cId="3032997743" sldId="496"/>
            <ac:spMk id="6" creationId="{365C2142-EBAC-404B-8F35-532E0335C31A}"/>
          </ac:spMkLst>
        </pc:spChg>
        <pc:spChg chg="del mod">
          <ac:chgData name="Watanabe Go" userId="eca159047afb4479" providerId="LiveId" clId="{526BB4C3-B3EF-498A-B04F-5AAF407C28D9}" dt="2021-03-24T04:04:24.288" v="13426" actId="478"/>
          <ac:spMkLst>
            <pc:docMk/>
            <pc:sldMk cId="3032997743" sldId="496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3:57:27.474" v="13317" actId="478"/>
          <ac:spMkLst>
            <pc:docMk/>
            <pc:sldMk cId="3032997743" sldId="496"/>
            <ac:spMk id="9" creationId="{18631A12-42CF-4B9F-BAA3-4F3DBF9273A2}"/>
          </ac:spMkLst>
        </pc:spChg>
        <pc:spChg chg="add mod">
          <ac:chgData name="Watanabe Go" userId="eca159047afb4479" providerId="LiveId" clId="{526BB4C3-B3EF-498A-B04F-5AAF407C28D9}" dt="2021-03-24T04:04:44.904" v="13432" actId="14100"/>
          <ac:spMkLst>
            <pc:docMk/>
            <pc:sldMk cId="3032997743" sldId="496"/>
            <ac:spMk id="10" creationId="{C01F8F3E-4258-405E-BC12-5458F21DE3C8}"/>
          </ac:spMkLst>
        </pc:spChg>
        <pc:spChg chg="add mod">
          <ac:chgData name="Watanabe Go" userId="eca159047afb4479" providerId="LiveId" clId="{526BB4C3-B3EF-498A-B04F-5AAF407C28D9}" dt="2021-03-24T04:05:43.379" v="13449" actId="14100"/>
          <ac:spMkLst>
            <pc:docMk/>
            <pc:sldMk cId="3032997743" sldId="496"/>
            <ac:spMk id="11" creationId="{1E602B5E-3838-42F6-9E90-508716EDDA52}"/>
          </ac:spMkLst>
        </pc:spChg>
        <pc:spChg chg="add mod">
          <ac:chgData name="Watanabe Go" userId="eca159047afb4479" providerId="LiveId" clId="{526BB4C3-B3EF-498A-B04F-5AAF407C28D9}" dt="2021-03-24T04:06:00.620" v="13462" actId="20577"/>
          <ac:spMkLst>
            <pc:docMk/>
            <pc:sldMk cId="3032997743" sldId="496"/>
            <ac:spMk id="12" creationId="{6B813AA9-6400-47A0-B884-048BFD0AB52A}"/>
          </ac:spMkLst>
        </pc:spChg>
      </pc:sldChg>
      <pc:sldChg chg="addSp delSp modSp add mod">
        <pc:chgData name="Watanabe Go" userId="eca159047afb4479" providerId="LiveId" clId="{526BB4C3-B3EF-498A-B04F-5AAF407C28D9}" dt="2021-03-24T04:51:33.544" v="14968" actId="1035"/>
        <pc:sldMkLst>
          <pc:docMk/>
          <pc:sldMk cId="336904863" sldId="497"/>
        </pc:sldMkLst>
        <pc:spChg chg="mod">
          <ac:chgData name="Watanabe Go" userId="eca159047afb4479" providerId="LiveId" clId="{526BB4C3-B3EF-498A-B04F-5AAF407C28D9}" dt="2021-03-24T04:29:06.913" v="13811"/>
          <ac:spMkLst>
            <pc:docMk/>
            <pc:sldMk cId="336904863" sldId="497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1:21.084" v="14951" actId="20577"/>
          <ac:spMkLst>
            <pc:docMk/>
            <pc:sldMk cId="336904863" sldId="497"/>
            <ac:spMk id="4" creationId="{195660CC-59A8-44DC-84EA-8FFACCD2E739}"/>
          </ac:spMkLst>
        </pc:spChg>
        <pc:spChg chg="del mod">
          <ac:chgData name="Watanabe Go" userId="eca159047afb4479" providerId="LiveId" clId="{526BB4C3-B3EF-498A-B04F-5AAF407C28D9}" dt="2021-03-24T04:27:19.437" v="13795" actId="478"/>
          <ac:spMkLst>
            <pc:docMk/>
            <pc:sldMk cId="336904863" sldId="497"/>
            <ac:spMk id="5" creationId="{825F03BC-92B1-4F36-B63A-10011F02E550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6" creationId="{365C2142-EBAC-404B-8F35-532E0335C31A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9" creationId="{5C6F9CBA-F770-44FC-A223-D1AD7E93EB03}"/>
          </ac:spMkLst>
        </pc:spChg>
        <pc:spChg chg="del">
          <ac:chgData name="Watanabe Go" userId="eca159047afb4479" providerId="LiveId" clId="{526BB4C3-B3EF-498A-B04F-5AAF407C28D9}" dt="2021-03-24T04:25:53.762" v="13777" actId="478"/>
          <ac:spMkLst>
            <pc:docMk/>
            <pc:sldMk cId="336904863" sldId="497"/>
            <ac:spMk id="10" creationId="{B02371A9-6BBB-4EA2-835E-01613B02B1D4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11" creationId="{EAB58E23-4B24-44D5-B27A-961D02295273}"/>
          </ac:spMkLst>
        </pc:spChg>
        <pc:spChg chg="add 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12" creationId="{31A3D979-792B-45D8-A79D-101A04AE14B9}"/>
          </ac:spMkLst>
        </pc:spChg>
        <pc:picChg chg="add del mod modCrop">
          <ac:chgData name="Watanabe Go" userId="eca159047afb4479" providerId="LiveId" clId="{526BB4C3-B3EF-498A-B04F-5AAF407C28D9}" dt="2021-03-24T04:45:47.922" v="14588" actId="478"/>
          <ac:picMkLst>
            <pc:docMk/>
            <pc:sldMk cId="336904863" sldId="497"/>
            <ac:picMk id="13" creationId="{814D1977-3C0A-43E5-BBF9-04BD3DEE23D4}"/>
          </ac:picMkLst>
        </pc:picChg>
      </pc:sldChg>
      <pc:sldChg chg="addSp modSp new del mod">
        <pc:chgData name="Watanabe Go" userId="eca159047afb4479" providerId="LiveId" clId="{526BB4C3-B3EF-498A-B04F-5AAF407C28D9}" dt="2021-03-24T05:03:37.828" v="15194" actId="47"/>
        <pc:sldMkLst>
          <pc:docMk/>
          <pc:sldMk cId="951641325" sldId="498"/>
        </pc:sldMkLst>
        <pc:spChg chg="mod">
          <ac:chgData name="Watanabe Go" userId="eca159047afb4479" providerId="LiveId" clId="{526BB4C3-B3EF-498A-B04F-5AAF407C28D9}" dt="2021-03-24T04:22:00.040" v="13705"/>
          <ac:spMkLst>
            <pc:docMk/>
            <pc:sldMk cId="951641325" sldId="498"/>
            <ac:spMk id="2" creationId="{0919DBB9-DFE0-447C-8920-29720D64D9B9}"/>
          </ac:spMkLst>
        </pc:spChg>
        <pc:spChg chg="mod">
          <ac:chgData name="Watanabe Go" userId="eca159047afb4479" providerId="LiveId" clId="{526BB4C3-B3EF-498A-B04F-5AAF407C28D9}" dt="2021-03-24T04:22:20.375" v="13773" actId="20577"/>
          <ac:spMkLst>
            <pc:docMk/>
            <pc:sldMk cId="951641325" sldId="498"/>
            <ac:spMk id="4" creationId="{1447856C-9AF1-405B-A9AC-217DC75D8605}"/>
          </ac:spMkLst>
        </pc:spChg>
        <pc:picChg chg="add mod">
          <ac:chgData name="Watanabe Go" userId="eca159047afb4479" providerId="LiveId" clId="{526BB4C3-B3EF-498A-B04F-5AAF407C28D9}" dt="2021-03-24T05:01:43.907" v="15193" actId="1076"/>
          <ac:picMkLst>
            <pc:docMk/>
            <pc:sldMk cId="951641325" sldId="498"/>
            <ac:picMk id="6" creationId="{3F7EF4C0-BF91-46D5-9072-227496515BAF}"/>
          </ac:picMkLst>
        </pc:picChg>
      </pc:sldChg>
      <pc:sldChg chg="addSp delSp modSp new mod">
        <pc:chgData name="Watanabe Go" userId="eca159047afb4479" providerId="LiveId" clId="{526BB4C3-B3EF-498A-B04F-5AAF407C28D9}" dt="2021-03-24T04:55:49.337" v="15005" actId="732"/>
        <pc:sldMkLst>
          <pc:docMk/>
          <pc:sldMk cId="3393544752" sldId="499"/>
        </pc:sldMkLst>
        <pc:spChg chg="mod">
          <ac:chgData name="Watanabe Go" userId="eca159047afb4479" providerId="LiveId" clId="{526BB4C3-B3EF-498A-B04F-5AAF407C28D9}" dt="2021-03-24T04:45:30.620" v="14587" actId="20577"/>
          <ac:spMkLst>
            <pc:docMk/>
            <pc:sldMk cId="3393544752" sldId="499"/>
            <ac:spMk id="2" creationId="{2EE1E527-A3E8-485B-BAC0-BB5918BAE670}"/>
          </ac:spMkLst>
        </pc:spChg>
        <pc:spChg chg="mod">
          <ac:chgData name="Watanabe Go" userId="eca159047afb4479" providerId="LiveId" clId="{526BB4C3-B3EF-498A-B04F-5AAF407C28D9}" dt="2021-03-24T04:51:50.780" v="14970" actId="207"/>
          <ac:spMkLst>
            <pc:docMk/>
            <pc:sldMk cId="3393544752" sldId="499"/>
            <ac:spMk id="4" creationId="{BD1A79A5-7ADE-420B-BEAD-A564164D1C7B}"/>
          </ac:spMkLst>
        </pc:spChg>
        <pc:spChg chg="add del mod">
          <ac:chgData name="Watanabe Go" userId="eca159047afb4479" providerId="LiveId" clId="{526BB4C3-B3EF-498A-B04F-5AAF407C28D9}" dt="2021-03-24T04:41:24.683" v="14369" actId="21"/>
          <ac:spMkLst>
            <pc:docMk/>
            <pc:sldMk cId="3393544752" sldId="499"/>
            <ac:spMk id="5" creationId="{7CDC60B4-013E-4886-BA8F-C486F540A920}"/>
          </ac:spMkLst>
        </pc:spChg>
        <pc:spChg chg="add mod">
          <ac:chgData name="Watanabe Go" userId="eca159047afb4479" providerId="LiveId" clId="{526BB4C3-B3EF-498A-B04F-5AAF407C28D9}" dt="2021-03-24T04:54:16.248" v="14991" actId="1582"/>
          <ac:spMkLst>
            <pc:docMk/>
            <pc:sldMk cId="3393544752" sldId="499"/>
            <ac:spMk id="7" creationId="{3706C51D-9025-4B95-9D36-F797503A4B24}"/>
          </ac:spMkLst>
        </pc:spChg>
        <pc:spChg chg="add mod">
          <ac:chgData name="Watanabe Go" userId="eca159047afb4479" providerId="LiveId" clId="{526BB4C3-B3EF-498A-B04F-5AAF407C28D9}" dt="2021-03-24T04:55:02.567" v="15001" actId="14100"/>
          <ac:spMkLst>
            <pc:docMk/>
            <pc:sldMk cId="3393544752" sldId="499"/>
            <ac:spMk id="8" creationId="{4DD8C8F0-BA1E-4437-BFC7-E38701DEBD3E}"/>
          </ac:spMkLst>
        </pc:spChg>
        <pc:spChg chg="add mod">
          <ac:chgData name="Watanabe Go" userId="eca159047afb4479" providerId="LiveId" clId="{526BB4C3-B3EF-498A-B04F-5AAF407C28D9}" dt="2021-03-24T04:55:05.162" v="15002" actId="14100"/>
          <ac:spMkLst>
            <pc:docMk/>
            <pc:sldMk cId="3393544752" sldId="499"/>
            <ac:spMk id="9" creationId="{7550D3CD-1C1F-42AE-A784-FD96C800DD29}"/>
          </ac:spMkLst>
        </pc:spChg>
        <pc:spChg chg="add mod">
          <ac:chgData name="Watanabe Go" userId="eca159047afb4479" providerId="LiveId" clId="{526BB4C3-B3EF-498A-B04F-5AAF407C28D9}" dt="2021-03-24T04:55:31.741" v="15004" actId="207"/>
          <ac:spMkLst>
            <pc:docMk/>
            <pc:sldMk cId="3393544752" sldId="499"/>
            <ac:spMk id="10" creationId="{1A4C75EE-18B4-4813-907E-00DA8926E3A8}"/>
          </ac:spMkLst>
        </pc:spChg>
        <pc:picChg chg="add mod modCrop">
          <ac:chgData name="Watanabe Go" userId="eca159047afb4479" providerId="LiveId" clId="{526BB4C3-B3EF-498A-B04F-5AAF407C28D9}" dt="2021-03-24T04:55:49.337" v="15005" actId="732"/>
          <ac:picMkLst>
            <pc:docMk/>
            <pc:sldMk cId="3393544752" sldId="499"/>
            <ac:picMk id="6" creationId="{E5B6B962-F429-4A26-BF1A-2F201A5C835E}"/>
          </ac:picMkLst>
        </pc:picChg>
        <pc:cxnChg chg="add mod">
          <ac:chgData name="Watanabe Go" userId="eca159047afb4479" providerId="LiveId" clId="{526BB4C3-B3EF-498A-B04F-5AAF407C28D9}" dt="2021-03-24T04:54:33.530" v="14993" actId="1582"/>
          <ac:cxnSpMkLst>
            <pc:docMk/>
            <pc:sldMk cId="3393544752" sldId="499"/>
            <ac:cxnSpMk id="12" creationId="{94428F28-1B27-4E7F-B043-36FDFF2ECD6A}"/>
          </ac:cxnSpMkLst>
        </pc:cxnChg>
        <pc:cxnChg chg="add mod">
          <ac:chgData name="Watanabe Go" userId="eca159047afb4479" providerId="LiveId" clId="{526BB4C3-B3EF-498A-B04F-5AAF407C28D9}" dt="2021-03-24T04:55:02.567" v="15001" actId="14100"/>
          <ac:cxnSpMkLst>
            <pc:docMk/>
            <pc:sldMk cId="3393544752" sldId="499"/>
            <ac:cxnSpMk id="13" creationId="{CAA1C783-FEB8-4E1D-812F-91901FD20D96}"/>
          </ac:cxnSpMkLst>
        </pc:cxnChg>
        <pc:cxnChg chg="add mod">
          <ac:chgData name="Watanabe Go" userId="eca159047afb4479" providerId="LiveId" clId="{526BB4C3-B3EF-498A-B04F-5AAF407C28D9}" dt="2021-03-24T04:55:05.162" v="15002" actId="14100"/>
          <ac:cxnSpMkLst>
            <pc:docMk/>
            <pc:sldMk cId="3393544752" sldId="499"/>
            <ac:cxnSpMk id="16" creationId="{FBBA4E14-722A-4AA3-8871-82093A6F972D}"/>
          </ac:cxnSpMkLst>
        </pc:cxnChg>
      </pc:sldChg>
      <pc:sldChg chg="addSp modSp new mod">
        <pc:chgData name="Watanabe Go" userId="eca159047afb4479" providerId="LiveId" clId="{526BB4C3-B3EF-498A-B04F-5AAF407C28D9}" dt="2021-03-24T04:51:06.255" v="14948" actId="20577"/>
        <pc:sldMkLst>
          <pc:docMk/>
          <pc:sldMk cId="611991593" sldId="500"/>
        </pc:sldMkLst>
        <pc:spChg chg="mod">
          <ac:chgData name="Watanabe Go" userId="eca159047afb4479" providerId="LiveId" clId="{526BB4C3-B3EF-498A-B04F-5AAF407C28D9}" dt="2021-03-24T04:49:11.922" v="14714"/>
          <ac:spMkLst>
            <pc:docMk/>
            <pc:sldMk cId="611991593" sldId="500"/>
            <ac:spMk id="2" creationId="{75901066-965C-4A88-85CD-42980CA910E3}"/>
          </ac:spMkLst>
        </pc:spChg>
        <pc:spChg chg="mod">
          <ac:chgData name="Watanabe Go" userId="eca159047afb4479" providerId="LiveId" clId="{526BB4C3-B3EF-498A-B04F-5AAF407C28D9}" dt="2021-03-24T04:51:06.255" v="14948" actId="20577"/>
          <ac:spMkLst>
            <pc:docMk/>
            <pc:sldMk cId="611991593" sldId="500"/>
            <ac:spMk id="4" creationId="{9B72B41F-168E-439D-A136-26512D2EBCF6}"/>
          </ac:spMkLst>
        </pc:spChg>
        <pc:spChg chg="add mod">
          <ac:chgData name="Watanabe Go" userId="eca159047afb4479" providerId="LiveId" clId="{526BB4C3-B3EF-498A-B04F-5AAF407C28D9}" dt="2021-03-24T04:50:05.194" v="14840" actId="14100"/>
          <ac:spMkLst>
            <pc:docMk/>
            <pc:sldMk cId="611991593" sldId="500"/>
            <ac:spMk id="7" creationId="{AD302A54-2AEB-425C-9C6C-7BC4E3D9DD45}"/>
          </ac:spMkLst>
        </pc:spChg>
        <pc:picChg chg="add mod modCrop">
          <ac:chgData name="Watanabe Go" userId="eca159047afb4479" providerId="LiveId" clId="{526BB4C3-B3EF-498A-B04F-5AAF407C28D9}" dt="2021-03-24T04:47:28.764" v="14602" actId="208"/>
          <ac:picMkLst>
            <pc:docMk/>
            <pc:sldMk cId="611991593" sldId="500"/>
            <ac:picMk id="6" creationId="{30DFB3AC-5E74-43D0-A1DE-B0B4198EE96E}"/>
          </ac:picMkLst>
        </pc:picChg>
      </pc:sldChg>
      <pc:sldChg chg="modSp add mod">
        <pc:chgData name="Watanabe Go" userId="eca159047afb4479" providerId="LiveId" clId="{526BB4C3-B3EF-498A-B04F-5AAF407C28D9}" dt="2021-03-24T09:58:53.347" v="19826" actId="20577"/>
        <pc:sldMkLst>
          <pc:docMk/>
          <pc:sldMk cId="2439801334" sldId="501"/>
        </pc:sldMkLst>
        <pc:spChg chg="mod">
          <ac:chgData name="Watanabe Go" userId="eca159047afb4479" providerId="LiveId" clId="{526BB4C3-B3EF-498A-B04F-5AAF407C28D9}" dt="2021-03-24T09:58:53.347" v="19826" actId="20577"/>
          <ac:spMkLst>
            <pc:docMk/>
            <pc:sldMk cId="2439801334" sldId="501"/>
            <ac:spMk id="2" creationId="{3AD57A95-D4D1-4E31-BE90-5D5A6CA25D54}"/>
          </ac:spMkLst>
        </pc:spChg>
      </pc:sldChg>
      <pc:sldChg chg="addSp delSp modSp add mod ord">
        <pc:chgData name="Watanabe Go" userId="eca159047afb4479" providerId="LiveId" clId="{526BB4C3-B3EF-498A-B04F-5AAF407C28D9}" dt="2021-03-24T12:11:29.903" v="19955" actId="1037"/>
        <pc:sldMkLst>
          <pc:docMk/>
          <pc:sldMk cId="37388890" sldId="502"/>
        </pc:sldMkLst>
        <pc:spChg chg="add mod">
          <ac:chgData name="Watanabe Go" userId="eca159047afb4479" providerId="LiveId" clId="{526BB4C3-B3EF-498A-B04F-5AAF407C28D9}" dt="2021-03-24T12:11:19.290" v="19952" actId="1037"/>
          <ac:spMkLst>
            <pc:docMk/>
            <pc:sldMk cId="37388890" sldId="502"/>
            <ac:spMk id="2" creationId="{918D0588-314D-4280-A758-3A4720130A00}"/>
          </ac:spMkLst>
        </pc:spChg>
        <pc:spChg chg="mod">
          <ac:chgData name="Watanabe Go" userId="eca159047afb4479" providerId="LiveId" clId="{526BB4C3-B3EF-498A-B04F-5AAF407C28D9}" dt="2021-03-24T05:13:07.651" v="15643" actId="14100"/>
          <ac:spMkLst>
            <pc:docMk/>
            <pc:sldMk cId="37388890" sldId="502"/>
            <ac:spMk id="5" creationId="{35A2D990-717B-4BDA-86B8-1118B06B9D6F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6" creationId="{82D6F67A-884A-49F6-A420-08EDA9B70A02}"/>
          </ac:spMkLst>
        </pc:spChg>
        <pc:spChg chg="mod">
          <ac:chgData name="Watanabe Go" userId="eca159047afb4479" providerId="LiveId" clId="{526BB4C3-B3EF-498A-B04F-5AAF407C28D9}" dt="2021-03-24T09:16:14.469" v="19521" actId="20577"/>
          <ac:spMkLst>
            <pc:docMk/>
            <pc:sldMk cId="37388890" sldId="502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8" creationId="{B33DEE46-6D4D-4C28-B0AC-BC88F3E186C2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9" creationId="{CB95BA1E-3A00-49FB-8519-441DE8A764A2}"/>
          </ac:spMkLst>
        </pc:spChg>
        <pc:spChg chg="add mod">
          <ac:chgData name="Watanabe Go" userId="eca159047afb4479" providerId="LiveId" clId="{526BB4C3-B3EF-498A-B04F-5AAF407C28D9}" dt="2021-03-24T12:11:29.903" v="19955" actId="1037"/>
          <ac:spMkLst>
            <pc:docMk/>
            <pc:sldMk cId="37388890" sldId="502"/>
            <ac:spMk id="10" creationId="{58553BA0-416D-4F56-8BB2-07BBC0FC99FC}"/>
          </ac:spMkLst>
        </pc:spChg>
        <pc:spChg chg="add mod">
          <ac:chgData name="Watanabe Go" userId="eca159047afb4479" providerId="LiveId" clId="{526BB4C3-B3EF-498A-B04F-5AAF407C28D9}" dt="2021-03-24T05:10:26.244" v="15499" actId="1038"/>
          <ac:spMkLst>
            <pc:docMk/>
            <pc:sldMk cId="37388890" sldId="502"/>
            <ac:spMk id="11" creationId="{94F1A040-0E33-4CEE-BCC6-A2A02974C44F}"/>
          </ac:spMkLst>
        </pc:spChg>
        <pc:cxnChg chg="add mod">
          <ac:chgData name="Watanabe Go" userId="eca159047afb4479" providerId="LiveId" clId="{526BB4C3-B3EF-498A-B04F-5AAF407C28D9}" dt="2021-03-24T12:11:19.290" v="19952" actId="1037"/>
          <ac:cxnSpMkLst>
            <pc:docMk/>
            <pc:sldMk cId="37388890" sldId="502"/>
            <ac:cxnSpMk id="12" creationId="{3C9B09FA-AFF6-430B-B325-0B00A757BCDB}"/>
          </ac:cxnSpMkLst>
        </pc:cxnChg>
        <pc:cxnChg chg="add mod">
          <ac:chgData name="Watanabe Go" userId="eca159047afb4479" providerId="LiveId" clId="{526BB4C3-B3EF-498A-B04F-5AAF407C28D9}" dt="2021-03-24T12:11:29.903" v="19955" actId="1037"/>
          <ac:cxnSpMkLst>
            <pc:docMk/>
            <pc:sldMk cId="37388890" sldId="502"/>
            <ac:cxnSpMk id="15" creationId="{C9A0D028-A467-47E1-AAAE-49D81A3505CE}"/>
          </ac:cxnSpMkLst>
        </pc:cxnChg>
        <pc:cxnChg chg="add mod">
          <ac:chgData name="Watanabe Go" userId="eca159047afb4479" providerId="LiveId" clId="{526BB4C3-B3EF-498A-B04F-5AAF407C28D9}" dt="2021-03-24T05:12:06.854" v="15610" actId="208"/>
          <ac:cxnSpMkLst>
            <pc:docMk/>
            <pc:sldMk cId="37388890" sldId="502"/>
            <ac:cxnSpMk id="18" creationId="{EB630082-6B90-4BF7-90ED-55EE66B92741}"/>
          </ac:cxnSpMkLst>
        </pc:cxnChg>
      </pc:sldChg>
      <pc:sldChg chg="new del">
        <pc:chgData name="Watanabe Go" userId="eca159047afb4479" providerId="LiveId" clId="{526BB4C3-B3EF-498A-B04F-5AAF407C28D9}" dt="2021-03-24T05:12:16.401" v="15615" actId="680"/>
        <pc:sldMkLst>
          <pc:docMk/>
          <pc:sldMk cId="2926451914" sldId="503"/>
        </pc:sldMkLst>
      </pc:sldChg>
      <pc:sldChg chg="modSp new mod ord">
        <pc:chgData name="Watanabe Go" userId="eca159047afb4479" providerId="LiveId" clId="{526BB4C3-B3EF-498A-B04F-5AAF407C28D9}" dt="2021-03-24T09:16:21.123" v="19528" actId="20577"/>
        <pc:sldMkLst>
          <pc:docMk/>
          <pc:sldMk cId="3106124405" sldId="503"/>
        </pc:sldMkLst>
        <pc:spChg chg="mod">
          <ac:chgData name="Watanabe Go" userId="eca159047afb4479" providerId="LiveId" clId="{526BB4C3-B3EF-498A-B04F-5AAF407C28D9}" dt="2021-03-24T09:16:21.123" v="19528" actId="20577"/>
          <ac:spMkLst>
            <pc:docMk/>
            <pc:sldMk cId="3106124405" sldId="503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1:42.900" v="18816" actId="20577"/>
          <ac:spMkLst>
            <pc:docMk/>
            <pc:sldMk cId="3106124405" sldId="503"/>
            <ac:spMk id="4" creationId="{E5C3C9D4-8CD7-4AA1-99C1-E871A350AEFC}"/>
          </ac:spMkLst>
        </pc:spChg>
      </pc:sldChg>
      <pc:sldChg chg="modSp add mod ord">
        <pc:chgData name="Watanabe Go" userId="eca159047afb4479" providerId="LiveId" clId="{526BB4C3-B3EF-498A-B04F-5AAF407C28D9}" dt="2021-03-24T09:16:28.546" v="19535" actId="20577"/>
        <pc:sldMkLst>
          <pc:docMk/>
          <pc:sldMk cId="3874115530" sldId="504"/>
        </pc:sldMkLst>
        <pc:spChg chg="mod">
          <ac:chgData name="Watanabe Go" userId="eca159047afb4479" providerId="LiveId" clId="{526BB4C3-B3EF-498A-B04F-5AAF407C28D9}" dt="2021-03-24T09:16:28.546" v="19535" actId="20577"/>
          <ac:spMkLst>
            <pc:docMk/>
            <pc:sldMk cId="3874115530" sldId="504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3:18.209" v="18853" actId="20577"/>
          <ac:spMkLst>
            <pc:docMk/>
            <pc:sldMk cId="3874115530" sldId="504"/>
            <ac:spMk id="4" creationId="{E5C3C9D4-8CD7-4AA1-99C1-E871A350AEFC}"/>
          </ac:spMkLst>
        </pc:spChg>
      </pc:sldChg>
      <pc:sldChg chg="addSp delSp modSp new mod ord">
        <pc:chgData name="Watanabe Go" userId="eca159047afb4479" providerId="LiveId" clId="{526BB4C3-B3EF-498A-B04F-5AAF407C28D9}" dt="2021-03-24T09:35:57.312" v="19708" actId="1076"/>
        <pc:sldMkLst>
          <pc:docMk/>
          <pc:sldMk cId="609787365" sldId="505"/>
        </pc:sldMkLst>
        <pc:spChg chg="mod">
          <ac:chgData name="Watanabe Go" userId="eca159047afb4479" providerId="LiveId" clId="{526BB4C3-B3EF-498A-B04F-5AAF407C28D9}" dt="2021-03-24T09:15:56.034" v="19510" actId="20577"/>
          <ac:spMkLst>
            <pc:docMk/>
            <pc:sldMk cId="609787365" sldId="505"/>
            <ac:spMk id="2" creationId="{061E8CAD-3AB7-432F-B4EF-05C50CEEC3F4}"/>
          </ac:spMkLst>
        </pc:spChg>
        <pc:spChg chg="mod">
          <ac:chgData name="Watanabe Go" userId="eca159047afb4479" providerId="LiveId" clId="{526BB4C3-B3EF-498A-B04F-5AAF407C28D9}" dt="2021-03-24T09:35:43.753" v="19705" actId="20577"/>
          <ac:spMkLst>
            <pc:docMk/>
            <pc:sldMk cId="609787365" sldId="505"/>
            <ac:spMk id="4" creationId="{12F5830D-6204-4C38-BBAD-6A4E8DB42602}"/>
          </ac:spMkLst>
        </pc:spChg>
        <pc:spChg chg="add del mod">
          <ac:chgData name="Watanabe Go" userId="eca159047afb4479" providerId="LiveId" clId="{526BB4C3-B3EF-498A-B04F-5AAF407C28D9}" dt="2021-03-24T09:35:49.138" v="19707" actId="478"/>
          <ac:spMkLst>
            <pc:docMk/>
            <pc:sldMk cId="609787365" sldId="505"/>
            <ac:spMk id="7" creationId="{6F20654E-CDD9-433D-8C1C-386C61DF4562}"/>
          </ac:spMkLst>
        </pc:spChg>
        <pc:spChg chg="add mod">
          <ac:chgData name="Watanabe Go" userId="eca159047afb4479" providerId="LiveId" clId="{526BB4C3-B3EF-498A-B04F-5AAF407C28D9}" dt="2021-03-24T09:35:57.312" v="19708" actId="1076"/>
          <ac:spMkLst>
            <pc:docMk/>
            <pc:sldMk cId="609787365" sldId="505"/>
            <ac:spMk id="9" creationId="{A67D37EB-769A-4F70-8291-8E8C75985995}"/>
          </ac:spMkLst>
        </pc:spChg>
        <pc:picChg chg="add del mod modCrop">
          <ac:chgData name="Watanabe Go" userId="eca159047afb4479" providerId="LiveId" clId="{526BB4C3-B3EF-498A-B04F-5AAF407C28D9}" dt="2021-03-24T09:35:46.568" v="19706" actId="478"/>
          <ac:picMkLst>
            <pc:docMk/>
            <pc:sldMk cId="609787365" sldId="505"/>
            <ac:picMk id="6" creationId="{33C1052C-B68B-4BEE-B5B1-5FB5F15E62E8}"/>
          </ac:picMkLst>
        </pc:picChg>
        <pc:picChg chg="add mod modCrop">
          <ac:chgData name="Watanabe Go" userId="eca159047afb4479" providerId="LiveId" clId="{526BB4C3-B3EF-498A-B04F-5AAF407C28D9}" dt="2021-03-24T09:35:57.312" v="19708" actId="1076"/>
          <ac:picMkLst>
            <pc:docMk/>
            <pc:sldMk cId="609787365" sldId="505"/>
            <ac:picMk id="8" creationId="{175B3F08-111D-42C7-B856-31CE0E2A62B4}"/>
          </ac:picMkLst>
        </pc:picChg>
      </pc:sldChg>
      <pc:sldChg chg="addSp modSp new mod ord">
        <pc:chgData name="Watanabe Go" userId="eca159047afb4479" providerId="LiveId" clId="{526BB4C3-B3EF-498A-B04F-5AAF407C28D9}" dt="2021-03-24T09:16:00.607" v="19514" actId="20577"/>
        <pc:sldMkLst>
          <pc:docMk/>
          <pc:sldMk cId="3761395206" sldId="506"/>
        </pc:sldMkLst>
        <pc:spChg chg="mod">
          <ac:chgData name="Watanabe Go" userId="eca159047afb4479" providerId="LiveId" clId="{526BB4C3-B3EF-498A-B04F-5AAF407C28D9}" dt="2021-03-24T09:16:00.607" v="19514" actId="20577"/>
          <ac:spMkLst>
            <pc:docMk/>
            <pc:sldMk cId="3761395206" sldId="506"/>
            <ac:spMk id="2" creationId="{8A76C3A3-067F-41CE-B4FD-70AEB68FC49D}"/>
          </ac:spMkLst>
        </pc:spChg>
        <pc:spChg chg="mod">
          <ac:chgData name="Watanabe Go" userId="eca159047afb4479" providerId="LiveId" clId="{526BB4C3-B3EF-498A-B04F-5AAF407C28D9}" dt="2021-03-24T05:49:59.237" v="18464" actId="20577"/>
          <ac:spMkLst>
            <pc:docMk/>
            <pc:sldMk cId="3761395206" sldId="506"/>
            <ac:spMk id="4" creationId="{CBBE44AB-D1E3-4B2C-B6E2-9CF911DD41F3}"/>
          </ac:spMkLst>
        </pc:spChg>
        <pc:spChg chg="add mod">
          <ac:chgData name="Watanabe Go" userId="eca159047afb4479" providerId="LiveId" clId="{526BB4C3-B3EF-498A-B04F-5AAF407C28D9}" dt="2021-03-24T05:50:29.192" v="18472" actId="14100"/>
          <ac:spMkLst>
            <pc:docMk/>
            <pc:sldMk cId="3761395206" sldId="506"/>
            <ac:spMk id="7" creationId="{D1751951-7BD7-43C1-BB3D-CBCD5C5C4326}"/>
          </ac:spMkLst>
        </pc:spChg>
        <pc:spChg chg="add mod">
          <ac:chgData name="Watanabe Go" userId="eca159047afb4479" providerId="LiveId" clId="{526BB4C3-B3EF-498A-B04F-5AAF407C28D9}" dt="2021-03-24T05:50:41.285" v="18475" actId="14100"/>
          <ac:spMkLst>
            <pc:docMk/>
            <pc:sldMk cId="3761395206" sldId="506"/>
            <ac:spMk id="8" creationId="{C7B77456-5BD3-460D-8ACD-59EE6A7160FB}"/>
          </ac:spMkLst>
        </pc:spChg>
        <pc:picChg chg="add mod modCrop">
          <ac:chgData name="Watanabe Go" userId="eca159047afb4479" providerId="LiveId" clId="{526BB4C3-B3EF-498A-B04F-5AAF407C28D9}" dt="2021-03-24T05:49:46.343" v="18415" actId="1076"/>
          <ac:picMkLst>
            <pc:docMk/>
            <pc:sldMk cId="3761395206" sldId="506"/>
            <ac:picMk id="6" creationId="{454FA5C3-D68C-415B-9A0F-D85C240EB38C}"/>
          </ac:picMkLst>
        </pc:picChg>
      </pc:sldChg>
      <pc:sldChg chg="modSp new mod">
        <pc:chgData name="Watanabe Go" userId="eca159047afb4479" providerId="LiveId" clId="{526BB4C3-B3EF-498A-B04F-5AAF407C28D9}" dt="2021-03-24T06:06:33.272" v="19072" actId="20577"/>
        <pc:sldMkLst>
          <pc:docMk/>
          <pc:sldMk cId="2371755245" sldId="507"/>
        </pc:sldMkLst>
        <pc:spChg chg="mod">
          <ac:chgData name="Watanabe Go" userId="eca159047afb4479" providerId="LiveId" clId="{526BB4C3-B3EF-498A-B04F-5AAF407C28D9}" dt="2021-03-24T06:06:33.272" v="19072" actId="20577"/>
          <ac:spMkLst>
            <pc:docMk/>
            <pc:sldMk cId="2371755245" sldId="507"/>
            <ac:spMk id="2" creationId="{A1542454-7108-4F95-B907-9CFBBD133999}"/>
          </ac:spMkLst>
        </pc:spChg>
        <pc:spChg chg="mod">
          <ac:chgData name="Watanabe Go" userId="eca159047afb4479" providerId="LiveId" clId="{526BB4C3-B3EF-498A-B04F-5AAF407C28D9}" dt="2021-03-24T06:06:18.819" v="19058" actId="20577"/>
          <ac:spMkLst>
            <pc:docMk/>
            <pc:sldMk cId="2371755245" sldId="507"/>
            <ac:spMk id="4" creationId="{DB92345C-DB61-4E29-AA33-41940444E0F3}"/>
          </ac:spMkLst>
        </pc:spChg>
      </pc:sldChg>
      <pc:sldMasterChg chg="addSldLayout delSldLayout modSldLayout">
        <pc:chgData name="Watanabe Go" userId="eca159047afb4479" providerId="LiveId" clId="{526BB4C3-B3EF-498A-B04F-5AAF407C28D9}" dt="2021-03-24T12:12:00.969" v="19957" actId="20577"/>
        <pc:sldMasterMkLst>
          <pc:docMk/>
          <pc:sldMasterMk cId="3407688336" sldId="2147483648"/>
        </pc:sldMasterMkLst>
        <pc:sldLayoutChg chg="modSp mod">
          <pc:chgData name="Watanabe Go" userId="eca159047afb4479" providerId="LiveId" clId="{526BB4C3-B3EF-498A-B04F-5AAF407C28D9}" dt="2021-03-23T14:06:32.602" v="866" actId="14100"/>
          <pc:sldLayoutMkLst>
            <pc:docMk/>
            <pc:sldMasterMk cId="3407688336" sldId="2147483648"/>
            <pc:sldLayoutMk cId="510873932" sldId="2147483664"/>
          </pc:sldLayoutMkLst>
          <pc:spChg chg="mod">
            <ac:chgData name="Watanabe Go" userId="eca159047afb4479" providerId="LiveId" clId="{526BB4C3-B3EF-498A-B04F-5AAF407C28D9}" dt="2021-03-23T14:06:32.602" v="866" actId="14100"/>
            <ac:spMkLst>
              <pc:docMk/>
              <pc:sldMasterMk cId="3407688336" sldId="2147483648"/>
              <pc:sldLayoutMk cId="510873932" sldId="2147483664"/>
              <ac:spMk id="2" creationId="{54DC0DB3-29A7-4AE2-8BA7-2E8F02901719}"/>
            </ac:spMkLst>
          </pc:spChg>
          <pc:spChg chg="mod">
            <ac:chgData name="Watanabe Go" userId="eca159047afb4479" providerId="LiveId" clId="{526BB4C3-B3EF-498A-B04F-5AAF407C28D9}" dt="2021-03-23T14:05:31.043" v="862" actId="12"/>
            <ac:spMkLst>
              <pc:docMk/>
              <pc:sldMasterMk cId="3407688336" sldId="2147483648"/>
              <pc:sldLayoutMk cId="510873932" sldId="2147483664"/>
              <ac:spMk id="4" creationId="{DCFA3462-EA3C-4E88-A355-CA559FA54F3F}"/>
            </ac:spMkLst>
          </pc:spChg>
        </pc:sldLayoutChg>
        <pc:sldLayoutChg chg="addSp delSp modSp mod">
          <pc:chgData name="Watanabe Go" userId="eca159047afb4479" providerId="LiveId" clId="{526BB4C3-B3EF-498A-B04F-5AAF407C28D9}" dt="2021-03-23T14:06:46.076" v="869"/>
          <pc:sldLayoutMkLst>
            <pc:docMk/>
            <pc:sldMasterMk cId="3407688336" sldId="2147483648"/>
            <pc:sldLayoutMk cId="2156533132" sldId="2147483665"/>
          </pc:sldLayoutMkLst>
          <pc:spChg chg="del mod">
            <ac:chgData name="Watanabe Go" userId="eca159047afb4479" providerId="LiveId" clId="{526BB4C3-B3EF-498A-B04F-5AAF407C28D9}" dt="2021-03-23T14:06:45.659" v="868" actId="478"/>
            <ac:spMkLst>
              <pc:docMk/>
              <pc:sldMasterMk cId="3407688336" sldId="2147483648"/>
              <pc:sldLayoutMk cId="2156533132" sldId="2147483665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6:46.076" v="869"/>
            <ac:spMkLst>
              <pc:docMk/>
              <pc:sldMasterMk cId="3407688336" sldId="2147483648"/>
              <pc:sldLayoutMk cId="2156533132" sldId="2147483665"/>
              <ac:spMk id="4" creationId="{5509DB19-786D-47A6-B6C2-514A98F7F8F7}"/>
            </ac:spMkLst>
          </pc:spChg>
        </pc:sldLayoutChg>
        <pc:sldLayoutChg chg="addSp delSp modSp add mod modTransition">
          <pc:chgData name="Watanabe Go" userId="eca159047afb4479" providerId="LiveId" clId="{526BB4C3-B3EF-498A-B04F-5AAF407C28D9}" dt="2021-03-24T12:12:00.969" v="19957" actId="20577"/>
          <pc:sldLayoutMkLst>
            <pc:docMk/>
            <pc:sldMasterMk cId="3407688336" sldId="2147483648"/>
            <pc:sldLayoutMk cId="486734748" sldId="2147483669"/>
          </pc:sldLayoutMkLst>
          <pc:spChg chg="del mod">
            <ac:chgData name="Watanabe Go" userId="eca159047afb4479" providerId="LiveId" clId="{526BB4C3-B3EF-498A-B04F-5AAF407C28D9}" dt="2021-03-23T14:06:52.936" v="870" actId="478"/>
            <ac:spMkLst>
              <pc:docMk/>
              <pc:sldMasterMk cId="3407688336" sldId="2147483648"/>
              <pc:sldLayoutMk cId="486734748" sldId="2147483669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" creationId="{9156CA15-FA52-44D9-8558-3C03FA1D9A44}"/>
            </ac:spMkLst>
          </pc:spChg>
          <pc:spChg chg="add mod">
            <ac:chgData name="Watanabe Go" userId="eca159047afb4479" providerId="LiveId" clId="{526BB4C3-B3EF-498A-B04F-5AAF407C28D9}" dt="2021-03-24T09:51:57.548" v="19727" actId="20577"/>
            <ac:spMkLst>
              <pc:docMk/>
              <pc:sldMasterMk cId="3407688336" sldId="2147483648"/>
              <pc:sldLayoutMk cId="486734748" sldId="2147483669"/>
              <ac:spMk id="5" creationId="{0BACEB9B-91A2-4857-A02A-BFF2BCB8AE14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" creationId="{856C67A3-0BF9-4875-87B9-E98B9C0AC61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7" creationId="{EC3D38FF-802F-4023-B1F2-E503A903685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8" creationId="{AA15F10B-1ECF-42A8-A3A7-1688D89EFC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9" creationId="{6BE56018-B15B-4F4F-AD77-BA6CB557D461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0" creationId="{5B8019D2-7AE2-4AD0-BC7A-D9EBAA50F2D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3" creationId="{39430EB3-599B-4220-9DC5-C801B8E7F23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7" creationId="{FA1647EF-6FD9-42C4-A8F0-1B5E943E63A5}"/>
            </ac:spMkLst>
          </pc:spChg>
          <pc:spChg chg="add mod">
            <ac:chgData name="Watanabe Go" userId="eca159047afb4479" providerId="LiveId" clId="{526BB4C3-B3EF-498A-B04F-5AAF407C28D9}" dt="2021-03-24T09:50:39.167" v="19722" actId="20577"/>
            <ac:spMkLst>
              <pc:docMk/>
              <pc:sldMasterMk cId="3407688336" sldId="2147483648"/>
              <pc:sldLayoutMk cId="486734748" sldId="2147483669"/>
              <ac:spMk id="19" creationId="{7F91E14D-008D-4AB8-9C16-ECDFA4D4503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2" creationId="{F80977DE-E4E9-4B4F-9829-877A6540BFA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3" creationId="{DD7334D7-0071-42A5-B720-EF97770D8A5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5" creationId="{5884BA5E-1188-4DB4-8F07-CA92F860666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7" creationId="{628C5A7B-E7CE-4F54-9516-C9E7C0D20F5B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8" creationId="{B643624C-1A9D-4AB1-B04E-B2874A0458B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9" creationId="{B8F922C4-D6DF-4939-94F7-A97C53C7A4E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0" creationId="{E3E4E023-63EC-4EE8-9F22-BB8ED763234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1" creationId="{756A5739-90EF-449A-9CB3-A1F01425710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2" creationId="{B28E4B1C-DCDF-481B-8F9C-14C86C1C4E0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3" creationId="{7F13241C-EB8F-454E-8B19-D15FFC5019AB}"/>
            </ac:spMkLst>
          </pc:spChg>
          <pc:spChg chg="add mod">
            <ac:chgData name="Watanabe Go" userId="eca159047afb4479" providerId="LiveId" clId="{526BB4C3-B3EF-498A-B04F-5AAF407C28D9}" dt="2021-03-23T14:03:24.432" v="857" actId="1036"/>
            <ac:spMkLst>
              <pc:docMk/>
              <pc:sldMasterMk cId="3407688336" sldId="2147483648"/>
              <pc:sldLayoutMk cId="486734748" sldId="2147483669"/>
              <ac:spMk id="34" creationId="{1AA98E63-2328-41D3-88E2-93E3BD10546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6" creationId="{388AE16F-932F-41AD-9DE8-2D7785EC4B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7" creationId="{02C6EE8F-D149-48DB-AFC2-81D8DF3BA9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1" creationId="{80881041-DDC1-433E-9619-6C6C9BCE3AD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2" creationId="{8778F4A5-9E3E-4684-B5DC-0384C58511B0}"/>
            </ac:spMkLst>
          </pc:spChg>
          <pc:spChg chg="add mod">
            <ac:chgData name="Watanabe Go" userId="eca159047afb4479" providerId="LiveId" clId="{526BB4C3-B3EF-498A-B04F-5AAF407C28D9}" dt="2021-03-24T09:50:07.334" v="19712" actId="20577"/>
            <ac:spMkLst>
              <pc:docMk/>
              <pc:sldMasterMk cId="3407688336" sldId="2147483648"/>
              <pc:sldLayoutMk cId="486734748" sldId="2147483669"/>
              <ac:spMk id="44" creationId="{9D50BA52-D73D-4663-BFC2-EC821A2779E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5" creationId="{E844FBDB-C021-48D4-BC2F-BA40FBF19B0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6" creationId="{D3F24BCE-78FC-4B9D-9670-7442F48DBDB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7" creationId="{780D3040-B81E-45B1-9831-10472C2EA8A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8" creationId="{EA65120D-4E8A-4E17-8AF0-D6E29C607F9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0" creationId="{1F20D856-FD83-4628-8DC1-65208D1FFC1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1" creationId="{9400C177-311F-4162-BF0D-8B5E6F65552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2" creationId="{B1D8B40E-892F-4398-A4C7-75DF5A743467}"/>
            </ac:spMkLst>
          </pc:spChg>
          <pc:spChg chg="add mod">
            <ac:chgData name="Watanabe Go" userId="eca159047afb4479" providerId="LiveId" clId="{526BB4C3-B3EF-498A-B04F-5AAF407C28D9}" dt="2021-03-24T09:50:12.943" v="19716" actId="20577"/>
            <ac:spMkLst>
              <pc:docMk/>
              <pc:sldMasterMk cId="3407688336" sldId="2147483648"/>
              <pc:sldLayoutMk cId="486734748" sldId="2147483669"/>
              <ac:spMk id="53" creationId="{DD637E90-60BE-44F0-A152-5E521E7D66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4" creationId="{DBE38A73-6F06-4E88-90DB-AADBDE02E25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6" creationId="{E7010AB1-B709-404E-B14F-D60F79C7C1D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9" creationId="{7A16E683-AC1F-48D8-9612-40A6306AD338}"/>
            </ac:spMkLst>
          </pc:spChg>
          <pc:spChg chg="add mod">
            <ac:chgData name="Watanabe Go" userId="eca159047afb4479" providerId="LiveId" clId="{526BB4C3-B3EF-498A-B04F-5AAF407C28D9}" dt="2021-03-24T12:12:00.969" v="19957" actId="20577"/>
            <ac:spMkLst>
              <pc:docMk/>
              <pc:sldMasterMk cId="3407688336" sldId="2147483648"/>
              <pc:sldLayoutMk cId="486734748" sldId="2147483669"/>
              <ac:spMk id="60" creationId="{87443964-5210-4B0E-B2D3-838487E33D5E}"/>
            </ac:spMkLst>
          </pc:spChg>
          <pc:spChg chg="add mod">
            <ac:chgData name="Watanabe Go" userId="eca159047afb4479" providerId="LiveId" clId="{526BB4C3-B3EF-498A-B04F-5AAF407C28D9}" dt="2021-03-24T09:50:10.124" v="19714" actId="20577"/>
            <ac:spMkLst>
              <pc:docMk/>
              <pc:sldMasterMk cId="3407688336" sldId="2147483648"/>
              <pc:sldLayoutMk cId="486734748" sldId="2147483669"/>
              <ac:spMk id="63" creationId="{0B9BD35C-9844-4227-81C5-0CFDB52B2AF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4" creationId="{DEAEC9DE-DBEC-4D94-A56A-A639C96A82D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6" creationId="{693776E0-1D29-41A1-84EB-6BABBF6E810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8" creationId="{34CADCEF-DFFD-425F-88F0-CDE2FD7704C5}"/>
            </ac:spMkLst>
          </pc:spChg>
          <pc:spChg chg="add mod">
            <ac:chgData name="Watanabe Go" userId="eca159047afb4479" providerId="LiveId" clId="{526BB4C3-B3EF-498A-B04F-5AAF407C28D9}" dt="2021-03-23T14:06:53.471" v="871"/>
            <ac:spMkLst>
              <pc:docMk/>
              <pc:sldMasterMk cId="3407688336" sldId="2147483648"/>
              <pc:sldLayoutMk cId="486734748" sldId="2147483669"/>
              <ac:spMk id="69" creationId="{91EC9C4C-D76B-4653-85CE-A40E1534C086}"/>
            </ac:spMkLst>
          </pc:sp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1" creationId="{C4A9B809-B10A-48A4-BC19-243E39F9FDC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2" creationId="{4C31B544-14EC-4183-A3C0-6BE8CE926B5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4" creationId="{C7E102B2-10C4-48D5-8C94-90CA5C7C9C9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5" creationId="{2A768038-355A-46CF-9AB4-8A2D634BBD25}"/>
            </ac:cxnSpMkLst>
          </pc:cxnChg>
          <pc:cxnChg chg="add mod">
            <ac:chgData name="Watanabe Go" userId="eca159047afb4479" providerId="LiveId" clId="{526BB4C3-B3EF-498A-B04F-5AAF407C28D9}" dt="2021-03-23T14:03:24.432" v="857" actId="1036"/>
            <ac:cxnSpMkLst>
              <pc:docMk/>
              <pc:sldMasterMk cId="3407688336" sldId="2147483648"/>
              <pc:sldLayoutMk cId="486734748" sldId="2147483669"/>
              <ac:cxnSpMk id="16" creationId="{088861FB-7F2B-40CE-A56D-E539BA636E2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8" creationId="{9E012CC4-DAA3-493A-A9ED-F3A6EF4D03C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0" creationId="{4FDDCCD3-F513-4D8B-B5CF-1B639A2F1A65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1" creationId="{06AEC98C-7915-4FDD-9BD8-D86A991A3B5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4" creationId="{930C88BF-3CC7-4133-AEA1-D3FB51DB2563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6" creationId="{0A45CD1A-5236-407B-8BFB-1D93F239CEB2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5" creationId="{E2E0C83C-C081-4CCC-A5E3-EBFD5746246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8" creationId="{DC3BC699-9A7F-4009-991A-1DC8EA4B972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9" creationId="{F0717D9F-5789-476F-8C0E-A7269BF109F6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0" creationId="{E60C289D-8D27-42C1-9744-20C90A891E9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3" creationId="{3CA58D0F-5110-4B4E-8D92-5EEFBF2C02E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9" creationId="{C0E0B03A-0EE9-4034-B84C-6A68F538215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5" creationId="{1CE2EC6A-8664-46F7-81BF-6B96DAB29B01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7" creationId="{E6216DD4-8B74-4D05-8091-A4F44C971D1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8" creationId="{4159A596-C480-4441-82BC-275C88EF916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1" creationId="{CFFB2D44-ABD6-44AE-8ACF-843349D61E9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2" creationId="{1CFD6305-9A10-46F2-9EF5-A06A2439188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5" creationId="{18BFD033-7B84-4D7D-8D8F-3B6A0F87A25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7" creationId="{FEFC939F-4049-4A21-A1DB-87C0FD9CFFC2}"/>
            </ac:cxnSpMkLst>
          </pc:cxnChg>
        </pc:sldLayoutChg>
        <pc:sldLayoutChg chg="del">
          <pc:chgData name="Watanabe Go" userId="eca159047afb4479" providerId="LiveId" clId="{526BB4C3-B3EF-498A-B04F-5AAF407C28D9}" dt="2021-03-24T09:18:38.391" v="19559" actId="47"/>
          <pc:sldLayoutMkLst>
            <pc:docMk/>
            <pc:sldMasterMk cId="3407688336" sldId="2147483648"/>
            <pc:sldLayoutMk cId="512598712" sldId="2147483670"/>
          </pc:sldLayoutMkLst>
        </pc:sldLayoutChg>
      </pc:sldMasterChg>
    </pc:docChg>
  </pc:docChgLst>
  <pc:docChgLst>
    <pc:chgData name="Watanabe Go" userId="eca159047afb4479" providerId="LiveId" clId="{FDC88A0E-0AF4-4DDD-A4AB-BE1952E383BB}"/>
    <pc:docChg chg="modSld sldOrd">
      <pc:chgData name="Watanabe Go" userId="eca159047afb4479" providerId="LiveId" clId="{FDC88A0E-0AF4-4DDD-A4AB-BE1952E383BB}" dt="2021-06-02T10:36:43.929" v="48"/>
      <pc:docMkLst>
        <pc:docMk/>
      </pc:docMkLst>
      <pc:sldChg chg="modSp mod">
        <pc:chgData name="Watanabe Go" userId="eca159047afb4479" providerId="LiveId" clId="{FDC88A0E-0AF4-4DDD-A4AB-BE1952E383BB}" dt="2021-06-02T10:01:06.353" v="46" actId="20577"/>
        <pc:sldMkLst>
          <pc:docMk/>
          <pc:sldMk cId="2448767366" sldId="509"/>
        </pc:sldMkLst>
        <pc:spChg chg="mod">
          <ac:chgData name="Watanabe Go" userId="eca159047afb4479" providerId="LiveId" clId="{FDC88A0E-0AF4-4DDD-A4AB-BE1952E383BB}" dt="2021-06-02T10:01:06.353" v="46" actId="20577"/>
          <ac:spMkLst>
            <pc:docMk/>
            <pc:sldMk cId="2448767366" sldId="509"/>
            <ac:spMk id="4" creationId="{FB09BB06-121A-4664-B2FF-D10179C044B0}"/>
          </ac:spMkLst>
        </pc:spChg>
      </pc:sldChg>
      <pc:sldChg chg="modSp mod">
        <pc:chgData name="Watanabe Go" userId="eca159047afb4479" providerId="LiveId" clId="{FDC88A0E-0AF4-4DDD-A4AB-BE1952E383BB}" dt="2021-06-02T09:57:14.831" v="7" actId="207"/>
        <pc:sldMkLst>
          <pc:docMk/>
          <pc:sldMk cId="2529429799" sldId="520"/>
        </pc:sldMkLst>
        <pc:spChg chg="mod">
          <ac:chgData name="Watanabe Go" userId="eca159047afb4479" providerId="LiveId" clId="{FDC88A0E-0AF4-4DDD-A4AB-BE1952E383BB}" dt="2021-06-02T09:57:14.831" v="7" actId="207"/>
          <ac:spMkLst>
            <pc:docMk/>
            <pc:sldMk cId="2529429799" sldId="520"/>
            <ac:spMk id="9" creationId="{A93A5510-142F-4CD4-8DA8-7B3B9062099F}"/>
          </ac:spMkLst>
        </pc:spChg>
      </pc:sldChg>
      <pc:sldChg chg="modSp mod">
        <pc:chgData name="Watanabe Go" userId="eca159047afb4479" providerId="LiveId" clId="{FDC88A0E-0AF4-4DDD-A4AB-BE1952E383BB}" dt="2021-06-02T10:36:43.929" v="48"/>
        <pc:sldMkLst>
          <pc:docMk/>
          <pc:sldMk cId="577870028" sldId="535"/>
        </pc:sldMkLst>
        <pc:spChg chg="mod">
          <ac:chgData name="Watanabe Go" userId="eca159047afb4479" providerId="LiveId" clId="{FDC88A0E-0AF4-4DDD-A4AB-BE1952E383BB}" dt="2021-06-02T10:36:43.929" v="48"/>
          <ac:spMkLst>
            <pc:docMk/>
            <pc:sldMk cId="577870028" sldId="535"/>
            <ac:spMk id="7" creationId="{EFAD6B88-6406-4EAE-9CC7-2626BB3C275E}"/>
          </ac:spMkLst>
        </pc:spChg>
      </pc:sldChg>
      <pc:sldChg chg="modSp mod">
        <pc:chgData name="Watanabe Go" userId="eca159047afb4479" providerId="LiveId" clId="{FDC88A0E-0AF4-4DDD-A4AB-BE1952E383BB}" dt="2021-06-02T10:36:32.325" v="47" actId="21"/>
        <pc:sldMkLst>
          <pc:docMk/>
          <pc:sldMk cId="2417630760" sldId="536"/>
        </pc:sldMkLst>
        <pc:spChg chg="mod">
          <ac:chgData name="Watanabe Go" userId="eca159047afb4479" providerId="LiveId" clId="{FDC88A0E-0AF4-4DDD-A4AB-BE1952E383BB}" dt="2021-06-02T10:36:32.325" v="47" actId="21"/>
          <ac:spMkLst>
            <pc:docMk/>
            <pc:sldMk cId="2417630760" sldId="536"/>
            <ac:spMk id="7" creationId="{EFAD6B88-6406-4EAE-9CC7-2626BB3C275E}"/>
          </ac:spMkLst>
        </pc:spChg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2472267276" sldId="541"/>
        </pc:sldMkLst>
      </pc:sldChg>
      <pc:sldChg chg="addSp modSp mod ord">
        <pc:chgData name="Watanabe Go" userId="eca159047afb4479" providerId="LiveId" clId="{FDC88A0E-0AF4-4DDD-A4AB-BE1952E383BB}" dt="2021-06-02T09:58:22.393" v="15"/>
        <pc:sldMkLst>
          <pc:docMk/>
          <pc:sldMk cId="3151319850" sldId="542"/>
        </pc:sldMkLst>
        <pc:spChg chg="add mod">
          <ac:chgData name="Watanabe Go" userId="eca159047afb4479" providerId="LiveId" clId="{FDC88A0E-0AF4-4DDD-A4AB-BE1952E383BB}" dt="2021-06-02T09:58:07.181" v="13" actId="14100"/>
          <ac:spMkLst>
            <pc:docMk/>
            <pc:sldMk cId="3151319850" sldId="542"/>
            <ac:spMk id="5" creationId="{6CDBECCA-1AE1-4171-9FE7-FB03065871D7}"/>
          </ac:spMkLst>
        </pc:spChg>
      </pc:sldChg>
      <pc:sldChg chg="ord">
        <pc:chgData name="Watanabe Go" userId="eca159047afb4479" providerId="LiveId" clId="{FDC88A0E-0AF4-4DDD-A4AB-BE1952E383BB}" dt="2021-06-02T09:58:44.205" v="17"/>
        <pc:sldMkLst>
          <pc:docMk/>
          <pc:sldMk cId="118775571" sldId="544"/>
        </pc:sldMkLst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3483746814" sldId="545"/>
        </pc:sldMkLst>
      </pc:sldChg>
      <pc:sldChg chg="modSp mod">
        <pc:chgData name="Watanabe Go" userId="eca159047afb4479" providerId="LiveId" clId="{FDC88A0E-0AF4-4DDD-A4AB-BE1952E383BB}" dt="2021-06-02T09:53:27.791" v="6" actId="20577"/>
        <pc:sldMkLst>
          <pc:docMk/>
          <pc:sldMk cId="1780027765" sldId="546"/>
        </pc:sldMkLst>
        <pc:spChg chg="mod">
          <ac:chgData name="Watanabe Go" userId="eca159047afb4479" providerId="LiveId" clId="{FDC88A0E-0AF4-4DDD-A4AB-BE1952E383BB}" dt="2021-06-02T09:53:27.791" v="6" actId="20577"/>
          <ac:spMkLst>
            <pc:docMk/>
            <pc:sldMk cId="1780027765" sldId="546"/>
            <ac:spMk id="4" creationId="{E7DA8D47-C879-4806-9ED7-828A003FD2D3}"/>
          </ac:spMkLst>
        </pc:spChg>
      </pc:sldChg>
    </pc:docChg>
  </pc:docChgLst>
  <pc:docChgLst>
    <pc:chgData name="Watanabe Go" userId="eca159047afb4479" providerId="LiveId" clId="{5E9C4F65-076E-4CCD-8E0F-BD2D262A1133}"/>
    <pc:docChg chg="undo custSel addSld delSld modSld sldOrd delSection modSection">
      <pc:chgData name="Watanabe Go" userId="eca159047afb4479" providerId="LiveId" clId="{5E9C4F65-076E-4CCD-8E0F-BD2D262A1133}" dt="2021-09-22T11:13:52.068" v="14142"/>
      <pc:docMkLst>
        <pc:docMk/>
      </pc:docMkLst>
      <pc:sldChg chg="addSp delSp modSp add del mod">
        <pc:chgData name="Watanabe Go" userId="eca159047afb4479" providerId="LiveId" clId="{5E9C4F65-076E-4CCD-8E0F-BD2D262A1133}" dt="2021-09-22T03:59:58.292" v="7691" actId="47"/>
        <pc:sldMkLst>
          <pc:docMk/>
          <pc:sldMk cId="2972013547" sldId="437"/>
        </pc:sldMkLst>
        <pc:spChg chg="mod">
          <ac:chgData name="Watanabe Go" userId="eca159047afb4479" providerId="LiveId" clId="{5E9C4F65-076E-4CCD-8E0F-BD2D262A1133}" dt="2021-09-22T03:45:48.525" v="7280" actId="27636"/>
          <ac:spMkLst>
            <pc:docMk/>
            <pc:sldMk cId="2972013547" sldId="437"/>
            <ac:spMk id="2" creationId="{83AF9B5B-29E7-4176-B5A9-E78A65D6BA03}"/>
          </ac:spMkLst>
        </pc:spChg>
        <pc:spChg chg="mod">
          <ac:chgData name="Watanabe Go" userId="eca159047afb4479" providerId="LiveId" clId="{5E9C4F65-076E-4CCD-8E0F-BD2D262A1133}" dt="2021-09-22T03:45:48.524" v="7279" actId="27636"/>
          <ac:spMkLst>
            <pc:docMk/>
            <pc:sldMk cId="2972013547" sldId="437"/>
            <ac:spMk id="4" creationId="{E6F3FAFC-D311-4A35-A0DE-BC66D0E56FE9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1" creationId="{10627BC5-A4BB-4824-BD5B-29E709A08B40}"/>
          </ac:spMkLst>
        </pc:spChg>
        <pc:spChg chg="del">
          <ac:chgData name="Watanabe Go" userId="eca159047afb4479" providerId="LiveId" clId="{5E9C4F65-076E-4CCD-8E0F-BD2D262A1133}" dt="2021-09-22T03:46:19.700" v="7281" actId="478"/>
          <ac:spMkLst>
            <pc:docMk/>
            <pc:sldMk cId="2972013547" sldId="437"/>
            <ac:spMk id="42" creationId="{FB737E79-C13D-4C0C-A43D-1C5743655292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8" creationId="{B1618336-3A8E-4D82-BBC2-1555964A4B6C}"/>
          </ac:spMkLst>
        </pc:spChg>
        <pc:spChg chg="mod">
          <ac:chgData name="Watanabe Go" userId="eca159047afb4479" providerId="LiveId" clId="{5E9C4F65-076E-4CCD-8E0F-BD2D262A1133}" dt="2021-09-22T03:47:37.924" v="7300" actId="14100"/>
          <ac:spMkLst>
            <pc:docMk/>
            <pc:sldMk cId="2972013547" sldId="437"/>
            <ac:spMk id="50" creationId="{F9C45928-1323-4284-A3D6-C874B19EEADA}"/>
          </ac:spMkLst>
        </pc:spChg>
        <pc:spChg chg="add mod">
          <ac:chgData name="Watanabe Go" userId="eca159047afb4479" providerId="LiveId" clId="{5E9C4F65-076E-4CCD-8E0F-BD2D262A1133}" dt="2021-09-22T03:47:51.625" v="7309"/>
          <ac:spMkLst>
            <pc:docMk/>
            <pc:sldMk cId="2972013547" sldId="437"/>
            <ac:spMk id="53" creationId="{0E90C7F8-2E15-46E3-89E2-2761E3A547F1}"/>
          </ac:spMkLst>
        </pc:spChg>
      </pc:sldChg>
      <pc:sldChg chg="modSp mod">
        <pc:chgData name="Watanabe Go" userId="eca159047afb4479" providerId="LiveId" clId="{5E9C4F65-076E-4CCD-8E0F-BD2D262A1133}" dt="2021-09-21T15:01:43.688" v="6006" actId="20577"/>
        <pc:sldMkLst>
          <pc:docMk/>
          <pc:sldMk cId="2641555448" sldId="458"/>
        </pc:sldMkLst>
        <pc:spChg chg="mod">
          <ac:chgData name="Watanabe Go" userId="eca159047afb4479" providerId="LiveId" clId="{5E9C4F65-076E-4CCD-8E0F-BD2D262A1133}" dt="2021-09-21T15:01:43.688" v="600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E9C4F65-076E-4CCD-8E0F-BD2D262A1133}" dt="2021-09-19T06:35:38.563" v="16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E9C4F65-076E-4CCD-8E0F-BD2D262A1133}" dt="2021-09-22T10:30:43.255" v="13510"/>
        <pc:sldMkLst>
          <pc:docMk/>
          <pc:sldMk cId="132179337" sldId="467"/>
        </pc:sldMkLst>
        <pc:spChg chg="mod">
          <ac:chgData name="Watanabe Go" userId="eca159047afb4479" providerId="LiveId" clId="{5E9C4F65-076E-4CCD-8E0F-BD2D262A1133}" dt="2021-09-19T06:58:17.126" v="218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5E9C4F65-076E-4CCD-8E0F-BD2D262A1133}" dt="2021-09-22T10:30:43.255" v="13510"/>
          <ac:spMkLst>
            <pc:docMk/>
            <pc:sldMk cId="132179337" sldId="467"/>
            <ac:spMk id="3" creationId="{C9136953-16CC-4FF2-8F30-D7704DD39E9F}"/>
          </ac:spMkLst>
        </pc:spChg>
      </pc:sldChg>
      <pc:sldChg chg="ord">
        <pc:chgData name="Watanabe Go" userId="eca159047afb4479" providerId="LiveId" clId="{5E9C4F65-076E-4CCD-8E0F-BD2D262A1133}" dt="2021-09-20T14:52:20.246" v="2001"/>
        <pc:sldMkLst>
          <pc:docMk/>
          <pc:sldMk cId="3218041130" sldId="471"/>
        </pc:sldMkLst>
      </pc:sldChg>
      <pc:sldChg chg="addSp delSp modSp mod">
        <pc:chgData name="Watanabe Go" userId="eca159047afb4479" providerId="LiveId" clId="{5E9C4F65-076E-4CCD-8E0F-BD2D262A1133}" dt="2021-09-22T10:10:10.885" v="13234"/>
        <pc:sldMkLst>
          <pc:docMk/>
          <pc:sldMk cId="200465851" sldId="486"/>
        </pc:sldMkLst>
        <pc:spChg chg="mod">
          <ac:chgData name="Watanabe Go" userId="eca159047afb4479" providerId="LiveId" clId="{5E9C4F65-076E-4CCD-8E0F-BD2D262A1133}" dt="2021-09-22T10:10:10.885" v="13234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E9C4F65-076E-4CCD-8E0F-BD2D262A1133}" dt="2021-09-19T15:47:35.637" v="1752"/>
          <ac:spMkLst>
            <pc:docMk/>
            <pc:sldMk cId="200465851" sldId="486"/>
            <ac:spMk id="6" creationId="{883A6878-97A8-4285-8160-A738CCC4EE3A}"/>
          </ac:spMkLst>
        </pc:spChg>
        <pc:spChg chg="add del">
          <ac:chgData name="Watanabe Go" userId="eca159047afb4479" providerId="LiveId" clId="{5E9C4F65-076E-4CCD-8E0F-BD2D262A1133}" dt="2021-09-21T16:27:13.422" v="6008" actId="22"/>
          <ac:spMkLst>
            <pc:docMk/>
            <pc:sldMk cId="200465851" sldId="486"/>
            <ac:spMk id="8" creationId="{AB0C8791-A61E-43F1-A763-429F449A6C48}"/>
          </ac:spMkLst>
        </pc:spChg>
        <pc:picChg chg="add del mod">
          <ac:chgData name="Watanabe Go" userId="eca159047afb4479" providerId="LiveId" clId="{5E9C4F65-076E-4CCD-8E0F-BD2D262A1133}" dt="2021-09-22T03:59:44.400" v="7688" actId="21"/>
          <ac:picMkLst>
            <pc:docMk/>
            <pc:sldMk cId="200465851" sldId="486"/>
            <ac:picMk id="8" creationId="{6E782E99-079B-4945-B5F7-B9742C1943FB}"/>
          </ac:picMkLst>
        </pc:picChg>
        <pc:picChg chg="add del mod modCrop">
          <ac:chgData name="Watanabe Go" userId="eca159047afb4479" providerId="LiveId" clId="{5E9C4F65-076E-4CCD-8E0F-BD2D262A1133}" dt="2021-09-22T03:59:15.450" v="7685" actId="478"/>
          <ac:picMkLst>
            <pc:docMk/>
            <pc:sldMk cId="200465851" sldId="486"/>
            <ac:picMk id="10" creationId="{CD3178E9-B36E-4689-AECE-552B23BDB7FE}"/>
          </ac:picMkLst>
        </pc:picChg>
      </pc:sldChg>
      <pc:sldChg chg="addSp delSp modSp add del mod">
        <pc:chgData name="Watanabe Go" userId="eca159047afb4479" providerId="LiveId" clId="{5E9C4F65-076E-4CCD-8E0F-BD2D262A1133}" dt="2021-09-20T16:24:08.258" v="3065" actId="47"/>
        <pc:sldMkLst>
          <pc:docMk/>
          <pc:sldMk cId="1763962950" sldId="508"/>
        </pc:sldMkLst>
        <pc:spChg chg="add del mod">
          <ac:chgData name="Watanabe Go" userId="eca159047afb4479" providerId="LiveId" clId="{5E9C4F65-076E-4CCD-8E0F-BD2D262A1133}" dt="2021-09-20T16:11:41.066" v="2851" actId="21"/>
          <ac:spMkLst>
            <pc:docMk/>
            <pc:sldMk cId="1763962950" sldId="508"/>
            <ac:spMk id="2" creationId="{645DDAD4-051C-45A3-BB47-17F8F49B16FF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4" creationId="{FA2CD145-55E6-48B3-A6B6-894B4177AA90}"/>
          </ac:spMkLst>
        </pc:spChg>
        <pc:spChg chg="add mod">
          <ac:chgData name="Watanabe Go" userId="eca159047afb4479" providerId="LiveId" clId="{5E9C4F65-076E-4CCD-8E0F-BD2D262A1133}" dt="2021-09-20T16:13:38.493" v="2879" actId="164"/>
          <ac:spMkLst>
            <pc:docMk/>
            <pc:sldMk cId="1763962950" sldId="508"/>
            <ac:spMk id="15" creationId="{0ACCE401-709F-48B3-8D8E-6563BAE423B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3" creationId="{01F11DA8-1B70-4047-8FEC-114F4BFCCF7B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5" creationId="{4A592DBE-D253-41B7-AE47-7FE2921F012A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6" creationId="{0CCFE11A-D4A1-4274-92E8-9039D1854DC4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7" creationId="{6627BBCC-8A0D-43DD-95E0-0A578520CD86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8" creationId="{DA5F0230-2588-43FA-9092-195C5E561629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74" creationId="{736EE014-BE84-4E4A-9F49-A8D1EE71E503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5" creationId="{2A2B4DA2-D4AD-42F3-9F11-506CACF4F179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7" creationId="{20705733-C54F-4134-B63E-6D394A50E956}"/>
          </ac:spMkLst>
        </pc:spChg>
        <pc:spChg chg="add mod">
          <ac:chgData name="Watanabe Go" userId="eca159047afb4479" providerId="LiveId" clId="{5E9C4F65-076E-4CCD-8E0F-BD2D262A1133}" dt="2021-09-20T16:05:52.797" v="2627"/>
          <ac:spMkLst>
            <pc:docMk/>
            <pc:sldMk cId="1763962950" sldId="508"/>
            <ac:spMk id="79" creationId="{8004454D-BF85-4B2A-885D-BB928ADCF564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0" creationId="{DF91C464-AD36-4D9A-A0BE-6486A9A89D0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2" creationId="{8C75E37B-74E3-427E-BAA2-A775C5133143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83" creationId="{9ACD5915-DA3B-4443-A111-0FC3BF7FDB94}"/>
          </ac:spMkLst>
        </pc:spChg>
        <pc:spChg chg="add mod">
          <ac:chgData name="Watanabe Go" userId="eca159047afb4479" providerId="LiveId" clId="{5E9C4F65-076E-4CCD-8E0F-BD2D262A1133}" dt="2021-09-20T16:14:45.400" v="2911" actId="1076"/>
          <ac:spMkLst>
            <pc:docMk/>
            <pc:sldMk cId="1763962950" sldId="508"/>
            <ac:spMk id="88" creationId="{B21DF71C-2ABA-4027-A154-5F8A054BEF06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08" creationId="{B4DDA2DE-5CED-449B-834E-9F13567F2EE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3" creationId="{A8C2B9F7-80A7-44A8-AEFD-9A499124E29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4" creationId="{5AC32624-422A-401B-AF12-B53137E8E42E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29" creationId="{C7869789-6DC5-42D1-906D-247A53728018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30" creationId="{E35796B8-07BD-4BA2-8B33-225B2A22CD4A}"/>
          </ac:spMkLst>
        </pc:spChg>
        <pc:grpChg chg="add mod">
          <ac:chgData name="Watanabe Go" userId="eca159047afb4479" providerId="LiveId" clId="{5E9C4F65-076E-4CCD-8E0F-BD2D262A1133}" dt="2021-09-20T16:12:06.724" v="2858" actId="1076"/>
          <ac:grpSpMkLst>
            <pc:docMk/>
            <pc:sldMk cId="1763962950" sldId="508"/>
            <ac:grpSpMk id="7" creationId="{F3B95B4B-1FAF-40F3-80AA-CFF2B375F890}"/>
          </ac:grpSpMkLst>
        </pc:grpChg>
        <pc:grpChg chg="add mod">
          <ac:chgData name="Watanabe Go" userId="eca159047afb4479" providerId="LiveId" clId="{5E9C4F65-076E-4CCD-8E0F-BD2D262A1133}" dt="2021-09-20T16:13:42.225" v="2880" actId="1076"/>
          <ac:grpSpMkLst>
            <pc:docMk/>
            <pc:sldMk cId="1763962950" sldId="508"/>
            <ac:grpSpMk id="16" creationId="{672843FE-F47B-4B09-B832-8051526383AF}"/>
          </ac:grpSpMkLst>
        </pc:grpChg>
        <pc:picChg chg="add del mod">
          <ac:chgData name="Watanabe Go" userId="eca159047afb4479" providerId="LiveId" clId="{5E9C4F65-076E-4CCD-8E0F-BD2D262A1133}" dt="2021-09-20T16:12:55.345" v="2864" actId="21"/>
          <ac:picMkLst>
            <pc:docMk/>
            <pc:sldMk cId="1763962950" sldId="508"/>
            <ac:picMk id="86" creationId="{E14B6EC1-C887-4332-B199-74B536A22FC8}"/>
          </ac:picMkLst>
        </pc:picChg>
        <pc:picChg chg="add mod">
          <ac:chgData name="Watanabe Go" userId="eca159047afb4479" providerId="LiveId" clId="{5E9C4F65-076E-4CCD-8E0F-BD2D262A1133}" dt="2021-09-20T16:13:38.493" v="2879" actId="164"/>
          <ac:picMkLst>
            <pc:docMk/>
            <pc:sldMk cId="1763962950" sldId="508"/>
            <ac:picMk id="87" creationId="{D1DC7F22-FC11-41F7-BA9F-EDD5E8C701C9}"/>
          </ac:picMkLst>
        </pc:picChg>
        <pc:cxnChg chg="add mod">
          <ac:chgData name="Watanabe Go" userId="eca159047afb4479" providerId="LiveId" clId="{5E9C4F65-076E-4CCD-8E0F-BD2D262A1133}" dt="2021-09-20T16:14:14.903" v="2884" actId="208"/>
          <ac:cxnSpMkLst>
            <pc:docMk/>
            <pc:sldMk cId="1763962950" sldId="508"/>
            <ac:cxnSpMk id="20" creationId="{032F851A-F0B3-49A3-A570-6D36B580093E}"/>
          </ac:cxnSpMkLst>
        </pc:cxnChg>
      </pc:sldChg>
      <pc:sldChg chg="del">
        <pc:chgData name="Watanabe Go" userId="eca159047afb4479" providerId="LiveId" clId="{5E9C4F65-076E-4CCD-8E0F-BD2D262A1133}" dt="2021-09-19T15:59:30.053" v="1794" actId="47"/>
        <pc:sldMkLst>
          <pc:docMk/>
          <pc:sldMk cId="2448767366" sldId="509"/>
        </pc:sldMkLst>
      </pc:sldChg>
      <pc:sldChg chg="del">
        <pc:chgData name="Watanabe Go" userId="eca159047afb4479" providerId="LiveId" clId="{5E9C4F65-076E-4CCD-8E0F-BD2D262A1133}" dt="2021-09-19T15:59:37.089" v="1798" actId="47"/>
        <pc:sldMkLst>
          <pc:docMk/>
          <pc:sldMk cId="2853067737" sldId="511"/>
        </pc:sldMkLst>
      </pc:sldChg>
      <pc:sldChg chg="del">
        <pc:chgData name="Watanabe Go" userId="eca159047afb4479" providerId="LiveId" clId="{5E9C4F65-076E-4CCD-8E0F-BD2D262A1133}" dt="2021-09-19T15:59:35.645" v="1797" actId="47"/>
        <pc:sldMkLst>
          <pc:docMk/>
          <pc:sldMk cId="788957156" sldId="513"/>
        </pc:sldMkLst>
      </pc:sldChg>
      <pc:sldChg chg="addSp delSp modSp add mod ord">
        <pc:chgData name="Watanabe Go" userId="eca159047afb4479" providerId="LiveId" clId="{5E9C4F65-076E-4CCD-8E0F-BD2D262A1133}" dt="2021-09-22T10:16:59.152" v="13329"/>
        <pc:sldMkLst>
          <pc:docMk/>
          <pc:sldMk cId="2567791827" sldId="515"/>
        </pc:sldMkLst>
        <pc:spChg chg="mod">
          <ac:chgData name="Watanabe Go" userId="eca159047afb4479" providerId="LiveId" clId="{5E9C4F65-076E-4CCD-8E0F-BD2D262A1133}" dt="2021-09-22T10:16:59.152" v="13329"/>
          <ac:spMkLst>
            <pc:docMk/>
            <pc:sldMk cId="2567791827" sldId="515"/>
            <ac:spMk id="3" creationId="{EAD773A5-9C87-46B2-8A7E-7BCCE46838F5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8" creationId="{A213A951-2B79-4885-9937-5DEA03C2AD00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9" creationId="{84EF2160-9620-4AE5-AA02-67ECAC45556B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0" creationId="{DE829D16-139F-4128-9C7B-423E35603B60}"/>
          </ac:spMkLst>
        </pc:spChg>
        <pc:spChg chg="mod">
          <ac:chgData name="Watanabe Go" userId="eca159047afb4479" providerId="LiveId" clId="{5E9C4F65-076E-4CCD-8E0F-BD2D262A1133}" dt="2021-09-22T08:36:48.347" v="10932" actId="20577"/>
          <ac:spMkLst>
            <pc:docMk/>
            <pc:sldMk cId="2567791827" sldId="515"/>
            <ac:spMk id="11" creationId="{01363D0B-CE8F-4BD3-863C-CE3715F5F5A7}"/>
          </ac:spMkLst>
        </pc:spChg>
        <pc:spChg chg="mod">
          <ac:chgData name="Watanabe Go" userId="eca159047afb4479" providerId="LiveId" clId="{5E9C4F65-076E-4CCD-8E0F-BD2D262A1133}" dt="2021-09-20T16:25:06.324" v="3069" actId="20577"/>
          <ac:spMkLst>
            <pc:docMk/>
            <pc:sldMk cId="2567791827" sldId="515"/>
            <ac:spMk id="14" creationId="{A0555DF8-A335-445D-91F2-A5FE85777902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9" creationId="{5E789F7B-70F5-4085-9556-A97863E55E23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1" creationId="{4FFE18CC-0160-44A4-8117-2FE0699F0890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2" creationId="{0E6A2283-C813-43BA-A001-C09967BF3E77}"/>
          </ac:spMkLst>
        </pc:spChg>
        <pc:spChg chg="add mod">
          <ac:chgData name="Watanabe Go" userId="eca159047afb4479" providerId="LiveId" clId="{5E9C4F65-076E-4CCD-8E0F-BD2D262A1133}" dt="2021-09-22T08:36:12.758" v="10915"/>
          <ac:spMkLst>
            <pc:docMk/>
            <pc:sldMk cId="2567791827" sldId="515"/>
            <ac:spMk id="23" creationId="{10944DF7-1EC4-4213-9E6B-4BF86E661BBD}"/>
          </ac:spMkLst>
        </pc:spChg>
        <pc:spChg chg="add mod">
          <ac:chgData name="Watanabe Go" userId="eca159047afb4479" providerId="LiveId" clId="{5E9C4F65-076E-4CCD-8E0F-BD2D262A1133}" dt="2021-09-20T16:27:08.507" v="3140" actId="1037"/>
          <ac:spMkLst>
            <pc:docMk/>
            <pc:sldMk cId="2567791827" sldId="515"/>
            <ac:spMk id="25" creationId="{8E2C082A-4AF1-4E80-B91D-B7B4FE1ABDA8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6" creationId="{43540A44-201E-42A5-BF8E-9266FC8FD840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7" creationId="{BAF2B012-127C-453C-BF65-55AD0C37AE72}"/>
          </ac:spMkLst>
        </pc:spChg>
        <pc:spChg chg="add mod">
          <ac:chgData name="Watanabe Go" userId="eca159047afb4479" providerId="LiveId" clId="{5E9C4F65-076E-4CCD-8E0F-BD2D262A1133}" dt="2021-09-22T08:35:45.260" v="10888" actId="1076"/>
          <ac:spMkLst>
            <pc:docMk/>
            <pc:sldMk cId="2567791827" sldId="515"/>
            <ac:spMk id="28" creationId="{FE64EA89-6B4B-4BC9-A7AF-293EAAB60155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29" creationId="{915C86A5-C646-4E08-8E6B-7B17236E1B77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30" creationId="{415B1239-8085-4EAF-848E-C23EC858CCD0}"/>
          </ac:spMkLst>
        </pc:spChg>
        <pc:spChg chg="add mod">
          <ac:chgData name="Watanabe Go" userId="eca159047afb4479" providerId="LiveId" clId="{5E9C4F65-076E-4CCD-8E0F-BD2D262A1133}" dt="2021-09-21T18:51:21.787" v="6532" actId="14100"/>
          <ac:spMkLst>
            <pc:docMk/>
            <pc:sldMk cId="2567791827" sldId="515"/>
            <ac:spMk id="31" creationId="{4611F498-0EA0-425D-87D9-990B6FDAA802}"/>
          </ac:spMkLst>
        </pc:spChg>
        <pc:spChg chg="add mod">
          <ac:chgData name="Watanabe Go" userId="eca159047afb4479" providerId="LiveId" clId="{5E9C4F65-076E-4CCD-8E0F-BD2D262A1133}" dt="2021-09-22T08:39:47.314" v="11072" actId="14100"/>
          <ac:spMkLst>
            <pc:docMk/>
            <pc:sldMk cId="2567791827" sldId="515"/>
            <ac:spMk id="32" creationId="{8E978BB5-D4EC-4E27-936A-BCA9EB9DB8A6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46" creationId="{D473013C-9830-4A75-8D37-CE85263DA7C7}"/>
          </ac:spMkLst>
        </pc:spChg>
        <pc:spChg chg="del mod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51" creationId="{E8E35044-945D-4403-9256-213911AB1C1B}"/>
          </ac:spMkLst>
        </pc:spChg>
        <pc:spChg chg="del">
          <ac:chgData name="Watanabe Go" userId="eca159047afb4479" providerId="LiveId" clId="{5E9C4F65-076E-4CCD-8E0F-BD2D262A1133}" dt="2021-09-20T16:28:18.942" v="3197" actId="478"/>
          <ac:spMkLst>
            <pc:docMk/>
            <pc:sldMk cId="2567791827" sldId="515"/>
            <ac:spMk id="66" creationId="{512130E3-D0AA-4481-A240-4EFEB4B24E07}"/>
          </ac:spMkLst>
        </pc:spChg>
        <pc:spChg chg="del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72" creationId="{79FAF785-7A5C-4FD4-A580-222C76432B47}"/>
          </ac:spMkLst>
        </pc:spChg>
      </pc:sldChg>
      <pc:sldChg chg="del">
        <pc:chgData name="Watanabe Go" userId="eca159047afb4479" providerId="LiveId" clId="{5E9C4F65-076E-4CCD-8E0F-BD2D262A1133}" dt="2021-09-19T15:59:38.564" v="1799" actId="47"/>
        <pc:sldMkLst>
          <pc:docMk/>
          <pc:sldMk cId="3600268443" sldId="515"/>
        </pc:sldMkLst>
      </pc:sldChg>
      <pc:sldChg chg="del">
        <pc:chgData name="Watanabe Go" userId="eca159047afb4479" providerId="LiveId" clId="{5E9C4F65-076E-4CCD-8E0F-BD2D262A1133}" dt="2021-09-19T15:59:50.584" v="1800" actId="47"/>
        <pc:sldMkLst>
          <pc:docMk/>
          <pc:sldMk cId="1794302149" sldId="516"/>
        </pc:sldMkLst>
      </pc:sldChg>
      <pc:sldChg chg="del">
        <pc:chgData name="Watanabe Go" userId="eca159047afb4479" providerId="LiveId" clId="{5E9C4F65-076E-4CCD-8E0F-BD2D262A1133}" dt="2021-09-19T16:00:44.394" v="1822" actId="47"/>
        <pc:sldMkLst>
          <pc:docMk/>
          <pc:sldMk cId="2529429799" sldId="520"/>
        </pc:sldMkLst>
      </pc:sldChg>
      <pc:sldChg chg="del">
        <pc:chgData name="Watanabe Go" userId="eca159047afb4479" providerId="LiveId" clId="{5E9C4F65-076E-4CCD-8E0F-BD2D262A1133}" dt="2021-09-19T15:59:34.298" v="1796" actId="47"/>
        <pc:sldMkLst>
          <pc:docMk/>
          <pc:sldMk cId="3725700643" sldId="523"/>
        </pc:sldMkLst>
      </pc:sldChg>
      <pc:sldChg chg="del">
        <pc:chgData name="Watanabe Go" userId="eca159047afb4479" providerId="LiveId" clId="{5E9C4F65-076E-4CCD-8E0F-BD2D262A1133}" dt="2021-09-19T16:00:04.905" v="1806" actId="47"/>
        <pc:sldMkLst>
          <pc:docMk/>
          <pc:sldMk cId="604987711" sldId="524"/>
        </pc:sldMkLst>
      </pc:sldChg>
      <pc:sldChg chg="del">
        <pc:chgData name="Watanabe Go" userId="eca159047afb4479" providerId="LiveId" clId="{5E9C4F65-076E-4CCD-8E0F-BD2D262A1133}" dt="2021-09-19T15:59:55.205" v="1801" actId="47"/>
        <pc:sldMkLst>
          <pc:docMk/>
          <pc:sldMk cId="3912705600" sldId="525"/>
        </pc:sldMkLst>
      </pc:sldChg>
      <pc:sldChg chg="del">
        <pc:chgData name="Watanabe Go" userId="eca159047afb4479" providerId="LiveId" clId="{5E9C4F65-076E-4CCD-8E0F-BD2D262A1133}" dt="2021-09-19T16:00:00.036" v="1804" actId="47"/>
        <pc:sldMkLst>
          <pc:docMk/>
          <pc:sldMk cId="3718811905" sldId="526"/>
        </pc:sldMkLst>
      </pc:sldChg>
      <pc:sldChg chg="del">
        <pc:chgData name="Watanabe Go" userId="eca159047afb4479" providerId="LiveId" clId="{5E9C4F65-076E-4CCD-8E0F-BD2D262A1133}" dt="2021-09-19T15:59:59.220" v="1803" actId="47"/>
        <pc:sldMkLst>
          <pc:docMk/>
          <pc:sldMk cId="414204218" sldId="527"/>
        </pc:sldMkLst>
      </pc:sldChg>
      <pc:sldChg chg="del">
        <pc:chgData name="Watanabe Go" userId="eca159047afb4479" providerId="LiveId" clId="{5E9C4F65-076E-4CCD-8E0F-BD2D262A1133}" dt="2021-09-19T15:59:57.159" v="1802" actId="47"/>
        <pc:sldMkLst>
          <pc:docMk/>
          <pc:sldMk cId="1621063054" sldId="528"/>
        </pc:sldMkLst>
      </pc:sldChg>
      <pc:sldChg chg="del">
        <pc:chgData name="Watanabe Go" userId="eca159047afb4479" providerId="LiveId" clId="{5E9C4F65-076E-4CCD-8E0F-BD2D262A1133}" dt="2021-09-19T16:00:03.887" v="1805" actId="47"/>
        <pc:sldMkLst>
          <pc:docMk/>
          <pc:sldMk cId="1414745166" sldId="529"/>
        </pc:sldMkLst>
      </pc:sldChg>
      <pc:sldChg chg="del">
        <pc:chgData name="Watanabe Go" userId="eca159047afb4479" providerId="LiveId" clId="{5E9C4F65-076E-4CCD-8E0F-BD2D262A1133}" dt="2021-09-19T16:00:05.735" v="1807" actId="47"/>
        <pc:sldMkLst>
          <pc:docMk/>
          <pc:sldMk cId="1253051721" sldId="530"/>
        </pc:sldMkLst>
      </pc:sldChg>
      <pc:sldChg chg="del">
        <pc:chgData name="Watanabe Go" userId="eca159047afb4479" providerId="LiveId" clId="{5E9C4F65-076E-4CCD-8E0F-BD2D262A1133}" dt="2021-09-19T16:00:07.506" v="1809" actId="47"/>
        <pc:sldMkLst>
          <pc:docMk/>
          <pc:sldMk cId="3434605695" sldId="531"/>
        </pc:sldMkLst>
      </pc:sldChg>
      <pc:sldChg chg="del">
        <pc:chgData name="Watanabe Go" userId="eca159047afb4479" providerId="LiveId" clId="{5E9C4F65-076E-4CCD-8E0F-BD2D262A1133}" dt="2021-09-19T16:00:14.854" v="1810" actId="47"/>
        <pc:sldMkLst>
          <pc:docMk/>
          <pc:sldMk cId="1905216161" sldId="532"/>
        </pc:sldMkLst>
      </pc:sldChg>
      <pc:sldChg chg="del">
        <pc:chgData name="Watanabe Go" userId="eca159047afb4479" providerId="LiveId" clId="{5E9C4F65-076E-4CCD-8E0F-BD2D262A1133}" dt="2021-09-19T16:00:15.622" v="1811" actId="47"/>
        <pc:sldMkLst>
          <pc:docMk/>
          <pc:sldMk cId="145313688" sldId="533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248413147" sldId="534"/>
        </pc:sldMkLst>
      </pc:sldChg>
      <pc:sldChg chg="del">
        <pc:chgData name="Watanabe Go" userId="eca159047afb4479" providerId="LiveId" clId="{5E9C4F65-076E-4CCD-8E0F-BD2D262A1133}" dt="2021-09-19T16:00:40.312" v="1816" actId="47"/>
        <pc:sldMkLst>
          <pc:docMk/>
          <pc:sldMk cId="577870028" sldId="535"/>
        </pc:sldMkLst>
      </pc:sldChg>
      <pc:sldChg chg="del">
        <pc:chgData name="Watanabe Go" userId="eca159047afb4479" providerId="LiveId" clId="{5E9C4F65-076E-4CCD-8E0F-BD2D262A1133}" dt="2021-09-19T16:00:16.254" v="1812" actId="47"/>
        <pc:sldMkLst>
          <pc:docMk/>
          <pc:sldMk cId="2417630760" sldId="536"/>
        </pc:sldMkLst>
      </pc:sldChg>
      <pc:sldChg chg="del">
        <pc:chgData name="Watanabe Go" userId="eca159047afb4479" providerId="LiveId" clId="{5E9C4F65-076E-4CCD-8E0F-BD2D262A1133}" dt="2021-09-19T16:00:41.616" v="1817" actId="47"/>
        <pc:sldMkLst>
          <pc:docMk/>
          <pc:sldMk cId="4157075836" sldId="537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091345775" sldId="539"/>
        </pc:sldMkLst>
      </pc:sldChg>
      <pc:sldChg chg="del">
        <pc:chgData name="Watanabe Go" userId="eca159047afb4479" providerId="LiveId" clId="{5E9C4F65-076E-4CCD-8E0F-BD2D262A1133}" dt="2021-09-19T16:00:43.099" v="1819" actId="47"/>
        <pc:sldMkLst>
          <pc:docMk/>
          <pc:sldMk cId="1659814933" sldId="540"/>
        </pc:sldMkLst>
      </pc:sldChg>
      <pc:sldChg chg="del">
        <pc:chgData name="Watanabe Go" userId="eca159047afb4479" providerId="LiveId" clId="{5E9C4F65-076E-4CCD-8E0F-BD2D262A1133}" dt="2021-09-19T16:00:43.564" v="1820" actId="47"/>
        <pc:sldMkLst>
          <pc:docMk/>
          <pc:sldMk cId="2472267276" sldId="541"/>
        </pc:sldMkLst>
      </pc:sldChg>
      <pc:sldChg chg="del">
        <pc:chgData name="Watanabe Go" userId="eca159047afb4479" providerId="LiveId" clId="{5E9C4F65-076E-4CCD-8E0F-BD2D262A1133}" dt="2021-09-19T16:00:46.066" v="1826" actId="47"/>
        <pc:sldMkLst>
          <pc:docMk/>
          <pc:sldMk cId="3151319850" sldId="542"/>
        </pc:sldMkLst>
      </pc:sldChg>
      <pc:sldChg chg="del">
        <pc:chgData name="Watanabe Go" userId="eca159047afb4479" providerId="LiveId" clId="{5E9C4F65-076E-4CCD-8E0F-BD2D262A1133}" dt="2021-09-19T16:00:45.138" v="1824" actId="47"/>
        <pc:sldMkLst>
          <pc:docMk/>
          <pc:sldMk cId="2170722450" sldId="543"/>
        </pc:sldMkLst>
      </pc:sldChg>
      <pc:sldChg chg="del">
        <pc:chgData name="Watanabe Go" userId="eca159047afb4479" providerId="LiveId" clId="{5E9C4F65-076E-4CCD-8E0F-BD2D262A1133}" dt="2021-09-19T16:00:44.752" v="1823" actId="47"/>
        <pc:sldMkLst>
          <pc:docMk/>
          <pc:sldMk cId="118775571" sldId="544"/>
        </pc:sldMkLst>
      </pc:sldChg>
      <pc:sldChg chg="del">
        <pc:chgData name="Watanabe Go" userId="eca159047afb4479" providerId="LiveId" clId="{5E9C4F65-076E-4CCD-8E0F-BD2D262A1133}" dt="2021-09-19T16:00:43.953" v="1821" actId="47"/>
        <pc:sldMkLst>
          <pc:docMk/>
          <pc:sldMk cId="3483746814" sldId="545"/>
        </pc:sldMkLst>
      </pc:sldChg>
      <pc:sldChg chg="del">
        <pc:chgData name="Watanabe Go" userId="eca159047afb4479" providerId="LiveId" clId="{5E9C4F65-076E-4CCD-8E0F-BD2D262A1133}" dt="2021-09-19T16:00:46.642" v="1827" actId="47"/>
        <pc:sldMkLst>
          <pc:docMk/>
          <pc:sldMk cId="1780027765" sldId="546"/>
        </pc:sldMkLst>
      </pc:sldChg>
      <pc:sldChg chg="del">
        <pc:chgData name="Watanabe Go" userId="eca159047afb4479" providerId="LiveId" clId="{5E9C4F65-076E-4CCD-8E0F-BD2D262A1133}" dt="2021-09-19T16:00:45.635" v="1825" actId="47"/>
        <pc:sldMkLst>
          <pc:docMk/>
          <pc:sldMk cId="202849802" sldId="547"/>
        </pc:sldMkLst>
      </pc:sldChg>
      <pc:sldChg chg="del">
        <pc:chgData name="Watanabe Go" userId="eca159047afb4479" providerId="LiveId" clId="{5E9C4F65-076E-4CCD-8E0F-BD2D262A1133}" dt="2021-09-19T15:59:32.320" v="1795" actId="47"/>
        <pc:sldMkLst>
          <pc:docMk/>
          <pc:sldMk cId="2816545706" sldId="548"/>
        </pc:sldMkLst>
      </pc:sldChg>
      <pc:sldChg chg="del">
        <pc:chgData name="Watanabe Go" userId="eca159047afb4479" providerId="LiveId" clId="{5E9C4F65-076E-4CCD-8E0F-BD2D262A1133}" dt="2021-09-19T16:00:06.358" v="1808" actId="47"/>
        <pc:sldMkLst>
          <pc:docMk/>
          <pc:sldMk cId="3270874906" sldId="549"/>
        </pc:sldMkLst>
      </pc:sldChg>
      <pc:sldChg chg="del">
        <pc:chgData name="Watanabe Go" userId="eca159047afb4479" providerId="LiveId" clId="{5E9C4F65-076E-4CCD-8E0F-BD2D262A1133}" dt="2021-09-19T16:00:37.346" v="1815" actId="47"/>
        <pc:sldMkLst>
          <pc:docMk/>
          <pc:sldMk cId="3620839635" sldId="550"/>
        </pc:sldMkLst>
      </pc:sldChg>
      <pc:sldChg chg="del">
        <pc:chgData name="Watanabe Go" userId="eca159047afb4479" providerId="LiveId" clId="{5E9C4F65-076E-4CCD-8E0F-BD2D262A1133}" dt="2021-09-19T16:00:26.082" v="1814" actId="47"/>
        <pc:sldMkLst>
          <pc:docMk/>
          <pc:sldMk cId="520735282" sldId="551"/>
        </pc:sldMkLst>
      </pc:sldChg>
      <pc:sldChg chg="del">
        <pc:chgData name="Watanabe Go" userId="eca159047afb4479" providerId="LiveId" clId="{5E9C4F65-076E-4CCD-8E0F-BD2D262A1133}" dt="2021-09-19T16:00:42.510" v="1818" actId="47"/>
        <pc:sldMkLst>
          <pc:docMk/>
          <pc:sldMk cId="161362947" sldId="552"/>
        </pc:sldMkLst>
      </pc:sldChg>
      <pc:sldChg chg="del">
        <pc:chgData name="Watanabe Go" userId="eca159047afb4479" providerId="LiveId" clId="{5E9C4F65-076E-4CCD-8E0F-BD2D262A1133}" dt="2021-09-19T16:00:18.014" v="1813" actId="47"/>
        <pc:sldMkLst>
          <pc:docMk/>
          <pc:sldMk cId="1070317146" sldId="553"/>
        </pc:sldMkLst>
      </pc:sldChg>
      <pc:sldChg chg="modSp new mod">
        <pc:chgData name="Watanabe Go" userId="eca159047afb4479" providerId="LiveId" clId="{5E9C4F65-076E-4CCD-8E0F-BD2D262A1133}" dt="2021-09-22T10:08:47.450" v="13231" actId="20577"/>
        <pc:sldMkLst>
          <pc:docMk/>
          <pc:sldMk cId="3445203057" sldId="554"/>
        </pc:sldMkLst>
        <pc:spChg chg="mod">
          <ac:chgData name="Watanabe Go" userId="eca159047afb4479" providerId="LiveId" clId="{5E9C4F65-076E-4CCD-8E0F-BD2D262A1133}" dt="2021-09-22T10:08:47.450" v="13231" actId="20577"/>
          <ac:spMkLst>
            <pc:docMk/>
            <pc:sldMk cId="3445203057" sldId="554"/>
            <ac:spMk id="2" creationId="{D48F47AE-2CE3-48E8-AC28-91DFB9EB94C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0:49.858" v="14069"/>
        <pc:sldMkLst>
          <pc:docMk/>
          <pc:sldMk cId="4054059082" sldId="555"/>
        </pc:sldMkLst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2" creationId="{D705BE5B-8CF5-4144-A8D1-72892AAFD966}"/>
          </ac:spMkLst>
        </pc:spChg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3" creationId="{772E3739-F34F-4977-AB54-E597E6C09DAD}"/>
          </ac:spMkLst>
        </pc:spChg>
        <pc:spChg chg="add mod ord">
          <ac:chgData name="Watanabe Go" userId="eca159047afb4479" providerId="LiveId" clId="{5E9C4F65-076E-4CCD-8E0F-BD2D262A1133}" dt="2021-09-22T10:39:37.586" v="13665"/>
          <ac:spMkLst>
            <pc:docMk/>
            <pc:sldMk cId="4054059082" sldId="555"/>
            <ac:spMk id="4" creationId="{9FB410FB-C59D-48C0-B1B7-12759A0A7F7B}"/>
          </ac:spMkLst>
        </pc:spChg>
        <pc:spChg chg="add mod ord">
          <ac:chgData name="Watanabe Go" userId="eca159047afb4479" providerId="LiveId" clId="{5E9C4F65-076E-4CCD-8E0F-BD2D262A1133}" dt="2021-09-22T11:00:49.858" v="14069"/>
          <ac:spMkLst>
            <pc:docMk/>
            <pc:sldMk cId="4054059082" sldId="555"/>
            <ac:spMk id="5" creationId="{2A83194D-AE93-4D3B-AA75-0995DFB9C8C5}"/>
          </ac:spMkLst>
        </pc:spChg>
        <pc:picChg chg="add mod">
          <ac:chgData name="Watanabe Go" userId="eca159047afb4479" providerId="LiveId" clId="{5E9C4F65-076E-4CCD-8E0F-BD2D262A1133}" dt="2021-09-21T18:48:25.285" v="6352" actId="14861"/>
          <ac:picMkLst>
            <pc:docMk/>
            <pc:sldMk cId="4054059082" sldId="555"/>
            <ac:picMk id="7" creationId="{BC715B8C-AAB0-459F-BF89-436713831B19}"/>
          </ac:picMkLst>
        </pc:picChg>
        <pc:picChg chg="add mod">
          <ac:chgData name="Watanabe Go" userId="eca159047afb4479" providerId="LiveId" clId="{5E9C4F65-076E-4CCD-8E0F-BD2D262A1133}" dt="2021-09-22T04:09:43.188" v="7693" actId="14100"/>
          <ac:picMkLst>
            <pc:docMk/>
            <pc:sldMk cId="4054059082" sldId="555"/>
            <ac:picMk id="9" creationId="{2BF86095-BFE7-4D85-9ED0-48410A1124A7}"/>
          </ac:picMkLst>
        </pc:picChg>
      </pc:sldChg>
      <pc:sldChg chg="modSp new mod">
        <pc:chgData name="Watanabe Go" userId="eca159047afb4479" providerId="LiveId" clId="{5E9C4F65-076E-4CCD-8E0F-BD2D262A1133}" dt="2021-09-22T09:06:36.554" v="12074"/>
        <pc:sldMkLst>
          <pc:docMk/>
          <pc:sldMk cId="1072525981" sldId="556"/>
        </pc:sldMkLst>
        <pc:spChg chg="mod">
          <ac:chgData name="Watanabe Go" userId="eca159047afb4479" providerId="LiveId" clId="{5E9C4F65-076E-4CCD-8E0F-BD2D262A1133}" dt="2021-09-22T09:06:36.554" v="12074"/>
          <ac:spMkLst>
            <pc:docMk/>
            <pc:sldMk cId="1072525981" sldId="556"/>
            <ac:spMk id="2" creationId="{8012EF1D-F431-4178-9E2B-2AD3641D14EF}"/>
          </ac:spMkLst>
        </pc:spChg>
      </pc:sldChg>
      <pc:sldChg chg="addSp delSp modSp new mod ord modClrScheme chgLayout">
        <pc:chgData name="Watanabe Go" userId="eca159047afb4479" providerId="LiveId" clId="{5E9C4F65-076E-4CCD-8E0F-BD2D262A1133}" dt="2021-09-22T09:52:06.829" v="12871"/>
        <pc:sldMkLst>
          <pc:docMk/>
          <pc:sldMk cId="1795267904" sldId="557"/>
        </pc:sldMkLst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2" creationId="{0346746D-A0F6-4212-A812-089D09954F7C}"/>
          </ac:spMkLst>
        </pc:spChg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3" creationId="{DCD55F40-B688-4600-B260-7136118647B9}"/>
          </ac:spMkLst>
        </pc:spChg>
        <pc:spChg chg="add mod ord">
          <ac:chgData name="Watanabe Go" userId="eca159047afb4479" providerId="LiveId" clId="{5E9C4F65-076E-4CCD-8E0F-BD2D262A1133}" dt="2021-09-22T09:07:52.570" v="12107"/>
          <ac:spMkLst>
            <pc:docMk/>
            <pc:sldMk cId="1795267904" sldId="557"/>
            <ac:spMk id="4" creationId="{E66B8B3B-6D90-484F-A495-706DCE69BB82}"/>
          </ac:spMkLst>
        </pc:spChg>
        <pc:spChg chg="add mod ord">
          <ac:chgData name="Watanabe Go" userId="eca159047afb4479" providerId="LiveId" clId="{5E9C4F65-076E-4CCD-8E0F-BD2D262A1133}" dt="2021-09-22T09:52:06.829" v="12871"/>
          <ac:spMkLst>
            <pc:docMk/>
            <pc:sldMk cId="1795267904" sldId="557"/>
            <ac:spMk id="5" creationId="{5F59CAB2-4888-471E-B214-07D766E68110}"/>
          </ac:spMkLst>
        </pc:spChg>
        <pc:picChg chg="add del mod modCrop">
          <ac:chgData name="Watanabe Go" userId="eca159047afb4479" providerId="LiveId" clId="{5E9C4F65-076E-4CCD-8E0F-BD2D262A1133}" dt="2021-09-22T09:14:47.780" v="12286" actId="21"/>
          <ac:picMkLst>
            <pc:docMk/>
            <pc:sldMk cId="1795267904" sldId="557"/>
            <ac:picMk id="7" creationId="{68B98361-EE6C-4F21-AC51-232AD2F638AE}"/>
          </ac:picMkLst>
        </pc:picChg>
      </pc:sldChg>
      <pc:sldChg chg="modSp add mod">
        <pc:chgData name="Watanabe Go" userId="eca159047afb4479" providerId="LiveId" clId="{5E9C4F65-076E-4CCD-8E0F-BD2D262A1133}" dt="2021-09-22T08:56:15.429" v="11834"/>
        <pc:sldMkLst>
          <pc:docMk/>
          <pc:sldMk cId="1451595667" sldId="558"/>
        </pc:sldMkLst>
        <pc:spChg chg="mod">
          <ac:chgData name="Watanabe Go" userId="eca159047afb4479" providerId="LiveId" clId="{5E9C4F65-076E-4CCD-8E0F-BD2D262A1133}" dt="2021-09-22T08:56:15.429" v="11834"/>
          <ac:spMkLst>
            <pc:docMk/>
            <pc:sldMk cId="1451595667" sldId="558"/>
            <ac:spMk id="4" creationId="{E66B8B3B-6D90-484F-A495-706DCE69BB82}"/>
          </ac:spMkLst>
        </pc:spChg>
        <pc:spChg chg="mod">
          <ac:chgData name="Watanabe Go" userId="eca159047afb4479" providerId="LiveId" clId="{5E9C4F65-076E-4CCD-8E0F-BD2D262A1133}" dt="2021-09-22T08:55:23.193" v="11828"/>
          <ac:spMkLst>
            <pc:docMk/>
            <pc:sldMk cId="1451595667" sldId="558"/>
            <ac:spMk id="5" creationId="{5F59CAB2-4888-471E-B214-07D766E68110}"/>
          </ac:spMkLst>
        </pc:spChg>
      </pc:sldChg>
      <pc:sldChg chg="modSp add mod">
        <pc:chgData name="Watanabe Go" userId="eca159047afb4479" providerId="LiveId" clId="{5E9C4F65-076E-4CCD-8E0F-BD2D262A1133}" dt="2021-09-22T10:08:22.730" v="13225" actId="20577"/>
        <pc:sldMkLst>
          <pc:docMk/>
          <pc:sldMk cId="3346929675" sldId="559"/>
        </pc:sldMkLst>
        <pc:spChg chg="mod">
          <ac:chgData name="Watanabe Go" userId="eca159047afb4479" providerId="LiveId" clId="{5E9C4F65-076E-4CCD-8E0F-BD2D262A1133}" dt="2021-09-22T10:08:22.730" v="13225" actId="20577"/>
          <ac:spMkLst>
            <pc:docMk/>
            <pc:sldMk cId="3346929675" sldId="559"/>
            <ac:spMk id="2" creationId="{D48F47AE-2CE3-48E8-AC28-91DFB9EB94C1}"/>
          </ac:spMkLst>
        </pc:spChg>
      </pc:sldChg>
      <pc:sldChg chg="addSp delSp modSp new mod ord">
        <pc:chgData name="Watanabe Go" userId="eca159047afb4479" providerId="LiveId" clId="{5E9C4F65-076E-4CCD-8E0F-BD2D262A1133}" dt="2021-09-22T08:31:29.159" v="10752"/>
        <pc:sldMkLst>
          <pc:docMk/>
          <pc:sldMk cId="287118047" sldId="560"/>
        </pc:sldMkLst>
        <pc:spChg chg="mod">
          <ac:chgData name="Watanabe Go" userId="eca159047afb4479" providerId="LiveId" clId="{5E9C4F65-076E-4CCD-8E0F-BD2D262A1133}" dt="2021-09-20T16:35:06.320" v="3423"/>
          <ac:spMkLst>
            <pc:docMk/>
            <pc:sldMk cId="287118047" sldId="560"/>
            <ac:spMk id="2" creationId="{FCA176AE-ED94-48CC-92F3-930E60474040}"/>
          </ac:spMkLst>
        </pc:spChg>
        <pc:spChg chg="mod">
          <ac:chgData name="Watanabe Go" userId="eca159047afb4479" providerId="LiveId" clId="{5E9C4F65-076E-4CCD-8E0F-BD2D262A1133}" dt="2021-09-22T08:31:29.159" v="10752"/>
          <ac:spMkLst>
            <pc:docMk/>
            <pc:sldMk cId="287118047" sldId="560"/>
            <ac:spMk id="4" creationId="{02E0ECBA-E307-4AF3-B86E-3C907A69A87A}"/>
          </ac:spMkLst>
        </pc:spChg>
        <pc:spChg chg="add del mod">
          <ac:chgData name="Watanabe Go" userId="eca159047afb4479" providerId="LiveId" clId="{5E9C4F65-076E-4CCD-8E0F-BD2D262A1133}" dt="2021-09-22T08:10:32.716" v="10630" actId="478"/>
          <ac:spMkLst>
            <pc:docMk/>
            <pc:sldMk cId="287118047" sldId="560"/>
            <ac:spMk id="5" creationId="{2BD00E2A-F3AE-423E-87F2-9D97D04490E9}"/>
          </ac:spMkLst>
        </pc:spChg>
      </pc:sldChg>
      <pc:sldChg chg="modSp new del mod">
        <pc:chgData name="Watanabe Go" userId="eca159047afb4479" providerId="LiveId" clId="{5E9C4F65-076E-4CCD-8E0F-BD2D262A1133}" dt="2021-09-20T17:23:11.937" v="5420" actId="47"/>
        <pc:sldMkLst>
          <pc:docMk/>
          <pc:sldMk cId="243391" sldId="561"/>
        </pc:sldMkLst>
        <pc:spChg chg="mod">
          <ac:chgData name="Watanabe Go" userId="eca159047afb4479" providerId="LiveId" clId="{5E9C4F65-076E-4CCD-8E0F-BD2D262A1133}" dt="2021-09-19T15:59:24.955" v="1793"/>
          <ac:spMkLst>
            <pc:docMk/>
            <pc:sldMk cId="243391" sldId="561"/>
            <ac:spMk id="2" creationId="{A1129CD0-4DA5-425E-9FA9-3FD513BFBE93}"/>
          </ac:spMkLst>
        </pc:spChg>
      </pc:sldChg>
      <pc:sldChg chg="addSp delSp modSp add mod">
        <pc:chgData name="Watanabe Go" userId="eca159047afb4479" providerId="LiveId" clId="{5E9C4F65-076E-4CCD-8E0F-BD2D262A1133}" dt="2021-09-22T09:26:37.894" v="12381" actId="14100"/>
        <pc:sldMkLst>
          <pc:docMk/>
          <pc:sldMk cId="3951086287" sldId="562"/>
        </pc:sldMkLst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2" creationId="{0E62259E-D94E-41A8-B5D4-9CD0F102725F}"/>
          </ac:spMkLst>
        </pc:spChg>
        <pc:spChg chg="mod">
          <ac:chgData name="Watanabe Go" userId="eca159047afb4479" providerId="LiveId" clId="{5E9C4F65-076E-4CCD-8E0F-BD2D262A1133}" dt="2021-09-22T05:23:15.753" v="9526" actId="20577"/>
          <ac:spMkLst>
            <pc:docMk/>
            <pc:sldMk cId="3951086287" sldId="562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4:59:21.259" v="2225" actId="14100"/>
          <ac:spMkLst>
            <pc:docMk/>
            <pc:sldMk cId="3951086287" sldId="562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2T09:26:37.894" v="12381" actId="14100"/>
          <ac:spMkLst>
            <pc:docMk/>
            <pc:sldMk cId="3951086287" sldId="562"/>
            <ac:spMk id="63" creationId="{7D3A178D-AE8D-473E-B980-8D23952BFF99}"/>
          </ac:spMkLst>
        </pc:spChg>
        <pc:spChg chg="add mod">
          <ac:chgData name="Watanabe Go" userId="eca159047afb4479" providerId="LiveId" clId="{5E9C4F65-076E-4CCD-8E0F-BD2D262A1133}" dt="2021-09-20T16:54:48.666" v="4684" actId="14100"/>
          <ac:spMkLst>
            <pc:docMk/>
            <pc:sldMk cId="3951086287" sldId="562"/>
            <ac:spMk id="65" creationId="{AA1169B9-0A6E-42B9-9ECD-8314FBBB0BFA}"/>
          </ac:spMkLst>
        </pc:spChg>
        <pc:spChg chg="add del mod">
          <ac:chgData name="Watanabe Go" userId="eca159047afb4479" providerId="LiveId" clId="{5E9C4F65-076E-4CCD-8E0F-BD2D262A1133}" dt="2021-09-20T16:54:01.028" v="4672" actId="21"/>
          <ac:spMkLst>
            <pc:docMk/>
            <pc:sldMk cId="3951086287" sldId="562"/>
            <ac:spMk id="66" creationId="{ECEA97A5-6EDE-41DF-BA9E-C233C2C60A68}"/>
          </ac:spMkLst>
        </pc:spChg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67" creationId="{13FB5801-98E2-446A-A462-ADB863AE0788}"/>
          </ac:spMkLst>
        </pc:spChg>
        <pc:spChg chg="add mod">
          <ac:chgData name="Watanabe Go" userId="eca159047afb4479" providerId="LiveId" clId="{5E9C4F65-076E-4CCD-8E0F-BD2D262A1133}" dt="2021-09-22T05:24:32.486" v="9546"/>
          <ac:spMkLst>
            <pc:docMk/>
            <pc:sldMk cId="3951086287" sldId="562"/>
            <ac:spMk id="68" creationId="{78028E64-8A3F-41DD-88EA-53521AEF1A93}"/>
          </ac:spMkLst>
        </pc:spChg>
        <pc:spChg chg="mod">
          <ac:chgData name="Watanabe Go" userId="eca159047afb4479" providerId="LiveId" clId="{5E9C4F65-076E-4CCD-8E0F-BD2D262A1133}" dt="2021-09-20T14:58:48.840" v="2183" actId="1076"/>
          <ac:spMkLst>
            <pc:docMk/>
            <pc:sldMk cId="3951086287" sldId="562"/>
            <ac:spMk id="80" creationId="{DF91C464-AD36-4D9A-A0BE-6486A9A89D08}"/>
          </ac:spMkLst>
        </pc:spChg>
        <pc:spChg chg="mod">
          <ac:chgData name="Watanabe Go" userId="eca159047afb4479" providerId="LiveId" clId="{5E9C4F65-076E-4CCD-8E0F-BD2D262A1133}" dt="2021-09-20T14:59:25.982" v="2231" actId="20577"/>
          <ac:spMkLst>
            <pc:docMk/>
            <pc:sldMk cId="3951086287" sldId="562"/>
            <ac:spMk id="82" creationId="{8C75E37B-74E3-427E-BAA2-A775C5133143}"/>
          </ac:spMkLst>
        </pc:spChg>
        <pc:spChg chg="mod">
          <ac:chgData name="Watanabe Go" userId="eca159047afb4479" providerId="LiveId" clId="{5E9C4F65-076E-4CCD-8E0F-BD2D262A1133}" dt="2021-09-20T14:59:34.552" v="2244" actId="20577"/>
          <ac:spMkLst>
            <pc:docMk/>
            <pc:sldMk cId="3951086287" sldId="562"/>
            <ac:spMk id="108" creationId="{B4DDA2DE-5CED-449B-834E-9F13567F2EE8}"/>
          </ac:spMkLst>
        </pc:spChg>
        <pc:spChg chg="mod">
          <ac:chgData name="Watanabe Go" userId="eca159047afb4479" providerId="LiveId" clId="{5E9C4F65-076E-4CCD-8E0F-BD2D262A1133}" dt="2021-09-20T14:59:02.697" v="2208" actId="1035"/>
          <ac:spMkLst>
            <pc:docMk/>
            <pc:sldMk cId="3951086287" sldId="562"/>
            <ac:spMk id="113" creationId="{A8C2B9F7-80A7-44A8-AEFD-9A499124E291}"/>
          </ac:spMkLst>
        </pc:spChg>
        <pc:spChg chg="mod">
          <ac:chgData name="Watanabe Go" userId="eca159047afb4479" providerId="LiveId" clId="{5E9C4F65-076E-4CCD-8E0F-BD2D262A1133}" dt="2021-09-20T14:59:30.340" v="2237" actId="20577"/>
          <ac:spMkLst>
            <pc:docMk/>
            <pc:sldMk cId="3951086287" sldId="562"/>
            <ac:spMk id="114" creationId="{5AC32624-422A-401B-AF12-B53137E8E42E}"/>
          </ac:spMkLst>
        </pc:spChg>
        <pc:spChg chg="mod">
          <ac:chgData name="Watanabe Go" userId="eca159047afb4479" providerId="LiveId" clId="{5E9C4F65-076E-4CCD-8E0F-BD2D262A1133}" dt="2021-09-22T08:48:39.700" v="11352" actId="14100"/>
          <ac:spMkLst>
            <pc:docMk/>
            <pc:sldMk cId="3951086287" sldId="562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2T09:26:30.264" v="12379" actId="14100"/>
          <ac:spMkLst>
            <pc:docMk/>
            <pc:sldMk cId="3951086287" sldId="562"/>
            <ac:spMk id="130" creationId="{E35796B8-07BD-4BA2-8B33-225B2A22CD4A}"/>
          </ac:spMkLst>
        </pc:spChg>
      </pc:sldChg>
      <pc:sldChg chg="delSp modSp add mod">
        <pc:chgData name="Watanabe Go" userId="eca159047afb4479" providerId="LiveId" clId="{5E9C4F65-076E-4CCD-8E0F-BD2D262A1133}" dt="2021-09-22T05:23:23.429" v="9537"/>
        <pc:sldMkLst>
          <pc:docMk/>
          <pc:sldMk cId="2960017438" sldId="563"/>
        </pc:sldMkLst>
        <pc:spChg chg="mod">
          <ac:chgData name="Watanabe Go" userId="eca159047afb4479" providerId="LiveId" clId="{5E9C4F65-076E-4CCD-8E0F-BD2D262A1133}" dt="2021-09-22T05:23:23.429" v="9537"/>
          <ac:spMkLst>
            <pc:docMk/>
            <pc:sldMk cId="2960017438" sldId="563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03:45.396" v="2543" actId="20577"/>
          <ac:spMkLst>
            <pc:docMk/>
            <pc:sldMk cId="2960017438" sldId="563"/>
            <ac:spMk id="24" creationId="{B917611A-987E-48A3-84BF-52B218FD8417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3" creationId="{01F11DA8-1B70-4047-8FEC-114F4BFCCF7B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7" creationId="{6627BBCC-8A0D-43DD-95E0-0A578520CD8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99" creationId="{A41CB92E-6DAE-489B-9EFC-F4C7F2D2BCD7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0" creationId="{98E8E2C8-2233-4A91-90EA-CD87EFF81BF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2" creationId="{A85870EB-46F7-4A6E-BC72-E5F382C792DB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3" creationId="{0A9846AD-2CC1-48CD-811A-9B537BE745D7}"/>
          </ac:spMkLst>
        </pc:spChg>
        <pc:spChg chg="mod">
          <ac:chgData name="Watanabe Go" userId="eca159047afb4479" providerId="LiveId" clId="{5E9C4F65-076E-4CCD-8E0F-BD2D262A1133}" dt="2021-09-20T16:03:52.061" v="2563" actId="1035"/>
          <ac:spMkLst>
            <pc:docMk/>
            <pc:sldMk cId="2960017438" sldId="563"/>
            <ac:spMk id="127" creationId="{C6DFE273-E4AF-4C8B-932F-B818CC2FD99F}"/>
          </ac:spMkLst>
        </pc:sp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23" creationId="{58CA72DB-40C0-4FF0-994A-6AABA6E36413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40" creationId="{457DBB08-ACD9-43B4-8AA6-C0BC25532F72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89" creationId="{BF14CD84-21FC-46EF-99FC-EF43C7B03E88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98" creationId="{60806563-28DB-49F7-B844-FEE3BAF76479}"/>
          </ac:cxnSpMkLst>
        </pc:cxnChg>
        <pc:cxnChg chg="del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1" creationId="{F59F7242-BD6D-41AE-8957-43F1244DEA58}"/>
          </ac:cxnSpMkLst>
        </pc:cxnChg>
        <pc:cxnChg chg="del mod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4" creationId="{339797E2-9919-448F-AC21-6E68A4B5D696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5" creationId="{1A51698A-B61E-4CAF-B741-8117E30C426F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7" creationId="{337023B2-BB60-4F7B-9085-4C0EB51B7819}"/>
          </ac:cxnSpMkLst>
        </pc:cxnChg>
      </pc:sldChg>
      <pc:sldChg chg="addSp delSp modSp new mod modClrScheme chgLayout">
        <pc:chgData name="Watanabe Go" userId="eca159047afb4479" providerId="LiveId" clId="{5E9C4F65-076E-4CCD-8E0F-BD2D262A1133}" dt="2021-09-22T10:19:11.538" v="13408" actId="20577"/>
        <pc:sldMkLst>
          <pc:docMk/>
          <pc:sldMk cId="4076548423" sldId="564"/>
        </pc:sldMkLst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2" creationId="{97A7D04D-3BE3-4515-8E20-601622D8A5B5}"/>
          </ac:spMkLst>
        </pc:spChg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3" creationId="{17CD5FF1-1A80-4E31-AD8E-BCB9E93AE714}"/>
          </ac:spMkLst>
        </pc:spChg>
        <pc:spChg chg="add mod ord">
          <ac:chgData name="Watanabe Go" userId="eca159047afb4479" providerId="LiveId" clId="{5E9C4F65-076E-4CCD-8E0F-BD2D262A1133}" dt="2021-09-22T10:19:11.538" v="13408" actId="20577"/>
          <ac:spMkLst>
            <pc:docMk/>
            <pc:sldMk cId="4076548423" sldId="564"/>
            <ac:spMk id="4" creationId="{100BE1BA-04C0-467E-B5C5-361E4DEF9C36}"/>
          </ac:spMkLst>
        </pc:spChg>
        <pc:spChg chg="add mod">
          <ac:chgData name="Watanabe Go" userId="eca159047afb4479" providerId="LiveId" clId="{5E9C4F65-076E-4CCD-8E0F-BD2D262A1133}" dt="2021-09-22T10:03:10.240" v="13066" actId="1035"/>
          <ac:spMkLst>
            <pc:docMk/>
            <pc:sldMk cId="4076548423" sldId="564"/>
            <ac:spMk id="10" creationId="{ED42E8CB-C21E-4516-9816-48F18414E439}"/>
          </ac:spMkLst>
        </pc:spChg>
        <pc:spChg chg="add mod">
          <ac:chgData name="Watanabe Go" userId="eca159047afb4479" providerId="LiveId" clId="{5E9C4F65-076E-4CCD-8E0F-BD2D262A1133}" dt="2021-09-22T10:04:08.284" v="13216" actId="14100"/>
          <ac:spMkLst>
            <pc:docMk/>
            <pc:sldMk cId="4076548423" sldId="564"/>
            <ac:spMk id="13" creationId="{44CCAF2E-D82A-40DD-B0A0-DC87F0A4503B}"/>
          </ac:spMkLst>
        </pc:spChg>
        <pc:picChg chg="add del mod">
          <ac:chgData name="Watanabe Go" userId="eca159047afb4479" providerId="LiveId" clId="{5E9C4F65-076E-4CCD-8E0F-BD2D262A1133}" dt="2021-09-20T15:54:47.123" v="2474" actId="478"/>
          <ac:picMkLst>
            <pc:docMk/>
            <pc:sldMk cId="4076548423" sldId="564"/>
            <ac:picMk id="5" creationId="{84401BC5-7254-4496-900A-07330223CDD6}"/>
          </ac:picMkLst>
        </pc:picChg>
        <pc:picChg chg="add del mod modCrop">
          <ac:chgData name="Watanabe Go" userId="eca159047afb4479" providerId="LiveId" clId="{5E9C4F65-076E-4CCD-8E0F-BD2D262A1133}" dt="2021-09-22T05:17:23.629" v="9304" actId="21"/>
          <ac:picMkLst>
            <pc:docMk/>
            <pc:sldMk cId="4076548423" sldId="564"/>
            <ac:picMk id="6" creationId="{A3E878A1-9277-4FC1-A080-6A1F7C388CC5}"/>
          </ac:picMkLst>
        </pc:picChg>
        <pc:picChg chg="add mod modCrop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7" creationId="{05F333E6-666C-44AE-9F08-18020BC7A7F9}"/>
          </ac:picMkLst>
        </pc:picChg>
        <pc:picChg chg="add mod modCrop">
          <ac:chgData name="Watanabe Go" userId="eca159047afb4479" providerId="LiveId" clId="{5E9C4F65-076E-4CCD-8E0F-BD2D262A1133}" dt="2021-09-22T10:05:37.816" v="13220" actId="1035"/>
          <ac:picMkLst>
            <pc:docMk/>
            <pc:sldMk cId="4076548423" sldId="564"/>
            <ac:picMk id="8" creationId="{D2726047-0702-4CB4-B5E0-7F1AC8D2C644}"/>
          </ac:picMkLst>
        </pc:picChg>
        <pc:picChg chg="add del mod modCrop">
          <ac:chgData name="Watanabe Go" userId="eca159047afb4479" providerId="LiveId" clId="{5E9C4F65-076E-4CCD-8E0F-BD2D262A1133}" dt="2021-09-22T05:16:55.300" v="9298" actId="478"/>
          <ac:picMkLst>
            <pc:docMk/>
            <pc:sldMk cId="4076548423" sldId="564"/>
            <ac:picMk id="9" creationId="{47AFC270-7D9B-43D5-82E3-7901FD63C2BB}"/>
          </ac:picMkLst>
        </pc:picChg>
        <pc:picChg chg="add mod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11" creationId="{AFE3A594-63F5-435C-B0E0-F9D55DF87CCF}"/>
          </ac:picMkLst>
        </pc:picChg>
        <pc:picChg chg="add del mod modCrop">
          <ac:chgData name="Watanabe Go" userId="eca159047afb4479" providerId="LiveId" clId="{5E9C4F65-076E-4CCD-8E0F-BD2D262A1133}" dt="2021-09-22T05:20:03.187" v="9344" actId="21"/>
          <ac:picMkLst>
            <pc:docMk/>
            <pc:sldMk cId="4076548423" sldId="564"/>
            <ac:picMk id="12" creationId="{3066C68D-2593-4270-AE18-0CE9A3BCB48D}"/>
          </ac:picMkLst>
        </pc:picChg>
        <pc:picChg chg="add mod">
          <ac:chgData name="Watanabe Go" userId="eca159047afb4479" providerId="LiveId" clId="{5E9C4F65-076E-4CCD-8E0F-BD2D262A1133}" dt="2021-09-22T10:03:59.634" v="13215" actId="1036"/>
          <ac:picMkLst>
            <pc:docMk/>
            <pc:sldMk cId="4076548423" sldId="564"/>
            <ac:picMk id="14" creationId="{B5A35F48-718A-437F-99BF-55905B1FBB37}"/>
          </ac:picMkLst>
        </pc:picChg>
      </pc:sldChg>
      <pc:sldChg chg="addSp modSp new del mod">
        <pc:chgData name="Watanabe Go" userId="eca159047afb4479" providerId="LiveId" clId="{5E9C4F65-076E-4CCD-8E0F-BD2D262A1133}" dt="2021-09-22T05:08:49.372" v="9216" actId="47"/>
        <pc:sldMkLst>
          <pc:docMk/>
          <pc:sldMk cId="1648255834" sldId="565"/>
        </pc:sldMkLst>
        <pc:spChg chg="mod">
          <ac:chgData name="Watanabe Go" userId="eca159047afb4479" providerId="LiveId" clId="{5E9C4F65-076E-4CCD-8E0F-BD2D262A1133}" dt="2021-09-22T05:02:26.799" v="9171"/>
          <ac:spMkLst>
            <pc:docMk/>
            <pc:sldMk cId="1648255834" sldId="565"/>
            <ac:spMk id="3" creationId="{A7AE6B70-CB5A-4A78-8B1E-6143E0111ADF}"/>
          </ac:spMkLst>
        </pc:spChg>
        <pc:picChg chg="add mod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5" creationId="{375B1178-D8A6-4131-8413-CA4AD870FB7D}"/>
          </ac:picMkLst>
        </pc:picChg>
        <pc:picChg chg="add mod modCrop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7" creationId="{18E6BDA7-1489-431A-BDF0-20ECBD4DF59C}"/>
          </ac:picMkLst>
        </pc:picChg>
      </pc:sldChg>
      <pc:sldChg chg="addSp delSp modSp add mod ord">
        <pc:chgData name="Watanabe Go" userId="eca159047afb4479" providerId="LiveId" clId="{5E9C4F65-076E-4CCD-8E0F-BD2D262A1133}" dt="2021-09-22T08:40:04.971" v="11075"/>
        <pc:sldMkLst>
          <pc:docMk/>
          <pc:sldMk cId="2847939426" sldId="566"/>
        </pc:sldMkLst>
        <pc:spChg chg="mod">
          <ac:chgData name="Watanabe Go" userId="eca159047afb4479" providerId="LiveId" clId="{5E9C4F65-076E-4CCD-8E0F-BD2D262A1133}" dt="2021-09-22T08:40:04.971" v="11075"/>
          <ac:spMkLst>
            <pc:docMk/>
            <pc:sldMk cId="2847939426" sldId="566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0T16:15:19.845" v="2913" actId="478"/>
          <ac:spMkLst>
            <pc:docMk/>
            <pc:sldMk cId="2847939426" sldId="566"/>
            <ac:spMk id="79" creationId="{8004454D-BF85-4B2A-885D-BB928ADCF564}"/>
          </ac:spMkLst>
        </pc:spChg>
        <pc:spChg chg="add mod">
          <ac:chgData name="Watanabe Go" userId="eca159047afb4479" providerId="LiveId" clId="{5E9C4F65-076E-4CCD-8E0F-BD2D262A1133}" dt="2021-09-22T08:35:16.538" v="10866" actId="14100"/>
          <ac:spMkLst>
            <pc:docMk/>
            <pc:sldMk cId="2847939426" sldId="566"/>
            <ac:spMk id="80" creationId="{E598E74A-8EAD-4AF2-9F2F-C38809029539}"/>
          </ac:spMkLst>
        </pc:spChg>
        <pc:spChg chg="del">
          <ac:chgData name="Watanabe Go" userId="eca159047afb4479" providerId="LiveId" clId="{5E9C4F65-076E-4CCD-8E0F-BD2D262A1133}" dt="2021-09-20T16:17:56.189" v="2915" actId="478"/>
          <ac:spMkLst>
            <pc:docMk/>
            <pc:sldMk cId="2847939426" sldId="566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2T05:09:54.163" v="9273"/>
          <ac:spMkLst>
            <pc:docMk/>
            <pc:sldMk cId="2847939426" sldId="566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0T16:23:04.123" v="3064" actId="14100"/>
          <ac:spMkLst>
            <pc:docMk/>
            <pc:sldMk cId="2847939426" sldId="566"/>
            <ac:spMk id="130" creationId="{E35796B8-07BD-4BA2-8B33-225B2A22CD4A}"/>
          </ac:spMkLst>
        </pc:s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7" creationId="{F3B95B4B-1FAF-40F3-80AA-CFF2B375F890}"/>
          </ac:grpSpMkLst>
        </pc:gr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16" creationId="{672843FE-F47B-4B09-B832-8051526383AF}"/>
          </ac:grpSpMkLst>
        </pc:grpChg>
        <pc:cxnChg chg="del mod">
          <ac:chgData name="Watanabe Go" userId="eca159047afb4479" providerId="LiveId" clId="{5E9C4F65-076E-4CCD-8E0F-BD2D262A1133}" dt="2021-09-20T16:17:56.189" v="2915" actId="478"/>
          <ac:cxnSpMkLst>
            <pc:docMk/>
            <pc:sldMk cId="2847939426" sldId="566"/>
            <ac:cxnSpMk id="20" creationId="{032F851A-F0B3-49A3-A570-6D36B580093E}"/>
          </ac:cxnSpMkLst>
        </pc:cxnChg>
      </pc:sldChg>
      <pc:sldChg chg="addSp delSp modSp add mod">
        <pc:chgData name="Watanabe Go" userId="eca159047afb4479" providerId="LiveId" clId="{5E9C4F65-076E-4CCD-8E0F-BD2D262A1133}" dt="2021-09-22T10:01:22.146" v="13025" actId="20577"/>
        <pc:sldMkLst>
          <pc:docMk/>
          <pc:sldMk cId="542675845" sldId="567"/>
        </pc:sldMkLst>
        <pc:spChg chg="mod">
          <ac:chgData name="Watanabe Go" userId="eca159047afb4479" providerId="LiveId" clId="{5E9C4F65-076E-4CCD-8E0F-BD2D262A1133}" dt="2021-09-22T04:50:50.075" v="9044"/>
          <ac:spMkLst>
            <pc:docMk/>
            <pc:sldMk cId="542675845" sldId="567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20:49.885" v="2978" actId="14100"/>
          <ac:spMkLst>
            <pc:docMk/>
            <pc:sldMk cId="542675845" sldId="567"/>
            <ac:spMk id="15" creationId="{0ACCE401-709F-48B3-8D8E-6563BAE423B1}"/>
          </ac:spMkLst>
        </pc:spChg>
        <pc:spChg chg="add mod">
          <ac:chgData name="Watanabe Go" userId="eca159047afb4479" providerId="LiveId" clId="{5E9C4F65-076E-4CCD-8E0F-BD2D262A1133}" dt="2021-09-22T10:00:24.933" v="12964" actId="1076"/>
          <ac:spMkLst>
            <pc:docMk/>
            <pc:sldMk cId="542675845" sldId="567"/>
            <ac:spMk id="80" creationId="{04205495-633F-4C8B-8FC4-9CA33CE8282B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2" creationId="{33C05FED-9680-49F9-BE28-D6D2FD332AE3}"/>
          </ac:spMkLst>
        </pc:spChg>
        <pc:spChg chg="add mod">
          <ac:chgData name="Watanabe Go" userId="eca159047afb4479" providerId="LiveId" clId="{5E9C4F65-076E-4CCD-8E0F-BD2D262A1133}" dt="2021-09-22T10:00:40.400" v="12994"/>
          <ac:spMkLst>
            <pc:docMk/>
            <pc:sldMk cId="542675845" sldId="567"/>
            <ac:spMk id="82" creationId="{9A12CC0A-FAE3-4888-A5B0-7A5E9254DE69}"/>
          </ac:spMkLst>
        </pc:spChg>
        <pc:spChg chg="add mod">
          <ac:chgData name="Watanabe Go" userId="eca159047afb4479" providerId="LiveId" clId="{5E9C4F65-076E-4CCD-8E0F-BD2D262A1133}" dt="2021-09-22T10:01:22.146" v="13025" actId="20577"/>
          <ac:spMkLst>
            <pc:docMk/>
            <pc:sldMk cId="542675845" sldId="567"/>
            <ac:spMk id="83" creationId="{08946573-D58C-42C8-9559-07AB2D7E094D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6" creationId="{6347B416-7C29-49A0-9722-5223DA0BD906}"/>
          </ac:spMkLst>
        </pc:spChg>
        <pc:spChg chg="mod">
          <ac:chgData name="Watanabe Go" userId="eca159047afb4479" providerId="LiveId" clId="{5E9C4F65-076E-4CCD-8E0F-BD2D262A1133}" dt="2021-09-22T05:12:43.951" v="9276" actId="20577"/>
          <ac:spMkLst>
            <pc:docMk/>
            <pc:sldMk cId="542675845" sldId="567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1" creationId="{CB68DED9-1FA7-4464-9FD7-5496D6880CF2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2" creationId="{4B82E91A-CB41-411B-A27A-A98B48275AF7}"/>
          </ac:spMkLst>
        </pc:spChg>
        <pc:grpChg chg="del mod">
          <ac:chgData name="Watanabe Go" userId="eca159047afb4479" providerId="LiveId" clId="{5E9C4F65-076E-4CCD-8E0F-BD2D262A1133}" dt="2021-09-20T16:18:32.797" v="2919" actId="21"/>
          <ac:grpSpMkLst>
            <pc:docMk/>
            <pc:sldMk cId="542675845" sldId="567"/>
            <ac:grpSpMk id="7" creationId="{F3B95B4B-1FAF-40F3-80AA-CFF2B375F890}"/>
          </ac:grpSpMkLst>
        </pc:grpChg>
        <pc:grpChg chg="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16" creationId="{672843FE-F47B-4B09-B832-8051526383AF}"/>
          </ac:grpSpMkLst>
        </pc:grpChg>
        <pc:grpChg chg="add del mod">
          <ac:chgData name="Watanabe Go" userId="eca159047afb4479" providerId="LiveId" clId="{5E9C4F65-076E-4CCD-8E0F-BD2D262A1133}" dt="2021-09-20T16:18:50.094" v="2924" actId="21"/>
          <ac:grpSpMkLst>
            <pc:docMk/>
            <pc:sldMk cId="542675845" sldId="567"/>
            <ac:grpSpMk id="80" creationId="{E7FCB39D-6F97-4B75-9851-1FFB4AF58369}"/>
          </ac:grpSpMkLst>
        </pc:grpChg>
        <pc:grpChg chg="add 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90" creationId="{AE5AE7F0-2CEC-4B6D-BA0F-9FE51C44BED9}"/>
          </ac:grpSpMkLst>
        </pc:grpChg>
        <pc:cxnChg chg="mod">
          <ac:chgData name="Watanabe Go" userId="eca159047afb4479" providerId="LiveId" clId="{5E9C4F65-076E-4CCD-8E0F-BD2D262A1133}" dt="2021-09-20T16:46:17.838" v="4101" actId="14100"/>
          <ac:cxnSpMkLst>
            <pc:docMk/>
            <pc:sldMk cId="542675845" sldId="567"/>
            <ac:cxnSpMk id="20" creationId="{032F851A-F0B3-49A3-A570-6D36B580093E}"/>
          </ac:cxnSpMkLst>
        </pc:cxnChg>
      </pc:sldChg>
      <pc:sldChg chg="addSp delSp modSp new mod">
        <pc:chgData name="Watanabe Go" userId="eca159047afb4479" providerId="LiveId" clId="{5E9C4F65-076E-4CCD-8E0F-BD2D262A1133}" dt="2021-09-22T10:56:48.577" v="13934" actId="14100"/>
        <pc:sldMkLst>
          <pc:docMk/>
          <pc:sldMk cId="4176816796" sldId="568"/>
        </pc:sldMkLst>
        <pc:spChg chg="mod">
          <ac:chgData name="Watanabe Go" userId="eca159047afb4479" providerId="LiveId" clId="{5E9C4F65-076E-4CCD-8E0F-BD2D262A1133}" dt="2021-09-22T08:41:29.923" v="11142"/>
          <ac:spMkLst>
            <pc:docMk/>
            <pc:sldMk cId="4176816796" sldId="568"/>
            <ac:spMk id="3" creationId="{EBA75481-FC19-4143-8C12-1962F6D3B18B}"/>
          </ac:spMkLst>
        </pc:spChg>
        <pc:spChg chg="add del mod">
          <ac:chgData name="Watanabe Go" userId="eca159047afb4479" providerId="LiveId" clId="{5E9C4F65-076E-4CCD-8E0F-BD2D262A1133}" dt="2021-09-20T16:30:30.352" v="3206" actId="478"/>
          <ac:spMkLst>
            <pc:docMk/>
            <pc:sldMk cId="4176816796" sldId="568"/>
            <ac:spMk id="6" creationId="{15777370-6FE3-4B84-958C-0A23E24E0C90}"/>
          </ac:spMkLst>
        </pc:spChg>
        <pc:spChg chg="add mod">
          <ac:chgData name="Watanabe Go" userId="eca159047afb4479" providerId="LiveId" clId="{5E9C4F65-076E-4CCD-8E0F-BD2D262A1133}" dt="2021-09-22T10:56:48.577" v="13934" actId="14100"/>
          <ac:spMkLst>
            <pc:docMk/>
            <pc:sldMk cId="4176816796" sldId="568"/>
            <ac:spMk id="7" creationId="{998915DC-2A6C-4B94-8C74-757B9B7D5853}"/>
          </ac:spMkLst>
        </pc:spChg>
        <pc:picChg chg="add mod modCrop">
          <ac:chgData name="Watanabe Go" userId="eca159047afb4479" providerId="LiveId" clId="{5E9C4F65-076E-4CCD-8E0F-BD2D262A1133}" dt="2021-09-22T08:41:18.479" v="11104" actId="1037"/>
          <ac:picMkLst>
            <pc:docMk/>
            <pc:sldMk cId="4176816796" sldId="568"/>
            <ac:picMk id="5" creationId="{3DA62268-74DB-4802-AB5A-AB1987190A1C}"/>
          </ac:picMkLst>
        </pc:picChg>
      </pc:sldChg>
      <pc:sldChg chg="addSp modSp new mod">
        <pc:chgData name="Watanabe Go" userId="eca159047afb4479" providerId="LiveId" clId="{5E9C4F65-076E-4CCD-8E0F-BD2D262A1133}" dt="2021-09-22T09:34:36.118" v="12420" actId="14861"/>
        <pc:sldMkLst>
          <pc:docMk/>
          <pc:sldMk cId="2359273387" sldId="569"/>
        </pc:sldMkLst>
        <pc:spChg chg="mod">
          <ac:chgData name="Watanabe Go" userId="eca159047afb4479" providerId="LiveId" clId="{5E9C4F65-076E-4CCD-8E0F-BD2D262A1133}" dt="2021-09-22T08:43:05.884" v="11254"/>
          <ac:spMkLst>
            <pc:docMk/>
            <pc:sldMk cId="2359273387" sldId="569"/>
            <ac:spMk id="3" creationId="{00DB6307-3BDC-4010-8428-934D599645DC}"/>
          </ac:spMkLst>
        </pc:spChg>
        <pc:spChg chg="add mod">
          <ac:chgData name="Watanabe Go" userId="eca159047afb4479" providerId="LiveId" clId="{5E9C4F65-076E-4CCD-8E0F-BD2D262A1133}" dt="2021-09-22T08:42:21.910" v="11178" actId="14100"/>
          <ac:spMkLst>
            <pc:docMk/>
            <pc:sldMk cId="2359273387" sldId="569"/>
            <ac:spMk id="6" creationId="{B2F9DAEF-DDCA-4AC1-A04E-F7BE595E511D}"/>
          </ac:spMkLst>
        </pc:spChg>
        <pc:picChg chg="add mod modCrop">
          <ac:chgData name="Watanabe Go" userId="eca159047afb4479" providerId="LiveId" clId="{5E9C4F65-076E-4CCD-8E0F-BD2D262A1133}" dt="2021-09-22T09:34:36.118" v="12420" actId="14861"/>
          <ac:picMkLst>
            <pc:docMk/>
            <pc:sldMk cId="2359273387" sldId="569"/>
            <ac:picMk id="5" creationId="{0C7971F5-732F-4609-8EAA-4B2F32EA4509}"/>
          </ac:picMkLst>
        </pc:picChg>
      </pc:sldChg>
      <pc:sldChg chg="addSp modSp new mod">
        <pc:chgData name="Watanabe Go" userId="eca159047afb4479" providerId="LiveId" clId="{5E9C4F65-076E-4CCD-8E0F-BD2D262A1133}" dt="2021-09-22T09:34:51.792" v="12422" actId="14861"/>
        <pc:sldMkLst>
          <pc:docMk/>
          <pc:sldMk cId="1858882838" sldId="570"/>
        </pc:sldMkLst>
        <pc:spChg chg="mod">
          <ac:chgData name="Watanabe Go" userId="eca159047afb4479" providerId="LiveId" clId="{5E9C4F65-076E-4CCD-8E0F-BD2D262A1133}" dt="2021-09-22T08:43:45.040" v="11300"/>
          <ac:spMkLst>
            <pc:docMk/>
            <pc:sldMk cId="1858882838" sldId="570"/>
            <ac:spMk id="3" creationId="{25BF9DBD-E72B-4F2E-9856-090D8303F9E6}"/>
          </ac:spMkLst>
        </pc:spChg>
        <pc:spChg chg="add mod">
          <ac:chgData name="Watanabe Go" userId="eca159047afb4479" providerId="LiveId" clId="{5E9C4F65-076E-4CCD-8E0F-BD2D262A1133}" dt="2021-09-22T08:44:04.487" v="11303" actId="14100"/>
          <ac:spMkLst>
            <pc:docMk/>
            <pc:sldMk cId="1858882838" sldId="570"/>
            <ac:spMk id="6" creationId="{8B4BA5EE-BE61-4C6A-8E33-28842E705758}"/>
          </ac:spMkLst>
        </pc:spChg>
        <pc:picChg chg="add mod modCrop">
          <ac:chgData name="Watanabe Go" userId="eca159047afb4479" providerId="LiveId" clId="{5E9C4F65-076E-4CCD-8E0F-BD2D262A1133}" dt="2021-09-22T09:34:51.792" v="12422" actId="14861"/>
          <ac:picMkLst>
            <pc:docMk/>
            <pc:sldMk cId="1858882838" sldId="570"/>
            <ac:picMk id="5" creationId="{0FD5AE61-82CD-4BE4-88C6-8344E6DA2068}"/>
          </ac:picMkLst>
        </pc:picChg>
      </pc:sldChg>
      <pc:sldChg chg="modSp new mod">
        <pc:chgData name="Watanabe Go" userId="eca159047afb4479" providerId="LiveId" clId="{5E9C4F65-076E-4CCD-8E0F-BD2D262A1133}" dt="2021-09-22T08:56:45.139" v="11853"/>
        <pc:sldMkLst>
          <pc:docMk/>
          <pc:sldMk cId="2839886534" sldId="571"/>
        </pc:sldMkLst>
        <pc:spChg chg="mod">
          <ac:chgData name="Watanabe Go" userId="eca159047afb4479" providerId="LiveId" clId="{5E9C4F65-076E-4CCD-8E0F-BD2D262A1133}" dt="2021-09-22T08:56:20.392" v="11840"/>
          <ac:spMkLst>
            <pc:docMk/>
            <pc:sldMk cId="2839886534" sldId="571"/>
            <ac:spMk id="2" creationId="{8FBDDAC8-E37A-4D7B-AF64-6AA96F24D4CF}"/>
          </ac:spMkLst>
        </pc:spChg>
        <pc:spChg chg="mod">
          <ac:chgData name="Watanabe Go" userId="eca159047afb4479" providerId="LiveId" clId="{5E9C4F65-076E-4CCD-8E0F-BD2D262A1133}" dt="2021-09-22T08:56:45.139" v="11853"/>
          <ac:spMkLst>
            <pc:docMk/>
            <pc:sldMk cId="2839886534" sldId="571"/>
            <ac:spMk id="4" creationId="{4A46B928-17B8-44F4-AC52-6F1435F3B249}"/>
          </ac:spMkLst>
        </pc:spChg>
      </pc:sldChg>
      <pc:sldChg chg="addSp delSp modSp new mod">
        <pc:chgData name="Watanabe Go" userId="eca159047afb4479" providerId="LiveId" clId="{5E9C4F65-076E-4CCD-8E0F-BD2D262A1133}" dt="2021-09-22T09:34:01.085" v="12416" actId="14100"/>
        <pc:sldMkLst>
          <pc:docMk/>
          <pc:sldMk cId="307355377" sldId="572"/>
        </pc:sldMkLst>
        <pc:spChg chg="mod">
          <ac:chgData name="Watanabe Go" userId="eca159047afb4479" providerId="LiveId" clId="{5E9C4F65-076E-4CCD-8E0F-BD2D262A1133}" dt="2021-09-22T08:10:57.214" v="10631"/>
          <ac:spMkLst>
            <pc:docMk/>
            <pc:sldMk cId="307355377" sldId="572"/>
            <ac:spMk id="2" creationId="{88583BC2-101A-466D-A0E3-684626B04BAF}"/>
          </ac:spMkLst>
        </pc:spChg>
        <pc:spChg chg="mod">
          <ac:chgData name="Watanabe Go" userId="eca159047afb4479" providerId="LiveId" clId="{5E9C4F65-076E-4CCD-8E0F-BD2D262A1133}" dt="2021-09-22T08:17:58.583" v="10706" actId="20577"/>
          <ac:spMkLst>
            <pc:docMk/>
            <pc:sldMk cId="307355377" sldId="572"/>
            <ac:spMk id="4" creationId="{95F7237E-D1B2-44CE-8585-DC1580A89EED}"/>
          </ac:spMkLst>
        </pc:spChg>
        <pc:picChg chg="add mod">
          <ac:chgData name="Watanabe Go" userId="eca159047afb4479" providerId="LiveId" clId="{5E9C4F65-076E-4CCD-8E0F-BD2D262A1133}" dt="2021-09-22T09:34:01.085" v="12416" actId="14100"/>
          <ac:picMkLst>
            <pc:docMk/>
            <pc:sldMk cId="307355377" sldId="572"/>
            <ac:picMk id="1026" creationId="{3560260B-EAD6-4CB8-8BF0-8E3E8D55AD20}"/>
          </ac:picMkLst>
        </pc:picChg>
        <pc:picChg chg="add del mod">
          <ac:chgData name="Watanabe Go" userId="eca159047afb4479" providerId="LiveId" clId="{5E9C4F65-076E-4CCD-8E0F-BD2D262A1133}" dt="2021-09-21T18:47:02.775" v="6282" actId="478"/>
          <ac:picMkLst>
            <pc:docMk/>
            <pc:sldMk cId="307355377" sldId="572"/>
            <ac:picMk id="1028" creationId="{891612C9-86CB-4402-8D02-0633C2B35DC2}"/>
          </ac:picMkLst>
        </pc:picChg>
      </pc:sldChg>
      <pc:sldChg chg="addSp modSp new mod">
        <pc:chgData name="Watanabe Go" userId="eca159047afb4479" providerId="LiveId" clId="{5E9C4F65-076E-4CCD-8E0F-BD2D262A1133}" dt="2021-09-22T09:33:27.445" v="12413" actId="14861"/>
        <pc:sldMkLst>
          <pc:docMk/>
          <pc:sldMk cId="2616078542" sldId="573"/>
        </pc:sldMkLst>
        <pc:spChg chg="mod">
          <ac:chgData name="Watanabe Go" userId="eca159047afb4479" providerId="LiveId" clId="{5E9C4F65-076E-4CCD-8E0F-BD2D262A1133}" dt="2021-09-21T18:47:54.631" v="6347"/>
          <ac:spMkLst>
            <pc:docMk/>
            <pc:sldMk cId="2616078542" sldId="573"/>
            <ac:spMk id="2" creationId="{26FB069C-FC2E-4A80-B66A-B9A418602AC2}"/>
          </ac:spMkLst>
        </pc:spChg>
        <pc:picChg chg="add mod">
          <ac:chgData name="Watanabe Go" userId="eca159047afb4479" providerId="LiveId" clId="{5E9C4F65-076E-4CCD-8E0F-BD2D262A1133}" dt="2021-09-22T09:33:27.445" v="12413" actId="14861"/>
          <ac:picMkLst>
            <pc:docMk/>
            <pc:sldMk cId="2616078542" sldId="573"/>
            <ac:picMk id="6" creationId="{56D22B68-0E29-43EC-BA46-96F1E45A5A18}"/>
          </ac:picMkLst>
        </pc:picChg>
      </pc:sldChg>
      <pc:sldChg chg="addSp modSp new del mod">
        <pc:chgData name="Watanabe Go" userId="eca159047afb4479" providerId="LiveId" clId="{5E9C4F65-076E-4CCD-8E0F-BD2D262A1133}" dt="2021-09-21T19:31:25.721" v="6727" actId="2696"/>
        <pc:sldMkLst>
          <pc:docMk/>
          <pc:sldMk cId="687971027" sldId="574"/>
        </pc:sldMkLst>
        <pc:spChg chg="mod">
          <ac:chgData name="Watanabe Go" userId="eca159047afb4479" providerId="LiveId" clId="{5E9C4F65-076E-4CCD-8E0F-BD2D262A1133}" dt="2021-09-20T16:47:55.227" v="4120"/>
          <ac:spMkLst>
            <pc:docMk/>
            <pc:sldMk cId="687971027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0T16:49:47.780" v="4322"/>
          <ac:spMkLst>
            <pc:docMk/>
            <pc:sldMk cId="687971027" sldId="574"/>
            <ac:spMk id="4" creationId="{043CA021-A9B1-4A07-ACDB-2E3573DF782C}"/>
          </ac:spMkLst>
        </pc:spChg>
        <pc:spChg chg="add mod">
          <ac:chgData name="Watanabe Go" userId="eca159047afb4479" providerId="LiveId" clId="{5E9C4F65-076E-4CCD-8E0F-BD2D262A1133}" dt="2021-09-20T16:48:03.917" v="4121"/>
          <ac:spMkLst>
            <pc:docMk/>
            <pc:sldMk cId="687971027" sldId="574"/>
            <ac:spMk id="5" creationId="{F9511848-9F37-4B76-A6A4-40F3F082060D}"/>
          </ac:spMkLst>
        </pc:spChg>
      </pc:sldChg>
      <pc:sldChg chg="delSp modSp add mod">
        <pc:chgData name="Watanabe Go" userId="eca159047afb4479" providerId="LiveId" clId="{5E9C4F65-076E-4CCD-8E0F-BD2D262A1133}" dt="2021-09-22T11:10:45.457" v="14135" actId="5793"/>
        <pc:sldMkLst>
          <pc:docMk/>
          <pc:sldMk cId="1063169068" sldId="574"/>
        </pc:sldMkLst>
        <pc:spChg chg="mod">
          <ac:chgData name="Watanabe Go" userId="eca159047afb4479" providerId="LiveId" clId="{5E9C4F65-076E-4CCD-8E0F-BD2D262A1133}" dt="2021-09-21T19:31:36.673" v="6744"/>
          <ac:spMkLst>
            <pc:docMk/>
            <pc:sldMk cId="1063169068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2T11:10:45.457" v="14135" actId="5793"/>
          <ac:spMkLst>
            <pc:docMk/>
            <pc:sldMk cId="1063169068" sldId="574"/>
            <ac:spMk id="4" creationId="{043CA021-A9B1-4A07-ACDB-2E3573DF782C}"/>
          </ac:spMkLst>
        </pc:spChg>
        <pc:spChg chg="del">
          <ac:chgData name="Watanabe Go" userId="eca159047afb4479" providerId="LiveId" clId="{5E9C4F65-076E-4CCD-8E0F-BD2D262A1133}" dt="2021-09-22T05:53:00.223" v="10562" actId="478"/>
          <ac:spMkLst>
            <pc:docMk/>
            <pc:sldMk cId="1063169068" sldId="574"/>
            <ac:spMk id="5" creationId="{F9511848-9F37-4B76-A6A4-40F3F082060D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08:49:06.048" v="11354" actId="207"/>
        <pc:sldMkLst>
          <pc:docMk/>
          <pc:sldMk cId="3681981895" sldId="575"/>
        </pc:sldMkLst>
        <pc:spChg chg="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2" creationId="{25536DCD-33A1-4607-8CFD-FE4727FCD2C4}"/>
          </ac:spMkLst>
        </pc:spChg>
        <pc:spChg chg="del 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3" creationId="{DF05B716-2290-4105-A227-734DEAAE6D08}"/>
          </ac:spMkLst>
        </pc:spChg>
        <pc:spChg chg="add mod ord">
          <ac:chgData name="Watanabe Go" userId="eca159047afb4479" providerId="LiveId" clId="{5E9C4F65-076E-4CCD-8E0F-BD2D262A1133}" dt="2021-09-22T05:32:05.175" v="9682"/>
          <ac:spMkLst>
            <pc:docMk/>
            <pc:sldMk cId="3681981895" sldId="575"/>
            <ac:spMk id="4" creationId="{739E5B24-E2F8-4D91-8AB9-4FDA4C7F5FAD}"/>
          </ac:spMkLst>
        </pc:spChg>
        <pc:spChg chg="add mod ord">
          <ac:chgData name="Watanabe Go" userId="eca159047afb4479" providerId="LiveId" clId="{5E9C4F65-076E-4CCD-8E0F-BD2D262A1133}" dt="2021-09-22T05:25:53.197" v="9586"/>
          <ac:spMkLst>
            <pc:docMk/>
            <pc:sldMk cId="3681981895" sldId="575"/>
            <ac:spMk id="5" creationId="{BF9158C5-04E2-46F1-AEBB-85C63CEB759D}"/>
          </ac:spMkLst>
        </pc:spChg>
        <pc:spChg chg="add mod">
          <ac:chgData name="Watanabe Go" userId="eca159047afb4479" providerId="LiveId" clId="{5E9C4F65-076E-4CCD-8E0F-BD2D262A1133}" dt="2021-09-22T08:49:06.048" v="11354" actId="207"/>
          <ac:spMkLst>
            <pc:docMk/>
            <pc:sldMk cId="3681981895" sldId="575"/>
            <ac:spMk id="6" creationId="{DB1103E2-1C45-417F-8CE4-38DF9DAA0541}"/>
          </ac:spMkLst>
        </pc:spChg>
      </pc:sldChg>
      <pc:sldChg chg="addSp delSp modSp new mod">
        <pc:chgData name="Watanabe Go" userId="eca159047afb4479" providerId="LiveId" clId="{5E9C4F65-076E-4CCD-8E0F-BD2D262A1133}" dt="2021-09-22T08:50:01.362" v="11389"/>
        <pc:sldMkLst>
          <pc:docMk/>
          <pc:sldMk cId="4278886188" sldId="576"/>
        </pc:sldMkLst>
        <pc:spChg chg="mod">
          <ac:chgData name="Watanabe Go" userId="eca159047afb4479" providerId="LiveId" clId="{5E9C4F65-076E-4CCD-8E0F-BD2D262A1133}" dt="2021-09-22T08:50:01.362" v="11389"/>
          <ac:spMkLst>
            <pc:docMk/>
            <pc:sldMk cId="4278886188" sldId="576"/>
            <ac:spMk id="2" creationId="{AB21877F-1BFE-4CAE-BAD4-2C66937085BF}"/>
          </ac:spMkLst>
        </pc:spChg>
        <pc:spChg chg="add mod">
          <ac:chgData name="Watanabe Go" userId="eca159047afb4479" providerId="LiveId" clId="{5E9C4F65-076E-4CCD-8E0F-BD2D262A1133}" dt="2021-09-22T05:40:13.741" v="9816" actId="14100"/>
          <ac:spMkLst>
            <pc:docMk/>
            <pc:sldMk cId="4278886188" sldId="576"/>
            <ac:spMk id="10" creationId="{A8C2B961-FC34-4614-9750-5E7760A0CA2D}"/>
          </ac:spMkLst>
        </pc:spChg>
        <pc:spChg chg="add mod">
          <ac:chgData name="Watanabe Go" userId="eca159047afb4479" providerId="LiveId" clId="{5E9C4F65-076E-4CCD-8E0F-BD2D262A1133}" dt="2021-09-22T05:40:53.968" v="9830" actId="14100"/>
          <ac:spMkLst>
            <pc:docMk/>
            <pc:sldMk cId="4278886188" sldId="576"/>
            <ac:spMk id="12" creationId="{0B57E147-4B59-49A8-B78B-E011025FAF53}"/>
          </ac:spMkLst>
        </pc:sp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6" creationId="{E4B77DCC-6FE8-41D7-AB59-2AD7407311B0}"/>
          </ac:picMkLst>
        </pc:picChg>
        <pc:picChg chg="add del mod modCrop">
          <ac:chgData name="Watanabe Go" userId="eca159047afb4479" providerId="LiveId" clId="{5E9C4F65-076E-4CCD-8E0F-BD2D262A1133}" dt="2021-09-22T05:39:31.237" v="9795" actId="21"/>
          <ac:picMkLst>
            <pc:docMk/>
            <pc:sldMk cId="4278886188" sldId="576"/>
            <ac:picMk id="7" creationId="{CFBA2CC7-8189-4BA6-9F97-5F76B80B2FA0}"/>
          </ac:picMkLst>
        </pc:pic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8" creationId="{1A2A7712-C767-4C9A-BCF6-E7D5AB24B134}"/>
          </ac:picMkLst>
        </pc:picChg>
        <pc:picChg chg="add del mod modCrop">
          <ac:chgData name="Watanabe Go" userId="eca159047afb4479" providerId="LiveId" clId="{5E9C4F65-076E-4CCD-8E0F-BD2D262A1133}" dt="2021-09-22T05:40:19.770" v="9819" actId="21"/>
          <ac:picMkLst>
            <pc:docMk/>
            <pc:sldMk cId="4278886188" sldId="576"/>
            <ac:picMk id="9" creationId="{123622B4-2FDA-4756-9644-074798506B72}"/>
          </ac:picMkLst>
        </pc:picChg>
        <pc:picChg chg="add mod">
          <ac:chgData name="Watanabe Go" userId="eca159047afb4479" providerId="LiveId" clId="{5E9C4F65-076E-4CCD-8E0F-BD2D262A1133}" dt="2021-09-22T05:40:00.496" v="9814" actId="1076"/>
          <ac:picMkLst>
            <pc:docMk/>
            <pc:sldMk cId="4278886188" sldId="576"/>
            <ac:picMk id="11" creationId="{FFF3126A-7D8C-4626-B6E5-F5E41FA16CFD}"/>
          </ac:picMkLst>
        </pc:picChg>
        <pc:picChg chg="add mod modCrop">
          <ac:chgData name="Watanabe Go" userId="eca159047afb4479" providerId="LiveId" clId="{5E9C4F65-076E-4CCD-8E0F-BD2D262A1133}" dt="2021-09-22T05:40:45.069" v="9829" actId="1076"/>
          <ac:picMkLst>
            <pc:docMk/>
            <pc:sldMk cId="4278886188" sldId="576"/>
            <ac:picMk id="13" creationId="{8272AB4C-22D3-4594-8647-12ABCF064A91}"/>
          </ac:picMkLst>
        </pc:picChg>
      </pc:sldChg>
      <pc:sldChg chg="addSp delSp modSp new mod">
        <pc:chgData name="Watanabe Go" userId="eca159047afb4479" providerId="LiveId" clId="{5E9C4F65-076E-4CCD-8E0F-BD2D262A1133}" dt="2021-09-22T09:59:18.684" v="12937" actId="208"/>
        <pc:sldMkLst>
          <pc:docMk/>
          <pc:sldMk cId="2025801811" sldId="577"/>
        </pc:sldMkLst>
        <pc:spChg chg="mod">
          <ac:chgData name="Watanabe Go" userId="eca159047afb4479" providerId="LiveId" clId="{5E9C4F65-076E-4CCD-8E0F-BD2D262A1133}" dt="2021-09-22T08:50:44.488" v="11507"/>
          <ac:spMkLst>
            <pc:docMk/>
            <pc:sldMk cId="2025801811" sldId="577"/>
            <ac:spMk id="2" creationId="{6F7BE71C-B90F-4E2A-A84C-049E625C64F0}"/>
          </ac:spMkLst>
        </pc:spChg>
        <pc:spChg chg="add mod">
          <ac:chgData name="Watanabe Go" userId="eca159047afb4479" providerId="LiveId" clId="{5E9C4F65-076E-4CCD-8E0F-BD2D262A1133}" dt="2021-09-22T05:42:06.634" v="9968" actId="14100"/>
          <ac:spMkLst>
            <pc:docMk/>
            <pc:sldMk cId="2025801811" sldId="577"/>
            <ac:spMk id="7" creationId="{6FA6B9CE-A4A1-46C5-A398-45DFA3D3F0C8}"/>
          </ac:spMkLst>
        </pc:spChg>
        <pc:picChg chg="add mod modCrop">
          <ac:chgData name="Watanabe Go" userId="eca159047afb4479" providerId="LiveId" clId="{5E9C4F65-076E-4CCD-8E0F-BD2D262A1133}" dt="2021-09-22T09:59:18.684" v="12937" actId="208"/>
          <ac:picMkLst>
            <pc:docMk/>
            <pc:sldMk cId="2025801811" sldId="577"/>
            <ac:picMk id="6" creationId="{A6DD1311-F340-4196-905D-0A55DBADAECB}"/>
          </ac:picMkLst>
        </pc:picChg>
        <pc:picChg chg="add mod modCrop">
          <ac:chgData name="Watanabe Go" userId="eca159047afb4479" providerId="LiveId" clId="{5E9C4F65-076E-4CCD-8E0F-BD2D262A1133}" dt="2021-09-22T05:34:42.404" v="9717" actId="732"/>
          <ac:picMkLst>
            <pc:docMk/>
            <pc:sldMk cId="2025801811" sldId="577"/>
            <ac:picMk id="9" creationId="{045D3344-7F60-4D0D-AF5B-6D8C9238062A}"/>
          </ac:picMkLst>
        </pc:picChg>
        <pc:cxnChg chg="add del mod">
          <ac:chgData name="Watanabe Go" userId="eca159047afb4479" providerId="LiveId" clId="{5E9C4F65-076E-4CCD-8E0F-BD2D262A1133}" dt="2021-09-22T05:34:56.046" v="9719" actId="21"/>
          <ac:cxnSpMkLst>
            <pc:docMk/>
            <pc:sldMk cId="2025801811" sldId="577"/>
            <ac:cxnSpMk id="8" creationId="{6DD69B06-8EB9-4ACD-AF45-3B4B06711CF2}"/>
          </ac:cxnSpMkLst>
        </pc:cxnChg>
        <pc:cxnChg chg="add mod">
          <ac:chgData name="Watanabe Go" userId="eca159047afb4479" providerId="LiveId" clId="{5E9C4F65-076E-4CCD-8E0F-BD2D262A1133}" dt="2021-09-22T05:35:00.350" v="9721" actId="1076"/>
          <ac:cxnSpMkLst>
            <pc:docMk/>
            <pc:sldMk cId="2025801811" sldId="577"/>
            <ac:cxnSpMk id="10" creationId="{D8E55A4A-98EC-4E7E-A2FB-7FC459648C0E}"/>
          </ac:cxnSpMkLst>
        </pc:cxnChg>
      </pc:sldChg>
      <pc:sldChg chg="addSp delSp modSp new mod">
        <pc:chgData name="Watanabe Go" userId="eca159047afb4479" providerId="LiveId" clId="{5E9C4F65-076E-4CCD-8E0F-BD2D262A1133}" dt="2021-09-22T08:51:28.173" v="11554" actId="14100"/>
        <pc:sldMkLst>
          <pc:docMk/>
          <pc:sldMk cId="2952278212" sldId="578"/>
        </pc:sldMkLst>
        <pc:spChg chg="mod">
          <ac:chgData name="Watanabe Go" userId="eca159047afb4479" providerId="LiveId" clId="{5E9C4F65-076E-4CCD-8E0F-BD2D262A1133}" dt="2021-09-22T08:51:11.507" v="11534"/>
          <ac:spMkLst>
            <pc:docMk/>
            <pc:sldMk cId="2952278212" sldId="578"/>
            <ac:spMk id="2" creationId="{099F783A-65D1-4B26-A419-55D8EE9A558F}"/>
          </ac:spMkLst>
        </pc:spChg>
        <pc:spChg chg="add mod">
          <ac:chgData name="Watanabe Go" userId="eca159047afb4479" providerId="LiveId" clId="{5E9C4F65-076E-4CCD-8E0F-BD2D262A1133}" dt="2021-09-22T08:51:28.173" v="11554" actId="14100"/>
          <ac:spMkLst>
            <pc:docMk/>
            <pc:sldMk cId="2952278212" sldId="578"/>
            <ac:spMk id="10" creationId="{DF770CE9-C9E8-4399-BA34-A7DA7FE137D9}"/>
          </ac:spMkLst>
        </pc:spChg>
        <pc:spChg chg="add mod">
          <ac:chgData name="Watanabe Go" userId="eca159047afb4479" providerId="LiveId" clId="{5E9C4F65-076E-4CCD-8E0F-BD2D262A1133}" dt="2021-09-22T05:31:44.823" v="9669" actId="14100"/>
          <ac:spMkLst>
            <pc:docMk/>
            <pc:sldMk cId="2952278212" sldId="578"/>
            <ac:spMk id="11" creationId="{D3A4AF92-E61C-401D-BE68-65A4728231C1}"/>
          </ac:spMkLst>
        </pc:sp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6" creationId="{19375F3A-F885-422E-8C7B-AAB0EB70AFB6}"/>
          </ac:picMkLst>
        </pc:picChg>
        <pc:picChg chg="add del mod modCrop">
          <ac:chgData name="Watanabe Go" userId="eca159047afb4479" providerId="LiveId" clId="{5E9C4F65-076E-4CCD-8E0F-BD2D262A1133}" dt="2021-09-22T05:30:01.900" v="9616" actId="21"/>
          <ac:picMkLst>
            <pc:docMk/>
            <pc:sldMk cId="2952278212" sldId="578"/>
            <ac:picMk id="7" creationId="{D247ECF9-42EC-4BFD-841C-3F0545A9DF7F}"/>
          </ac:picMkLst>
        </pc:pic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8" creationId="{59AE476F-77A7-4659-88E7-91EF148CC1F0}"/>
          </ac:picMkLst>
        </pc:picChg>
        <pc:picChg chg="add del mod modCrop">
          <ac:chgData name="Watanabe Go" userId="eca159047afb4479" providerId="LiveId" clId="{5E9C4F65-076E-4CCD-8E0F-BD2D262A1133}" dt="2021-09-22T05:30:43.496" v="9629" actId="21"/>
          <ac:picMkLst>
            <pc:docMk/>
            <pc:sldMk cId="2952278212" sldId="578"/>
            <ac:picMk id="9" creationId="{4C8AB10E-E39A-4459-8553-381B4FDA9CF6}"/>
          </ac:picMkLst>
        </pc:picChg>
        <pc:picChg chg="add mod">
          <ac:chgData name="Watanabe Go" userId="eca159047afb4479" providerId="LiveId" clId="{5E9C4F65-076E-4CCD-8E0F-BD2D262A1133}" dt="2021-09-22T08:51:17.944" v="11552" actId="1038"/>
          <ac:picMkLst>
            <pc:docMk/>
            <pc:sldMk cId="2952278212" sldId="578"/>
            <ac:picMk id="12" creationId="{5C27FC0A-F464-4B91-A194-AC3B6FC353E9}"/>
          </ac:picMkLst>
        </pc:picChg>
        <pc:picChg chg="add mod">
          <ac:chgData name="Watanabe Go" userId="eca159047afb4479" providerId="LiveId" clId="{5E9C4F65-076E-4CCD-8E0F-BD2D262A1133}" dt="2021-09-22T05:31:27.425" v="9668" actId="1076"/>
          <ac:picMkLst>
            <pc:docMk/>
            <pc:sldMk cId="2952278212" sldId="578"/>
            <ac:picMk id="13" creationId="{765D48D6-7BD5-4CB8-A825-FE62D2F42385}"/>
          </ac:picMkLst>
        </pc:picChg>
        <pc:cxnChg chg="add mod">
          <ac:chgData name="Watanabe Go" userId="eca159047afb4479" providerId="LiveId" clId="{5E9C4F65-076E-4CCD-8E0F-BD2D262A1133}" dt="2021-09-22T08:51:17.944" v="11552" actId="1038"/>
          <ac:cxnSpMkLst>
            <pc:docMk/>
            <pc:sldMk cId="2952278212" sldId="578"/>
            <ac:cxnSpMk id="14" creationId="{1D482DE1-255B-4F44-B956-E9D7AEC60993}"/>
          </ac:cxnSpMkLst>
        </pc:cxnChg>
      </pc:sldChg>
      <pc:sldChg chg="new del">
        <pc:chgData name="Watanabe Go" userId="eca159047afb4479" providerId="LiveId" clId="{5E9C4F65-076E-4CCD-8E0F-BD2D262A1133}" dt="2021-09-22T05:43:03.225" v="10036" actId="47"/>
        <pc:sldMkLst>
          <pc:docMk/>
          <pc:sldMk cId="2685412576" sldId="579"/>
        </pc:sldMkLst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2884759623" sldId="580"/>
        </pc:sldMkLst>
        <pc:spChg chg="mod">
          <ac:chgData name="Watanabe Go" userId="eca159047afb4479" providerId="LiveId" clId="{5E9C4F65-076E-4CCD-8E0F-BD2D262A1133}" dt="2021-09-20T17:18:14.975" v="5261"/>
          <ac:spMkLst>
            <pc:docMk/>
            <pc:sldMk cId="2884759623" sldId="580"/>
            <ac:spMk id="2" creationId="{21244949-C044-4FC1-9B6B-CD6641FED8CF}"/>
          </ac:spMkLst>
        </pc:spChg>
        <pc:spChg chg="mod">
          <ac:chgData name="Watanabe Go" userId="eca159047afb4479" providerId="LiveId" clId="{5E9C4F65-076E-4CCD-8E0F-BD2D262A1133}" dt="2021-09-20T17:19:01.069" v="5272" actId="20577"/>
          <ac:spMkLst>
            <pc:docMk/>
            <pc:sldMk cId="2884759623" sldId="580"/>
            <ac:spMk id="4" creationId="{2567B1D2-F9AE-47F7-8A6E-3E32DCD9A0FB}"/>
          </ac:spMkLst>
        </pc:spChg>
        <pc:picChg chg="add mod">
          <ac:chgData name="Watanabe Go" userId="eca159047afb4479" providerId="LiveId" clId="{5E9C4F65-076E-4CCD-8E0F-BD2D262A1133}" dt="2021-09-20T17:19:43.528" v="5274" actId="1076"/>
          <ac:picMkLst>
            <pc:docMk/>
            <pc:sldMk cId="2884759623" sldId="580"/>
            <ac:picMk id="2050" creationId="{584BFD05-3E5D-433E-A045-9355DA8F0FBF}"/>
          </ac:picMkLst>
        </pc:picChg>
      </pc:sldChg>
      <pc:sldChg chg="modSp add mod">
        <pc:chgData name="Watanabe Go" userId="eca159047afb4479" providerId="LiveId" clId="{5E9C4F65-076E-4CCD-8E0F-BD2D262A1133}" dt="2021-09-20T17:28:23.443" v="5904" actId="20577"/>
        <pc:sldMkLst>
          <pc:docMk/>
          <pc:sldMk cId="3044774014" sldId="580"/>
        </pc:sldMkLst>
        <pc:spChg chg="mod">
          <ac:chgData name="Watanabe Go" userId="eca159047afb4479" providerId="LiveId" clId="{5E9C4F65-076E-4CCD-8E0F-BD2D262A1133}" dt="2021-09-20T17:28:23.443" v="5904" actId="20577"/>
          <ac:spMkLst>
            <pc:docMk/>
            <pc:sldMk cId="3044774014" sldId="580"/>
            <ac:spMk id="2" creationId="{21244949-C044-4FC1-9B6B-CD6641FED8CF}"/>
          </ac:spMkLst>
        </pc:spChg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522414351" sldId="581"/>
        </pc:sldMkLst>
        <pc:spChg chg="mod">
          <ac:chgData name="Watanabe Go" userId="eca159047afb4479" providerId="LiveId" clId="{5E9C4F65-076E-4CCD-8E0F-BD2D262A1133}" dt="2021-09-20T17:22:34.427" v="5419"/>
          <ac:spMkLst>
            <pc:docMk/>
            <pc:sldMk cId="522414351" sldId="581"/>
            <ac:spMk id="2" creationId="{CA4ECAEF-5305-44D6-9CE3-95A566868683}"/>
          </ac:spMkLst>
        </pc:spChg>
        <pc:spChg chg="mod">
          <ac:chgData name="Watanabe Go" userId="eca159047afb4479" providerId="LiveId" clId="{5E9C4F65-076E-4CCD-8E0F-BD2D262A1133}" dt="2021-09-20T17:21:52.880" v="5320" actId="20577"/>
          <ac:spMkLst>
            <pc:docMk/>
            <pc:sldMk cId="522414351" sldId="581"/>
            <ac:spMk id="4" creationId="{9C37304C-89B2-402C-A4F1-E312F42D98A2}"/>
          </ac:spMkLst>
        </pc:spChg>
        <pc:picChg chg="add mod modCrop">
          <ac:chgData name="Watanabe Go" userId="eca159047afb4479" providerId="LiveId" clId="{5E9C4F65-076E-4CCD-8E0F-BD2D262A1133}" dt="2021-09-20T17:20:49.711" v="5281" actId="1076"/>
          <ac:picMkLst>
            <pc:docMk/>
            <pc:sldMk cId="522414351" sldId="581"/>
            <ac:picMk id="6" creationId="{DEA3374B-96B0-407C-9FFB-8D7FA38D4E95}"/>
          </ac:picMkLst>
        </pc:picChg>
        <pc:picChg chg="add mod modCrop">
          <ac:chgData name="Watanabe Go" userId="eca159047afb4479" providerId="LiveId" clId="{5E9C4F65-076E-4CCD-8E0F-BD2D262A1133}" dt="2021-09-20T17:21:39.897" v="5287" actId="1076"/>
          <ac:picMkLst>
            <pc:docMk/>
            <pc:sldMk cId="522414351" sldId="581"/>
            <ac:picMk id="8" creationId="{B7AF1326-92AA-47ED-AAFC-81E7685708F1}"/>
          </ac:picMkLst>
        </pc:picChg>
      </pc:sldChg>
      <pc:sldChg chg="addSp delSp modSp add mod">
        <pc:chgData name="Watanabe Go" userId="eca159047afb4479" providerId="LiveId" clId="{5E9C4F65-076E-4CCD-8E0F-BD2D262A1133}" dt="2021-09-22T09:58:22.038" v="12934" actId="14100"/>
        <pc:sldMkLst>
          <pc:docMk/>
          <pc:sldMk cId="2658010835" sldId="581"/>
        </pc:sldMkLst>
        <pc:spChg chg="mod">
          <ac:chgData name="Watanabe Go" userId="eca159047afb4479" providerId="LiveId" clId="{5E9C4F65-076E-4CCD-8E0F-BD2D262A1133}" dt="2021-09-22T09:58:22.038" v="12934" actId="14100"/>
          <ac:spMkLst>
            <pc:docMk/>
            <pc:sldMk cId="2658010835" sldId="581"/>
            <ac:spMk id="4" creationId="{9C37304C-89B2-402C-A4F1-E312F42D98A2}"/>
          </ac:spMkLst>
        </pc:spChg>
        <pc:spChg chg="add mod">
          <ac:chgData name="Watanabe Go" userId="eca159047afb4479" providerId="LiveId" clId="{5E9C4F65-076E-4CCD-8E0F-BD2D262A1133}" dt="2021-09-22T09:58:17.432" v="12933" actId="14100"/>
          <ac:spMkLst>
            <pc:docMk/>
            <pc:sldMk cId="2658010835" sldId="581"/>
            <ac:spMk id="7" creationId="{041FB7ED-5044-406F-A8D2-CE777BA33B45}"/>
          </ac:spMkLst>
        </pc:spChg>
        <pc:picChg chg="del mod">
          <ac:chgData name="Watanabe Go" userId="eca159047afb4479" providerId="LiveId" clId="{5E9C4F65-076E-4CCD-8E0F-BD2D262A1133}" dt="2021-09-22T09:08:30.086" v="12122" actId="21"/>
          <ac:picMkLst>
            <pc:docMk/>
            <pc:sldMk cId="2658010835" sldId="581"/>
            <ac:picMk id="8" creationId="{B7AF1326-92AA-47ED-AAFC-81E7685708F1}"/>
          </ac:picMkLst>
        </pc:picChg>
        <pc:picChg chg="add del mod">
          <ac:chgData name="Watanabe Go" userId="eca159047afb4479" providerId="LiveId" clId="{5E9C4F65-076E-4CCD-8E0F-BD2D262A1133}" dt="2021-09-22T09:09:04.637" v="12129" actId="21"/>
          <ac:picMkLst>
            <pc:docMk/>
            <pc:sldMk cId="2658010835" sldId="581"/>
            <ac:picMk id="9" creationId="{6D1A8EA1-0D89-4BF8-9413-700AD1ED3E52}"/>
          </ac:picMkLst>
        </pc:picChg>
        <pc:picChg chg="add mod">
          <ac:chgData name="Watanabe Go" userId="eca159047afb4479" providerId="LiveId" clId="{5E9C4F65-076E-4CCD-8E0F-BD2D262A1133}" dt="2021-09-22T09:58:10.971" v="12932" actId="1076"/>
          <ac:picMkLst>
            <pc:docMk/>
            <pc:sldMk cId="2658010835" sldId="581"/>
            <ac:picMk id="10" creationId="{F68DC79C-349F-4D8E-82E3-88016E4D4ADD}"/>
          </ac:picMkLst>
        </pc:picChg>
      </pc:sldChg>
      <pc:sldChg chg="modSp new mod">
        <pc:chgData name="Watanabe Go" userId="eca159047afb4479" providerId="LiveId" clId="{5E9C4F65-076E-4CCD-8E0F-BD2D262A1133}" dt="2021-09-22T09:12:19.074" v="12262" actId="20577"/>
        <pc:sldMkLst>
          <pc:docMk/>
          <pc:sldMk cId="2323979005" sldId="582"/>
        </pc:sldMkLst>
        <pc:spChg chg="mod">
          <ac:chgData name="Watanabe Go" userId="eca159047afb4479" providerId="LiveId" clId="{5E9C4F65-076E-4CCD-8E0F-BD2D262A1133}" dt="2021-09-20T17:24:33.517" v="5469" actId="20577"/>
          <ac:spMkLst>
            <pc:docMk/>
            <pc:sldMk cId="2323979005" sldId="582"/>
            <ac:spMk id="2" creationId="{045ABF02-6ACF-42F6-8402-E9D8A93E165C}"/>
          </ac:spMkLst>
        </pc:spChg>
        <pc:spChg chg="mod">
          <ac:chgData name="Watanabe Go" userId="eca159047afb4479" providerId="LiveId" clId="{5E9C4F65-076E-4CCD-8E0F-BD2D262A1133}" dt="2021-09-22T09:12:19.074" v="12262" actId="20577"/>
          <ac:spMkLst>
            <pc:docMk/>
            <pc:sldMk cId="2323979005" sldId="582"/>
            <ac:spMk id="4" creationId="{F9D39C48-5FE8-4DC7-8783-79853378EAF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4:00.825" v="14130" actId="552"/>
        <pc:sldMkLst>
          <pc:docMk/>
          <pc:sldMk cId="1543626928" sldId="583"/>
        </pc:sldMkLst>
        <pc:spChg chg="del 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2" creationId="{A738B851-FDE4-4F26-A387-E5F0BCE2CAA2}"/>
          </ac:spMkLst>
        </pc:spChg>
        <pc:spChg chg="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3" creationId="{6FF25758-056C-4C16-ADFD-8FDC70FA0028}"/>
          </ac:spMkLst>
        </pc:spChg>
        <pc:spChg chg="del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4" creationId="{6494962B-23ED-40D4-A3EA-7C239AE4AD3B}"/>
          </ac:spMkLst>
        </pc:spChg>
        <pc:spChg chg="add mod ord">
          <ac:chgData name="Watanabe Go" userId="eca159047afb4479" providerId="LiveId" clId="{5E9C4F65-076E-4CCD-8E0F-BD2D262A1133}" dt="2021-09-22T03:48:32.588" v="7329"/>
          <ac:spMkLst>
            <pc:docMk/>
            <pc:sldMk cId="1543626928" sldId="583"/>
            <ac:spMk id="5" creationId="{BDB5E878-9FAF-48A0-908A-507FF21B665A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6" creationId="{EDDC1547-12C6-4ACD-BD44-FBD30252358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7" creationId="{A489964E-C3A5-4C54-97F5-403A71196E9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8" creationId="{6C3C0BDC-6946-48DC-A92A-9533C03EE83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9" creationId="{5CCEBCCD-97C0-4FD2-805C-8818F1DEF05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0" creationId="{DD49FCE0-F4E4-4BD0-ACCA-A874AEA3DCC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1" creationId="{3A84B0ED-B632-4B1C-AA57-55584B2CF77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2" creationId="{5D0F113A-7E77-40DC-AD97-1E53FEA02F2C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3" creationId="{BB5426A0-3006-4DDC-B336-56EC7D533E1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4" creationId="{75849649-FA92-48F3-9C60-976C190A455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5" creationId="{0D767381-BFB3-4237-9254-7A59B3F6DB9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6" creationId="{AA7075FF-FB46-4AC6-BE2A-0FBDDC78418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7" creationId="{26D3A658-73E4-464E-9D14-93D81A0EAC8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8" creationId="{F07F8277-917C-4A95-BFC9-5A90F9238F7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9" creationId="{7045E855-1C79-432C-B291-9ED5B325FBE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0" creationId="{9D220B0B-5815-45BA-9435-D692AC7E90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1" creationId="{E9B1F4E1-AD0A-4985-81F5-927A1A8F1B3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2" creationId="{FAC54292-6AA7-4537-BC72-110F161E651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3" creationId="{4921E1AB-1611-4403-9A56-21915072409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4" creationId="{477FD481-2362-4276-9128-D7606620B5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5" creationId="{9E0D9D52-15E8-44CF-B21E-C9E6FD612EC5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6" creationId="{9E882B98-FF92-4F91-99C4-C349B7A1C9F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7" creationId="{3E6D74EB-08F8-4A8A-9BDC-5FE5EA4576F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9" creationId="{8FC9D551-96E8-42A0-AC7C-4766FF438CB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0" creationId="{7F2F0CA0-D867-452E-BCAB-6B87FC700D0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1" creationId="{3D3E4189-8939-4BF7-BFC7-0EB3DC44B7E9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2" creationId="{D7D71EC1-D071-4327-895C-CC21CF0901D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3" creationId="{E54D8D26-8DFB-4BD2-88D8-261FA8BEF48B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4" creationId="{810F73E3-761F-48CC-AA00-D416522BB93D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5" creationId="{CA6E112F-6ADE-4D84-A2DC-F1CD1A74E3C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6" creationId="{0D745D89-801D-4D73-866E-D45D7E0540F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7" creationId="{3EA835A3-8207-494E-86CF-20B507A84F7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8" creationId="{5942EF41-1ED2-46A3-8B95-8662E2E8DA5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5" creationId="{B6492F47-E248-446F-89DF-889DEA011B7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9" creationId="{249C6438-1B1D-48F0-B230-453303955272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50" creationId="{8EAE4268-9866-4BD4-8E6D-EF636522E695}"/>
          </ac:spMkLst>
        </pc:spChg>
        <pc:spChg chg="add mod">
          <ac:chgData name="Watanabe Go" userId="eca159047afb4479" providerId="LiveId" clId="{5E9C4F65-076E-4CCD-8E0F-BD2D262A1133}" dt="2021-09-22T10:52:22.018" v="13887" actId="20577"/>
          <ac:spMkLst>
            <pc:docMk/>
            <pc:sldMk cId="1543626928" sldId="583"/>
            <ac:spMk id="55" creationId="{B1C60AD0-FFB1-4120-B68D-664A3B56B68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6" creationId="{0C80081B-5D7A-43FC-B9A2-391362C9B43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7" creationId="{1E378622-EF7A-48C4-92FB-3CDD69B74B7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8" creationId="{0E359EC0-5E91-4663-A3CB-97CE83FFDF5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9" creationId="{B7AC6C36-2D9F-42A0-8CB8-B641E7CDCC1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0" creationId="{82DDC28E-61F3-4D96-8660-34FFC5DF5F1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1" creationId="{3A40717E-A315-4541-92DC-32FE339594E7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2" creationId="{42BBD388-71A3-4473-B589-5058315B928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3" creationId="{8132D618-B20F-4F55-BF59-BF76D33E29D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4" creationId="{8D480B22-379A-4F18-AC8A-E92EFC88374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5" creationId="{59AD1AA0-3F47-4AA8-8802-8F9B2594C73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6" creationId="{E1AD03E8-FC41-4F22-A05B-544169020A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7" creationId="{DAB28198-DDA3-489F-A145-84CC35BE5C38}"/>
          </ac:spMkLst>
        </pc:spChg>
        <pc:spChg chg="add mod">
          <ac:chgData name="Watanabe Go" userId="eca159047afb4479" providerId="LiveId" clId="{5E9C4F65-076E-4CCD-8E0F-BD2D262A1133}" dt="2021-09-22T10:50:06.783" v="13878" actId="1036"/>
          <ac:spMkLst>
            <pc:docMk/>
            <pc:sldMk cId="1543626928" sldId="583"/>
            <ac:spMk id="68" creationId="{2C9EA920-51EE-4046-974E-A378CC1AA57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9" creationId="{1E9E8B97-8097-4795-8108-6514CA820F70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0" creationId="{1188A90C-6E6A-4164-9616-630D400FA3C7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1" creationId="{A40B9819-3A2F-453C-89D2-8711E5CEB17E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2" creationId="{4A80D558-022B-4D3A-A6AE-47257AA71A4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3" creationId="{14EB3ED7-53F5-4FF0-ADAB-FCE23617CEFC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5" creationId="{F52558A8-A822-4EB8-9CD1-5506443D662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6" creationId="{5B0E411D-0C38-4AD3-8578-FAE2C5196D1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7" creationId="{8F4383A0-454F-4CC4-B755-3087704D7A9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8" creationId="{1E22EF07-E9AC-46F8-AFA6-40556F14A0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9" creationId="{15FC9BD3-3322-4AEB-BED9-1146D97A8114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0" creationId="{DB90C64E-4841-4FA3-BF4E-97D0B09D6A12}"/>
          </ac:spMkLst>
        </pc:spChg>
        <pc:spChg chg="add mod">
          <ac:chgData name="Watanabe Go" userId="eca159047afb4479" providerId="LiveId" clId="{5E9C4F65-076E-4CCD-8E0F-BD2D262A1133}" dt="2021-09-22T10:52:25.830" v="13888" actId="20577"/>
          <ac:spMkLst>
            <pc:docMk/>
            <pc:sldMk cId="1543626928" sldId="583"/>
            <ac:spMk id="81" creationId="{117DC7BC-2A0D-468D-9CDD-318F1351D631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2" creationId="{20B3CD4D-B863-4977-ACCE-CE7E58ABD63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3" creationId="{1A6B3C19-DC4E-4F26-B2A3-205158D84EF6}"/>
          </ac:spMkLst>
        </pc:spChg>
        <pc:spChg chg="mod">
          <ac:chgData name="Watanabe Go" userId="eca159047afb4479" providerId="LiveId" clId="{5E9C4F65-076E-4CCD-8E0F-BD2D262A1133}" dt="2021-09-22T03:54:50.616" v="7499" actId="207"/>
          <ac:spMkLst>
            <pc:docMk/>
            <pc:sldMk cId="1543626928" sldId="583"/>
            <ac:spMk id="90" creationId="{01C82139-2D9C-4019-822E-ADF3E02B32D3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4" creationId="{A2FDA428-99C8-434D-BEE4-09BB60FEC06E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5" creationId="{E4732A3A-92B4-4258-A8D9-B2B33679E9A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100" creationId="{60374A3A-1FE0-4520-8891-18A51DF0983C}"/>
          </ac:spMkLst>
        </pc:spChg>
        <pc:spChg chg="add mod">
          <ac:chgData name="Watanabe Go" userId="eca159047afb4479" providerId="LiveId" clId="{5E9C4F65-076E-4CCD-8E0F-BD2D262A1133}" dt="2021-09-22T10:46:38.542" v="13860"/>
          <ac:spMkLst>
            <pc:docMk/>
            <pc:sldMk cId="1543626928" sldId="583"/>
            <ac:spMk id="101" creationId="{0D44CC2F-D813-4AAC-8BFA-702C975061DA}"/>
          </ac:spMkLst>
        </pc:spChg>
        <pc:spChg chg="add del mod">
          <ac:chgData name="Watanabe Go" userId="eca159047afb4479" providerId="LiveId" clId="{5E9C4F65-076E-4CCD-8E0F-BD2D262A1133}" dt="2021-09-22T03:57:47.820" v="7684" actId="478"/>
          <ac:spMkLst>
            <pc:docMk/>
            <pc:sldMk cId="1543626928" sldId="583"/>
            <ac:spMk id="102" creationId="{1BA6B297-EAAC-4B87-8A3C-80A5BA5FF329}"/>
          </ac:spMkLst>
        </pc:spChg>
        <pc:spChg chg="add mod">
          <ac:chgData name="Watanabe Go" userId="eca159047afb4479" providerId="LiveId" clId="{5E9C4F65-076E-4CCD-8E0F-BD2D262A1133}" dt="2021-09-22T10:35:16.969" v="13605" actId="1035"/>
          <ac:spMkLst>
            <pc:docMk/>
            <pc:sldMk cId="1543626928" sldId="583"/>
            <ac:spMk id="104" creationId="{BC54E88C-1C08-4FDA-840B-63D51171AFE6}"/>
          </ac:spMkLst>
        </pc:spChg>
        <pc:grpChg chg="add del mod">
          <ac:chgData name="Watanabe Go" userId="eca159047afb4479" providerId="LiveId" clId="{5E9C4F65-076E-4CCD-8E0F-BD2D262A1133}" dt="2021-09-22T03:45:41.020" v="7277"/>
          <ac:grpSpMkLst>
            <pc:docMk/>
            <pc:sldMk cId="1543626928" sldId="583"/>
            <ac:grpSpMk id="41" creationId="{570FC2FB-ED6E-4BC7-9864-86934405213C}"/>
          </ac:grpSpMkLst>
        </pc:grpChg>
        <pc:grpChg chg="add mod">
          <ac:chgData name="Watanabe Go" userId="eca159047afb4479" providerId="LiveId" clId="{5E9C4F65-076E-4CCD-8E0F-BD2D262A1133}" dt="2021-09-22T08:13:17.834" v="10661" actId="1035"/>
          <ac:grpSpMkLst>
            <pc:docMk/>
            <pc:sldMk cId="1543626928" sldId="583"/>
            <ac:grpSpMk id="86" creationId="{431A1DC7-4E04-4499-8160-F1C7CEE98A1A}"/>
          </ac:grpSpMkLst>
        </pc:grp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39" creationId="{831211AC-DF90-493D-A49B-D0D9BC3D4509}"/>
          </ac:picMkLst>
        </pc:pic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40" creationId="{0CD5E851-4208-4A1F-BBEA-1E46EA8BD36D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84" creationId="{243651E9-58D0-475A-8CB0-439C970B7EE0}"/>
          </ac:picMkLst>
        </pc:picChg>
        <pc:picChg chg="add mod">
          <ac:chgData name="Watanabe Go" userId="eca159047afb4479" providerId="LiveId" clId="{5E9C4F65-076E-4CCD-8E0F-BD2D262A1133}" dt="2021-09-22T10:50:06.783" v="13878" actId="1036"/>
          <ac:picMkLst>
            <pc:docMk/>
            <pc:sldMk cId="1543626928" sldId="583"/>
            <ac:picMk id="85" creationId="{B9FF08D8-F9B4-46D7-84E7-E65B100FA4A3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103" creationId="{077DB1EE-7658-48A8-8B33-AA12B0A0B347}"/>
          </ac:picMkLst>
        </pc:picChg>
        <pc:cxnChg chg="add del mod">
          <ac:chgData name="Watanabe Go" userId="eca159047afb4479" providerId="LiveId" clId="{5E9C4F65-076E-4CCD-8E0F-BD2D262A1133}" dt="2021-09-22T03:45:41.020" v="7277"/>
          <ac:cxnSpMkLst>
            <pc:docMk/>
            <pc:sldMk cId="1543626928" sldId="583"/>
            <ac:cxnSpMk id="28" creationId="{75DC6D70-858B-40D3-8160-1E8AB32DC2C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2" creationId="{B766F642-E318-4406-88F1-84BD15F8956F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3" creationId="{E2D5504B-0CD6-4E13-858B-7AB279084839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4" creationId="{53E3968D-92C3-4F97-B5DD-335B457AC15D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6" creationId="{3018C368-116A-468B-A1E8-A5BEDDC427D1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7" creationId="{406AE7AE-F255-45BA-8D9E-AA4F8FBEE634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8" creationId="{64FDDDDA-B7B4-4375-A041-8D57192F4A1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1" creationId="{8EDB0FC8-7AE2-41E1-AA22-E8EE5950CE36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2" creationId="{CD1E3E6A-CD09-4BD0-BCF9-BDAB199737DA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3" creationId="{E2FCCB9E-C9BD-461F-BE76-D30CFCF42A43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4" creationId="{C2F9A160-7A8A-4C3C-B277-5180DD57E942}"/>
          </ac:cxnSpMkLst>
        </pc:cxnChg>
        <pc:cxnChg chg="add mod">
          <ac:chgData name="Watanabe Go" userId="eca159047afb4479" providerId="LiveId" clId="{5E9C4F65-076E-4CCD-8E0F-BD2D262A1133}" dt="2021-09-22T08:13:17.834" v="10661" actId="1035"/>
          <ac:cxnSpMkLst>
            <pc:docMk/>
            <pc:sldMk cId="1543626928" sldId="583"/>
            <ac:cxnSpMk id="74" creationId="{6AE1A104-B41F-44A6-B392-AB06D78FCE7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7" creationId="{3C9206D5-94F3-4F64-AC01-8B88FED5ECC0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8" creationId="{2A9753B7-8FC9-4151-8C9F-3596CCA8C85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9" creationId="{8D5ADD71-491D-494C-B4A7-B8F4F7B053F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1" creationId="{3A021B9A-4F0C-4AD4-91C5-F5F987AB39E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2" creationId="{7420178D-8EE8-4EF7-80AF-002AA9E980E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3" creationId="{A017BC2A-93FC-40BE-BC09-EFF7B8E5553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6" creationId="{F0661568-14E2-461B-8809-9D19B1CB3DBF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7" creationId="{082C30F7-1D0C-4340-BCE2-A38269A0213B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8" creationId="{6558305B-312D-4CC2-8D2D-D7662406C3B8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9" creationId="{1B5D5E2C-DEB7-4EA2-AFEB-D04999B382E5}"/>
          </ac:cxnSpMkLst>
        </pc:cxnChg>
      </pc:sldChg>
      <pc:sldChg chg="modSp new del mod">
        <pc:chgData name="Watanabe Go" userId="eca159047afb4479" providerId="LiveId" clId="{5E9C4F65-076E-4CCD-8E0F-BD2D262A1133}" dt="2021-09-21T19:31:30.941" v="6729" actId="47"/>
        <pc:sldMkLst>
          <pc:docMk/>
          <pc:sldMk cId="3594753623" sldId="583"/>
        </pc:sldMkLst>
        <pc:spChg chg="mod">
          <ac:chgData name="Watanabe Go" userId="eca159047afb4479" providerId="LiveId" clId="{5E9C4F65-076E-4CCD-8E0F-BD2D262A1133}" dt="2021-09-21T19:31:11.208" v="6726"/>
          <ac:spMkLst>
            <pc:docMk/>
            <pc:sldMk cId="3594753623" sldId="583"/>
            <ac:spMk id="2" creationId="{73B6709F-65AC-488A-B768-5354C45F9289}"/>
          </ac:spMkLst>
        </pc:spChg>
      </pc:sldChg>
      <pc:sldChg chg="addSp delSp modSp add mod">
        <pc:chgData name="Watanabe Go" userId="eca159047afb4479" providerId="LiveId" clId="{5E9C4F65-076E-4CCD-8E0F-BD2D262A1133}" dt="2021-09-22T10:17:05.966" v="13332"/>
        <pc:sldMkLst>
          <pc:docMk/>
          <pc:sldMk cId="1795611495" sldId="584"/>
        </pc:sldMkLst>
        <pc:spChg chg="mod">
          <ac:chgData name="Watanabe Go" userId="eca159047afb4479" providerId="LiveId" clId="{5E9C4F65-076E-4CCD-8E0F-BD2D262A1133}" dt="2021-09-22T10:17:05.966" v="13332"/>
          <ac:spMkLst>
            <pc:docMk/>
            <pc:sldMk cId="1795611495" sldId="584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2T04:13:22.454" v="7847" actId="478"/>
          <ac:spMkLst>
            <pc:docMk/>
            <pc:sldMk cId="1795611495" sldId="584"/>
            <ac:spMk id="79" creationId="{8004454D-BF85-4B2A-885D-BB928ADCF564}"/>
          </ac:spMkLst>
        </pc:spChg>
        <pc:spChg chg="mod">
          <ac:chgData name="Watanabe Go" userId="eca159047afb4479" providerId="LiveId" clId="{5E9C4F65-076E-4CCD-8E0F-BD2D262A1133}" dt="2021-09-22T04:13:29.449" v="7848"/>
          <ac:spMkLst>
            <pc:docMk/>
            <pc:sldMk cId="1795611495" sldId="584"/>
            <ac:spMk id="82" creationId="{97E7B7CA-3214-4C53-B586-45DCE7141921}"/>
          </ac:spMkLst>
        </pc:spChg>
        <pc:spChg chg="add mod">
          <ac:chgData name="Watanabe Go" userId="eca159047afb4479" providerId="LiveId" clId="{5E9C4F65-076E-4CCD-8E0F-BD2D262A1133}" dt="2021-09-22T04:15:02.089" v="7964" actId="14100"/>
          <ac:spMkLst>
            <pc:docMk/>
            <pc:sldMk cId="1795611495" sldId="584"/>
            <ac:spMk id="86" creationId="{D8CFE0B2-FECC-4FAC-B101-9C6387B078F5}"/>
          </ac:spMkLst>
        </pc:spChg>
        <pc:spChg chg="mod">
          <ac:chgData name="Watanabe Go" userId="eca159047afb4479" providerId="LiveId" clId="{5E9C4F65-076E-4CCD-8E0F-BD2D262A1133}" dt="2021-09-22T04:16:18.249" v="7999"/>
          <ac:spMkLst>
            <pc:docMk/>
            <pc:sldMk cId="1795611495" sldId="584"/>
            <ac:spMk id="88" creationId="{B21DF71C-2ABA-4027-A154-5F8A054BEF06}"/>
          </ac:spMkLst>
        </pc:spChg>
        <pc:grpChg chg="add del mod">
          <ac:chgData name="Watanabe Go" userId="eca159047afb4479" providerId="LiveId" clId="{5E9C4F65-076E-4CCD-8E0F-BD2D262A1133}" dt="2021-09-22T04:13:32.270" v="7851"/>
          <ac:grpSpMkLst>
            <pc:docMk/>
            <pc:sldMk cId="1795611495" sldId="584"/>
            <ac:grpSpMk id="80" creationId="{2B9D1218-4557-4E6A-A978-D35C961C02D5}"/>
          </ac:grpSpMkLst>
        </pc:grpChg>
        <pc:picChg chg="mod">
          <ac:chgData name="Watanabe Go" userId="eca159047afb4479" providerId="LiveId" clId="{5E9C4F65-076E-4CCD-8E0F-BD2D262A1133}" dt="2021-09-22T04:13:29.449" v="7848"/>
          <ac:picMkLst>
            <pc:docMk/>
            <pc:sldMk cId="1795611495" sldId="584"/>
            <ac:picMk id="83" creationId="{5BE47890-AC18-45E0-94A6-AD637739613F}"/>
          </ac:picMkLst>
        </pc:picChg>
      </pc:sldChg>
      <pc:sldChg chg="modSp new del mod">
        <pc:chgData name="Watanabe Go" userId="eca159047afb4479" providerId="LiveId" clId="{5E9C4F65-076E-4CCD-8E0F-BD2D262A1133}" dt="2021-09-22T04:00:01.772" v="7692" actId="47"/>
        <pc:sldMkLst>
          <pc:docMk/>
          <pc:sldMk cId="3676776607" sldId="584"/>
        </pc:sldMkLst>
        <pc:spChg chg="mod">
          <ac:chgData name="Watanabe Go" userId="eca159047afb4479" providerId="LiveId" clId="{5E9C4F65-076E-4CCD-8E0F-BD2D262A1133}" dt="2021-09-22T03:48:16.926" v="7312" actId="27636"/>
          <ac:spMkLst>
            <pc:docMk/>
            <pc:sldMk cId="3676776607" sldId="584"/>
            <ac:spMk id="2" creationId="{23249F38-2D62-4371-AD61-5DFA7B2BAF51}"/>
          </ac:spMkLst>
        </pc:spChg>
        <pc:spChg chg="mod">
          <ac:chgData name="Watanabe Go" userId="eca159047afb4479" providerId="LiveId" clId="{5E9C4F65-076E-4CCD-8E0F-BD2D262A1133}" dt="2021-09-22T03:48:16.928" v="7313" actId="27636"/>
          <ac:spMkLst>
            <pc:docMk/>
            <pc:sldMk cId="3676776607" sldId="584"/>
            <ac:spMk id="4" creationId="{AE536F4F-F144-4185-9683-2A85190831B8}"/>
          </ac:spMkLst>
        </pc:spChg>
      </pc:sldChg>
      <pc:sldChg chg="addSp modSp new mod">
        <pc:chgData name="Watanabe Go" userId="eca159047afb4479" providerId="LiveId" clId="{5E9C4F65-076E-4CCD-8E0F-BD2D262A1133}" dt="2021-09-22T08:29:21.001" v="10744" actId="20577"/>
        <pc:sldMkLst>
          <pc:docMk/>
          <pc:sldMk cId="2891941390" sldId="585"/>
        </pc:sldMkLst>
        <pc:spChg chg="mod">
          <ac:chgData name="Watanabe Go" userId="eca159047afb4479" providerId="LiveId" clId="{5E9C4F65-076E-4CCD-8E0F-BD2D262A1133}" dt="2021-09-22T08:29:21.001" v="10744" actId="20577"/>
          <ac:spMkLst>
            <pc:docMk/>
            <pc:sldMk cId="2891941390" sldId="585"/>
            <ac:spMk id="3" creationId="{4702C552-406D-418D-9173-AD7FC7B1015A}"/>
          </ac:spMkLst>
        </pc:spChg>
        <pc:spChg chg="add mod">
          <ac:chgData name="Watanabe Go" userId="eca159047afb4479" providerId="LiveId" clId="{5E9C4F65-076E-4CCD-8E0F-BD2D262A1133}" dt="2021-09-22T04:21:12.460" v="8247" actId="14100"/>
          <ac:spMkLst>
            <pc:docMk/>
            <pc:sldMk cId="2891941390" sldId="585"/>
            <ac:spMk id="6" creationId="{9823AC00-7509-473D-B9C0-0D9457D5510D}"/>
          </ac:spMkLst>
        </pc:spChg>
        <pc:spChg chg="add mod">
          <ac:chgData name="Watanabe Go" userId="eca159047afb4479" providerId="LiveId" clId="{5E9C4F65-076E-4CCD-8E0F-BD2D262A1133}" dt="2021-09-22T04:21:08.576" v="8246" actId="14100"/>
          <ac:spMkLst>
            <pc:docMk/>
            <pc:sldMk cId="2891941390" sldId="585"/>
            <ac:spMk id="7" creationId="{E92AC0F4-4B8F-466F-8E7F-7A23F05759FD}"/>
          </ac:spMkLst>
        </pc:spChg>
        <pc:picChg chg="add mod modCrop">
          <ac:chgData name="Watanabe Go" userId="eca159047afb4479" providerId="LiveId" clId="{5E9C4F65-076E-4CCD-8E0F-BD2D262A1133}" dt="2021-09-22T08:19:20.064" v="10708" actId="14861"/>
          <ac:picMkLst>
            <pc:docMk/>
            <pc:sldMk cId="2891941390" sldId="585"/>
            <ac:picMk id="5" creationId="{BA5AA6EC-60FC-4417-9757-25EF27DEDF5E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10:14.521" v="10629" actId="14100"/>
        <pc:sldMkLst>
          <pc:docMk/>
          <pc:sldMk cId="621564338" sldId="586"/>
        </pc:sldMkLst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2" creationId="{07CDD318-1D86-4323-8F34-6518E4113C1E}"/>
          </ac:spMkLst>
        </pc:spChg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3" creationId="{A899393B-E49C-4377-B0E5-227ABB06B0A1}"/>
          </ac:spMkLst>
        </pc:spChg>
        <pc:spChg chg="del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4" creationId="{169C2661-891C-4B0D-A268-151AEF384668}"/>
          </ac:spMkLst>
        </pc:spChg>
        <pc:spChg chg="add mod">
          <ac:chgData name="Watanabe Go" userId="eca159047afb4479" providerId="LiveId" clId="{5E9C4F65-076E-4CCD-8E0F-BD2D262A1133}" dt="2021-09-22T08:10:14.521" v="10629" actId="14100"/>
          <ac:spMkLst>
            <pc:docMk/>
            <pc:sldMk cId="621564338" sldId="586"/>
            <ac:spMk id="7" creationId="{DDA1E837-27FA-40D3-83EE-338ADFF6FD4A}"/>
          </ac:spMkLst>
        </pc:sp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5" creationId="{5CF0B039-B779-4D1B-9FF9-A6FE69CC90D1}"/>
          </ac:picMkLst>
        </pc:pic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6" creationId="{6A2835B9-C0EF-4BA9-9959-CC68BC6884AF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32:51.801" v="10758" actId="14100"/>
        <pc:sldMkLst>
          <pc:docMk/>
          <pc:sldMk cId="4233924164" sldId="587"/>
        </pc:sldMkLst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2" creationId="{750F8120-56D0-4696-9330-C4E9BCC7AAEC}"/>
          </ac:spMkLst>
        </pc:spChg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3" creationId="{F478E075-59FD-4854-A96D-EC0444235C6C}"/>
          </ac:spMkLst>
        </pc:spChg>
        <pc:spChg chg="del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4" creationId="{1FE50C09-B64D-480D-BD48-AE0551860727}"/>
          </ac:spMkLst>
        </pc:spChg>
        <pc:spChg chg="add mod">
          <ac:chgData name="Watanabe Go" userId="eca159047afb4479" providerId="LiveId" clId="{5E9C4F65-076E-4CCD-8E0F-BD2D262A1133}" dt="2021-09-22T08:32:51.801" v="10758" actId="14100"/>
          <ac:spMkLst>
            <pc:docMk/>
            <pc:sldMk cId="4233924164" sldId="587"/>
            <ac:spMk id="10" creationId="{FF08C4D6-FC28-4431-BBF6-E5F8E2F60083}"/>
          </ac:spMkLst>
        </pc:spChg>
        <pc:spChg chg="add mod">
          <ac:chgData name="Watanabe Go" userId="eca159047afb4479" providerId="LiveId" clId="{5E9C4F65-076E-4CCD-8E0F-BD2D262A1133}" dt="2021-09-22T08:32:41.021" v="10755" actId="1076"/>
          <ac:spMkLst>
            <pc:docMk/>
            <pc:sldMk cId="4233924164" sldId="587"/>
            <ac:spMk id="11" creationId="{3E59F79C-F785-4EC4-9B1B-86A43E273438}"/>
          </ac:spMkLst>
        </pc:spChg>
        <pc:picChg chg="add del mod modCrop">
          <ac:chgData name="Watanabe Go" userId="eca159047afb4479" providerId="LiveId" clId="{5E9C4F65-076E-4CCD-8E0F-BD2D262A1133}" dt="2021-09-22T04:37:02.985" v="8488" actId="21"/>
          <ac:picMkLst>
            <pc:docMk/>
            <pc:sldMk cId="4233924164" sldId="587"/>
            <ac:picMk id="6" creationId="{BC41A13D-F298-4EF4-B137-92061542AC2C}"/>
          </ac:picMkLst>
        </pc:picChg>
        <pc:picChg chg="add mod modCrop">
          <ac:chgData name="Watanabe Go" userId="eca159047afb4479" providerId="LiveId" clId="{5E9C4F65-076E-4CCD-8E0F-BD2D262A1133}" dt="2021-09-22T04:37:38.016" v="8495" actId="14861"/>
          <ac:picMkLst>
            <pc:docMk/>
            <pc:sldMk cId="4233924164" sldId="587"/>
            <ac:picMk id="8" creationId="{6C21533A-575F-4207-97BD-1FA3AB64D1BD}"/>
          </ac:picMkLst>
        </pc:picChg>
        <pc:picChg chg="add mod">
          <ac:chgData name="Watanabe Go" userId="eca159047afb4479" providerId="LiveId" clId="{5E9C4F65-076E-4CCD-8E0F-BD2D262A1133}" dt="2021-09-22T08:32:35.423" v="10754" actId="14100"/>
          <ac:picMkLst>
            <pc:docMk/>
            <pc:sldMk cId="4233924164" sldId="587"/>
            <ac:picMk id="9" creationId="{BA861226-68BC-4CED-90A8-409641B75724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34:21.802" v="12418" actId="14861"/>
        <pc:sldMkLst>
          <pc:docMk/>
          <pc:sldMk cId="3372768605" sldId="588"/>
        </pc:sldMkLst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2" creationId="{CBCDBB18-4BD0-4DFB-A467-68851E07A953}"/>
          </ac:spMkLst>
        </pc:spChg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3" creationId="{81564D5B-6D6D-4EE0-884C-EEEBC74700D7}"/>
          </ac:spMkLst>
        </pc:spChg>
        <pc:spChg chg="del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4" creationId="{3AE14292-411B-4F66-91FB-5A1555044195}"/>
          </ac:spMkLst>
        </pc:spChg>
        <pc:spChg chg="add del mod">
          <ac:chgData name="Watanabe Go" userId="eca159047afb4479" providerId="LiveId" clId="{5E9C4F65-076E-4CCD-8E0F-BD2D262A1133}" dt="2021-09-22T04:34:36.561" v="8475" actId="21"/>
          <ac:spMkLst>
            <pc:docMk/>
            <pc:sldMk cId="3372768605" sldId="588"/>
            <ac:spMk id="9" creationId="{1112A9AD-1E61-4740-92CA-4DA0A409E027}"/>
          </ac:spMkLst>
        </pc:spChg>
        <pc:spChg chg="add mod">
          <ac:chgData name="Watanabe Go" userId="eca159047afb4479" providerId="LiveId" clId="{5E9C4F65-076E-4CCD-8E0F-BD2D262A1133}" dt="2021-09-22T08:33:33.646" v="10786" actId="14100"/>
          <ac:spMkLst>
            <pc:docMk/>
            <pc:sldMk cId="3372768605" sldId="588"/>
            <ac:spMk id="12" creationId="{ED62571A-2C22-400A-ADD5-0E9CB9FF32EA}"/>
          </ac:spMkLst>
        </pc:sp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6" creationId="{50A2EA39-DCEF-49C2-BCC4-C32C6A56270C}"/>
          </ac:picMkLst>
        </pc:pic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8" creationId="{83866835-C2E7-490D-BD77-F0B5220D344C}"/>
          </ac:picMkLst>
        </pc:picChg>
        <pc:picChg chg="add mod modCrop">
          <ac:chgData name="Watanabe Go" userId="eca159047afb4479" providerId="LiveId" clId="{5E9C4F65-076E-4CCD-8E0F-BD2D262A1133}" dt="2021-09-22T09:34:21.802" v="12418" actId="14861"/>
          <ac:picMkLst>
            <pc:docMk/>
            <pc:sldMk cId="3372768605" sldId="588"/>
            <ac:picMk id="11" creationId="{756F63D2-BCB3-4626-ADEB-C4AAA786FA26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58:59.396" v="12935" actId="14861"/>
        <pc:sldMkLst>
          <pc:docMk/>
          <pc:sldMk cId="3388798498" sldId="589"/>
        </pc:sldMkLst>
        <pc:spChg chg="del mod ord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2" creationId="{FA5CDBA2-FE84-4AA2-B02E-AD3B9F7DC457}"/>
          </ac:spMkLst>
        </pc:spChg>
        <pc:spChg chg="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3" creationId="{27C1CC92-62D9-427C-9533-0FAED148B6BD}"/>
          </ac:spMkLst>
        </pc:spChg>
        <pc:spChg chg="del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4" creationId="{2C5DD89D-3D13-45C3-846B-4D810E610FBB}"/>
          </ac:spMkLst>
        </pc:spChg>
        <pc:spChg chg="add 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5" creationId="{9F1077CB-EA53-4F96-B908-1C395CADE0DD}"/>
          </ac:spMkLst>
        </pc:spChg>
        <pc:spChg chg="add mod">
          <ac:chgData name="Watanabe Go" userId="eca159047afb4479" providerId="LiveId" clId="{5E9C4F65-076E-4CCD-8E0F-BD2D262A1133}" dt="2021-09-22T09:50:55.498" v="12795" actId="14100"/>
          <ac:spMkLst>
            <pc:docMk/>
            <pc:sldMk cId="3388798498" sldId="589"/>
            <ac:spMk id="8" creationId="{A4361B5A-4D24-4246-823C-6FB2CC257585}"/>
          </ac:spMkLst>
        </pc:spChg>
        <pc:spChg chg="add mod ord">
          <ac:chgData name="Watanabe Go" userId="eca159047afb4479" providerId="LiveId" clId="{5E9C4F65-076E-4CCD-8E0F-BD2D262A1133}" dt="2021-09-22T09:05:02.210" v="11933"/>
          <ac:spMkLst>
            <pc:docMk/>
            <pc:sldMk cId="3388798498" sldId="589"/>
            <ac:spMk id="9" creationId="{C0B2B5E9-9E60-4F1E-9DF9-DF5142EEDABE}"/>
          </ac:spMkLst>
        </pc:spChg>
        <pc:picChg chg="add mod modCrop">
          <ac:chgData name="Watanabe Go" userId="eca159047afb4479" providerId="LiveId" clId="{5E9C4F65-076E-4CCD-8E0F-BD2D262A1133}" dt="2021-09-22T09:58:59.396" v="12935" actId="14861"/>
          <ac:picMkLst>
            <pc:docMk/>
            <pc:sldMk cId="3388798498" sldId="589"/>
            <ac:picMk id="7" creationId="{98BD69AD-A693-48D3-8C53-0F9F661ACD91}"/>
          </ac:picMkLst>
        </pc:picChg>
      </pc:sldChg>
      <pc:sldChg chg="addSp delSp modSp new mod">
        <pc:chgData name="Watanabe Go" userId="eca159047afb4479" providerId="LiveId" clId="{5E9C4F65-076E-4CCD-8E0F-BD2D262A1133}" dt="2021-09-22T08:45:05.751" v="11314" actId="14100"/>
        <pc:sldMkLst>
          <pc:docMk/>
          <pc:sldMk cId="3151671063" sldId="590"/>
        </pc:sldMkLst>
        <pc:spChg chg="mod">
          <ac:chgData name="Watanabe Go" userId="eca159047afb4479" providerId="LiveId" clId="{5E9C4F65-076E-4CCD-8E0F-BD2D262A1133}" dt="2021-09-22T05:02:42.319" v="9172"/>
          <ac:spMkLst>
            <pc:docMk/>
            <pc:sldMk cId="3151671063" sldId="590"/>
            <ac:spMk id="3" creationId="{6FA5429B-FBD6-486A-B735-F1CA527ED770}"/>
          </ac:spMkLst>
        </pc:spChg>
        <pc:spChg chg="add mod">
          <ac:chgData name="Watanabe Go" userId="eca159047afb4479" providerId="LiveId" clId="{5E9C4F65-076E-4CCD-8E0F-BD2D262A1133}" dt="2021-09-22T05:02:57.342" v="9183" actId="14100"/>
          <ac:spMkLst>
            <pc:docMk/>
            <pc:sldMk cId="3151671063" sldId="590"/>
            <ac:spMk id="12" creationId="{2931887E-B7A4-4F9C-9FF8-7F91CD4E9653}"/>
          </ac:spMkLst>
        </pc:spChg>
        <pc:spChg chg="add mod">
          <ac:chgData name="Watanabe Go" userId="eca159047afb4479" providerId="LiveId" clId="{5E9C4F65-076E-4CCD-8E0F-BD2D262A1133}" dt="2021-09-22T05:02:05.250" v="9170" actId="14100"/>
          <ac:spMkLst>
            <pc:docMk/>
            <pc:sldMk cId="3151671063" sldId="590"/>
            <ac:spMk id="13" creationId="{CE863613-11F2-4C16-9B4B-08F869B32940}"/>
          </ac:spMkLst>
        </pc:spChg>
        <pc:spChg chg="add mod">
          <ac:chgData name="Watanabe Go" userId="eca159047afb4479" providerId="LiveId" clId="{5E9C4F65-076E-4CCD-8E0F-BD2D262A1133}" dt="2021-09-22T08:45:05.751" v="11314" actId="14100"/>
          <ac:spMkLst>
            <pc:docMk/>
            <pc:sldMk cId="3151671063" sldId="590"/>
            <ac:spMk id="16" creationId="{558C34CA-BF26-424E-95DB-0D7D1A689C85}"/>
          </ac:spMkLst>
        </pc:spChg>
        <pc:picChg chg="add del mod">
          <ac:chgData name="Watanabe Go" userId="eca159047afb4479" providerId="LiveId" clId="{5E9C4F65-076E-4CCD-8E0F-BD2D262A1133}" dt="2021-09-22T04:55:18.326" v="9087" actId="478"/>
          <ac:picMkLst>
            <pc:docMk/>
            <pc:sldMk cId="3151671063" sldId="590"/>
            <ac:picMk id="5" creationId="{FAA95946-30BE-4932-8A28-E1AAC681ED66}"/>
          </ac:picMkLst>
        </pc:picChg>
        <pc:picChg chg="add del mod modCrop">
          <ac:chgData name="Watanabe Go" userId="eca159047afb4479" providerId="LiveId" clId="{5E9C4F65-076E-4CCD-8E0F-BD2D262A1133}" dt="2021-09-22T04:56:00.656" v="9092" actId="478"/>
          <ac:picMkLst>
            <pc:docMk/>
            <pc:sldMk cId="3151671063" sldId="590"/>
            <ac:picMk id="7" creationId="{98755EA9-847C-4670-A614-65063D13876E}"/>
          </ac:picMkLst>
        </pc:picChg>
        <pc:picChg chg="add mod modCrop">
          <ac:chgData name="Watanabe Go" userId="eca159047afb4479" providerId="LiveId" clId="{5E9C4F65-076E-4CCD-8E0F-BD2D262A1133}" dt="2021-09-22T04:57:49.230" v="9105" actId="14861"/>
          <ac:picMkLst>
            <pc:docMk/>
            <pc:sldMk cId="3151671063" sldId="590"/>
            <ac:picMk id="9" creationId="{C8C6A6B5-6C2C-4A15-B6AE-95A90DC78A29}"/>
          </ac:picMkLst>
        </pc:picChg>
        <pc:picChg chg="add mod modCrop">
          <ac:chgData name="Watanabe Go" userId="eca159047afb4479" providerId="LiveId" clId="{5E9C4F65-076E-4CCD-8E0F-BD2D262A1133}" dt="2021-09-22T04:57:54.350" v="9106" actId="1076"/>
          <ac:picMkLst>
            <pc:docMk/>
            <pc:sldMk cId="3151671063" sldId="590"/>
            <ac:picMk id="11" creationId="{84E866C1-F6FB-4872-ADD0-2D720FA6561C}"/>
          </ac:picMkLst>
        </pc:picChg>
        <pc:picChg chg="add mod modCrop">
          <ac:chgData name="Watanabe Go" userId="eca159047afb4479" providerId="LiveId" clId="{5E9C4F65-076E-4CCD-8E0F-BD2D262A1133}" dt="2021-09-22T05:02:49.009" v="9182" actId="1036"/>
          <ac:picMkLst>
            <pc:docMk/>
            <pc:sldMk cId="3151671063" sldId="590"/>
            <ac:picMk id="14" creationId="{B136394C-F5D2-49AB-A746-3FC013B1D70B}"/>
          </ac:picMkLst>
        </pc:picChg>
        <pc:picChg chg="add mod modCrop">
          <ac:chgData name="Watanabe Go" userId="eca159047afb4479" providerId="LiveId" clId="{5E9C4F65-076E-4CCD-8E0F-BD2D262A1133}" dt="2021-09-22T05:01:58.798" v="9169" actId="1076"/>
          <ac:picMkLst>
            <pc:docMk/>
            <pc:sldMk cId="3151671063" sldId="590"/>
            <ac:picMk id="15" creationId="{1E9DD344-E735-421C-8487-B1428195462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7" creationId="{A2ED1111-459F-4F7F-87CB-39BCA7046C8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8" creationId="{0ECCC1B8-C18D-4A6F-9CE7-F9C1C0D8E9F1}"/>
          </ac:picMkLst>
        </pc:picChg>
      </pc:sldChg>
      <pc:sldChg chg="modSp add mod">
        <pc:chgData name="Watanabe Go" userId="eca159047afb4479" providerId="LiveId" clId="{5E9C4F65-076E-4CCD-8E0F-BD2D262A1133}" dt="2021-09-22T10:08:37.506" v="13228" actId="20577"/>
        <pc:sldMkLst>
          <pc:docMk/>
          <pc:sldMk cId="1410564308" sldId="591"/>
        </pc:sldMkLst>
        <pc:spChg chg="mod">
          <ac:chgData name="Watanabe Go" userId="eca159047afb4479" providerId="LiveId" clId="{5E9C4F65-076E-4CCD-8E0F-BD2D262A1133}" dt="2021-09-22T10:08:37.506" v="13228" actId="20577"/>
          <ac:spMkLst>
            <pc:docMk/>
            <pc:sldMk cId="1410564308" sldId="591"/>
            <ac:spMk id="2" creationId="{D48F47AE-2CE3-48E8-AC28-91DFB9EB94C1}"/>
          </ac:spMkLst>
        </pc:spChg>
      </pc:sldChg>
      <pc:sldChg chg="addSp delSp modSp new mod">
        <pc:chgData name="Watanabe Go" userId="eca159047afb4479" providerId="LiveId" clId="{5E9C4F65-076E-4CCD-8E0F-BD2D262A1133}" dt="2021-09-22T10:21:42.760" v="13459" actId="27636"/>
        <pc:sldMkLst>
          <pc:docMk/>
          <pc:sldMk cId="973026450" sldId="592"/>
        </pc:sldMkLst>
        <pc:spChg chg="mod">
          <ac:chgData name="Watanabe Go" userId="eca159047afb4479" providerId="LiveId" clId="{5E9C4F65-076E-4CCD-8E0F-BD2D262A1133}" dt="2021-09-22T09:17:02.472" v="12337"/>
          <ac:spMkLst>
            <pc:docMk/>
            <pc:sldMk cId="973026450" sldId="592"/>
            <ac:spMk id="2" creationId="{70CCB170-7E27-4440-9BA8-07111CA93C64}"/>
          </ac:spMkLst>
        </pc:spChg>
        <pc:spChg chg="mod">
          <ac:chgData name="Watanabe Go" userId="eca159047afb4479" providerId="LiveId" clId="{5E9C4F65-076E-4CCD-8E0F-BD2D262A1133}" dt="2021-09-22T10:21:42.760" v="13459" actId="27636"/>
          <ac:spMkLst>
            <pc:docMk/>
            <pc:sldMk cId="973026450" sldId="592"/>
            <ac:spMk id="4" creationId="{BF401410-B64B-453F-B1D1-D5F5B5DA0599}"/>
          </ac:spMkLst>
        </pc:spChg>
        <pc:spChg chg="add mod">
          <ac:chgData name="Watanabe Go" userId="eca159047afb4479" providerId="LiveId" clId="{5E9C4F65-076E-4CCD-8E0F-BD2D262A1133}" dt="2021-09-22T09:18:29.475" v="12357" actId="14100"/>
          <ac:spMkLst>
            <pc:docMk/>
            <pc:sldMk cId="973026450" sldId="592"/>
            <ac:spMk id="7" creationId="{1EA6067D-D162-444F-8397-668BD72EA927}"/>
          </ac:spMkLst>
        </pc:spChg>
        <pc:picChg chg="add mod">
          <ac:chgData name="Watanabe Go" userId="eca159047afb4479" providerId="LiveId" clId="{5E9C4F65-076E-4CCD-8E0F-BD2D262A1133}" dt="2021-09-22T09:54:42.394" v="12873" actId="14861"/>
          <ac:picMkLst>
            <pc:docMk/>
            <pc:sldMk cId="973026450" sldId="592"/>
            <ac:picMk id="5" creationId="{F3C508AC-529A-4B0C-8103-C9A2A9C4E3BC}"/>
          </ac:picMkLst>
        </pc:picChg>
        <pc:picChg chg="add del mod modCrop">
          <ac:chgData name="Watanabe Go" userId="eca159047afb4479" providerId="LiveId" clId="{5E9C4F65-076E-4CCD-8E0F-BD2D262A1133}" dt="2021-09-22T09:17:58.522" v="12349" actId="21"/>
          <ac:picMkLst>
            <pc:docMk/>
            <pc:sldMk cId="973026450" sldId="592"/>
            <ac:picMk id="6" creationId="{3E642323-D7E7-4D05-B059-6A31A062B743}"/>
          </ac:picMkLst>
        </pc:picChg>
        <pc:picChg chg="add mod">
          <ac:chgData name="Watanabe Go" userId="eca159047afb4479" providerId="LiveId" clId="{5E9C4F65-076E-4CCD-8E0F-BD2D262A1133}" dt="2021-09-22T09:18:35.634" v="12365" actId="1035"/>
          <ac:picMkLst>
            <pc:docMk/>
            <pc:sldMk cId="973026450" sldId="592"/>
            <ac:picMk id="8" creationId="{CFAAC87C-1576-4AC0-9BC9-984A8557AB85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11:13:52.068" v="14142"/>
        <pc:sldMkLst>
          <pc:docMk/>
          <pc:sldMk cId="2435598326" sldId="593"/>
        </pc:sldMkLst>
        <pc:spChg chg="del 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2" creationId="{87900E9E-7869-4C39-ADFC-3BEFB82CE0E9}"/>
          </ac:spMkLst>
        </pc:spChg>
        <pc:spChg chg="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3" creationId="{34655752-3ECD-4ABE-A77D-2C61EEB409BC}"/>
          </ac:spMkLst>
        </pc:spChg>
        <pc:spChg chg="del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4" creationId="{E978EEE1-D953-43F1-8B2B-C6011B6D9A54}"/>
          </ac:spMkLst>
        </pc:spChg>
        <pc:spChg chg="add mod ord">
          <ac:chgData name="Watanabe Go" userId="eca159047afb4479" providerId="LiveId" clId="{5E9C4F65-076E-4CCD-8E0F-BD2D262A1133}" dt="2021-09-22T10:39:48.116" v="13680"/>
          <ac:spMkLst>
            <pc:docMk/>
            <pc:sldMk cId="2435598326" sldId="593"/>
            <ac:spMk id="5" creationId="{674882BC-5FFE-4A09-BE0F-E5E1624D0289}"/>
          </ac:spMkLst>
        </pc:spChg>
        <pc:spChg chg="add mod">
          <ac:chgData name="Watanabe Go" userId="eca159047afb4479" providerId="LiveId" clId="{5E9C4F65-076E-4CCD-8E0F-BD2D262A1133}" dt="2021-09-22T11:13:52.068" v="14142"/>
          <ac:spMkLst>
            <pc:docMk/>
            <pc:sldMk cId="2435598326" sldId="593"/>
            <ac:spMk id="8" creationId="{656AC8E1-7CC1-4676-AE50-0BD72690BE9A}"/>
          </ac:spMkLst>
        </pc:spChg>
        <pc:picChg chg="add mod modCrop">
          <ac:chgData name="Watanabe Go" userId="eca159047afb4479" providerId="LiveId" clId="{5E9C4F65-076E-4CCD-8E0F-BD2D262A1133}" dt="2021-09-22T11:05:11.328" v="14131" actId="732"/>
          <ac:picMkLst>
            <pc:docMk/>
            <pc:sldMk cId="2435598326" sldId="593"/>
            <ac:picMk id="7" creationId="{BE00C2CB-EE71-4B12-8AE5-ABBDDEF450D5}"/>
          </ac:picMkLst>
        </pc:picChg>
        <pc:picChg chg="add mod modCrop">
          <ac:chgData name="Watanabe Go" userId="eca159047afb4479" providerId="LiveId" clId="{5E9C4F65-076E-4CCD-8E0F-BD2D262A1133}" dt="2021-09-22T10:59:16.223" v="13950" actId="1036"/>
          <ac:picMkLst>
            <pc:docMk/>
            <pc:sldMk cId="2435598326" sldId="593"/>
            <ac:picMk id="9" creationId="{3D665E80-D79C-45DA-A21C-C8B76B611098}"/>
          </ac:picMkLst>
        </pc:picChg>
      </pc:sldChg>
      <pc:sldChg chg="addSp modSp new mod">
        <pc:chgData name="Watanabe Go" userId="eca159047afb4479" providerId="LiveId" clId="{5E9C4F65-076E-4CCD-8E0F-BD2D262A1133}" dt="2021-09-22T10:13:13.633" v="13326"/>
        <pc:sldMkLst>
          <pc:docMk/>
          <pc:sldMk cId="1002528907" sldId="594"/>
        </pc:sldMkLst>
        <pc:spChg chg="mod">
          <ac:chgData name="Watanabe Go" userId="eca159047afb4479" providerId="LiveId" clId="{5E9C4F65-076E-4CCD-8E0F-BD2D262A1133}" dt="2021-09-22T10:13:13.633" v="13326"/>
          <ac:spMkLst>
            <pc:docMk/>
            <pc:sldMk cId="1002528907" sldId="594"/>
            <ac:spMk id="2" creationId="{1883FF0F-0109-4D2F-AAD8-471924835BE6}"/>
          </ac:spMkLst>
        </pc:spChg>
        <pc:picChg chg="add mod">
          <ac:chgData name="Watanabe Go" userId="eca159047afb4479" providerId="LiveId" clId="{5E9C4F65-076E-4CCD-8E0F-BD2D262A1133}" dt="2021-09-22T10:12:50.287" v="13240" actId="1076"/>
          <ac:picMkLst>
            <pc:docMk/>
            <pc:sldMk cId="1002528907" sldId="594"/>
            <ac:picMk id="6" creationId="{FED0830D-BA1F-4698-A9D4-A0243A566C15}"/>
          </ac:picMkLst>
        </pc:picChg>
      </pc:sldChg>
      <pc:sldMasterChg chg="delSldLayout">
        <pc:chgData name="Watanabe Go" userId="eca159047afb4479" providerId="LiveId" clId="{5E9C4F65-076E-4CCD-8E0F-BD2D262A1133}" dt="2021-09-22T04:00:01.772" v="76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5E9C4F65-076E-4CCD-8E0F-BD2D262A1133}" dt="2021-09-22T04:00:01.772" v="7692" actId="47"/>
          <pc:sldLayoutMkLst>
            <pc:docMk/>
            <pc:sldMasterMk cId="3407688336" sldId="2147483648"/>
            <pc:sldLayoutMk cId="440154417" sldId="2147483670"/>
          </pc:sldLayoutMkLst>
        </pc:sldLayoutChg>
      </pc:sldMasterChg>
    </pc:docChg>
  </pc:docChgLst>
  <pc:docChgLst>
    <pc:chgData name="Watanabe Go" userId="eca159047afb4479" providerId="LiveId" clId="{CDD4EAB1-A6CB-4B88-9E0F-A8F4F2D31E6A}"/>
    <pc:docChg chg="undo redo custSel addSld delSld modSld delSection modSection">
      <pc:chgData name="Watanabe Go" userId="eca159047afb4479" providerId="LiveId" clId="{CDD4EAB1-A6CB-4B88-9E0F-A8F4F2D31E6A}" dt="2022-05-25T05:23:37.408" v="7294" actId="20577"/>
      <pc:docMkLst>
        <pc:docMk/>
      </pc:docMkLst>
      <pc:sldChg chg="add del">
        <pc:chgData name="Watanabe Go" userId="eca159047afb4479" providerId="LiveId" clId="{CDD4EAB1-A6CB-4B88-9E0F-A8F4F2D31E6A}" dt="2022-05-23T15:09:03.255" v="392" actId="47"/>
        <pc:sldMkLst>
          <pc:docMk/>
          <pc:sldMk cId="1990204805" sldId="416"/>
        </pc:sldMkLst>
      </pc:sldChg>
      <pc:sldChg chg="addSp delSp modSp mod">
        <pc:chgData name="Watanabe Go" userId="eca159047afb4479" providerId="LiveId" clId="{CDD4EAB1-A6CB-4B88-9E0F-A8F4F2D31E6A}" dt="2022-05-24T08:52:46.465" v="7250" actId="478"/>
        <pc:sldMkLst>
          <pc:docMk/>
          <pc:sldMk cId="2641555448" sldId="458"/>
        </pc:sldMkLst>
        <pc:spChg chg="mod">
          <ac:chgData name="Watanabe Go" userId="eca159047afb4479" providerId="LiveId" clId="{CDD4EAB1-A6CB-4B88-9E0F-A8F4F2D31E6A}" dt="2022-05-23T14:40:47.510" v="2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DD4EAB1-A6CB-4B88-9E0F-A8F4F2D31E6A}" dt="2022-05-23T14:41:09.172" v="5"/>
          <ac:spMkLst>
            <pc:docMk/>
            <pc:sldMk cId="2641555448" sldId="458"/>
            <ac:spMk id="3" creationId="{1A0F8FF1-48BB-49A5-83D4-791344BE6A1F}"/>
          </ac:spMkLst>
        </pc:spChg>
        <pc:spChg chg="add del mod">
          <ac:chgData name="Watanabe Go" userId="eca159047afb4479" providerId="LiveId" clId="{CDD4EAB1-A6CB-4B88-9E0F-A8F4F2D31E6A}" dt="2022-05-24T08:52:46.465" v="7250" actId="478"/>
          <ac:spMkLst>
            <pc:docMk/>
            <pc:sldMk cId="2641555448" sldId="458"/>
            <ac:spMk id="4" creationId="{91CD6CC7-7BE6-AD39-FB65-634A482F8DE1}"/>
          </ac:spMkLst>
        </pc:sp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91473991" sldId="471"/>
        </pc:sldMkLst>
      </pc:sldChg>
      <pc:sldChg chg="addSp delSp modSp mod">
        <pc:chgData name="Watanabe Go" userId="eca159047afb4479" providerId="LiveId" clId="{CDD4EAB1-A6CB-4B88-9E0F-A8F4F2D31E6A}" dt="2022-05-23T15:18:06.623" v="1318" actId="21"/>
        <pc:sldMkLst>
          <pc:docMk/>
          <pc:sldMk cId="200465851" sldId="486"/>
        </pc:sldMkLst>
        <pc:spChg chg="mod">
          <ac:chgData name="Watanabe Go" userId="eca159047afb4479" providerId="LiveId" clId="{CDD4EAB1-A6CB-4B88-9E0F-A8F4F2D31E6A}" dt="2022-05-23T14:41:45.247" v="79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DD4EAB1-A6CB-4B88-9E0F-A8F4F2D31E6A}" dt="2022-05-23T14:41:27.966" v="56"/>
          <ac:spMkLst>
            <pc:docMk/>
            <pc:sldMk cId="200465851" sldId="486"/>
            <ac:spMk id="7" creationId="{4F063598-A7DF-48C5-894B-070A34A36952}"/>
          </ac:spMkLst>
        </pc:spChg>
        <pc:picChg chg="add del mod">
          <ac:chgData name="Watanabe Go" userId="eca159047afb4479" providerId="LiveId" clId="{CDD4EAB1-A6CB-4B88-9E0F-A8F4F2D31E6A}" dt="2022-05-23T15:17:56.668" v="1313" actId="478"/>
          <ac:picMkLst>
            <pc:docMk/>
            <pc:sldMk cId="200465851" sldId="486"/>
            <ac:picMk id="8" creationId="{C40073E7-B540-9D6E-40B9-7DF9064E173E}"/>
          </ac:picMkLst>
        </pc:picChg>
        <pc:picChg chg="add del mod">
          <ac:chgData name="Watanabe Go" userId="eca159047afb4479" providerId="LiveId" clId="{CDD4EAB1-A6CB-4B88-9E0F-A8F4F2D31E6A}" dt="2022-05-23T15:18:06.623" v="1318" actId="21"/>
          <ac:picMkLst>
            <pc:docMk/>
            <pc:sldMk cId="200465851" sldId="486"/>
            <ac:picMk id="10" creationId="{0560E7C7-EE19-26C7-899C-2793FAF69847}"/>
          </ac:picMkLst>
        </pc:pic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85270346" sldId="48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227331614" sldId="48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45574072" sldId="48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33751782" sldId="49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122884681" sldId="49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02147879" sldId="49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4979973" sldId="50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680540790" sldId="50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376299168" sldId="50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523828337" sldId="50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527390413" sldId="50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72840786" sldId="50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80796092" sldId="50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050656197" sldId="51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01512331" sldId="51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703944972" sldId="51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0792421" sldId="51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974531845" sldId="51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48870617" sldId="52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956366970" sldId="52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52955665" sldId="522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81394174" sldId="52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00575505" sldId="525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541537393" sldId="526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885568667" sldId="528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58903399" sldId="529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33044234" sldId="53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36688895" sldId="531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02763492" sldId="53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67990411" sldId="53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52156071" sldId="53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14862884" sldId="53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320954015" sldId="53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33525213" sldId="53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40960393" sldId="53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20542835" sldId="54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66841136" sldId="54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78405515" sldId="54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673324" sldId="54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409011378" sldId="54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530786700" sldId="54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96328109" sldId="546"/>
        </pc:sldMkLst>
      </pc:sldChg>
      <pc:sldChg chg="addSp modSp new del mod">
        <pc:chgData name="Watanabe Go" userId="eca159047afb4479" providerId="LiveId" clId="{CDD4EAB1-A6CB-4B88-9E0F-A8F4F2D31E6A}" dt="2022-05-23T14:59:46.063" v="296" actId="47"/>
        <pc:sldMkLst>
          <pc:docMk/>
          <pc:sldMk cId="3577251669" sldId="547"/>
        </pc:sldMkLst>
        <pc:graphicFrameChg chg="add mod modGraphic">
          <ac:chgData name="Watanabe Go" userId="eca159047afb4479" providerId="LiveId" clId="{CDD4EAB1-A6CB-4B88-9E0F-A8F4F2D31E6A}" dt="2022-05-23T14:57:07.398" v="260"/>
          <ac:graphicFrameMkLst>
            <pc:docMk/>
            <pc:sldMk cId="3577251669" sldId="547"/>
            <ac:graphicFrameMk id="4" creationId="{EF1A651B-F31A-C94C-FD84-7514E274F604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3T17:23:48.773" v="5198" actId="20577"/>
        <pc:sldMkLst>
          <pc:docMk/>
          <pc:sldMk cId="1868454743" sldId="548"/>
        </pc:sldMkLst>
        <pc:spChg chg="del 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2" creationId="{7DC8D5DF-15E8-D51F-D037-D864DA227CC1}"/>
          </ac:spMkLst>
        </pc:spChg>
        <pc:spChg chg="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3" creationId="{415DEF5F-0D0F-3FDA-6BB4-E2286395EF90}"/>
          </ac:spMkLst>
        </pc:spChg>
        <pc:spChg chg="add mod ord">
          <ac:chgData name="Watanabe Go" userId="eca159047afb4479" providerId="LiveId" clId="{CDD4EAB1-A6CB-4B88-9E0F-A8F4F2D31E6A}" dt="2022-05-23T14:58:27.665" v="265"/>
          <ac:spMkLst>
            <pc:docMk/>
            <pc:sldMk cId="1868454743" sldId="548"/>
            <ac:spMk id="4" creationId="{67A6295D-8F64-2EF1-6062-660A587E5B18}"/>
          </ac:spMkLst>
        </pc:spChg>
        <pc:spChg chg="add mod ord">
          <ac:chgData name="Watanabe Go" userId="eca159047afb4479" providerId="LiveId" clId="{CDD4EAB1-A6CB-4B88-9E0F-A8F4F2D31E6A}" dt="2022-05-23T17:23:48.773" v="5198" actId="20577"/>
          <ac:spMkLst>
            <pc:docMk/>
            <pc:sldMk cId="1868454743" sldId="548"/>
            <ac:spMk id="5" creationId="{0D5AFDEA-6E18-B452-693D-DB66BB6424C0}"/>
          </ac:spMkLst>
        </pc:spChg>
        <pc:spChg chg="add mod">
          <ac:chgData name="Watanabe Go" userId="eca159047afb4479" providerId="LiveId" clId="{CDD4EAB1-A6CB-4B88-9E0F-A8F4F2D31E6A}" dt="2022-05-23T15:40:05.401" v="2518" actId="20577"/>
          <ac:spMkLst>
            <pc:docMk/>
            <pc:sldMk cId="1868454743" sldId="548"/>
            <ac:spMk id="7" creationId="{A33C4AF1-ABAD-B6C6-368C-64C33B88FD90}"/>
          </ac:spMkLst>
        </pc:spChg>
        <pc:graphicFrameChg chg="add mod modGraphic">
          <ac:chgData name="Watanabe Go" userId="eca159047afb4479" providerId="LiveId" clId="{CDD4EAB1-A6CB-4B88-9E0F-A8F4F2D31E6A}" dt="2022-05-23T15:41:38.338" v="2579" actId="1038"/>
          <ac:graphicFrameMkLst>
            <pc:docMk/>
            <pc:sldMk cId="1868454743" sldId="548"/>
            <ac:graphicFrameMk id="6" creationId="{669B74D2-0263-264C-0756-39E50134A7D9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5T05:23:37.408" v="7294" actId="20577"/>
        <pc:sldMkLst>
          <pc:docMk/>
          <pc:sldMk cId="1271525041" sldId="549"/>
        </pc:sldMkLst>
        <pc:spChg chg="del 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2" creationId="{F58836EB-BE74-3970-99B7-D8BFAB10923B}"/>
          </ac:spMkLst>
        </pc:spChg>
        <pc:spChg chg="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3" creationId="{18F0AD34-F5D6-C2D1-476A-D3664F49C1D3}"/>
          </ac:spMkLst>
        </pc:spChg>
        <pc:spChg chg="add mod ord">
          <ac:chgData name="Watanabe Go" userId="eca159047afb4479" providerId="LiveId" clId="{CDD4EAB1-A6CB-4B88-9E0F-A8F4F2D31E6A}" dt="2022-05-23T15:14:53.350" v="1262" actId="20577"/>
          <ac:spMkLst>
            <pc:docMk/>
            <pc:sldMk cId="1271525041" sldId="549"/>
            <ac:spMk id="4" creationId="{57AB0D48-6BD1-4722-0380-C72A7385CB33}"/>
          </ac:spMkLst>
        </pc:spChg>
        <pc:spChg chg="add mod ord">
          <ac:chgData name="Watanabe Go" userId="eca159047afb4479" providerId="LiveId" clId="{CDD4EAB1-A6CB-4B88-9E0F-A8F4F2D31E6A}" dt="2022-05-23T17:18:17.616" v="4877"/>
          <ac:spMkLst>
            <pc:docMk/>
            <pc:sldMk cId="1271525041" sldId="549"/>
            <ac:spMk id="5" creationId="{C8302C37-B471-7F55-492F-C78FE28BEEE2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6" creationId="{2E923AA4-79F3-B449-0BDB-F8A8E1D8E634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7" creationId="{BE0C76A5-1003-2A55-2A9A-AB028593C00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9" creationId="{EF4D1217-A7E8-31A2-C0BB-6F31E63519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0" creationId="{3D6CE26A-DC3B-755C-7243-649F4F3098D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1" creationId="{F7EDA08D-89B5-DDB0-8695-AD97F577F40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2" creationId="{4417CB71-07E2-AEDD-EF73-317D6DC6FE1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3" creationId="{BCC267A3-BF12-38F0-9F74-11C1F6B267A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4" creationId="{30C2361B-5ADD-EB66-E433-A939C64F2FEC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5" creationId="{2A0505E6-6AA8-852D-4371-294C36A4BFC9}"/>
          </ac:spMkLst>
        </pc:spChg>
        <pc:spChg chg="add mod">
          <ac:chgData name="Watanabe Go" userId="eca159047afb4479" providerId="LiveId" clId="{CDD4EAB1-A6CB-4B88-9E0F-A8F4F2D31E6A}" dt="2022-05-25T05:23:30.926" v="7288" actId="20577"/>
          <ac:spMkLst>
            <pc:docMk/>
            <pc:sldMk cId="1271525041" sldId="549"/>
            <ac:spMk id="20" creationId="{BF9E3110-D329-52A3-9FE6-44B347881C3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2" creationId="{1BC089D1-A1B3-C81F-850A-CA087B1E3A6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4" creationId="{0CA8329D-CAE0-D7B2-42BF-D38905574A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5" creationId="{2DEC70A5-9133-21CD-A000-A2976416B8B9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6" creationId="{7D6790D2-2BC2-6848-112C-70CED30BA2B9}"/>
          </ac:spMkLst>
        </pc:spChg>
        <pc:spChg chg="add mod">
          <ac:chgData name="Watanabe Go" userId="eca159047afb4479" providerId="LiveId" clId="{CDD4EAB1-A6CB-4B88-9E0F-A8F4F2D31E6A}" dt="2022-05-25T05:23:37.408" v="7294" actId="20577"/>
          <ac:spMkLst>
            <pc:docMk/>
            <pc:sldMk cId="1271525041" sldId="549"/>
            <ac:spMk id="27" creationId="{75B45928-7D63-FD09-01C0-01F053CB49DC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8" creationId="{62B3445C-D728-2EC7-C1A9-2DF6946239BA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9" creationId="{E8960AC3-D8E4-6A8A-00E8-5B32B124D4D9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30" creationId="{E1755717-0F23-9BE4-D8E4-D89ACFA4558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3" creationId="{8F7369D2-B714-A517-D6EC-E3B11B95CB9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4" creationId="{7D8C25AC-1FCD-6531-20DE-F12AA38610B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5" creationId="{3938F6C9-BCB4-F241-02A4-5344F336708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6" creationId="{FBC99ED5-94BD-1B37-2692-193BC8935B7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7" creationId="{719409DA-85A8-8DD6-35B4-BF11FC929FC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9" creationId="{01AF141F-5F95-9A11-45BB-7087FB2EFABE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0" creationId="{602B0941-34E3-3764-BFE7-FC7408418C68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1" creationId="{CFF4D9CD-3FC3-7413-3014-57727BF42852}"/>
          </ac:spMkLst>
        </pc:spChg>
        <pc:picChg chg="add mod">
          <ac:chgData name="Watanabe Go" userId="eca159047afb4479" providerId="LiveId" clId="{CDD4EAB1-A6CB-4B88-9E0F-A8F4F2D31E6A}" dt="2022-05-23T15:07:55.761" v="341" actId="1036"/>
          <ac:picMkLst>
            <pc:docMk/>
            <pc:sldMk cId="1271525041" sldId="549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8" creationId="{DB12E464-39C3-F784-C66B-C41472DF392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6" creationId="{33507EE6-D28C-173E-90D6-F7D9AE2508C1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7" creationId="{551B1337-BF55-3E0E-11E3-202A873FD44A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8" creationId="{AD6B9C14-BAB0-2350-D3CF-54944DE4737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9" creationId="{E11C849D-D1DD-2D39-4403-F1580D8BE024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1" creationId="{27FDB21E-B863-46AF-0A94-2162488ACEC0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3" creationId="{A399595B-7C4C-A86F-79CE-8ADE07F13905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1" creationId="{8D4A66CD-C364-99E1-779E-8BBA99301569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2" creationId="{E5964DD7-0CD0-2EA1-6C11-FC96B6D34287}"/>
          </ac:cxnSpMkLst>
        </pc:cxnChg>
      </pc:sldChg>
      <pc:sldChg chg="addSp delSp modSp new mod">
        <pc:chgData name="Watanabe Go" userId="eca159047afb4479" providerId="LiveId" clId="{CDD4EAB1-A6CB-4B88-9E0F-A8F4F2D31E6A}" dt="2022-05-24T08:51:21.231" v="7094"/>
        <pc:sldMkLst>
          <pc:docMk/>
          <pc:sldMk cId="13367111" sldId="550"/>
        </pc:sldMkLst>
        <pc:spChg chg="mod">
          <ac:chgData name="Watanabe Go" userId="eca159047afb4479" providerId="LiveId" clId="{CDD4EAB1-A6CB-4B88-9E0F-A8F4F2D31E6A}" dt="2022-05-23T15:14:10.690" v="1256"/>
          <ac:spMkLst>
            <pc:docMk/>
            <pc:sldMk cId="13367111" sldId="550"/>
            <ac:spMk id="2" creationId="{8E580F0A-5E1B-56EA-9F70-06E116F7E3B2}"/>
          </ac:spMkLst>
        </pc:spChg>
        <pc:spChg chg="mod">
          <ac:chgData name="Watanabe Go" userId="eca159047afb4479" providerId="LiveId" clId="{CDD4EAB1-A6CB-4B88-9E0F-A8F4F2D31E6A}" dt="2022-05-24T08:51:21.231" v="7094"/>
          <ac:spMkLst>
            <pc:docMk/>
            <pc:sldMk cId="13367111" sldId="550"/>
            <ac:spMk id="4" creationId="{A26A9F5E-D78A-410F-10ED-4A669C203776}"/>
          </ac:spMkLst>
        </pc:spChg>
        <pc:picChg chg="add del mod">
          <ac:chgData name="Watanabe Go" userId="eca159047afb4479" providerId="LiveId" clId="{CDD4EAB1-A6CB-4B88-9E0F-A8F4F2D31E6A}" dt="2022-05-23T17:04:15.073" v="3805" actId="21"/>
          <ac:picMkLst>
            <pc:docMk/>
            <pc:sldMk cId="13367111" sldId="550"/>
            <ac:picMk id="1026" creationId="{B8961595-BC22-CD42-E281-6C0B1BE27E03}"/>
          </ac:picMkLst>
        </pc:picChg>
      </pc:sldChg>
      <pc:sldChg chg="addSp modSp new mod">
        <pc:chgData name="Watanabe Go" userId="eca159047afb4479" providerId="LiveId" clId="{CDD4EAB1-A6CB-4B88-9E0F-A8F4F2D31E6A}" dt="2022-05-23T17:35:55.303" v="6343" actId="20577"/>
        <pc:sldMkLst>
          <pc:docMk/>
          <pc:sldMk cId="3306490882" sldId="551"/>
        </pc:sldMkLst>
        <pc:spChg chg="mod">
          <ac:chgData name="Watanabe Go" userId="eca159047afb4479" providerId="LiveId" clId="{CDD4EAB1-A6CB-4B88-9E0F-A8F4F2D31E6A}" dt="2022-05-23T17:33:52.331" v="6118"/>
          <ac:spMkLst>
            <pc:docMk/>
            <pc:sldMk cId="3306490882" sldId="551"/>
            <ac:spMk id="2" creationId="{DEAF64E2-42D1-D423-BFDA-101025B5FD4D}"/>
          </ac:spMkLst>
        </pc:spChg>
        <pc:spChg chg="mod">
          <ac:chgData name="Watanabe Go" userId="eca159047afb4479" providerId="LiveId" clId="{CDD4EAB1-A6CB-4B88-9E0F-A8F4F2D31E6A}" dt="2022-05-23T17:35:55.303" v="6343" actId="20577"/>
          <ac:spMkLst>
            <pc:docMk/>
            <pc:sldMk cId="3306490882" sldId="551"/>
            <ac:spMk id="4" creationId="{98BA6664-4903-D9AD-D9A4-22A304DA0216}"/>
          </ac:spMkLst>
        </pc:spChg>
        <pc:picChg chg="add mod">
          <ac:chgData name="Watanabe Go" userId="eca159047afb4479" providerId="LiveId" clId="{CDD4EAB1-A6CB-4B88-9E0F-A8F4F2D31E6A}" dt="2022-05-23T17:35:41.789" v="6305" actId="14100"/>
          <ac:picMkLst>
            <pc:docMk/>
            <pc:sldMk cId="3306490882" sldId="551"/>
            <ac:picMk id="5" creationId="{2137512A-0F55-7E83-5CD2-6FB1FF7A56D9}"/>
          </ac:picMkLst>
        </pc:picChg>
      </pc:sldChg>
      <pc:sldChg chg="addSp delSp modSp add mod modClrScheme chgLayout">
        <pc:chgData name="Watanabe Go" userId="eca159047afb4479" providerId="LiveId" clId="{CDD4EAB1-A6CB-4B88-9E0F-A8F4F2D31E6A}" dt="2022-05-24T09:21:34.478" v="7272" actId="20577"/>
        <pc:sldMkLst>
          <pc:docMk/>
          <pc:sldMk cId="1890355405" sldId="552"/>
        </pc:sldMkLst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2" creationId="{D5D9D354-E6F4-F67F-5F18-096690D302F5}"/>
          </ac:spMkLst>
        </pc:spChg>
        <pc:spChg chg="mod ord">
          <ac:chgData name="Watanabe Go" userId="eca159047afb4479" providerId="LiveId" clId="{CDD4EAB1-A6CB-4B88-9E0F-A8F4F2D31E6A}" dt="2022-05-23T15:26:39.783" v="1861" actId="700"/>
          <ac:spMkLst>
            <pc:docMk/>
            <pc:sldMk cId="1890355405" sldId="552"/>
            <ac:spMk id="3" creationId="{18F0AD34-F5D6-C2D1-476A-D3664F49C1D3}"/>
          </ac:spMkLst>
        </pc:spChg>
        <pc:spChg chg="mod ord">
          <ac:chgData name="Watanabe Go" userId="eca159047afb4479" providerId="LiveId" clId="{CDD4EAB1-A6CB-4B88-9E0F-A8F4F2D31E6A}" dt="2022-05-23T15:31:00.204" v="2166"/>
          <ac:spMkLst>
            <pc:docMk/>
            <pc:sldMk cId="1890355405" sldId="552"/>
            <ac:spMk id="4" creationId="{57AB0D48-6BD1-4722-0380-C72A7385CB33}"/>
          </ac:spMkLst>
        </pc:spChg>
        <pc:spChg chg="del mod">
          <ac:chgData name="Watanabe Go" userId="eca159047afb4479" providerId="LiveId" clId="{CDD4EAB1-A6CB-4B88-9E0F-A8F4F2D31E6A}" dt="2022-05-23T15:26:29.148" v="1859" actId="478"/>
          <ac:spMkLst>
            <pc:docMk/>
            <pc:sldMk cId="1890355405" sldId="552"/>
            <ac:spMk id="5" creationId="{C8302C37-B471-7F55-492F-C78FE28BEEE2}"/>
          </ac:spMkLst>
        </pc:spChg>
        <pc:spChg chg="mod">
          <ac:chgData name="Watanabe Go" userId="eca159047afb4479" providerId="LiveId" clId="{CDD4EAB1-A6CB-4B88-9E0F-A8F4F2D31E6A}" dt="2022-05-23T15:28:42.319" v="2000" actId="1076"/>
          <ac:spMkLst>
            <pc:docMk/>
            <pc:sldMk cId="1890355405" sldId="552"/>
            <ac:spMk id="7" creationId="{BE0C76A5-1003-2A55-2A9A-AB028593C00D}"/>
          </ac:spMkLst>
        </pc:spChg>
        <pc:spChg chg="del">
          <ac:chgData name="Watanabe Go" userId="eca159047afb4479" providerId="LiveId" clId="{CDD4EAB1-A6CB-4B88-9E0F-A8F4F2D31E6A}" dt="2022-05-23T15:31:16.558" v="2170" actId="478"/>
          <ac:spMkLst>
            <pc:docMk/>
            <pc:sldMk cId="1890355405" sldId="552"/>
            <ac:spMk id="9" creationId="{EF4D1217-A7E8-31A2-C0BB-6F31E6351973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10" creationId="{3D6CE26A-DC3B-755C-7243-649F4F3098DD}"/>
          </ac:spMkLst>
        </pc:spChg>
        <pc:spChg chg="mod">
          <ac:chgData name="Watanabe Go" userId="eca159047afb4479" providerId="LiveId" clId="{CDD4EAB1-A6CB-4B88-9E0F-A8F4F2D31E6A}" dt="2022-05-24T09:21:17.742" v="7256" actId="20577"/>
          <ac:spMkLst>
            <pc:docMk/>
            <pc:sldMk cId="1890355405" sldId="552"/>
            <ac:spMk id="12" creationId="{4417CB71-07E2-AEDD-EF73-317D6DC6FE10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15" creationId="{2A0505E6-6AA8-852D-4371-294C36A4BFC9}"/>
          </ac:spMkLst>
        </pc:spChg>
        <pc:spChg chg="mod">
          <ac:chgData name="Watanabe Go" userId="eca159047afb4479" providerId="LiveId" clId="{CDD4EAB1-A6CB-4B88-9E0F-A8F4F2D31E6A}" dt="2022-05-24T09:21:24.632" v="7266" actId="20577"/>
          <ac:spMkLst>
            <pc:docMk/>
            <pc:sldMk cId="1890355405" sldId="552"/>
            <ac:spMk id="20" creationId="{BF9E3110-D329-52A3-9FE6-44B347881C3A}"/>
          </ac:spMkLst>
        </pc:spChg>
        <pc:spChg chg="del">
          <ac:chgData name="Watanabe Go" userId="eca159047afb4479" providerId="LiveId" clId="{CDD4EAB1-A6CB-4B88-9E0F-A8F4F2D31E6A}" dt="2022-05-23T15:27:11.696" v="1890" actId="478"/>
          <ac:spMkLst>
            <pc:docMk/>
            <pc:sldMk cId="1890355405" sldId="552"/>
            <ac:spMk id="25" creationId="{2DEC70A5-9133-21CD-A000-A2976416B8B9}"/>
          </ac:spMkLst>
        </pc:spChg>
        <pc:spChg chg="mod">
          <ac:chgData name="Watanabe Go" userId="eca159047afb4479" providerId="LiveId" clId="{CDD4EAB1-A6CB-4B88-9E0F-A8F4F2D31E6A}" dt="2022-05-23T15:29:59.445" v="2046" actId="1076"/>
          <ac:spMkLst>
            <pc:docMk/>
            <pc:sldMk cId="1890355405" sldId="552"/>
            <ac:spMk id="26" creationId="{7D6790D2-2BC2-6848-112C-70CED30BA2B9}"/>
          </ac:spMkLst>
        </pc:spChg>
        <pc:spChg chg="mod">
          <ac:chgData name="Watanabe Go" userId="eca159047afb4479" providerId="LiveId" clId="{CDD4EAB1-A6CB-4B88-9E0F-A8F4F2D31E6A}" dt="2022-05-24T09:21:34.478" v="7272" actId="20577"/>
          <ac:spMkLst>
            <pc:docMk/>
            <pc:sldMk cId="1890355405" sldId="552"/>
            <ac:spMk id="27" creationId="{75B45928-7D63-FD09-01C0-01F053CB49DC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8" creationId="{62B3445C-D728-2EC7-C1A9-2DF6946239BA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9" creationId="{E8960AC3-D8E4-6A8A-00E8-5B32B124D4D9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30" creationId="{E1755717-0F23-9BE4-D8E4-D89ACFA4558D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3" creationId="{8F7369D2-B714-A517-D6EC-E3B11B95CB90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34" creationId="{7D8C25AC-1FCD-6531-20DE-F12AA38610BF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5" creationId="{3938F6C9-BCB4-F241-02A4-5344F336708F}"/>
          </ac:spMkLst>
        </pc:spChg>
        <pc:spChg chg="mod">
          <ac:chgData name="Watanabe Go" userId="eca159047afb4479" providerId="LiveId" clId="{CDD4EAB1-A6CB-4B88-9E0F-A8F4F2D31E6A}" dt="2022-05-23T15:26:14.804" v="1856" actId="14100"/>
          <ac:spMkLst>
            <pc:docMk/>
            <pc:sldMk cId="1890355405" sldId="552"/>
            <ac:spMk id="37" creationId="{719409DA-85A8-8DD6-35B4-BF11FC929FC5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9" creationId="{01AF141F-5F95-9A11-45BB-7087FB2EFABE}"/>
          </ac:spMkLst>
        </pc:spChg>
        <pc:spChg chg="del mod">
          <ac:chgData name="Watanabe Go" userId="eca159047afb4479" providerId="LiveId" clId="{CDD4EAB1-A6CB-4B88-9E0F-A8F4F2D31E6A}" dt="2022-05-23T15:31:32.442" v="2172" actId="478"/>
          <ac:spMkLst>
            <pc:docMk/>
            <pc:sldMk cId="1890355405" sldId="552"/>
            <ac:spMk id="40" creationId="{602B0941-34E3-3764-BFE7-FC7408418C68}"/>
          </ac:spMkLst>
        </pc:spChg>
        <pc:spChg chg="del">
          <ac:chgData name="Watanabe Go" userId="eca159047afb4479" providerId="LiveId" clId="{CDD4EAB1-A6CB-4B88-9E0F-A8F4F2D31E6A}" dt="2022-05-23T15:31:14.236" v="2169" actId="478"/>
          <ac:spMkLst>
            <pc:docMk/>
            <pc:sldMk cId="1890355405" sldId="552"/>
            <ac:spMk id="41" creationId="{CFF4D9CD-3FC3-7413-3014-57727BF42852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2" creationId="{199DAA41-8755-E009-D1EA-A33034E529E1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3" creationId="{5B6616C5-77D0-F485-72F0-A8C10D30AF3F}"/>
          </ac:spMkLst>
        </pc:spChg>
        <pc:spChg chg="add del mod">
          <ac:chgData name="Watanabe Go" userId="eca159047afb4479" providerId="LiveId" clId="{CDD4EAB1-A6CB-4B88-9E0F-A8F4F2D31E6A}" dt="2022-05-23T15:26:34.200" v="1860" actId="478"/>
          <ac:spMkLst>
            <pc:docMk/>
            <pc:sldMk cId="1890355405" sldId="552"/>
            <ac:spMk id="49" creationId="{D529D081-3B41-0EDF-0FF9-CD90901BFFAF}"/>
          </ac:spMkLst>
        </pc:spChg>
        <pc:spChg chg="add mod">
          <ac:chgData name="Watanabe Go" userId="eca159047afb4479" providerId="LiveId" clId="{CDD4EAB1-A6CB-4B88-9E0F-A8F4F2D31E6A}" dt="2022-05-23T15:29:56.568" v="2045" actId="1076"/>
          <ac:spMkLst>
            <pc:docMk/>
            <pc:sldMk cId="1890355405" sldId="552"/>
            <ac:spMk id="53" creationId="{83E55C5B-B0AB-7021-3849-C812F28E36FA}"/>
          </ac:spMkLst>
        </pc:spChg>
        <pc:spChg chg="add mod">
          <ac:chgData name="Watanabe Go" userId="eca159047afb4479" providerId="LiveId" clId="{CDD4EAB1-A6CB-4B88-9E0F-A8F4F2D31E6A}" dt="2022-05-23T15:30:03.623" v="2047" actId="1076"/>
          <ac:spMkLst>
            <pc:docMk/>
            <pc:sldMk cId="1890355405" sldId="552"/>
            <ac:spMk id="62" creationId="{6D4E4F04-7DED-BF55-5068-1B434C0899FA}"/>
          </ac:spMkLst>
        </pc:spChg>
        <pc:spChg chg="add mod">
          <ac:chgData name="Watanabe Go" userId="eca159047afb4479" providerId="LiveId" clId="{CDD4EAB1-A6CB-4B88-9E0F-A8F4F2D31E6A}" dt="2022-05-23T17:19:55.169" v="5027" actId="1076"/>
          <ac:spMkLst>
            <pc:docMk/>
            <pc:sldMk cId="1890355405" sldId="552"/>
            <ac:spMk id="64" creationId="{FED6F84D-17B6-2B18-08A8-F7328AA53579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6" creationId="{B064B0E5-BC70-070B-09F0-139196D2ABC4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7" creationId="{6407AD7C-3B3A-D8A3-A958-299148EFD661}"/>
          </ac:spMkLst>
        </pc:spChg>
        <pc:grpChg chg="add mod">
          <ac:chgData name="Watanabe Go" userId="eca159047afb4479" providerId="LiveId" clId="{CDD4EAB1-A6CB-4B88-9E0F-A8F4F2D31E6A}" dt="2022-05-23T17:19:33.728" v="4939" actId="1036"/>
          <ac:grpSpMkLst>
            <pc:docMk/>
            <pc:sldMk cId="1890355405" sldId="552"/>
            <ac:grpSpMk id="46" creationId="{CC5F9E73-445C-E71D-B38B-F9A153791929}"/>
          </ac:grpSpMkLst>
        </pc:grpChg>
        <pc:grpChg chg="add mod">
          <ac:chgData name="Watanabe Go" userId="eca159047afb4479" providerId="LiveId" clId="{CDD4EAB1-A6CB-4B88-9E0F-A8F4F2D31E6A}" dt="2022-05-23T17:21:20.246" v="5031" actId="1076"/>
          <ac:grpSpMkLst>
            <pc:docMk/>
            <pc:sldMk cId="1890355405" sldId="552"/>
            <ac:grpSpMk id="65" creationId="{5664B59E-E3ED-F871-3760-5DC658842514}"/>
          </ac:grpSpMkLst>
        </pc:grpChg>
        <pc:picChg chg="mod">
          <ac:chgData name="Watanabe Go" userId="eca159047afb4479" providerId="LiveId" clId="{CDD4EAB1-A6CB-4B88-9E0F-A8F4F2D31E6A}" dt="2022-05-23T15:26:04.417" v="1854" actId="164"/>
          <ac:picMkLst>
            <pc:docMk/>
            <pc:sldMk cId="1890355405" sldId="552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30:31.813" v="2048" actId="14100"/>
          <ac:cxnSpMkLst>
            <pc:docMk/>
            <pc:sldMk cId="1890355405" sldId="552"/>
            <ac:cxnSpMk id="45" creationId="{819BF36E-F528-E4A0-28F3-21B5FC2BC226}"/>
          </ac:cxnSpMkLst>
        </pc:cxnChg>
        <pc:cxnChg chg="add mod">
          <ac:chgData name="Watanabe Go" userId="eca159047afb4479" providerId="LiveId" clId="{CDD4EAB1-A6CB-4B88-9E0F-A8F4F2D31E6A}" dt="2022-05-23T15:28:52.626" v="2002" actId="693"/>
          <ac:cxnSpMkLst>
            <pc:docMk/>
            <pc:sldMk cId="1890355405" sldId="552"/>
            <ac:cxnSpMk id="50" creationId="{7937A0C3-7B41-8BDD-A0D0-7CB1746FEAE8}"/>
          </ac:cxnSpMkLst>
        </pc:cxnChg>
        <pc:cxnChg chg="add mod">
          <ac:chgData name="Watanabe Go" userId="eca159047afb4479" providerId="LiveId" clId="{CDD4EAB1-A6CB-4B88-9E0F-A8F4F2D31E6A}" dt="2022-05-23T15:29:16.861" v="2020" actId="1038"/>
          <ac:cxnSpMkLst>
            <pc:docMk/>
            <pc:sldMk cId="1890355405" sldId="552"/>
            <ac:cxnSpMk id="54" creationId="{D197CE2A-5FE1-FAD8-5513-BE2B68B1CE1B}"/>
          </ac:cxnSpMkLst>
        </pc:cxnChg>
      </pc:sldChg>
      <pc:sldChg chg="modSp new mod">
        <pc:chgData name="Watanabe Go" userId="eca159047afb4479" providerId="LiveId" clId="{CDD4EAB1-A6CB-4B88-9E0F-A8F4F2D31E6A}" dt="2022-05-23T17:25:30.142" v="5257"/>
        <pc:sldMkLst>
          <pc:docMk/>
          <pc:sldMk cId="608258899" sldId="553"/>
        </pc:sldMkLst>
        <pc:spChg chg="mod">
          <ac:chgData name="Watanabe Go" userId="eca159047afb4479" providerId="LiveId" clId="{CDD4EAB1-A6CB-4B88-9E0F-A8F4F2D31E6A}" dt="2022-05-23T15:45:41.749" v="3031"/>
          <ac:spMkLst>
            <pc:docMk/>
            <pc:sldMk cId="608258899" sldId="553"/>
            <ac:spMk id="2" creationId="{0C5D6E1A-17A0-A9F4-5C92-CB6C9749946B}"/>
          </ac:spMkLst>
        </pc:spChg>
        <pc:spChg chg="mod">
          <ac:chgData name="Watanabe Go" userId="eca159047afb4479" providerId="LiveId" clId="{CDD4EAB1-A6CB-4B88-9E0F-A8F4F2D31E6A}" dt="2022-05-23T17:25:30.142" v="5257"/>
          <ac:spMkLst>
            <pc:docMk/>
            <pc:sldMk cId="608258899" sldId="553"/>
            <ac:spMk id="4" creationId="{CCA72C42-103B-6B32-479D-62E8B4359111}"/>
          </ac:spMkLst>
        </pc:spChg>
      </pc:sldChg>
      <pc:sldChg chg="addSp delSp modSp new mod">
        <pc:chgData name="Watanabe Go" userId="eca159047afb4479" providerId="LiveId" clId="{CDD4EAB1-A6CB-4B88-9E0F-A8F4F2D31E6A}" dt="2022-05-24T08:43:47.702" v="6966"/>
        <pc:sldMkLst>
          <pc:docMk/>
          <pc:sldMk cId="3267296569" sldId="554"/>
        </pc:sldMkLst>
        <pc:spChg chg="mod">
          <ac:chgData name="Watanabe Go" userId="eca159047afb4479" providerId="LiveId" clId="{CDD4EAB1-A6CB-4B88-9E0F-A8F4F2D31E6A}" dt="2022-05-24T08:43:47.702" v="6966"/>
          <ac:spMkLst>
            <pc:docMk/>
            <pc:sldMk cId="3267296569" sldId="554"/>
            <ac:spMk id="2" creationId="{3ECB20B4-FBC2-0787-079B-563E1D243925}"/>
          </ac:spMkLst>
        </pc:spChg>
        <pc:spChg chg="add del mod">
          <ac:chgData name="Watanabe Go" userId="eca159047afb4479" providerId="LiveId" clId="{CDD4EAB1-A6CB-4B88-9E0F-A8F4F2D31E6A}" dt="2022-05-24T08:41:40.443" v="6680" actId="21"/>
          <ac:spMkLst>
            <pc:docMk/>
            <pc:sldMk cId="3267296569" sldId="554"/>
            <ac:spMk id="6" creationId="{B67AD1B7-D5A8-A164-5FEB-147AD171D90D}"/>
          </ac:spMkLst>
        </pc:spChg>
        <pc:spChg chg="add mod">
          <ac:chgData name="Watanabe Go" userId="eca159047afb4479" providerId="LiveId" clId="{CDD4EAB1-A6CB-4B88-9E0F-A8F4F2D31E6A}" dt="2022-05-24T08:42:09.166" v="6687" actId="14100"/>
          <ac:spMkLst>
            <pc:docMk/>
            <pc:sldMk cId="3267296569" sldId="554"/>
            <ac:spMk id="8" creationId="{E77E9EE7-B5C8-8F27-F425-7F9499DFCAE4}"/>
          </ac:spMkLst>
        </pc:spChg>
        <pc:picChg chg="add del mod">
          <ac:chgData name="Watanabe Go" userId="eca159047afb4479" providerId="LiveId" clId="{CDD4EAB1-A6CB-4B88-9E0F-A8F4F2D31E6A}" dt="2022-05-24T08:41:32.875" v="6677" actId="478"/>
          <ac:picMkLst>
            <pc:docMk/>
            <pc:sldMk cId="3267296569" sldId="554"/>
            <ac:picMk id="5" creationId="{CB0F3197-B84A-43E7-8564-BA38ACBC601A}"/>
          </ac:picMkLst>
        </pc:picChg>
        <pc:picChg chg="add mod">
          <ac:chgData name="Watanabe Go" userId="eca159047afb4479" providerId="LiveId" clId="{CDD4EAB1-A6CB-4B88-9E0F-A8F4F2D31E6A}" dt="2022-05-24T08:42:00.830" v="6685" actId="1076"/>
          <ac:picMkLst>
            <pc:docMk/>
            <pc:sldMk cId="3267296569" sldId="554"/>
            <ac:picMk id="7" creationId="{3502B822-6956-9A22-9EBD-F2F02FD61D76}"/>
          </ac:picMkLst>
        </pc:picChg>
      </pc:sldChg>
      <pc:sldChg chg="addSp delSp modSp new mod">
        <pc:chgData name="Watanabe Go" userId="eca159047afb4479" providerId="LiveId" clId="{CDD4EAB1-A6CB-4B88-9E0F-A8F4F2D31E6A}" dt="2022-05-24T08:43:24.882" v="6834"/>
        <pc:sldMkLst>
          <pc:docMk/>
          <pc:sldMk cId="2628390903" sldId="555"/>
        </pc:sldMkLst>
        <pc:spChg chg="mod">
          <ac:chgData name="Watanabe Go" userId="eca159047afb4479" providerId="LiveId" clId="{CDD4EAB1-A6CB-4B88-9E0F-A8F4F2D31E6A}" dt="2022-05-24T08:43:24.882" v="6834"/>
          <ac:spMkLst>
            <pc:docMk/>
            <pc:sldMk cId="2628390903" sldId="555"/>
            <ac:spMk id="2" creationId="{C06DCE5A-B79A-F448-B542-C378FDA4F780}"/>
          </ac:spMkLst>
        </pc:spChg>
        <pc:spChg chg="add del mod">
          <ac:chgData name="Watanabe Go" userId="eca159047afb4479" providerId="LiveId" clId="{CDD4EAB1-A6CB-4B88-9E0F-A8F4F2D31E6A}" dt="2022-05-24T08:41:25.707" v="6675" actId="21"/>
          <ac:spMkLst>
            <pc:docMk/>
            <pc:sldMk cId="2628390903" sldId="555"/>
            <ac:spMk id="6" creationId="{71E77A96-BC71-61B6-F157-B429E5572AE8}"/>
          </ac:spMkLst>
        </pc:spChg>
        <pc:spChg chg="add del mod">
          <ac:chgData name="Watanabe Go" userId="eca159047afb4479" providerId="LiveId" clId="{CDD4EAB1-A6CB-4B88-9E0F-A8F4F2D31E6A}" dt="2022-05-24T08:42:28.861" v="6692" actId="21"/>
          <ac:spMkLst>
            <pc:docMk/>
            <pc:sldMk cId="2628390903" sldId="555"/>
            <ac:spMk id="9" creationId="{DE88650F-7E9D-8A21-B8BA-7371D4EC4F9E}"/>
          </ac:spMkLst>
        </pc:spChg>
        <pc:spChg chg="add mod">
          <ac:chgData name="Watanabe Go" userId="eca159047afb4479" providerId="LiveId" clId="{CDD4EAB1-A6CB-4B88-9E0F-A8F4F2D31E6A}" dt="2022-05-24T08:43:02.777" v="6734" actId="14100"/>
          <ac:spMkLst>
            <pc:docMk/>
            <pc:sldMk cId="2628390903" sldId="555"/>
            <ac:spMk id="12" creationId="{8872FBAD-6A46-06AF-6A8D-2E25D35E1402}"/>
          </ac:spMkLst>
        </pc:spChg>
        <pc:picChg chg="add del mod">
          <ac:chgData name="Watanabe Go" userId="eca159047afb4479" providerId="LiveId" clId="{CDD4EAB1-A6CB-4B88-9E0F-A8F4F2D31E6A}" dt="2022-05-24T08:41:35.401" v="6678" actId="21"/>
          <ac:picMkLst>
            <pc:docMk/>
            <pc:sldMk cId="2628390903" sldId="555"/>
            <ac:picMk id="7" creationId="{4AD9BBEF-9B37-2386-E4B9-0EAA46419822}"/>
          </ac:picMkLst>
        </pc:picChg>
        <pc:picChg chg="add mod">
          <ac:chgData name="Watanabe Go" userId="eca159047afb4479" providerId="LiveId" clId="{CDD4EAB1-A6CB-4B88-9E0F-A8F4F2D31E6A}" dt="2022-05-24T08:42:53.010" v="6732" actId="1037"/>
          <ac:picMkLst>
            <pc:docMk/>
            <pc:sldMk cId="2628390903" sldId="555"/>
            <ac:picMk id="10" creationId="{67F9B5F9-B7EF-E437-5108-0340C7DFAAFF}"/>
          </ac:picMkLst>
        </pc:picChg>
        <pc:picChg chg="add del">
          <ac:chgData name="Watanabe Go" userId="eca159047afb4479" providerId="LiveId" clId="{CDD4EAB1-A6CB-4B88-9E0F-A8F4F2D31E6A}" dt="2022-05-24T08:41:02.735" v="6667" actId="478"/>
          <ac:picMkLst>
            <pc:docMk/>
            <pc:sldMk cId="2628390903" sldId="555"/>
            <ac:picMk id="2050" creationId="{2629C822-9DB3-1113-41A0-518353FD1539}"/>
          </ac:picMkLst>
        </pc:picChg>
      </pc:sldChg>
      <pc:sldChg chg="modSp new mod">
        <pc:chgData name="Watanabe Go" userId="eca159047afb4479" providerId="LiveId" clId="{CDD4EAB1-A6CB-4B88-9E0F-A8F4F2D31E6A}" dt="2022-05-23T17:09:27.392" v="4172" actId="20577"/>
        <pc:sldMkLst>
          <pc:docMk/>
          <pc:sldMk cId="1761950075" sldId="556"/>
        </pc:sldMkLst>
        <pc:spChg chg="mod">
          <ac:chgData name="Watanabe Go" userId="eca159047afb4479" providerId="LiveId" clId="{CDD4EAB1-A6CB-4B88-9E0F-A8F4F2D31E6A}" dt="2022-05-23T17:08:28.948" v="4162"/>
          <ac:spMkLst>
            <pc:docMk/>
            <pc:sldMk cId="1761950075" sldId="556"/>
            <ac:spMk id="2" creationId="{915DB434-5172-4D45-6C78-55C8FA75754C}"/>
          </ac:spMkLst>
        </pc:spChg>
        <pc:spChg chg="mod">
          <ac:chgData name="Watanabe Go" userId="eca159047afb4479" providerId="LiveId" clId="{CDD4EAB1-A6CB-4B88-9E0F-A8F4F2D31E6A}" dt="2022-05-23T17:09:27.392" v="4172" actId="20577"/>
          <ac:spMkLst>
            <pc:docMk/>
            <pc:sldMk cId="1761950075" sldId="556"/>
            <ac:spMk id="4" creationId="{D1BF830A-4A2F-F364-DB41-8E32F1B4275C}"/>
          </ac:spMkLst>
        </pc:spChg>
      </pc:sldChg>
      <pc:sldChg chg="addSp delSp modSp new mod modClrScheme chgLayout">
        <pc:chgData name="Watanabe Go" userId="eca159047afb4479" providerId="LiveId" clId="{CDD4EAB1-A6CB-4B88-9E0F-A8F4F2D31E6A}" dt="2022-05-24T09:17:22.124" v="7254" actId="478"/>
        <pc:sldMkLst>
          <pc:docMk/>
          <pc:sldMk cId="4119524109" sldId="557"/>
        </pc:sldMkLst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2" creationId="{B7140865-2B25-BBDD-FB4F-A536BB1E175F}"/>
          </ac:spMkLst>
        </pc:spChg>
        <pc:spChg chg="del mod ord">
          <ac:chgData name="Watanabe Go" userId="eca159047afb4479" providerId="LiveId" clId="{CDD4EAB1-A6CB-4B88-9E0F-A8F4F2D31E6A}" dt="2022-05-24T09:17:22.124" v="7254" actId="478"/>
          <ac:spMkLst>
            <pc:docMk/>
            <pc:sldMk cId="4119524109" sldId="557"/>
            <ac:spMk id="3" creationId="{4116510F-38C9-1E13-BB98-A9EBABBF8960}"/>
          </ac:spMkLst>
        </pc:spChg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4" creationId="{76EBD26D-A60D-9A3C-9CA0-6198931C9A91}"/>
          </ac:spMkLst>
        </pc:spChg>
        <pc:spChg chg="add del mod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5" creationId="{BDA7EBCA-AED9-0307-8052-1FDB862536C0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6" creationId="{96ABE0D9-8C19-75FD-D5C4-1964CDD85827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7" creationId="{992A650A-AF3C-F699-F4CE-274B835D29B8}"/>
          </ac:spMkLst>
        </pc:spChg>
        <pc:spChg chg="add mod ord">
          <ac:chgData name="Watanabe Go" userId="eca159047afb4479" providerId="LiveId" clId="{CDD4EAB1-A6CB-4B88-9E0F-A8F4F2D31E6A}" dt="2022-05-23T17:10:11.297" v="4213"/>
          <ac:spMkLst>
            <pc:docMk/>
            <pc:sldMk cId="4119524109" sldId="557"/>
            <ac:spMk id="8" creationId="{056D687B-6E61-9270-03CB-449CCC2D2F70}"/>
          </ac:spMkLst>
        </pc:spChg>
        <pc:spChg chg="add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9" creationId="{52A06637-4BC1-8A67-DDE8-B8E4A2AFE3B6}"/>
          </ac:spMkLst>
        </pc:spChg>
      </pc:sldChg>
      <pc:sldChg chg="addSp modSp new mod">
        <pc:chgData name="Watanabe Go" userId="eca159047afb4479" providerId="LiveId" clId="{CDD4EAB1-A6CB-4B88-9E0F-A8F4F2D31E6A}" dt="2022-05-24T08:44:06.447" v="7006" actId="14"/>
        <pc:sldMkLst>
          <pc:docMk/>
          <pc:sldMk cId="1225951859" sldId="558"/>
        </pc:sldMkLst>
        <pc:spChg chg="mod">
          <ac:chgData name="Watanabe Go" userId="eca159047afb4479" providerId="LiveId" clId="{CDD4EAB1-A6CB-4B88-9E0F-A8F4F2D31E6A}" dt="2022-05-24T08:43:59.615" v="7003"/>
          <ac:spMkLst>
            <pc:docMk/>
            <pc:sldMk cId="1225951859" sldId="558"/>
            <ac:spMk id="2" creationId="{EB26CC49-32FA-0EAA-BC0C-991EA82C04AD}"/>
          </ac:spMkLst>
        </pc:spChg>
        <pc:spChg chg="mod">
          <ac:chgData name="Watanabe Go" userId="eca159047afb4479" providerId="LiveId" clId="{CDD4EAB1-A6CB-4B88-9E0F-A8F4F2D31E6A}" dt="2022-05-24T08:44:06.447" v="7006" actId="14"/>
          <ac:spMkLst>
            <pc:docMk/>
            <pc:sldMk cId="1225951859" sldId="558"/>
            <ac:spMk id="4" creationId="{FE5003BE-35F8-3D96-9208-1DD72D328790}"/>
          </ac:spMkLst>
        </pc:spChg>
        <pc:spChg chg="add mod">
          <ac:chgData name="Watanabe Go" userId="eca159047afb4479" providerId="LiveId" clId="{CDD4EAB1-A6CB-4B88-9E0F-A8F4F2D31E6A}" dt="2022-05-24T08:39:16.849" v="6548" actId="1076"/>
          <ac:spMkLst>
            <pc:docMk/>
            <pc:sldMk cId="1225951859" sldId="558"/>
            <ac:spMk id="7" creationId="{8B569A1E-F131-6ECA-4369-C71FA32414C3}"/>
          </ac:spMkLst>
        </pc:spChg>
        <pc:picChg chg="add mod">
          <ac:chgData name="Watanabe Go" userId="eca159047afb4479" providerId="LiveId" clId="{CDD4EAB1-A6CB-4B88-9E0F-A8F4F2D31E6A}" dt="2022-05-24T08:39:02.588" v="6542" actId="14100"/>
          <ac:picMkLst>
            <pc:docMk/>
            <pc:sldMk cId="1225951859" sldId="558"/>
            <ac:picMk id="6" creationId="{65724C88-B4D8-EAEA-A795-3FB8239FE6FE}"/>
          </ac:picMkLst>
        </pc:picChg>
      </pc:sldChg>
      <pc:sldChg chg="addSp delSp modSp new add del mod">
        <pc:chgData name="Watanabe Go" userId="eca159047afb4479" providerId="LiveId" clId="{CDD4EAB1-A6CB-4B88-9E0F-A8F4F2D31E6A}" dt="2022-05-24T08:52:29.408" v="7249" actId="14100"/>
        <pc:sldMkLst>
          <pc:docMk/>
          <pc:sldMk cId="4219801536" sldId="559"/>
        </pc:sldMkLst>
        <pc:spChg chg="mod">
          <ac:chgData name="Watanabe Go" userId="eca159047afb4479" providerId="LiveId" clId="{CDD4EAB1-A6CB-4B88-9E0F-A8F4F2D31E6A}" dt="2022-05-24T08:45:37.698" v="7084"/>
          <ac:spMkLst>
            <pc:docMk/>
            <pc:sldMk cId="4219801536" sldId="559"/>
            <ac:spMk id="2" creationId="{4DD64004-0B3F-A71B-082E-72DFAC470E63}"/>
          </ac:spMkLst>
        </pc:spChg>
        <pc:spChg chg="mod">
          <ac:chgData name="Watanabe Go" userId="eca159047afb4479" providerId="LiveId" clId="{CDD4EAB1-A6CB-4B88-9E0F-A8F4F2D31E6A}" dt="2022-05-24T08:45:32.848" v="7078" actId="21"/>
          <ac:spMkLst>
            <pc:docMk/>
            <pc:sldMk cId="4219801536" sldId="559"/>
            <ac:spMk id="4" creationId="{8CB69469-63AF-2ACD-F581-1D51F9E9B379}"/>
          </ac:spMkLst>
        </pc:spChg>
        <pc:spChg chg="add mod">
          <ac:chgData name="Watanabe Go" userId="eca159047afb4479" providerId="LiveId" clId="{CDD4EAB1-A6CB-4B88-9E0F-A8F4F2D31E6A}" dt="2022-05-24T08:52:29.408" v="7249" actId="14100"/>
          <ac:spMkLst>
            <pc:docMk/>
            <pc:sldMk cId="4219801536" sldId="559"/>
            <ac:spMk id="7" creationId="{57566459-2420-DC89-7859-A4A6462E2BA9}"/>
          </ac:spMkLst>
        </pc:spChg>
        <pc:picChg chg="add del mod modCrop">
          <ac:chgData name="Watanabe Go" userId="eca159047afb4479" providerId="LiveId" clId="{CDD4EAB1-A6CB-4B88-9E0F-A8F4F2D31E6A}" dt="2022-05-24T08:45:47.563" v="7087" actId="14100"/>
          <ac:picMkLst>
            <pc:docMk/>
            <pc:sldMk cId="4219801536" sldId="559"/>
            <ac:picMk id="6" creationId="{22566AC9-8BE7-0345-2BEB-2522EA5E544F}"/>
          </ac:picMkLst>
        </pc:picChg>
      </pc:sldChg>
      <pc:sldChg chg="addSp delSp modSp new del mod modClrScheme chgLayout">
        <pc:chgData name="Watanabe Go" userId="eca159047afb4479" providerId="LiveId" clId="{CDD4EAB1-A6CB-4B88-9E0F-A8F4F2D31E6A}" dt="2022-05-24T09:17:17.243" v="7253" actId="47"/>
        <pc:sldMkLst>
          <pc:docMk/>
          <pc:sldMk cId="1797534883" sldId="560"/>
        </pc:sldMkLst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2" creationId="{9C22C6C5-9DCC-87DB-3079-347C6F5B44E3}"/>
          </ac:spMkLst>
        </pc:spChg>
        <pc:spChg chg="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3" creationId="{FB8AF21C-1C56-32F0-A0AD-689BA2E17541}"/>
          </ac:spMkLst>
        </pc:spChg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4" creationId="{12E555C6-FBAA-A70E-07C2-BE6E89A0835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5" creationId="{9B354C83-EEFC-C590-B473-C1B2D6512B0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6" creationId="{053BAF15-E980-A439-B886-FCFC1848E077}"/>
          </ac:spMkLst>
        </pc:spChg>
      </pc:sldChg>
      <pc:sldMasterChg chg="delSldLayout">
        <pc:chgData name="Watanabe Go" userId="eca159047afb4479" providerId="LiveId" clId="{CDD4EAB1-A6CB-4B88-9E0F-A8F4F2D31E6A}" dt="2022-05-23T15:09:03.255" v="3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CDD4EAB1-A6CB-4B88-9E0F-A8F4F2D31E6A}" dt="2022-05-23T15:09:03.255" v="392" actId="47"/>
          <pc:sldLayoutMkLst>
            <pc:docMk/>
            <pc:sldMasterMk cId="3407688336" sldId="2147483648"/>
            <pc:sldLayoutMk cId="4148857283" sldId="2147483670"/>
          </pc:sldLayoutMkLst>
        </pc:sldLayoutChg>
      </pc:sldMasterChg>
    </pc:docChg>
  </pc:docChgLst>
  <pc:docChgLst>
    <pc:chgData name="Watanabe Go" userId="eca159047afb4479" providerId="LiveId" clId="{743A4ACD-5F12-4D28-AA92-E0454E4626F8}"/>
    <pc:docChg chg="custSel addSld delSld modSld modShowInfo">
      <pc:chgData name="Watanabe Go" userId="eca159047afb4479" providerId="LiveId" clId="{743A4ACD-5F12-4D28-AA92-E0454E4626F8}" dt="2023-06-04T10:40:19.209" v="2127" actId="20577"/>
      <pc:docMkLst>
        <pc:docMk/>
      </pc:docMkLst>
      <pc:sldChg chg="del">
        <pc:chgData name="Watanabe Go" userId="eca159047afb4479" providerId="LiveId" clId="{743A4ACD-5F12-4D28-AA92-E0454E4626F8}" dt="2023-06-02T07:50:00.468" v="1115" actId="47"/>
        <pc:sldMkLst>
          <pc:docMk/>
          <pc:sldMk cId="2641555448" sldId="458"/>
        </pc:sldMkLst>
      </pc:sldChg>
      <pc:sldChg chg="modSp mod">
        <pc:chgData name="Watanabe Go" userId="eca159047afb4479" providerId="LiveId" clId="{743A4ACD-5F12-4D28-AA92-E0454E4626F8}" dt="2023-06-02T08:00:10.904" v="1132" actId="403"/>
        <pc:sldMkLst>
          <pc:docMk/>
          <pc:sldMk cId="200465851" sldId="486"/>
        </pc:sldMkLst>
        <pc:spChg chg="mod">
          <ac:chgData name="Watanabe Go" userId="eca159047afb4479" providerId="LiveId" clId="{743A4ACD-5F12-4D28-AA92-E0454E4626F8}" dt="2023-06-02T08:00:10.904" v="1132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743A4ACD-5F12-4D28-AA92-E0454E4626F8}" dt="2023-06-02T07:51:12.095" v="1116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280904417" sldId="61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72125932" sldId="61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882900969" sldId="62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635070648" sldId="621"/>
        </pc:sldMkLst>
      </pc:sldChg>
      <pc:sldChg chg="modSp del mod">
        <pc:chgData name="Watanabe Go" userId="eca159047afb4479" providerId="LiveId" clId="{743A4ACD-5F12-4D28-AA92-E0454E4626F8}" dt="2023-06-02T08:00:24.324" v="1133" actId="47"/>
        <pc:sldMkLst>
          <pc:docMk/>
          <pc:sldMk cId="589406540" sldId="623"/>
        </pc:sldMkLst>
        <pc:spChg chg="mod">
          <ac:chgData name="Watanabe Go" userId="eca159047afb4479" providerId="LiveId" clId="{743A4ACD-5F12-4D28-AA92-E0454E4626F8}" dt="2023-06-02T07:45:21.366" v="546"/>
          <ac:spMkLst>
            <pc:docMk/>
            <pc:sldMk cId="589406540" sldId="623"/>
            <ac:spMk id="4" creationId="{A9913A82-8C5B-6F94-C5B0-8E55FE7B0CB5}"/>
          </ac:spMkLst>
        </pc:spChg>
        <pc:spChg chg="mod">
          <ac:chgData name="Watanabe Go" userId="eca159047afb4479" providerId="LiveId" clId="{743A4ACD-5F12-4D28-AA92-E0454E4626F8}" dt="2023-06-02T07:43:38.205" v="444" actId="20577"/>
          <ac:spMkLst>
            <pc:docMk/>
            <pc:sldMk cId="589406540" sldId="623"/>
            <ac:spMk id="5" creationId="{16F75433-288F-6563-AF63-92FC21657DA8}"/>
          </ac:spMkLst>
        </pc:spChg>
      </pc:sldChg>
      <pc:sldChg chg="modSp mod">
        <pc:chgData name="Watanabe Go" userId="eca159047afb4479" providerId="LiveId" clId="{743A4ACD-5F12-4D28-AA92-E0454E4626F8}" dt="2023-06-04T10:40:19.209" v="2127" actId="20577"/>
        <pc:sldMkLst>
          <pc:docMk/>
          <pc:sldMk cId="3138073438" sldId="630"/>
        </pc:sldMkLst>
        <pc:spChg chg="mod">
          <ac:chgData name="Watanabe Go" userId="eca159047afb4479" providerId="LiveId" clId="{743A4ACD-5F12-4D28-AA92-E0454E4626F8}" dt="2023-06-04T10:40:19.209" v="2127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mod">
        <pc:chgData name="Watanabe Go" userId="eca159047afb4479" providerId="LiveId" clId="{743A4ACD-5F12-4D28-AA92-E0454E4626F8}" dt="2023-06-02T08:25:30.352" v="1908" actId="20577"/>
        <pc:sldMkLst>
          <pc:docMk/>
          <pc:sldMk cId="2692631186" sldId="631"/>
        </pc:sldMkLst>
        <pc:spChg chg="mod">
          <ac:chgData name="Watanabe Go" userId="eca159047afb4479" providerId="LiveId" clId="{743A4ACD-5F12-4D28-AA92-E0454E4626F8}" dt="2023-06-02T08:25:30.352" v="1908" actId="2057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7:47:52.876" v="1001" actId="20577"/>
          <ac:spMkLst>
            <pc:docMk/>
            <pc:sldMk cId="2692631186" sldId="631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7:47:57.471" v="1009" actId="1036"/>
          <ac:spMkLst>
            <pc:docMk/>
            <pc:sldMk cId="2692631186" sldId="631"/>
            <ac:spMk id="5" creationId="{A5052B7C-E88C-C29B-DFCC-55F9E5E29551}"/>
          </ac:spMkLst>
        </pc:spChg>
        <pc:spChg chg="mod">
          <ac:chgData name="Watanabe Go" userId="eca159047afb4479" providerId="LiveId" clId="{743A4ACD-5F12-4D28-AA92-E0454E4626F8}" dt="2023-06-02T08:19:59.398" v="1789" actId="1036"/>
          <ac:spMkLst>
            <pc:docMk/>
            <pc:sldMk cId="2692631186" sldId="631"/>
            <ac:spMk id="6" creationId="{7319DAB3-1F4C-B8F3-78CB-3536BE855F18}"/>
          </ac:spMkLst>
        </pc:spChg>
        <pc:spChg chg="mod">
          <ac:chgData name="Watanabe Go" userId="eca159047afb4479" providerId="LiveId" clId="{743A4ACD-5F12-4D28-AA92-E0454E4626F8}" dt="2023-06-02T08:08:57.687" v="1743"/>
          <ac:spMkLst>
            <pc:docMk/>
            <pc:sldMk cId="2692631186" sldId="631"/>
            <ac:spMk id="7" creationId="{F372EEB0-F5D2-65EE-140D-ED4B5811AE72}"/>
          </ac:spMkLst>
        </pc:spChg>
        <pc:picChg chg="add mod">
          <ac:chgData name="Watanabe Go" userId="eca159047afb4479" providerId="LiveId" clId="{743A4ACD-5F12-4D28-AA92-E0454E4626F8}" dt="2023-06-02T07:38:59.132" v="55" actId="1076"/>
          <ac:picMkLst>
            <pc:docMk/>
            <pc:sldMk cId="2692631186" sldId="631"/>
            <ac:picMk id="9" creationId="{29A26F49-6ECD-E7A7-2C17-D3671724FB52}"/>
          </ac:picMkLst>
        </pc:picChg>
      </pc:sldChg>
      <pc:sldChg chg="del">
        <pc:chgData name="Watanabe Go" userId="eca159047afb4479" providerId="LiveId" clId="{743A4ACD-5F12-4D28-AA92-E0454E4626F8}" dt="2023-06-02T07:39:19.233" v="56" actId="47"/>
        <pc:sldMkLst>
          <pc:docMk/>
          <pc:sldMk cId="2938921754" sldId="632"/>
        </pc:sldMkLst>
      </pc:sldChg>
      <pc:sldChg chg="addSp modSp mod">
        <pc:chgData name="Watanabe Go" userId="eca159047afb4479" providerId="LiveId" clId="{743A4ACD-5F12-4D28-AA92-E0454E4626F8}" dt="2023-06-02T08:24:23.868" v="1891" actId="14100"/>
        <pc:sldMkLst>
          <pc:docMk/>
          <pc:sldMk cId="3741239901" sldId="633"/>
        </pc:sldMkLst>
        <pc:cxnChg chg="add mod">
          <ac:chgData name="Watanabe Go" userId="eca159047afb4479" providerId="LiveId" clId="{743A4ACD-5F12-4D28-AA92-E0454E4626F8}" dt="2023-06-02T08:24:23.868" v="1891" actId="14100"/>
          <ac:cxnSpMkLst>
            <pc:docMk/>
            <pc:sldMk cId="3741239901" sldId="633"/>
            <ac:cxnSpMk id="5" creationId="{34B36EFC-0E7B-F6A1-DDBF-C1AF2CB18145}"/>
          </ac:cxnSpMkLst>
        </pc:cxnChg>
      </pc:sldChg>
      <pc:sldChg chg="addSp modSp mod">
        <pc:chgData name="Watanabe Go" userId="eca159047afb4479" providerId="LiveId" clId="{743A4ACD-5F12-4D28-AA92-E0454E4626F8}" dt="2023-06-02T08:24:11.541" v="1885" actId="14100"/>
        <pc:sldMkLst>
          <pc:docMk/>
          <pc:sldMk cId="787057278" sldId="634"/>
        </pc:sldMkLst>
        <pc:cxnChg chg="add mod">
          <ac:chgData name="Watanabe Go" userId="eca159047afb4479" providerId="LiveId" clId="{743A4ACD-5F12-4D28-AA92-E0454E4626F8}" dt="2023-06-02T08:24:01.678" v="1882" actId="1582"/>
          <ac:cxnSpMkLst>
            <pc:docMk/>
            <pc:sldMk cId="787057278" sldId="634"/>
            <ac:cxnSpMk id="6" creationId="{21B5E67D-B182-5F0D-3617-D986B0B1DE69}"/>
          </ac:cxnSpMkLst>
        </pc:cxnChg>
        <pc:cxnChg chg="add mod">
          <ac:chgData name="Watanabe Go" userId="eca159047afb4479" providerId="LiveId" clId="{743A4ACD-5F12-4D28-AA92-E0454E4626F8}" dt="2023-06-02T08:24:11.541" v="1885" actId="14100"/>
          <ac:cxnSpMkLst>
            <pc:docMk/>
            <pc:sldMk cId="787057278" sldId="634"/>
            <ac:cxnSpMk id="7" creationId="{EDEDABAC-A902-0721-2DCF-1CAA1DC971B3}"/>
          </ac:cxnSpMkLst>
        </pc:cxnChg>
      </pc:sldChg>
      <pc:sldChg chg="addSp modSp mod">
        <pc:chgData name="Watanabe Go" userId="eca159047afb4479" providerId="LiveId" clId="{743A4ACD-5F12-4D28-AA92-E0454E4626F8}" dt="2023-06-02T08:24:34.864" v="1894" actId="14100"/>
        <pc:sldMkLst>
          <pc:docMk/>
          <pc:sldMk cId="2200352238" sldId="635"/>
        </pc:sldMkLst>
        <pc:spChg chg="mod">
          <ac:chgData name="Watanabe Go" userId="eca159047afb4479" providerId="LiveId" clId="{743A4ACD-5F12-4D28-AA92-E0454E4626F8}" dt="2023-06-02T08:22:43.271" v="1811"/>
          <ac:spMkLst>
            <pc:docMk/>
            <pc:sldMk cId="2200352238" sldId="635"/>
            <ac:spMk id="2" creationId="{DF23E91F-4B92-300B-50B9-4F2E6F4A2D98}"/>
          </ac:spMkLst>
        </pc:spChg>
        <pc:spChg chg="mod">
          <ac:chgData name="Watanabe Go" userId="eca159047afb4479" providerId="LiveId" clId="{743A4ACD-5F12-4D28-AA92-E0454E4626F8}" dt="2023-06-02T08:22:59.996" v="1843" actId="15"/>
          <ac:spMkLst>
            <pc:docMk/>
            <pc:sldMk cId="2200352238" sldId="635"/>
            <ac:spMk id="4" creationId="{813E14AC-EF69-7B2B-5EB5-117134715492}"/>
          </ac:spMkLst>
        </pc:spChg>
        <pc:cxnChg chg="add mod">
          <ac:chgData name="Watanabe Go" userId="eca159047afb4479" providerId="LiveId" clId="{743A4ACD-5F12-4D28-AA92-E0454E4626F8}" dt="2023-06-02T08:24:34.864" v="1894" actId="14100"/>
          <ac:cxnSpMkLst>
            <pc:docMk/>
            <pc:sldMk cId="2200352238" sldId="635"/>
            <ac:cxnSpMk id="5" creationId="{09463E8A-3EEE-0982-DCCD-B10DE9755BD6}"/>
          </ac:cxnSpMkLst>
        </pc:cxnChg>
      </pc:sldChg>
      <pc:sldChg chg="addSp modSp mod">
        <pc:chgData name="Watanabe Go" userId="eca159047afb4479" providerId="LiveId" clId="{743A4ACD-5F12-4D28-AA92-E0454E4626F8}" dt="2023-06-02T08:24:56.818" v="1904" actId="14100"/>
        <pc:sldMkLst>
          <pc:docMk/>
          <pc:sldMk cId="460106266" sldId="636"/>
        </pc:sldMkLst>
        <pc:spChg chg="mod">
          <ac:chgData name="Watanabe Go" userId="eca159047afb4479" providerId="LiveId" clId="{743A4ACD-5F12-4D28-AA92-E0454E4626F8}" dt="2023-06-02T08:23:15.685" v="1873" actId="21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743A4ACD-5F12-4D28-AA92-E0454E4626F8}" dt="2023-06-02T08:23:17.792" v="1878"/>
          <ac:spMkLst>
            <pc:docMk/>
            <pc:sldMk cId="460106266" sldId="636"/>
            <ac:spMk id="4" creationId="{35807B19-5BB3-68C2-7C96-BBBB96345118}"/>
          </ac:spMkLst>
        </pc:spChg>
        <pc:cxnChg chg="add mod">
          <ac:chgData name="Watanabe Go" userId="eca159047afb4479" providerId="LiveId" clId="{743A4ACD-5F12-4D28-AA92-E0454E4626F8}" dt="2023-06-02T08:24:46.542" v="1901" actId="1035"/>
          <ac:cxnSpMkLst>
            <pc:docMk/>
            <pc:sldMk cId="460106266" sldId="636"/>
            <ac:cxnSpMk id="5" creationId="{3FA02690-96BC-2081-E775-C1F4D430F6FC}"/>
          </ac:cxnSpMkLst>
        </pc:cxnChg>
        <pc:cxnChg chg="add mod">
          <ac:chgData name="Watanabe Go" userId="eca159047afb4479" providerId="LiveId" clId="{743A4ACD-5F12-4D28-AA92-E0454E4626F8}" dt="2023-06-02T08:24:56.818" v="1904" actId="14100"/>
          <ac:cxnSpMkLst>
            <pc:docMk/>
            <pc:sldMk cId="460106266" sldId="636"/>
            <ac:cxnSpMk id="8" creationId="{208D260C-87A5-4AF5-5F96-1A9C8BDFA88E}"/>
          </ac:cxnSpMkLst>
        </pc:cxnChg>
      </pc:sldChg>
      <pc:sldChg chg="modSp mod">
        <pc:chgData name="Watanabe Go" userId="eca159047afb4479" providerId="LiveId" clId="{743A4ACD-5F12-4D28-AA92-E0454E4626F8}" dt="2023-06-02T07:42:04.737" v="386" actId="20577"/>
        <pc:sldMkLst>
          <pc:docMk/>
          <pc:sldMk cId="2839557509" sldId="638"/>
        </pc:sldMkLst>
        <pc:spChg chg="mod">
          <ac:chgData name="Watanabe Go" userId="eca159047afb4479" providerId="LiveId" clId="{743A4ACD-5F12-4D28-AA92-E0454E4626F8}" dt="2023-06-02T07:42:04.737" v="386" actId="20577"/>
          <ac:spMkLst>
            <pc:docMk/>
            <pc:sldMk cId="2839557509" sldId="638"/>
            <ac:spMk id="4" creationId="{4B7063E8-BD87-24DB-2B49-C3622A36D9C5}"/>
          </ac:spMkLst>
        </pc:spChg>
      </pc:sldChg>
      <pc:sldChg chg="modSp mod">
        <pc:chgData name="Watanabe Go" userId="eca159047afb4479" providerId="LiveId" clId="{743A4ACD-5F12-4D28-AA92-E0454E4626F8}" dt="2023-06-02T07:39:43.593" v="95" actId="20577"/>
        <pc:sldMkLst>
          <pc:docMk/>
          <pc:sldMk cId="2988717735" sldId="639"/>
        </pc:sldMkLst>
        <pc:spChg chg="mod">
          <ac:chgData name="Watanabe Go" userId="eca159047afb4479" providerId="LiveId" clId="{743A4ACD-5F12-4D28-AA92-E0454E4626F8}" dt="2023-06-02T07:39:43.593" v="95" actId="20577"/>
          <ac:spMkLst>
            <pc:docMk/>
            <pc:sldMk cId="2988717735" sldId="639"/>
            <ac:spMk id="2" creationId="{8BDB60D7-771C-E474-7B38-652FA4813B32}"/>
          </ac:spMkLst>
        </pc:spChg>
      </pc:sldChg>
      <pc:sldChg chg="modSp mod">
        <pc:chgData name="Watanabe Go" userId="eca159047afb4479" providerId="LiveId" clId="{743A4ACD-5F12-4D28-AA92-E0454E4626F8}" dt="2023-06-02T08:26:26.113" v="2052" actId="20577"/>
        <pc:sldMkLst>
          <pc:docMk/>
          <pc:sldMk cId="4233762826" sldId="642"/>
        </pc:sldMkLst>
        <pc:spChg chg="mod">
          <ac:chgData name="Watanabe Go" userId="eca159047afb4479" providerId="LiveId" clId="{743A4ACD-5F12-4D28-AA92-E0454E4626F8}" dt="2023-06-02T08:26:26.113" v="2052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8:26:16.159" v="2046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8:25:48.040" v="1923" actId="1036"/>
          <ac:spMkLst>
            <pc:docMk/>
            <pc:sldMk cId="4233762826" sldId="642"/>
            <ac:spMk id="5" creationId="{A5052B7C-E88C-C29B-DFCC-55F9E5E29551}"/>
          </ac:spMkLst>
        </pc:spChg>
      </pc:sldChg>
      <pc:sldChg chg="modSp mod">
        <pc:chgData name="Watanabe Go" userId="eca159047afb4479" providerId="LiveId" clId="{743A4ACD-5F12-4D28-AA92-E0454E4626F8}" dt="2023-06-02T08:26:47.496" v="2084"/>
        <pc:sldMkLst>
          <pc:docMk/>
          <pc:sldMk cId="2334784868" sldId="643"/>
        </pc:sldMkLst>
        <pc:spChg chg="mod">
          <ac:chgData name="Watanabe Go" userId="eca159047afb4479" providerId="LiveId" clId="{743A4ACD-5F12-4D28-AA92-E0454E4626F8}" dt="2023-06-02T08:26:40.963" v="2053" actId="21"/>
          <ac:spMkLst>
            <pc:docMk/>
            <pc:sldMk cId="2334784868" sldId="643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6:47.496" v="2084"/>
          <ac:spMkLst>
            <pc:docMk/>
            <pc:sldMk cId="2334784868" sldId="643"/>
            <ac:spMk id="4" creationId="{7EFDE247-C799-EC20-13F2-01AB98C8B017}"/>
          </ac:spMkLst>
        </pc:spChg>
        <pc:spChg chg="mod">
          <ac:chgData name="Watanabe Go" userId="eca159047afb4479" providerId="LiveId" clId="{743A4ACD-5F12-4D28-AA92-E0454E4626F8}" dt="2023-06-02T07:40:39.680" v="167" actId="207"/>
          <ac:spMkLst>
            <pc:docMk/>
            <pc:sldMk cId="2334784868" sldId="643"/>
            <ac:spMk id="7" creationId="{59DAFAC0-6515-8FED-C115-FFA2BAE13819}"/>
          </ac:spMkLst>
        </pc:spChg>
      </pc:sldChg>
      <pc:sldChg chg="modSp mod">
        <pc:chgData name="Watanabe Go" userId="eca159047afb4479" providerId="LiveId" clId="{743A4ACD-5F12-4D28-AA92-E0454E4626F8}" dt="2023-06-02T08:27:01.266" v="2125"/>
        <pc:sldMkLst>
          <pc:docMk/>
          <pc:sldMk cId="2605369236" sldId="644"/>
        </pc:sldMkLst>
        <pc:spChg chg="mod">
          <ac:chgData name="Watanabe Go" userId="eca159047afb4479" providerId="LiveId" clId="{743A4ACD-5F12-4D28-AA92-E0454E4626F8}" dt="2023-06-02T07:41:14.848" v="280"/>
          <ac:spMkLst>
            <pc:docMk/>
            <pc:sldMk cId="2605369236" sldId="644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7:01.266" v="2125"/>
          <ac:spMkLst>
            <pc:docMk/>
            <pc:sldMk cId="2605369236" sldId="644"/>
            <ac:spMk id="4" creationId="{7EFDE247-C799-EC20-13F2-01AB98C8B017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56179194" sldId="645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381330997" sldId="646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36747938" sldId="647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010855234" sldId="64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28684244" sldId="64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501204316" sldId="65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34683459" sldId="651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191107873" sldId="652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629863349" sldId="653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433484654" sldId="654"/>
        </pc:sldMkLst>
      </pc:sldChg>
      <pc:sldChg chg="del">
        <pc:chgData name="Watanabe Go" userId="eca159047afb4479" providerId="LiveId" clId="{743A4ACD-5F12-4D28-AA92-E0454E4626F8}" dt="2023-06-02T07:51:32.965" v="1118" actId="47"/>
        <pc:sldMkLst>
          <pc:docMk/>
          <pc:sldMk cId="2951863460" sldId="655"/>
        </pc:sldMkLst>
      </pc:sldChg>
      <pc:sldChg chg="modSp new mod">
        <pc:chgData name="Watanabe Go" userId="eca159047afb4479" providerId="LiveId" clId="{743A4ACD-5F12-4D28-AA92-E0454E4626F8}" dt="2023-06-02T08:08:23.924" v="1738"/>
        <pc:sldMkLst>
          <pc:docMk/>
          <pc:sldMk cId="1482421488" sldId="656"/>
        </pc:sldMkLst>
        <pc:spChg chg="mod">
          <ac:chgData name="Watanabe Go" userId="eca159047afb4479" providerId="LiveId" clId="{743A4ACD-5F12-4D28-AA92-E0454E4626F8}" dt="2023-06-02T08:08:23.924" v="1738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743A4ACD-5F12-4D28-AA92-E0454E4626F8}" dt="2023-06-02T08:08:11.932" v="1709" actId="21"/>
          <ac:spMkLst>
            <pc:docMk/>
            <pc:sldMk cId="1482421488" sldId="656"/>
            <ac:spMk id="4" creationId="{EFC28380-9DBC-4D82-5008-98EE3D32DDA0}"/>
          </ac:spMkLst>
        </pc:spChg>
      </pc:sldChg>
      <pc:sldChg chg="modSp add mod">
        <pc:chgData name="Watanabe Go" userId="eca159047afb4479" providerId="LiveId" clId="{743A4ACD-5F12-4D28-AA92-E0454E4626F8}" dt="2023-06-02T08:15:04.071" v="1755" actId="20577"/>
        <pc:sldMkLst>
          <pc:docMk/>
          <pc:sldMk cId="3081086407" sldId="657"/>
        </pc:sldMkLst>
        <pc:spChg chg="mod">
          <ac:chgData name="Watanabe Go" userId="eca159047afb4479" providerId="LiveId" clId="{743A4ACD-5F12-4D28-AA92-E0454E4626F8}" dt="2023-06-02T08:15:04.071" v="1755" actId="20577"/>
          <ac:spMkLst>
            <pc:docMk/>
            <pc:sldMk cId="3081086407" sldId="657"/>
            <ac:spMk id="2" creationId="{22D296D1-3012-4D89-84F6-D8AEB98E8C49}"/>
          </ac:spMkLst>
        </pc:spChg>
      </pc:sldChg>
    </pc:docChg>
  </pc:docChgLst>
  <pc:docChgLst>
    <pc:chgData name="Watanabe Go" userId="eca159047afb4479" providerId="LiveId" clId="{FDC2EBCD-675C-4920-B77E-A8453C6539AF}"/>
    <pc:docChg chg="modSld">
      <pc:chgData name="Watanabe Go" userId="eca159047afb4479" providerId="LiveId" clId="{FDC2EBCD-675C-4920-B77E-A8453C6539AF}" dt="2021-11-23T15:43:10.387" v="10"/>
      <pc:docMkLst>
        <pc:docMk/>
      </pc:docMkLst>
      <pc:sldChg chg="modSp mod">
        <pc:chgData name="Watanabe Go" userId="eca159047afb4479" providerId="LiveId" clId="{FDC2EBCD-675C-4920-B77E-A8453C6539AF}" dt="2021-11-23T15:43:10.387" v="10"/>
        <pc:sldMkLst>
          <pc:docMk/>
          <pc:sldMk cId="3599759429" sldId="487"/>
        </pc:sldMkLst>
        <pc:spChg chg="mod">
          <ac:chgData name="Watanabe Go" userId="eca159047afb4479" providerId="LiveId" clId="{FDC2EBCD-675C-4920-B77E-A8453C6539AF}" dt="2021-11-23T15:43:10.387" v="10"/>
          <ac:spMkLst>
            <pc:docMk/>
            <pc:sldMk cId="3599759429" sldId="487"/>
            <ac:spMk id="4" creationId="{BC7A78BE-6223-48EB-AEA9-84EE4582B620}"/>
          </ac:spMkLst>
        </pc:spChg>
      </pc:sldChg>
    </pc:docChg>
  </pc:docChgLst>
  <pc:docChgLst>
    <pc:chgData name="Watanabe Go" userId="eca159047afb4479" providerId="LiveId" clId="{891F4B79-3438-4DF1-9009-0B38DCFFFE1A}"/>
    <pc:docChg chg="undo redo custSel addSld delSld modSld sldOrd addSection delSection modSection">
      <pc:chgData name="Watanabe Go" userId="eca159047afb4479" providerId="LiveId" clId="{891F4B79-3438-4DF1-9009-0B38DCFFFE1A}" dt="2023-06-02T07:34:23.746" v="15084"/>
      <pc:docMkLst>
        <pc:docMk/>
      </pc:docMkLst>
      <pc:sldChg chg="del">
        <pc:chgData name="Watanabe Go" userId="eca159047afb4479" providerId="LiveId" clId="{891F4B79-3438-4DF1-9009-0B38DCFFFE1A}" dt="2023-06-01T13:55:44.449" v="149" actId="47"/>
        <pc:sldMkLst>
          <pc:docMk/>
          <pc:sldMk cId="2676170810" sldId="428"/>
        </pc:sldMkLst>
      </pc:sldChg>
      <pc:sldChg chg="modSp mod">
        <pc:chgData name="Watanabe Go" userId="eca159047afb4479" providerId="LiveId" clId="{891F4B79-3438-4DF1-9009-0B38DCFFFE1A}" dt="2023-06-01T15:50:28.114" v="2435" actId="20577"/>
        <pc:sldMkLst>
          <pc:docMk/>
          <pc:sldMk cId="2641555448" sldId="458"/>
        </pc:sldMkLst>
        <pc:spChg chg="mod">
          <ac:chgData name="Watanabe Go" userId="eca159047afb4479" providerId="LiveId" clId="{891F4B79-3438-4DF1-9009-0B38DCFFFE1A}" dt="2023-06-01T13:45:50.817" v="2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891F4B79-3438-4DF1-9009-0B38DCFFFE1A}" dt="2023-06-01T15:50:28.114" v="243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891F4B79-3438-4DF1-9009-0B38DCFFFE1A}" dt="2023-06-01T15:49:43.923" v="2428" actId="20577"/>
        <pc:sldMkLst>
          <pc:docMk/>
          <pc:sldMk cId="200465851" sldId="486"/>
        </pc:sldMkLst>
        <pc:spChg chg="mod">
          <ac:chgData name="Watanabe Go" userId="eca159047afb4479" providerId="LiveId" clId="{891F4B79-3438-4DF1-9009-0B38DCFFFE1A}" dt="2023-06-01T15:46:21.221" v="2386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91F4B79-3438-4DF1-9009-0B38DCFFFE1A}" dt="2023-06-01T15:49:43.923" v="242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91F4B79-3438-4DF1-9009-0B38DCFFFE1A}" dt="2023-06-01T13:55:46.007" v="150" actId="47"/>
        <pc:sldMkLst>
          <pc:docMk/>
          <pc:sldMk cId="1433711161" sldId="566"/>
        </pc:sldMkLst>
      </pc:sldChg>
      <pc:sldChg chg="del">
        <pc:chgData name="Watanabe Go" userId="eca159047afb4479" providerId="LiveId" clId="{891F4B79-3438-4DF1-9009-0B38DCFFFE1A}" dt="2023-06-01T13:55:48.499" v="152" actId="47"/>
        <pc:sldMkLst>
          <pc:docMk/>
          <pc:sldMk cId="1208347875" sldId="567"/>
        </pc:sldMkLst>
      </pc:sldChg>
      <pc:sldChg chg="del">
        <pc:chgData name="Watanabe Go" userId="eca159047afb4479" providerId="LiveId" clId="{891F4B79-3438-4DF1-9009-0B38DCFFFE1A}" dt="2023-06-01T13:55:47.627" v="151" actId="47"/>
        <pc:sldMkLst>
          <pc:docMk/>
          <pc:sldMk cId="665469029" sldId="568"/>
        </pc:sldMkLst>
      </pc:sldChg>
      <pc:sldChg chg="del">
        <pc:chgData name="Watanabe Go" userId="eca159047afb4479" providerId="LiveId" clId="{891F4B79-3438-4DF1-9009-0B38DCFFFE1A}" dt="2023-06-01T13:55:50.948" v="163" actId="47"/>
        <pc:sldMkLst>
          <pc:docMk/>
          <pc:sldMk cId="3103928467" sldId="569"/>
        </pc:sldMkLst>
      </pc:sldChg>
      <pc:sldChg chg="del">
        <pc:chgData name="Watanabe Go" userId="eca159047afb4479" providerId="LiveId" clId="{891F4B79-3438-4DF1-9009-0B38DCFFFE1A}" dt="2023-06-01T13:55:51.607" v="166" actId="47"/>
        <pc:sldMkLst>
          <pc:docMk/>
          <pc:sldMk cId="1592970379" sldId="570"/>
        </pc:sldMkLst>
      </pc:sldChg>
      <pc:sldChg chg="del">
        <pc:chgData name="Watanabe Go" userId="eca159047afb4479" providerId="LiveId" clId="{891F4B79-3438-4DF1-9009-0B38DCFFFE1A}" dt="2023-06-01T13:55:51.137" v="164" actId="47"/>
        <pc:sldMkLst>
          <pc:docMk/>
          <pc:sldMk cId="3704533948" sldId="571"/>
        </pc:sldMkLst>
      </pc:sldChg>
      <pc:sldChg chg="del">
        <pc:chgData name="Watanabe Go" userId="eca159047afb4479" providerId="LiveId" clId="{891F4B79-3438-4DF1-9009-0B38DCFFFE1A}" dt="2023-06-01T13:55:51.766" v="167" actId="47"/>
        <pc:sldMkLst>
          <pc:docMk/>
          <pc:sldMk cId="470268131" sldId="572"/>
        </pc:sldMkLst>
      </pc:sldChg>
      <pc:sldChg chg="del">
        <pc:chgData name="Watanabe Go" userId="eca159047afb4479" providerId="LiveId" clId="{891F4B79-3438-4DF1-9009-0B38DCFFFE1A}" dt="2023-06-01T13:55:49.577" v="156" actId="47"/>
        <pc:sldMkLst>
          <pc:docMk/>
          <pc:sldMk cId="594811871" sldId="574"/>
        </pc:sldMkLst>
      </pc:sldChg>
      <pc:sldChg chg="del">
        <pc:chgData name="Watanabe Go" userId="eca159047afb4479" providerId="LiveId" clId="{891F4B79-3438-4DF1-9009-0B38DCFFFE1A}" dt="2023-06-01T13:55:49.917" v="158" actId="47"/>
        <pc:sldMkLst>
          <pc:docMk/>
          <pc:sldMk cId="1705096115" sldId="575"/>
        </pc:sldMkLst>
      </pc:sldChg>
      <pc:sldChg chg="del">
        <pc:chgData name="Watanabe Go" userId="eca159047afb4479" providerId="LiveId" clId="{891F4B79-3438-4DF1-9009-0B38DCFFFE1A}" dt="2023-06-01T13:55:49.140" v="154" actId="47"/>
        <pc:sldMkLst>
          <pc:docMk/>
          <pc:sldMk cId="936197481" sldId="576"/>
        </pc:sldMkLst>
      </pc:sldChg>
      <pc:sldChg chg="del">
        <pc:chgData name="Watanabe Go" userId="eca159047afb4479" providerId="LiveId" clId="{891F4B79-3438-4DF1-9009-0B38DCFFFE1A}" dt="2023-06-01T13:55:50.776" v="162" actId="47"/>
        <pc:sldMkLst>
          <pc:docMk/>
          <pc:sldMk cId="373922758" sldId="577"/>
        </pc:sldMkLst>
      </pc:sldChg>
      <pc:sldChg chg="del">
        <pc:chgData name="Watanabe Go" userId="eca159047afb4479" providerId="LiveId" clId="{891F4B79-3438-4DF1-9009-0B38DCFFFE1A}" dt="2023-06-01T13:55:50.399" v="160" actId="47"/>
        <pc:sldMkLst>
          <pc:docMk/>
          <pc:sldMk cId="1157772193" sldId="578"/>
        </pc:sldMkLst>
      </pc:sldChg>
      <pc:sldChg chg="del">
        <pc:chgData name="Watanabe Go" userId="eca159047afb4479" providerId="LiveId" clId="{891F4B79-3438-4DF1-9009-0B38DCFFFE1A}" dt="2023-06-01T13:55:50.136" v="159" actId="47"/>
        <pc:sldMkLst>
          <pc:docMk/>
          <pc:sldMk cId="2692105111" sldId="579"/>
        </pc:sldMkLst>
      </pc:sldChg>
      <pc:sldChg chg="del">
        <pc:chgData name="Watanabe Go" userId="eca159047afb4479" providerId="LiveId" clId="{891F4B79-3438-4DF1-9009-0B38DCFFFE1A}" dt="2023-06-01T13:55:51.375" v="165" actId="47"/>
        <pc:sldMkLst>
          <pc:docMk/>
          <pc:sldMk cId="1489500437" sldId="582"/>
        </pc:sldMkLst>
      </pc:sldChg>
      <pc:sldChg chg="del">
        <pc:chgData name="Watanabe Go" userId="eca159047afb4479" providerId="LiveId" clId="{891F4B79-3438-4DF1-9009-0B38DCFFFE1A}" dt="2023-06-01T13:55:54.426" v="179" actId="47"/>
        <pc:sldMkLst>
          <pc:docMk/>
          <pc:sldMk cId="2853469931" sldId="583"/>
        </pc:sldMkLst>
      </pc:sldChg>
      <pc:sldChg chg="del">
        <pc:chgData name="Watanabe Go" userId="eca159047afb4479" providerId="LiveId" clId="{891F4B79-3438-4DF1-9009-0B38DCFFFE1A}" dt="2023-06-01T13:55:52.763" v="172" actId="47"/>
        <pc:sldMkLst>
          <pc:docMk/>
          <pc:sldMk cId="2166865584" sldId="584"/>
        </pc:sldMkLst>
      </pc:sldChg>
      <pc:sldChg chg="del">
        <pc:chgData name="Watanabe Go" userId="eca159047afb4479" providerId="LiveId" clId="{891F4B79-3438-4DF1-9009-0B38DCFFFE1A}" dt="2023-06-01T13:55:57.132" v="187" actId="47"/>
        <pc:sldMkLst>
          <pc:docMk/>
          <pc:sldMk cId="2085372889" sldId="585"/>
        </pc:sldMkLst>
      </pc:sldChg>
      <pc:sldChg chg="del">
        <pc:chgData name="Watanabe Go" userId="eca159047afb4479" providerId="LiveId" clId="{891F4B79-3438-4DF1-9009-0B38DCFFFE1A}" dt="2023-06-01T13:55:58.536" v="193" actId="47"/>
        <pc:sldMkLst>
          <pc:docMk/>
          <pc:sldMk cId="3703455380" sldId="586"/>
        </pc:sldMkLst>
      </pc:sldChg>
      <pc:sldChg chg="del">
        <pc:chgData name="Watanabe Go" userId="eca159047afb4479" providerId="LiveId" clId="{891F4B79-3438-4DF1-9009-0B38DCFFFE1A}" dt="2023-06-01T13:55:57.344" v="188" actId="47"/>
        <pc:sldMkLst>
          <pc:docMk/>
          <pc:sldMk cId="1247308598" sldId="587"/>
        </pc:sldMkLst>
      </pc:sldChg>
      <pc:sldChg chg="del">
        <pc:chgData name="Watanabe Go" userId="eca159047afb4479" providerId="LiveId" clId="{891F4B79-3438-4DF1-9009-0B38DCFFFE1A}" dt="2023-06-01T13:55:49.363" v="155" actId="47"/>
        <pc:sldMkLst>
          <pc:docMk/>
          <pc:sldMk cId="128503018" sldId="588"/>
        </pc:sldMkLst>
      </pc:sldChg>
      <pc:sldChg chg="del">
        <pc:chgData name="Watanabe Go" userId="eca159047afb4479" providerId="LiveId" clId="{891F4B79-3438-4DF1-9009-0B38DCFFFE1A}" dt="2023-06-01T13:55:57.764" v="190" actId="47"/>
        <pc:sldMkLst>
          <pc:docMk/>
          <pc:sldMk cId="2146696757" sldId="589"/>
        </pc:sldMkLst>
      </pc:sldChg>
      <pc:sldChg chg="del">
        <pc:chgData name="Watanabe Go" userId="eca159047afb4479" providerId="LiveId" clId="{891F4B79-3438-4DF1-9009-0B38DCFFFE1A}" dt="2023-06-01T13:55:52.170" v="169" actId="47"/>
        <pc:sldMkLst>
          <pc:docMk/>
          <pc:sldMk cId="1462738926" sldId="590"/>
        </pc:sldMkLst>
      </pc:sldChg>
      <pc:sldChg chg="del">
        <pc:chgData name="Watanabe Go" userId="eca159047afb4479" providerId="LiveId" clId="{891F4B79-3438-4DF1-9009-0B38DCFFFE1A}" dt="2023-06-01T13:55:51.964" v="168" actId="47"/>
        <pc:sldMkLst>
          <pc:docMk/>
          <pc:sldMk cId="887218990" sldId="591"/>
        </pc:sldMkLst>
      </pc:sldChg>
      <pc:sldChg chg="del">
        <pc:chgData name="Watanabe Go" userId="eca159047afb4479" providerId="LiveId" clId="{891F4B79-3438-4DF1-9009-0B38DCFFFE1A}" dt="2023-06-01T13:55:52.374" v="170" actId="47"/>
        <pc:sldMkLst>
          <pc:docMk/>
          <pc:sldMk cId="3982453543" sldId="592"/>
        </pc:sldMkLst>
      </pc:sldChg>
      <pc:sldChg chg="del">
        <pc:chgData name="Watanabe Go" userId="eca159047afb4479" providerId="LiveId" clId="{891F4B79-3438-4DF1-9009-0B38DCFFFE1A}" dt="2023-06-01T13:55:52.514" v="171" actId="47"/>
        <pc:sldMkLst>
          <pc:docMk/>
          <pc:sldMk cId="4095268641" sldId="593"/>
        </pc:sldMkLst>
      </pc:sldChg>
      <pc:sldChg chg="del">
        <pc:chgData name="Watanabe Go" userId="eca159047afb4479" providerId="LiveId" clId="{891F4B79-3438-4DF1-9009-0B38DCFFFE1A}" dt="2023-06-01T13:55:54.855" v="181" actId="47"/>
        <pc:sldMkLst>
          <pc:docMk/>
          <pc:sldMk cId="1358389325" sldId="594"/>
        </pc:sldMkLst>
      </pc:sldChg>
      <pc:sldChg chg="del">
        <pc:chgData name="Watanabe Go" userId="eca159047afb4479" providerId="LiveId" clId="{891F4B79-3438-4DF1-9009-0B38DCFFFE1A}" dt="2023-06-01T13:55:55.834" v="185" actId="47"/>
        <pc:sldMkLst>
          <pc:docMk/>
          <pc:sldMk cId="3371700707" sldId="595"/>
        </pc:sldMkLst>
      </pc:sldChg>
      <pc:sldChg chg="del">
        <pc:chgData name="Watanabe Go" userId="eca159047afb4479" providerId="LiveId" clId="{891F4B79-3438-4DF1-9009-0B38DCFFFE1A}" dt="2023-06-01T13:55:55.072" v="182" actId="47"/>
        <pc:sldMkLst>
          <pc:docMk/>
          <pc:sldMk cId="3543051180" sldId="596"/>
        </pc:sldMkLst>
      </pc:sldChg>
      <pc:sldChg chg="del">
        <pc:chgData name="Watanabe Go" userId="eca159047afb4479" providerId="LiveId" clId="{891F4B79-3438-4DF1-9009-0B38DCFFFE1A}" dt="2023-06-01T13:55:55.324" v="183" actId="47"/>
        <pc:sldMkLst>
          <pc:docMk/>
          <pc:sldMk cId="1913158041" sldId="597"/>
        </pc:sldMkLst>
      </pc:sldChg>
      <pc:sldChg chg="del">
        <pc:chgData name="Watanabe Go" userId="eca159047afb4479" providerId="LiveId" clId="{891F4B79-3438-4DF1-9009-0B38DCFFFE1A}" dt="2023-06-01T13:55:53.584" v="175" actId="47"/>
        <pc:sldMkLst>
          <pc:docMk/>
          <pc:sldMk cId="2724843672" sldId="598"/>
        </pc:sldMkLst>
      </pc:sldChg>
      <pc:sldChg chg="del">
        <pc:chgData name="Watanabe Go" userId="eca159047afb4479" providerId="LiveId" clId="{891F4B79-3438-4DF1-9009-0B38DCFFFE1A}" dt="2023-06-01T13:55:53.811" v="176" actId="47"/>
        <pc:sldMkLst>
          <pc:docMk/>
          <pc:sldMk cId="471892932" sldId="599"/>
        </pc:sldMkLst>
      </pc:sldChg>
      <pc:sldChg chg="del">
        <pc:chgData name="Watanabe Go" userId="eca159047afb4479" providerId="LiveId" clId="{891F4B79-3438-4DF1-9009-0B38DCFFFE1A}" dt="2023-06-01T13:55:54.048" v="177" actId="47"/>
        <pc:sldMkLst>
          <pc:docMk/>
          <pc:sldMk cId="3713192582" sldId="600"/>
        </pc:sldMkLst>
      </pc:sldChg>
      <pc:sldChg chg="del">
        <pc:chgData name="Watanabe Go" userId="eca159047afb4479" providerId="LiveId" clId="{891F4B79-3438-4DF1-9009-0B38DCFFFE1A}" dt="2023-06-01T13:55:49.738" v="157" actId="47"/>
        <pc:sldMkLst>
          <pc:docMk/>
          <pc:sldMk cId="2309587930" sldId="601"/>
        </pc:sldMkLst>
      </pc:sldChg>
      <pc:sldChg chg="del">
        <pc:chgData name="Watanabe Go" userId="eca159047afb4479" providerId="LiveId" clId="{891F4B79-3438-4DF1-9009-0B38DCFFFE1A}" dt="2023-06-01T13:55:48.862" v="153" actId="47"/>
        <pc:sldMkLst>
          <pc:docMk/>
          <pc:sldMk cId="1290354627" sldId="602"/>
        </pc:sldMkLst>
      </pc:sldChg>
      <pc:sldChg chg="del">
        <pc:chgData name="Watanabe Go" userId="eca159047afb4479" providerId="LiveId" clId="{891F4B79-3438-4DF1-9009-0B38DCFFFE1A}" dt="2023-06-01T13:55:54.646" v="180" actId="47"/>
        <pc:sldMkLst>
          <pc:docMk/>
          <pc:sldMk cId="2830082295" sldId="603"/>
        </pc:sldMkLst>
      </pc:sldChg>
      <pc:sldChg chg="del">
        <pc:chgData name="Watanabe Go" userId="eca159047afb4479" providerId="LiveId" clId="{891F4B79-3438-4DF1-9009-0B38DCFFFE1A}" dt="2023-06-01T13:55:58.770" v="194" actId="47"/>
        <pc:sldMkLst>
          <pc:docMk/>
          <pc:sldMk cId="498063868" sldId="605"/>
        </pc:sldMkLst>
      </pc:sldChg>
      <pc:sldChg chg="del">
        <pc:chgData name="Watanabe Go" userId="eca159047afb4479" providerId="LiveId" clId="{891F4B79-3438-4DF1-9009-0B38DCFFFE1A}" dt="2023-06-01T13:55:58.960" v="195" actId="47"/>
        <pc:sldMkLst>
          <pc:docMk/>
          <pc:sldMk cId="246808212" sldId="606"/>
        </pc:sldMkLst>
      </pc:sldChg>
      <pc:sldChg chg="del">
        <pc:chgData name="Watanabe Go" userId="eca159047afb4479" providerId="LiveId" clId="{891F4B79-3438-4DF1-9009-0B38DCFFFE1A}" dt="2023-06-01T13:55:50.583" v="161" actId="47"/>
        <pc:sldMkLst>
          <pc:docMk/>
          <pc:sldMk cId="850288330" sldId="607"/>
        </pc:sldMkLst>
      </pc:sldChg>
      <pc:sldChg chg="del">
        <pc:chgData name="Watanabe Go" userId="eca159047afb4479" providerId="LiveId" clId="{891F4B79-3438-4DF1-9009-0B38DCFFFE1A}" dt="2023-06-01T13:55:53.407" v="174" actId="47"/>
        <pc:sldMkLst>
          <pc:docMk/>
          <pc:sldMk cId="3516114090" sldId="608"/>
        </pc:sldMkLst>
      </pc:sldChg>
      <pc:sldChg chg="del">
        <pc:chgData name="Watanabe Go" userId="eca159047afb4479" providerId="LiveId" clId="{891F4B79-3438-4DF1-9009-0B38DCFFFE1A}" dt="2023-06-01T13:55:52.955" v="173" actId="47"/>
        <pc:sldMkLst>
          <pc:docMk/>
          <pc:sldMk cId="4191605258" sldId="609"/>
        </pc:sldMkLst>
      </pc:sldChg>
      <pc:sldChg chg="del">
        <pc:chgData name="Watanabe Go" userId="eca159047afb4479" providerId="LiveId" clId="{891F4B79-3438-4DF1-9009-0B38DCFFFE1A}" dt="2023-06-01T13:55:54.245" v="178" actId="47"/>
        <pc:sldMkLst>
          <pc:docMk/>
          <pc:sldMk cId="210519374" sldId="610"/>
        </pc:sldMkLst>
      </pc:sldChg>
      <pc:sldChg chg="add del">
        <pc:chgData name="Watanabe Go" userId="eca159047afb4479" providerId="LiveId" clId="{891F4B79-3438-4DF1-9009-0B38DCFFFE1A}" dt="2023-06-01T13:58:09.922" v="387" actId="47"/>
        <pc:sldMkLst>
          <pc:docMk/>
          <pc:sldMk cId="2525950689" sldId="611"/>
        </pc:sldMkLst>
      </pc:sldChg>
      <pc:sldChg chg="del">
        <pc:chgData name="Watanabe Go" userId="eca159047afb4479" providerId="LiveId" clId="{891F4B79-3438-4DF1-9009-0B38DCFFFE1A}" dt="2023-06-01T13:55:58.291" v="192" actId="47"/>
        <pc:sldMkLst>
          <pc:docMk/>
          <pc:sldMk cId="266446205" sldId="612"/>
        </pc:sldMkLst>
      </pc:sldChg>
      <pc:sldChg chg="del">
        <pc:chgData name="Watanabe Go" userId="eca159047afb4479" providerId="LiveId" clId="{891F4B79-3438-4DF1-9009-0B38DCFFFE1A}" dt="2023-06-01T13:55:57.579" v="189" actId="47"/>
        <pc:sldMkLst>
          <pc:docMk/>
          <pc:sldMk cId="3759052780" sldId="613"/>
        </pc:sldMkLst>
      </pc:sldChg>
      <pc:sldChg chg="del">
        <pc:chgData name="Watanabe Go" userId="eca159047afb4479" providerId="LiveId" clId="{891F4B79-3438-4DF1-9009-0B38DCFFFE1A}" dt="2023-06-01T13:55:56.930" v="186" actId="47"/>
        <pc:sldMkLst>
          <pc:docMk/>
          <pc:sldMk cId="1000647154" sldId="614"/>
        </pc:sldMkLst>
      </pc:sldChg>
      <pc:sldChg chg="del">
        <pc:chgData name="Watanabe Go" userId="eca159047afb4479" providerId="LiveId" clId="{891F4B79-3438-4DF1-9009-0B38DCFFFE1A}" dt="2023-06-01T13:55:57.994" v="191" actId="47"/>
        <pc:sldMkLst>
          <pc:docMk/>
          <pc:sldMk cId="1349561547" sldId="615"/>
        </pc:sldMkLst>
      </pc:sldChg>
      <pc:sldChg chg="del">
        <pc:chgData name="Watanabe Go" userId="eca159047afb4479" providerId="LiveId" clId="{891F4B79-3438-4DF1-9009-0B38DCFFFE1A}" dt="2023-06-01T13:55:59.202" v="196" actId="47"/>
        <pc:sldMkLst>
          <pc:docMk/>
          <pc:sldMk cId="4246029230" sldId="616"/>
        </pc:sldMkLst>
      </pc:sldChg>
      <pc:sldChg chg="del">
        <pc:chgData name="Watanabe Go" userId="eca159047afb4479" providerId="LiveId" clId="{891F4B79-3438-4DF1-9009-0B38DCFFFE1A}" dt="2023-06-01T13:55:55.576" v="184" actId="47"/>
        <pc:sldMkLst>
          <pc:docMk/>
          <pc:sldMk cId="1840942604" sldId="617"/>
        </pc:sldMkLst>
      </pc:sldChg>
      <pc:sldChg chg="modSp new mod">
        <pc:chgData name="Watanabe Go" userId="eca159047afb4479" providerId="LiveId" clId="{891F4B79-3438-4DF1-9009-0B38DCFFFE1A}" dt="2023-06-02T07:26:19.314" v="14805"/>
        <pc:sldMkLst>
          <pc:docMk/>
          <pc:sldMk cId="2280904417" sldId="618"/>
        </pc:sldMkLst>
        <pc:spChg chg="mod">
          <ac:chgData name="Watanabe Go" userId="eca159047afb4479" providerId="LiveId" clId="{891F4B79-3438-4DF1-9009-0B38DCFFFE1A}" dt="2023-06-01T13:59:57.805" v="673" actId="20577"/>
          <ac:spMkLst>
            <pc:docMk/>
            <pc:sldMk cId="2280904417" sldId="618"/>
            <ac:spMk id="2" creationId="{FC018A2A-5901-C770-C494-1EEDCCB2249F}"/>
          </ac:spMkLst>
        </pc:spChg>
        <pc:spChg chg="mod">
          <ac:chgData name="Watanabe Go" userId="eca159047afb4479" providerId="LiveId" clId="{891F4B79-3438-4DF1-9009-0B38DCFFFE1A}" dt="2023-06-02T07:26:19.314" v="14805"/>
          <ac:spMkLst>
            <pc:docMk/>
            <pc:sldMk cId="2280904417" sldId="618"/>
            <ac:spMk id="4" creationId="{F8E5000F-D909-60AA-4F76-E720B2B9C8D0}"/>
          </ac:spMkLst>
        </pc:spChg>
      </pc:sldChg>
      <pc:sldChg chg="addSp delSp modSp new add del mod modClrScheme chgLayout">
        <pc:chgData name="Watanabe Go" userId="eca159047afb4479" providerId="LiveId" clId="{891F4B79-3438-4DF1-9009-0B38DCFFFE1A}" dt="2023-06-02T07:20:26.304" v="13940" actId="20577"/>
        <pc:sldMkLst>
          <pc:docMk/>
          <pc:sldMk cId="1972125932" sldId="619"/>
        </pc:sldMkLst>
        <pc:spChg chg="del mod ord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2" creationId="{E657BC0D-663C-946A-2A16-4AB3E3442360}"/>
          </ac:spMkLst>
        </pc:spChg>
        <pc:spChg chg="mod ord">
          <ac:chgData name="Watanabe Go" userId="eca159047afb4479" providerId="LiveId" clId="{891F4B79-3438-4DF1-9009-0B38DCFFFE1A}" dt="2023-06-01T14:02:29.483" v="967" actId="700"/>
          <ac:spMkLst>
            <pc:docMk/>
            <pc:sldMk cId="1972125932" sldId="619"/>
            <ac:spMk id="3" creationId="{0120A4A6-4BB0-A3E5-97B7-2F623F395672}"/>
          </ac:spMkLst>
        </pc:spChg>
        <pc:spChg chg="del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4" creationId="{8B7AEA3E-0D81-3A7E-AE73-809E4B910DFB}"/>
          </ac:spMkLst>
        </pc:spChg>
        <pc:spChg chg="add mod ord">
          <ac:chgData name="Watanabe Go" userId="eca159047afb4479" providerId="LiveId" clId="{891F4B79-3438-4DF1-9009-0B38DCFFFE1A}" dt="2023-06-02T07:20:26.304" v="13940" actId="20577"/>
          <ac:spMkLst>
            <pc:docMk/>
            <pc:sldMk cId="1972125932" sldId="619"/>
            <ac:spMk id="5" creationId="{6D158580-D0B8-16B8-2D04-AFB55DC1A4DF}"/>
          </ac:spMkLst>
        </pc:spChg>
        <pc:spChg chg="add del mod">
          <ac:chgData name="Watanabe Go" userId="eca159047afb4479" providerId="LiveId" clId="{891F4B79-3438-4DF1-9009-0B38DCFFFE1A}" dt="2023-06-01T14:08:34.038" v="1403" actId="478"/>
          <ac:spMkLst>
            <pc:docMk/>
            <pc:sldMk cId="1972125932" sldId="619"/>
            <ac:spMk id="6" creationId="{A7B0AA08-E66D-689B-BACD-7A552F892CAC}"/>
          </ac:spMkLst>
        </pc:spChg>
        <pc:spChg chg="add mod ord">
          <ac:chgData name="Watanabe Go" userId="eca159047afb4479" providerId="LiveId" clId="{891F4B79-3438-4DF1-9009-0B38DCFFFE1A}" dt="2023-06-02T07:20:21.201" v="13938"/>
          <ac:spMkLst>
            <pc:docMk/>
            <pc:sldMk cId="1972125932" sldId="619"/>
            <ac:spMk id="7" creationId="{6481AD27-334B-E04E-412D-C8191C1E9BD2}"/>
          </ac:spMkLst>
        </pc:spChg>
        <pc:spChg chg="add del mod">
          <ac:chgData name="Watanabe Go" userId="eca159047afb4479" providerId="LiveId" clId="{891F4B79-3438-4DF1-9009-0B38DCFFFE1A}" dt="2023-06-01T14:09:34.570" v="1461" actId="478"/>
          <ac:spMkLst>
            <pc:docMk/>
            <pc:sldMk cId="1972125932" sldId="619"/>
            <ac:spMk id="8" creationId="{48679773-9E13-5712-FDC6-AE47855E0E42}"/>
          </ac:spMkLst>
        </pc:spChg>
      </pc:sldChg>
      <pc:sldChg chg="addSp delSp modSp add mod ord modNotesTx">
        <pc:chgData name="Watanabe Go" userId="eca159047afb4479" providerId="LiveId" clId="{891F4B79-3438-4DF1-9009-0B38DCFFFE1A}" dt="2023-06-02T07:26:34.852" v="14809"/>
        <pc:sldMkLst>
          <pc:docMk/>
          <pc:sldMk cId="2882900969" sldId="620"/>
        </pc:sldMkLst>
        <pc:spChg chg="mod">
          <ac:chgData name="Watanabe Go" userId="eca159047afb4479" providerId="LiveId" clId="{891F4B79-3438-4DF1-9009-0B38DCFFFE1A}" dt="2023-06-02T07:16:58.252" v="13797" actId="20577"/>
          <ac:spMkLst>
            <pc:docMk/>
            <pc:sldMk cId="2882900969" sldId="620"/>
            <ac:spMk id="5" creationId="{6D158580-D0B8-16B8-2D04-AFB55DC1A4DF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6" creationId="{A7B0AA08-E66D-689B-BACD-7A552F892CAC}"/>
          </ac:spMkLst>
        </pc:spChg>
        <pc:spChg chg="add del mod">
          <ac:chgData name="Watanabe Go" userId="eca159047afb4479" providerId="LiveId" clId="{891F4B79-3438-4DF1-9009-0B38DCFFFE1A}" dt="2023-06-01T14:17:26.872" v="1535" actId="478"/>
          <ac:spMkLst>
            <pc:docMk/>
            <pc:sldMk cId="2882900969" sldId="620"/>
            <ac:spMk id="7" creationId="{C8D8AA99-6BD1-4AC6-0782-3A095F68AA7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8" creationId="{12AF4887-2696-1B55-774B-544FF8696EAB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9" creationId="{2B42232F-6CCB-15D8-6270-C6333E5D50C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0" creationId="{D1F43214-C8C9-DAAD-3816-71EE1F50EB4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1" creationId="{CBB8F59F-7912-5DE0-520C-8A495E0EADE7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2" creationId="{A78CADF6-818C-95F5-8C19-F5E423CB23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3" creationId="{4218EE19-1C98-5869-3AA7-2984E0A347D8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4" creationId="{F8DEBE75-9DEB-B8FE-6B27-A00626C7BAA0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5" creationId="{422C8E45-A9C6-0EC3-916E-5FCC52DD9B0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6" creationId="{E1BCB740-DA38-C023-F440-2D20770E17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7" creationId="{36C4CEA5-E1B4-23A0-EA1F-DF1E22AEE82E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8" creationId="{2A825831-0A37-1D48-8998-E9B6E41AFB40}"/>
          </ac:spMkLst>
        </pc:spChg>
        <pc:spChg chg="add 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21" creationId="{A6599945-DA38-BDD1-CF1C-8131FD422CE0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27" creationId="{342BF04B-D26A-19EC-B883-D980261473C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0" creationId="{01A2C341-DB3D-E45F-5F6B-4B7833F929F6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33" creationId="{08BE5286-3D35-9AC3-80F7-1F173F4BC9D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6" creationId="{2DC42340-6639-8FEB-BF65-A428DF8300F6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9" creationId="{6320C0F2-E17D-3E61-FB79-18893AA66085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2" creationId="{C7BB7090-C456-49B2-4354-74A7FD5B02AD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45" creationId="{9BC00A78-7D06-B0A8-6E2A-109683A24EF3}"/>
          </ac:spMkLst>
        </pc:spChg>
        <pc:spChg chg="add del mod">
          <ac:chgData name="Watanabe Go" userId="eca159047afb4479" providerId="LiveId" clId="{891F4B79-3438-4DF1-9009-0B38DCFFFE1A}" dt="2023-06-01T14:58:19.091" v="2058" actId="478"/>
          <ac:spMkLst>
            <pc:docMk/>
            <pc:sldMk cId="2882900969" sldId="620"/>
            <ac:spMk id="46" creationId="{71807C52-B567-0E72-A6B5-FEF9E7076F6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7" creationId="{DB14A087-2D25-1E6E-27DC-01B8E489171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8" creationId="{CB3EB08E-6402-A867-F020-0CA32DE9C1ED}"/>
          </ac:spMkLst>
        </pc:s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4" creationId="{D3349909-50F9-8CE1-6E7D-8D7B25AE45DC}"/>
          </ac:grpSpMkLst>
        </pc:grpChg>
        <pc:grpChg chg="add del mod topLvl">
          <ac:chgData name="Watanabe Go" userId="eca159047afb4479" providerId="LiveId" clId="{891F4B79-3438-4DF1-9009-0B38DCFFFE1A}" dt="2023-06-01T15:11:06.149" v="2105" actId="478"/>
          <ac:grpSpMkLst>
            <pc:docMk/>
            <pc:sldMk cId="2882900969" sldId="620"/>
            <ac:grpSpMk id="25" creationId="{78322539-3C22-0BE0-E813-EDDF66712EF1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8" creationId="{05BCDE00-8BA6-CFC8-625D-EF55C08CD68E}"/>
          </ac:grpSpMkLst>
        </pc:grpChg>
        <pc:grpChg chg="add del mod topLvl">
          <ac:chgData name="Watanabe Go" userId="eca159047afb4479" providerId="LiveId" clId="{891F4B79-3438-4DF1-9009-0B38DCFFFE1A}" dt="2023-06-01T15:11:09.279" v="2106" actId="478"/>
          <ac:grpSpMkLst>
            <pc:docMk/>
            <pc:sldMk cId="2882900969" sldId="620"/>
            <ac:grpSpMk id="31" creationId="{33AFFF6E-2A9C-7A41-E26C-C67C49444CD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4" creationId="{FE81A5AD-27C3-CBA8-E153-FD081CFB5727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7" creationId="{75507E4D-0425-ECBB-743C-CF879FF0D935}"/>
          </ac:grpSpMkLst>
        </pc:grpChg>
        <pc:grpChg chg="add del mod topLvl">
          <ac:chgData name="Watanabe Go" userId="eca159047afb4479" providerId="LiveId" clId="{891F4B79-3438-4DF1-9009-0B38DCFFFE1A}" dt="2023-06-01T15:11:31.413" v="2107" actId="478"/>
          <ac:grpSpMkLst>
            <pc:docMk/>
            <pc:sldMk cId="2882900969" sldId="620"/>
            <ac:grpSpMk id="40" creationId="{35C8813C-3855-A107-6708-3A52F3CC33C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43" creationId="{A9ED3960-A731-3E27-AFB6-8CB2D562949E}"/>
          </ac:grpSpMkLst>
        </pc:grpChg>
        <pc:grpChg chg="add del mod">
          <ac:chgData name="Watanabe Go" userId="eca159047afb4479" providerId="LiveId" clId="{891F4B79-3438-4DF1-9009-0B38DCFFFE1A}" dt="2023-06-01T15:10:27.301" v="2100" actId="165"/>
          <ac:grpSpMkLst>
            <pc:docMk/>
            <pc:sldMk cId="2882900969" sldId="620"/>
            <ac:grpSpMk id="50" creationId="{5B648E3F-0C46-7A66-DA81-27B81A1A7785}"/>
          </ac:grpSpMkLst>
        </pc:grpChg>
        <pc:cxnChg chg="add mod topLvl">
          <ac:chgData name="Watanabe Go" userId="eca159047afb4479" providerId="LiveId" clId="{891F4B79-3438-4DF1-9009-0B38DCFFFE1A}" dt="2023-06-01T15:44:48.193" v="2340" actId="14100"/>
          <ac:cxnSpMkLst>
            <pc:docMk/>
            <pc:sldMk cId="2882900969" sldId="620"/>
            <ac:cxnSpMk id="4" creationId="{14B376AE-5B08-5FD0-B633-90A2009BEF77}"/>
          </ac:cxnSpMkLst>
        </pc:cxnChg>
        <pc:cxnChg chg="add 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0" creationId="{B68A2E37-B732-ABC6-8410-E0E4E248DA5C}"/>
          </ac:cxnSpMkLst>
        </pc:cxnChg>
        <pc:cxnChg chg="del mod topLvl">
          <ac:chgData name="Watanabe Go" userId="eca159047afb4479" providerId="LiveId" clId="{891F4B79-3438-4DF1-9009-0B38DCFFFE1A}" dt="2023-06-01T15:11:06.149" v="2105" actId="478"/>
          <ac:cxnSpMkLst>
            <pc:docMk/>
            <pc:sldMk cId="2882900969" sldId="620"/>
            <ac:cxnSpMk id="26" creationId="{857C886A-35AF-75E3-1D45-27014CD2F0AE}"/>
          </ac:cxnSpMkLst>
        </pc:cxnChg>
        <pc:cxnChg chg="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9" creationId="{06E72594-FE25-AAD0-148E-4249B4A191D9}"/>
          </ac:cxnSpMkLst>
        </pc:cxnChg>
        <pc:cxnChg chg="del mod topLvl">
          <ac:chgData name="Watanabe Go" userId="eca159047afb4479" providerId="LiveId" clId="{891F4B79-3438-4DF1-9009-0B38DCFFFE1A}" dt="2023-06-01T15:11:09.279" v="2106" actId="478"/>
          <ac:cxnSpMkLst>
            <pc:docMk/>
            <pc:sldMk cId="2882900969" sldId="620"/>
            <ac:cxnSpMk id="32" creationId="{F0CFB376-6340-7992-8D27-1D734E7F196E}"/>
          </ac:cxnSpMkLst>
        </pc:cxnChg>
        <pc:cxnChg chg="mod">
          <ac:chgData name="Watanabe Go" userId="eca159047afb4479" providerId="LiveId" clId="{891F4B79-3438-4DF1-9009-0B38DCFFFE1A}" dt="2023-06-01T15:14:05.394" v="2201" actId="14100"/>
          <ac:cxnSpMkLst>
            <pc:docMk/>
            <pc:sldMk cId="2882900969" sldId="620"/>
            <ac:cxnSpMk id="35" creationId="{108BA7CF-A91B-C41C-21A9-10A5F42E6B30}"/>
          </ac:cxnSpMkLst>
        </pc:cxnChg>
        <pc:cxnChg chg="mod">
          <ac:chgData name="Watanabe Go" userId="eca159047afb4479" providerId="LiveId" clId="{891F4B79-3438-4DF1-9009-0B38DCFFFE1A}" dt="2023-06-01T15:16:23.978" v="2239" actId="14100"/>
          <ac:cxnSpMkLst>
            <pc:docMk/>
            <pc:sldMk cId="2882900969" sldId="620"/>
            <ac:cxnSpMk id="38" creationId="{A3361129-17FB-AB47-3FEE-AAE6D4FEB1BB}"/>
          </ac:cxnSpMkLst>
        </pc:cxnChg>
        <pc:cxnChg chg="del mod topLvl">
          <ac:chgData name="Watanabe Go" userId="eca159047afb4479" providerId="LiveId" clId="{891F4B79-3438-4DF1-9009-0B38DCFFFE1A}" dt="2023-06-01T15:11:31.413" v="2107" actId="478"/>
          <ac:cxnSpMkLst>
            <pc:docMk/>
            <pc:sldMk cId="2882900969" sldId="620"/>
            <ac:cxnSpMk id="41" creationId="{E9D21D9C-6B95-D0A3-1F44-7A3BBCAAB8D4}"/>
          </ac:cxnSpMkLst>
        </pc:cxnChg>
        <pc:cxnChg chg="mod">
          <ac:chgData name="Watanabe Go" userId="eca159047afb4479" providerId="LiveId" clId="{891F4B79-3438-4DF1-9009-0B38DCFFFE1A}" dt="2023-06-01T15:13:27.973" v="2194" actId="14100"/>
          <ac:cxnSpMkLst>
            <pc:docMk/>
            <pc:sldMk cId="2882900969" sldId="620"/>
            <ac:cxnSpMk id="44" creationId="{521EDDFD-B8CB-5357-B537-DA0A938BDD0B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59" creationId="{6FDE25F6-48DD-FFF3-9558-C69C10F19EFE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60" creationId="{3886DA15-2F5E-1990-6A2B-4877266AE9EA}"/>
          </ac:cxnSpMkLst>
        </pc:cxnChg>
      </pc:sldChg>
      <pc:sldChg chg="addSp modSp new mod">
        <pc:chgData name="Watanabe Go" userId="eca159047afb4479" providerId="LiveId" clId="{891F4B79-3438-4DF1-9009-0B38DCFFFE1A}" dt="2023-06-01T16:05:21.398" v="2675" actId="14734"/>
        <pc:sldMkLst>
          <pc:docMk/>
          <pc:sldMk cId="2635070648" sldId="621"/>
        </pc:sldMkLst>
        <pc:spChg chg="mod">
          <ac:chgData name="Watanabe Go" userId="eca159047afb4479" providerId="LiveId" clId="{891F4B79-3438-4DF1-9009-0B38DCFFFE1A}" dt="2023-06-01T16:04:25.494" v="2642"/>
          <ac:spMkLst>
            <pc:docMk/>
            <pc:sldMk cId="2635070648" sldId="621"/>
            <ac:spMk id="2" creationId="{2B4EF67E-68B0-987C-E5D8-C3A0AA3D4253}"/>
          </ac:spMkLst>
        </pc:spChg>
        <pc:spChg chg="mod">
          <ac:chgData name="Watanabe Go" userId="eca159047afb4479" providerId="LiveId" clId="{891F4B79-3438-4DF1-9009-0B38DCFFFE1A}" dt="2023-06-01T16:03:27.008" v="2567" actId="14100"/>
          <ac:spMkLst>
            <pc:docMk/>
            <pc:sldMk cId="2635070648" sldId="621"/>
            <ac:spMk id="4" creationId="{6AE9144C-1FAA-B9AE-AF34-FEC0D948931E}"/>
          </ac:spMkLst>
        </pc:spChg>
        <pc:graphicFrameChg chg="add mod modGraphic">
          <ac:chgData name="Watanabe Go" userId="eca159047afb4479" providerId="LiveId" clId="{891F4B79-3438-4DF1-9009-0B38DCFFFE1A}" dt="2023-06-01T16:05:21.398" v="2675" actId="14734"/>
          <ac:graphicFrameMkLst>
            <pc:docMk/>
            <pc:sldMk cId="2635070648" sldId="621"/>
            <ac:graphicFrameMk id="5" creationId="{B57BC6D0-2472-2A07-2725-B6C400F90A3F}"/>
          </ac:graphicFrameMkLst>
        </pc:graphicFrameChg>
      </pc:sldChg>
      <pc:sldChg chg="modSp new del mod">
        <pc:chgData name="Watanabe Go" userId="eca159047afb4479" providerId="LiveId" clId="{891F4B79-3438-4DF1-9009-0B38DCFFFE1A}" dt="2023-06-02T07:14:11.452" v="13768" actId="47"/>
        <pc:sldMkLst>
          <pc:docMk/>
          <pc:sldMk cId="2316759993" sldId="622"/>
        </pc:sldMkLst>
        <pc:spChg chg="mod">
          <ac:chgData name="Watanabe Go" userId="eca159047afb4479" providerId="LiveId" clId="{891F4B79-3438-4DF1-9009-0B38DCFFFE1A}" dt="2023-06-01T16:04:01.891" v="2605"/>
          <ac:spMkLst>
            <pc:docMk/>
            <pc:sldMk cId="2316759993" sldId="622"/>
            <ac:spMk id="2" creationId="{8FB1F83C-1456-DE4F-8D30-B4D209A755E6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1T17:41:23.568" v="8804"/>
        <pc:sldMkLst>
          <pc:docMk/>
          <pc:sldMk cId="589406540" sldId="623"/>
        </pc:sldMkLst>
        <pc:spChg chg="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2" creationId="{C9CAB14B-3F40-1086-A0A5-2F9FBF7A0386}"/>
          </ac:spMkLst>
        </pc:spChg>
        <pc:spChg chg="del 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3" creationId="{EC579A4E-E06A-FFE3-C73A-E2769C00CE93}"/>
          </ac:spMkLst>
        </pc:spChg>
        <pc:spChg chg="add mod ord">
          <ac:chgData name="Watanabe Go" userId="eca159047afb4479" providerId="LiveId" clId="{891F4B79-3438-4DF1-9009-0B38DCFFFE1A}" dt="2023-06-01T17:41:23.568" v="8804"/>
          <ac:spMkLst>
            <pc:docMk/>
            <pc:sldMk cId="589406540" sldId="623"/>
            <ac:spMk id="4" creationId="{A9913A82-8C5B-6F94-C5B0-8E55FE7B0CB5}"/>
          </ac:spMkLst>
        </pc:spChg>
        <pc:spChg chg="add mod ord">
          <ac:chgData name="Watanabe Go" userId="eca159047afb4479" providerId="LiveId" clId="{891F4B79-3438-4DF1-9009-0B38DCFFFE1A}" dt="2023-06-01T16:08:14.718" v="2732"/>
          <ac:spMkLst>
            <pc:docMk/>
            <pc:sldMk cId="589406540" sldId="623"/>
            <ac:spMk id="5" creationId="{16F75433-288F-6563-AF63-92FC21657DA8}"/>
          </ac:spMkLst>
        </pc:spChg>
      </pc:sldChg>
      <pc:sldChg chg="add del">
        <pc:chgData name="Watanabe Go" userId="eca159047afb4479" providerId="LiveId" clId="{891F4B79-3438-4DF1-9009-0B38DCFFFE1A}" dt="2023-06-02T07:14:49.674" v="13769" actId="47"/>
        <pc:sldMkLst>
          <pc:docMk/>
          <pc:sldMk cId="2109999875" sldId="624"/>
        </pc:sldMkLst>
      </pc:sldChg>
      <pc:sldChg chg="new del">
        <pc:chgData name="Watanabe Go" userId="eca159047afb4479" providerId="LiveId" clId="{891F4B79-3438-4DF1-9009-0B38DCFFFE1A}" dt="2023-06-01T16:07:02.491" v="2721" actId="47"/>
        <pc:sldMkLst>
          <pc:docMk/>
          <pc:sldMk cId="2461275822" sldId="624"/>
        </pc:sldMkLst>
      </pc:sldChg>
      <pc:sldChg chg="addSp delSp modSp new del mod ord modClrScheme chgLayout">
        <pc:chgData name="Watanabe Go" userId="eca159047afb4479" providerId="LiveId" clId="{891F4B79-3438-4DF1-9009-0B38DCFFFE1A}" dt="2023-06-02T05:10:51.973" v="9648" actId="2696"/>
        <pc:sldMkLst>
          <pc:docMk/>
          <pc:sldMk cId="4172944560" sldId="624"/>
        </pc:sldMkLst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2" creationId="{F413FFCD-3F7D-B75E-5565-598C15FF8DD1}"/>
          </ac:spMkLst>
        </pc:spChg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3" creationId="{2114238B-1519-6447-2442-76BCD7B87BDF}"/>
          </ac:spMkLst>
        </pc:spChg>
        <pc:spChg chg="add mod ord">
          <ac:chgData name="Watanabe Go" userId="eca159047afb4479" providerId="LiveId" clId="{891F4B79-3438-4DF1-9009-0B38DCFFFE1A}" dt="2023-06-01T16:07:18.204" v="2730" actId="20577"/>
          <ac:spMkLst>
            <pc:docMk/>
            <pc:sldMk cId="4172944560" sldId="624"/>
            <ac:spMk id="4" creationId="{A73FD257-50EE-1452-4462-B5DF443415D2}"/>
          </ac:spMkLst>
        </pc:spChg>
        <pc:spChg chg="add mod ord">
          <ac:chgData name="Watanabe Go" userId="eca159047afb4479" providerId="LiveId" clId="{891F4B79-3438-4DF1-9009-0B38DCFFFE1A}" dt="2023-06-01T16:20:47.118" v="4604"/>
          <ac:spMkLst>
            <pc:docMk/>
            <pc:sldMk cId="4172944560" sldId="624"/>
            <ac:spMk id="5" creationId="{37E8A9C8-9B15-68B2-3A88-E9AB9A6411C0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4112572384" sldId="625"/>
        </pc:sldMkLst>
        <pc:spChg chg="mod">
          <ac:chgData name="Watanabe Go" userId="eca159047afb4479" providerId="LiveId" clId="{891F4B79-3438-4DF1-9009-0B38DCFFFE1A}" dt="2023-06-01T16:09:24.303" v="2877"/>
          <ac:spMkLst>
            <pc:docMk/>
            <pc:sldMk cId="4112572384" sldId="625"/>
            <ac:spMk id="2" creationId="{35A86B5C-0033-AAD9-547F-161A39E16017}"/>
          </ac:spMkLst>
        </pc:spChg>
        <pc:spChg chg="mod">
          <ac:chgData name="Watanabe Go" userId="eca159047afb4479" providerId="LiveId" clId="{891F4B79-3438-4DF1-9009-0B38DCFFFE1A}" dt="2023-06-01T16:33:03.209" v="5370" actId="20577"/>
          <ac:spMkLst>
            <pc:docMk/>
            <pc:sldMk cId="4112572384" sldId="625"/>
            <ac:spMk id="4" creationId="{5E7ABB09-E90A-764B-1858-6A543C53F526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1085435605" sldId="626"/>
        </pc:sldMkLst>
        <pc:spChg chg="mod">
          <ac:chgData name="Watanabe Go" userId="eca159047afb4479" providerId="LiveId" clId="{891F4B79-3438-4DF1-9009-0B38DCFFFE1A}" dt="2023-06-01T16:10:01.705" v="2932"/>
          <ac:spMkLst>
            <pc:docMk/>
            <pc:sldMk cId="1085435605" sldId="626"/>
            <ac:spMk id="2" creationId="{13433CE9-252B-1A22-0065-9914E1C18802}"/>
          </ac:spMkLst>
        </pc:spChg>
        <pc:spChg chg="mod">
          <ac:chgData name="Watanabe Go" userId="eca159047afb4479" providerId="LiveId" clId="{891F4B79-3438-4DF1-9009-0B38DCFFFE1A}" dt="2023-06-01T16:21:37.123" v="4621"/>
          <ac:spMkLst>
            <pc:docMk/>
            <pc:sldMk cId="1085435605" sldId="626"/>
            <ac:spMk id="4" creationId="{FC1E6A8F-3520-017B-BC90-986C385DA8F3}"/>
          </ac:spMkLst>
        </pc:spChg>
      </pc:sldChg>
      <pc:sldChg chg="modSp new del mod">
        <pc:chgData name="Watanabe Go" userId="eca159047afb4479" providerId="LiveId" clId="{891F4B79-3438-4DF1-9009-0B38DCFFFE1A}" dt="2023-06-02T07:15:41.374" v="13771" actId="47"/>
        <pc:sldMkLst>
          <pc:docMk/>
          <pc:sldMk cId="4058597611" sldId="627"/>
        </pc:sldMkLst>
        <pc:spChg chg="mod">
          <ac:chgData name="Watanabe Go" userId="eca159047afb4479" providerId="LiveId" clId="{891F4B79-3438-4DF1-9009-0B38DCFFFE1A}" dt="2023-06-01T16:23:00.163" v="4640"/>
          <ac:spMkLst>
            <pc:docMk/>
            <pc:sldMk cId="4058597611" sldId="627"/>
            <ac:spMk id="2" creationId="{AF876DC6-1734-1FAA-5651-ADDCF557338E}"/>
          </ac:spMkLst>
        </pc:spChg>
        <pc:spChg chg="mod">
          <ac:chgData name="Watanabe Go" userId="eca159047afb4479" providerId="LiveId" clId="{891F4B79-3438-4DF1-9009-0B38DCFFFE1A}" dt="2023-06-01T16:48:21.602" v="6597" actId="20577"/>
          <ac:spMkLst>
            <pc:docMk/>
            <pc:sldMk cId="4058597611" sldId="627"/>
            <ac:spMk id="4" creationId="{9161E9CA-1C4B-902A-3C1D-89744F7CDB41}"/>
          </ac:spMkLst>
        </pc:spChg>
      </pc:sldChg>
      <pc:sldChg chg="modSp new del mod">
        <pc:chgData name="Watanabe Go" userId="eca159047afb4479" providerId="LiveId" clId="{891F4B79-3438-4DF1-9009-0B38DCFFFE1A}" dt="2023-06-02T07:30:09.968" v="14859" actId="47"/>
        <pc:sldMkLst>
          <pc:docMk/>
          <pc:sldMk cId="2896531090" sldId="628"/>
        </pc:sldMkLst>
        <pc:spChg chg="mod">
          <ac:chgData name="Watanabe Go" userId="eca159047afb4479" providerId="LiveId" clId="{891F4B79-3438-4DF1-9009-0B38DCFFFE1A}" dt="2023-06-01T16:26:27.340" v="5000"/>
          <ac:spMkLst>
            <pc:docMk/>
            <pc:sldMk cId="2896531090" sldId="628"/>
            <ac:spMk id="2" creationId="{B3BC5811-24EB-DBE1-A879-99933A2765EF}"/>
          </ac:spMkLst>
        </pc:spChg>
        <pc:spChg chg="mod">
          <ac:chgData name="Watanabe Go" userId="eca159047afb4479" providerId="LiveId" clId="{891F4B79-3438-4DF1-9009-0B38DCFFFE1A}" dt="2023-06-01T16:36:21.782" v="5824"/>
          <ac:spMkLst>
            <pc:docMk/>
            <pc:sldMk cId="2896531090" sldId="628"/>
            <ac:spMk id="4" creationId="{2DDEDC86-46E5-71EA-F101-DA80C511FCA0}"/>
          </ac:spMkLst>
        </pc:spChg>
      </pc:sldChg>
      <pc:sldChg chg="modSp new del mod">
        <pc:chgData name="Watanabe Go" userId="eca159047afb4479" providerId="LiveId" clId="{891F4B79-3438-4DF1-9009-0B38DCFFFE1A}" dt="2023-06-02T07:30:14.001" v="14860" actId="47"/>
        <pc:sldMkLst>
          <pc:docMk/>
          <pc:sldMk cId="29035525" sldId="629"/>
        </pc:sldMkLst>
        <pc:spChg chg="mod">
          <ac:chgData name="Watanabe Go" userId="eca159047afb4479" providerId="LiveId" clId="{891F4B79-3438-4DF1-9009-0B38DCFFFE1A}" dt="2023-06-01T16:26:34.832" v="5007"/>
          <ac:spMkLst>
            <pc:docMk/>
            <pc:sldMk cId="29035525" sldId="629"/>
            <ac:spMk id="2" creationId="{F2CD8A0F-1BDE-6311-D424-A707295A0BDE}"/>
          </ac:spMkLst>
        </pc:spChg>
        <pc:spChg chg="mod">
          <ac:chgData name="Watanabe Go" userId="eca159047afb4479" providerId="LiveId" clId="{891F4B79-3438-4DF1-9009-0B38DCFFFE1A}" dt="2023-06-01T16:40:12.364" v="6033"/>
          <ac:spMkLst>
            <pc:docMk/>
            <pc:sldMk cId="29035525" sldId="629"/>
            <ac:spMk id="4" creationId="{5CCDFCBE-A443-A515-3022-7BF755C374C7}"/>
          </ac:spMkLst>
        </pc:spChg>
      </pc:sldChg>
      <pc:sldChg chg="modSp new mod">
        <pc:chgData name="Watanabe Go" userId="eca159047afb4479" providerId="LiveId" clId="{891F4B79-3438-4DF1-9009-0B38DCFFFE1A}" dt="2023-06-02T07:32:24.881" v="15003" actId="20577"/>
        <pc:sldMkLst>
          <pc:docMk/>
          <pc:sldMk cId="3138073438" sldId="630"/>
        </pc:sldMkLst>
        <pc:spChg chg="mod">
          <ac:chgData name="Watanabe Go" userId="eca159047afb4479" providerId="LiveId" clId="{891F4B79-3438-4DF1-9009-0B38DCFFFE1A}" dt="2023-06-02T07:31:29.124" v="14945" actId="20577"/>
          <ac:spMkLst>
            <pc:docMk/>
            <pc:sldMk cId="3138073438" sldId="630"/>
            <ac:spMk id="2" creationId="{E885438A-722C-3BA5-5A61-49143A3DDD77}"/>
          </ac:spMkLst>
        </pc:spChg>
        <pc:spChg chg="mod">
          <ac:chgData name="Watanabe Go" userId="eca159047afb4479" providerId="LiveId" clId="{891F4B79-3438-4DF1-9009-0B38DCFFFE1A}" dt="2023-06-02T07:32:24.881" v="15003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new mod">
        <pc:chgData name="Watanabe Go" userId="eca159047afb4479" providerId="LiveId" clId="{891F4B79-3438-4DF1-9009-0B38DCFFFE1A}" dt="2023-06-02T07:33:14.666" v="15027"/>
        <pc:sldMkLst>
          <pc:docMk/>
          <pc:sldMk cId="2692631186" sldId="631"/>
        </pc:sldMkLst>
        <pc:spChg chg="mod">
          <ac:chgData name="Watanabe Go" userId="eca159047afb4479" providerId="LiveId" clId="{891F4B79-3438-4DF1-9009-0B38DCFFFE1A}" dt="2023-06-02T07:33:14.666" v="1502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15:39.316" v="8020"/>
          <ac:spMkLst>
            <pc:docMk/>
            <pc:sldMk cId="2692631186" sldId="631"/>
            <ac:spMk id="4" creationId="{A4847751-9E6A-63CA-2C14-9AF25D96B8ED}"/>
          </ac:spMkLst>
        </pc:spChg>
        <pc:spChg chg="add mod">
          <ac:chgData name="Watanabe Go" userId="eca159047afb4479" providerId="LiveId" clId="{891F4B79-3438-4DF1-9009-0B38DCFFFE1A}" dt="2023-06-01T17:15:47.766" v="8026" actId="1035"/>
          <ac:spMkLst>
            <pc:docMk/>
            <pc:sldMk cId="2692631186" sldId="631"/>
            <ac:spMk id="5" creationId="{A5052B7C-E88C-C29B-DFCC-55F9E5E29551}"/>
          </ac:spMkLst>
        </pc:spChg>
        <pc:spChg chg="add mod">
          <ac:chgData name="Watanabe Go" userId="eca159047afb4479" providerId="LiveId" clId="{891F4B79-3438-4DF1-9009-0B38DCFFFE1A}" dt="2023-06-01T17:15:30.758" v="7999" actId="14100"/>
          <ac:spMkLst>
            <pc:docMk/>
            <pc:sldMk cId="2692631186" sldId="631"/>
            <ac:spMk id="6" creationId="{7319DAB3-1F4C-B8F3-78CB-3536BE855F18}"/>
          </ac:spMkLst>
        </pc:spChg>
        <pc:spChg chg="add mod">
          <ac:chgData name="Watanabe Go" userId="eca159047afb4479" providerId="LiveId" clId="{891F4B79-3438-4DF1-9009-0B38DCFFFE1A}" dt="2023-06-01T17:16:34.803" v="8229"/>
          <ac:spMkLst>
            <pc:docMk/>
            <pc:sldMk cId="2692631186" sldId="631"/>
            <ac:spMk id="7" creationId="{F372EEB0-F5D2-65EE-140D-ED4B5811AE72}"/>
          </ac:spMkLst>
        </pc:spChg>
      </pc:sldChg>
      <pc:sldChg chg="add">
        <pc:chgData name="Watanabe Go" userId="eca159047afb4479" providerId="LiveId" clId="{891F4B79-3438-4DF1-9009-0B38DCFFFE1A}" dt="2023-06-01T17:16:40.284" v="8230"/>
        <pc:sldMkLst>
          <pc:docMk/>
          <pc:sldMk cId="2938921754" sldId="632"/>
        </pc:sldMkLst>
      </pc:sldChg>
      <pc:sldChg chg="addSp delSp modSp new mod">
        <pc:chgData name="Watanabe Go" userId="eca159047afb4479" providerId="LiveId" clId="{891F4B79-3438-4DF1-9009-0B38DCFFFE1A}" dt="2023-06-01T17:43:57.893" v="8829" actId="21"/>
        <pc:sldMkLst>
          <pc:docMk/>
          <pc:sldMk cId="3741239901" sldId="633"/>
        </pc:sldMkLst>
        <pc:spChg chg="mod">
          <ac:chgData name="Watanabe Go" userId="eca159047afb4479" providerId="LiveId" clId="{891F4B79-3438-4DF1-9009-0B38DCFFFE1A}" dt="2023-06-01T17:43:00.662" v="8825" actId="20577"/>
          <ac:spMkLst>
            <pc:docMk/>
            <pc:sldMk cId="3741239901" sldId="633"/>
            <ac:spMk id="2" creationId="{8A380751-18A8-B544-A89A-452C420C6497}"/>
          </ac:spMkLst>
        </pc:spChg>
        <pc:picChg chg="add mod modCrop">
          <ac:chgData name="Watanabe Go" userId="eca159047afb4479" providerId="LiveId" clId="{891F4B79-3438-4DF1-9009-0B38DCFFFE1A}" dt="2023-06-01T17:18:54.965" v="8235" actId="14100"/>
          <ac:picMkLst>
            <pc:docMk/>
            <pc:sldMk cId="3741239901" sldId="633"/>
            <ac:picMk id="6" creationId="{3C2844FC-665B-3D35-F731-F931092005A9}"/>
          </ac:picMkLst>
        </pc:picChg>
        <pc:picChg chg="add del mod">
          <ac:chgData name="Watanabe Go" userId="eca159047afb4479" providerId="LiveId" clId="{891F4B79-3438-4DF1-9009-0B38DCFFFE1A}" dt="2023-06-01T17:43:57.893" v="8829" actId="21"/>
          <ac:picMkLst>
            <pc:docMk/>
            <pc:sldMk cId="3741239901" sldId="633"/>
            <ac:picMk id="1026" creationId="{4C61A7C5-E3CE-5CD8-BDA0-CC08DC7E5152}"/>
          </ac:picMkLst>
        </pc:picChg>
      </pc:sldChg>
      <pc:sldChg chg="addSp delSp modSp new mod">
        <pc:chgData name="Watanabe Go" userId="eca159047afb4479" providerId="LiveId" clId="{891F4B79-3438-4DF1-9009-0B38DCFFFE1A}" dt="2023-06-01T18:05:26.289" v="9172" actId="20577"/>
        <pc:sldMkLst>
          <pc:docMk/>
          <pc:sldMk cId="787057278" sldId="634"/>
        </pc:sldMkLst>
        <pc:spChg chg="mod">
          <ac:chgData name="Watanabe Go" userId="eca159047afb4479" providerId="LiveId" clId="{891F4B79-3438-4DF1-9009-0B38DCFFFE1A}" dt="2023-06-01T18:05:26.289" v="9172" actId="20577"/>
          <ac:spMkLst>
            <pc:docMk/>
            <pc:sldMk cId="787057278" sldId="634"/>
            <ac:spMk id="2" creationId="{F08E6964-293D-17BA-600A-08C4B5643442}"/>
          </ac:spMkLst>
        </pc:spChg>
        <pc:picChg chg="add del mod modCrop">
          <ac:chgData name="Watanabe Go" userId="eca159047afb4479" providerId="LiveId" clId="{891F4B79-3438-4DF1-9009-0B38DCFFFE1A}" dt="2023-06-01T17:21:11.062" v="8246" actId="478"/>
          <ac:picMkLst>
            <pc:docMk/>
            <pc:sldMk cId="787057278" sldId="634"/>
            <ac:picMk id="6" creationId="{A8C5FB44-61F3-FB7D-DEEB-AA957D686BF4}"/>
          </ac:picMkLst>
        </pc:picChg>
        <pc:picChg chg="add mod modCrop">
          <ac:chgData name="Watanabe Go" userId="eca159047afb4479" providerId="LiveId" clId="{891F4B79-3438-4DF1-9009-0B38DCFFFE1A}" dt="2023-06-01T17:21:42.774" v="8253" actId="14100"/>
          <ac:picMkLst>
            <pc:docMk/>
            <pc:sldMk cId="787057278" sldId="634"/>
            <ac:picMk id="8" creationId="{16753D37-DB21-AAF6-070B-EE89A3A101CD}"/>
          </ac:picMkLst>
        </pc:picChg>
      </pc:sldChg>
      <pc:sldChg chg="addSp modSp new mod">
        <pc:chgData name="Watanabe Go" userId="eca159047afb4479" providerId="LiveId" clId="{891F4B79-3438-4DF1-9009-0B38DCFFFE1A}" dt="2023-06-01T17:44:56.191" v="8906" actId="20577"/>
        <pc:sldMkLst>
          <pc:docMk/>
          <pc:sldMk cId="2200352238" sldId="635"/>
        </pc:sldMkLst>
        <pc:spChg chg="mod">
          <ac:chgData name="Watanabe Go" userId="eca159047afb4479" providerId="LiveId" clId="{891F4B79-3438-4DF1-9009-0B38DCFFFE1A}" dt="2023-06-01T17:44:56.191" v="8906" actId="20577"/>
          <ac:spMkLst>
            <pc:docMk/>
            <pc:sldMk cId="2200352238" sldId="635"/>
            <ac:spMk id="4" creationId="{813E14AC-EF69-7B2B-5EB5-117134715492}"/>
          </ac:spMkLst>
        </pc:spChg>
        <pc:picChg chg="add mod modCrop">
          <ac:chgData name="Watanabe Go" userId="eca159047afb4479" providerId="LiveId" clId="{891F4B79-3438-4DF1-9009-0B38DCFFFE1A}" dt="2023-06-01T17:44:16.941" v="8836" actId="1035"/>
          <ac:picMkLst>
            <pc:docMk/>
            <pc:sldMk cId="2200352238" sldId="635"/>
            <ac:picMk id="6" creationId="{B6763D56-0A85-5DC3-734B-67E1C0027ADE}"/>
          </ac:picMkLst>
        </pc:picChg>
        <pc:picChg chg="add mod">
          <ac:chgData name="Watanabe Go" userId="eca159047afb4479" providerId="LiveId" clId="{891F4B79-3438-4DF1-9009-0B38DCFFFE1A}" dt="2023-06-01T17:44:14.829" v="8831" actId="1076"/>
          <ac:picMkLst>
            <pc:docMk/>
            <pc:sldMk cId="2200352238" sldId="635"/>
            <ac:picMk id="7" creationId="{07AAA971-5E4F-473E-60EC-EA1311CB9DB1}"/>
          </ac:picMkLst>
        </pc:picChg>
      </pc:sldChg>
      <pc:sldChg chg="addSp modSp new mod">
        <pc:chgData name="Watanabe Go" userId="eca159047afb4479" providerId="LiveId" clId="{891F4B79-3438-4DF1-9009-0B38DCFFFE1A}" dt="2023-06-01T17:45:10.596" v="8925" actId="20577"/>
        <pc:sldMkLst>
          <pc:docMk/>
          <pc:sldMk cId="460106266" sldId="636"/>
        </pc:sldMkLst>
        <pc:spChg chg="mod">
          <ac:chgData name="Watanabe Go" userId="eca159047afb4479" providerId="LiveId" clId="{891F4B79-3438-4DF1-9009-0B38DCFFFE1A}" dt="2023-06-01T17:45:10.596" v="8925" actId="20577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891F4B79-3438-4DF1-9009-0B38DCFFFE1A}" dt="2023-06-01T17:40:29.227" v="8798"/>
          <ac:spMkLst>
            <pc:docMk/>
            <pc:sldMk cId="460106266" sldId="636"/>
            <ac:spMk id="4" creationId="{35807B19-5BB3-68C2-7C96-BBBB96345118}"/>
          </ac:spMkLst>
        </pc:spChg>
        <pc:picChg chg="add mod modCrop">
          <ac:chgData name="Watanabe Go" userId="eca159047afb4479" providerId="LiveId" clId="{891F4B79-3438-4DF1-9009-0B38DCFFFE1A}" dt="2023-06-01T17:39:48.521" v="8718" actId="1035"/>
          <ac:picMkLst>
            <pc:docMk/>
            <pc:sldMk cId="460106266" sldId="636"/>
            <ac:picMk id="6" creationId="{9BC03576-C841-CC09-CF55-24F82F6088EE}"/>
          </ac:picMkLst>
        </pc:picChg>
      </pc:sldChg>
      <pc:sldChg chg="addSp delSp modSp new del mod modClrScheme chgLayout">
        <pc:chgData name="Watanabe Go" userId="eca159047afb4479" providerId="LiveId" clId="{891F4B79-3438-4DF1-9009-0B38DCFFFE1A}" dt="2023-06-02T07:30:20.056" v="14861" actId="47"/>
        <pc:sldMkLst>
          <pc:docMk/>
          <pc:sldMk cId="4062743716" sldId="637"/>
        </pc:sldMkLst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2" creationId="{B0D94B32-ED82-0100-A0A8-3EA78484EFAD}"/>
          </ac:spMkLst>
        </pc:spChg>
        <pc:spChg chg="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3" creationId="{59744E16-2857-AC04-F48C-6E003ACC68EB}"/>
          </ac:spMkLst>
        </pc:spChg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4" creationId="{562409DF-AEA6-5944-5D06-3E241B4BF89E}"/>
          </ac:spMkLst>
        </pc:spChg>
        <pc:spChg chg="add mod ord">
          <ac:chgData name="Watanabe Go" userId="eca159047afb4479" providerId="LiveId" clId="{891F4B79-3438-4DF1-9009-0B38DCFFFE1A}" dt="2023-06-01T17:28:22.877" v="8375"/>
          <ac:spMkLst>
            <pc:docMk/>
            <pc:sldMk cId="4062743716" sldId="637"/>
            <ac:spMk id="5" creationId="{AFD33B47-D1F0-BECC-7F53-A624735FE7EA}"/>
          </ac:spMkLst>
        </pc:spChg>
        <pc:spChg chg="add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6" creationId="{8E5EBE38-06A7-2130-7A31-15447553AF89}"/>
          </ac:spMkLst>
        </pc:spChg>
      </pc:sldChg>
      <pc:sldChg chg="modSp new mod">
        <pc:chgData name="Watanabe Go" userId="eca159047afb4479" providerId="LiveId" clId="{891F4B79-3438-4DF1-9009-0B38DCFFFE1A}" dt="2023-06-01T17:59:21.204" v="9088" actId="403"/>
        <pc:sldMkLst>
          <pc:docMk/>
          <pc:sldMk cId="2839557509" sldId="638"/>
        </pc:sldMkLst>
        <pc:spChg chg="mod">
          <ac:chgData name="Watanabe Go" userId="eca159047afb4479" providerId="LiveId" clId="{891F4B79-3438-4DF1-9009-0B38DCFFFE1A}" dt="2023-06-01T17:33:55.077" v="8625"/>
          <ac:spMkLst>
            <pc:docMk/>
            <pc:sldMk cId="2839557509" sldId="638"/>
            <ac:spMk id="2" creationId="{35B33516-5458-D084-E6CF-6A3053C4C7A9}"/>
          </ac:spMkLst>
        </pc:spChg>
        <pc:spChg chg="mod">
          <ac:chgData name="Watanabe Go" userId="eca159047afb4479" providerId="LiveId" clId="{891F4B79-3438-4DF1-9009-0B38DCFFFE1A}" dt="2023-06-01T17:59:21.204" v="9088" actId="403"/>
          <ac:spMkLst>
            <pc:docMk/>
            <pc:sldMk cId="2839557509" sldId="638"/>
            <ac:spMk id="4" creationId="{4B7063E8-BD87-24DB-2B49-C3622A36D9C5}"/>
          </ac:spMkLst>
        </pc:spChg>
      </pc:sldChg>
      <pc:sldChg chg="addSp modSp new mod">
        <pc:chgData name="Watanabe Go" userId="eca159047afb4479" providerId="LiveId" clId="{891F4B79-3438-4DF1-9009-0B38DCFFFE1A}" dt="2023-06-01T17:58:34.420" v="9082" actId="20577"/>
        <pc:sldMkLst>
          <pc:docMk/>
          <pc:sldMk cId="2988717735" sldId="639"/>
        </pc:sldMkLst>
        <pc:spChg chg="mod">
          <ac:chgData name="Watanabe Go" userId="eca159047afb4479" providerId="LiveId" clId="{891F4B79-3438-4DF1-9009-0B38DCFFFE1A}" dt="2023-06-01T17:58:34.420" v="9082" actId="20577"/>
          <ac:spMkLst>
            <pc:docMk/>
            <pc:sldMk cId="2988717735" sldId="639"/>
            <ac:spMk id="2" creationId="{8BDB60D7-771C-E474-7B38-652FA4813B32}"/>
          </ac:spMkLst>
        </pc:spChg>
        <pc:picChg chg="add mod modCrop">
          <ac:chgData name="Watanabe Go" userId="eca159047afb4479" providerId="LiveId" clId="{891F4B79-3438-4DF1-9009-0B38DCFFFE1A}" dt="2023-06-01T17:48:34.473" v="8938" actId="14100"/>
          <ac:picMkLst>
            <pc:docMk/>
            <pc:sldMk cId="2988717735" sldId="639"/>
            <ac:picMk id="6" creationId="{A67D587F-9701-B2D7-D98A-8A857BF7F522}"/>
          </ac:picMkLst>
        </pc:picChg>
      </pc:sldChg>
      <pc:sldChg chg="new del">
        <pc:chgData name="Watanabe Go" userId="eca159047afb4479" providerId="LiveId" clId="{891F4B79-3438-4DF1-9009-0B38DCFFFE1A}" dt="2023-06-01T17:58:47.026" v="9083" actId="47"/>
        <pc:sldMkLst>
          <pc:docMk/>
          <pc:sldMk cId="3241264960" sldId="640"/>
        </pc:sldMkLst>
      </pc:sldChg>
      <pc:sldChg chg="add del">
        <pc:chgData name="Watanabe Go" userId="eca159047afb4479" providerId="LiveId" clId="{891F4B79-3438-4DF1-9009-0B38DCFFFE1A}" dt="2023-06-01T17:58:14.536" v="9068" actId="47"/>
        <pc:sldMkLst>
          <pc:docMk/>
          <pc:sldMk cId="2086765139" sldId="641"/>
        </pc:sldMkLst>
      </pc:sldChg>
      <pc:sldChg chg="delSp modSp add mod">
        <pc:chgData name="Watanabe Go" userId="eca159047afb4479" providerId="LiveId" clId="{891F4B79-3438-4DF1-9009-0B38DCFFFE1A}" dt="2023-06-01T17:57:42.767" v="9067" actId="14100"/>
        <pc:sldMkLst>
          <pc:docMk/>
          <pc:sldMk cId="4233762826" sldId="642"/>
        </pc:sldMkLst>
        <pc:spChg chg="mod">
          <ac:chgData name="Watanabe Go" userId="eca159047afb4479" providerId="LiveId" clId="{891F4B79-3438-4DF1-9009-0B38DCFFFE1A}" dt="2023-06-01T17:57:16.264" v="8995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57:42.767" v="9067" actId="14100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891F4B79-3438-4DF1-9009-0B38DCFFFE1A}" dt="2023-06-01T17:56:24.628" v="8951" actId="14100"/>
          <ac:spMkLst>
            <pc:docMk/>
            <pc:sldMk cId="4233762826" sldId="642"/>
            <ac:spMk id="5" creationId="{A5052B7C-E88C-C29B-DFCC-55F9E5E29551}"/>
          </ac:spMkLst>
        </pc:spChg>
        <pc:spChg chg="del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6" creationId="{7319DAB3-1F4C-B8F3-78CB-3536BE855F18}"/>
          </ac:spMkLst>
        </pc:spChg>
        <pc:spChg chg="del mod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7" creationId="{F372EEB0-F5D2-65EE-140D-ED4B5811AE72}"/>
          </ac:spMkLst>
        </pc:spChg>
      </pc:sldChg>
      <pc:sldChg chg="addSp delSp modSp new mod">
        <pc:chgData name="Watanabe Go" userId="eca159047afb4479" providerId="LiveId" clId="{891F4B79-3438-4DF1-9009-0B38DCFFFE1A}" dt="2023-06-01T18:21:49.345" v="9314"/>
        <pc:sldMkLst>
          <pc:docMk/>
          <pc:sldMk cId="2334784868" sldId="643"/>
        </pc:sldMkLst>
        <pc:spChg chg="add mod">
          <ac:chgData name="Watanabe Go" userId="eca159047afb4479" providerId="LiveId" clId="{891F4B79-3438-4DF1-9009-0B38DCFFFE1A}" dt="2023-06-01T18:20:44.595" v="9304" actId="404"/>
          <ac:spMkLst>
            <pc:docMk/>
            <pc:sldMk cId="2334784868" sldId="643"/>
            <ac:spMk id="5" creationId="{6D964FEB-CCA1-1CCA-3922-8650C3A7F131}"/>
          </ac:spMkLst>
        </pc:spChg>
        <pc:spChg chg="add mod">
          <ac:chgData name="Watanabe Go" userId="eca159047afb4479" providerId="LiveId" clId="{891F4B79-3438-4DF1-9009-0B38DCFFFE1A}" dt="2023-06-01T18:20:55.104" v="9312" actId="1036"/>
          <ac:spMkLst>
            <pc:docMk/>
            <pc:sldMk cId="2334784868" sldId="643"/>
            <ac:spMk id="6" creationId="{F6EF891D-A793-8FBF-32BA-60847E905A9B}"/>
          </ac:spMkLst>
        </pc:spChg>
        <pc:spChg chg="add mod">
          <ac:chgData name="Watanabe Go" userId="eca159047afb4479" providerId="LiveId" clId="{891F4B79-3438-4DF1-9009-0B38DCFFFE1A}" dt="2023-06-01T18:20:51.335" v="9305" actId="14100"/>
          <ac:spMkLst>
            <pc:docMk/>
            <pc:sldMk cId="2334784868" sldId="643"/>
            <ac:spMk id="7" creationId="{59DAFAC0-6515-8FED-C115-FFA2BAE13819}"/>
          </ac:spMkLst>
        </pc:spChg>
        <pc:spChg chg="add del mod">
          <ac:chgData name="Watanabe Go" userId="eca159047afb4479" providerId="LiveId" clId="{891F4B79-3438-4DF1-9009-0B38DCFFFE1A}" dt="2023-06-01T18:21:49.345" v="9314"/>
          <ac:spMkLst>
            <pc:docMk/>
            <pc:sldMk cId="2334784868" sldId="643"/>
            <ac:spMk id="8" creationId="{1FF6CB6A-4AB8-42B2-AFB3-865C03BF73DD}"/>
          </ac:spMkLst>
        </pc:spChg>
      </pc:sldChg>
      <pc:sldChg chg="delSp modSp add mod">
        <pc:chgData name="Watanabe Go" userId="eca159047afb4479" providerId="LiveId" clId="{891F4B79-3438-4DF1-9009-0B38DCFFFE1A}" dt="2023-06-01T18:23:01.211" v="9332" actId="14100"/>
        <pc:sldMkLst>
          <pc:docMk/>
          <pc:sldMk cId="2605369236" sldId="644"/>
        </pc:sldMkLst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5" creationId="{6D964FEB-CCA1-1CCA-3922-8650C3A7F131}"/>
          </ac:spMkLst>
        </pc:spChg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6" creationId="{F6EF891D-A793-8FBF-32BA-60847E905A9B}"/>
          </ac:spMkLst>
        </pc:spChg>
        <pc:spChg chg="mod">
          <ac:chgData name="Watanabe Go" userId="eca159047afb4479" providerId="LiveId" clId="{891F4B79-3438-4DF1-9009-0B38DCFFFE1A}" dt="2023-06-01T18:23:01.211" v="9332" actId="14100"/>
          <ac:spMkLst>
            <pc:docMk/>
            <pc:sldMk cId="2605369236" sldId="644"/>
            <ac:spMk id="7" creationId="{59DAFAC0-6515-8FED-C115-FFA2BAE13819}"/>
          </ac:spMkLst>
        </pc:spChg>
      </pc:sldChg>
      <pc:sldChg chg="new del">
        <pc:chgData name="Watanabe Go" userId="eca159047afb4479" providerId="LiveId" clId="{891F4B79-3438-4DF1-9009-0B38DCFFFE1A}" dt="2023-06-02T04:59:58.987" v="9334" actId="47"/>
        <pc:sldMkLst>
          <pc:docMk/>
          <pc:sldMk cId="182106183" sldId="645"/>
        </pc:sldMkLst>
      </pc:sldChg>
      <pc:sldChg chg="addSp modSp new mod">
        <pc:chgData name="Watanabe Go" userId="eca159047afb4479" providerId="LiveId" clId="{891F4B79-3438-4DF1-9009-0B38DCFFFE1A}" dt="2023-06-02T07:27:44.821" v="14858" actId="20577"/>
        <pc:sldMkLst>
          <pc:docMk/>
          <pc:sldMk cId="1856179194" sldId="645"/>
        </pc:sldMkLst>
        <pc:spChg chg="mod">
          <ac:chgData name="Watanabe Go" userId="eca159047afb4479" providerId="LiveId" clId="{891F4B79-3438-4DF1-9009-0B38DCFFFE1A}" dt="2023-06-02T05:00:58.134" v="9352" actId="20577"/>
          <ac:spMkLst>
            <pc:docMk/>
            <pc:sldMk cId="1856179194" sldId="645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27:44.821" v="14858" actId="20577"/>
          <ac:spMkLst>
            <pc:docMk/>
            <pc:sldMk cId="1856179194" sldId="645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6:51.182" v="10832"/>
          <ac:spMkLst>
            <pc:docMk/>
            <pc:sldMk cId="1856179194" sldId="645"/>
            <ac:spMk id="5" creationId="{F7A46DFF-6B6B-7F8C-3CFF-BF9B31590953}"/>
          </ac:spMkLst>
        </pc:spChg>
        <pc:picChg chg="add mod">
          <ac:chgData name="Watanabe Go" userId="eca159047afb4479" providerId="LiveId" clId="{891F4B79-3438-4DF1-9009-0B38DCFFFE1A}" dt="2023-06-02T05:47:18.173" v="10453" actId="1076"/>
          <ac:picMkLst>
            <pc:docMk/>
            <pc:sldMk cId="1856179194" sldId="645"/>
            <ac:picMk id="6" creationId="{877D334B-CE7E-AB12-E502-A9F21451F362}"/>
          </ac:picMkLst>
        </pc:picChg>
      </pc:sldChg>
      <pc:sldChg chg="addSp modSp add mod">
        <pc:chgData name="Watanabe Go" userId="eca159047afb4479" providerId="LiveId" clId="{891F4B79-3438-4DF1-9009-0B38DCFFFE1A}" dt="2023-06-02T06:02:43.473" v="11172"/>
        <pc:sldMkLst>
          <pc:docMk/>
          <pc:sldMk cId="3381330997" sldId="646"/>
        </pc:sldMkLst>
        <pc:spChg chg="mod">
          <ac:chgData name="Watanabe Go" userId="eca159047afb4479" providerId="LiveId" clId="{891F4B79-3438-4DF1-9009-0B38DCFFFE1A}" dt="2023-06-02T05:12:03.817" v="9676"/>
          <ac:spMkLst>
            <pc:docMk/>
            <pc:sldMk cId="3381330997" sldId="646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42:55.714" v="10207"/>
          <ac:spMkLst>
            <pc:docMk/>
            <pc:sldMk cId="3381330997" sldId="646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02:43.473" v="11172"/>
          <ac:spMkLst>
            <pc:docMk/>
            <pc:sldMk cId="3381330997" sldId="646"/>
            <ac:spMk id="5" creationId="{0ABE3D83-4F11-C99E-6A11-D5E37F2FFA2C}"/>
          </ac:spMkLst>
        </pc:spChg>
        <pc:picChg chg="add mod">
          <ac:chgData name="Watanabe Go" userId="eca159047afb4479" providerId="LiveId" clId="{891F4B79-3438-4DF1-9009-0B38DCFFFE1A}" dt="2023-06-02T05:58:20.200" v="10833"/>
          <ac:picMkLst>
            <pc:docMk/>
            <pc:sldMk cId="3381330997" sldId="646"/>
            <ac:picMk id="6" creationId="{7CF08894-65A9-A047-10DF-84AFFCF6583F}"/>
          </ac:picMkLst>
        </pc:picChg>
      </pc:sldChg>
      <pc:sldChg chg="addSp delSp modSp add mod ord">
        <pc:chgData name="Watanabe Go" userId="eca159047afb4479" providerId="LiveId" clId="{891F4B79-3438-4DF1-9009-0B38DCFFFE1A}" dt="2023-06-02T05:55:47.080" v="10661"/>
        <pc:sldMkLst>
          <pc:docMk/>
          <pc:sldMk cId="1936747938" sldId="647"/>
        </pc:sldMkLst>
        <pc:spChg chg="mod">
          <ac:chgData name="Watanabe Go" userId="eca159047afb4479" providerId="LiveId" clId="{891F4B79-3438-4DF1-9009-0B38DCFFFE1A}" dt="2023-06-02T05:09:10.377" v="9597"/>
          <ac:spMkLst>
            <pc:docMk/>
            <pc:sldMk cId="1936747938" sldId="647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6:39.386" v="10071" actId="20577"/>
          <ac:spMkLst>
            <pc:docMk/>
            <pc:sldMk cId="1936747938" sldId="647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5:47.080" v="10661"/>
          <ac:spMkLst>
            <pc:docMk/>
            <pc:sldMk cId="1936747938" sldId="647"/>
            <ac:spMk id="5" creationId="{EF7C6F20-E9C6-9E3B-3EE1-C7FB2AD73BBA}"/>
          </ac:spMkLst>
        </pc:spChg>
        <pc:picChg chg="add mod">
          <ac:chgData name="Watanabe Go" userId="eca159047afb4479" providerId="LiveId" clId="{891F4B79-3438-4DF1-9009-0B38DCFFFE1A}" dt="2023-06-02T05:47:34.514" v="10457"/>
          <ac:picMkLst>
            <pc:docMk/>
            <pc:sldMk cId="1936747938" sldId="647"/>
            <ac:picMk id="6" creationId="{495D3273-CD93-250B-B839-8C1C276238EF}"/>
          </ac:picMkLst>
        </pc:picChg>
        <pc:picChg chg="add del mod">
          <ac:chgData name="Watanabe Go" userId="eca159047afb4479" providerId="LiveId" clId="{891F4B79-3438-4DF1-9009-0B38DCFFFE1A}" dt="2023-06-02T05:47:34.020" v="10456" actId="478"/>
          <ac:picMkLst>
            <pc:docMk/>
            <pc:sldMk cId="1936747938" sldId="647"/>
            <ac:picMk id="2050" creationId="{646A106A-99C1-2F18-E138-D1560B526BBF}"/>
          </ac:picMkLst>
        </pc:picChg>
      </pc:sldChg>
      <pc:sldChg chg="addSp delSp modSp add mod">
        <pc:chgData name="Watanabe Go" userId="eca159047afb4479" providerId="LiveId" clId="{891F4B79-3438-4DF1-9009-0B38DCFFFE1A}" dt="2023-06-02T07:13:21.329" v="13767"/>
        <pc:sldMkLst>
          <pc:docMk/>
          <pc:sldMk cId="3010855234" sldId="648"/>
        </pc:sldMkLst>
        <pc:spChg chg="mod">
          <ac:chgData name="Watanabe Go" userId="eca159047afb4479" providerId="LiveId" clId="{891F4B79-3438-4DF1-9009-0B38DCFFFE1A}" dt="2023-06-02T05:14:00.081" v="9703"/>
          <ac:spMkLst>
            <pc:docMk/>
            <pc:sldMk cId="3010855234" sldId="648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13:21.329" v="13767"/>
          <ac:spMkLst>
            <pc:docMk/>
            <pc:sldMk cId="3010855234" sldId="648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10:36.074" v="11543" actId="21"/>
          <ac:spMkLst>
            <pc:docMk/>
            <pc:sldMk cId="3010855234" sldId="648"/>
            <ac:spMk id="5" creationId="{134FC9F3-7A3A-F3EE-DD79-BB5AE2FBAAEA}"/>
          </ac:spMkLst>
        </pc:spChg>
        <pc:spChg chg="add del mod">
          <ac:chgData name="Watanabe Go" userId="eca159047afb4479" providerId="LiveId" clId="{891F4B79-3438-4DF1-9009-0B38DCFFFE1A}" dt="2023-06-02T06:08:15.180" v="11456"/>
          <ac:spMkLst>
            <pc:docMk/>
            <pc:sldMk cId="3010855234" sldId="648"/>
            <ac:spMk id="8" creationId="{A4EF0C9B-05F2-76DF-19A9-9456496136E9}"/>
          </ac:spMkLst>
        </pc:spChg>
        <pc:spChg chg="add del mod">
          <ac:chgData name="Watanabe Go" userId="eca159047afb4479" providerId="LiveId" clId="{891F4B79-3438-4DF1-9009-0B38DCFFFE1A}" dt="2023-06-02T06:08:21.927" v="11458"/>
          <ac:spMkLst>
            <pc:docMk/>
            <pc:sldMk cId="3010855234" sldId="648"/>
            <ac:spMk id="10" creationId="{B2A9D087-CC6C-71E2-4380-7140F47EFF76}"/>
          </ac:spMkLst>
        </pc:spChg>
        <pc:spChg chg="add del">
          <ac:chgData name="Watanabe Go" userId="eca159047afb4479" providerId="LiveId" clId="{891F4B79-3438-4DF1-9009-0B38DCFFFE1A}" dt="2023-06-02T06:09:12.706" v="11460"/>
          <ac:spMkLst>
            <pc:docMk/>
            <pc:sldMk cId="3010855234" sldId="648"/>
            <ac:spMk id="11" creationId="{61989C13-F0A1-7212-4FB8-300CADF450A6}"/>
          </ac:spMkLst>
        </pc:spChg>
        <pc:spChg chg="add del mod">
          <ac:chgData name="Watanabe Go" userId="eca159047afb4479" providerId="LiveId" clId="{891F4B79-3438-4DF1-9009-0B38DCFFFE1A}" dt="2023-06-02T06:09:26.719" v="11494" actId="21"/>
          <ac:spMkLst>
            <pc:docMk/>
            <pc:sldMk cId="3010855234" sldId="648"/>
            <ac:spMk id="12" creationId="{703952E7-482C-F371-6E1B-F5C900675D2B}"/>
          </ac:spMkLst>
        </pc:spChg>
        <pc:spChg chg="add mod">
          <ac:chgData name="Watanabe Go" userId="eca159047afb4479" providerId="LiveId" clId="{891F4B79-3438-4DF1-9009-0B38DCFFFE1A}" dt="2023-06-02T06:10:42.307" v="11545" actId="14100"/>
          <ac:spMkLst>
            <pc:docMk/>
            <pc:sldMk cId="3010855234" sldId="648"/>
            <ac:spMk id="16" creationId="{337B6B17-802A-E076-8398-B0DF4FD2B8DC}"/>
          </ac:spMkLst>
        </pc:spChg>
        <pc:graphicFrameChg chg="add del mod">
          <ac:chgData name="Watanabe Go" userId="eca159047afb4479" providerId="LiveId" clId="{891F4B79-3438-4DF1-9009-0B38DCFFFE1A}" dt="2023-06-02T06:08:15.180" v="11456"/>
          <ac:graphicFrameMkLst>
            <pc:docMk/>
            <pc:sldMk cId="3010855234" sldId="648"/>
            <ac:graphicFrameMk id="7" creationId="{83C97DBF-A146-3B46-0A10-862697DDE7C8}"/>
          </ac:graphicFrameMkLst>
        </pc:graphicFrameChg>
        <pc:graphicFrameChg chg="add del mod">
          <ac:chgData name="Watanabe Go" userId="eca159047afb4479" providerId="LiveId" clId="{891F4B79-3438-4DF1-9009-0B38DCFFFE1A}" dt="2023-06-02T06:08:21.927" v="11458"/>
          <ac:graphicFrameMkLst>
            <pc:docMk/>
            <pc:sldMk cId="3010855234" sldId="648"/>
            <ac:graphicFrameMk id="9" creationId="{C6700140-97A1-2052-62D0-E19CAF9E9AB1}"/>
          </ac:graphicFrameMkLst>
        </pc:graphicFrameChg>
        <pc:picChg chg="add del mod">
          <ac:chgData name="Watanabe Go" userId="eca159047afb4479" providerId="LiveId" clId="{891F4B79-3438-4DF1-9009-0B38DCFFFE1A}" dt="2023-06-02T06:10:33.144" v="11542" actId="478"/>
          <ac:picMkLst>
            <pc:docMk/>
            <pc:sldMk cId="3010855234" sldId="648"/>
            <ac:picMk id="6" creationId="{C959C9E4-46BA-D1B3-481B-37FF0F1DA7A2}"/>
          </ac:picMkLst>
        </pc:picChg>
        <pc:picChg chg="add del mod">
          <ac:chgData name="Watanabe Go" userId="eca159047afb4479" providerId="LiveId" clId="{891F4B79-3438-4DF1-9009-0B38DCFFFE1A}" dt="2023-06-02T06:09:44.452" v="11529" actId="478"/>
          <ac:picMkLst>
            <pc:docMk/>
            <pc:sldMk cId="3010855234" sldId="648"/>
            <ac:picMk id="13" creationId="{E41B9073-5660-9FE5-8F44-DCA233F7EAC8}"/>
          </ac:picMkLst>
        </pc:picChg>
        <pc:picChg chg="add mod">
          <ac:chgData name="Watanabe Go" userId="eca159047afb4479" providerId="LiveId" clId="{891F4B79-3438-4DF1-9009-0B38DCFFFE1A}" dt="2023-06-02T06:10:28.501" v="11541" actId="1035"/>
          <ac:picMkLst>
            <pc:docMk/>
            <pc:sldMk cId="3010855234" sldId="648"/>
            <ac:picMk id="15" creationId="{652FFA76-DD04-8D0E-B8C6-25D7145E5047}"/>
          </ac:picMkLst>
        </pc:picChg>
      </pc:sldChg>
      <pc:sldChg chg="addSp modSp add mod">
        <pc:chgData name="Watanabe Go" userId="eca159047afb4479" providerId="LiveId" clId="{891F4B79-3438-4DF1-9009-0B38DCFFFE1A}" dt="2023-06-02T06:22:38.886" v="11828"/>
        <pc:sldMkLst>
          <pc:docMk/>
          <pc:sldMk cId="1828684244" sldId="649"/>
        </pc:sldMkLst>
        <pc:spChg chg="mod">
          <ac:chgData name="Watanabe Go" userId="eca159047afb4479" providerId="LiveId" clId="{891F4B79-3438-4DF1-9009-0B38DCFFFE1A}" dt="2023-06-02T05:14:16.602" v="9704"/>
          <ac:spMkLst>
            <pc:docMk/>
            <pc:sldMk cId="1828684244" sldId="649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5:57.741" v="10018"/>
          <ac:spMkLst>
            <pc:docMk/>
            <pc:sldMk cId="1828684244" sldId="649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22:38.886" v="11828"/>
          <ac:spMkLst>
            <pc:docMk/>
            <pc:sldMk cId="1828684244" sldId="649"/>
            <ac:spMk id="5" creationId="{CA62C888-F7AD-78D0-7945-5952673CCA62}"/>
          </ac:spMkLst>
        </pc:spChg>
        <pc:picChg chg="add mod">
          <ac:chgData name="Watanabe Go" userId="eca159047afb4479" providerId="LiveId" clId="{891F4B79-3438-4DF1-9009-0B38DCFFFE1A}" dt="2023-06-02T06:13:31.566" v="11546"/>
          <ac:picMkLst>
            <pc:docMk/>
            <pc:sldMk cId="1828684244" sldId="649"/>
            <ac:picMk id="6" creationId="{F236B103-00CD-E8BE-94F2-547A531B2B32}"/>
          </ac:picMkLst>
        </pc:picChg>
      </pc:sldChg>
      <pc:sldChg chg="addSp delSp modSp add mod">
        <pc:chgData name="Watanabe Go" userId="eca159047afb4479" providerId="LiveId" clId="{891F4B79-3438-4DF1-9009-0B38DCFFFE1A}" dt="2023-06-02T06:36:12.995" v="12207" actId="20577"/>
        <pc:sldMkLst>
          <pc:docMk/>
          <pc:sldMk cId="501204316" sldId="650"/>
        </pc:sldMkLst>
        <pc:spChg chg="mod">
          <ac:chgData name="Watanabe Go" userId="eca159047afb4479" providerId="LiveId" clId="{891F4B79-3438-4DF1-9009-0B38DCFFFE1A}" dt="2023-06-02T05:15:49.714" v="9767"/>
          <ac:spMkLst>
            <pc:docMk/>
            <pc:sldMk cId="501204316" sldId="650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36:12.995" v="12207" actId="20577"/>
          <ac:spMkLst>
            <pc:docMk/>
            <pc:sldMk cId="501204316" sldId="650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5:41:39.937" v="10188" actId="478"/>
          <ac:spMkLst>
            <pc:docMk/>
            <pc:sldMk cId="501204316" sldId="650"/>
            <ac:spMk id="5" creationId="{32ADCB05-3657-CBDE-3299-1F92AE65A691}"/>
          </ac:spMkLst>
        </pc:spChg>
        <pc:spChg chg="add mod">
          <ac:chgData name="Watanabe Go" userId="eca159047afb4479" providerId="LiveId" clId="{891F4B79-3438-4DF1-9009-0B38DCFFFE1A}" dt="2023-06-02T06:35:15.352" v="12092" actId="14100"/>
          <ac:spMkLst>
            <pc:docMk/>
            <pc:sldMk cId="501204316" sldId="650"/>
            <ac:spMk id="6" creationId="{CEF7B325-808A-85D1-EB42-D418ECDF3047}"/>
          </ac:spMkLst>
        </pc:spChg>
        <pc:spChg chg="add mod">
          <ac:chgData name="Watanabe Go" userId="eca159047afb4479" providerId="LiveId" clId="{891F4B79-3438-4DF1-9009-0B38DCFFFE1A}" dt="2023-06-02T06:34:05.569" v="12075" actId="404"/>
          <ac:spMkLst>
            <pc:docMk/>
            <pc:sldMk cId="501204316" sldId="650"/>
            <ac:spMk id="7" creationId="{270E5F97-7985-28C4-E745-0CB209771E3A}"/>
          </ac:spMkLst>
        </pc:spChg>
        <pc:picChg chg="add mod">
          <ac:chgData name="Watanabe Go" userId="eca159047afb4479" providerId="LiveId" clId="{891F4B79-3438-4DF1-9009-0B38DCFFFE1A}" dt="2023-06-02T06:28:56.020" v="11831"/>
          <ac:picMkLst>
            <pc:docMk/>
            <pc:sldMk cId="501204316" sldId="650"/>
            <ac:picMk id="8" creationId="{E87C4111-D641-3E5E-245E-E5845F4A3148}"/>
          </ac:picMkLst>
        </pc:picChg>
      </pc:sldChg>
      <pc:sldChg chg="addSp delSp modSp add mod">
        <pc:chgData name="Watanabe Go" userId="eca159047afb4479" providerId="LiveId" clId="{891F4B79-3438-4DF1-9009-0B38DCFFFE1A}" dt="2023-06-02T06:47:10.792" v="12884" actId="20577"/>
        <pc:sldMkLst>
          <pc:docMk/>
          <pc:sldMk cId="134683459" sldId="651"/>
        </pc:sldMkLst>
        <pc:spChg chg="mod">
          <ac:chgData name="Watanabe Go" userId="eca159047afb4479" providerId="LiveId" clId="{891F4B79-3438-4DF1-9009-0B38DCFFFE1A}" dt="2023-06-02T05:16:28.441" v="9786" actId="20577"/>
          <ac:spMkLst>
            <pc:docMk/>
            <pc:sldMk cId="134683459" sldId="651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47:10.792" v="12884" actId="20577"/>
          <ac:spMkLst>
            <pc:docMk/>
            <pc:sldMk cId="134683459" sldId="651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36:32.086" v="12208" actId="478"/>
          <ac:spMkLst>
            <pc:docMk/>
            <pc:sldMk cId="134683459" sldId="651"/>
            <ac:spMk id="5" creationId="{88E43971-6D11-92A7-091E-833B90B12748}"/>
          </ac:spMkLst>
        </pc:spChg>
        <pc:spChg chg="add mod">
          <ac:chgData name="Watanabe Go" userId="eca159047afb4479" providerId="LiveId" clId="{891F4B79-3438-4DF1-9009-0B38DCFFFE1A}" dt="2023-06-02T06:47:01.193" v="12874" actId="20577"/>
          <ac:spMkLst>
            <pc:docMk/>
            <pc:sldMk cId="134683459" sldId="651"/>
            <ac:spMk id="6" creationId="{C3F090D2-A43D-3044-F2C0-5AC5DE40F123}"/>
          </ac:spMkLst>
        </pc:spChg>
        <pc:picChg chg="add mod">
          <ac:chgData name="Watanabe Go" userId="eca159047afb4479" providerId="LiveId" clId="{891F4B79-3438-4DF1-9009-0B38DCFFFE1A}" dt="2023-06-02T06:36:32.702" v="12209"/>
          <ac:picMkLst>
            <pc:docMk/>
            <pc:sldMk cId="134683459" sldId="651"/>
            <ac:picMk id="7" creationId="{9C17A4E3-E462-08C1-210D-DEFB31B2C743}"/>
          </ac:picMkLst>
        </pc:picChg>
      </pc:sldChg>
      <pc:sldChg chg="addSp modSp add mod">
        <pc:chgData name="Watanabe Go" userId="eca159047afb4479" providerId="LiveId" clId="{891F4B79-3438-4DF1-9009-0B38DCFFFE1A}" dt="2023-06-02T06:59:22.291" v="13169" actId="20577"/>
        <pc:sldMkLst>
          <pc:docMk/>
          <pc:sldMk cId="2191107873" sldId="652"/>
        </pc:sldMkLst>
        <pc:spChg chg="mod">
          <ac:chgData name="Watanabe Go" userId="eca159047afb4479" providerId="LiveId" clId="{891F4B79-3438-4DF1-9009-0B38DCFFFE1A}" dt="2023-06-02T05:23:46.345" v="9834"/>
          <ac:spMkLst>
            <pc:docMk/>
            <pc:sldMk cId="2191107873" sldId="652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54:08.342" v="12996" actId="20577"/>
          <ac:spMkLst>
            <pc:docMk/>
            <pc:sldMk cId="2191107873" sldId="652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59:22.291" v="13169" actId="20577"/>
          <ac:spMkLst>
            <pc:docMk/>
            <pc:sldMk cId="2191107873" sldId="652"/>
            <ac:spMk id="5" creationId="{0BFF330D-1F4B-554D-78E1-4A4AC333C76F}"/>
          </ac:spMkLst>
        </pc:spChg>
        <pc:picChg chg="add mod">
          <ac:chgData name="Watanabe Go" userId="eca159047afb4479" providerId="LiveId" clId="{891F4B79-3438-4DF1-9009-0B38DCFFFE1A}" dt="2023-06-02T06:47:22.702" v="12885"/>
          <ac:picMkLst>
            <pc:docMk/>
            <pc:sldMk cId="2191107873" sldId="652"/>
            <ac:picMk id="6" creationId="{68BB152B-9453-7E44-311B-59E81EB5F441}"/>
          </ac:picMkLst>
        </pc:picChg>
        <pc:picChg chg="add mod">
          <ac:chgData name="Watanabe Go" userId="eca159047afb4479" providerId="LiveId" clId="{891F4B79-3438-4DF1-9009-0B38DCFFFE1A}" dt="2023-06-02T06:57:56.861" v="13033" actId="14100"/>
          <ac:picMkLst>
            <pc:docMk/>
            <pc:sldMk cId="2191107873" sldId="652"/>
            <ac:picMk id="8" creationId="{82112470-624A-35D5-C209-DF0D5DFFC1E3}"/>
          </ac:picMkLst>
        </pc:picChg>
      </pc:sldChg>
      <pc:sldChg chg="addSp delSp modSp add mod">
        <pc:chgData name="Watanabe Go" userId="eca159047afb4479" providerId="LiveId" clId="{891F4B79-3438-4DF1-9009-0B38DCFFFE1A}" dt="2023-06-02T07:10:32.103" v="13690"/>
        <pc:sldMkLst>
          <pc:docMk/>
          <pc:sldMk cId="3629863349" sldId="653"/>
        </pc:sldMkLst>
        <pc:spChg chg="mod">
          <ac:chgData name="Watanabe Go" userId="eca159047afb4479" providerId="LiveId" clId="{891F4B79-3438-4DF1-9009-0B38DCFFFE1A}" dt="2023-06-02T05:23:59.455" v="9837" actId="20577"/>
          <ac:spMkLst>
            <pc:docMk/>
            <pc:sldMk cId="3629863349" sldId="653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06:33.852" v="13509"/>
          <ac:spMkLst>
            <pc:docMk/>
            <pc:sldMk cId="3629863349" sldId="653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7:10:32.103" v="13690"/>
          <ac:spMkLst>
            <pc:docMk/>
            <pc:sldMk cId="3629863349" sldId="653"/>
            <ac:spMk id="5" creationId="{7B0C2646-CD80-BCEB-7FE3-CC6DD54E000F}"/>
          </ac:spMkLst>
        </pc:spChg>
        <pc:spChg chg="add mod">
          <ac:chgData name="Watanabe Go" userId="eca159047afb4479" providerId="LiveId" clId="{891F4B79-3438-4DF1-9009-0B38DCFFFE1A}" dt="2023-06-02T07:08:11.440" v="13673" actId="14100"/>
          <ac:spMkLst>
            <pc:docMk/>
            <pc:sldMk cId="3629863349" sldId="653"/>
            <ac:spMk id="6" creationId="{C620D52D-37F5-7CFF-37FF-199BC52B3FA1}"/>
          </ac:spMkLst>
        </pc:spChg>
        <pc:picChg chg="add del mod">
          <ac:chgData name="Watanabe Go" userId="eca159047afb4479" providerId="LiveId" clId="{891F4B79-3438-4DF1-9009-0B38DCFFFE1A}" dt="2023-06-02T07:07:59.782" v="13669" actId="478"/>
          <ac:picMkLst>
            <pc:docMk/>
            <pc:sldMk cId="3629863349" sldId="653"/>
            <ac:picMk id="7" creationId="{2508F359-A7D8-31A6-BD41-7539C38921F3}"/>
          </ac:picMkLst>
        </pc:picChg>
        <pc:picChg chg="add del">
          <ac:chgData name="Watanabe Go" userId="eca159047afb4479" providerId="LiveId" clId="{891F4B79-3438-4DF1-9009-0B38DCFFFE1A}" dt="2023-06-02T07:01:44.424" v="13172" actId="478"/>
          <ac:picMkLst>
            <pc:docMk/>
            <pc:sldMk cId="3629863349" sldId="653"/>
            <ac:picMk id="7170" creationId="{5AF8D7A0-70BC-3DFD-CC69-18171568E7BC}"/>
          </ac:picMkLst>
        </pc:picChg>
        <pc:picChg chg="add mod">
          <ac:chgData name="Watanabe Go" userId="eca159047afb4479" providerId="LiveId" clId="{891F4B79-3438-4DF1-9009-0B38DCFFFE1A}" dt="2023-06-02T07:08:03.810" v="13670" actId="1076"/>
          <ac:picMkLst>
            <pc:docMk/>
            <pc:sldMk cId="3629863349" sldId="653"/>
            <ac:picMk id="7172" creationId="{FCCDD205-2082-1B6B-EDBE-905B6CE088D2}"/>
          </ac:picMkLst>
        </pc:picChg>
      </pc:sldChg>
      <pc:sldChg chg="addSp delSp modSp new mod modClrScheme chgLayout">
        <pc:chgData name="Watanabe Go" userId="eca159047afb4479" providerId="LiveId" clId="{891F4B79-3438-4DF1-9009-0B38DCFFFE1A}" dt="2023-06-02T07:21:26.743" v="14010"/>
        <pc:sldMkLst>
          <pc:docMk/>
          <pc:sldMk cId="433484654" sldId="654"/>
        </pc:sldMkLst>
        <pc:spChg chg="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2" creationId="{CDB5790B-8F74-D22A-E3CD-13CDC9316570}"/>
          </ac:spMkLst>
        </pc:spChg>
        <pc:spChg chg="del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3" creationId="{9FFE6531-23EF-5B8C-7391-2E383C7C70D0}"/>
          </ac:spMkLst>
        </pc:spChg>
        <pc:spChg chg="add mod ord">
          <ac:chgData name="Watanabe Go" userId="eca159047afb4479" providerId="LiveId" clId="{891F4B79-3438-4DF1-9009-0B38DCFFFE1A}" dt="2023-06-02T07:21:26.743" v="14010"/>
          <ac:spMkLst>
            <pc:docMk/>
            <pc:sldMk cId="433484654" sldId="654"/>
            <ac:spMk id="4" creationId="{7FD60B0F-ED83-4491-7CF0-C499819AECDA}"/>
          </ac:spMkLst>
        </pc:spChg>
        <pc:spChg chg="add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5" creationId="{436BF36B-69ED-AFEC-27F1-E0E34EDB2BBC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2T07:34:23.746" v="15084"/>
        <pc:sldMkLst>
          <pc:docMk/>
          <pc:sldMk cId="2951863460" sldId="655"/>
        </pc:sldMkLst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2" creationId="{F300FC19-271F-8090-677A-92849600F49B}"/>
          </ac:spMkLst>
        </pc:spChg>
        <pc:spChg chg="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3" creationId="{CAAB26CD-4DA8-42FB-3E37-C1AD82057E56}"/>
          </ac:spMkLst>
        </pc:spChg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4" creationId="{FA2EF1D9-DB75-247A-AB58-216B16C9BF85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5" creationId="{F06D66B3-9C17-25BD-BCE6-A471AF0F3AD9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6" creationId="{305F033F-7AA6-E7B9-E8E7-9C223F74A754}"/>
          </ac:spMkLst>
        </pc:spChg>
        <pc:spChg chg="add mod ord">
          <ac:chgData name="Watanabe Go" userId="eca159047afb4479" providerId="LiveId" clId="{891F4B79-3438-4DF1-9009-0B38DCFFFE1A}" dt="2023-06-02T07:34:23.746" v="15084"/>
          <ac:spMkLst>
            <pc:docMk/>
            <pc:sldMk cId="2951863460" sldId="655"/>
            <ac:spMk id="7" creationId="{FD12E119-FDD8-B6CD-FD1E-08CDE4B6E223}"/>
          </ac:spMkLst>
        </pc:spChg>
        <pc:spChg chg="add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8" creationId="{0D67CFDA-D42B-B992-791B-D6900ED222AA}"/>
          </ac:spMkLst>
        </pc:spChg>
      </pc:sldChg>
    </pc:docChg>
  </pc:docChgLst>
  <pc:docChgLst>
    <pc:chgData name="Watanabe Go" userId="eca159047afb4479" providerId="LiveId" clId="{B0CA1176-C50A-4E17-945B-FF830D1C183B}"/>
    <pc:docChg chg="undo custSel addSld delSld modSld sldOrd">
      <pc:chgData name="Watanabe Go" userId="eca159047afb4479" providerId="LiveId" clId="{B0CA1176-C50A-4E17-945B-FF830D1C183B}" dt="2023-08-11T16:08:59.843" v="6157"/>
      <pc:docMkLst>
        <pc:docMk/>
      </pc:docMkLst>
      <pc:sldChg chg="modSp mod">
        <pc:chgData name="Watanabe Go" userId="eca159047afb4479" providerId="LiveId" clId="{B0CA1176-C50A-4E17-945B-FF830D1C183B}" dt="2023-08-10T07:09:05.810" v="4316" actId="20577"/>
        <pc:sldMkLst>
          <pc:docMk/>
          <pc:sldMk cId="200465851" sldId="486"/>
        </pc:sldMkLst>
        <pc:spChg chg="mod">
          <ac:chgData name="Watanabe Go" userId="eca159047afb4479" providerId="LiveId" clId="{B0CA1176-C50A-4E17-945B-FF830D1C183B}" dt="2023-08-10T03:22:03.561" v="146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B0CA1176-C50A-4E17-945B-FF830D1C183B}" dt="2023-08-10T07:09:05.810" v="431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B0CA1176-C50A-4E17-945B-FF830D1C183B}" dt="2023-08-10T03:21:29.073" v="68" actId="20577"/>
        <pc:sldMkLst>
          <pc:docMk/>
          <pc:sldMk cId="3081086407" sldId="657"/>
        </pc:sldMkLst>
        <pc:spChg chg="mod">
          <ac:chgData name="Watanabe Go" userId="eca159047afb4479" providerId="LiveId" clId="{B0CA1176-C50A-4E17-945B-FF830D1C183B}" dt="2023-08-10T03:20:45.443" v="60" actId="20577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B0CA1176-C50A-4E17-945B-FF830D1C183B}" dt="2023-08-10T03:21:29.073" v="68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modSp mod">
        <pc:chgData name="Watanabe Go" userId="eca159047afb4479" providerId="LiveId" clId="{B0CA1176-C50A-4E17-945B-FF830D1C183B}" dt="2023-08-10T07:45:52.920" v="5432"/>
        <pc:sldMkLst>
          <pc:docMk/>
          <pc:sldMk cId="156364852" sldId="719"/>
        </pc:sldMkLst>
        <pc:spChg chg="mod">
          <ac:chgData name="Watanabe Go" userId="eca159047afb4479" providerId="LiveId" clId="{B0CA1176-C50A-4E17-945B-FF830D1C183B}" dt="2023-08-10T07:45:52.920" v="5432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mod">
        <pc:chgData name="Watanabe Go" userId="eca159047afb4479" providerId="LiveId" clId="{B0CA1176-C50A-4E17-945B-FF830D1C183B}" dt="2023-08-10T08:01:25.789" v="5693" actId="478"/>
        <pc:sldMkLst>
          <pc:docMk/>
          <pc:sldMk cId="4048325944" sldId="720"/>
        </pc:sldMkLst>
        <pc:spChg chg="mod">
          <ac:chgData name="Watanabe Go" userId="eca159047afb4479" providerId="LiveId" clId="{B0CA1176-C50A-4E17-945B-FF830D1C183B}" dt="2023-08-10T03:23:45.734" v="228" actId="20577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B0CA1176-C50A-4E17-945B-FF830D1C183B}" dt="2023-08-10T08:01:21.508" v="5692" actId="27636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B0CA1176-C50A-4E17-945B-FF830D1C183B}" dt="2023-08-10T08:01:25.789" v="5693" actId="478"/>
          <ac:spMkLst>
            <pc:docMk/>
            <pc:sldMk cId="4048325944" sldId="720"/>
            <ac:spMk id="11" creationId="{AD6B6549-8DF0-4C97-66A1-E144823F9712}"/>
          </ac:spMkLst>
        </pc:spChg>
        <pc:picChg chg="add del">
          <ac:chgData name="Watanabe Go" userId="eca159047afb4479" providerId="LiveId" clId="{B0CA1176-C50A-4E17-945B-FF830D1C183B}" dt="2023-08-10T03:29:25.239" v="235" actId="478"/>
          <ac:picMkLst>
            <pc:docMk/>
            <pc:sldMk cId="4048325944" sldId="720"/>
            <ac:picMk id="6" creationId="{64432842-AB71-BA05-E933-ED8197BBD099}"/>
          </ac:picMkLst>
        </pc:picChg>
        <pc:picChg chg="add mod">
          <ac:chgData name="Watanabe Go" userId="eca159047afb4479" providerId="LiveId" clId="{B0CA1176-C50A-4E17-945B-FF830D1C183B}" dt="2023-08-10T03:31:05.523" v="250" actId="14100"/>
          <ac:picMkLst>
            <pc:docMk/>
            <pc:sldMk cId="4048325944" sldId="720"/>
            <ac:picMk id="8" creationId="{AADE2746-5748-D068-E06C-A476CFBAECD2}"/>
          </ac:picMkLst>
        </pc:picChg>
        <pc:picChg chg="del">
          <ac:chgData name="Watanabe Go" userId="eca159047afb4479" providerId="LiveId" clId="{B0CA1176-C50A-4E17-945B-FF830D1C183B}" dt="2023-08-10T03:23:00.322" v="186" actId="478"/>
          <ac:picMkLst>
            <pc:docMk/>
            <pc:sldMk cId="4048325944" sldId="720"/>
            <ac:picMk id="8" creationId="{EE427B17-A6EE-294C-8852-DC58B60D7655}"/>
          </ac:picMkLst>
        </pc:picChg>
        <pc:picChg chg="add mod">
          <ac:chgData name="Watanabe Go" userId="eca159047afb4479" providerId="LiveId" clId="{B0CA1176-C50A-4E17-945B-FF830D1C183B}" dt="2023-08-10T03:31:07.599" v="251" actId="1076"/>
          <ac:picMkLst>
            <pc:docMk/>
            <pc:sldMk cId="4048325944" sldId="720"/>
            <ac:picMk id="10" creationId="{810DB3CB-FCE3-7D54-1EDD-DFC51EC60107}"/>
          </ac:picMkLst>
        </pc:picChg>
        <pc:picChg chg="add mod">
          <ac:chgData name="Watanabe Go" userId="eca159047afb4479" providerId="LiveId" clId="{B0CA1176-C50A-4E17-945B-FF830D1C183B}" dt="2023-08-10T03:30:56.101" v="247" actId="1076"/>
          <ac:picMkLst>
            <pc:docMk/>
            <pc:sldMk cId="4048325944" sldId="720"/>
            <ac:picMk id="1026" creationId="{41064086-018B-190B-DB46-62DC59AAB16B}"/>
          </ac:picMkLst>
        </pc:picChg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157242987" sldId="721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26181678" sldId="722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759536470" sldId="723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791410248" sldId="724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262108711" sldId="725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789341452" sldId="72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933882230" sldId="727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047539420" sldId="728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213137961" sldId="72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171773797" sldId="730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1729996681" sldId="731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972560330" sldId="732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126030295" sldId="733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584486151" sldId="734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23697589" sldId="73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82097426" sldId="737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31086432" sldId="738"/>
        </pc:sldMkLst>
      </pc:sldChg>
      <pc:sldChg chg="del">
        <pc:chgData name="Watanabe Go" userId="eca159047afb4479" providerId="LiveId" clId="{B0CA1176-C50A-4E17-945B-FF830D1C183B}" dt="2023-08-10T03:21:34.222" v="69" actId="47"/>
        <pc:sldMkLst>
          <pc:docMk/>
          <pc:sldMk cId="2418422646" sldId="73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055776861" sldId="740"/>
        </pc:sldMkLst>
      </pc:sldChg>
      <pc:sldChg chg="del">
        <pc:chgData name="Watanabe Go" userId="eca159047afb4479" providerId="LiveId" clId="{B0CA1176-C50A-4E17-945B-FF830D1C183B}" dt="2023-08-10T03:47:46.269" v="711" actId="47"/>
        <pc:sldMkLst>
          <pc:docMk/>
          <pc:sldMk cId="2603525393" sldId="741"/>
        </pc:sldMkLst>
      </pc:sldChg>
      <pc:sldChg chg="addSp delSp modSp new mod ord">
        <pc:chgData name="Watanabe Go" userId="eca159047afb4479" providerId="LiveId" clId="{B0CA1176-C50A-4E17-945B-FF830D1C183B}" dt="2023-08-10T07:28:12.273" v="4775" actId="14100"/>
        <pc:sldMkLst>
          <pc:docMk/>
          <pc:sldMk cId="597070366" sldId="742"/>
        </pc:sldMkLst>
        <pc:spChg chg="mod">
          <ac:chgData name="Watanabe Go" userId="eca159047afb4479" providerId="LiveId" clId="{B0CA1176-C50A-4E17-945B-FF830D1C183B}" dt="2023-08-10T05:03:06.049" v="2352" actId="20577"/>
          <ac:spMkLst>
            <pc:docMk/>
            <pc:sldMk cId="597070366" sldId="742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37.339" v="1970"/>
          <ac:spMkLst>
            <pc:docMk/>
            <pc:sldMk cId="597070366" sldId="742"/>
            <ac:spMk id="4" creationId="{CE0CB057-0433-626B-1748-4B4789CFDE96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5" creationId="{147B86EF-C5E9-85A1-530E-C701E05B5F1C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6" creationId="{1CA34563-955B-7DDD-A086-D1165C3DAFB5}"/>
          </ac:spMkLst>
        </pc:spChg>
        <pc:spChg chg="add del">
          <ac:chgData name="Watanabe Go" userId="eca159047afb4479" providerId="LiveId" clId="{B0CA1176-C50A-4E17-945B-FF830D1C183B}" dt="2023-08-10T03:39:21.482" v="491"/>
          <ac:spMkLst>
            <pc:docMk/>
            <pc:sldMk cId="597070366" sldId="742"/>
            <ac:spMk id="7" creationId="{F1CA72D3-E666-FD2B-1063-58F91C478750}"/>
          </ac:spMkLst>
        </pc:spChg>
        <pc:spChg chg="add del">
          <ac:chgData name="Watanabe Go" userId="eca159047afb4479" providerId="LiveId" clId="{B0CA1176-C50A-4E17-945B-FF830D1C183B}" dt="2023-08-10T03:39:24.530" v="494"/>
          <ac:spMkLst>
            <pc:docMk/>
            <pc:sldMk cId="597070366" sldId="742"/>
            <ac:spMk id="8" creationId="{1BF9851E-F979-EB76-B913-9BA510A4C07A}"/>
          </ac:spMkLst>
        </pc:spChg>
        <pc:spChg chg="add del">
          <ac:chgData name="Watanabe Go" userId="eca159047afb4479" providerId="LiveId" clId="{B0CA1176-C50A-4E17-945B-FF830D1C183B}" dt="2023-08-10T03:39:54.418" v="501"/>
          <ac:spMkLst>
            <pc:docMk/>
            <pc:sldMk cId="597070366" sldId="742"/>
            <ac:spMk id="9" creationId="{75FE74EA-5AC5-CFE6-5DF7-EE4B056BB165}"/>
          </ac:spMkLst>
        </pc:spChg>
        <pc:spChg chg="add del">
          <ac:chgData name="Watanabe Go" userId="eca159047afb4479" providerId="LiveId" clId="{B0CA1176-C50A-4E17-945B-FF830D1C183B}" dt="2023-08-10T03:39:56.682" v="503"/>
          <ac:spMkLst>
            <pc:docMk/>
            <pc:sldMk cId="597070366" sldId="742"/>
            <ac:spMk id="10" creationId="{FED2F5EA-7B82-C3E9-1332-F6FDD94D6742}"/>
          </ac:spMkLst>
        </pc:spChg>
        <pc:spChg chg="add mod">
          <ac:chgData name="Watanabe Go" userId="eca159047afb4479" providerId="LiveId" clId="{B0CA1176-C50A-4E17-945B-FF830D1C183B}" dt="2023-08-10T07:25:31.533" v="4680" actId="20577"/>
          <ac:spMkLst>
            <pc:docMk/>
            <pc:sldMk cId="597070366" sldId="742"/>
            <ac:spMk id="11" creationId="{3BED8AB1-E301-FAE4-3053-051948C3274B}"/>
          </ac:spMkLst>
        </pc:spChg>
        <pc:spChg chg="add del">
          <ac:chgData name="Watanabe Go" userId="eca159047afb4479" providerId="LiveId" clId="{B0CA1176-C50A-4E17-945B-FF830D1C183B}" dt="2023-08-10T03:42:25.151" v="590"/>
          <ac:spMkLst>
            <pc:docMk/>
            <pc:sldMk cId="597070366" sldId="742"/>
            <ac:spMk id="12" creationId="{4600EAAB-32E5-8627-127F-947457999912}"/>
          </ac:spMkLst>
        </pc:spChg>
        <pc:spChg chg="add del mod">
          <ac:chgData name="Watanabe Go" userId="eca159047afb4479" providerId="LiveId" clId="{B0CA1176-C50A-4E17-945B-FF830D1C183B}" dt="2023-08-10T03:47:04.834" v="639" actId="478"/>
          <ac:spMkLst>
            <pc:docMk/>
            <pc:sldMk cId="597070366" sldId="742"/>
            <ac:spMk id="13" creationId="{95FE7CC1-7EF9-B9BC-52FB-8FAC56917E3F}"/>
          </ac:spMkLst>
        </pc:spChg>
        <pc:spChg chg="add del mod">
          <ac:chgData name="Watanabe Go" userId="eca159047afb4479" providerId="LiveId" clId="{B0CA1176-C50A-4E17-945B-FF830D1C183B}" dt="2023-08-10T03:47:18.573" v="646" actId="21"/>
          <ac:spMkLst>
            <pc:docMk/>
            <pc:sldMk cId="597070366" sldId="742"/>
            <ac:spMk id="14" creationId="{48B12BBE-C1B4-44D8-C66C-3897ACE060A9}"/>
          </ac:spMkLst>
        </pc:spChg>
        <pc:spChg chg="add mod">
          <ac:chgData name="Watanabe Go" userId="eca159047afb4479" providerId="LiveId" clId="{B0CA1176-C50A-4E17-945B-FF830D1C183B}" dt="2023-08-10T05:02:10.948" v="2200" actId="14100"/>
          <ac:spMkLst>
            <pc:docMk/>
            <pc:sldMk cId="597070366" sldId="742"/>
            <ac:spMk id="15" creationId="{10404558-C0C9-E966-463A-9F5AB90AC402}"/>
          </ac:spMkLst>
        </pc:spChg>
        <pc:spChg chg="add mod">
          <ac:chgData name="Watanabe Go" userId="eca159047afb4479" providerId="LiveId" clId="{B0CA1176-C50A-4E17-945B-FF830D1C183B}" dt="2023-08-10T07:28:12.273" v="4775" actId="14100"/>
          <ac:spMkLst>
            <pc:docMk/>
            <pc:sldMk cId="597070366" sldId="742"/>
            <ac:spMk id="16" creationId="{460F6CCF-EE86-0E08-4B01-CBBDCE94E03C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8:00:59.026" v="5686" actId="21"/>
        <pc:sldMkLst>
          <pc:docMk/>
          <pc:sldMk cId="4258402284" sldId="743"/>
        </pc:sldMkLst>
        <pc:spChg chg="del mod ord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2" creationId="{97A520C8-7A03-4D58-977F-37AB4C086E3F}"/>
          </ac:spMkLst>
        </pc:spChg>
        <pc:spChg chg="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3" creationId="{7C27A852-D777-F69D-D927-0F6B2F70A3FB}"/>
          </ac:spMkLst>
        </pc:spChg>
        <pc:spChg chg="del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4" creationId="{7BF86748-801C-5FA7-D0C5-B8C655CC4278}"/>
          </ac:spMkLst>
        </pc:spChg>
        <pc:spChg chg="add del mod ord">
          <ac:chgData name="Watanabe Go" userId="eca159047afb4479" providerId="LiveId" clId="{B0CA1176-C50A-4E17-945B-FF830D1C183B}" dt="2023-08-10T06:54:10.618" v="4265"/>
          <ac:spMkLst>
            <pc:docMk/>
            <pc:sldMk cId="4258402284" sldId="743"/>
            <ac:spMk id="5" creationId="{5F66C2E4-897A-F079-3256-C52E642A5D9D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6" creationId="{FD630C41-4DEB-B826-DD28-154BF1B9A42E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7" creationId="{EF7651B7-6FDC-D7B9-C2A1-85CCB6B6039D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8" creationId="{49DF1A5B-6AB5-7ABB-3F1C-3A270B982545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9" creationId="{7B580C7F-A3A8-65F1-E073-28B46FBBB143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0" creationId="{2255B994-1F0B-73BD-E062-56F0B76FDB5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1" creationId="{1AA0040E-6DCE-2F19-ACD4-8C332D7379F3}"/>
          </ac:spMkLst>
        </pc:spChg>
        <pc:spChg chg="add del mod">
          <ac:chgData name="Watanabe Go" userId="eca159047afb4479" providerId="LiveId" clId="{B0CA1176-C50A-4E17-945B-FF830D1C183B}" dt="2023-08-10T03:33:41.113" v="350"/>
          <ac:spMkLst>
            <pc:docMk/>
            <pc:sldMk cId="4258402284" sldId="743"/>
            <ac:spMk id="12" creationId="{F8C8F0EB-8303-59B7-5F17-5FBEF3BF4D8B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3" creationId="{1FD3CB67-0D70-E2BF-2E6C-FFF05E26640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4" creationId="{EC8FB8FC-341D-7484-AA72-B9FBC36ED8DE}"/>
          </ac:spMkLst>
        </pc:spChg>
        <pc:spChg chg="add del mod">
          <ac:chgData name="Watanabe Go" userId="eca159047afb4479" providerId="LiveId" clId="{B0CA1176-C50A-4E17-945B-FF830D1C183B}" dt="2023-08-10T03:36:04.398" v="417" actId="478"/>
          <ac:spMkLst>
            <pc:docMk/>
            <pc:sldMk cId="4258402284" sldId="743"/>
            <ac:spMk id="15" creationId="{C79E8E8B-EBCF-F7D6-F026-F27B3EBEEF34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6" creationId="{7A9F739D-47C8-6107-D2E8-3083EAB82CFB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7" creationId="{3A6C8F12-01FD-8516-2895-7334CB8F8985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8" creationId="{EFE47B2A-60B0-4A2B-52B4-81CAE0A9F5A7}"/>
          </ac:spMkLst>
        </pc:spChg>
        <pc:spChg chg="add mod">
          <ac:chgData name="Watanabe Go" userId="eca159047afb4479" providerId="LiveId" clId="{B0CA1176-C50A-4E17-945B-FF830D1C183B}" dt="2023-08-10T07:59:55.257" v="5649" actId="1076"/>
          <ac:spMkLst>
            <pc:docMk/>
            <pc:sldMk cId="4258402284" sldId="743"/>
            <ac:spMk id="29" creationId="{02762572-E890-B7C2-996F-8123444FFDEE}"/>
          </ac:spMkLst>
        </pc:spChg>
        <pc:spChg chg="add del mod">
          <ac:chgData name="Watanabe Go" userId="eca159047afb4479" providerId="LiveId" clId="{B0CA1176-C50A-4E17-945B-FF830D1C183B}" dt="2023-08-10T08:00:59.026" v="5686" actId="21"/>
          <ac:spMkLst>
            <pc:docMk/>
            <pc:sldMk cId="4258402284" sldId="743"/>
            <ac:spMk id="30" creationId="{A884169B-A94B-FD39-0E71-A0A9238C0684}"/>
          </ac:spMkLst>
        </pc:spChg>
        <pc:picChg chg="add mod">
          <ac:chgData name="Watanabe Go" userId="eca159047afb4479" providerId="LiveId" clId="{B0CA1176-C50A-4E17-945B-FF830D1C183B}" dt="2023-08-10T07:22:19.701" v="4455" actId="1076"/>
          <ac:picMkLst>
            <pc:docMk/>
            <pc:sldMk cId="4258402284" sldId="743"/>
            <ac:picMk id="28" creationId="{A21E1CB8-36E3-D824-8BE0-11FE91117ED1}"/>
          </ac:picMkLst>
        </pc:pic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0" creationId="{BE50466C-9AD6-A87F-DDA4-42A95CAD68C8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1" creationId="{00D9F128-3264-9767-5979-8A7BE6D01172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4" creationId="{28E009F8-DAEB-9CFE-9D0F-6E3395DD8760}"/>
          </ac:cxnSpMkLst>
        </pc:cxnChg>
      </pc:sldChg>
      <pc:sldChg chg="addSp modSp add mod">
        <pc:chgData name="Watanabe Go" userId="eca159047afb4479" providerId="LiveId" clId="{B0CA1176-C50A-4E17-945B-FF830D1C183B}" dt="2023-08-10T07:08:32.378" v="4314" actId="20577"/>
        <pc:sldMkLst>
          <pc:docMk/>
          <pc:sldMk cId="1797815691" sldId="744"/>
        </pc:sldMkLst>
        <pc:spChg chg="mod">
          <ac:chgData name="Watanabe Go" userId="eca159047afb4479" providerId="LiveId" clId="{B0CA1176-C50A-4E17-945B-FF830D1C183B}" dt="2023-08-10T03:40:19.571" v="569"/>
          <ac:spMkLst>
            <pc:docMk/>
            <pc:sldMk cId="1797815691" sldId="744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18.838" v="1909" actId="20577"/>
          <ac:spMkLst>
            <pc:docMk/>
            <pc:sldMk cId="1797815691" sldId="744"/>
            <ac:spMk id="4" creationId="{CE0CB057-0433-626B-1748-4B4789CFDE96}"/>
          </ac:spMkLst>
        </pc:spChg>
        <pc:spChg chg="mod">
          <ac:chgData name="Watanabe Go" userId="eca159047afb4479" providerId="LiveId" clId="{B0CA1176-C50A-4E17-945B-FF830D1C183B}" dt="2023-08-10T07:07:21.431" v="4297" actId="1035"/>
          <ac:spMkLst>
            <pc:docMk/>
            <pc:sldMk cId="1797815691" sldId="744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7:08:32.378" v="4314" actId="20577"/>
          <ac:spMkLst>
            <pc:docMk/>
            <pc:sldMk cId="1797815691" sldId="744"/>
            <ac:spMk id="7" creationId="{D33EE0AD-E32C-B77C-8DAB-D5B3550038E9}"/>
          </ac:spMkLst>
        </pc:spChg>
      </pc:sldChg>
      <pc:sldChg chg="addSp delSp modSp add del mod">
        <pc:chgData name="Watanabe Go" userId="eca159047afb4479" providerId="LiveId" clId="{B0CA1176-C50A-4E17-945B-FF830D1C183B}" dt="2023-08-10T05:02:57.988" v="2342" actId="47"/>
        <pc:sldMkLst>
          <pc:docMk/>
          <pc:sldMk cId="1533711397" sldId="745"/>
        </pc:sldMkLst>
        <pc:spChg chg="mod">
          <ac:chgData name="Watanabe Go" userId="eca159047afb4479" providerId="LiveId" clId="{B0CA1176-C50A-4E17-945B-FF830D1C183B}" dt="2023-08-10T03:47:34.960" v="702" actId="20577"/>
          <ac:spMkLst>
            <pc:docMk/>
            <pc:sldMk cId="1533711397" sldId="745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5:00:24.401" v="2082"/>
          <ac:spMkLst>
            <pc:docMk/>
            <pc:sldMk cId="1533711397" sldId="745"/>
            <ac:spMk id="4" creationId="{CE0CB057-0433-626B-1748-4B4789CFDE96}"/>
          </ac:spMkLst>
        </pc:spChg>
        <pc:spChg chg="del mod">
          <ac:chgData name="Watanabe Go" userId="eca159047afb4479" providerId="LiveId" clId="{B0CA1176-C50A-4E17-945B-FF830D1C183B}" dt="2023-08-10T03:47:22.091" v="647" actId="478"/>
          <ac:spMkLst>
            <pc:docMk/>
            <pc:sldMk cId="1533711397" sldId="745"/>
            <ac:spMk id="5" creationId="{147B86EF-C5E9-85A1-530E-C701E05B5F1C}"/>
          </ac:spMkLst>
        </pc:spChg>
        <pc:spChg chg="del mod">
          <ac:chgData name="Watanabe Go" userId="eca159047afb4479" providerId="LiveId" clId="{B0CA1176-C50A-4E17-945B-FF830D1C183B}" dt="2023-08-10T05:01:19.318" v="2094" actId="21"/>
          <ac:spMkLst>
            <pc:docMk/>
            <pc:sldMk cId="1533711397" sldId="745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3:47:26.267" v="684" actId="1035"/>
          <ac:spMkLst>
            <pc:docMk/>
            <pc:sldMk cId="1533711397" sldId="745"/>
            <ac:spMk id="7" creationId="{59EA6B01-561B-A868-288A-A476AB0316BC}"/>
          </ac:spMkLst>
        </pc:spChg>
        <pc:spChg chg="add del">
          <ac:chgData name="Watanabe Go" userId="eca159047afb4479" providerId="LiveId" clId="{B0CA1176-C50A-4E17-945B-FF830D1C183B}" dt="2023-08-10T04:47:42.273" v="1869"/>
          <ac:spMkLst>
            <pc:docMk/>
            <pc:sldMk cId="1533711397" sldId="745"/>
            <ac:spMk id="8" creationId="{09832C44-747F-E0BA-4153-D1C8D8DBF7D5}"/>
          </ac:spMkLst>
        </pc:spChg>
        <pc:spChg chg="add mod">
          <ac:chgData name="Watanabe Go" userId="eca159047afb4479" providerId="LiveId" clId="{B0CA1176-C50A-4E17-945B-FF830D1C183B}" dt="2023-08-10T05:00:32.412" v="2084" actId="1076"/>
          <ac:spMkLst>
            <pc:docMk/>
            <pc:sldMk cId="1533711397" sldId="745"/>
            <ac:spMk id="9" creationId="{65A557A0-D13C-315E-C4F3-B168E76809E9}"/>
          </ac:spMkLst>
        </pc:spChg>
        <pc:spChg chg="del mod">
          <ac:chgData name="Watanabe Go" userId="eca159047afb4479" providerId="LiveId" clId="{B0CA1176-C50A-4E17-945B-FF830D1C183B}" dt="2023-08-10T04:16:28.955" v="1785" actId="21"/>
          <ac:spMkLst>
            <pc:docMk/>
            <pc:sldMk cId="1533711397" sldId="745"/>
            <ac:spMk id="11" creationId="{3BED8AB1-E301-FAE4-3053-051948C3274B}"/>
          </ac:spMkLst>
        </pc:spChg>
      </pc:sldChg>
      <pc:sldChg chg="addSp modSp new mod ord">
        <pc:chgData name="Watanabe Go" userId="eca159047afb4479" providerId="LiveId" clId="{B0CA1176-C50A-4E17-945B-FF830D1C183B}" dt="2023-08-10T07:26:46.001" v="4682" actId="14861"/>
        <pc:sldMkLst>
          <pc:docMk/>
          <pc:sldMk cId="394754548" sldId="746"/>
        </pc:sldMkLst>
        <pc:spChg chg="mod">
          <ac:chgData name="Watanabe Go" userId="eca159047afb4479" providerId="LiveId" clId="{B0CA1176-C50A-4E17-945B-FF830D1C183B}" dt="2023-08-10T04:01:22.454" v="825"/>
          <ac:spMkLst>
            <pc:docMk/>
            <pc:sldMk cId="394754548" sldId="746"/>
            <ac:spMk id="2" creationId="{6BED7DCB-05F8-1849-538C-77A9F91A74A4}"/>
          </ac:spMkLst>
        </pc:sp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6" creationId="{C5F46220-CA96-8AE0-F733-500F0EE39E1B}"/>
          </ac:picMkLst>
        </pc:pic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8" creationId="{56B6A9A3-11B3-2D89-DF60-6273248A0F0B}"/>
          </ac:picMkLst>
        </pc:picChg>
      </pc:sldChg>
      <pc:sldChg chg="addSp delSp modSp new mod ord">
        <pc:chgData name="Watanabe Go" userId="eca159047afb4479" providerId="LiveId" clId="{B0CA1176-C50A-4E17-945B-FF830D1C183B}" dt="2023-08-10T07:24:21.130" v="4679"/>
        <pc:sldMkLst>
          <pc:docMk/>
          <pc:sldMk cId="3515189779" sldId="747"/>
        </pc:sldMkLst>
        <pc:spChg chg="mod">
          <ac:chgData name="Watanabe Go" userId="eca159047afb4479" providerId="LiveId" clId="{B0CA1176-C50A-4E17-945B-FF830D1C183B}" dt="2023-08-10T04:01:35.216" v="893"/>
          <ac:spMkLst>
            <pc:docMk/>
            <pc:sldMk cId="3515189779" sldId="747"/>
            <ac:spMk id="2" creationId="{4357AD5E-9337-8D25-DB41-3E671F5AEB06}"/>
          </ac:spMkLst>
        </pc:spChg>
        <pc:spChg chg="mod">
          <ac:chgData name="Watanabe Go" userId="eca159047afb4479" providerId="LiveId" clId="{B0CA1176-C50A-4E17-945B-FF830D1C183B}" dt="2023-08-10T05:01:52.049" v="2197"/>
          <ac:spMkLst>
            <pc:docMk/>
            <pc:sldMk cId="3515189779" sldId="747"/>
            <ac:spMk id="4" creationId="{0172B387-00F5-6C7B-B851-61F9B03917CA}"/>
          </ac:spMkLst>
        </pc:spChg>
        <pc:spChg chg="add mod">
          <ac:chgData name="Watanabe Go" userId="eca159047afb4479" providerId="LiveId" clId="{B0CA1176-C50A-4E17-945B-FF830D1C183B}" dt="2023-08-10T05:03:16.171" v="2378" actId="1035"/>
          <ac:spMkLst>
            <pc:docMk/>
            <pc:sldMk cId="3515189779" sldId="747"/>
            <ac:spMk id="5" creationId="{0AF4862D-86E6-088D-82AD-D0429DCA69CE}"/>
          </ac:spMkLst>
        </pc:spChg>
        <pc:spChg chg="add del mod">
          <ac:chgData name="Watanabe Go" userId="eca159047afb4479" providerId="LiveId" clId="{B0CA1176-C50A-4E17-945B-FF830D1C183B}" dt="2023-08-10T05:01:25.539" v="2095" actId="478"/>
          <ac:spMkLst>
            <pc:docMk/>
            <pc:sldMk cId="3515189779" sldId="747"/>
            <ac:spMk id="6" creationId="{EBFC144B-A2B9-8CF4-D792-53B2E4D35F09}"/>
          </ac:spMkLst>
        </pc:spChg>
        <pc:spChg chg="add mod">
          <ac:chgData name="Watanabe Go" userId="eca159047afb4479" providerId="LiveId" clId="{B0CA1176-C50A-4E17-945B-FF830D1C183B}" dt="2023-08-10T07:23:34.212" v="4514" actId="1036"/>
          <ac:spMkLst>
            <pc:docMk/>
            <pc:sldMk cId="3515189779" sldId="747"/>
            <ac:spMk id="7" creationId="{F5EB9581-2D64-DA9A-CE14-0DFE171C9FF2}"/>
          </ac:spMkLst>
        </pc:spChg>
        <pc:spChg chg="add mod">
          <ac:chgData name="Watanabe Go" userId="eca159047afb4479" providerId="LiveId" clId="{B0CA1176-C50A-4E17-945B-FF830D1C183B}" dt="2023-08-10T07:23:22.390" v="4477" actId="14100"/>
          <ac:spMkLst>
            <pc:docMk/>
            <pc:sldMk cId="3515189779" sldId="747"/>
            <ac:spMk id="8" creationId="{4B187D78-1034-8CDF-0790-0789DDA6DE91}"/>
          </ac:spMkLst>
        </pc:spChg>
        <pc:spChg chg="add mod">
          <ac:chgData name="Watanabe Go" userId="eca159047afb4479" providerId="LiveId" clId="{B0CA1176-C50A-4E17-945B-FF830D1C183B}" dt="2023-08-10T07:24:21.130" v="4679"/>
          <ac:spMkLst>
            <pc:docMk/>
            <pc:sldMk cId="3515189779" sldId="747"/>
            <ac:spMk id="9" creationId="{867C8D62-B1A7-E70A-828D-3DA984BCE039}"/>
          </ac:spMkLst>
        </pc:spChg>
      </pc:sldChg>
      <pc:sldChg chg="addSp modSp new mod">
        <pc:chgData name="Watanabe Go" userId="eca159047afb4479" providerId="LiveId" clId="{B0CA1176-C50A-4E17-945B-FF830D1C183B}" dt="2023-08-10T07:56:35.762" v="5621" actId="20577"/>
        <pc:sldMkLst>
          <pc:docMk/>
          <pc:sldMk cId="427934288" sldId="748"/>
        </pc:sldMkLst>
        <pc:spChg chg="mod">
          <ac:chgData name="Watanabe Go" userId="eca159047afb4479" providerId="LiveId" clId="{B0CA1176-C50A-4E17-945B-FF830D1C183B}" dt="2023-08-10T07:56:35.762" v="5621" actId="20577"/>
          <ac:spMkLst>
            <pc:docMk/>
            <pc:sldMk cId="427934288" sldId="748"/>
            <ac:spMk id="2" creationId="{DE0823D9-2DE2-9386-6605-5FABEDA62B4F}"/>
          </ac:spMkLst>
        </pc:spChg>
        <pc:picChg chg="add mod">
          <ac:chgData name="Watanabe Go" userId="eca159047afb4479" providerId="LiveId" clId="{B0CA1176-C50A-4E17-945B-FF830D1C183B}" dt="2023-08-10T04:26:40.138" v="1803" actId="1076"/>
          <ac:picMkLst>
            <pc:docMk/>
            <pc:sldMk cId="427934288" sldId="748"/>
            <ac:picMk id="6" creationId="{008CC34F-2699-949D-8CB8-9EF0713BFBA1}"/>
          </ac:picMkLst>
        </pc:picChg>
      </pc:sldChg>
      <pc:sldChg chg="modSp new del mod">
        <pc:chgData name="Watanabe Go" userId="eca159047afb4479" providerId="LiveId" clId="{B0CA1176-C50A-4E17-945B-FF830D1C183B}" dt="2023-08-10T05:36:43.884" v="2884" actId="47"/>
        <pc:sldMkLst>
          <pc:docMk/>
          <pc:sldMk cId="3846528738" sldId="749"/>
        </pc:sldMkLst>
        <pc:spChg chg="mod">
          <ac:chgData name="Watanabe Go" userId="eca159047afb4479" providerId="LiveId" clId="{B0CA1176-C50A-4E17-945B-FF830D1C183B}" dt="2023-08-10T04:02:19.086" v="1123" actId="20577"/>
          <ac:spMkLst>
            <pc:docMk/>
            <pc:sldMk cId="3846528738" sldId="749"/>
            <ac:spMk id="2" creationId="{20111242-A4F7-64C4-DE7F-3503A7F4F9AD}"/>
          </ac:spMkLst>
        </pc:spChg>
      </pc:sldChg>
      <pc:sldChg chg="addSp delSp modSp new mod ord">
        <pc:chgData name="Watanabe Go" userId="eca159047afb4479" providerId="LiveId" clId="{B0CA1176-C50A-4E17-945B-FF830D1C183B}" dt="2023-08-10T23:43:04.589" v="5710"/>
        <pc:sldMkLst>
          <pc:docMk/>
          <pc:sldMk cId="3207567413" sldId="750"/>
        </pc:sldMkLst>
        <pc:spChg chg="mod">
          <ac:chgData name="Watanabe Go" userId="eca159047afb4479" providerId="LiveId" clId="{B0CA1176-C50A-4E17-945B-FF830D1C183B}" dt="2023-08-10T05:38:55.034" v="3198"/>
          <ac:spMkLst>
            <pc:docMk/>
            <pc:sldMk cId="3207567413" sldId="750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8:29.190" v="3123"/>
          <ac:spMkLst>
            <pc:docMk/>
            <pc:sldMk cId="3207567413" sldId="750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38:34.610" v="3136" actId="1036"/>
          <ac:spMkLst>
            <pc:docMk/>
            <pc:sldMk cId="3207567413" sldId="750"/>
            <ac:spMk id="5" creationId="{D526AB2A-A3F3-297A-2327-BD7A941DEC22}"/>
          </ac:spMkLst>
        </pc:spChg>
        <pc:spChg chg="add del mod">
          <ac:chgData name="Watanabe Go" userId="eca159047afb4479" providerId="LiveId" clId="{B0CA1176-C50A-4E17-945B-FF830D1C183B}" dt="2023-08-10T05:36:54.624" v="2885" actId="21"/>
          <ac:spMkLst>
            <pc:docMk/>
            <pc:sldMk cId="3207567413" sldId="750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7" creationId="{9A786274-81CA-CCFD-A776-FD109ACF7B4C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8" creationId="{07E449C8-CAAF-9EA3-ED30-2D7288E219E9}"/>
          </ac:spMkLst>
        </pc:spChg>
      </pc:sldChg>
      <pc:sldChg chg="addSp delSp modSp add mod chgLayout">
        <pc:chgData name="Watanabe Go" userId="eca159047afb4479" providerId="LiveId" clId="{B0CA1176-C50A-4E17-945B-FF830D1C183B}" dt="2023-08-10T08:26:49.980" v="5709" actId="20577"/>
        <pc:sldMkLst>
          <pc:docMk/>
          <pc:sldMk cId="544803836" sldId="751"/>
        </pc:sldMkLst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2" creationId="{5CFAA5A0-CF31-6624-848F-8B4AC1228490}"/>
          </ac:spMkLst>
        </pc:spChg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3" creationId="{258561C4-DB60-29CB-4AD6-2E13077A0B78}"/>
          </ac:spMkLst>
        </pc:spChg>
        <pc:spChg chg="del mod">
          <ac:chgData name="Watanabe Go" userId="eca159047afb4479" providerId="LiveId" clId="{B0CA1176-C50A-4E17-945B-FF830D1C183B}" dt="2023-08-10T05:41:42.495" v="3430" actId="478"/>
          <ac:spMkLst>
            <pc:docMk/>
            <pc:sldMk cId="544803836" sldId="751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40:35.063" v="3304" actId="14100"/>
          <ac:spMkLst>
            <pc:docMk/>
            <pc:sldMk cId="544803836" sldId="751"/>
            <ac:spMk id="5" creationId="{8CB47682-B989-4527-E3EB-F5E8545D9FB2}"/>
          </ac:spMkLst>
        </pc:spChg>
        <pc:spChg chg="add mod">
          <ac:chgData name="Watanabe Go" userId="eca159047afb4479" providerId="LiveId" clId="{B0CA1176-C50A-4E17-945B-FF830D1C183B}" dt="2023-08-10T06:39:17.932" v="3983" actId="207"/>
          <ac:spMkLst>
            <pc:docMk/>
            <pc:sldMk cId="544803836" sldId="751"/>
            <ac:spMk id="6" creationId="{4CA80E62-01BD-761D-5174-E42C748B6CBA}"/>
          </ac:spMkLst>
        </pc:spChg>
        <pc:spChg chg="add mod">
          <ac:chgData name="Watanabe Go" userId="eca159047afb4479" providerId="LiveId" clId="{B0CA1176-C50A-4E17-945B-FF830D1C183B}" dt="2023-08-10T08:26:33.063" v="5695" actId="20577"/>
          <ac:spMkLst>
            <pc:docMk/>
            <pc:sldMk cId="544803836" sldId="751"/>
            <ac:spMk id="7" creationId="{CE1541EB-0470-6D68-3498-663B6E97D22F}"/>
          </ac:spMkLst>
        </pc:spChg>
        <pc:spChg chg="add mod">
          <ac:chgData name="Watanabe Go" userId="eca159047afb4479" providerId="LiveId" clId="{B0CA1176-C50A-4E17-945B-FF830D1C183B}" dt="2023-08-10T08:26:49.980" v="5709" actId="20577"/>
          <ac:spMkLst>
            <pc:docMk/>
            <pc:sldMk cId="544803836" sldId="751"/>
            <ac:spMk id="8" creationId="{AACA9CE4-41F2-A43C-9FB3-CAD495BB1F1F}"/>
          </ac:spMkLst>
        </pc:spChg>
        <pc:spChg chg="add del mod">
          <ac:chgData name="Watanabe Go" userId="eca159047afb4479" providerId="LiveId" clId="{B0CA1176-C50A-4E17-945B-FF830D1C183B}" dt="2023-08-10T05:41:46.007" v="3432" actId="478"/>
          <ac:spMkLst>
            <pc:docMk/>
            <pc:sldMk cId="544803836" sldId="751"/>
            <ac:spMk id="10" creationId="{A2699BFE-1C66-AE00-4957-7D976371DF23}"/>
          </ac:spMkLst>
        </pc:spChg>
        <pc:spChg chg="add mod">
          <ac:chgData name="Watanabe Go" userId="eca159047afb4479" providerId="LiveId" clId="{B0CA1176-C50A-4E17-945B-FF830D1C183B}" dt="2023-08-10T05:42:01.239" v="3435" actId="21"/>
          <ac:spMkLst>
            <pc:docMk/>
            <pc:sldMk cId="544803836" sldId="751"/>
            <ac:spMk id="11" creationId="{0A606815-4E30-5C25-1182-8BBCBA96475B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2" creationId="{F0E7D5E2-F726-B5C0-A849-C9AAB329A122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3" creationId="{45B8005C-C03B-5C64-1B41-1416EFCAA652}"/>
          </ac:spMkLst>
        </pc:spChg>
        <pc:spChg chg="add mod ord">
          <ac:chgData name="Watanabe Go" userId="eca159047afb4479" providerId="LiveId" clId="{B0CA1176-C50A-4E17-945B-FF830D1C183B}" dt="2023-08-10T05:42:33.917" v="3482" actId="20577"/>
          <ac:spMkLst>
            <pc:docMk/>
            <pc:sldMk cId="544803836" sldId="751"/>
            <ac:spMk id="14" creationId="{AC6DA53D-E0F7-CFDE-DBDB-720AC1AE8D9A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5" creationId="{BDDF0914-F1C6-6B7A-6CF8-8428EA53EF83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6" creationId="{F830EE03-E48D-3686-3FA0-E7CD3E72CA94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7" creationId="{62BB000C-2622-47E2-2ED4-374B4BFF6E4B}"/>
          </ac:spMkLst>
        </pc:spChg>
      </pc:sldChg>
      <pc:sldChg chg="addSp delSp modSp new mod">
        <pc:chgData name="Watanabe Go" userId="eca159047afb4479" providerId="LiveId" clId="{B0CA1176-C50A-4E17-945B-FF830D1C183B}" dt="2023-08-10T07:31:28.731" v="4837" actId="208"/>
        <pc:sldMkLst>
          <pc:docMk/>
          <pc:sldMk cId="642022062" sldId="752"/>
        </pc:sldMkLst>
        <pc:spChg chg="mod">
          <ac:chgData name="Watanabe Go" userId="eca159047afb4479" providerId="LiveId" clId="{B0CA1176-C50A-4E17-945B-FF830D1C183B}" dt="2023-08-10T04:03:34.188" v="1431"/>
          <ac:spMkLst>
            <pc:docMk/>
            <pc:sldMk cId="642022062" sldId="752"/>
            <ac:spMk id="2" creationId="{2F577A56-F35C-C27D-787B-501D72D68AF6}"/>
          </ac:spMkLst>
        </pc:spChg>
        <pc:spChg chg="mod">
          <ac:chgData name="Watanabe Go" userId="eca159047afb4479" providerId="LiveId" clId="{B0CA1176-C50A-4E17-945B-FF830D1C183B}" dt="2023-08-10T04:38:23.941" v="1843"/>
          <ac:spMkLst>
            <pc:docMk/>
            <pc:sldMk cId="642022062" sldId="752"/>
            <ac:spMk id="4" creationId="{DF8EAD4B-C357-57BA-76F3-1349AF8EC6D7}"/>
          </ac:spMkLst>
        </pc:spChg>
        <pc:picChg chg="add del">
          <ac:chgData name="Watanabe Go" userId="eca159047afb4479" providerId="LiveId" clId="{B0CA1176-C50A-4E17-945B-FF830D1C183B}" dt="2023-08-10T04:37:56.523" v="1839" actId="478"/>
          <ac:picMkLst>
            <pc:docMk/>
            <pc:sldMk cId="642022062" sldId="752"/>
            <ac:picMk id="6" creationId="{47697541-1169-A8A7-D8D4-A1A1AE50FA96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8" creationId="{F639271F-C054-8825-0659-3BBEE35B1447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10" creationId="{122BA1B1-8FC9-8049-2795-0634B73944C9}"/>
          </ac:picMkLst>
        </pc:picChg>
      </pc:sldChg>
      <pc:sldChg chg="addSp delSp modSp new mod modClrScheme chgLayout">
        <pc:chgData name="Watanabe Go" userId="eca159047afb4479" providerId="LiveId" clId="{B0CA1176-C50A-4E17-945B-FF830D1C183B}" dt="2023-08-10T07:28:40.453" v="4776" actId="20577"/>
        <pc:sldMkLst>
          <pc:docMk/>
          <pc:sldMk cId="4243221327" sldId="753"/>
        </pc:sldMkLst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2" creationId="{8FAADF0D-F39C-40B8-D6AB-919239904883}"/>
          </ac:spMkLst>
        </pc:spChg>
        <pc:spChg chg="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3" creationId="{C97A5013-1209-1A4C-7ACE-3ACED5BC433C}"/>
          </ac:spMkLst>
        </pc:spChg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4" creationId="{1F274611-9EA9-EBA9-04C2-04252791EEE0}"/>
          </ac:spMkLst>
        </pc:spChg>
        <pc:spChg chg="add mod ord">
          <ac:chgData name="Watanabe Go" userId="eca159047afb4479" providerId="LiveId" clId="{B0CA1176-C50A-4E17-945B-FF830D1C183B}" dt="2023-08-10T07:28:40.453" v="4776" actId="20577"/>
          <ac:spMkLst>
            <pc:docMk/>
            <pc:sldMk cId="4243221327" sldId="753"/>
            <ac:spMk id="5" creationId="{7158498F-68BC-8143-E7A1-F154C7D95939}"/>
          </ac:spMkLst>
        </pc:spChg>
        <pc:spChg chg="add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6" creationId="{A7196337-F6BB-7AC6-73FF-41B4C8129C23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1T15:26:29.375" v="5735" actId="20577"/>
        <pc:sldMkLst>
          <pc:docMk/>
          <pc:sldMk cId="3322340939" sldId="754"/>
        </pc:sldMkLst>
        <pc:spChg chg="del mod ord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2" creationId="{4743948D-EFB4-779A-08A8-28103E10BE2C}"/>
          </ac:spMkLst>
        </pc:spChg>
        <pc:spChg chg="del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3" creationId="{A96969D2-BF35-0C82-454F-B88108BC2FD2}"/>
          </ac:spMkLst>
        </pc:spChg>
        <pc:spChg chg="add mod ord">
          <ac:chgData name="Watanabe Go" userId="eca159047afb4479" providerId="LiveId" clId="{B0CA1176-C50A-4E17-945B-FF830D1C183B}" dt="2023-08-10T06:24:42.970" v="3604"/>
          <ac:spMkLst>
            <pc:docMk/>
            <pc:sldMk cId="3322340939" sldId="754"/>
            <ac:spMk id="4" creationId="{A851A67C-A142-0E62-44C2-C3994F33F01A}"/>
          </ac:spMkLst>
        </pc:spChg>
        <pc:spChg chg="add mod ord">
          <ac:chgData name="Watanabe Go" userId="eca159047afb4479" providerId="LiveId" clId="{B0CA1176-C50A-4E17-945B-FF830D1C183B}" dt="2023-08-11T15:26:29.375" v="5735" actId="20577"/>
          <ac:spMkLst>
            <pc:docMk/>
            <pc:sldMk cId="3322340939" sldId="754"/>
            <ac:spMk id="5" creationId="{9B7386F2-ED23-326C-3C23-3D431726C2FE}"/>
          </ac:spMkLst>
        </pc:spChg>
      </pc:sldChg>
      <pc:sldChg chg="addSp delSp modSp new mod">
        <pc:chgData name="Watanabe Go" userId="eca159047afb4479" providerId="LiveId" clId="{B0CA1176-C50A-4E17-945B-FF830D1C183B}" dt="2023-08-11T15:36:33.152" v="5771" actId="20577"/>
        <pc:sldMkLst>
          <pc:docMk/>
          <pc:sldMk cId="3303531222" sldId="755"/>
        </pc:sldMkLst>
        <pc:spChg chg="mod">
          <ac:chgData name="Watanabe Go" userId="eca159047afb4479" providerId="LiveId" clId="{B0CA1176-C50A-4E17-945B-FF830D1C183B}" dt="2023-08-11T15:36:33.152" v="5771" actId="20577"/>
          <ac:spMkLst>
            <pc:docMk/>
            <pc:sldMk cId="3303531222" sldId="755"/>
            <ac:spMk id="3" creationId="{AB895195-28E3-715A-18CF-F35E1F7C2EC1}"/>
          </ac:spMkLst>
        </pc:spChg>
        <pc:spChg chg="add mod">
          <ac:chgData name="Watanabe Go" userId="eca159047afb4479" providerId="LiveId" clId="{B0CA1176-C50A-4E17-945B-FF830D1C183B}" dt="2023-08-10T07:40:06.542" v="5150" actId="14100"/>
          <ac:spMkLst>
            <pc:docMk/>
            <pc:sldMk cId="3303531222" sldId="755"/>
            <ac:spMk id="8" creationId="{AFB4D8F0-14DD-5284-AEFE-2D07E1207C77}"/>
          </ac:spMkLst>
        </pc:spChg>
        <pc:spChg chg="add mod">
          <ac:chgData name="Watanabe Go" userId="eca159047afb4479" providerId="LiveId" clId="{B0CA1176-C50A-4E17-945B-FF830D1C183B}" dt="2023-08-10T07:40:00.772" v="5148" actId="14100"/>
          <ac:spMkLst>
            <pc:docMk/>
            <pc:sldMk cId="3303531222" sldId="755"/>
            <ac:spMk id="9" creationId="{2DC3C562-D9A6-D440-009E-1FA86FF57F94}"/>
          </ac:spMkLst>
        </pc:spChg>
        <pc:picChg chg="add del">
          <ac:chgData name="Watanabe Go" userId="eca159047afb4479" providerId="LiveId" clId="{B0CA1176-C50A-4E17-945B-FF830D1C183B}" dt="2023-08-10T06:02:55.676" v="3522" actId="22"/>
          <ac:picMkLst>
            <pc:docMk/>
            <pc:sldMk cId="3303531222" sldId="755"/>
            <ac:picMk id="5" creationId="{9F415CFC-233F-3D78-2C61-4EE83B641BB9}"/>
          </ac:picMkLst>
        </pc:picChg>
        <pc:picChg chg="add mod">
          <ac:chgData name="Watanabe Go" userId="eca159047afb4479" providerId="LiveId" clId="{B0CA1176-C50A-4E17-945B-FF830D1C183B}" dt="2023-08-10T06:04:58.215" v="3527" actId="14100"/>
          <ac:picMkLst>
            <pc:docMk/>
            <pc:sldMk cId="3303531222" sldId="755"/>
            <ac:picMk id="7" creationId="{EA541B81-7AAB-9CE6-0086-4BDF2854B6A5}"/>
          </ac:picMkLst>
        </pc:picChg>
      </pc:sldChg>
      <pc:sldChg chg="delSp modSp add mod ord">
        <pc:chgData name="Watanabe Go" userId="eca159047afb4479" providerId="LiveId" clId="{B0CA1176-C50A-4E17-945B-FF830D1C183B}" dt="2023-08-10T06:46:25.774" v="4132"/>
        <pc:sldMkLst>
          <pc:docMk/>
          <pc:sldMk cId="2164514128" sldId="756"/>
        </pc:sldMkLst>
        <pc:spChg chg="mod">
          <ac:chgData name="Watanabe Go" userId="eca159047afb4479" providerId="LiveId" clId="{B0CA1176-C50A-4E17-945B-FF830D1C183B}" dt="2023-08-10T06:43:57.536" v="4129" actId="20577"/>
          <ac:spMkLst>
            <pc:docMk/>
            <pc:sldMk cId="2164514128" sldId="756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4:35:35.928" v="1824" actId="478"/>
          <ac:spMkLst>
            <pc:docMk/>
            <pc:sldMk cId="2164514128" sldId="756"/>
            <ac:spMk id="6" creationId="{1CA34563-955B-7DDD-A086-D1165C3DAFB5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2164514128" sldId="756"/>
            <ac:spMk id="7" creationId="{59EA6B01-561B-A868-288A-A476AB0316BC}"/>
          </ac:spMkLst>
        </pc:spChg>
      </pc:sldChg>
      <pc:sldChg chg="addSp modSp add mod ord">
        <pc:chgData name="Watanabe Go" userId="eca159047afb4479" providerId="LiveId" clId="{B0CA1176-C50A-4E17-945B-FF830D1C183B}" dt="2023-08-10T06:51:19.542" v="4210" actId="207"/>
        <pc:sldMkLst>
          <pc:docMk/>
          <pc:sldMk cId="2940226154" sldId="757"/>
        </pc:sldMkLst>
        <pc:spChg chg="mod">
          <ac:chgData name="Watanabe Go" userId="eca159047afb4479" providerId="LiveId" clId="{B0CA1176-C50A-4E17-945B-FF830D1C183B}" dt="2023-08-10T06:51:09.857" v="4209"/>
          <ac:spMkLst>
            <pc:docMk/>
            <pc:sldMk cId="2940226154" sldId="757"/>
            <ac:spMk id="2" creationId="{D576777F-FF81-5F78-C163-774302695723}"/>
          </ac:spMkLst>
        </pc:spChg>
        <pc:spChg chg="add mod">
          <ac:chgData name="Watanabe Go" userId="eca159047afb4479" providerId="LiveId" clId="{B0CA1176-C50A-4E17-945B-FF830D1C183B}" dt="2023-08-10T06:51:19.542" v="4210" actId="207"/>
          <ac:spMkLst>
            <pc:docMk/>
            <pc:sldMk cId="2940226154" sldId="757"/>
            <ac:spMk id="5" creationId="{81C9FBC2-D0D9-4941-F793-28DFD79A3EA9}"/>
          </ac:spMkLst>
        </pc:spChg>
        <pc:spChg chg="mod">
          <ac:chgData name="Watanabe Go" userId="eca159047afb4479" providerId="LiveId" clId="{B0CA1176-C50A-4E17-945B-FF830D1C183B}" dt="2023-08-10T06:48:33.323" v="4138" actId="207"/>
          <ac:spMkLst>
            <pc:docMk/>
            <pc:sldMk cId="2940226154" sldId="757"/>
            <ac:spMk id="7" creationId="{59EA6B01-561B-A868-288A-A476AB0316BC}"/>
          </ac:spMkLst>
        </pc:spChg>
      </pc:sldChg>
      <pc:sldChg chg="modSp add del mod ord">
        <pc:chgData name="Watanabe Go" userId="eca159047afb4479" providerId="LiveId" clId="{B0CA1176-C50A-4E17-945B-FF830D1C183B}" dt="2023-08-10T07:53:02.403" v="5576" actId="47"/>
        <pc:sldMkLst>
          <pc:docMk/>
          <pc:sldMk cId="238917026" sldId="758"/>
        </pc:sldMkLst>
        <pc:spChg chg="mod">
          <ac:chgData name="Watanabe Go" userId="eca159047afb4479" providerId="LiveId" clId="{B0CA1176-C50A-4E17-945B-FF830D1C183B}" dt="2023-08-10T05:28:08.418" v="2406"/>
          <ac:spMkLst>
            <pc:docMk/>
            <pc:sldMk cId="238917026" sldId="758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41:00.846" v="1858"/>
          <ac:spMkLst>
            <pc:docMk/>
            <pc:sldMk cId="238917026" sldId="758"/>
            <ac:spMk id="7" creationId="{59EA6B01-561B-A868-288A-A476AB0316BC}"/>
          </ac:spMkLst>
        </pc:spChg>
      </pc:sldChg>
      <pc:sldChg chg="addSp delSp modSp add mod">
        <pc:chgData name="Watanabe Go" userId="eca159047afb4479" providerId="LiveId" clId="{B0CA1176-C50A-4E17-945B-FF830D1C183B}" dt="2023-08-10T07:59:03.079" v="5627" actId="21"/>
        <pc:sldMkLst>
          <pc:docMk/>
          <pc:sldMk cId="4067638232" sldId="759"/>
        </pc:sldMkLst>
        <pc:spChg chg="mod">
          <ac:chgData name="Watanabe Go" userId="eca159047afb4479" providerId="LiveId" clId="{B0CA1176-C50A-4E17-945B-FF830D1C183B}" dt="2023-08-10T07:56:20.977" v="5602"/>
          <ac:spMkLst>
            <pc:docMk/>
            <pc:sldMk cId="4067638232" sldId="759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5:54.634" v="2862" actId="14100"/>
          <ac:spMkLst>
            <pc:docMk/>
            <pc:sldMk cId="4067638232" sldId="759"/>
            <ac:spMk id="4" creationId="{FF188621-401A-2432-AC05-4DC6B07AA98E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4067638232" sldId="759"/>
            <ac:spMk id="5" creationId="{D526AB2A-A3F3-297A-2327-BD7A941DEC22}"/>
          </ac:spMkLst>
        </pc:spChg>
        <pc:spChg chg="add del">
          <ac:chgData name="Watanabe Go" userId="eca159047afb4479" providerId="LiveId" clId="{B0CA1176-C50A-4E17-945B-FF830D1C183B}" dt="2023-08-10T05:33:53.311" v="2752" actId="478"/>
          <ac:spMkLst>
            <pc:docMk/>
            <pc:sldMk cId="4067638232" sldId="759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05:36:01.010" v="2863" actId="207"/>
          <ac:spMkLst>
            <pc:docMk/>
            <pc:sldMk cId="4067638232" sldId="759"/>
            <ac:spMk id="7" creationId="{E812482E-D51F-CC53-7987-E99130449B5A}"/>
          </ac:spMkLst>
        </pc:spChg>
        <pc:spChg chg="add mod">
          <ac:chgData name="Watanabe Go" userId="eca159047afb4479" providerId="LiveId" clId="{B0CA1176-C50A-4E17-945B-FF830D1C183B}" dt="2023-08-10T07:44:05.203" v="5329" actId="1076"/>
          <ac:spMkLst>
            <pc:docMk/>
            <pc:sldMk cId="4067638232" sldId="759"/>
            <ac:spMk id="8" creationId="{D999D681-2FB8-CD4A-67B6-2848291F75BB}"/>
          </ac:spMkLst>
        </pc:spChg>
        <pc:spChg chg="add del mod">
          <ac:chgData name="Watanabe Go" userId="eca159047afb4479" providerId="LiveId" clId="{B0CA1176-C50A-4E17-945B-FF830D1C183B}" dt="2023-08-10T07:59:03.079" v="5627" actId="21"/>
          <ac:spMkLst>
            <pc:docMk/>
            <pc:sldMk cId="4067638232" sldId="759"/>
            <ac:spMk id="9" creationId="{E4BF659C-A344-49C3-FFDE-D4A3B11C0E7F}"/>
          </ac:spMkLst>
        </pc:spChg>
      </pc:sldChg>
      <pc:sldChg chg="addSp delSp modSp new mod">
        <pc:chgData name="Watanabe Go" userId="eca159047afb4479" providerId="LiveId" clId="{B0CA1176-C50A-4E17-945B-FF830D1C183B}" dt="2023-08-10T07:37:05.084" v="4957" actId="14100"/>
        <pc:sldMkLst>
          <pc:docMk/>
          <pc:sldMk cId="1755042383" sldId="760"/>
        </pc:sldMkLst>
        <pc:spChg chg="add mod">
          <ac:chgData name="Watanabe Go" userId="eca159047afb4479" providerId="LiveId" clId="{B0CA1176-C50A-4E17-945B-FF830D1C183B}" dt="2023-08-10T07:37:05.084" v="4957" actId="14100"/>
          <ac:spMkLst>
            <pc:docMk/>
            <pc:sldMk cId="1755042383" sldId="760"/>
            <ac:spMk id="11" creationId="{AE3CDFFC-E912-D442-D329-CC884C1E877F}"/>
          </ac:spMkLst>
        </pc:spChg>
        <pc:picChg chg="add del mod">
          <ac:chgData name="Watanabe Go" userId="eca159047afb4479" providerId="LiveId" clId="{B0CA1176-C50A-4E17-945B-FF830D1C183B}" dt="2023-08-10T06:04:03.536" v="3523" actId="478"/>
          <ac:picMkLst>
            <pc:docMk/>
            <pc:sldMk cId="1755042383" sldId="760"/>
            <ac:picMk id="6" creationId="{C64573A3-87B3-77DA-18A2-682662D53188}"/>
          </ac:picMkLst>
        </pc:picChg>
        <pc:picChg chg="add del">
          <ac:chgData name="Watanabe Go" userId="eca159047afb4479" providerId="LiveId" clId="{B0CA1176-C50A-4E17-945B-FF830D1C183B}" dt="2023-08-10T07:35:27.057" v="4916" actId="478"/>
          <ac:picMkLst>
            <pc:docMk/>
            <pc:sldMk cId="1755042383" sldId="760"/>
            <ac:picMk id="8" creationId="{8CF49143-643D-CBAB-E964-4511CF0C2E37}"/>
          </ac:picMkLst>
        </pc:picChg>
        <pc:picChg chg="add">
          <ac:chgData name="Watanabe Go" userId="eca159047afb4479" providerId="LiveId" clId="{B0CA1176-C50A-4E17-945B-FF830D1C183B}" dt="2023-08-10T07:35:27.614" v="4917" actId="22"/>
          <ac:picMkLst>
            <pc:docMk/>
            <pc:sldMk cId="1755042383" sldId="760"/>
            <ac:picMk id="10" creationId="{7189D79F-CEAD-C9D1-835F-F1F05FB993F3}"/>
          </ac:picMkLst>
        </pc:picChg>
      </pc:sldChg>
      <pc:sldChg chg="addSp modSp new mod">
        <pc:chgData name="Watanabe Go" userId="eca159047afb4479" providerId="LiveId" clId="{B0CA1176-C50A-4E17-945B-FF830D1C183B}" dt="2023-08-10T07:45:22.098" v="5402" actId="20577"/>
        <pc:sldMkLst>
          <pc:docMk/>
          <pc:sldMk cId="221512144" sldId="761"/>
        </pc:sldMkLst>
        <pc:spChg chg="mod">
          <ac:chgData name="Watanabe Go" userId="eca159047afb4479" providerId="LiveId" clId="{B0CA1176-C50A-4E17-945B-FF830D1C183B}" dt="2023-08-10T07:45:22.098" v="5402" actId="20577"/>
          <ac:spMkLst>
            <pc:docMk/>
            <pc:sldMk cId="221512144" sldId="761"/>
            <ac:spMk id="3" creationId="{073B4EC6-65CB-5F35-4C07-B9EAB8ABA432}"/>
          </ac:spMkLst>
        </pc:spChg>
        <pc:spChg chg="add mod">
          <ac:chgData name="Watanabe Go" userId="eca159047afb4479" providerId="LiveId" clId="{B0CA1176-C50A-4E17-945B-FF830D1C183B}" dt="2023-08-10T06:07:02.351" v="3538" actId="14100"/>
          <ac:spMkLst>
            <pc:docMk/>
            <pc:sldMk cId="221512144" sldId="761"/>
            <ac:spMk id="6" creationId="{27F734F6-644F-8852-94A7-621BDE50E679}"/>
          </ac:spMkLst>
        </pc:spChg>
        <pc:picChg chg="add mod">
          <ac:chgData name="Watanabe Go" userId="eca159047afb4479" providerId="LiveId" clId="{B0CA1176-C50A-4E17-945B-FF830D1C183B}" dt="2023-08-10T06:05:49.073" v="3531" actId="14100"/>
          <ac:picMkLst>
            <pc:docMk/>
            <pc:sldMk cId="221512144" sldId="761"/>
            <ac:picMk id="5" creationId="{1C376E39-41B6-1F28-559D-9C6DF8219744}"/>
          </ac:picMkLst>
        </pc:picChg>
      </pc:sldChg>
      <pc:sldChg chg="addSp modSp new mod">
        <pc:chgData name="Watanabe Go" userId="eca159047afb4479" providerId="LiveId" clId="{B0CA1176-C50A-4E17-945B-FF830D1C183B}" dt="2023-08-10T07:40:31.871" v="5254"/>
        <pc:sldMkLst>
          <pc:docMk/>
          <pc:sldMk cId="2938809696" sldId="762"/>
        </pc:sldMkLst>
        <pc:spChg chg="mod">
          <ac:chgData name="Watanabe Go" userId="eca159047afb4479" providerId="LiveId" clId="{B0CA1176-C50A-4E17-945B-FF830D1C183B}" dt="2023-08-10T07:40:31.871" v="5254"/>
          <ac:spMkLst>
            <pc:docMk/>
            <pc:sldMk cId="2938809696" sldId="762"/>
            <ac:spMk id="3" creationId="{C92E83CA-047F-D6BD-A7A9-C4410C9C0DB1}"/>
          </ac:spMkLst>
        </pc:spChg>
        <pc:picChg chg="add mod modCrop">
          <ac:chgData name="Watanabe Go" userId="eca159047afb4479" providerId="LiveId" clId="{B0CA1176-C50A-4E17-945B-FF830D1C183B}" dt="2023-08-10T06:32:23.763" v="3874" actId="14100"/>
          <ac:picMkLst>
            <pc:docMk/>
            <pc:sldMk cId="2938809696" sldId="762"/>
            <ac:picMk id="5" creationId="{FCC34E82-A7A3-BD92-BBC3-C5C7FFC900D5}"/>
          </ac:picMkLst>
        </pc:picChg>
      </pc:sldChg>
      <pc:sldChg chg="addSp modSp new mod">
        <pc:chgData name="Watanabe Go" userId="eca159047afb4479" providerId="LiveId" clId="{B0CA1176-C50A-4E17-945B-FF830D1C183B}" dt="2023-08-10T07:55:22.081" v="5583" actId="14100"/>
        <pc:sldMkLst>
          <pc:docMk/>
          <pc:sldMk cId="487845190" sldId="763"/>
        </pc:sldMkLst>
        <pc:spChg chg="add mod">
          <ac:chgData name="Watanabe Go" userId="eca159047afb4479" providerId="LiveId" clId="{B0CA1176-C50A-4E17-945B-FF830D1C183B}" dt="2023-08-10T07:41:18.917" v="5308" actId="14100"/>
          <ac:spMkLst>
            <pc:docMk/>
            <pc:sldMk cId="487845190" sldId="763"/>
            <ac:spMk id="6" creationId="{217E0FDF-AD27-A93C-78DA-4555A1963ED7}"/>
          </ac:spMkLst>
        </pc:spChg>
        <pc:spChg chg="add mod">
          <ac:chgData name="Watanabe Go" userId="eca159047afb4479" providerId="LiveId" clId="{B0CA1176-C50A-4E17-945B-FF830D1C183B}" dt="2023-08-10T07:55:22.081" v="5583" actId="14100"/>
          <ac:spMkLst>
            <pc:docMk/>
            <pc:sldMk cId="487845190" sldId="763"/>
            <ac:spMk id="7" creationId="{0964BDFE-7154-314B-A57C-378439724B67}"/>
          </ac:spMkLst>
        </pc:spChg>
        <pc:picChg chg="add">
          <ac:chgData name="Watanabe Go" userId="eca159047afb4479" providerId="LiveId" clId="{B0CA1176-C50A-4E17-945B-FF830D1C183B}" dt="2023-08-10T06:14:06.933" v="3540" actId="22"/>
          <ac:picMkLst>
            <pc:docMk/>
            <pc:sldMk cId="487845190" sldId="763"/>
            <ac:picMk id="5" creationId="{05B54A44-BB5A-D705-BED8-6B7E44A6D5C9}"/>
          </ac:picMkLst>
        </pc:picChg>
      </pc:sldChg>
      <pc:sldChg chg="addSp modSp new mod">
        <pc:chgData name="Watanabe Go" userId="eca159047afb4479" providerId="LiveId" clId="{B0CA1176-C50A-4E17-945B-FF830D1C183B}" dt="2023-08-11T16:08:59.843" v="6157"/>
        <pc:sldMkLst>
          <pc:docMk/>
          <pc:sldMk cId="3407517973" sldId="764"/>
        </pc:sldMkLst>
        <pc:spChg chg="mod">
          <ac:chgData name="Watanabe Go" userId="eca159047afb4479" providerId="LiveId" clId="{B0CA1176-C50A-4E17-945B-FF830D1C183B}" dt="2023-08-11T16:08:59.843" v="6157"/>
          <ac:spMkLst>
            <pc:docMk/>
            <pc:sldMk cId="3407517973" sldId="764"/>
            <ac:spMk id="3" creationId="{C253145B-D246-6085-37FF-5B3E862E9698}"/>
          </ac:spMkLst>
        </pc:spChg>
        <pc:spChg chg="add mod">
          <ac:chgData name="Watanabe Go" userId="eca159047afb4479" providerId="LiveId" clId="{B0CA1176-C50A-4E17-945B-FF830D1C183B}" dt="2023-08-11T16:06:42.229" v="5979" actId="20577"/>
          <ac:spMkLst>
            <pc:docMk/>
            <pc:sldMk cId="3407517973" sldId="764"/>
            <ac:spMk id="4" creationId="{90C80603-1049-A7BB-6CAC-56A3030FC069}"/>
          </ac:spMkLst>
        </pc:spChg>
        <pc:spChg chg="add mod">
          <ac:chgData name="Watanabe Go" userId="eca159047afb4479" providerId="LiveId" clId="{B0CA1176-C50A-4E17-945B-FF830D1C183B}" dt="2023-08-11T16:04:47.939" v="5777" actId="404"/>
          <ac:spMkLst>
            <pc:docMk/>
            <pc:sldMk cId="3407517973" sldId="764"/>
            <ac:spMk id="6" creationId="{9FB724FE-5468-60A4-8816-697E33A4B9AC}"/>
          </ac:spMkLst>
        </pc:spChg>
        <pc:picChg chg="add mod">
          <ac:chgData name="Watanabe Go" userId="eca159047afb4479" providerId="LiveId" clId="{B0CA1176-C50A-4E17-945B-FF830D1C183B}" dt="2023-08-10T06:14:40.549" v="3544" actId="14100"/>
          <ac:picMkLst>
            <pc:docMk/>
            <pc:sldMk cId="3407517973" sldId="764"/>
            <ac:picMk id="5" creationId="{27EF92EB-B4B5-E73E-636A-99C2DD2DC751}"/>
          </ac:picMkLst>
        </pc:picChg>
      </pc:sldChg>
      <pc:sldChg chg="addSp modSp new mod">
        <pc:chgData name="Watanabe Go" userId="eca159047afb4479" providerId="LiveId" clId="{B0CA1176-C50A-4E17-945B-FF830D1C183B}" dt="2023-08-11T15:33:20.077" v="5770" actId="404"/>
        <pc:sldMkLst>
          <pc:docMk/>
          <pc:sldMk cId="1148517637" sldId="765"/>
        </pc:sldMkLst>
        <pc:spChg chg="add mod">
          <ac:chgData name="Watanabe Go" userId="eca159047afb4479" providerId="LiveId" clId="{B0CA1176-C50A-4E17-945B-FF830D1C183B}" dt="2023-08-10T07:38:29.650" v="5074" actId="1036"/>
          <ac:spMkLst>
            <pc:docMk/>
            <pc:sldMk cId="1148517637" sldId="765"/>
            <ac:spMk id="7" creationId="{17CB33C3-4D7E-0C8F-B4E6-F94D05F26D28}"/>
          </ac:spMkLst>
        </pc:spChg>
        <pc:spChg chg="add mod">
          <ac:chgData name="Watanabe Go" userId="eca159047afb4479" providerId="LiveId" clId="{B0CA1176-C50A-4E17-945B-FF830D1C183B}" dt="2023-08-11T15:33:20.077" v="5770" actId="404"/>
          <ac:spMkLst>
            <pc:docMk/>
            <pc:sldMk cId="1148517637" sldId="765"/>
            <ac:spMk id="8" creationId="{3219B27B-23B2-A29A-5D00-050F32B390AA}"/>
          </ac:spMkLst>
        </pc:spChg>
        <pc:picChg chg="add mod">
          <ac:chgData name="Watanabe Go" userId="eca159047afb4479" providerId="LiveId" clId="{B0CA1176-C50A-4E17-945B-FF830D1C183B}" dt="2023-08-10T07:38:29.650" v="5074" actId="1036"/>
          <ac:picMkLst>
            <pc:docMk/>
            <pc:sldMk cId="1148517637" sldId="765"/>
            <ac:picMk id="6" creationId="{5E708C0A-DEDF-892E-0939-01D46260BD92}"/>
          </ac:picMkLst>
        </pc:picChg>
      </pc:sldChg>
      <pc:sldChg chg="addSp modSp new mod">
        <pc:chgData name="Watanabe Go" userId="eca159047afb4479" providerId="LiveId" clId="{B0CA1176-C50A-4E17-945B-FF830D1C183B}" dt="2023-08-10T07:45:02.108" v="5372"/>
        <pc:sldMkLst>
          <pc:docMk/>
          <pc:sldMk cId="2296748225" sldId="766"/>
        </pc:sldMkLst>
        <pc:spChg chg="add mod">
          <ac:chgData name="Watanabe Go" userId="eca159047afb4479" providerId="LiveId" clId="{B0CA1176-C50A-4E17-945B-FF830D1C183B}" dt="2023-08-10T06:30:23.362" v="3713" actId="1036"/>
          <ac:spMkLst>
            <pc:docMk/>
            <pc:sldMk cId="2296748225" sldId="766"/>
            <ac:spMk id="7" creationId="{FA1AB8EA-FDE7-5062-2DB8-820F620AA13F}"/>
          </ac:spMkLst>
        </pc:spChg>
        <pc:spChg chg="add mod">
          <ac:chgData name="Watanabe Go" userId="eca159047afb4479" providerId="LiveId" clId="{B0CA1176-C50A-4E17-945B-FF830D1C183B}" dt="2023-08-10T07:45:02.108" v="5372"/>
          <ac:spMkLst>
            <pc:docMk/>
            <pc:sldMk cId="2296748225" sldId="766"/>
            <ac:spMk id="8" creationId="{3326B2EA-ADA2-61DA-E4E8-FC334B23A786}"/>
          </ac:spMkLst>
        </pc:spChg>
        <pc:picChg chg="add mod">
          <ac:chgData name="Watanabe Go" userId="eca159047afb4479" providerId="LiveId" clId="{B0CA1176-C50A-4E17-945B-FF830D1C183B}" dt="2023-08-10T06:25:51.653" v="3611" actId="14100"/>
          <ac:picMkLst>
            <pc:docMk/>
            <pc:sldMk cId="2296748225" sldId="766"/>
            <ac:picMk id="6" creationId="{11A366D7-D6B9-C383-8932-72CA597F73A3}"/>
          </ac:picMkLst>
        </pc:picChg>
      </pc:sldChg>
      <pc:sldChg chg="addSp delSp modSp add mod">
        <pc:chgData name="Watanabe Go" userId="eca159047afb4479" providerId="LiveId" clId="{B0CA1176-C50A-4E17-945B-FF830D1C183B}" dt="2023-08-10T23:54:56.168" v="5715" actId="20577"/>
        <pc:sldMkLst>
          <pc:docMk/>
          <pc:sldMk cId="1021064821" sldId="767"/>
        </pc:sldMkLst>
        <pc:spChg chg="mod">
          <ac:chgData name="Watanabe Go" userId="eca159047afb4479" providerId="LiveId" clId="{B0CA1176-C50A-4E17-945B-FF830D1C183B}" dt="2023-08-10T06:53:35.728" v="4237"/>
          <ac:spMkLst>
            <pc:docMk/>
            <pc:sldMk cId="1021064821" sldId="767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6:46:46.288" v="4135" actId="478"/>
          <ac:spMkLst>
            <pc:docMk/>
            <pc:sldMk cId="1021064821" sldId="767"/>
            <ac:spMk id="5" creationId="{81C9FBC2-D0D9-4941-F793-28DFD79A3EA9}"/>
          </ac:spMkLst>
        </pc:spChg>
        <pc:spChg chg="add mod">
          <ac:chgData name="Watanabe Go" userId="eca159047afb4479" providerId="LiveId" clId="{B0CA1176-C50A-4E17-945B-FF830D1C183B}" dt="2023-08-10T07:44:23.428" v="5330" actId="208"/>
          <ac:spMkLst>
            <pc:docMk/>
            <pc:sldMk cId="1021064821" sldId="767"/>
            <ac:spMk id="6" creationId="{432CCA1D-1CD5-777A-EA4D-FC92C548F899}"/>
          </ac:spMkLst>
        </pc:spChg>
        <pc:spChg chg="mod">
          <ac:chgData name="Watanabe Go" userId="eca159047afb4479" providerId="LiveId" clId="{B0CA1176-C50A-4E17-945B-FF830D1C183B}" dt="2023-08-10T23:54:56.168" v="5715" actId="20577"/>
          <ac:spMkLst>
            <pc:docMk/>
            <pc:sldMk cId="1021064821" sldId="767"/>
            <ac:spMk id="7" creationId="{59EA6B01-561B-A868-288A-A476AB0316BC}"/>
          </ac:spMkLst>
        </pc:spChg>
      </pc:sldChg>
      <pc:sldChg chg="add del">
        <pc:chgData name="Watanabe Go" userId="eca159047afb4479" providerId="LiveId" clId="{B0CA1176-C50A-4E17-945B-FF830D1C183B}" dt="2023-08-10T06:44:33.065" v="4131" actId="47"/>
        <pc:sldMkLst>
          <pc:docMk/>
          <pc:sldMk cId="1242174631" sldId="767"/>
        </pc:sldMkLst>
      </pc:sldChg>
      <pc:sldChg chg="addSp modSp new">
        <pc:chgData name="Watanabe Go" userId="eca159047afb4479" providerId="LiveId" clId="{B0CA1176-C50A-4E17-945B-FF830D1C183B}" dt="2023-08-10T07:09:40.872" v="4318"/>
        <pc:sldMkLst>
          <pc:docMk/>
          <pc:sldMk cId="1639867326" sldId="768"/>
        </pc:sldMkLst>
        <pc:picChg chg="add mod">
          <ac:chgData name="Watanabe Go" userId="eca159047afb4479" providerId="LiveId" clId="{B0CA1176-C50A-4E17-945B-FF830D1C183B}" dt="2023-08-10T07:09:40.872" v="4318"/>
          <ac:picMkLst>
            <pc:docMk/>
            <pc:sldMk cId="1639867326" sldId="768"/>
            <ac:picMk id="6" creationId="{C60751B5-6AFF-2AC3-4365-B2F1D59BEE35}"/>
          </ac:picMkLst>
        </pc:picChg>
      </pc:sldChg>
      <pc:sldChg chg="addSp delSp modSp new mod ord modClrScheme chgLayout">
        <pc:chgData name="Watanabe Go" userId="eca159047afb4479" providerId="LiveId" clId="{B0CA1176-C50A-4E17-945B-FF830D1C183B}" dt="2023-08-10T07:27:32.982" v="4710" actId="20577"/>
        <pc:sldMkLst>
          <pc:docMk/>
          <pc:sldMk cId="216314140" sldId="769"/>
        </pc:sldMkLst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2" creationId="{12B84994-0068-B208-5869-635DCE9E6D69}"/>
          </ac:spMkLst>
        </pc:spChg>
        <pc:spChg chg="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3" creationId="{78118788-6F6D-16F4-13D0-1A58D510C668}"/>
          </ac:spMkLst>
        </pc:spChg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4" creationId="{A085F965-FA8F-3A47-7F95-1AE3830C9E04}"/>
          </ac:spMkLst>
        </pc:spChg>
        <pc:spChg chg="add mod ord">
          <ac:chgData name="Watanabe Go" userId="eca159047afb4479" providerId="LiveId" clId="{B0CA1176-C50A-4E17-945B-FF830D1C183B}" dt="2023-08-10T07:27:32.982" v="4710" actId="20577"/>
          <ac:spMkLst>
            <pc:docMk/>
            <pc:sldMk cId="216314140" sldId="769"/>
            <ac:spMk id="5" creationId="{BE263B7A-5079-045E-21FE-1E3D63A5519C}"/>
          </ac:spMkLst>
        </pc:spChg>
        <pc:spChg chg="add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6" creationId="{831D8FF0-36E9-C95C-65E1-66F9DFF78CF9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7:46:19.742" v="5473" actId="478"/>
        <pc:sldMkLst>
          <pc:docMk/>
          <pc:sldMk cId="494855853" sldId="770"/>
        </pc:sldMkLst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2" creationId="{8053D8EE-A031-4A65-F10C-47BF482787DF}"/>
          </ac:spMkLst>
        </pc:spChg>
        <pc:spChg chg="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3" creationId="{BF5CA523-7AE6-0FD2-23BB-6049C627F6C6}"/>
          </ac:spMkLst>
        </pc:spChg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4" creationId="{B03142EA-F86E-23B2-167A-A73C5E668408}"/>
          </ac:spMkLst>
        </pc:spChg>
        <pc:spChg chg="add mod ord">
          <ac:chgData name="Watanabe Go" userId="eca159047afb4479" providerId="LiveId" clId="{B0CA1176-C50A-4E17-945B-FF830D1C183B}" dt="2023-08-10T07:46:14.697" v="5472"/>
          <ac:spMkLst>
            <pc:docMk/>
            <pc:sldMk cId="494855853" sldId="770"/>
            <ac:spMk id="5" creationId="{B32D5823-0044-9A06-9FE4-43429052A93E}"/>
          </ac:spMkLst>
        </pc:spChg>
        <pc:spChg chg="add del mod ord">
          <ac:chgData name="Watanabe Go" userId="eca159047afb4479" providerId="LiveId" clId="{B0CA1176-C50A-4E17-945B-FF830D1C183B}" dt="2023-08-10T07:46:19.742" v="5473" actId="478"/>
          <ac:spMkLst>
            <pc:docMk/>
            <pc:sldMk cId="494855853" sldId="770"/>
            <ac:spMk id="6" creationId="{E6B8F104-870A-D55C-FDB0-6DA4E5741E1A}"/>
          </ac:spMkLst>
        </pc:spChg>
      </pc:sldChg>
      <pc:sldChg chg="addSp modSp new mod">
        <pc:chgData name="Watanabe Go" userId="eca159047afb4479" providerId="LiveId" clId="{B0CA1176-C50A-4E17-945B-FF830D1C183B}" dt="2023-08-10T07:51:09.427" v="5493" actId="20577"/>
        <pc:sldMkLst>
          <pc:docMk/>
          <pc:sldMk cId="136633708" sldId="771"/>
        </pc:sldMkLst>
        <pc:spChg chg="mod">
          <ac:chgData name="Watanabe Go" userId="eca159047afb4479" providerId="LiveId" clId="{B0CA1176-C50A-4E17-945B-FF830D1C183B}" dt="2023-08-10T07:51:09.427" v="5493" actId="20577"/>
          <ac:spMkLst>
            <pc:docMk/>
            <pc:sldMk cId="136633708" sldId="771"/>
            <ac:spMk id="3" creationId="{F513C70A-FCC2-12DB-1F20-2387D3D11970}"/>
          </ac:spMkLst>
        </pc:spChg>
        <pc:picChg chg="add mod">
          <ac:chgData name="Watanabe Go" userId="eca159047afb4479" providerId="LiveId" clId="{B0CA1176-C50A-4E17-945B-FF830D1C183B}" dt="2023-08-10T07:51:00.612" v="5477" actId="1076"/>
          <ac:picMkLst>
            <pc:docMk/>
            <pc:sldMk cId="136633708" sldId="771"/>
            <ac:picMk id="5" creationId="{CA9FC796-EF40-8FBA-1AB0-141C40710EBC}"/>
          </ac:picMkLst>
        </pc:picChg>
      </pc:sldChg>
    </pc:docChg>
  </pc:docChgLst>
  <pc:docChgLst>
    <pc:chgData name="Watanabe Go" userId="eca159047afb4479" providerId="LiveId" clId="{C78CB67B-02EE-4406-8B61-AB8009E7A5AD}"/>
    <pc:docChg chg="undo custSel addSld delSld modSld sldOrd addSection modSection">
      <pc:chgData name="Watanabe Go" userId="eca159047afb4479" providerId="LiveId" clId="{C78CB67B-02EE-4406-8B61-AB8009E7A5AD}" dt="2022-03-16T09:46:42.724" v="44702"/>
      <pc:docMkLst>
        <pc:docMk/>
      </pc:docMkLst>
      <pc:sldChg chg="modSp mod">
        <pc:chgData name="Watanabe Go" userId="eca159047afb4479" providerId="LiveId" clId="{C78CB67B-02EE-4406-8B61-AB8009E7A5AD}" dt="2022-03-15T16:48:12.063" v="26512" actId="20577"/>
        <pc:sldMkLst>
          <pc:docMk/>
          <pc:sldMk cId="2641555448" sldId="458"/>
        </pc:sldMkLst>
        <pc:spChg chg="mod">
          <ac:chgData name="Watanabe Go" userId="eca159047afb4479" providerId="LiveId" clId="{C78CB67B-02EE-4406-8B61-AB8009E7A5AD}" dt="2022-03-15T16:48:12.063" v="2651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78CB67B-02EE-4406-8B61-AB8009E7A5AD}" dt="2022-03-13T23:38:23.82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">
        <pc:chgData name="Watanabe Go" userId="eca159047afb4479" providerId="LiveId" clId="{C78CB67B-02EE-4406-8B61-AB8009E7A5AD}" dt="2022-03-16T09:09:02.999" v="42991"/>
        <pc:sldMkLst>
          <pc:docMk/>
          <pc:sldMk cId="491473991" sldId="471"/>
        </pc:sldMkLst>
      </pc:sldChg>
      <pc:sldChg chg="add del">
        <pc:chgData name="Watanabe Go" userId="eca159047afb4479" providerId="LiveId" clId="{C78CB67B-02EE-4406-8B61-AB8009E7A5AD}" dt="2022-03-16T09:08:58.006" v="42990" actId="2696"/>
        <pc:sldMkLst>
          <pc:docMk/>
          <pc:sldMk cId="3218041130" sldId="471"/>
        </pc:sldMkLst>
      </pc:sldChg>
      <pc:sldChg chg="addSp delSp modSp mod">
        <pc:chgData name="Watanabe Go" userId="eca159047afb4479" providerId="LiveId" clId="{C78CB67B-02EE-4406-8B61-AB8009E7A5AD}" dt="2022-03-15T15:44:43.864" v="19891"/>
        <pc:sldMkLst>
          <pc:docMk/>
          <pc:sldMk cId="200465851" sldId="486"/>
        </pc:sldMkLst>
        <pc:spChg chg="mod">
          <ac:chgData name="Watanabe Go" userId="eca159047afb4479" providerId="LiveId" clId="{C78CB67B-02EE-4406-8B61-AB8009E7A5AD}" dt="2022-03-13T23:31:56.123" v="4"/>
          <ac:spMkLst>
            <pc:docMk/>
            <pc:sldMk cId="200465851" sldId="486"/>
            <ac:spMk id="4" creationId="{BE6B7481-2ED3-483F-9E3F-99D3D4CCF9C7}"/>
          </ac:spMkLst>
        </pc:spChg>
        <pc:spChg chg="add del mod">
          <ac:chgData name="Watanabe Go" userId="eca159047afb4479" providerId="LiveId" clId="{C78CB67B-02EE-4406-8B61-AB8009E7A5AD}" dt="2022-03-13T23:40:27.784" v="21" actId="478"/>
          <ac:spMkLst>
            <pc:docMk/>
            <pc:sldMk cId="200465851" sldId="486"/>
            <ac:spMk id="6" creationId="{15085ED7-319A-464C-ACC1-59BE7395D83B}"/>
          </ac:spMkLst>
        </pc:spChg>
        <pc:spChg chg="mod">
          <ac:chgData name="Watanabe Go" userId="eca159047afb4479" providerId="LiveId" clId="{C78CB67B-02EE-4406-8B61-AB8009E7A5AD}" dt="2022-03-15T15:44:43.864" v="1989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 ord">
        <pc:chgData name="Watanabe Go" userId="eca159047afb4479" providerId="LiveId" clId="{C78CB67B-02EE-4406-8B61-AB8009E7A5AD}" dt="2022-03-16T08:08:51.652" v="37654"/>
        <pc:sldMkLst>
          <pc:docMk/>
          <pc:sldMk cId="3185270346" sldId="487"/>
        </pc:sldMkLst>
        <pc:spChg chg="mod">
          <ac:chgData name="Watanabe Go" userId="eca159047afb4479" providerId="LiveId" clId="{C78CB67B-02EE-4406-8B61-AB8009E7A5AD}" dt="2022-03-15T16:21:32.232" v="23557"/>
          <ac:spMkLst>
            <pc:docMk/>
            <pc:sldMk cId="3185270346" sldId="487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8:08:51.652" v="37654"/>
          <ac:spMkLst>
            <pc:docMk/>
            <pc:sldMk cId="3185270346" sldId="487"/>
            <ac:spMk id="4" creationId="{4BFF561B-340D-4DD2-8E13-037EBAEBD2CD}"/>
          </ac:spMkLst>
        </pc:spChg>
      </pc:sldChg>
      <pc:sldChg chg="addSp delSp modSp new mod ord">
        <pc:chgData name="Watanabe Go" userId="eca159047afb4479" providerId="LiveId" clId="{C78CB67B-02EE-4406-8B61-AB8009E7A5AD}" dt="2022-03-16T07:50:03.558" v="36647" actId="14100"/>
        <pc:sldMkLst>
          <pc:docMk/>
          <pc:sldMk cId="4227331614" sldId="488"/>
        </pc:sldMkLst>
        <pc:spChg chg="mod">
          <ac:chgData name="Watanabe Go" userId="eca159047afb4479" providerId="LiveId" clId="{C78CB67B-02EE-4406-8B61-AB8009E7A5AD}" dt="2022-03-15T13:49:48.252" v="10188"/>
          <ac:spMkLst>
            <pc:docMk/>
            <pc:sldMk cId="4227331614" sldId="48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50:03.558" v="36647" actId="14100"/>
          <ac:spMkLst>
            <pc:docMk/>
            <pc:sldMk cId="4227331614" sldId="488"/>
            <ac:spMk id="4" creationId="{D61C3D33-30C3-4D90-8068-8088FBBC68C6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5" creationId="{D9AF8CF0-90F3-4515-988D-513D59B912EE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7" creationId="{9CC960DF-984B-4B63-B3D1-FC20303CC459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8" creationId="{D0BA7ABD-A857-48FC-8AE6-DB1EA449B262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2" creationId="{811FAE6B-75D8-416B-9FC4-E0176585E0C6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3" creationId="{0CD7968E-EDAA-4F96-9C57-3E712D8B776F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4" creationId="{13B26D55-6F87-4CD5-8C3A-3C4EF080CDC2}"/>
          </ac:spMkLst>
        </pc:sp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9" creationId="{4A15F436-F1D4-4B90-9B85-2017FE502E2D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1" creationId="{31E925AE-6AD4-45DA-93BF-BDD956859B6A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4" creationId="{0B65613B-82E7-407C-AFC4-93B0EC98FEDB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7" creationId="{AC7DDAAA-E0CB-40F6-8AD3-5EB0F66AD3F2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5" creationId="{941BDC53-A0CC-419A-883F-FB0034F96ECC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8" creationId="{37EA4C88-85A5-497E-8803-85E4CD7F660E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34" creationId="{62E439CC-C685-4B1D-BA8D-7DB3AF2C87BA}"/>
          </ac:cxnSpMkLst>
        </pc:cxnChg>
      </pc:sldChg>
      <pc:sldChg chg="modSp add mod ord">
        <pc:chgData name="Watanabe Go" userId="eca159047afb4479" providerId="LiveId" clId="{C78CB67B-02EE-4406-8B61-AB8009E7A5AD}" dt="2022-03-16T09:34:54.513" v="44090"/>
        <pc:sldMkLst>
          <pc:docMk/>
          <pc:sldMk cId="3245574072" sldId="489"/>
        </pc:sldMkLst>
        <pc:spChg chg="mod">
          <ac:chgData name="Watanabe Go" userId="eca159047afb4479" providerId="LiveId" clId="{C78CB67B-02EE-4406-8B61-AB8009E7A5AD}" dt="2022-03-15T15:20:44.299" v="16253" actId="20577"/>
          <ac:spMkLst>
            <pc:docMk/>
            <pc:sldMk cId="3245574072" sldId="489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9:34:54.513" v="44090"/>
          <ac:spMkLst>
            <pc:docMk/>
            <pc:sldMk cId="3245574072" sldId="489"/>
            <ac:spMk id="4" creationId="{68946A49-63D6-4279-B2B5-A4DE5A308855}"/>
          </ac:spMkLst>
        </pc:spChg>
      </pc:sldChg>
      <pc:sldChg chg="modSp new del mod ord">
        <pc:chgData name="Watanabe Go" userId="eca159047afb4479" providerId="LiveId" clId="{C78CB67B-02EE-4406-8B61-AB8009E7A5AD}" dt="2022-03-15T14:33:34.960" v="11147" actId="2696"/>
        <pc:sldMkLst>
          <pc:docMk/>
          <pc:sldMk cId="3496593737" sldId="489"/>
        </pc:sldMkLst>
        <pc:spChg chg="mod">
          <ac:chgData name="Watanabe Go" userId="eca159047afb4479" providerId="LiveId" clId="{C78CB67B-02EE-4406-8B61-AB8009E7A5AD}" dt="2022-03-15T14:33:33.410" v="11146" actId="15"/>
          <ac:spMkLst>
            <pc:docMk/>
            <pc:sldMk cId="3496593737" sldId="489"/>
            <ac:spMk id="4" creationId="{68946A49-63D6-4279-B2B5-A4DE5A308855}"/>
          </ac:spMkLst>
        </pc:spChg>
      </pc:sldChg>
      <pc:sldChg chg="add del ord">
        <pc:chgData name="Watanabe Go" userId="eca159047afb4479" providerId="LiveId" clId="{C78CB67B-02EE-4406-8B61-AB8009E7A5AD}" dt="2022-03-15T14:53:24.359" v="13014" actId="2696"/>
        <pc:sldMkLst>
          <pc:docMk/>
          <pc:sldMk cId="3980086227" sldId="489"/>
        </pc:sldMkLst>
      </pc:sldChg>
      <pc:sldChg chg="modSp new del mod ord">
        <pc:chgData name="Watanabe Go" userId="eca159047afb4479" providerId="LiveId" clId="{C78CB67B-02EE-4406-8B61-AB8009E7A5AD}" dt="2022-03-15T15:03:34.078" v="13572" actId="2696"/>
        <pc:sldMkLst>
          <pc:docMk/>
          <pc:sldMk cId="1879418135" sldId="490"/>
        </pc:sldMkLst>
        <pc:spChg chg="mod">
          <ac:chgData name="Watanabe Go" userId="eca159047afb4479" providerId="LiveId" clId="{C78CB67B-02EE-4406-8B61-AB8009E7A5AD}" dt="2022-03-15T15:03:31.786" v="13571" actId="20577"/>
          <ac:spMkLst>
            <pc:docMk/>
            <pc:sldMk cId="1879418135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5T14:55:12.495" v="13121"/>
          <ac:spMkLst>
            <pc:docMk/>
            <pc:sldMk cId="1879418135" sldId="490"/>
            <ac:spMk id="4" creationId="{8ED5F015-9260-489F-AD01-5D0654585638}"/>
          </ac:spMkLst>
        </pc:spChg>
      </pc:sldChg>
      <pc:sldChg chg="addSp delSp modSp add mod ord">
        <pc:chgData name="Watanabe Go" userId="eca159047afb4479" providerId="LiveId" clId="{C78CB67B-02EE-4406-8B61-AB8009E7A5AD}" dt="2022-03-16T08:32:52.953" v="40185" actId="20577"/>
        <pc:sldMkLst>
          <pc:docMk/>
          <pc:sldMk cId="2433751782" sldId="490"/>
        </pc:sldMkLst>
        <pc:spChg chg="mod">
          <ac:chgData name="Watanabe Go" userId="eca159047afb4479" providerId="LiveId" clId="{C78CB67B-02EE-4406-8B61-AB8009E7A5AD}" dt="2022-03-16T08:32:52.953" v="40185" actId="20577"/>
          <ac:spMkLst>
            <pc:docMk/>
            <pc:sldMk cId="2433751782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6T08:31:58.996" v="40141" actId="27636"/>
          <ac:spMkLst>
            <pc:docMk/>
            <pc:sldMk cId="2433751782" sldId="490"/>
            <ac:spMk id="4" creationId="{8ED5F015-9260-489F-AD01-5D0654585638}"/>
          </ac:spMkLst>
        </pc:spChg>
        <pc:spChg chg="add del mod">
          <ac:chgData name="Watanabe Go" userId="eca159047afb4479" providerId="LiveId" clId="{C78CB67B-02EE-4406-8B61-AB8009E7A5AD}" dt="2022-03-15T17:27:02.988" v="30133" actId="478"/>
          <ac:spMkLst>
            <pc:docMk/>
            <pc:sldMk cId="2433751782" sldId="490"/>
            <ac:spMk id="5" creationId="{12906BA1-1312-43EC-A34E-97B971503CFB}"/>
          </ac:spMkLst>
        </pc:spChg>
      </pc:sldChg>
      <pc:sldChg chg="modSp new del mod ord">
        <pc:chgData name="Watanabe Go" userId="eca159047afb4479" providerId="LiveId" clId="{C78CB67B-02EE-4406-8B61-AB8009E7A5AD}" dt="2022-03-15T13:43:02.639" v="9539" actId="47"/>
        <pc:sldMkLst>
          <pc:docMk/>
          <pc:sldMk cId="3087319497" sldId="491"/>
        </pc:sldMkLst>
        <pc:spChg chg="mod">
          <ac:chgData name="Watanabe Go" userId="eca159047afb4479" providerId="LiveId" clId="{C78CB67B-02EE-4406-8B61-AB8009E7A5AD}" dt="2022-03-13T23:53:07.275" v="1055"/>
          <ac:spMkLst>
            <pc:docMk/>
            <pc:sldMk cId="3087319497" sldId="491"/>
            <ac:spMk id="2" creationId="{FFAE56C2-554E-4AF3-9DA1-EDCC0D04F29D}"/>
          </ac:spMkLst>
        </pc:spChg>
        <pc:spChg chg="mod">
          <ac:chgData name="Watanabe Go" userId="eca159047afb4479" providerId="LiveId" clId="{C78CB67B-02EE-4406-8B61-AB8009E7A5AD}" dt="2022-03-14T00:12:26.148" v="2230"/>
          <ac:spMkLst>
            <pc:docMk/>
            <pc:sldMk cId="3087319497" sldId="491"/>
            <ac:spMk id="4" creationId="{B458EC68-18EF-4AAC-AB78-D4518C8D28FC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34032101" sldId="492"/>
        </pc:sldMkLst>
      </pc:sldChg>
      <pc:sldChg chg="modSp new del mod">
        <pc:chgData name="Watanabe Go" userId="eca159047afb4479" providerId="LiveId" clId="{C78CB67B-02EE-4406-8B61-AB8009E7A5AD}" dt="2022-03-15T17:41:01.211" v="30719" actId="47"/>
        <pc:sldMkLst>
          <pc:docMk/>
          <pc:sldMk cId="1732716605" sldId="492"/>
        </pc:sldMkLst>
        <pc:spChg chg="mod">
          <ac:chgData name="Watanabe Go" userId="eca159047afb4479" providerId="LiveId" clId="{C78CB67B-02EE-4406-8B61-AB8009E7A5AD}" dt="2022-03-13T23:58:20.995" v="1695"/>
          <ac:spMkLst>
            <pc:docMk/>
            <pc:sldMk cId="1732716605" sldId="492"/>
            <ac:spMk id="4" creationId="{6748B419-E144-4864-B540-9DF7896F25A0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818069756" sldId="493"/>
        </pc:sldMkLst>
      </pc:sldChg>
      <pc:sldChg chg="modSp new del mod ord">
        <pc:chgData name="Watanabe Go" userId="eca159047afb4479" providerId="LiveId" clId="{C78CB67B-02EE-4406-8B61-AB8009E7A5AD}" dt="2022-03-15T13:43:13.764" v="9540" actId="47"/>
        <pc:sldMkLst>
          <pc:docMk/>
          <pc:sldMk cId="4283156560" sldId="493"/>
        </pc:sldMkLst>
        <pc:spChg chg="mod">
          <ac:chgData name="Watanabe Go" userId="eca159047afb4479" providerId="LiveId" clId="{C78CB67B-02EE-4406-8B61-AB8009E7A5AD}" dt="2022-03-14T00:15:00.197" v="2535"/>
          <ac:spMkLst>
            <pc:docMk/>
            <pc:sldMk cId="4283156560" sldId="493"/>
            <ac:spMk id="4" creationId="{99C2D7B6-55B8-4F63-8EED-5924E93E34A9}"/>
          </ac:spMkLst>
        </pc:spChg>
      </pc:sldChg>
      <pc:sldChg chg="modSp new del mod">
        <pc:chgData name="Watanabe Go" userId="eca159047afb4479" providerId="LiveId" clId="{C78CB67B-02EE-4406-8B61-AB8009E7A5AD}" dt="2022-03-15T17:41:07.184" v="30720" actId="47"/>
        <pc:sldMkLst>
          <pc:docMk/>
          <pc:sldMk cId="246787567" sldId="494"/>
        </pc:sldMkLst>
        <pc:spChg chg="mod">
          <ac:chgData name="Watanabe Go" userId="eca159047afb4479" providerId="LiveId" clId="{C78CB67B-02EE-4406-8B61-AB8009E7A5AD}" dt="2022-03-14T00:40:17.703" v="3821"/>
          <ac:spMkLst>
            <pc:docMk/>
            <pc:sldMk cId="246787567" sldId="494"/>
            <ac:spMk id="4" creationId="{3E0387B2-A9C2-465A-9F3A-F65F0EBA338E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32851544" sldId="494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7729475" sldId="495"/>
        </pc:sldMkLst>
      </pc:sldChg>
      <pc:sldChg chg="modSp new del mod ord">
        <pc:chgData name="Watanabe Go" userId="eca159047afb4479" providerId="LiveId" clId="{C78CB67B-02EE-4406-8B61-AB8009E7A5AD}" dt="2022-03-16T09:08:32.189" v="42979" actId="47"/>
        <pc:sldMkLst>
          <pc:docMk/>
          <pc:sldMk cId="3976004905" sldId="495"/>
        </pc:sldMkLst>
        <pc:spChg chg="mod">
          <ac:chgData name="Watanabe Go" userId="eca159047afb4479" providerId="LiveId" clId="{C78CB67B-02EE-4406-8B61-AB8009E7A5AD}" dt="2022-03-15T14:57:50.333" v="13398"/>
          <ac:spMkLst>
            <pc:docMk/>
            <pc:sldMk cId="3976004905" sldId="495"/>
            <ac:spMk id="2" creationId="{6A24C785-15B9-4C04-B552-20BD43471341}"/>
          </ac:spMkLst>
        </pc:spChg>
        <pc:spChg chg="mod">
          <ac:chgData name="Watanabe Go" userId="eca159047afb4479" providerId="LiveId" clId="{C78CB67B-02EE-4406-8B61-AB8009E7A5AD}" dt="2022-03-15T16:59:15.208" v="27717"/>
          <ac:spMkLst>
            <pc:docMk/>
            <pc:sldMk cId="3976004905" sldId="495"/>
            <ac:spMk id="4" creationId="{4737FEED-EE85-4043-A964-A60DCC5A11F9}"/>
          </ac:spMkLst>
        </pc:spChg>
      </pc:sldChg>
      <pc:sldChg chg="modSp new del mod ord">
        <pc:chgData name="Watanabe Go" userId="eca159047afb4479" providerId="LiveId" clId="{C78CB67B-02EE-4406-8B61-AB8009E7A5AD}" dt="2022-03-15T17:23:26.582" v="30017" actId="47"/>
        <pc:sldMkLst>
          <pc:docMk/>
          <pc:sldMk cId="743199956" sldId="496"/>
        </pc:sldMkLst>
        <pc:spChg chg="mod">
          <ac:chgData name="Watanabe Go" userId="eca159047afb4479" providerId="LiveId" clId="{C78CB67B-02EE-4406-8B61-AB8009E7A5AD}" dt="2022-03-14T00:42:03.632" v="4220"/>
          <ac:spMkLst>
            <pc:docMk/>
            <pc:sldMk cId="743199956" sldId="496"/>
            <ac:spMk id="4" creationId="{F7B6B6A6-7503-47BE-906C-AB1E2E9E05D6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23764334" sldId="496"/>
        </pc:sldMkLst>
      </pc:sldChg>
      <pc:sldChg chg="addSp delSp modSp new mod modClrScheme chgLayout">
        <pc:chgData name="Watanabe Go" userId="eca159047afb4479" providerId="LiveId" clId="{C78CB67B-02EE-4406-8B61-AB8009E7A5AD}" dt="2022-03-15T16:47:41.619" v="26508"/>
        <pc:sldMkLst>
          <pc:docMk/>
          <pc:sldMk cId="1122884681" sldId="497"/>
        </pc:sldMkLst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2" creationId="{227906CC-4842-429F-A004-3B3E47274C9F}"/>
          </ac:spMkLst>
        </pc:spChg>
        <pc:spChg chg="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3" creationId="{347C1724-ECF9-4F48-8AE3-E090A29C8CFC}"/>
          </ac:spMkLst>
        </pc:spChg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4" creationId="{1A24F8C0-C47A-41C8-B30A-4057B9C97E9E}"/>
          </ac:spMkLst>
        </pc:spChg>
        <pc:spChg chg="add mod ord">
          <ac:chgData name="Watanabe Go" userId="eca159047afb4479" providerId="LiveId" clId="{C78CB67B-02EE-4406-8B61-AB8009E7A5AD}" dt="2022-03-15T16:47:41.619" v="26508"/>
          <ac:spMkLst>
            <pc:docMk/>
            <pc:sldMk cId="1122884681" sldId="497"/>
            <ac:spMk id="5" creationId="{9E75D50A-8A81-4CC4-B0BA-5677D193B972}"/>
          </ac:spMkLst>
        </pc:spChg>
        <pc:spChg chg="add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739727412" sldId="497"/>
        </pc:sldMkLst>
      </pc:sldChg>
      <pc:sldChg chg="add del">
        <pc:chgData name="Watanabe Go" userId="eca159047afb4479" providerId="LiveId" clId="{C78CB67B-02EE-4406-8B61-AB8009E7A5AD}" dt="2022-03-15T14:32:33.876" v="11120" actId="47"/>
        <pc:sldMkLst>
          <pc:docMk/>
          <pc:sldMk cId="710186710" sldId="498"/>
        </pc:sldMkLst>
      </pc:sldChg>
      <pc:sldChg chg="modSp add del mod ord">
        <pc:chgData name="Watanabe Go" userId="eca159047afb4479" providerId="LiveId" clId="{C78CB67B-02EE-4406-8B61-AB8009E7A5AD}" dt="2022-03-15T14:32:21.264" v="11118" actId="2696"/>
        <pc:sldMkLst>
          <pc:docMk/>
          <pc:sldMk cId="1386459135" sldId="498"/>
        </pc:sldMkLst>
        <pc:spChg chg="mod">
          <ac:chgData name="Watanabe Go" userId="eca159047afb4479" providerId="LiveId" clId="{C78CB67B-02EE-4406-8B61-AB8009E7A5AD}" dt="2022-03-15T06:07:45.011" v="4616" actId="20577"/>
          <ac:spMkLst>
            <pc:docMk/>
            <pc:sldMk cId="1386459135" sldId="498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813870134" sldId="498"/>
        </pc:sldMkLst>
      </pc:sldChg>
      <pc:sldChg chg="modSp add del mod">
        <pc:chgData name="Watanabe Go" userId="eca159047afb4479" providerId="LiveId" clId="{C78CB67B-02EE-4406-8B61-AB8009E7A5AD}" dt="2022-03-15T14:32:21.264" v="11118" actId="2696"/>
        <pc:sldMkLst>
          <pc:docMk/>
          <pc:sldMk cId="231823950" sldId="499"/>
        </pc:sldMkLst>
        <pc:spChg chg="mod">
          <ac:chgData name="Watanabe Go" userId="eca159047afb4479" providerId="LiveId" clId="{C78CB67B-02EE-4406-8B61-AB8009E7A5AD}" dt="2022-03-15T06:07:50.112" v="4618" actId="20577"/>
          <ac:spMkLst>
            <pc:docMk/>
            <pc:sldMk cId="231823950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09:43:48.719" v="5363"/>
          <ac:spMkLst>
            <pc:docMk/>
            <pc:sldMk cId="231823950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575894905" sldId="499"/>
        </pc:sldMkLst>
      </pc:sldChg>
      <pc:sldChg chg="modSp add mod">
        <pc:chgData name="Watanabe Go" userId="eca159047afb4479" providerId="LiveId" clId="{C78CB67B-02EE-4406-8B61-AB8009E7A5AD}" dt="2022-03-16T08:07:24.177" v="37396"/>
        <pc:sldMkLst>
          <pc:docMk/>
          <pc:sldMk cId="4102147879" sldId="499"/>
        </pc:sldMkLst>
        <pc:spChg chg="mod">
          <ac:chgData name="Watanabe Go" userId="eca159047afb4479" providerId="LiveId" clId="{C78CB67B-02EE-4406-8B61-AB8009E7A5AD}" dt="2022-03-16T08:07:13.178" v="37377" actId="20577"/>
          <ac:spMkLst>
            <pc:docMk/>
            <pc:sldMk cId="4102147879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8:07:24.177" v="37396"/>
          <ac:spMkLst>
            <pc:docMk/>
            <pc:sldMk cId="4102147879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610260357" sldId="500"/>
        </pc:sldMkLst>
      </pc:sldChg>
      <pc:sldChg chg="modSp add mod ord">
        <pc:chgData name="Watanabe Go" userId="eca159047afb4479" providerId="LiveId" clId="{C78CB67B-02EE-4406-8B61-AB8009E7A5AD}" dt="2022-03-16T07:47:10.869" v="36581" actId="20577"/>
        <pc:sldMkLst>
          <pc:docMk/>
          <pc:sldMk cId="1784979973" sldId="500"/>
        </pc:sldMkLst>
        <pc:spChg chg="mod">
          <ac:chgData name="Watanabe Go" userId="eca159047afb4479" providerId="LiveId" clId="{C78CB67B-02EE-4406-8B61-AB8009E7A5AD}" dt="2022-03-16T07:47:10.869" v="36581" actId="20577"/>
          <ac:spMkLst>
            <pc:docMk/>
            <pc:sldMk cId="1784979973" sldId="500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00:10.768" v="27720" actId="21"/>
          <ac:spMkLst>
            <pc:docMk/>
            <pc:sldMk cId="1784979973" sldId="500"/>
            <ac:spMk id="6" creationId="{77ED46DA-AE1C-47F4-B294-D2888C132B18}"/>
          </ac:spMkLst>
        </pc:spChg>
      </pc:sldChg>
      <pc:sldChg chg="modSp add mod ord">
        <pc:chgData name="Watanabe Go" userId="eca159047afb4479" providerId="LiveId" clId="{C78CB67B-02EE-4406-8B61-AB8009E7A5AD}" dt="2022-03-15T17:34:26.089" v="30563"/>
        <pc:sldMkLst>
          <pc:docMk/>
          <pc:sldMk cId="3680540790" sldId="501"/>
        </pc:sldMkLst>
        <pc:spChg chg="mod">
          <ac:chgData name="Watanabe Go" userId="eca159047afb4479" providerId="LiveId" clId="{C78CB67B-02EE-4406-8B61-AB8009E7A5AD}" dt="2022-03-15T06:07:59.103" v="4622" actId="20577"/>
          <ac:spMkLst>
            <pc:docMk/>
            <pc:sldMk cId="3680540790" sldId="501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34:26.089" v="30563"/>
          <ac:spMkLst>
            <pc:docMk/>
            <pc:sldMk cId="3680540790" sldId="501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3987620865" sldId="501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09200158" sldId="502"/>
        </pc:sldMkLst>
      </pc:sldChg>
      <pc:sldChg chg="modSp add del mod ord">
        <pc:chgData name="Watanabe Go" userId="eca159047afb4479" providerId="LiveId" clId="{C78CB67B-02EE-4406-8B61-AB8009E7A5AD}" dt="2022-03-16T04:04:01.035" v="30753" actId="47"/>
        <pc:sldMkLst>
          <pc:docMk/>
          <pc:sldMk cId="2621603288" sldId="502"/>
        </pc:sldMkLst>
        <pc:spChg chg="mod">
          <ac:chgData name="Watanabe Go" userId="eca159047afb4479" providerId="LiveId" clId="{C78CB67B-02EE-4406-8B61-AB8009E7A5AD}" dt="2022-03-16T04:03:49.117" v="30750" actId="21"/>
          <ac:spMkLst>
            <pc:docMk/>
            <pc:sldMk cId="2621603288" sldId="502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14654656" sldId="503"/>
        </pc:sldMkLst>
      </pc:sldChg>
      <pc:sldChg chg="modSp new del mod ord">
        <pc:chgData name="Watanabe Go" userId="eca159047afb4479" providerId="LiveId" clId="{C78CB67B-02EE-4406-8B61-AB8009E7A5AD}" dt="2022-03-16T09:30:28.045" v="43975" actId="47"/>
        <pc:sldMkLst>
          <pc:docMk/>
          <pc:sldMk cId="2396841800" sldId="503"/>
        </pc:sldMkLst>
        <pc:spChg chg="mod">
          <ac:chgData name="Watanabe Go" userId="eca159047afb4479" providerId="LiveId" clId="{C78CB67B-02EE-4406-8B61-AB8009E7A5AD}" dt="2022-03-15T09:43:59.202" v="5388"/>
          <ac:spMkLst>
            <pc:docMk/>
            <pc:sldMk cId="2396841800" sldId="503"/>
            <ac:spMk id="2" creationId="{D595D2DA-A66C-4925-BCCA-95BDD53F9299}"/>
          </ac:spMkLst>
        </pc:spChg>
        <pc:spChg chg="mod">
          <ac:chgData name="Watanabe Go" userId="eca159047afb4479" providerId="LiveId" clId="{C78CB67B-02EE-4406-8B61-AB8009E7A5AD}" dt="2022-03-16T08:45:54.120" v="41379" actId="27636"/>
          <ac:spMkLst>
            <pc:docMk/>
            <pc:sldMk cId="2396841800" sldId="503"/>
            <ac:spMk id="3" creationId="{CDE64DD1-1AC3-442C-AD2D-8158F966E38F}"/>
          </ac:spMkLst>
        </pc:spChg>
      </pc:sldChg>
      <pc:sldChg chg="modSp new del mod">
        <pc:chgData name="Watanabe Go" userId="eca159047afb4479" providerId="LiveId" clId="{C78CB67B-02EE-4406-8B61-AB8009E7A5AD}" dt="2022-03-15T13:05:11.814" v="7403" actId="47"/>
        <pc:sldMkLst>
          <pc:docMk/>
          <pc:sldMk cId="2705517082" sldId="504"/>
        </pc:sldMkLst>
        <pc:spChg chg="mod">
          <ac:chgData name="Watanabe Go" userId="eca159047afb4479" providerId="LiveId" clId="{C78CB67B-02EE-4406-8B61-AB8009E7A5AD}" dt="2022-03-15T12:50:17.839" v="6033"/>
          <ac:spMkLst>
            <pc:docMk/>
            <pc:sldMk cId="2705517082" sldId="504"/>
            <ac:spMk id="2" creationId="{0059085E-7298-42A8-915D-657C87E29741}"/>
          </ac:spMkLst>
        </pc:spChg>
        <pc:spChg chg="mod">
          <ac:chgData name="Watanabe Go" userId="eca159047afb4479" providerId="LiveId" clId="{C78CB67B-02EE-4406-8B61-AB8009E7A5AD}" dt="2022-03-15T13:01:16.388" v="7070" actId="21"/>
          <ac:spMkLst>
            <pc:docMk/>
            <pc:sldMk cId="2705517082" sldId="504"/>
            <ac:spMk id="4" creationId="{22239566-918C-40CB-BF57-A97502ED2D09}"/>
          </ac:spMkLst>
        </pc:sp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800976864" sldId="505"/>
        </pc:sldMkLst>
      </pc:sldChg>
      <pc:sldChg chg="addSp modSp add mod ord">
        <pc:chgData name="Watanabe Go" userId="eca159047afb4479" providerId="LiveId" clId="{C78CB67B-02EE-4406-8B61-AB8009E7A5AD}" dt="2022-03-16T09:25:59.745" v="43823" actId="1076"/>
        <pc:sldMkLst>
          <pc:docMk/>
          <pc:sldMk cId="2376299168" sldId="505"/>
        </pc:sldMkLst>
        <pc:spChg chg="mod">
          <ac:chgData name="Watanabe Go" userId="eca159047afb4479" providerId="LiveId" clId="{C78CB67B-02EE-4406-8B61-AB8009E7A5AD}" dt="2022-03-16T07:54:31.116" v="36706"/>
          <ac:spMkLst>
            <pc:docMk/>
            <pc:sldMk cId="2376299168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5:35.634" v="37361"/>
          <ac:spMkLst>
            <pc:docMk/>
            <pc:sldMk cId="2376299168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8" creationId="{6B500A9F-1E88-46EB-99AE-03C72A83666D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1" creationId="{59B457E1-D91A-4F01-B36F-D023D3DD18A4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2" creationId="{43636FBF-9489-4E11-98B8-957C9E710EB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46" creationId="{74F38E29-4790-46B7-85CD-C8EE1151EE78}"/>
          </ac:spMkLst>
        </pc:spChg>
        <pc:cxnChg chg="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4" creationId="{F1E7FE3F-CA71-45B5-B9B3-64F762886A30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6" creationId="{C6577087-4180-4B8F-B6D3-83FDB0400CD5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9" creationId="{E35A177A-1258-4DA5-9B01-A03457850D3E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1" creationId="{B456B115-3809-4BFD-8E02-944E39988296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3" creationId="{75D95516-4BE3-4C83-B231-ABA068A0E26A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48" creationId="{6CE1F467-ECF9-4AC9-BC3F-107A85955B61}"/>
          </ac:cxnSpMkLst>
        </pc:cxnChg>
      </pc:sldChg>
      <pc:sldChg chg="add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210063696" sldId="505"/>
        </pc:sldMkLst>
        <pc:spChg chg="mod">
          <ac:chgData name="Watanabe Go" userId="eca159047afb4479" providerId="LiveId" clId="{C78CB67B-02EE-4406-8B61-AB8009E7A5AD}" dt="2022-03-15T12:51:47.592" v="6215" actId="20577"/>
          <ac:spMkLst>
            <pc:docMk/>
            <pc:sldMk cId="3210063696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5T12:51:18.696" v="6136" actId="14100"/>
          <ac:spMkLst>
            <pc:docMk/>
            <pc:sldMk cId="3210063696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5T12:52:09.163" v="6250" actId="1076"/>
          <ac:spMkLst>
            <pc:docMk/>
            <pc:sldMk cId="3210063696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5T12:52:05.301" v="6249" actId="14100"/>
          <ac:spMkLst>
            <pc:docMk/>
            <pc:sldMk cId="3210063696" sldId="505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5T12:56:06.883" v="6540"/>
          <ac:spMkLst>
            <pc:docMk/>
            <pc:sldMk cId="3210063696" sldId="505"/>
            <ac:spMk id="7" creationId="{EAC587DB-EDDD-4AC8-8441-6D3ED6989C45}"/>
          </ac:spMkLst>
        </pc:spChg>
        <pc:spChg chg="add mod">
          <ac:chgData name="Watanabe Go" userId="eca159047afb4479" providerId="LiveId" clId="{C78CB67B-02EE-4406-8B61-AB8009E7A5AD}" dt="2022-03-15T12:52:41.511" v="6300"/>
          <ac:spMkLst>
            <pc:docMk/>
            <pc:sldMk cId="3210063696" sldId="505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2:53:11.824" v="6361"/>
          <ac:spMkLst>
            <pc:docMk/>
            <pc:sldMk cId="3210063696" sldId="505"/>
            <ac:spMk id="11" creationId="{59B457E1-D91A-4F01-B36F-D023D3DD18A4}"/>
          </ac:spMkLst>
        </pc:spChg>
        <pc:spChg chg="add mod">
          <ac:chgData name="Watanabe Go" userId="eca159047afb4479" providerId="LiveId" clId="{C78CB67B-02EE-4406-8B61-AB8009E7A5AD}" dt="2022-03-15T12:53:21.665" v="6367"/>
          <ac:spMkLst>
            <pc:docMk/>
            <pc:sldMk cId="3210063696" sldId="505"/>
            <ac:spMk id="12" creationId="{43636FBF-9489-4E11-98B8-957C9E710EB5}"/>
          </ac:spMkLst>
        </pc:spChg>
        <pc:spChg chg="add mod">
          <ac:chgData name="Watanabe Go" userId="eca159047afb4479" providerId="LiveId" clId="{C78CB67B-02EE-4406-8B61-AB8009E7A5AD}" dt="2022-03-15T12:53:41.805" v="6416"/>
          <ac:spMkLst>
            <pc:docMk/>
            <pc:sldMk cId="3210063696" sldId="505"/>
            <ac:spMk id="13" creationId="{3CE80EB8-BEAA-4728-9FD8-FAE71EC044D8}"/>
          </ac:spMkLst>
        </pc:spChg>
        <pc:cxnChg chg="add">
          <ac:chgData name="Watanabe Go" userId="eca159047afb4479" providerId="LiveId" clId="{C78CB67B-02EE-4406-8B61-AB8009E7A5AD}" dt="2022-03-15T12:52:22.395" v="6255" actId="11529"/>
          <ac:cxnSpMkLst>
            <pc:docMk/>
            <pc:sldMk cId="3210063696" sldId="505"/>
            <ac:cxnSpMk id="10" creationId="{80617A9A-3067-4645-BF50-2ECBC4E56189}"/>
          </ac:cxnSpMkLst>
        </pc:cxnChg>
      </pc:sldChg>
      <pc:sldChg chg="addSp delSp modSp add mod ord">
        <pc:chgData name="Watanabe Go" userId="eca159047afb4479" providerId="LiveId" clId="{C78CB67B-02EE-4406-8B61-AB8009E7A5AD}" dt="2022-03-16T09:25:31.707" v="43822"/>
        <pc:sldMkLst>
          <pc:docMk/>
          <pc:sldMk cId="2523828337" sldId="506"/>
        </pc:sldMkLst>
        <pc:spChg chg="mod">
          <ac:chgData name="Watanabe Go" userId="eca159047afb4479" providerId="LiveId" clId="{C78CB67B-02EE-4406-8B61-AB8009E7A5AD}" dt="2022-03-15T16:13:07.721" v="23148"/>
          <ac:spMkLst>
            <pc:docMk/>
            <pc:sldMk cId="2523828337" sldId="506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25:31.707" v="43822"/>
          <ac:spMkLst>
            <pc:docMk/>
            <pc:sldMk cId="2523828337" sldId="506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6:15:05.670" v="23359" actId="1037"/>
          <ac:spMkLst>
            <pc:docMk/>
            <pc:sldMk cId="2523828337" sldId="506"/>
            <ac:spMk id="11" creationId="{2E08C028-61FA-49F1-A3D3-8538882E9EB8}"/>
          </ac:spMkLst>
        </pc:spChg>
        <pc:spChg chg="add del mod">
          <ac:chgData name="Watanabe Go" userId="eca159047afb4479" providerId="LiveId" clId="{C78CB67B-02EE-4406-8B61-AB8009E7A5AD}" dt="2022-03-16T09:24:39.023" v="43691" actId="478"/>
          <ac:spMkLst>
            <pc:docMk/>
            <pc:sldMk cId="2523828337" sldId="506"/>
            <ac:spMk id="12" creationId="{FA81D577-D78A-4C33-BE70-49771FD2F35E}"/>
          </ac:spMkLst>
        </pc:spChg>
        <pc:spChg chg="mod">
          <ac:chgData name="Watanabe Go" userId="eca159047afb4479" providerId="LiveId" clId="{C78CB67B-02EE-4406-8B61-AB8009E7A5AD}" dt="2022-03-15T16:12:45.126" v="23074" actId="1035"/>
          <ac:spMkLst>
            <pc:docMk/>
            <pc:sldMk cId="2523828337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0" creationId="{80617A9A-3067-4645-BF50-2ECBC4E56189}"/>
          </ac:cxnSpMkLst>
        </pc:cxn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5" creationId="{BC3128C9-7CBD-4E41-94B9-98DCF6DECD29}"/>
          </ac:cxnSpMkLst>
        </pc:cxnChg>
      </pc:sldChg>
      <pc:sldChg chg="addSp del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571485813" sldId="506"/>
        </pc:sldMkLst>
        <pc:spChg chg="mod">
          <ac:chgData name="Watanabe Go" userId="eca159047afb4479" providerId="LiveId" clId="{C78CB67B-02EE-4406-8B61-AB8009E7A5AD}" dt="2022-03-15T12:55:00.124" v="6457" actId="1076"/>
          <ac:spMkLst>
            <pc:docMk/>
            <pc:sldMk cId="3571485813" sldId="506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5T12:54:37.960" v="6448" actId="20577"/>
          <ac:spMkLst>
            <pc:docMk/>
            <pc:sldMk cId="3571485813" sldId="506"/>
            <ac:spMk id="8" creationId="{6B500A9F-1E88-46EB-99AE-03C72A83666D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1" creationId="{59B457E1-D91A-4F01-B36F-D023D3DD18A4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2" creationId="{43636FBF-9489-4E11-98B8-957C9E710EB5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5T12:55:47.841" v="6517" actId="1076"/>
          <ac:spMkLst>
            <pc:docMk/>
            <pc:sldMk cId="3571485813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2:54:58.516" v="6456" actId="14100"/>
          <ac:cxnSpMkLst>
            <pc:docMk/>
            <pc:sldMk cId="3571485813" sldId="506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5T12:55:04.836" v="6459" actId="14100"/>
          <ac:cxnSpMkLst>
            <pc:docMk/>
            <pc:sldMk cId="3571485813" sldId="506"/>
            <ac:cxnSpMk id="15" creationId="{BC3128C9-7CBD-4E41-94B9-98DCF6DECD29}"/>
          </ac:cxnSpMkLst>
        </pc:cxn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3991832570" sldId="506"/>
        </pc:sldMkLst>
      </pc:sldChg>
      <pc:sldChg chg="addSp delSp modSp add mod">
        <pc:chgData name="Watanabe Go" userId="eca159047afb4479" providerId="LiveId" clId="{C78CB67B-02EE-4406-8B61-AB8009E7A5AD}" dt="2022-03-16T09:32:58.669" v="44027"/>
        <pc:sldMkLst>
          <pc:docMk/>
          <pc:sldMk cId="3527390413" sldId="507"/>
        </pc:sldMkLst>
        <pc:spChg chg="mod">
          <ac:chgData name="Watanabe Go" userId="eca159047afb4479" providerId="LiveId" clId="{C78CB67B-02EE-4406-8B61-AB8009E7A5AD}" dt="2022-03-15T16:48:02.379" v="26509" actId="20577"/>
          <ac:spMkLst>
            <pc:docMk/>
            <pc:sldMk cId="3527390413" sldId="507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32:58.669" v="44027"/>
          <ac:spMkLst>
            <pc:docMk/>
            <pc:sldMk cId="3527390413" sldId="507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29:48.035" v="36286"/>
          <ac:spMkLst>
            <pc:docMk/>
            <pc:sldMk cId="3527390413" sldId="507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28:34.614" v="36214" actId="403"/>
          <ac:spMkLst>
            <pc:docMk/>
            <pc:sldMk cId="3527390413" sldId="507"/>
            <ac:spMk id="8" creationId="{3192DEF9-0290-4CE2-A1B8-9DEFEBFE7F36}"/>
          </ac:spMkLst>
        </pc:spChg>
      </pc:sldChg>
      <pc:sldChg chg="addSp delSp modSp add mod">
        <pc:chgData name="Watanabe Go" userId="eca159047afb4479" providerId="LiveId" clId="{C78CB67B-02EE-4406-8B61-AB8009E7A5AD}" dt="2022-03-16T08:09:51.895" v="37737" actId="1076"/>
        <pc:sldMkLst>
          <pc:docMk/>
          <pc:sldMk cId="3272840786" sldId="508"/>
        </pc:sldMkLst>
        <pc:spChg chg="mod">
          <ac:chgData name="Watanabe Go" userId="eca159047afb4479" providerId="LiveId" clId="{C78CB67B-02EE-4406-8B61-AB8009E7A5AD}" dt="2022-03-15T13:10:14.273" v="7777"/>
          <ac:spMkLst>
            <pc:docMk/>
            <pc:sldMk cId="3272840786" sldId="50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9:37.491" v="37733"/>
          <ac:spMkLst>
            <pc:docMk/>
            <pc:sldMk cId="3272840786" sldId="508"/>
            <ac:spMk id="4" creationId="{D61C3D33-30C3-4D90-8068-8088FBBC68C6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6" creationId="{C658F3A3-12BD-4B56-A35A-DEB1ED7E15FB}"/>
          </ac:spMkLst>
        </pc:spChg>
        <pc:spChg chg="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7" creationId="{837A8250-B99B-4547-8296-BFD8DFFDA869}"/>
          </ac:spMkLst>
        </pc:spChg>
        <pc:spChg chg="del">
          <ac:chgData name="Watanabe Go" userId="eca159047afb4479" providerId="LiveId" clId="{C78CB67B-02EE-4406-8B61-AB8009E7A5AD}" dt="2022-03-15T13:05:20.373" v="7405" actId="478"/>
          <ac:spMkLst>
            <pc:docMk/>
            <pc:sldMk cId="3272840786" sldId="508"/>
            <ac:spMk id="8" creationId="{3192DEF9-0290-4CE2-A1B8-9DEFEBFE7F3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9" creationId="{10819CDC-CCB2-4E21-AD3B-778F08A81283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0" creationId="{CB2A9250-C264-439E-9FCA-66C137887D1B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1" creationId="{A3DFE503-5F74-45EF-AB89-77662D73BF38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2" creationId="{41031E8B-077C-4612-B0A4-FC14445D12B5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3" creationId="{06D82E48-0BAB-4E5F-8F80-9991C0363F5D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4" creationId="{1248215B-9713-42BC-BEB9-8301AB65DB9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5" creationId="{E1A78FBC-A20D-46B5-A6DB-5D2ECC4C621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6" creationId="{E01873D4-E77B-4B71-9571-AEF30A089C5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7" creationId="{1FDDBFC9-591F-4CAE-B4E1-ACF6A1B8F939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9" creationId="{8D6CE361-2668-4B6D-985F-9CC5ADA67268}"/>
          </ac:spMkLst>
        </pc:spChg>
        <pc:spChg chg="add mod">
          <ac:chgData name="Watanabe Go" userId="eca159047afb4479" providerId="LiveId" clId="{C78CB67B-02EE-4406-8B61-AB8009E7A5AD}" dt="2022-03-16T08:09:51.895" v="37737" actId="1076"/>
          <ac:spMkLst>
            <pc:docMk/>
            <pc:sldMk cId="3272840786" sldId="508"/>
            <ac:spMk id="20" creationId="{30CEA39D-7A91-4060-960B-E97D750D588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1" creationId="{EC73321F-0A5E-4350-8BAA-E74BCBC1026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2" creationId="{FDF58065-2B77-4C7C-BF7C-FEB9BA12C00C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3" creationId="{6E3103C1-7A0E-4EAE-938F-B63B16AC5BD8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4" creationId="{F6119992-74EE-421A-94C8-45EE95CA7130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25" creationId="{EE7779D5-5A53-4C85-AAD2-3A6EA78BD104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26" creationId="{8882253A-44BE-4301-95B6-0A8F20AFB180}"/>
          </ac:spMkLst>
        </pc:spChg>
        <pc:spChg chg="add mod">
          <ac:chgData name="Watanabe Go" userId="eca159047afb4479" providerId="LiveId" clId="{C78CB67B-02EE-4406-8B61-AB8009E7A5AD}" dt="2022-03-16T07:40:17.751" v="36431"/>
          <ac:spMkLst>
            <pc:docMk/>
            <pc:sldMk cId="3272840786" sldId="508"/>
            <ac:spMk id="27" creationId="{BCFBF218-EBF2-40EE-8CC9-C9D55A4362AB}"/>
          </ac:spMkLst>
        </pc:spChg>
        <pc:spChg chg="add mod">
          <ac:chgData name="Watanabe Go" userId="eca159047afb4479" providerId="LiveId" clId="{C78CB67B-02EE-4406-8B61-AB8009E7A5AD}" dt="2022-03-16T07:40:08.270" v="36424"/>
          <ac:spMkLst>
            <pc:docMk/>
            <pc:sldMk cId="3272840786" sldId="508"/>
            <ac:spMk id="28" creationId="{8E1F4472-E776-4D35-B72D-C77D23007DC6}"/>
          </ac:spMkLst>
        </pc:spChg>
        <pc:spChg chg="add mod">
          <ac:chgData name="Watanabe Go" userId="eca159047afb4479" providerId="LiveId" clId="{C78CB67B-02EE-4406-8B61-AB8009E7A5AD}" dt="2022-03-16T07:40:23.121" v="36437"/>
          <ac:spMkLst>
            <pc:docMk/>
            <pc:sldMk cId="3272840786" sldId="508"/>
            <ac:spMk id="29" creationId="{5A282001-00C7-4320-8664-7CCD2637D1D7}"/>
          </ac:spMkLst>
        </pc:spChg>
        <pc:spChg chg="add del mod">
          <ac:chgData name="Watanabe Go" userId="eca159047afb4479" providerId="LiveId" clId="{C78CB67B-02EE-4406-8B61-AB8009E7A5AD}" dt="2022-03-15T16:18:44.431" v="23469" actId="478"/>
          <ac:spMkLst>
            <pc:docMk/>
            <pc:sldMk cId="3272840786" sldId="508"/>
            <ac:spMk id="30" creationId="{B0A1906F-BEB0-4474-93F0-7069B64C4E5D}"/>
          </ac:spMkLst>
        </pc:spChg>
      </pc:sldChg>
      <pc:sldChg chg="addSp delSp modSp add mod">
        <pc:chgData name="Watanabe Go" userId="eca159047afb4479" providerId="LiveId" clId="{C78CB67B-02EE-4406-8B61-AB8009E7A5AD}" dt="2022-03-16T08:10:11.782" v="37745" actId="14100"/>
        <pc:sldMkLst>
          <pc:docMk/>
          <pc:sldMk cId="4180796092" sldId="509"/>
        </pc:sldMkLst>
        <pc:spChg chg="mod">
          <ac:chgData name="Watanabe Go" userId="eca159047afb4479" providerId="LiveId" clId="{C78CB67B-02EE-4406-8B61-AB8009E7A5AD}" dt="2022-03-15T13:11:13.093" v="7915" actId="20577"/>
          <ac:spMkLst>
            <pc:docMk/>
            <pc:sldMk cId="4180796092" sldId="509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42:13.857" v="36452" actId="27636"/>
          <ac:spMkLst>
            <pc:docMk/>
            <pc:sldMk cId="4180796092" sldId="509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6T07:45:05.314" v="36517" actId="1038"/>
          <ac:spMkLst>
            <pc:docMk/>
            <pc:sldMk cId="4180796092" sldId="509"/>
            <ac:spMk id="6" creationId="{7EC46BD2-FA21-4DDA-9A16-21E11760A2E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45:10.985" v="36519" actId="1036"/>
          <ac:spMkLst>
            <pc:docMk/>
            <pc:sldMk cId="4180796092" sldId="509"/>
            <ac:spMk id="8" creationId="{9C3D886F-87FA-41E3-9C5B-786FA586BB6D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9" creationId="{10819CDC-CCB2-4E21-AD3B-778F08A81283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0" creationId="{CB2A9250-C264-439E-9FCA-66C137887D1B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1" creationId="{A3DFE503-5F74-45EF-AB89-77662D73BF3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2" creationId="{41031E8B-077C-4612-B0A4-FC14445D12B5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3" creationId="{06D82E48-0BAB-4E5F-8F80-9991C0363F5D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4" creationId="{1248215B-9713-42BC-BEB9-8301AB65DB90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5" creationId="{E1A78FBC-A20D-46B5-A6DB-5D2ECC4C621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6" creationId="{E01873D4-E77B-4B71-9571-AEF30A089C5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7" creationId="{1FDDBFC9-591F-4CAE-B4E1-ACF6A1B8F939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19" creationId="{218F4448-84C2-4652-9D91-25EA55BF12AE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0" creationId="{AAA81707-3520-4DBE-8512-3D07693D1F0A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1" creationId="{FFDF4D2E-1061-4EB3-A761-C29A8C00933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2" creationId="{F2DD4348-A7A7-4C65-B0EE-8CC0DD892999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3" creationId="{493D470B-485B-4D2D-8E0B-F9C9142B56E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4" creationId="{4594E362-5E53-4546-B1A9-DA78E3538205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25" creationId="{F3C76BE2-1833-4F14-AF21-01EEAF33D809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6" creationId="{746F48F4-1CF5-4541-9C62-F6AF41DEB8F4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7" creationId="{447C163C-56E9-40CF-BDAB-34A77CD5707C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8" creationId="{53341E0D-5186-4229-A77C-E0BBB9ED1FD7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9" creationId="{174E4816-12BC-4CE5-8DBF-3C84F91B9FBC}"/>
          </ac:spMkLst>
        </pc:spChg>
        <pc:spChg chg="add mod">
          <ac:chgData name="Watanabe Go" userId="eca159047afb4479" providerId="LiveId" clId="{C78CB67B-02EE-4406-8B61-AB8009E7A5AD}" dt="2022-03-16T08:10:11.782" v="37745" actId="14100"/>
          <ac:spMkLst>
            <pc:docMk/>
            <pc:sldMk cId="4180796092" sldId="509"/>
            <ac:spMk id="30" creationId="{D93B0A86-C5E4-40EF-813E-CDD8D8463E0B}"/>
          </ac:spMkLst>
        </pc:spChg>
        <pc:spChg chg="add mod">
          <ac:chgData name="Watanabe Go" userId="eca159047afb4479" providerId="LiveId" clId="{C78CB67B-02EE-4406-8B61-AB8009E7A5AD}" dt="2022-03-16T07:43:35.028" v="36488" actId="1076"/>
          <ac:spMkLst>
            <pc:docMk/>
            <pc:sldMk cId="4180796092" sldId="509"/>
            <ac:spMk id="31" creationId="{6471A7A1-D4EC-44FD-9677-58717641A59B}"/>
          </ac:spMkLst>
        </pc:spChg>
        <pc:spChg chg="add del mod">
          <ac:chgData name="Watanabe Go" userId="eca159047afb4479" providerId="LiveId" clId="{C78CB67B-02EE-4406-8B61-AB8009E7A5AD}" dt="2022-03-16T07:44:19.919" v="36499" actId="478"/>
          <ac:spMkLst>
            <pc:docMk/>
            <pc:sldMk cId="4180796092" sldId="509"/>
            <ac:spMk id="32" creationId="{C1297A0A-98B8-4BE7-A698-D5A3823FAC54}"/>
          </ac:spMkLst>
        </pc:spChg>
        <pc:grpChg chg="add mod">
          <ac:chgData name="Watanabe Go" userId="eca159047afb4479" providerId="LiveId" clId="{C78CB67B-02EE-4406-8B61-AB8009E7A5AD}" dt="2022-03-16T07:45:05.314" v="36517" actId="1038"/>
          <ac:grpSpMkLst>
            <pc:docMk/>
            <pc:sldMk cId="4180796092" sldId="509"/>
            <ac:grpSpMk id="33" creationId="{9B7329A8-F2B8-4D9C-8352-6F5F424ACD44}"/>
          </ac:grpSpMkLst>
        </pc:grpChg>
      </pc:sldChg>
      <pc:sldChg chg="addSp delSp modSp add del mod ord">
        <pc:chgData name="Watanabe Go" userId="eca159047afb4479" providerId="LiveId" clId="{C78CB67B-02EE-4406-8B61-AB8009E7A5AD}" dt="2022-03-16T07:59:22.808" v="36873" actId="47"/>
        <pc:sldMkLst>
          <pc:docMk/>
          <pc:sldMk cId="1008552653" sldId="510"/>
        </pc:sldMkLst>
        <pc:spChg chg="mod">
          <ac:chgData name="Watanabe Go" userId="eca159047afb4479" providerId="LiveId" clId="{C78CB67B-02EE-4406-8B61-AB8009E7A5AD}" dt="2022-03-15T17:03:25.329" v="27860"/>
          <ac:spMkLst>
            <pc:docMk/>
            <pc:sldMk cId="1008552653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7:19:11.553" v="29589"/>
          <ac:spMkLst>
            <pc:docMk/>
            <pc:sldMk cId="1008552653" sldId="510"/>
            <ac:spMk id="4" creationId="{68946A49-63D6-4279-B2B5-A4DE5A308855}"/>
          </ac:spMkLst>
        </pc:spChg>
        <pc:spChg chg="add del mod">
          <ac:chgData name="Watanabe Go" userId="eca159047afb4479" providerId="LiveId" clId="{C78CB67B-02EE-4406-8B61-AB8009E7A5AD}" dt="2022-03-15T16:59:06.598" v="27712" actId="478"/>
          <ac:spMkLst>
            <pc:docMk/>
            <pc:sldMk cId="1008552653" sldId="510"/>
            <ac:spMk id="5" creationId="{6FEBA007-0EBE-466D-8953-1EB3D6FE0321}"/>
          </ac:spMkLst>
        </pc:spChg>
      </pc:sldChg>
      <pc:sldChg chg="modSp add del mod ord">
        <pc:chgData name="Watanabe Go" userId="eca159047afb4479" providerId="LiveId" clId="{C78CB67B-02EE-4406-8B61-AB8009E7A5AD}" dt="2022-03-15T15:02:15.664" v="13503" actId="2696"/>
        <pc:sldMkLst>
          <pc:docMk/>
          <pc:sldMk cId="4126234100" sldId="510"/>
        </pc:sldMkLst>
        <pc:spChg chg="mod">
          <ac:chgData name="Watanabe Go" userId="eca159047afb4479" providerId="LiveId" clId="{C78CB67B-02EE-4406-8B61-AB8009E7A5AD}" dt="2022-03-15T14:33:06.307" v="11138"/>
          <ac:spMkLst>
            <pc:docMk/>
            <pc:sldMk cId="4126234100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4:52:41.954" v="13011"/>
          <ac:spMkLst>
            <pc:docMk/>
            <pc:sldMk cId="4126234100" sldId="510"/>
            <ac:spMk id="4" creationId="{68946A49-63D6-4279-B2B5-A4DE5A308855}"/>
          </ac:spMkLst>
        </pc:spChg>
      </pc:sldChg>
      <pc:sldChg chg="modSp add del mod">
        <pc:chgData name="Watanabe Go" userId="eca159047afb4479" providerId="LiveId" clId="{C78CB67B-02EE-4406-8B61-AB8009E7A5AD}" dt="2022-03-16T09:40:20.765" v="44360" actId="47"/>
        <pc:sldMkLst>
          <pc:docMk/>
          <pc:sldMk cId="1586463447" sldId="511"/>
        </pc:sldMkLst>
        <pc:spChg chg="mod">
          <ac:chgData name="Watanabe Go" userId="eca159047afb4479" providerId="LiveId" clId="{C78CB67B-02EE-4406-8B61-AB8009E7A5AD}" dt="2022-03-16T09:39:19.940" v="44145" actId="20577"/>
          <ac:spMkLst>
            <pc:docMk/>
            <pc:sldMk cId="1586463447" sldId="511"/>
            <ac:spMk id="2" creationId="{22D296D1-3012-4D89-84F6-D8AEB98E8C49}"/>
          </ac:spMkLst>
        </pc:spChg>
      </pc:sldChg>
      <pc:sldChg chg="modSp add del mod">
        <pc:chgData name="Watanabe Go" userId="eca159047afb4479" providerId="LiveId" clId="{C78CB67B-02EE-4406-8B61-AB8009E7A5AD}" dt="2022-03-16T09:29:03.725" v="43974" actId="47"/>
        <pc:sldMkLst>
          <pc:docMk/>
          <pc:sldMk cId="1033413784" sldId="512"/>
        </pc:sldMkLst>
        <pc:spChg chg="mod">
          <ac:chgData name="Watanabe Go" userId="eca159047afb4479" providerId="LiveId" clId="{C78CB67B-02EE-4406-8B61-AB8009E7A5AD}" dt="2022-03-16T09:27:20.893" v="43828" actId="21"/>
          <ac:spMkLst>
            <pc:docMk/>
            <pc:sldMk cId="1033413784" sldId="512"/>
            <ac:spMk id="4" creationId="{900046E8-03D9-4C12-8CFC-A094332CA406}"/>
          </ac:spMkLst>
        </pc:spChg>
      </pc:sldChg>
      <pc:sldChg chg="modSp add del mod">
        <pc:chgData name="Watanabe Go" userId="eca159047afb4479" providerId="LiveId" clId="{C78CB67B-02EE-4406-8B61-AB8009E7A5AD}" dt="2022-03-16T09:27:06.095" v="43826" actId="2696"/>
        <pc:sldMkLst>
          <pc:docMk/>
          <pc:sldMk cId="1184916295" sldId="512"/>
        </pc:sldMkLst>
        <pc:spChg chg="mod">
          <ac:chgData name="Watanabe Go" userId="eca159047afb4479" providerId="LiveId" clId="{C78CB67B-02EE-4406-8B61-AB8009E7A5AD}" dt="2022-03-16T09:27:01.827" v="43825" actId="21"/>
          <ac:spMkLst>
            <pc:docMk/>
            <pc:sldMk cId="1184916295" sldId="512"/>
            <ac:spMk id="4" creationId="{900046E8-03D9-4C12-8CFC-A094332CA406}"/>
          </ac:spMkLst>
        </pc:spChg>
      </pc:sldChg>
      <pc:sldChg chg="modSp new del mod ord">
        <pc:chgData name="Watanabe Go" userId="eca159047afb4479" providerId="LiveId" clId="{C78CB67B-02EE-4406-8B61-AB8009E7A5AD}" dt="2022-03-16T08:06:49.129" v="37372" actId="2696"/>
        <pc:sldMkLst>
          <pc:docMk/>
          <pc:sldMk cId="2184794083" sldId="512"/>
        </pc:sldMkLst>
        <pc:spChg chg="mod">
          <ac:chgData name="Watanabe Go" userId="eca159047afb4479" providerId="LiveId" clId="{C78CB67B-02EE-4406-8B61-AB8009E7A5AD}" dt="2022-03-15T15:23:17.845" v="16660"/>
          <ac:spMkLst>
            <pc:docMk/>
            <pc:sldMk cId="2184794083" sldId="512"/>
            <ac:spMk id="2" creationId="{B179E1AC-94CA-4CCD-A18D-D40B6215789E}"/>
          </ac:spMkLst>
        </pc:spChg>
        <pc:spChg chg="mod">
          <ac:chgData name="Watanabe Go" userId="eca159047afb4479" providerId="LiveId" clId="{C78CB67B-02EE-4406-8B61-AB8009E7A5AD}" dt="2022-03-15T15:25:44.239" v="17222"/>
          <ac:spMkLst>
            <pc:docMk/>
            <pc:sldMk cId="2184794083" sldId="512"/>
            <ac:spMk id="4" creationId="{900046E8-03D9-4C12-8CFC-A094332CA406}"/>
          </ac:spMkLst>
        </pc:spChg>
      </pc:sldChg>
      <pc:sldChg chg="new del">
        <pc:chgData name="Watanabe Go" userId="eca159047afb4479" providerId="LiveId" clId="{C78CB67B-02EE-4406-8B61-AB8009E7A5AD}" dt="2022-03-15T15:38:25.472" v="18347" actId="680"/>
        <pc:sldMkLst>
          <pc:docMk/>
          <pc:sldMk cId="1359294289" sldId="513"/>
        </pc:sldMkLst>
      </pc:sldChg>
      <pc:sldChg chg="addSp delSp modSp new mod ord">
        <pc:chgData name="Watanabe Go" userId="eca159047afb4479" providerId="LiveId" clId="{C78CB67B-02EE-4406-8B61-AB8009E7A5AD}" dt="2022-03-16T09:28:58.014" v="43973"/>
        <pc:sldMkLst>
          <pc:docMk/>
          <pc:sldMk cId="4050656197" sldId="513"/>
        </pc:sldMkLst>
        <pc:spChg chg="mod">
          <ac:chgData name="Watanabe Go" userId="eca159047afb4479" providerId="LiveId" clId="{C78CB67B-02EE-4406-8B61-AB8009E7A5AD}" dt="2022-03-16T08:37:44.576" v="40711"/>
          <ac:spMkLst>
            <pc:docMk/>
            <pc:sldMk cId="4050656197" sldId="513"/>
            <ac:spMk id="2" creationId="{F9024F9A-9695-4098-A594-96E6689EDA63}"/>
          </ac:spMkLst>
        </pc:spChg>
        <pc:spChg chg="mod">
          <ac:chgData name="Watanabe Go" userId="eca159047afb4479" providerId="LiveId" clId="{C78CB67B-02EE-4406-8B61-AB8009E7A5AD}" dt="2022-03-16T09:28:58.014" v="43973"/>
          <ac:spMkLst>
            <pc:docMk/>
            <pc:sldMk cId="4050656197" sldId="513"/>
            <ac:spMk id="4" creationId="{BF8FDB06-757A-4EEF-853D-B8AC35162068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5" creationId="{13B4DFA5-640B-4709-A087-0E5BB045A00A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6" creationId="{2AEE9538-7018-435B-AF40-E4F8DF3BCFB3}"/>
          </ac:spMkLst>
        </pc:spChg>
        <pc:cxnChg chg="add del mod">
          <ac:chgData name="Watanabe Go" userId="eca159047afb4479" providerId="LiveId" clId="{C78CB67B-02EE-4406-8B61-AB8009E7A5AD}" dt="2022-03-16T08:39:54.235" v="40843" actId="478"/>
          <ac:cxnSpMkLst>
            <pc:docMk/>
            <pc:sldMk cId="4050656197" sldId="513"/>
            <ac:cxnSpMk id="7" creationId="{D492E485-52A5-4209-92EC-83F4A9F4E4DA}"/>
          </ac:cxnSpMkLst>
        </pc:cxnChg>
      </pc:sldChg>
      <pc:sldChg chg="modSp new mod ord">
        <pc:chgData name="Watanabe Go" userId="eca159047afb4479" providerId="LiveId" clId="{C78CB67B-02EE-4406-8B61-AB8009E7A5AD}" dt="2022-03-16T08:42:07.932" v="41081"/>
        <pc:sldMkLst>
          <pc:docMk/>
          <pc:sldMk cId="3901512331" sldId="514"/>
        </pc:sldMkLst>
        <pc:spChg chg="mod">
          <ac:chgData name="Watanabe Go" userId="eca159047afb4479" providerId="LiveId" clId="{C78CB67B-02EE-4406-8B61-AB8009E7A5AD}" dt="2022-03-15T16:29:33.403" v="24299"/>
          <ac:spMkLst>
            <pc:docMk/>
            <pc:sldMk cId="3901512331" sldId="514"/>
            <ac:spMk id="2" creationId="{B8B77D86-21EA-46F6-9A15-FC72E4CC3A56}"/>
          </ac:spMkLst>
        </pc:spChg>
        <pc:spChg chg="mod">
          <ac:chgData name="Watanabe Go" userId="eca159047afb4479" providerId="LiveId" clId="{C78CB67B-02EE-4406-8B61-AB8009E7A5AD}" dt="2022-03-16T08:42:07.932" v="41081"/>
          <ac:spMkLst>
            <pc:docMk/>
            <pc:sldMk cId="3901512331" sldId="514"/>
            <ac:spMk id="4" creationId="{B53C1C80-48EC-4F20-8C1D-830B0F057589}"/>
          </ac:spMkLst>
        </pc:spChg>
      </pc:sldChg>
      <pc:sldChg chg="modSp add del mod">
        <pc:chgData name="Watanabe Go" userId="eca159047afb4479" providerId="LiveId" clId="{C78CB67B-02EE-4406-8B61-AB8009E7A5AD}" dt="2022-03-15T16:54:09.593" v="27001" actId="2696"/>
        <pc:sldMkLst>
          <pc:docMk/>
          <pc:sldMk cId="349526860" sldId="515"/>
        </pc:sldMkLst>
        <pc:spChg chg="mod">
          <ac:chgData name="Watanabe Go" userId="eca159047afb4479" providerId="LiveId" clId="{C78CB67B-02EE-4406-8B61-AB8009E7A5AD}" dt="2022-03-15T16:49:46.372" v="26595"/>
          <ac:spMkLst>
            <pc:docMk/>
            <pc:sldMk cId="349526860" sldId="515"/>
            <ac:spMk id="4" creationId="{4BFF561B-340D-4DD2-8E13-037EBAEBD2CD}"/>
          </ac:spMkLst>
        </pc:spChg>
      </pc:sldChg>
      <pc:sldChg chg="addSp delSp modSp add mod">
        <pc:chgData name="Watanabe Go" userId="eca159047afb4479" providerId="LiveId" clId="{C78CB67B-02EE-4406-8B61-AB8009E7A5AD}" dt="2022-03-16T09:24:35.589" v="43690"/>
        <pc:sldMkLst>
          <pc:docMk/>
          <pc:sldMk cId="2703944972" sldId="515"/>
        </pc:sldMkLst>
        <pc:spChg chg="mod">
          <ac:chgData name="Watanabe Go" userId="eca159047afb4479" providerId="LiveId" clId="{C78CB67B-02EE-4406-8B61-AB8009E7A5AD}" dt="2022-03-15T16:55:02.782" v="27104"/>
          <ac:spMkLst>
            <pc:docMk/>
            <pc:sldMk cId="2703944972" sldId="515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9:24:35.589" v="43690"/>
          <ac:spMkLst>
            <pc:docMk/>
            <pc:sldMk cId="2703944972" sldId="515"/>
            <ac:spMk id="4" creationId="{4BFF561B-340D-4DD2-8E13-037EBAEBD2CD}"/>
          </ac:spMkLst>
        </pc:spChg>
        <pc:spChg chg="add del mod">
          <ac:chgData name="Watanabe Go" userId="eca159047afb4479" providerId="LiveId" clId="{C78CB67B-02EE-4406-8B61-AB8009E7A5AD}" dt="2022-03-16T09:24:19.660" v="43577" actId="478"/>
          <ac:spMkLst>
            <pc:docMk/>
            <pc:sldMk cId="2703944972" sldId="515"/>
            <ac:spMk id="5" creationId="{1C98F936-1BFA-4A60-AA80-B3C71161D2FA}"/>
          </ac:spMkLst>
        </pc:spChg>
      </pc:sldChg>
      <pc:sldChg chg="modSp new mod">
        <pc:chgData name="Watanabe Go" userId="eca159047afb4479" providerId="LiveId" clId="{C78CB67B-02EE-4406-8B61-AB8009E7A5AD}" dt="2022-03-16T08:26:36.062" v="39678" actId="27636"/>
        <pc:sldMkLst>
          <pc:docMk/>
          <pc:sldMk cId="1780792421" sldId="516"/>
        </pc:sldMkLst>
        <pc:spChg chg="mod">
          <ac:chgData name="Watanabe Go" userId="eca159047afb4479" providerId="LiveId" clId="{C78CB67B-02EE-4406-8B61-AB8009E7A5AD}" dt="2022-03-16T08:24:04.376" v="39306"/>
          <ac:spMkLst>
            <pc:docMk/>
            <pc:sldMk cId="1780792421" sldId="516"/>
            <ac:spMk id="2" creationId="{B983CEF7-6E38-41E9-9794-77D0272146DB}"/>
          </ac:spMkLst>
        </pc:spChg>
        <pc:spChg chg="mod">
          <ac:chgData name="Watanabe Go" userId="eca159047afb4479" providerId="LiveId" clId="{C78CB67B-02EE-4406-8B61-AB8009E7A5AD}" dt="2022-03-16T08:26:36.062" v="39678" actId="27636"/>
          <ac:spMkLst>
            <pc:docMk/>
            <pc:sldMk cId="1780792421" sldId="516"/>
            <ac:spMk id="4" creationId="{B8D3AC02-50F8-4E63-AE79-36BFDFE2B621}"/>
          </ac:spMkLst>
        </pc:spChg>
      </pc:sldChg>
      <pc:sldChg chg="modSp new del mod">
        <pc:chgData name="Watanabe Go" userId="eca159047afb4479" providerId="LiveId" clId="{C78CB67B-02EE-4406-8B61-AB8009E7A5AD}" dt="2022-03-16T08:43:30.433" v="41092" actId="47"/>
        <pc:sldMkLst>
          <pc:docMk/>
          <pc:sldMk cId="2146683710" sldId="517"/>
        </pc:sldMkLst>
        <pc:spChg chg="mod">
          <ac:chgData name="Watanabe Go" userId="eca159047afb4479" providerId="LiveId" clId="{C78CB67B-02EE-4406-8B61-AB8009E7A5AD}" dt="2022-03-16T00:28:51.940" v="30749"/>
          <ac:spMkLst>
            <pc:docMk/>
            <pc:sldMk cId="2146683710" sldId="517"/>
            <ac:spMk id="4" creationId="{5F0ED4C3-B3E1-495E-9FE0-C9F419291D5E}"/>
          </ac:spMkLst>
        </pc:spChg>
      </pc:sldChg>
      <pc:sldChg chg="addSp delSp modSp new del mod modClrScheme chgLayout">
        <pc:chgData name="Watanabe Go" userId="eca159047afb4479" providerId="LiveId" clId="{C78CB67B-02EE-4406-8B61-AB8009E7A5AD}" dt="2022-03-16T04:09:02.395" v="30941" actId="47"/>
        <pc:sldMkLst>
          <pc:docMk/>
          <pc:sldMk cId="1383380252" sldId="518"/>
        </pc:sldMkLst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2" creationId="{83057C80-8CAB-49F3-A5AE-0AC36C12CBB4}"/>
          </ac:spMkLst>
        </pc:spChg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3" creationId="{1B8B71ED-1038-4695-8F99-41DA32FEB54D}"/>
          </ac:spMkLst>
        </pc:spChg>
        <pc:spChg chg="add mod ord">
          <ac:chgData name="Watanabe Go" userId="eca159047afb4479" providerId="LiveId" clId="{C78CB67B-02EE-4406-8B61-AB8009E7A5AD}" dt="2022-03-16T04:08:51.957" v="30937" actId="21"/>
          <ac:spMkLst>
            <pc:docMk/>
            <pc:sldMk cId="1383380252" sldId="518"/>
            <ac:spMk id="4" creationId="{C29F9480-F4D1-462D-931C-0F41BAD5B37F}"/>
          </ac:spMkLst>
        </pc:spChg>
        <pc:spChg chg="add mod ord">
          <ac:chgData name="Watanabe Go" userId="eca159047afb4479" providerId="LiveId" clId="{C78CB67B-02EE-4406-8B61-AB8009E7A5AD}" dt="2022-03-16T04:08:58.630" v="30939" actId="21"/>
          <ac:spMkLst>
            <pc:docMk/>
            <pc:sldMk cId="1383380252" sldId="518"/>
            <ac:spMk id="5" creationId="{EA1BB387-B860-429F-A832-933F294C3B91}"/>
          </ac:spMkLst>
        </pc:sp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7" creationId="{F45D20E2-A348-40A6-82BF-13C4FD7C921F}"/>
          </ac:picMkLst>
        </pc:pic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9" creationId="{4BDBAC98-E2A5-441A-8D30-07D989E2D791}"/>
          </ac:picMkLst>
        </pc:picChg>
      </pc:sldChg>
      <pc:sldChg chg="addSp delSp modSp new mod">
        <pc:chgData name="Watanabe Go" userId="eca159047afb4479" providerId="LiveId" clId="{C78CB67B-02EE-4406-8B61-AB8009E7A5AD}" dt="2022-03-16T09:45:34.133" v="44675"/>
        <pc:sldMkLst>
          <pc:docMk/>
          <pc:sldMk cId="974531845" sldId="519"/>
        </pc:sldMkLst>
        <pc:spChg chg="mod">
          <ac:chgData name="Watanabe Go" userId="eca159047afb4479" providerId="LiveId" clId="{C78CB67B-02EE-4406-8B61-AB8009E7A5AD}" dt="2022-03-16T09:45:34.133" v="44675"/>
          <ac:spMkLst>
            <pc:docMk/>
            <pc:sldMk cId="974531845" sldId="51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07:39.094" v="32735" actId="20577"/>
          <ac:spMkLst>
            <pc:docMk/>
            <pc:sldMk cId="974531845" sldId="51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00.035" v="32879" actId="14100"/>
          <ac:spMkLst>
            <pc:docMk/>
            <pc:sldMk cId="974531845" sldId="519"/>
            <ac:spMk id="7" creationId="{CA9EA5E8-01C0-465C-9CAF-0BC526FB03F3}"/>
          </ac:spMkLst>
        </pc:spChg>
        <pc:spChg chg="add del mod">
          <ac:chgData name="Watanabe Go" userId="eca159047afb4479" providerId="LiveId" clId="{C78CB67B-02EE-4406-8B61-AB8009E7A5AD}" dt="2022-03-16T06:12:00.523" v="32954"/>
          <ac:spMkLst>
            <pc:docMk/>
            <pc:sldMk cId="974531845" sldId="519"/>
            <ac:spMk id="8" creationId="{862B6DD2-8663-47BA-913F-1F7C9712A4EE}"/>
          </ac:spMkLst>
        </pc:spChg>
        <pc:spChg chg="add mod">
          <ac:chgData name="Watanabe Go" userId="eca159047afb4479" providerId="LiveId" clId="{C78CB67B-02EE-4406-8B61-AB8009E7A5AD}" dt="2022-03-16T06:13:12.130" v="33077" actId="14100"/>
          <ac:spMkLst>
            <pc:docMk/>
            <pc:sldMk cId="974531845" sldId="519"/>
            <ac:spMk id="9" creationId="{CDD6A481-A7A4-4311-87A9-3305BD5FC37F}"/>
          </ac:spMkLst>
        </pc:spChg>
        <pc:picChg chg="add del mod">
          <ac:chgData name="Watanabe Go" userId="eca159047afb4479" providerId="LiveId" clId="{C78CB67B-02EE-4406-8B61-AB8009E7A5AD}" dt="2022-03-16T06:08:53.342" v="32860" actId="478"/>
          <ac:picMkLst>
            <pc:docMk/>
            <pc:sldMk cId="974531845" sldId="519"/>
            <ac:picMk id="5" creationId="{8C532811-E4D1-4ADD-8FF3-0AC8A2DAECA8}"/>
          </ac:picMkLst>
        </pc:picChg>
        <pc:picChg chg="add mod modCrop">
          <ac:chgData name="Watanabe Go" userId="eca159047afb4479" providerId="LiveId" clId="{C78CB67B-02EE-4406-8B61-AB8009E7A5AD}" dt="2022-03-16T06:09:41.004" v="32872" actId="14100"/>
          <ac:picMkLst>
            <pc:docMk/>
            <pc:sldMk cId="974531845" sldId="519"/>
            <ac:picMk id="6" creationId="{35E19D11-ED1C-44BA-9E4B-A5908C60BEDF}"/>
          </ac:picMkLst>
        </pc:picChg>
      </pc:sldChg>
      <pc:sldChg chg="addSp delSp modSp new mod">
        <pc:chgData name="Watanabe Go" userId="eca159047afb4479" providerId="LiveId" clId="{C78CB67B-02EE-4406-8B61-AB8009E7A5AD}" dt="2022-03-16T06:22:23.378" v="33732"/>
        <pc:sldMkLst>
          <pc:docMk/>
          <pc:sldMk cId="1648870617" sldId="520"/>
        </pc:sldMkLst>
        <pc:spChg chg="mod">
          <ac:chgData name="Watanabe Go" userId="eca159047afb4479" providerId="LiveId" clId="{C78CB67B-02EE-4406-8B61-AB8009E7A5AD}" dt="2022-03-16T06:21:14.974" v="33543"/>
          <ac:spMkLst>
            <pc:docMk/>
            <pc:sldMk cId="1648870617" sldId="520"/>
            <ac:spMk id="2" creationId="{88F008A3-0AD2-4DA2-A125-74A82F8BFB50}"/>
          </ac:spMkLst>
        </pc:spChg>
        <pc:spChg chg="mod">
          <ac:chgData name="Watanabe Go" userId="eca159047afb4479" providerId="LiveId" clId="{C78CB67B-02EE-4406-8B61-AB8009E7A5AD}" dt="2022-03-16T06:20:08.578" v="33413" actId="20577"/>
          <ac:spMkLst>
            <pc:docMk/>
            <pc:sldMk cId="1648870617" sldId="520"/>
            <ac:spMk id="4" creationId="{3CAFBDAE-45A9-4CE4-8BA1-98F61DBEA665}"/>
          </ac:spMkLst>
        </pc:spChg>
        <pc:spChg chg="add mod">
          <ac:chgData name="Watanabe Go" userId="eca159047afb4479" providerId="LiveId" clId="{C78CB67B-02EE-4406-8B61-AB8009E7A5AD}" dt="2022-03-16T06:18:26.854" v="33359" actId="14100"/>
          <ac:spMkLst>
            <pc:docMk/>
            <pc:sldMk cId="1648870617" sldId="520"/>
            <ac:spMk id="12" creationId="{1D685D97-F316-4231-8DD6-6FE11E9DBF81}"/>
          </ac:spMkLst>
        </pc:spChg>
        <pc:spChg chg="add mod">
          <ac:chgData name="Watanabe Go" userId="eca159047afb4479" providerId="LiveId" clId="{C78CB67B-02EE-4406-8B61-AB8009E7A5AD}" dt="2022-03-16T06:18:44.927" v="33369" actId="1035"/>
          <ac:spMkLst>
            <pc:docMk/>
            <pc:sldMk cId="1648870617" sldId="520"/>
            <ac:spMk id="13" creationId="{FCEF65E8-0511-4366-BD08-9E9E3F5E639B}"/>
          </ac:spMkLst>
        </pc:spChg>
        <pc:spChg chg="add mod">
          <ac:chgData name="Watanabe Go" userId="eca159047afb4479" providerId="LiveId" clId="{C78CB67B-02EE-4406-8B61-AB8009E7A5AD}" dt="2022-03-16T06:19:01.457" v="33374" actId="1038"/>
          <ac:spMkLst>
            <pc:docMk/>
            <pc:sldMk cId="1648870617" sldId="520"/>
            <ac:spMk id="14" creationId="{481179BA-D00A-4606-A252-30087CDDF9A6}"/>
          </ac:spMkLst>
        </pc:spChg>
        <pc:spChg chg="add mod">
          <ac:chgData name="Watanabe Go" userId="eca159047afb4479" providerId="LiveId" clId="{C78CB67B-02EE-4406-8B61-AB8009E7A5AD}" dt="2022-03-16T06:22:23.378" v="33732"/>
          <ac:spMkLst>
            <pc:docMk/>
            <pc:sldMk cId="1648870617" sldId="520"/>
            <ac:spMk id="15" creationId="{B91943CC-08ED-42B9-8ABE-31FE60261DB2}"/>
          </ac:spMkLst>
        </pc:spChg>
        <pc:picChg chg="add del mod">
          <ac:chgData name="Watanabe Go" userId="eca159047afb4479" providerId="LiveId" clId="{C78CB67B-02EE-4406-8B61-AB8009E7A5AD}" dt="2022-03-16T04:10:49.567" v="30949" actId="21"/>
          <ac:picMkLst>
            <pc:docMk/>
            <pc:sldMk cId="1648870617" sldId="520"/>
            <ac:picMk id="6" creationId="{031F5452-DF96-4EF7-BB17-24313D30EB42}"/>
          </ac:picMkLst>
        </pc:picChg>
        <pc:picChg chg="add del mod modCrop">
          <ac:chgData name="Watanabe Go" userId="eca159047afb4479" providerId="LiveId" clId="{C78CB67B-02EE-4406-8B61-AB8009E7A5AD}" dt="2022-03-16T06:16:39.712" v="33340" actId="21"/>
          <ac:picMkLst>
            <pc:docMk/>
            <pc:sldMk cId="1648870617" sldId="520"/>
            <ac:picMk id="8" creationId="{3B343111-ED53-4A2F-9D35-2350822BAB21}"/>
          </ac:picMkLst>
        </pc:picChg>
        <pc:picChg chg="add mod modCrop">
          <ac:chgData name="Watanabe Go" userId="eca159047afb4479" providerId="LiveId" clId="{C78CB67B-02EE-4406-8B61-AB8009E7A5AD}" dt="2022-03-16T06:17:17.773" v="33350" actId="14861"/>
          <ac:picMkLst>
            <pc:docMk/>
            <pc:sldMk cId="1648870617" sldId="520"/>
            <ac:picMk id="9" creationId="{554766C4-3DBA-4F37-A989-300FFBFD551D}"/>
          </ac:picMkLst>
        </pc:picChg>
        <pc:picChg chg="add del mod">
          <ac:chgData name="Watanabe Go" userId="eca159047afb4479" providerId="LiveId" clId="{C78CB67B-02EE-4406-8B61-AB8009E7A5AD}" dt="2022-03-16T04:11:09.144" v="30954" actId="21"/>
          <ac:picMkLst>
            <pc:docMk/>
            <pc:sldMk cId="1648870617" sldId="520"/>
            <ac:picMk id="11" creationId="{8F22BAF6-B115-495A-9C08-6975704E88E4}"/>
          </ac:picMkLst>
        </pc:picChg>
      </pc:sldChg>
      <pc:sldChg chg="addSp modSp new mod">
        <pc:chgData name="Watanabe Go" userId="eca159047afb4479" providerId="LiveId" clId="{C78CB67B-02EE-4406-8B61-AB8009E7A5AD}" dt="2022-03-16T09:45:26.582" v="44657" actId="20577"/>
        <pc:sldMkLst>
          <pc:docMk/>
          <pc:sldMk cId="2956366970" sldId="521"/>
        </pc:sldMkLst>
        <pc:spChg chg="mod">
          <ac:chgData name="Watanabe Go" userId="eca159047afb4479" providerId="LiveId" clId="{C78CB67B-02EE-4406-8B61-AB8009E7A5AD}" dt="2022-03-16T09:45:26.582" v="44657" actId="20577"/>
          <ac:spMkLst>
            <pc:docMk/>
            <pc:sldMk cId="2956366970" sldId="521"/>
            <ac:spMk id="2" creationId="{57DACB52-B383-43F7-B23D-6DEC713A93E8}"/>
          </ac:spMkLst>
        </pc:spChg>
        <pc:spChg chg="add mod">
          <ac:chgData name="Watanabe Go" userId="eca159047afb4479" providerId="LiveId" clId="{C78CB67B-02EE-4406-8B61-AB8009E7A5AD}" dt="2022-03-16T06:19:17.923" v="33378" actId="14100"/>
          <ac:spMkLst>
            <pc:docMk/>
            <pc:sldMk cId="2956366970" sldId="521"/>
            <ac:spMk id="7" creationId="{D3B1B9E7-1AC8-4715-B047-E85B2B0439E5}"/>
          </ac:spMkLst>
        </pc:spChg>
        <pc:spChg chg="add mod">
          <ac:chgData name="Watanabe Go" userId="eca159047afb4479" providerId="LiveId" clId="{C78CB67B-02EE-4406-8B61-AB8009E7A5AD}" dt="2022-03-16T06:19:25.722" v="33381" actId="14100"/>
          <ac:spMkLst>
            <pc:docMk/>
            <pc:sldMk cId="2956366970" sldId="521"/>
            <ac:spMk id="8" creationId="{1CBC7900-CF50-483F-ACD9-E1FF6382D372}"/>
          </ac:spMkLst>
        </pc:spChg>
        <pc:spChg chg="add mod">
          <ac:chgData name="Watanabe Go" userId="eca159047afb4479" providerId="LiveId" clId="{C78CB67B-02EE-4406-8B61-AB8009E7A5AD}" dt="2022-03-16T06:19:37.269" v="33384" actId="14100"/>
          <ac:spMkLst>
            <pc:docMk/>
            <pc:sldMk cId="2956366970" sldId="521"/>
            <ac:spMk id="9" creationId="{4A8A9818-2654-4489-959C-05E472F96CE0}"/>
          </ac:spMkLst>
        </pc:spChg>
        <pc:spChg chg="add mod">
          <ac:chgData name="Watanabe Go" userId="eca159047afb4479" providerId="LiveId" clId="{C78CB67B-02EE-4406-8B61-AB8009E7A5AD}" dt="2022-03-16T06:19:47.192" v="33388" actId="1038"/>
          <ac:spMkLst>
            <pc:docMk/>
            <pc:sldMk cId="2956366970" sldId="521"/>
            <ac:spMk id="10" creationId="{892F21FA-A22C-4A44-AADF-EC20797276A1}"/>
          </ac:spMkLst>
        </pc:spChg>
        <pc:spChg chg="add mod">
          <ac:chgData name="Watanabe Go" userId="eca159047afb4479" providerId="LiveId" clId="{C78CB67B-02EE-4406-8B61-AB8009E7A5AD}" dt="2022-03-16T06:24:14.861" v="33981"/>
          <ac:spMkLst>
            <pc:docMk/>
            <pc:sldMk cId="2956366970" sldId="521"/>
            <ac:spMk id="11" creationId="{68D13E3E-6B8D-406B-AE04-F5A13F8D13ED}"/>
          </ac:spMkLst>
        </pc:spChg>
        <pc:picChg chg="add mod modCrop">
          <ac:chgData name="Watanabe Go" userId="eca159047afb4479" providerId="LiveId" clId="{C78CB67B-02EE-4406-8B61-AB8009E7A5AD}" dt="2022-03-16T06:17:41.933" v="33355" actId="207"/>
          <ac:picMkLst>
            <pc:docMk/>
            <pc:sldMk cId="2956366970" sldId="521"/>
            <ac:picMk id="5" creationId="{F85BC155-6AF2-411C-AD22-368218AB33C2}"/>
          </ac:picMkLst>
        </pc:picChg>
        <pc:picChg chg="add mod">
          <ac:chgData name="Watanabe Go" userId="eca159047afb4479" providerId="LiveId" clId="{C78CB67B-02EE-4406-8B61-AB8009E7A5AD}" dt="2022-03-16T06:17:52.443" v="33356" actId="207"/>
          <ac:picMkLst>
            <pc:docMk/>
            <pc:sldMk cId="2956366970" sldId="521"/>
            <ac:picMk id="6" creationId="{F022EB9F-0146-4924-B6F6-275D22EF64BB}"/>
          </ac:picMkLst>
        </pc:picChg>
      </pc:sldChg>
      <pc:sldChg chg="addSp modSp new mod ord">
        <pc:chgData name="Watanabe Go" userId="eca159047afb4479" providerId="LiveId" clId="{C78CB67B-02EE-4406-8B61-AB8009E7A5AD}" dt="2022-03-16T09:42:13.402" v="44569"/>
        <pc:sldMkLst>
          <pc:docMk/>
          <pc:sldMk cId="1652955665" sldId="522"/>
        </pc:sldMkLst>
        <pc:spChg chg="mod">
          <ac:chgData name="Watanabe Go" userId="eca159047afb4479" providerId="LiveId" clId="{C78CB67B-02EE-4406-8B61-AB8009E7A5AD}" dt="2022-03-16T09:42:13.402" v="44569"/>
          <ac:spMkLst>
            <pc:docMk/>
            <pc:sldMk cId="1652955665" sldId="522"/>
            <ac:spMk id="2" creationId="{A96150FC-E960-4C44-87DC-50B9B2F99E1D}"/>
          </ac:spMkLst>
        </pc:spChg>
        <pc:spChg chg="mod">
          <ac:chgData name="Watanabe Go" userId="eca159047afb4479" providerId="LiveId" clId="{C78CB67B-02EE-4406-8B61-AB8009E7A5AD}" dt="2022-03-16T06:26:58.950" v="34126"/>
          <ac:spMkLst>
            <pc:docMk/>
            <pc:sldMk cId="1652955665" sldId="522"/>
            <ac:spMk id="4" creationId="{F8F763DD-D814-4076-A19A-38BF5FF772BA}"/>
          </ac:spMkLst>
        </pc:spChg>
        <pc:spChg chg="add mod">
          <ac:chgData name="Watanabe Go" userId="eca159047afb4479" providerId="LiveId" clId="{C78CB67B-02EE-4406-8B61-AB8009E7A5AD}" dt="2022-03-16T06:27:47.368" v="34214" actId="1076"/>
          <ac:spMkLst>
            <pc:docMk/>
            <pc:sldMk cId="1652955665" sldId="522"/>
            <ac:spMk id="7" creationId="{86D11972-6536-4695-9447-F860D6AF9B7B}"/>
          </ac:spMkLst>
        </pc:spChg>
        <pc:spChg chg="add mod">
          <ac:chgData name="Watanabe Go" userId="eca159047afb4479" providerId="LiveId" clId="{C78CB67B-02EE-4406-8B61-AB8009E7A5AD}" dt="2022-03-16T09:21:16.780" v="43489" actId="404"/>
          <ac:spMkLst>
            <pc:docMk/>
            <pc:sldMk cId="1652955665" sldId="522"/>
            <ac:spMk id="8" creationId="{E04CC894-42D3-4012-A65D-CB0CD0488183}"/>
          </ac:spMkLst>
        </pc:spChg>
        <pc:picChg chg="add mod modCrop">
          <ac:chgData name="Watanabe Go" userId="eca159047afb4479" providerId="LiveId" clId="{C78CB67B-02EE-4406-8B61-AB8009E7A5AD}" dt="2022-03-16T06:27:19.483" v="34130" actId="1076"/>
          <ac:picMkLst>
            <pc:docMk/>
            <pc:sldMk cId="1652955665" sldId="522"/>
            <ac:picMk id="6" creationId="{9907092F-F722-4674-A5CD-A82F1DF6DEEA}"/>
          </ac:picMkLst>
        </pc:picChg>
      </pc:sldChg>
      <pc:sldChg chg="addSp delSp modSp new mod">
        <pc:chgData name="Watanabe Go" userId="eca159047afb4479" providerId="LiveId" clId="{C78CB67B-02EE-4406-8B61-AB8009E7A5AD}" dt="2022-03-16T09:14:01.429" v="43152" actId="20577"/>
        <pc:sldMkLst>
          <pc:docMk/>
          <pc:sldMk cId="481394174" sldId="523"/>
        </pc:sldMkLst>
        <pc:spChg chg="mod">
          <ac:chgData name="Watanabe Go" userId="eca159047afb4479" providerId="LiveId" clId="{C78CB67B-02EE-4406-8B61-AB8009E7A5AD}" dt="2022-03-16T09:14:01.429" v="43152" actId="20577"/>
          <ac:spMkLst>
            <pc:docMk/>
            <pc:sldMk cId="481394174" sldId="523"/>
            <ac:spMk id="2" creationId="{578C86A0-E5FD-4FC4-9651-F2C792B1C051}"/>
          </ac:spMkLst>
        </pc:spChg>
        <pc:spChg chg="mod">
          <ac:chgData name="Watanabe Go" userId="eca159047afb4479" providerId="LiveId" clId="{C78CB67B-02EE-4406-8B61-AB8009E7A5AD}" dt="2022-03-16T09:11:19.896" v="43056" actId="21"/>
          <ac:spMkLst>
            <pc:docMk/>
            <pc:sldMk cId="481394174" sldId="523"/>
            <ac:spMk id="4" creationId="{8453AC3B-DAA1-4DBB-90B1-C5260DD684C5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7" creationId="{AA8068D6-46EB-4035-B18C-DC041E610C25}"/>
          </ac:spMkLst>
        </pc:spChg>
        <pc:spChg chg="add del mod">
          <ac:chgData name="Watanabe Go" userId="eca159047afb4479" providerId="LiveId" clId="{C78CB67B-02EE-4406-8B61-AB8009E7A5AD}" dt="2022-03-16T06:31:08.524" v="34542" actId="478"/>
          <ac:spMkLst>
            <pc:docMk/>
            <pc:sldMk cId="481394174" sldId="523"/>
            <ac:spMk id="9" creationId="{0A12A32D-A3C3-4240-834B-6E394FADDF94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11" creationId="{15DD5E7E-C2BD-4953-9117-17D1F154F62E}"/>
          </ac:spMkLst>
        </pc:spChg>
        <pc:picChg chg="add mod modCrop">
          <ac:chgData name="Watanabe Go" userId="eca159047afb4479" providerId="LiveId" clId="{C78CB67B-02EE-4406-8B61-AB8009E7A5AD}" dt="2022-03-16T09:12:05.327" v="43100" actId="14861"/>
          <ac:picMkLst>
            <pc:docMk/>
            <pc:sldMk cId="481394174" sldId="523"/>
            <ac:picMk id="6" creationId="{746CF911-8120-4259-A3EA-14BC02BF5400}"/>
          </ac:picMkLst>
        </pc:picChg>
        <pc:picChg chg="add del mod modCrop">
          <ac:chgData name="Watanabe Go" userId="eca159047afb4479" providerId="LiveId" clId="{C78CB67B-02EE-4406-8B61-AB8009E7A5AD}" dt="2022-03-16T06:30:52.795" v="34536" actId="21"/>
          <ac:picMkLst>
            <pc:docMk/>
            <pc:sldMk cId="481394174" sldId="523"/>
            <ac:picMk id="8" creationId="{BBA03018-4DAA-4236-B2EA-367C3F9ED351}"/>
          </ac:picMkLst>
        </pc:picChg>
        <pc:picChg chg="add del mod">
          <ac:chgData name="Watanabe Go" userId="eca159047afb4479" providerId="LiveId" clId="{C78CB67B-02EE-4406-8B61-AB8009E7A5AD}" dt="2022-03-16T06:31:33.306" v="34546" actId="21"/>
          <ac:picMkLst>
            <pc:docMk/>
            <pc:sldMk cId="481394174" sldId="523"/>
            <ac:picMk id="10" creationId="{D7A05850-24A6-4D64-B88F-D520EC6CB2D1}"/>
          </ac:picMkLst>
        </pc:picChg>
        <pc:picChg chg="add mod">
          <ac:chgData name="Watanabe Go" userId="eca159047afb4479" providerId="LiveId" clId="{C78CB67B-02EE-4406-8B61-AB8009E7A5AD}" dt="2022-03-16T06:32:45.414" v="34618" actId="1036"/>
          <ac:picMkLst>
            <pc:docMk/>
            <pc:sldMk cId="481394174" sldId="523"/>
            <ac:picMk id="12" creationId="{5DC59B1F-5EC2-4C78-AAC9-0904DCF884A3}"/>
          </ac:picMkLst>
        </pc:picChg>
      </pc:sldChg>
      <pc:sldChg chg="addSp delSp modSp new del mod">
        <pc:chgData name="Watanabe Go" userId="eca159047afb4479" providerId="LiveId" clId="{C78CB67B-02EE-4406-8B61-AB8009E7A5AD}" dt="2022-03-16T06:33:05.249" v="34619" actId="47"/>
        <pc:sldMkLst>
          <pc:docMk/>
          <pc:sldMk cId="1337999421" sldId="524"/>
        </pc:sldMkLst>
        <pc:picChg chg="add del mod">
          <ac:chgData name="Watanabe Go" userId="eca159047afb4479" providerId="LiveId" clId="{C78CB67B-02EE-4406-8B61-AB8009E7A5AD}" dt="2022-03-16T06:30:07.865" v="34525" actId="21"/>
          <ac:picMkLst>
            <pc:docMk/>
            <pc:sldMk cId="1337999421" sldId="524"/>
            <ac:picMk id="6" creationId="{36C8BD5D-A843-405D-B933-DE4AE5A345D9}"/>
          </ac:picMkLst>
        </pc:picChg>
      </pc:sldChg>
      <pc:sldChg chg="addSp modSp new mod">
        <pc:chgData name="Watanabe Go" userId="eca159047afb4479" providerId="LiveId" clId="{C78CB67B-02EE-4406-8B61-AB8009E7A5AD}" dt="2022-03-16T09:46:31.301" v="44696"/>
        <pc:sldMkLst>
          <pc:docMk/>
          <pc:sldMk cId="3000575505" sldId="525"/>
        </pc:sldMkLst>
        <pc:spChg chg="mod">
          <ac:chgData name="Watanabe Go" userId="eca159047afb4479" providerId="LiveId" clId="{C78CB67B-02EE-4406-8B61-AB8009E7A5AD}" dt="2022-03-16T09:46:31.301" v="44696"/>
          <ac:spMkLst>
            <pc:docMk/>
            <pc:sldMk cId="3000575505" sldId="525"/>
            <ac:spMk id="2" creationId="{AD8BED4A-2818-47C7-8AC2-CADD2DBC8D85}"/>
          </ac:spMkLst>
        </pc:spChg>
        <pc:spChg chg="mod">
          <ac:chgData name="Watanabe Go" userId="eca159047afb4479" providerId="LiveId" clId="{C78CB67B-02EE-4406-8B61-AB8009E7A5AD}" dt="2022-03-16T09:17:11.536" v="43304" actId="20577"/>
          <ac:spMkLst>
            <pc:docMk/>
            <pc:sldMk cId="3000575505" sldId="525"/>
            <ac:spMk id="4" creationId="{EA75A3F1-1E42-4AAA-B80D-F031A084A419}"/>
          </ac:spMkLst>
        </pc:spChg>
        <pc:spChg chg="add mod">
          <ac:chgData name="Watanabe Go" userId="eca159047afb4479" providerId="LiveId" clId="{C78CB67B-02EE-4406-8B61-AB8009E7A5AD}" dt="2022-03-16T09:05:48.650" v="42728" actId="1076"/>
          <ac:spMkLst>
            <pc:docMk/>
            <pc:sldMk cId="3000575505" sldId="525"/>
            <ac:spMk id="7" creationId="{99D98A51-4597-48AC-B448-9CE06174A7B6}"/>
          </ac:spMkLst>
        </pc:spChg>
        <pc:picChg chg="add mod modCrop">
          <ac:chgData name="Watanabe Go" userId="eca159047afb4479" providerId="LiveId" clId="{C78CB67B-02EE-4406-8B61-AB8009E7A5AD}" dt="2022-03-16T09:05:58.337" v="42729" actId="732"/>
          <ac:picMkLst>
            <pc:docMk/>
            <pc:sldMk cId="3000575505" sldId="525"/>
            <ac:picMk id="6" creationId="{1A6FA420-85DA-431C-9560-86E28A7E53FF}"/>
          </ac:picMkLst>
        </pc:picChg>
      </pc:sldChg>
      <pc:sldChg chg="addSp modSp new mod">
        <pc:chgData name="Watanabe Go" userId="eca159047afb4479" providerId="LiveId" clId="{C78CB67B-02EE-4406-8B61-AB8009E7A5AD}" dt="2022-03-16T09:46:36.710" v="44699"/>
        <pc:sldMkLst>
          <pc:docMk/>
          <pc:sldMk cId="2541537393" sldId="526"/>
        </pc:sldMkLst>
        <pc:spChg chg="mod">
          <ac:chgData name="Watanabe Go" userId="eca159047afb4479" providerId="LiveId" clId="{C78CB67B-02EE-4406-8B61-AB8009E7A5AD}" dt="2022-03-16T09:46:36.710" v="44699"/>
          <ac:spMkLst>
            <pc:docMk/>
            <pc:sldMk cId="2541537393" sldId="526"/>
            <ac:spMk id="2" creationId="{A127E917-50A4-4D5C-9C34-373D9898D872}"/>
          </ac:spMkLst>
        </pc:spChg>
        <pc:spChg chg="mod">
          <ac:chgData name="Watanabe Go" userId="eca159047afb4479" providerId="LiveId" clId="{C78CB67B-02EE-4406-8B61-AB8009E7A5AD}" dt="2022-03-16T09:07:52.567" v="42970"/>
          <ac:spMkLst>
            <pc:docMk/>
            <pc:sldMk cId="2541537393" sldId="526"/>
            <ac:spMk id="4" creationId="{F80CD3C2-81E1-4D71-9BA9-23A10218C8C8}"/>
          </ac:spMkLst>
        </pc:spChg>
        <pc:spChg chg="add mod">
          <ac:chgData name="Watanabe Go" userId="eca159047afb4479" providerId="LiveId" clId="{C78CB67B-02EE-4406-8B61-AB8009E7A5AD}" dt="2022-03-16T09:07:58.972" v="42974" actId="1036"/>
          <ac:spMkLst>
            <pc:docMk/>
            <pc:sldMk cId="2541537393" sldId="526"/>
            <ac:spMk id="7" creationId="{43F6F8AE-6E5B-4437-BA57-54A25949B180}"/>
          </ac:spMkLst>
        </pc:spChg>
        <pc:picChg chg="add mod modCrop">
          <ac:chgData name="Watanabe Go" userId="eca159047afb4479" providerId="LiveId" clId="{C78CB67B-02EE-4406-8B61-AB8009E7A5AD}" dt="2022-03-16T09:07:58.972" v="42974" actId="1036"/>
          <ac:picMkLst>
            <pc:docMk/>
            <pc:sldMk cId="2541537393" sldId="526"/>
            <ac:picMk id="6" creationId="{3CE53790-8F71-4565-AAC4-1795D8FEA6F0}"/>
          </ac:picMkLst>
        </pc:picChg>
      </pc:sldChg>
      <pc:sldChg chg="addSp modSp new del mod">
        <pc:chgData name="Watanabe Go" userId="eca159047afb4479" providerId="LiveId" clId="{C78CB67B-02EE-4406-8B61-AB8009E7A5AD}" dt="2022-03-16T08:56:39.884" v="41808" actId="47"/>
        <pc:sldMkLst>
          <pc:docMk/>
          <pc:sldMk cId="3484439413" sldId="527"/>
        </pc:sldMkLst>
        <pc:spChg chg="mod">
          <ac:chgData name="Watanabe Go" userId="eca159047afb4479" providerId="LiveId" clId="{C78CB67B-02EE-4406-8B61-AB8009E7A5AD}" dt="2022-03-16T04:23:51.805" v="31159" actId="20577"/>
          <ac:spMkLst>
            <pc:docMk/>
            <pc:sldMk cId="3484439413" sldId="527"/>
            <ac:spMk id="2" creationId="{829D3F32-8D7B-4EC0-B16A-0A633E822037}"/>
          </ac:spMkLst>
        </pc:spChg>
        <pc:spChg chg="add mod">
          <ac:chgData name="Watanabe Go" userId="eca159047afb4479" providerId="LiveId" clId="{C78CB67B-02EE-4406-8B61-AB8009E7A5AD}" dt="2022-03-16T08:56:20.205" v="41802" actId="14100"/>
          <ac:spMkLst>
            <pc:docMk/>
            <pc:sldMk cId="3484439413" sldId="527"/>
            <ac:spMk id="7" creationId="{79A90C18-D62C-41B9-81D2-7C50B7326126}"/>
          </ac:spMkLst>
        </pc:spChg>
        <pc:picChg chg="add mod">
          <ac:chgData name="Watanabe Go" userId="eca159047afb4479" providerId="LiveId" clId="{C78CB67B-02EE-4406-8B61-AB8009E7A5AD}" dt="2022-03-16T04:23:47.632" v="31150" actId="14100"/>
          <ac:picMkLst>
            <pc:docMk/>
            <pc:sldMk cId="3484439413" sldId="527"/>
            <ac:picMk id="6" creationId="{28A7E412-3721-42A0-ADBD-551C0553666F}"/>
          </ac:picMkLst>
        </pc:picChg>
      </pc:sldChg>
      <pc:sldChg chg="addSp modSp new mod">
        <pc:chgData name="Watanabe Go" userId="eca159047afb4479" providerId="LiveId" clId="{C78CB67B-02EE-4406-8B61-AB8009E7A5AD}" dt="2022-03-16T09:46:42.724" v="44702"/>
        <pc:sldMkLst>
          <pc:docMk/>
          <pc:sldMk cId="2885568667" sldId="528"/>
        </pc:sldMkLst>
        <pc:spChg chg="mod">
          <ac:chgData name="Watanabe Go" userId="eca159047afb4479" providerId="LiveId" clId="{C78CB67B-02EE-4406-8B61-AB8009E7A5AD}" dt="2022-03-16T09:46:42.724" v="44702"/>
          <ac:spMkLst>
            <pc:docMk/>
            <pc:sldMk cId="2885568667" sldId="528"/>
            <ac:spMk id="2" creationId="{A4698E4F-1E29-4DDA-8956-9835582A42A1}"/>
          </ac:spMkLst>
        </pc:spChg>
        <pc:spChg chg="add mod">
          <ac:chgData name="Watanabe Go" userId="eca159047afb4479" providerId="LiveId" clId="{C78CB67B-02EE-4406-8B61-AB8009E7A5AD}" dt="2022-03-16T09:13:11.012" v="43109" actId="1036"/>
          <ac:spMkLst>
            <pc:docMk/>
            <pc:sldMk cId="2885568667" sldId="528"/>
            <ac:spMk id="7" creationId="{2094EE44-19E8-49F8-A539-09A27066C5C8}"/>
          </ac:spMkLst>
        </pc:spChg>
        <pc:picChg chg="add mod modCrop">
          <ac:chgData name="Watanabe Go" userId="eca159047afb4479" providerId="LiveId" clId="{C78CB67B-02EE-4406-8B61-AB8009E7A5AD}" dt="2022-03-16T09:12:59.765" v="43105" actId="14100"/>
          <ac:picMkLst>
            <pc:docMk/>
            <pc:sldMk cId="2885568667" sldId="528"/>
            <ac:picMk id="6" creationId="{FD564B94-7070-4AFA-AA56-6964AC841102}"/>
          </ac:picMkLst>
        </pc:picChg>
      </pc:sldChg>
      <pc:sldChg chg="addSp modSp new mod">
        <pc:chgData name="Watanabe Go" userId="eca159047afb4479" providerId="LiveId" clId="{C78CB67B-02EE-4406-8B61-AB8009E7A5AD}" dt="2022-03-16T09:16:14.968" v="43279"/>
        <pc:sldMkLst>
          <pc:docMk/>
          <pc:sldMk cId="4158903399" sldId="529"/>
        </pc:sldMkLst>
        <pc:spChg chg="mod">
          <ac:chgData name="Watanabe Go" userId="eca159047afb4479" providerId="LiveId" clId="{C78CB67B-02EE-4406-8B61-AB8009E7A5AD}" dt="2022-03-16T09:16:14.968" v="43279"/>
          <ac:spMkLst>
            <pc:docMk/>
            <pc:sldMk cId="4158903399" sldId="529"/>
            <ac:spMk id="2" creationId="{472905A2-82C0-490A-9005-6E4A3654E219}"/>
          </ac:spMkLst>
        </pc:spChg>
        <pc:spChg chg="mod">
          <ac:chgData name="Watanabe Go" userId="eca159047afb4479" providerId="LiveId" clId="{C78CB67B-02EE-4406-8B61-AB8009E7A5AD}" dt="2022-03-16T09:04:47.135" v="42521"/>
          <ac:spMkLst>
            <pc:docMk/>
            <pc:sldMk cId="4158903399" sldId="529"/>
            <ac:spMk id="4" creationId="{86E79309-7AFA-48D1-B158-B1EC9CE108E7}"/>
          </ac:spMkLst>
        </pc:spChg>
        <pc:picChg chg="add mod modCrop">
          <ac:chgData name="Watanabe Go" userId="eca159047afb4479" providerId="LiveId" clId="{C78CB67B-02EE-4406-8B61-AB8009E7A5AD}" dt="2022-03-16T09:04:13.292" v="42318" actId="14100"/>
          <ac:picMkLst>
            <pc:docMk/>
            <pc:sldMk cId="4158903399" sldId="529"/>
            <ac:picMk id="6" creationId="{AE8BA789-7376-43AC-8A56-47DA0EAB9110}"/>
          </ac:picMkLst>
        </pc:picChg>
      </pc:sldChg>
      <pc:sldChg chg="addSp modSp new mod">
        <pc:chgData name="Watanabe Go" userId="eca159047afb4479" providerId="LiveId" clId="{C78CB67B-02EE-4406-8B61-AB8009E7A5AD}" dt="2022-03-16T09:16:49.055" v="43282"/>
        <pc:sldMkLst>
          <pc:docMk/>
          <pc:sldMk cId="3033044234" sldId="530"/>
        </pc:sldMkLst>
        <pc:spChg chg="mod">
          <ac:chgData name="Watanabe Go" userId="eca159047afb4479" providerId="LiveId" clId="{C78CB67B-02EE-4406-8B61-AB8009E7A5AD}" dt="2022-03-16T09:16:49.055" v="43282"/>
          <ac:spMkLst>
            <pc:docMk/>
            <pc:sldMk cId="3033044234" sldId="530"/>
            <ac:spMk id="2" creationId="{BC7B3E5C-B843-4971-8899-DDCE67E3F1B8}"/>
          </ac:spMkLst>
        </pc:spChg>
        <pc:spChg chg="mod">
          <ac:chgData name="Watanabe Go" userId="eca159047afb4479" providerId="LiveId" clId="{C78CB67B-02EE-4406-8B61-AB8009E7A5AD}" dt="2022-03-16T09:03:39.912" v="42312"/>
          <ac:spMkLst>
            <pc:docMk/>
            <pc:sldMk cId="3033044234" sldId="530"/>
            <ac:spMk id="4" creationId="{A11924AE-33E8-4950-996C-5A1C546DB309}"/>
          </ac:spMkLst>
        </pc:spChg>
        <pc:spChg chg="add mod">
          <ac:chgData name="Watanabe Go" userId="eca159047afb4479" providerId="LiveId" clId="{C78CB67B-02EE-4406-8B61-AB8009E7A5AD}" dt="2022-03-16T09:01:58.490" v="42088" actId="1076"/>
          <ac:spMkLst>
            <pc:docMk/>
            <pc:sldMk cId="3033044234" sldId="530"/>
            <ac:spMk id="7" creationId="{D3EDE75F-D51A-4AD4-AFC0-99BB3344BFCD}"/>
          </ac:spMkLst>
        </pc:spChg>
        <pc:picChg chg="add mod modCrop">
          <ac:chgData name="Watanabe Go" userId="eca159047afb4479" providerId="LiveId" clId="{C78CB67B-02EE-4406-8B61-AB8009E7A5AD}" dt="2022-03-16T09:03:19.769" v="42211" actId="732"/>
          <ac:picMkLst>
            <pc:docMk/>
            <pc:sldMk cId="3033044234" sldId="530"/>
            <ac:picMk id="6" creationId="{194D0AAA-F257-4460-9013-D7D76C5507AC}"/>
          </ac:picMkLst>
        </pc:picChg>
      </pc:sldChg>
      <pc:sldChg chg="addSp modSp new mod">
        <pc:chgData name="Watanabe Go" userId="eca159047afb4479" providerId="LiveId" clId="{C78CB67B-02EE-4406-8B61-AB8009E7A5AD}" dt="2022-03-16T09:16:46.257" v="43281"/>
        <pc:sldMkLst>
          <pc:docMk/>
          <pc:sldMk cId="4136688895" sldId="531"/>
        </pc:sldMkLst>
        <pc:spChg chg="mod">
          <ac:chgData name="Watanabe Go" userId="eca159047afb4479" providerId="LiveId" clId="{C78CB67B-02EE-4406-8B61-AB8009E7A5AD}" dt="2022-03-16T09:16:46.257" v="43281"/>
          <ac:spMkLst>
            <pc:docMk/>
            <pc:sldMk cId="4136688895" sldId="531"/>
            <ac:spMk id="2" creationId="{91654B66-9439-4711-98FE-DB63474D13FD}"/>
          </ac:spMkLst>
        </pc:spChg>
        <pc:spChg chg="mod">
          <ac:chgData name="Watanabe Go" userId="eca159047afb4479" providerId="LiveId" clId="{C78CB67B-02EE-4406-8B61-AB8009E7A5AD}" dt="2022-03-16T09:01:44.848" v="42087" actId="20577"/>
          <ac:spMkLst>
            <pc:docMk/>
            <pc:sldMk cId="4136688895" sldId="531"/>
            <ac:spMk id="4" creationId="{C709BFB9-58B6-4492-B977-C11EED99B5E4}"/>
          </ac:spMkLst>
        </pc:spChg>
        <pc:spChg chg="add mod">
          <ac:chgData name="Watanabe Go" userId="eca159047afb4479" providerId="LiveId" clId="{C78CB67B-02EE-4406-8B61-AB8009E7A5AD}" dt="2022-03-16T09:01:08.717" v="42007" actId="14100"/>
          <ac:spMkLst>
            <pc:docMk/>
            <pc:sldMk cId="4136688895" sldId="531"/>
            <ac:spMk id="7" creationId="{C706D07A-5423-4AC7-9C6D-84769FF86A5C}"/>
          </ac:spMkLst>
        </pc:spChg>
        <pc:picChg chg="add mod modCrop">
          <ac:chgData name="Watanabe Go" userId="eca159047afb4479" providerId="LiveId" clId="{C78CB67B-02EE-4406-8B61-AB8009E7A5AD}" dt="2022-03-16T09:03:07.823" v="42210" actId="14861"/>
          <ac:picMkLst>
            <pc:docMk/>
            <pc:sldMk cId="4136688895" sldId="531"/>
            <ac:picMk id="6" creationId="{AE1F6EA3-E0E4-49E4-A9C4-AE730C4D6F51}"/>
          </ac:picMkLst>
        </pc:picChg>
      </pc:sldChg>
      <pc:sldChg chg="addSp modSp new mod">
        <pc:chgData name="Watanabe Go" userId="eca159047afb4479" providerId="LiveId" clId="{C78CB67B-02EE-4406-8B61-AB8009E7A5AD}" dt="2022-03-16T09:16:41.775" v="43280"/>
        <pc:sldMkLst>
          <pc:docMk/>
          <pc:sldMk cId="202763492" sldId="532"/>
        </pc:sldMkLst>
        <pc:spChg chg="mod">
          <ac:chgData name="Watanabe Go" userId="eca159047afb4479" providerId="LiveId" clId="{C78CB67B-02EE-4406-8B61-AB8009E7A5AD}" dt="2022-03-16T09:16:41.775" v="43280"/>
          <ac:spMkLst>
            <pc:docMk/>
            <pc:sldMk cId="202763492" sldId="532"/>
            <ac:spMk id="2" creationId="{7672F9D2-ED2D-4162-9A50-BB2B811CC317}"/>
          </ac:spMkLst>
        </pc:spChg>
        <pc:spChg chg="mod">
          <ac:chgData name="Watanabe Go" userId="eca159047afb4479" providerId="LiveId" clId="{C78CB67B-02EE-4406-8B61-AB8009E7A5AD}" dt="2022-03-16T09:02:50.770" v="42208" actId="20577"/>
          <ac:spMkLst>
            <pc:docMk/>
            <pc:sldMk cId="202763492" sldId="532"/>
            <ac:spMk id="4" creationId="{BF4D09DF-C244-491E-BE05-5D2503760222}"/>
          </ac:spMkLst>
        </pc:spChg>
        <pc:spChg chg="add mod">
          <ac:chgData name="Watanabe Go" userId="eca159047afb4479" providerId="LiveId" clId="{C78CB67B-02EE-4406-8B61-AB8009E7A5AD}" dt="2022-03-16T09:02:37.829" v="42164" actId="1035"/>
          <ac:spMkLst>
            <pc:docMk/>
            <pc:sldMk cId="202763492" sldId="532"/>
            <ac:spMk id="7" creationId="{A77CFE31-2ED4-46B8-841A-72ED48AEA674}"/>
          </ac:spMkLst>
        </pc:spChg>
        <pc:picChg chg="add mod modCrop">
          <ac:chgData name="Watanabe Go" userId="eca159047afb4479" providerId="LiveId" clId="{C78CB67B-02EE-4406-8B61-AB8009E7A5AD}" dt="2022-03-16T09:02:31.298" v="42162" actId="14100"/>
          <ac:picMkLst>
            <pc:docMk/>
            <pc:sldMk cId="202763492" sldId="532"/>
            <ac:picMk id="6" creationId="{05017C3E-3329-4094-AFD9-1854BE352BC6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3152237923" sldId="533"/>
        </pc:sldMkLst>
        <pc:spChg chg="mod">
          <ac:chgData name="Watanabe Go" userId="eca159047afb4479" providerId="LiveId" clId="{C78CB67B-02EE-4406-8B61-AB8009E7A5AD}" dt="2022-03-16T05:21:19.788" v="31246"/>
          <ac:spMkLst>
            <pc:docMk/>
            <pc:sldMk cId="3152237923" sldId="533"/>
            <ac:spMk id="2" creationId="{D41D5056-1AD7-4729-9190-95AA01DFF3DC}"/>
          </ac:spMkLst>
        </pc:spChg>
        <pc:picChg chg="add mod">
          <ac:chgData name="Watanabe Go" userId="eca159047afb4479" providerId="LiveId" clId="{C78CB67B-02EE-4406-8B61-AB8009E7A5AD}" dt="2022-03-16T05:21:14.640" v="31209" actId="1076"/>
          <ac:picMkLst>
            <pc:docMk/>
            <pc:sldMk cId="3152237923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9:37:27.749" v="44125" actId="14100"/>
        <pc:sldMkLst>
          <pc:docMk/>
          <pc:sldMk cId="4167990411" sldId="533"/>
        </pc:sldMkLst>
        <pc:spChg chg="mod">
          <ac:chgData name="Watanabe Go" userId="eca159047afb4479" providerId="LiveId" clId="{C78CB67B-02EE-4406-8B61-AB8009E7A5AD}" dt="2022-03-16T06:06:44.362" v="32680" actId="20577"/>
          <ac:spMkLst>
            <pc:docMk/>
            <pc:sldMk cId="4167990411" sldId="533"/>
            <ac:spMk id="2" creationId="{D41D5056-1AD7-4729-9190-95AA01DFF3DC}"/>
          </ac:spMkLst>
        </pc:spChg>
        <pc:spChg chg="mod">
          <ac:chgData name="Watanabe Go" userId="eca159047afb4479" providerId="LiveId" clId="{C78CB67B-02EE-4406-8B61-AB8009E7A5AD}" dt="2022-03-16T08:54:12.159" v="41787" actId="20577"/>
          <ac:spMkLst>
            <pc:docMk/>
            <pc:sldMk cId="4167990411" sldId="533"/>
            <ac:spMk id="4" creationId="{5B130A9F-D91E-475A-A765-E9FDA6D6C87C}"/>
          </ac:spMkLst>
        </pc:spChg>
        <pc:spChg chg="add mod">
          <ac:chgData name="Watanabe Go" userId="eca159047afb4479" providerId="LiveId" clId="{C78CB67B-02EE-4406-8B61-AB8009E7A5AD}" dt="2022-03-16T09:37:27.749" v="44125" actId="14100"/>
          <ac:spMkLst>
            <pc:docMk/>
            <pc:sldMk cId="4167990411" sldId="533"/>
            <ac:spMk id="7" creationId="{94B3557A-4704-4215-859A-3314F666E4A7}"/>
          </ac:spMkLst>
        </pc:spChg>
        <pc:picChg chg="mod modCrop">
          <ac:chgData name="Watanabe Go" userId="eca159047afb4479" providerId="LiveId" clId="{C78CB67B-02EE-4406-8B61-AB8009E7A5AD}" dt="2022-03-16T08:53:44.483" v="41618" actId="1076"/>
          <ac:picMkLst>
            <pc:docMk/>
            <pc:sldMk cId="4167990411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6:12:39.243" v="32991" actId="1076"/>
        <pc:sldMkLst>
          <pc:docMk/>
          <pc:sldMk cId="752156071" sldId="534"/>
        </pc:sldMkLst>
        <pc:spChg chg="mod">
          <ac:chgData name="Watanabe Go" userId="eca159047afb4479" providerId="LiveId" clId="{C78CB67B-02EE-4406-8B61-AB8009E7A5AD}" dt="2022-03-16T06:06:48.448" v="32683" actId="20577"/>
          <ac:spMkLst>
            <pc:docMk/>
            <pc:sldMk cId="752156071" sldId="534"/>
            <ac:spMk id="2" creationId="{8811C5CB-A0B1-4B6B-A937-332680DE9276}"/>
          </ac:spMkLst>
        </pc:spChg>
        <pc:spChg chg="mod">
          <ac:chgData name="Watanabe Go" userId="eca159047afb4479" providerId="LiveId" clId="{C78CB67B-02EE-4406-8B61-AB8009E7A5AD}" dt="2022-03-16T06:02:03.583" v="32243"/>
          <ac:spMkLst>
            <pc:docMk/>
            <pc:sldMk cId="752156071" sldId="534"/>
            <ac:spMk id="4" creationId="{CCB1D92B-4C7E-4FD6-A5AC-72F228DBF7D8}"/>
          </ac:spMkLst>
        </pc:spChg>
        <pc:spChg chg="add mod">
          <ac:chgData name="Watanabe Go" userId="eca159047afb4479" providerId="LiveId" clId="{C78CB67B-02EE-4406-8B61-AB8009E7A5AD}" dt="2022-03-16T06:01:09.314" v="32075" actId="1035"/>
          <ac:spMkLst>
            <pc:docMk/>
            <pc:sldMk cId="752156071" sldId="534"/>
            <ac:spMk id="5" creationId="{9E34585F-3B76-4A5A-BBC2-53A756055CD9}"/>
          </ac:spMkLst>
        </pc:spChg>
        <pc:spChg chg="add mod">
          <ac:chgData name="Watanabe Go" userId="eca159047afb4479" providerId="LiveId" clId="{C78CB67B-02EE-4406-8B61-AB8009E7A5AD}" dt="2022-03-16T06:01:16.938" v="32078" actId="14100"/>
          <ac:spMkLst>
            <pc:docMk/>
            <pc:sldMk cId="752156071" sldId="534"/>
            <ac:spMk id="7" creationId="{06132379-0894-4EBB-A489-DD6829B3D5DB}"/>
          </ac:spMkLst>
        </pc:spChg>
        <pc:spChg chg="add mod">
          <ac:chgData name="Watanabe Go" userId="eca159047afb4479" providerId="LiveId" clId="{C78CB67B-02EE-4406-8B61-AB8009E7A5AD}" dt="2022-03-16T06:12:39.243" v="32991" actId="1076"/>
          <ac:spMkLst>
            <pc:docMk/>
            <pc:sldMk cId="752156071" sldId="534"/>
            <ac:spMk id="8" creationId="{346671FD-0A99-4F6A-A367-F0A0AB7D81BA}"/>
          </ac:spMkLst>
        </pc:spChg>
        <pc:picChg chg="mod modCrop">
          <ac:chgData name="Watanabe Go" userId="eca159047afb4479" providerId="LiveId" clId="{C78CB67B-02EE-4406-8B61-AB8009E7A5AD}" dt="2022-03-16T05:56:28.324" v="32059" actId="208"/>
          <ac:picMkLst>
            <pc:docMk/>
            <pc:sldMk cId="752156071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2417771993" sldId="534"/>
        </pc:sldMkLst>
        <pc:picChg chg="add mod">
          <ac:chgData name="Watanabe Go" userId="eca159047afb4479" providerId="LiveId" clId="{C78CB67B-02EE-4406-8B61-AB8009E7A5AD}" dt="2022-03-16T05:21:40.184" v="31250" actId="1076"/>
          <ac:picMkLst>
            <pc:docMk/>
            <pc:sldMk cId="2417771993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31:28.914" v="31377" actId="47"/>
        <pc:sldMkLst>
          <pc:docMk/>
          <pc:sldMk cId="548159194" sldId="535"/>
        </pc:sldMkLst>
        <pc:spChg chg="mod">
          <ac:chgData name="Watanabe Go" userId="eca159047afb4479" providerId="LiveId" clId="{C78CB67B-02EE-4406-8B61-AB8009E7A5AD}" dt="2022-03-16T05:26:53.509" v="31306"/>
          <ac:spMkLst>
            <pc:docMk/>
            <pc:sldMk cId="548159194" sldId="535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27:01.829" v="31349" actId="14100"/>
          <ac:spMkLst>
            <pc:docMk/>
            <pc:sldMk cId="548159194" sldId="535"/>
            <ac:spMk id="4" creationId="{528D4F5F-5346-4C39-8A05-C53FA20CEF8F}"/>
          </ac:spMkLst>
        </pc:spChg>
        <pc:spChg chg="add mod">
          <ac:chgData name="Watanabe Go" userId="eca159047afb4479" providerId="LiveId" clId="{C78CB67B-02EE-4406-8B61-AB8009E7A5AD}" dt="2022-03-16T05:28:01.759" v="31358" actId="14100"/>
          <ac:spMkLst>
            <pc:docMk/>
            <pc:sldMk cId="548159194" sldId="535"/>
            <ac:spMk id="5" creationId="{BF2887A0-1F2D-47F6-AF2D-7D6D8D831FC9}"/>
          </ac:spMkLst>
        </pc:spChg>
        <pc:spChg chg="add mod">
          <ac:chgData name="Watanabe Go" userId="eca159047afb4479" providerId="LiveId" clId="{C78CB67B-02EE-4406-8B61-AB8009E7A5AD}" dt="2022-03-16T05:30:17.351" v="31366" actId="1076"/>
          <ac:spMkLst>
            <pc:docMk/>
            <pc:sldMk cId="548159194" sldId="535"/>
            <ac:spMk id="6" creationId="{B9B7F617-4823-437B-A1D6-85A114398FB7}"/>
          </ac:spMkLst>
        </pc:spChg>
        <pc:spChg chg="add mod">
          <ac:chgData name="Watanabe Go" userId="eca159047afb4479" providerId="LiveId" clId="{C78CB67B-02EE-4406-8B61-AB8009E7A5AD}" dt="2022-03-16T05:30:37.066" v="31369" actId="14100"/>
          <ac:spMkLst>
            <pc:docMk/>
            <pc:sldMk cId="548159194" sldId="535"/>
            <ac:spMk id="7" creationId="{54EECF52-2801-4072-BCE3-1E51F51B886D}"/>
          </ac:spMkLst>
        </pc:spChg>
        <pc:spChg chg="add mod">
          <ac:chgData name="Watanabe Go" userId="eca159047afb4479" providerId="LiveId" clId="{C78CB67B-02EE-4406-8B61-AB8009E7A5AD}" dt="2022-03-16T05:30:55.277" v="31373" actId="14100"/>
          <ac:spMkLst>
            <pc:docMk/>
            <pc:sldMk cId="548159194" sldId="535"/>
            <ac:spMk id="8" creationId="{21E016A4-DD9E-4F6D-89EF-82F5C439C7CD}"/>
          </ac:spMkLst>
        </pc:spChg>
      </pc:sldChg>
      <pc:sldChg chg="addSp delSp modSp add mod">
        <pc:chgData name="Watanabe Go" userId="eca159047afb4479" providerId="LiveId" clId="{C78CB67B-02EE-4406-8B61-AB8009E7A5AD}" dt="2022-03-16T06:06:53.725" v="32686" actId="20577"/>
        <pc:sldMkLst>
          <pc:docMk/>
          <pc:sldMk cId="3114862884" sldId="536"/>
        </pc:sldMkLst>
        <pc:spChg chg="mod">
          <ac:chgData name="Watanabe Go" userId="eca159047afb4479" providerId="LiveId" clId="{C78CB67B-02EE-4406-8B61-AB8009E7A5AD}" dt="2022-03-16T06:06:53.725" v="32686" actId="20577"/>
          <ac:spMkLst>
            <pc:docMk/>
            <pc:sldMk cId="3114862884" sldId="536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6:06:01.664" v="32650"/>
          <ac:spMkLst>
            <pc:docMk/>
            <pc:sldMk cId="3114862884" sldId="536"/>
            <ac:spMk id="4" creationId="{528D4F5F-5346-4C39-8A05-C53FA20CEF8F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5" creationId="{BF2887A0-1F2D-47F6-AF2D-7D6D8D831FC9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6" creationId="{B9B7F617-4823-437B-A1D6-85A114398FB7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7" creationId="{54EECF52-2801-4072-BCE3-1E51F51B886D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9" creationId="{A0444B2B-7B38-43ED-BAB8-BD7B617114A5}"/>
          </ac:spMkLst>
        </pc:spChg>
        <pc:spChg chg="add mod">
          <ac:chgData name="Watanabe Go" userId="eca159047afb4479" providerId="LiveId" clId="{C78CB67B-02EE-4406-8B61-AB8009E7A5AD}" dt="2022-03-16T06:04:44.471" v="32357"/>
          <ac:spMkLst>
            <pc:docMk/>
            <pc:sldMk cId="3114862884" sldId="536"/>
            <ac:spMk id="10" creationId="{A94B5D20-0885-431B-94A5-2EBDEC92D3A1}"/>
          </ac:spMkLst>
        </pc:spChg>
      </pc:sldChg>
      <pc:sldChg chg="addSp delSp modSp add mod">
        <pc:chgData name="Watanabe Go" userId="eca159047afb4479" providerId="LiveId" clId="{C78CB67B-02EE-4406-8B61-AB8009E7A5AD}" dt="2022-03-16T06:06:58.745" v="32689" actId="20577"/>
        <pc:sldMkLst>
          <pc:docMk/>
          <pc:sldMk cId="3320954015" sldId="537"/>
        </pc:sldMkLst>
        <pc:spChg chg="mod">
          <ac:chgData name="Watanabe Go" userId="eca159047afb4479" providerId="LiveId" clId="{C78CB67B-02EE-4406-8B61-AB8009E7A5AD}" dt="2022-03-16T06:06:58.745" v="32689" actId="20577"/>
          <ac:spMkLst>
            <pc:docMk/>
            <pc:sldMk cId="3320954015" sldId="537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36:50.204" v="31743"/>
          <ac:spMkLst>
            <pc:docMk/>
            <pc:sldMk cId="3320954015" sldId="537"/>
            <ac:spMk id="4" creationId="{528D4F5F-5346-4C39-8A05-C53FA20CEF8F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5" creationId="{BF2887A0-1F2D-47F6-AF2D-7D6D8D831FC9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6" creationId="{B9B7F617-4823-437B-A1D6-85A114398FB7}"/>
          </ac:spMkLst>
        </pc:spChg>
        <pc:spChg chg="mod">
          <ac:chgData name="Watanabe Go" userId="eca159047afb4479" providerId="LiveId" clId="{C78CB67B-02EE-4406-8B61-AB8009E7A5AD}" dt="2022-03-16T06:06:16.010" v="32659" actId="1035"/>
          <ac:spMkLst>
            <pc:docMk/>
            <pc:sldMk cId="3320954015" sldId="537"/>
            <ac:spMk id="7" creationId="{54EECF52-2801-4072-BCE3-1E51F51B886D}"/>
          </ac:spMkLst>
        </pc:spChg>
        <pc:spChg chg="mod">
          <ac:chgData name="Watanabe Go" userId="eca159047afb4479" providerId="LiveId" clId="{C78CB67B-02EE-4406-8B61-AB8009E7A5AD}" dt="2022-03-16T05:33:06.884" v="31436" actId="1036"/>
          <ac:spMkLst>
            <pc:docMk/>
            <pc:sldMk cId="3320954015" sldId="537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5:38:45.382" v="31971"/>
          <ac:spMkLst>
            <pc:docMk/>
            <pc:sldMk cId="3320954015" sldId="537"/>
            <ac:spMk id="9" creationId="{29E61022-DFD7-471B-9CB4-A359A49265D8}"/>
          </ac:spMkLst>
        </pc:spChg>
      </pc:sldChg>
      <pc:sldChg chg="addSp modSp add mod">
        <pc:chgData name="Watanabe Go" userId="eca159047afb4479" providerId="LiveId" clId="{C78CB67B-02EE-4406-8B61-AB8009E7A5AD}" dt="2022-03-16T08:34:13.262" v="40319" actId="27636"/>
        <pc:sldMkLst>
          <pc:docMk/>
          <pc:sldMk cId="3233525213" sldId="538"/>
        </pc:sldMkLst>
        <pc:spChg chg="mod">
          <ac:chgData name="Watanabe Go" userId="eca159047afb4479" providerId="LiveId" clId="{C78CB67B-02EE-4406-8B61-AB8009E7A5AD}" dt="2022-03-16T08:29:59.380" v="39853"/>
          <ac:spMkLst>
            <pc:docMk/>
            <pc:sldMk cId="3233525213" sldId="538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8:34:13.262" v="40319" actId="27636"/>
          <ac:spMkLst>
            <pc:docMk/>
            <pc:sldMk cId="3233525213" sldId="538"/>
            <ac:spMk id="4" creationId="{68946A49-63D6-4279-B2B5-A4DE5A308855}"/>
          </ac:spMkLst>
        </pc:spChg>
        <pc:spChg chg="add mod">
          <ac:chgData name="Watanabe Go" userId="eca159047afb4479" providerId="LiveId" clId="{C78CB67B-02EE-4406-8B61-AB8009E7A5AD}" dt="2022-03-16T08:28:18.023" v="39770" actId="14100"/>
          <ac:spMkLst>
            <pc:docMk/>
            <pc:sldMk cId="3233525213" sldId="538"/>
            <ac:spMk id="5" creationId="{060DFC36-CCCA-4BD7-97D6-7ABC880167FB}"/>
          </ac:spMkLst>
        </pc:spChg>
        <pc:spChg chg="add mod">
          <ac:chgData name="Watanabe Go" userId="eca159047afb4479" providerId="LiveId" clId="{C78CB67B-02EE-4406-8B61-AB8009E7A5AD}" dt="2022-03-16T08:28:20.269" v="39771" actId="14100"/>
          <ac:spMkLst>
            <pc:docMk/>
            <pc:sldMk cId="3233525213" sldId="538"/>
            <ac:spMk id="6" creationId="{65B778A7-96FF-4085-A23A-98595EFDC522}"/>
          </ac:spMkLst>
        </pc:spChg>
      </pc:sldChg>
      <pc:sldChg chg="addSp delSp modSp add mod">
        <pc:chgData name="Watanabe Go" userId="eca159047afb4479" providerId="LiveId" clId="{C78CB67B-02EE-4406-8B61-AB8009E7A5AD}" dt="2022-03-16T09:45:38.875" v="44693"/>
        <pc:sldMkLst>
          <pc:docMk/>
          <pc:sldMk cId="2440960393" sldId="539"/>
        </pc:sldMkLst>
        <pc:spChg chg="mod">
          <ac:chgData name="Watanabe Go" userId="eca159047afb4479" providerId="LiveId" clId="{C78CB67B-02EE-4406-8B61-AB8009E7A5AD}" dt="2022-03-16T09:45:38.875" v="44693"/>
          <ac:spMkLst>
            <pc:docMk/>
            <pc:sldMk cId="2440960393" sldId="53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14:24.861" v="33326"/>
          <ac:spMkLst>
            <pc:docMk/>
            <pc:sldMk cId="2440960393" sldId="53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46.058" v="32888" actId="14100"/>
          <ac:spMkLst>
            <pc:docMk/>
            <pc:sldMk cId="2440960393" sldId="539"/>
            <ac:spMk id="7" creationId="{5A09E014-AA52-481A-BC47-B669BCE74D1E}"/>
          </ac:spMkLst>
        </pc:spChg>
        <pc:spChg chg="add mod">
          <ac:chgData name="Watanabe Go" userId="eca159047afb4479" providerId="LiveId" clId="{C78CB67B-02EE-4406-8B61-AB8009E7A5AD}" dt="2022-03-16T06:10:56.659" v="32891" actId="14100"/>
          <ac:spMkLst>
            <pc:docMk/>
            <pc:sldMk cId="2440960393" sldId="539"/>
            <ac:spMk id="8" creationId="{6C3965B9-2541-4B2B-A898-FBAD10EDB2B7}"/>
          </ac:spMkLst>
        </pc:spChg>
        <pc:spChg chg="add mod">
          <ac:chgData name="Watanabe Go" userId="eca159047afb4479" providerId="LiveId" clId="{C78CB67B-02EE-4406-8B61-AB8009E7A5AD}" dt="2022-03-16T06:13:46.432" v="33145" actId="14100"/>
          <ac:spMkLst>
            <pc:docMk/>
            <pc:sldMk cId="2440960393" sldId="539"/>
            <ac:spMk id="9" creationId="{915A0DDB-61C7-43EB-BEFB-DA5BE19B6E99}"/>
          </ac:spMkLst>
        </pc:spChg>
        <pc:picChg chg="mod modCrop">
          <ac:chgData name="Watanabe Go" userId="eca159047afb4479" providerId="LiveId" clId="{C78CB67B-02EE-4406-8B61-AB8009E7A5AD}" dt="2022-03-16T06:17:25.454" v="33352" actId="14861"/>
          <ac:picMkLst>
            <pc:docMk/>
            <pc:sldMk cId="2440960393" sldId="539"/>
            <ac:picMk id="5" creationId="{8C532811-E4D1-4ADD-8FF3-0AC8A2DAECA8}"/>
          </ac:picMkLst>
        </pc:picChg>
        <pc:picChg chg="del mod">
          <ac:chgData name="Watanabe Go" userId="eca159047afb4479" providerId="LiveId" clId="{C78CB67B-02EE-4406-8B61-AB8009E7A5AD}" dt="2022-03-16T06:08:56.363" v="32861" actId="478"/>
          <ac:picMkLst>
            <pc:docMk/>
            <pc:sldMk cId="2440960393" sldId="539"/>
            <ac:picMk id="6" creationId="{35E19D11-ED1C-44BA-9E4B-A5908C60BEDF}"/>
          </ac:picMkLst>
        </pc:picChg>
      </pc:sldChg>
      <pc:sldChg chg="addSp delSp modSp new mod modClrScheme chgLayout">
        <pc:chgData name="Watanabe Go" userId="eca159047afb4479" providerId="LiveId" clId="{C78CB67B-02EE-4406-8B61-AB8009E7A5AD}" dt="2022-03-16T09:41:54.091" v="44558"/>
        <pc:sldMkLst>
          <pc:docMk/>
          <pc:sldMk cId="3920542835" sldId="540"/>
        </pc:sldMkLst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2" creationId="{58E458BC-6CA6-41C3-85C2-C9FE23A7CE36}"/>
          </ac:spMkLst>
        </pc:spChg>
        <pc:spChg chg="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3" creationId="{D0F3D241-4B46-479D-A2F7-501ABD36EE0A}"/>
          </ac:spMkLst>
        </pc:spChg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4" creationId="{0028BA23-7666-48D3-8E5B-8FB313A8EB74}"/>
          </ac:spMkLst>
        </pc:spChg>
        <pc:spChg chg="add mod ord">
          <ac:chgData name="Watanabe Go" userId="eca159047afb4479" providerId="LiveId" clId="{C78CB67B-02EE-4406-8B61-AB8009E7A5AD}" dt="2022-03-16T09:41:54.091" v="44558"/>
          <ac:spMkLst>
            <pc:docMk/>
            <pc:sldMk cId="3920542835" sldId="540"/>
            <ac:spMk id="5" creationId="{2E1402F9-6DB6-4A71-A03B-EC736CD56523}"/>
          </ac:spMkLst>
        </pc:spChg>
        <pc:spChg chg="add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6" creationId="{FF208C23-0C4D-47FA-8692-5737BADE2F59}"/>
          </ac:spMkLst>
        </pc:spChg>
      </pc:sldChg>
      <pc:sldChg chg="modSp new mod ord">
        <pc:chgData name="Watanabe Go" userId="eca159047afb4479" providerId="LiveId" clId="{C78CB67B-02EE-4406-8B61-AB8009E7A5AD}" dt="2022-03-16T09:42:24.169" v="44602"/>
        <pc:sldMkLst>
          <pc:docMk/>
          <pc:sldMk cId="366841136" sldId="541"/>
        </pc:sldMkLst>
        <pc:spChg chg="mod">
          <ac:chgData name="Watanabe Go" userId="eca159047afb4479" providerId="LiveId" clId="{C78CB67B-02EE-4406-8B61-AB8009E7A5AD}" dt="2022-03-16T09:42:19.154" v="44580"/>
          <ac:spMkLst>
            <pc:docMk/>
            <pc:sldMk cId="366841136" sldId="541"/>
            <ac:spMk id="2" creationId="{89A92596-1D44-432B-A29C-16D85C32B57D}"/>
          </ac:spMkLst>
        </pc:spChg>
        <pc:spChg chg="mod">
          <ac:chgData name="Watanabe Go" userId="eca159047afb4479" providerId="LiveId" clId="{C78CB67B-02EE-4406-8B61-AB8009E7A5AD}" dt="2022-03-16T09:42:24.169" v="44602"/>
          <ac:spMkLst>
            <pc:docMk/>
            <pc:sldMk cId="366841136" sldId="541"/>
            <ac:spMk id="4" creationId="{AF8A5D05-2E5B-4497-B4F2-8CA95C95DA88}"/>
          </ac:spMkLst>
        </pc:spChg>
      </pc:sldChg>
      <pc:sldChg chg="modSp new mod">
        <pc:chgData name="Watanabe Go" userId="eca159047afb4479" providerId="LiveId" clId="{C78CB67B-02EE-4406-8B61-AB8009E7A5AD}" dt="2022-03-16T08:21:08.294" v="39128"/>
        <pc:sldMkLst>
          <pc:docMk/>
          <pc:sldMk cId="3178405515" sldId="542"/>
        </pc:sldMkLst>
        <pc:spChg chg="mod">
          <ac:chgData name="Watanabe Go" userId="eca159047afb4479" providerId="LiveId" clId="{C78CB67B-02EE-4406-8B61-AB8009E7A5AD}" dt="2022-03-16T08:19:01.998" v="38840"/>
          <ac:spMkLst>
            <pc:docMk/>
            <pc:sldMk cId="3178405515" sldId="542"/>
            <ac:spMk id="2" creationId="{89CDA253-95E3-4E99-A482-E31E7949AD44}"/>
          </ac:spMkLst>
        </pc:spChg>
        <pc:spChg chg="mod">
          <ac:chgData name="Watanabe Go" userId="eca159047afb4479" providerId="LiveId" clId="{C78CB67B-02EE-4406-8B61-AB8009E7A5AD}" dt="2022-03-16T08:21:08.294" v="39128"/>
          <ac:spMkLst>
            <pc:docMk/>
            <pc:sldMk cId="3178405515" sldId="542"/>
            <ac:spMk id="4" creationId="{75B28055-3F66-4ACF-A3EB-CBC2CFCB588A}"/>
          </ac:spMkLst>
        </pc:spChg>
      </pc:sldChg>
      <pc:sldChg chg="modSp add mod">
        <pc:chgData name="Watanabe Go" userId="eca159047afb4479" providerId="LiveId" clId="{C78CB67B-02EE-4406-8B61-AB8009E7A5AD}" dt="2022-03-16T08:53:18.912" v="41616"/>
        <pc:sldMkLst>
          <pc:docMk/>
          <pc:sldMk cId="7673324" sldId="543"/>
        </pc:sldMkLst>
        <pc:spChg chg="mod">
          <ac:chgData name="Watanabe Go" userId="eca159047afb4479" providerId="LiveId" clId="{C78CB67B-02EE-4406-8B61-AB8009E7A5AD}" dt="2022-03-16T08:45:06.329" v="41199"/>
          <ac:spMkLst>
            <pc:docMk/>
            <pc:sldMk cId="7673324" sldId="543"/>
            <ac:spMk id="2" creationId="{BF34F02E-B42D-4AC7-85F2-060703A86F81}"/>
          </ac:spMkLst>
        </pc:spChg>
        <pc:spChg chg="mod">
          <ac:chgData name="Watanabe Go" userId="eca159047afb4479" providerId="LiveId" clId="{C78CB67B-02EE-4406-8B61-AB8009E7A5AD}" dt="2022-03-16T08:53:18.912" v="41616"/>
          <ac:spMkLst>
            <pc:docMk/>
            <pc:sldMk cId="7673324" sldId="543"/>
            <ac:spMk id="4" creationId="{8D2AC330-B72F-4F44-8178-17BCBF4B0E5F}"/>
          </ac:spMkLst>
        </pc:spChg>
      </pc:sldChg>
      <pc:sldChg chg="new del ord">
        <pc:chgData name="Watanabe Go" userId="eca159047afb4479" providerId="LiveId" clId="{C78CB67B-02EE-4406-8B61-AB8009E7A5AD}" dt="2022-03-16T08:44:56.776" v="41186" actId="2696"/>
        <pc:sldMkLst>
          <pc:docMk/>
          <pc:sldMk cId="4062153894" sldId="543"/>
        </pc:sldMkLst>
      </pc:sldChg>
      <pc:sldChg chg="modSp add mod">
        <pc:chgData name="Watanabe Go" userId="eca159047afb4479" providerId="LiveId" clId="{C78CB67B-02EE-4406-8B61-AB8009E7A5AD}" dt="2022-03-16T09:08:54.204" v="42989"/>
        <pc:sldMkLst>
          <pc:docMk/>
          <pc:sldMk cId="3409011378" sldId="544"/>
        </pc:sldMkLst>
        <pc:spChg chg="mod">
          <ac:chgData name="Watanabe Go" userId="eca159047afb4479" providerId="LiveId" clId="{C78CB67B-02EE-4406-8B61-AB8009E7A5AD}" dt="2022-03-16T09:08:54.204" v="42989"/>
          <ac:spMkLst>
            <pc:docMk/>
            <pc:sldMk cId="3409011378" sldId="544"/>
            <ac:spMk id="5" creationId="{C470B995-4AAE-4597-ADFD-E2F95EFC5521}"/>
          </ac:spMkLst>
        </pc:spChg>
      </pc:sldChg>
      <pc:sldChg chg="addSp delSp modSp new mod ord modClrScheme chgLayout">
        <pc:chgData name="Watanabe Go" userId="eca159047afb4479" providerId="LiveId" clId="{C78CB67B-02EE-4406-8B61-AB8009E7A5AD}" dt="2022-03-16T09:40:36.215" v="44394"/>
        <pc:sldMkLst>
          <pc:docMk/>
          <pc:sldMk cId="1530786700" sldId="545"/>
        </pc:sldMkLst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2" creationId="{EAF5433B-FF65-4A9B-AF1A-8B73570A109C}"/>
          </ac:spMkLst>
        </pc:spChg>
        <pc:spChg chg="del mod ord">
          <ac:chgData name="Watanabe Go" userId="eca159047afb4479" providerId="LiveId" clId="{C78CB67B-02EE-4406-8B61-AB8009E7A5AD}" dt="2022-03-16T09:36:29.381" v="44098" actId="478"/>
          <ac:spMkLst>
            <pc:docMk/>
            <pc:sldMk cId="1530786700" sldId="545"/>
            <ac:spMk id="3" creationId="{7A4D95C7-BD2C-439D-9F12-7DA1180AE58B}"/>
          </ac:spMkLst>
        </pc:spChg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4" creationId="{38539785-FB0C-4271-A1EB-663C616442ED}"/>
          </ac:spMkLst>
        </pc:spChg>
        <pc:spChg chg="add mod ord">
          <ac:chgData name="Watanabe Go" userId="eca159047afb4479" providerId="LiveId" clId="{C78CB67B-02EE-4406-8B61-AB8009E7A5AD}" dt="2022-03-16T09:40:36.215" v="44394"/>
          <ac:spMkLst>
            <pc:docMk/>
            <pc:sldMk cId="1530786700" sldId="545"/>
            <ac:spMk id="5" creationId="{34EC63C2-A60A-4908-B0E3-D310C0D4A135}"/>
          </ac:spMkLst>
        </pc:spChg>
        <pc:spChg chg="add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6" creationId="{E00E01FC-66EB-461E-8B00-4CCC298F3E48}"/>
          </ac:spMkLst>
        </pc:spChg>
      </pc:sldChg>
      <pc:sldChg chg="modSp add mod">
        <pc:chgData name="Watanabe Go" userId="eca159047afb4479" providerId="LiveId" clId="{C78CB67B-02EE-4406-8B61-AB8009E7A5AD}" dt="2022-03-16T09:41:41.944" v="44544"/>
        <pc:sldMkLst>
          <pc:docMk/>
          <pc:sldMk cId="3196328109" sldId="546"/>
        </pc:sldMkLst>
        <pc:spChg chg="mod">
          <ac:chgData name="Watanabe Go" userId="eca159047afb4479" providerId="LiveId" clId="{C78CB67B-02EE-4406-8B61-AB8009E7A5AD}" dt="2022-03-16T09:41:30.305" v="44527" actId="21"/>
          <ac:spMkLst>
            <pc:docMk/>
            <pc:sldMk cId="3196328109" sldId="546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9:41:41.944" v="44544"/>
          <ac:spMkLst>
            <pc:docMk/>
            <pc:sldMk cId="3196328109" sldId="546"/>
            <ac:spMk id="6" creationId="{77ED46DA-AE1C-47F4-B294-D2888C132B18}"/>
          </ac:spMkLst>
        </pc:spChg>
      </pc:sldChg>
    </pc:docChg>
  </pc:docChgLst>
  <pc:docChgLst>
    <pc:chgData name="Watanabe Go" userId="eca159047afb4479" providerId="LiveId" clId="{C4BB44C7-3633-43CF-9AD0-B6B181A99E4E}"/>
    <pc:docChg chg="undo custSel addSld delSld modSld sldOrd delSection modSection modShowInfo">
      <pc:chgData name="Watanabe Go" userId="eca159047afb4479" providerId="LiveId" clId="{C4BB44C7-3633-43CF-9AD0-B6B181A99E4E}" dt="2023-03-14T09:12:15.889" v="2525"/>
      <pc:docMkLst>
        <pc:docMk/>
      </pc:docMkLst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676170810" sldId="428"/>
        </pc:sldMkLst>
      </pc:sldChg>
      <pc:sldChg chg="modSp mod">
        <pc:chgData name="Watanabe Go" userId="eca159047afb4479" providerId="LiveId" clId="{C4BB44C7-3633-43CF-9AD0-B6B181A99E4E}" dt="2023-03-14T08:54:09.464" v="2203" actId="20577"/>
        <pc:sldMkLst>
          <pc:docMk/>
          <pc:sldMk cId="2641555448" sldId="458"/>
        </pc:sldMkLst>
        <pc:spChg chg="mod">
          <ac:chgData name="Watanabe Go" userId="eca159047afb4479" providerId="LiveId" clId="{C4BB44C7-3633-43CF-9AD0-B6B181A99E4E}" dt="2023-03-14T08:54:09.464" v="2203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4BB44C7-3633-43CF-9AD0-B6B181A99E4E}" dt="2023-03-14T02:34:59.983" v="55" actId="403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C4BB44C7-3633-43CF-9AD0-B6B181A99E4E}" dt="2023-03-14T09:06:47.905" v="2332" actId="14100"/>
        <pc:sldMkLst>
          <pc:docMk/>
          <pc:sldMk cId="200465851" sldId="486"/>
        </pc:sldMkLst>
        <pc:spChg chg="mod">
          <ac:chgData name="Watanabe Go" userId="eca159047afb4479" providerId="LiveId" clId="{C4BB44C7-3633-43CF-9AD0-B6B181A99E4E}" dt="2023-03-14T02:35:20.990" v="56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4BB44C7-3633-43CF-9AD0-B6B181A99E4E}" dt="2023-03-14T09:06:47.905" v="2332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55641467" sldId="558"/>
        </pc:sldMkLst>
      </pc:sldChg>
      <pc:sldChg chg="del">
        <pc:chgData name="Watanabe Go" userId="eca159047afb4479" providerId="LiveId" clId="{C4BB44C7-3633-43CF-9AD0-B6B181A99E4E}" dt="2023-03-14T02:38:05.870" v="146" actId="47"/>
        <pc:sldMkLst>
          <pc:docMk/>
          <pc:sldMk cId="1746771105" sldId="559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799362783" sldId="560"/>
        </pc:sldMkLst>
      </pc:sldChg>
      <pc:sldChg chg="del">
        <pc:chgData name="Watanabe Go" userId="eca159047afb4479" providerId="LiveId" clId="{C4BB44C7-3633-43CF-9AD0-B6B181A99E4E}" dt="2023-03-14T02:37:52.641" v="143" actId="47"/>
        <pc:sldMkLst>
          <pc:docMk/>
          <pc:sldMk cId="1893893650" sldId="56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51712973" sldId="562"/>
        </pc:sldMkLst>
      </pc:sldChg>
      <pc:sldChg chg="addSp delSp modSp new mod">
        <pc:chgData name="Watanabe Go" userId="eca159047afb4479" providerId="LiveId" clId="{C4BB44C7-3633-43CF-9AD0-B6B181A99E4E}" dt="2023-03-14T09:12:15.889" v="2525"/>
        <pc:sldMkLst>
          <pc:docMk/>
          <pc:sldMk cId="4176016025" sldId="562"/>
        </pc:sldMkLst>
        <pc:spChg chg="mod">
          <ac:chgData name="Watanabe Go" userId="eca159047afb4479" providerId="LiveId" clId="{C4BB44C7-3633-43CF-9AD0-B6B181A99E4E}" dt="2023-03-14T09:12:15.889" v="2525"/>
          <ac:spMkLst>
            <pc:docMk/>
            <pc:sldMk cId="4176016025" sldId="562"/>
            <ac:spMk id="2" creationId="{42D36419-F5A2-3447-5FD2-BFB3AD18FA6D}"/>
          </ac:spMkLst>
        </pc:spChg>
        <pc:spChg chg="mod">
          <ac:chgData name="Watanabe Go" userId="eca159047afb4479" providerId="LiveId" clId="{C4BB44C7-3633-43CF-9AD0-B6B181A99E4E}" dt="2023-03-14T07:25:20.752" v="1011" actId="1076"/>
          <ac:spMkLst>
            <pc:docMk/>
            <pc:sldMk cId="4176016025" sldId="562"/>
            <ac:spMk id="3" creationId="{A1BD085D-189A-B0F4-32AD-E81BA493F1DF}"/>
          </ac:spMkLst>
        </pc:spChg>
        <pc:spChg chg="mod">
          <ac:chgData name="Watanabe Go" userId="eca159047afb4479" providerId="LiveId" clId="{C4BB44C7-3633-43CF-9AD0-B6B181A99E4E}" dt="2023-03-14T07:35:45.166" v="1280"/>
          <ac:spMkLst>
            <pc:docMk/>
            <pc:sldMk cId="4176016025" sldId="562"/>
            <ac:spMk id="4" creationId="{87DF9FE4-29B2-E141-C8B6-78B0740B3C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5" creationId="{4CD2D6D1-A7A7-EC1A-6C0D-3628B7EE9FB3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6" creationId="{965BF357-DBF4-DDCA-2DBB-EDA652A88C8B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7" creationId="{B12F8A58-8B8A-0774-A77E-EA43D7C45AC4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8" creationId="{AC87696A-BF6A-DA9B-CE99-46C1525F694E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9" creationId="{6B690495-7DF3-1380-BB50-CB3D1A97CA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10" creationId="{B4B154C0-8971-C586-170D-3A430C922D32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7" creationId="{F7F05854-1E2A-7EE4-D445-717E4B413EC9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8" creationId="{8C4A0A53-7D17-8289-BC1D-D752F24123B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9" creationId="{E9888BC8-0119-A927-6321-D7B305B4C57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40" creationId="{F6A35C3F-C5B7-A0CF-5895-A767F63889E3}"/>
          </ac:spMkLst>
        </pc:sp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5" creationId="{5273AE1D-549E-BC0B-3A37-8E6CF3D3C943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7" creationId="{2F801B79-04D7-9BD5-8423-B379C206352E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9" creationId="{4243F928-2539-6E15-C2A7-EB4A03A726DA}"/>
          </ac:picMkLst>
        </pc:pic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2" creationId="{2521D73D-C58E-32BC-127C-7090B60B965F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3" creationId="{EA5D2E02-5D6F-06EA-5A78-631B4411E3D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4" creationId="{855ACBB4-CA98-BEB3-B90C-163F223A4D6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5" creationId="{46011B2B-42AE-07E4-C9AE-3F0659E5373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1" creationId="{094A29E9-2830-7C14-4D88-C1E791F72C25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2" creationId="{646FDD69-BBCE-22FE-A38A-3F8C707B5D82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3" creationId="{DD801FA0-5908-3835-9E5F-F13BBF2DB176}"/>
          </ac:cxnSpMkLst>
        </pc:cxnChg>
      </pc:sldChg>
      <pc:sldChg chg="modSp new mod ord">
        <pc:chgData name="Watanabe Go" userId="eca159047afb4479" providerId="LiveId" clId="{C4BB44C7-3633-43CF-9AD0-B6B181A99E4E}" dt="2023-03-14T08:00:52.055" v="1706"/>
        <pc:sldMkLst>
          <pc:docMk/>
          <pc:sldMk cId="3958851513" sldId="563"/>
        </pc:sldMkLst>
        <pc:spChg chg="mod">
          <ac:chgData name="Watanabe Go" userId="eca159047afb4479" providerId="LiveId" clId="{C4BB44C7-3633-43CF-9AD0-B6B181A99E4E}" dt="2023-03-14T08:00:52.055" v="1706"/>
          <ac:spMkLst>
            <pc:docMk/>
            <pc:sldMk cId="3958851513" sldId="563"/>
            <ac:spMk id="2" creationId="{96B432BA-78B8-E0B5-F649-E0DCF58B3A12}"/>
          </ac:spMkLst>
        </pc:spChg>
        <pc:spChg chg="mod">
          <ac:chgData name="Watanabe Go" userId="eca159047afb4479" providerId="LiveId" clId="{C4BB44C7-3633-43CF-9AD0-B6B181A99E4E}" dt="2023-03-14T07:38:06.989" v="1544"/>
          <ac:spMkLst>
            <pc:docMk/>
            <pc:sldMk cId="3958851513" sldId="563"/>
            <ac:spMk id="4" creationId="{8F9AE6C9-A2A4-687B-2CBB-570CBF46848C}"/>
          </ac:spMkLst>
        </pc:spChg>
      </pc:sldChg>
      <pc:sldChg chg="addSp modSp new mod">
        <pc:chgData name="Watanabe Go" userId="eca159047afb4479" providerId="LiveId" clId="{C4BB44C7-3633-43CF-9AD0-B6B181A99E4E}" dt="2023-03-14T09:10:11.406" v="2490"/>
        <pc:sldMkLst>
          <pc:docMk/>
          <pc:sldMk cId="2015038793" sldId="564"/>
        </pc:sldMkLst>
        <pc:spChg chg="mod">
          <ac:chgData name="Watanabe Go" userId="eca159047afb4479" providerId="LiveId" clId="{C4BB44C7-3633-43CF-9AD0-B6B181A99E4E}" dt="2023-03-14T09:09:10.498" v="2449"/>
          <ac:spMkLst>
            <pc:docMk/>
            <pc:sldMk cId="2015038793" sldId="564"/>
            <ac:spMk id="2" creationId="{C5BF50BD-1ED0-3A57-F9C4-12F4936AABC1}"/>
          </ac:spMkLst>
        </pc:spChg>
        <pc:spChg chg="mod">
          <ac:chgData name="Watanabe Go" userId="eca159047afb4479" providerId="LiveId" clId="{C4BB44C7-3633-43CF-9AD0-B6B181A99E4E}" dt="2023-03-14T09:10:11.406" v="2490"/>
          <ac:spMkLst>
            <pc:docMk/>
            <pc:sldMk cId="2015038793" sldId="564"/>
            <ac:spMk id="4" creationId="{26B2A27E-E52B-4E09-9F22-52B96131E70A}"/>
          </ac:spMkLst>
        </pc:spChg>
        <pc:picChg chg="add mod">
          <ac:chgData name="Watanabe Go" userId="eca159047afb4479" providerId="LiveId" clId="{C4BB44C7-3633-43CF-9AD0-B6B181A99E4E}" dt="2023-03-14T09:10:00.172" v="2454" actId="1076"/>
          <ac:picMkLst>
            <pc:docMk/>
            <pc:sldMk cId="2015038793" sldId="564"/>
            <ac:picMk id="6" creationId="{CBC73C69-FED4-FCAC-29B3-DA417D4F72BB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21357807" sldId="56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591651799" sldId="565"/>
        </pc:sldMkLst>
      </pc:sldChg>
      <pc:sldChg chg="addSp delSp modSp new mod">
        <pc:chgData name="Watanabe Go" userId="eca159047afb4479" providerId="LiveId" clId="{C4BB44C7-3633-43CF-9AD0-B6B181A99E4E}" dt="2023-03-14T09:12:05.422" v="2521"/>
        <pc:sldMkLst>
          <pc:docMk/>
          <pc:sldMk cId="2598155777" sldId="565"/>
        </pc:sldMkLst>
        <pc:spChg chg="mod">
          <ac:chgData name="Watanabe Go" userId="eca159047afb4479" providerId="LiveId" clId="{C4BB44C7-3633-43CF-9AD0-B6B181A99E4E}" dt="2023-03-14T09:12:05.422" v="2521"/>
          <ac:spMkLst>
            <pc:docMk/>
            <pc:sldMk cId="2598155777" sldId="565"/>
            <ac:spMk id="2" creationId="{ED7956CF-5E74-4A4B-F9AF-9863A72EA58D}"/>
          </ac:spMkLst>
        </pc:spChg>
        <pc:spChg chg="mod">
          <ac:chgData name="Watanabe Go" userId="eca159047afb4479" providerId="LiveId" clId="{C4BB44C7-3633-43CF-9AD0-B6B181A99E4E}" dt="2023-03-14T08:27:57.357" v="2179"/>
          <ac:spMkLst>
            <pc:docMk/>
            <pc:sldMk cId="2598155777" sldId="565"/>
            <ac:spMk id="4" creationId="{52D1A391-DD79-D993-24FE-05E62F6550E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5" creationId="{75BDD435-449A-BA76-DE60-816E3D9103F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6" creationId="{67975C94-4250-0EB5-5D66-58101D703AF0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7" creationId="{5DDFB09A-EB12-1734-436A-3954BCA4EEE8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8" creationId="{7B66517F-D7DF-EB60-9586-8444E2D47A5A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9" creationId="{83ECB6D2-5140-01F0-5018-144F250091E6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0" creationId="{7AA2F9D6-3251-776F-1376-1CF9316A65C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5" creationId="{5BA23C15-1F21-C125-A635-1FA5C239BD6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6" creationId="{43D77423-A148-BB11-2F04-03EA5AD40BAE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7" creationId="{150C5156-9A8F-DA87-E19D-55C89FBE60D5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8" creationId="{3155C986-0214-C1F8-BC1C-1D13E25425B0}"/>
          </ac:spMkLst>
        </pc:spChg>
        <pc:cxnChg chg="add del mod">
          <ac:chgData name="Watanabe Go" userId="eca159047afb4479" providerId="LiveId" clId="{C4BB44C7-3633-43CF-9AD0-B6B181A99E4E}" dt="2023-03-14T07:33:59.854" v="1133" actId="478"/>
          <ac:cxnSpMkLst>
            <pc:docMk/>
            <pc:sldMk cId="2598155777" sldId="565"/>
            <ac:cxnSpMk id="11" creationId="{F26ED8C0-2902-5DE7-8C23-7CEDFB92A5CD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2" creationId="{DEE8EBE3-B849-7473-D154-1A6B04C024B4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3" creationId="{4D43E707-1BED-8D75-E7B5-AD783BE6C2FA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4" creationId="{200F8CDE-30A0-5A0C-5EB5-BD99729728F1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9" creationId="{1EF602C6-EED2-D9C0-1CC4-5325EBD8B285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0" creationId="{8537AA64-9F8C-F72B-FCE0-BC15F26E9D47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1" creationId="{AED083E8-4AAC-B2CA-07E1-73C25731CB60}"/>
          </ac:cxnSpMkLst>
        </pc:cxnChg>
      </pc:sldChg>
      <pc:sldChg chg="modSp new mod">
        <pc:chgData name="Watanabe Go" userId="eca159047afb4479" providerId="LiveId" clId="{C4BB44C7-3633-43CF-9AD0-B6B181A99E4E}" dt="2023-03-14T08:20:50.950" v="2050" actId="20577"/>
        <pc:sldMkLst>
          <pc:docMk/>
          <pc:sldMk cId="1433711161" sldId="566"/>
        </pc:sldMkLst>
        <pc:spChg chg="mod">
          <ac:chgData name="Watanabe Go" userId="eca159047afb4479" providerId="LiveId" clId="{C4BB44C7-3633-43CF-9AD0-B6B181A99E4E}" dt="2023-03-14T07:36:08.957" v="1334"/>
          <ac:spMkLst>
            <pc:docMk/>
            <pc:sldMk cId="1433711161" sldId="566"/>
            <ac:spMk id="2" creationId="{EEE585FF-2A0A-2EC3-513A-C743FFDD2A4D}"/>
          </ac:spMkLst>
        </pc:spChg>
        <pc:spChg chg="mod">
          <ac:chgData name="Watanabe Go" userId="eca159047afb4479" providerId="LiveId" clId="{C4BB44C7-3633-43CF-9AD0-B6B181A99E4E}" dt="2023-03-14T08:20:50.950" v="2050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199591224" sldId="566"/>
        </pc:sldMkLst>
      </pc:sldChg>
      <pc:sldChg chg="addSp modSp new mod">
        <pc:chgData name="Watanabe Go" userId="eca159047afb4479" providerId="LiveId" clId="{C4BB44C7-3633-43CF-9AD0-B6B181A99E4E}" dt="2023-03-14T09:11:50.642" v="2497"/>
        <pc:sldMkLst>
          <pc:docMk/>
          <pc:sldMk cId="686174016" sldId="567"/>
        </pc:sldMkLst>
        <pc:spChg chg="mod">
          <ac:chgData name="Watanabe Go" userId="eca159047afb4479" providerId="LiveId" clId="{C4BB44C7-3633-43CF-9AD0-B6B181A99E4E}" dt="2023-03-14T09:11:50.642" v="2497"/>
          <ac:spMkLst>
            <pc:docMk/>
            <pc:sldMk cId="686174016" sldId="567"/>
            <ac:spMk id="2" creationId="{34D0E38C-D365-A50E-5C57-58226A3CF613}"/>
          </ac:spMkLst>
        </pc:spChg>
        <pc:picChg chg="add mod modCrop">
          <ac:chgData name="Watanabe Go" userId="eca159047afb4479" providerId="LiveId" clId="{C4BB44C7-3633-43CF-9AD0-B6B181A99E4E}" dt="2023-03-14T08:20:31.604" v="2030" actId="1037"/>
          <ac:picMkLst>
            <pc:docMk/>
            <pc:sldMk cId="686174016" sldId="567"/>
            <ac:picMk id="6" creationId="{E87578F6-0A01-824E-281B-3262DA6E12A4}"/>
          </ac:picMkLst>
        </pc:picChg>
        <pc:picChg chg="add mod modCrop">
          <ac:chgData name="Watanabe Go" userId="eca159047afb4479" providerId="LiveId" clId="{C4BB44C7-3633-43CF-9AD0-B6B181A99E4E}" dt="2023-03-14T08:12:28.220" v="1756" actId="1076"/>
          <ac:picMkLst>
            <pc:docMk/>
            <pc:sldMk cId="686174016" sldId="567"/>
            <ac:picMk id="8" creationId="{3E556773-962A-BED6-4727-9BC1EE47B29E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98958781" sldId="567"/>
        </pc:sldMkLst>
      </pc:sldChg>
      <pc:sldChg chg="modSp new mod">
        <pc:chgData name="Watanabe Go" userId="eca159047afb4479" providerId="LiveId" clId="{C4BB44C7-3633-43CF-9AD0-B6B181A99E4E}" dt="2023-03-14T08:20:16.584" v="2026"/>
        <pc:sldMkLst>
          <pc:docMk/>
          <pc:sldMk cId="3814931614" sldId="568"/>
        </pc:sldMkLst>
        <pc:spChg chg="mod">
          <ac:chgData name="Watanabe Go" userId="eca159047afb4479" providerId="LiveId" clId="{C4BB44C7-3633-43CF-9AD0-B6B181A99E4E}" dt="2023-03-14T08:20:12.216" v="2007"/>
          <ac:spMkLst>
            <pc:docMk/>
            <pc:sldMk cId="3814931614" sldId="568"/>
            <ac:spMk id="2" creationId="{262E1C1C-AC92-DD56-F489-9FD99AFF0BC7}"/>
          </ac:spMkLst>
        </pc:spChg>
        <pc:spChg chg="mod">
          <ac:chgData name="Watanabe Go" userId="eca159047afb4479" providerId="LiveId" clId="{C4BB44C7-3633-43CF-9AD0-B6B181A99E4E}" dt="2023-03-14T08:20:16.584" v="2026"/>
          <ac:spMkLst>
            <pc:docMk/>
            <pc:sldMk cId="3814931614" sldId="568"/>
            <ac:spMk id="4" creationId="{F7828C46-9290-7536-5C07-051D454ACB8F}"/>
          </ac:spMkLst>
        </pc:spChg>
      </pc:sldChg>
      <pc:sldChg chg="modSp new del mod">
        <pc:chgData name="Watanabe Go" userId="eca159047afb4479" providerId="LiveId" clId="{C4BB44C7-3633-43CF-9AD0-B6B181A99E4E}" dt="2023-03-14T09:09:16.575" v="2450" actId="47"/>
        <pc:sldMkLst>
          <pc:docMk/>
          <pc:sldMk cId="3190834373" sldId="569"/>
        </pc:sldMkLst>
        <pc:spChg chg="mod">
          <ac:chgData name="Watanabe Go" userId="eca159047afb4479" providerId="LiveId" clId="{C4BB44C7-3633-43CF-9AD0-B6B181A99E4E}" dt="2023-03-14T09:09:00.274" v="2424" actId="21"/>
          <ac:spMkLst>
            <pc:docMk/>
            <pc:sldMk cId="3190834373" sldId="569"/>
            <ac:spMk id="2" creationId="{D990F25B-949B-A02A-742C-353471C73721}"/>
          </ac:spMkLst>
        </pc:spChg>
        <pc:spChg chg="mod">
          <ac:chgData name="Watanabe Go" userId="eca159047afb4479" providerId="LiveId" clId="{C4BB44C7-3633-43CF-9AD0-B6B181A99E4E}" dt="2023-03-14T09:07:16.992" v="2369"/>
          <ac:spMkLst>
            <pc:docMk/>
            <pc:sldMk cId="3190834373" sldId="569"/>
            <ac:spMk id="4" creationId="{F6D6E47A-D4D3-54AF-A2CA-24ED8D903FB9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321135788" sldId="590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746303787" sldId="59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240624385" sldId="592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007523176" sldId="593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153065252" sldId="59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67624071" sldId="595"/>
        </pc:sldMkLst>
      </pc:sldChg>
    </pc:docChg>
  </pc:docChgLst>
  <pc:docChgLst>
    <pc:chgData name="Watanabe Go" userId="eca159047afb4479" providerId="LiveId" clId="{30C192E4-AF5A-485F-9210-21FADBC4F28A}"/>
    <pc:docChg chg="undo custSel addSld delSld modSld modSection">
      <pc:chgData name="Watanabe Go" userId="eca159047afb4479" providerId="LiveId" clId="{30C192E4-AF5A-485F-9210-21FADBC4F28A}" dt="2021-11-23T15:35:32.346" v="2451" actId="404"/>
      <pc:docMkLst>
        <pc:docMk/>
      </pc:docMkLst>
      <pc:sldChg chg="modSp mod">
        <pc:chgData name="Watanabe Go" userId="eca159047afb4479" providerId="LiveId" clId="{30C192E4-AF5A-485F-9210-21FADBC4F28A}" dt="2021-11-23T15:35:32.346" v="2451" actId="404"/>
        <pc:sldMkLst>
          <pc:docMk/>
          <pc:sldMk cId="2641555448" sldId="458"/>
        </pc:sldMkLst>
        <pc:spChg chg="mod">
          <ac:chgData name="Watanabe Go" userId="eca159047afb4479" providerId="LiveId" clId="{30C192E4-AF5A-485F-9210-21FADBC4F28A}" dt="2021-11-22T08:20:21.431" v="2138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30C192E4-AF5A-485F-9210-21FADBC4F28A}" dt="2021-11-23T15:35:32.346" v="2451" actId="404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32179337" sldId="467"/>
        </pc:sldMkLst>
      </pc:sldChg>
      <pc:sldChg chg="addSp delSp modSp mod">
        <pc:chgData name="Watanabe Go" userId="eca159047afb4479" providerId="LiveId" clId="{30C192E4-AF5A-485F-9210-21FADBC4F28A}" dt="2021-11-22T10:13:09.055" v="2438" actId="1076"/>
        <pc:sldMkLst>
          <pc:docMk/>
          <pc:sldMk cId="200465851" sldId="486"/>
        </pc:sldMkLst>
        <pc:spChg chg="mod">
          <ac:chgData name="Watanabe Go" userId="eca159047afb4479" providerId="LiveId" clId="{30C192E4-AF5A-485F-9210-21FADBC4F28A}" dt="2021-11-22T08:19:38.795" v="2112" actId="20577"/>
          <ac:spMkLst>
            <pc:docMk/>
            <pc:sldMk cId="200465851" sldId="486"/>
            <ac:spMk id="4" creationId="{BE6B7481-2ED3-483F-9E3F-99D3D4CCF9C7}"/>
          </ac:spMkLst>
        </pc:spChg>
        <pc:spChg chg="del">
          <ac:chgData name="Watanabe Go" userId="eca159047afb4479" providerId="LiveId" clId="{30C192E4-AF5A-485F-9210-21FADBC4F28A}" dt="2021-11-22T01:04:46.330" v="579" actId="478"/>
          <ac:spMkLst>
            <pc:docMk/>
            <pc:sldMk cId="200465851" sldId="486"/>
            <ac:spMk id="6" creationId="{883A6878-97A8-4285-8160-A738CCC4EE3A}"/>
          </ac:spMkLst>
        </pc:spChg>
        <pc:spChg chg="add mod">
          <ac:chgData name="Watanabe Go" userId="eca159047afb4479" providerId="LiveId" clId="{30C192E4-AF5A-485F-9210-21FADBC4F28A}" dt="2021-11-22T10:13:09.055" v="2438" actId="1076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30C192E4-AF5A-485F-9210-21FADBC4F28A}" dt="2021-11-22T08:18:26.089" v="2107"/>
        <pc:sldMkLst>
          <pc:docMk/>
          <pc:sldMk cId="3599759429" sldId="487"/>
        </pc:sldMkLst>
        <pc:spChg chg="mod">
          <ac:chgData name="Watanabe Go" userId="eca159047afb4479" providerId="LiveId" clId="{30C192E4-AF5A-485F-9210-21FADBC4F28A}" dt="2021-11-22T08:15:56.495" v="2063"/>
          <ac:spMkLst>
            <pc:docMk/>
            <pc:sldMk cId="3599759429" sldId="487"/>
            <ac:spMk id="2" creationId="{A2030AB5-F79F-4DA3-872A-FE3DB81F9E85}"/>
          </ac:spMkLst>
        </pc:spChg>
        <pc:spChg chg="mod">
          <ac:chgData name="Watanabe Go" userId="eca159047afb4479" providerId="LiveId" clId="{30C192E4-AF5A-485F-9210-21FADBC4F28A}" dt="2021-11-22T08:18:26.089" v="2107"/>
          <ac:spMkLst>
            <pc:docMk/>
            <pc:sldMk cId="3599759429" sldId="487"/>
            <ac:spMk id="4" creationId="{BC7A78BE-6223-48EB-AEA9-84EE4582B620}"/>
          </ac:spMkLst>
        </pc:spChg>
      </pc:sldChg>
      <pc:sldChg chg="modSp new mod">
        <pc:chgData name="Watanabe Go" userId="eca159047afb4479" providerId="LiveId" clId="{30C192E4-AF5A-485F-9210-21FADBC4F28A}" dt="2021-11-22T09:21:26.164" v="2360" actId="20577"/>
        <pc:sldMkLst>
          <pc:docMk/>
          <pc:sldMk cId="1193148153" sldId="488"/>
        </pc:sldMkLst>
        <pc:spChg chg="mod">
          <ac:chgData name="Watanabe Go" userId="eca159047afb4479" providerId="LiveId" clId="{30C192E4-AF5A-485F-9210-21FADBC4F28A}" dt="2021-11-22T01:37:11.788" v="833" actId="20577"/>
          <ac:spMkLst>
            <pc:docMk/>
            <pc:sldMk cId="1193148153" sldId="488"/>
            <ac:spMk id="2" creationId="{4D96B6D4-3408-469D-B6C6-415E6F20DC25}"/>
          </ac:spMkLst>
        </pc:spChg>
        <pc:spChg chg="mod">
          <ac:chgData name="Watanabe Go" userId="eca159047afb4479" providerId="LiveId" clId="{30C192E4-AF5A-485F-9210-21FADBC4F28A}" dt="2021-11-22T09:21:26.164" v="2360" actId="20577"/>
          <ac:spMkLst>
            <pc:docMk/>
            <pc:sldMk cId="1193148153" sldId="488"/>
            <ac:spMk id="4" creationId="{AB331EFA-4F7A-4ED9-A388-BB327ECD893A}"/>
          </ac:spMkLst>
        </pc:spChg>
      </pc:sldChg>
      <pc:sldChg chg="modSp new del mod">
        <pc:chgData name="Watanabe Go" userId="eca159047afb4479" providerId="LiveId" clId="{30C192E4-AF5A-485F-9210-21FADBC4F28A}" dt="2021-11-22T08:10:46.604" v="1896" actId="47"/>
        <pc:sldMkLst>
          <pc:docMk/>
          <pc:sldMk cId="2258129729" sldId="489"/>
        </pc:sldMkLst>
        <pc:spChg chg="mod">
          <ac:chgData name="Watanabe Go" userId="eca159047afb4479" providerId="LiveId" clId="{30C192E4-AF5A-485F-9210-21FADBC4F28A}" dt="2021-11-21T13:41:07.547" v="275" actId="20577"/>
          <ac:spMkLst>
            <pc:docMk/>
            <pc:sldMk cId="2258129729" sldId="489"/>
            <ac:spMk id="2" creationId="{89649054-D5A8-4284-948D-4CBC790D2CAB}"/>
          </ac:spMkLst>
        </pc:spChg>
      </pc:sldChg>
      <pc:sldChg chg="addSp modSp new del mod">
        <pc:chgData name="Watanabe Go" userId="eca159047afb4479" providerId="LiveId" clId="{30C192E4-AF5A-485F-9210-21FADBC4F28A}" dt="2021-11-22T08:15:44.051" v="2038" actId="47"/>
        <pc:sldMkLst>
          <pc:docMk/>
          <pc:sldMk cId="3285311318" sldId="490"/>
        </pc:sldMkLst>
        <pc:spChg chg="mod">
          <ac:chgData name="Watanabe Go" userId="eca159047afb4479" providerId="LiveId" clId="{30C192E4-AF5A-485F-9210-21FADBC4F28A}" dt="2021-11-22T01:36:38.661" v="832"/>
          <ac:spMkLst>
            <pc:docMk/>
            <pc:sldMk cId="3285311318" sldId="490"/>
            <ac:spMk id="2" creationId="{604600FA-7B0F-493A-8D7B-A5C0825351F2}"/>
          </ac:spMkLst>
        </pc:spChg>
        <pc:spChg chg="mod">
          <ac:chgData name="Watanabe Go" userId="eca159047afb4479" providerId="LiveId" clId="{30C192E4-AF5A-485F-9210-21FADBC4F28A}" dt="2021-11-21T15:30:21.097" v="296" actId="14100"/>
          <ac:spMkLst>
            <pc:docMk/>
            <pc:sldMk cId="3285311318" sldId="490"/>
            <ac:spMk id="4" creationId="{85F8443E-571D-4DE6-9E19-42CFD1B6DCD7}"/>
          </ac:spMkLst>
        </pc:spChg>
        <pc:picChg chg="add mod">
          <ac:chgData name="Watanabe Go" userId="eca159047afb4479" providerId="LiveId" clId="{30C192E4-AF5A-485F-9210-21FADBC4F28A}" dt="2021-11-22T01:04:08.935" v="578" actId="1076"/>
          <ac:picMkLst>
            <pc:docMk/>
            <pc:sldMk cId="3285311318" sldId="490"/>
            <ac:picMk id="6" creationId="{8BC92CAB-8FD2-4BF3-8D50-E83301CAA265}"/>
          </ac:picMkLst>
        </pc:picChg>
      </pc:sldChg>
      <pc:sldChg chg="addSp delSp modSp new mod modClrScheme chgLayout">
        <pc:chgData name="Watanabe Go" userId="eca159047afb4479" providerId="LiveId" clId="{30C192E4-AF5A-485F-9210-21FADBC4F28A}" dt="2021-11-22T10:39:43.166" v="2440"/>
        <pc:sldMkLst>
          <pc:docMk/>
          <pc:sldMk cId="918755723" sldId="491"/>
        </pc:sldMkLst>
        <pc:spChg chg="del 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2" creationId="{31AC50AC-1454-4AAA-9F8D-56BBD0D37DE6}"/>
          </ac:spMkLst>
        </pc:spChg>
        <pc:spChg chg="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3" creationId="{6952B848-A556-40CB-AD66-22363A2E6518}"/>
          </ac:spMkLst>
        </pc:spChg>
        <pc:spChg chg="del mo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4" creationId="{F2550B12-D54E-48A0-9CDC-FE7D24F9BE4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5" creationId="{8C85E002-DCAA-4A54-A78C-93A38809E47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6" creationId="{28762EED-22D5-4654-9418-BBB04EC2AFBF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7" creationId="{5A0C1763-7DAB-46D8-82C7-8F2115B9A4F1}"/>
          </ac:spMkLst>
        </pc:spChg>
        <pc:spChg chg="add del mod">
          <ac:chgData name="Watanabe Go" userId="eca159047afb4479" providerId="LiveId" clId="{30C192E4-AF5A-485F-9210-21FADBC4F28A}" dt="2021-11-22T01:57:25.425" v="1452" actId="478"/>
          <ac:spMkLst>
            <pc:docMk/>
            <pc:sldMk cId="918755723" sldId="491"/>
            <ac:spMk id="8" creationId="{2F205A70-7FE8-4374-8B17-B317870AE7B9}"/>
          </ac:spMkLst>
        </pc:spChg>
        <pc:spChg chg="add del mod">
          <ac:chgData name="Watanabe Go" userId="eca159047afb4479" providerId="LiveId" clId="{30C192E4-AF5A-485F-9210-21FADBC4F28A}" dt="2021-11-22T01:58:08.739" v="1463" actId="478"/>
          <ac:spMkLst>
            <pc:docMk/>
            <pc:sldMk cId="918755723" sldId="491"/>
            <ac:spMk id="9" creationId="{95FF0B11-0BDF-46BF-A55A-EBE8E2D46BC1}"/>
          </ac:spMkLst>
        </pc:spChg>
        <pc:spChg chg="add del mod">
          <ac:chgData name="Watanabe Go" userId="eca159047afb4479" providerId="LiveId" clId="{30C192E4-AF5A-485F-9210-21FADBC4F28A}" dt="2021-11-22T01:47:11.786" v="1179"/>
          <ac:spMkLst>
            <pc:docMk/>
            <pc:sldMk cId="918755723" sldId="491"/>
            <ac:spMk id="10" creationId="{D1125051-EA02-46C3-8739-21A72143CA21}"/>
          </ac:spMkLst>
        </pc:spChg>
        <pc:spChg chg="add del mod">
          <ac:chgData name="Watanabe Go" userId="eca159047afb4479" providerId="LiveId" clId="{30C192E4-AF5A-485F-9210-21FADBC4F28A}" dt="2021-11-22T01:57:35.256" v="1455" actId="21"/>
          <ac:spMkLst>
            <pc:docMk/>
            <pc:sldMk cId="918755723" sldId="491"/>
            <ac:spMk id="11" creationId="{0C796515-E44E-4347-B3E5-791C9C873FE4}"/>
          </ac:spMkLst>
        </pc:spChg>
        <pc:spChg chg="add del mod">
          <ac:chgData name="Watanabe Go" userId="eca159047afb4479" providerId="LiveId" clId="{30C192E4-AF5A-485F-9210-21FADBC4F28A}" dt="2021-11-22T01:56:45.034" v="1443" actId="478"/>
          <ac:spMkLst>
            <pc:docMk/>
            <pc:sldMk cId="918755723" sldId="491"/>
            <ac:spMk id="12" creationId="{9A34BBCD-0EDB-48CF-9802-04DB70076D37}"/>
          </ac:spMkLst>
        </pc:spChg>
        <pc:spChg chg="add mod">
          <ac:chgData name="Watanabe Go" userId="eca159047afb4479" providerId="LiveId" clId="{30C192E4-AF5A-485F-9210-21FADBC4F28A}" dt="2021-11-22T08:12:16.869" v="1908" actId="14100"/>
          <ac:spMkLst>
            <pc:docMk/>
            <pc:sldMk cId="918755723" sldId="491"/>
            <ac:spMk id="16" creationId="{A8D5D903-96A7-4DB9-9F8C-21EADC676012}"/>
          </ac:spMkLst>
        </pc:spChg>
        <pc:spChg chg="add del mod">
          <ac:chgData name="Watanabe Go" userId="eca159047afb4479" providerId="LiveId" clId="{30C192E4-AF5A-485F-9210-21FADBC4F28A}" dt="2021-11-22T01:59:18.084" v="1476" actId="478"/>
          <ac:spMkLst>
            <pc:docMk/>
            <pc:sldMk cId="918755723" sldId="491"/>
            <ac:spMk id="21" creationId="{857DD667-2C10-49DB-871C-977609707FF3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2" creationId="{48EE8363-FDFF-44FA-AF65-A232FF914428}"/>
          </ac:spMkLst>
        </pc:spChg>
        <pc:spChg chg="add mod">
          <ac:chgData name="Watanabe Go" userId="eca159047afb4479" providerId="LiveId" clId="{30C192E4-AF5A-485F-9210-21FADBC4F28A}" dt="2021-11-22T06:31:10.481" v="1625" actId="1035"/>
          <ac:spMkLst>
            <pc:docMk/>
            <pc:sldMk cId="918755723" sldId="491"/>
            <ac:spMk id="33" creationId="{3A4BAF32-1601-4541-912F-7490EDDC47D3}"/>
          </ac:spMkLst>
        </pc:spChg>
        <pc:spChg chg="add del mod">
          <ac:chgData name="Watanabe Go" userId="eca159047afb4479" providerId="LiveId" clId="{30C192E4-AF5A-485F-9210-21FADBC4F28A}" dt="2021-11-22T10:39:37.731" v="2439" actId="21"/>
          <ac:spMkLst>
            <pc:docMk/>
            <pc:sldMk cId="918755723" sldId="491"/>
            <ac:spMk id="34" creationId="{33536767-9009-4EB8-94D9-9A85BFC95EAC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5" creationId="{A21291DB-A7F8-4F9B-AEDB-A9729F8086ED}"/>
          </ac:spMkLst>
        </pc:spChg>
        <pc:spChg chg="add del mod">
          <ac:chgData name="Watanabe Go" userId="eca159047afb4479" providerId="LiveId" clId="{30C192E4-AF5A-485F-9210-21FADBC4F28A}" dt="2021-11-22T01:58:58.955" v="1471" actId="478"/>
          <ac:spMkLst>
            <pc:docMk/>
            <pc:sldMk cId="918755723" sldId="491"/>
            <ac:spMk id="38" creationId="{53B982D2-A9BB-4D14-B952-3507AE24B783}"/>
          </ac:spMkLst>
        </pc:spChg>
        <pc:spChg chg="add del mod">
          <ac:chgData name="Watanabe Go" userId="eca159047afb4479" providerId="LiveId" clId="{30C192E4-AF5A-485F-9210-21FADBC4F28A}" dt="2021-11-22T08:21:25.517" v="2207" actId="478"/>
          <ac:spMkLst>
            <pc:docMk/>
            <pc:sldMk cId="918755723" sldId="491"/>
            <ac:spMk id="39" creationId="{E6A4B513-FB25-4E25-A722-B6CC739F6A6E}"/>
          </ac:spMkLst>
        </pc:spChg>
        <pc:spChg chg="add mod ord">
          <ac:chgData name="Watanabe Go" userId="eca159047afb4479" providerId="LiveId" clId="{30C192E4-AF5A-485F-9210-21FADBC4F28A}" dt="2021-11-22T08:21:00.365" v="2187"/>
          <ac:spMkLst>
            <pc:docMk/>
            <pc:sldMk cId="918755723" sldId="491"/>
            <ac:spMk id="44" creationId="{0E2655E5-2B6D-41BD-98B7-1274D6561B0C}"/>
          </ac:spMkLst>
        </pc:spChg>
        <pc:spChg chg="add mod">
          <ac:chgData name="Watanabe Go" userId="eca159047afb4479" providerId="LiveId" clId="{30C192E4-AF5A-485F-9210-21FADBC4F28A}" dt="2021-11-22T08:13:03.463" v="1920" actId="1076"/>
          <ac:spMkLst>
            <pc:docMk/>
            <pc:sldMk cId="918755723" sldId="491"/>
            <ac:spMk id="48" creationId="{EB7B4F20-2477-4BE8-8E33-291CFADA5D1E}"/>
          </ac:spMkLst>
        </pc:spChg>
        <pc:spChg chg="add mod">
          <ac:chgData name="Watanabe Go" userId="eca159047afb4479" providerId="LiveId" clId="{30C192E4-AF5A-485F-9210-21FADBC4F28A}" dt="2021-11-22T08:30:49.022" v="2237" actId="1076"/>
          <ac:spMkLst>
            <pc:docMk/>
            <pc:sldMk cId="918755723" sldId="491"/>
            <ac:spMk id="58" creationId="{2FF9C824-FFB7-4D9A-A615-DDDDEC6E28DE}"/>
          </ac:spMkLst>
        </pc:spChg>
        <pc:spChg chg="add mod">
          <ac:chgData name="Watanabe Go" userId="eca159047afb4479" providerId="LiveId" clId="{30C192E4-AF5A-485F-9210-21FADBC4F28A}" dt="2021-11-22T08:30:38.401" v="2234" actId="1076"/>
          <ac:spMkLst>
            <pc:docMk/>
            <pc:sldMk cId="918755723" sldId="491"/>
            <ac:spMk id="59" creationId="{36105A34-D302-425C-AFD2-7BDCE27E51F3}"/>
          </ac:spMkLst>
        </pc:spChg>
        <pc:spChg chg="add mod">
          <ac:chgData name="Watanabe Go" userId="eca159047afb4479" providerId="LiveId" clId="{30C192E4-AF5A-485F-9210-21FADBC4F28A}" dt="2021-11-22T10:39:43.166" v="2440"/>
          <ac:spMkLst>
            <pc:docMk/>
            <pc:sldMk cId="918755723" sldId="491"/>
            <ac:spMk id="61" creationId="{B29595AA-1F53-42A2-BB83-B736B2AEBE19}"/>
          </ac:spMkLst>
        </pc:spChg>
        <pc:picChg chg="add mod">
          <ac:chgData name="Watanabe Go" userId="eca159047afb4479" providerId="LiveId" clId="{30C192E4-AF5A-485F-9210-21FADBC4F28A}" dt="2021-11-22T06:31:02.155" v="1606" actId="1076"/>
          <ac:picMkLst>
            <pc:docMk/>
            <pc:sldMk cId="918755723" sldId="491"/>
            <ac:picMk id="41" creationId="{5F5FEA0E-63C3-4D8D-A521-57EED495961D}"/>
          </ac:picMkLst>
        </pc:picChg>
        <pc:cxnChg chg="add del mod">
          <ac:chgData name="Watanabe Go" userId="eca159047afb4479" providerId="LiveId" clId="{30C192E4-AF5A-485F-9210-21FADBC4F28A}" dt="2021-11-22T05:49:56.340" v="1485" actId="21"/>
          <ac:cxnSpMkLst>
            <pc:docMk/>
            <pc:sldMk cId="918755723" sldId="491"/>
            <ac:cxnSpMk id="14" creationId="{BB7D5D41-BB89-4D1E-8D91-C0742B37AAEA}"/>
          </ac:cxnSpMkLst>
        </pc:cxnChg>
        <pc:cxnChg chg="add del mod">
          <ac:chgData name="Watanabe Go" userId="eca159047afb4479" providerId="LiveId" clId="{30C192E4-AF5A-485F-9210-21FADBC4F28A}" dt="2021-11-22T01:53:23.213" v="1369" actId="21"/>
          <ac:cxnSpMkLst>
            <pc:docMk/>
            <pc:sldMk cId="918755723" sldId="491"/>
            <ac:cxnSpMk id="17" creationId="{88500EC6-4843-4608-8631-7098724285D7}"/>
          </ac:cxnSpMkLst>
        </pc:cxnChg>
        <pc:cxnChg chg="add del mod">
          <ac:chgData name="Watanabe Go" userId="eca159047afb4479" providerId="LiveId" clId="{30C192E4-AF5A-485F-9210-21FADBC4F28A}" dt="2021-11-22T01:51:15.756" v="1295"/>
          <ac:cxnSpMkLst>
            <pc:docMk/>
            <pc:sldMk cId="918755723" sldId="491"/>
            <ac:cxnSpMk id="20" creationId="{74D2C2F2-1476-478F-8B74-0CAA1F424508}"/>
          </ac:cxnSpMkLst>
        </pc:cxnChg>
        <pc:cxnChg chg="add mod">
          <ac:chgData name="Watanabe Go" userId="eca159047afb4479" providerId="LiveId" clId="{30C192E4-AF5A-485F-9210-21FADBC4F28A}" dt="2021-11-22T08:11:27.617" v="1898" actId="208"/>
          <ac:cxnSpMkLst>
            <pc:docMk/>
            <pc:sldMk cId="918755723" sldId="491"/>
            <ac:cxnSpMk id="23" creationId="{7083D921-21E2-4780-B0CD-746B14E4C09B}"/>
          </ac:cxnSpMkLst>
        </pc:cxnChg>
        <pc:cxnChg chg="add del mod">
          <ac:chgData name="Watanabe Go" userId="eca159047afb4479" providerId="LiveId" clId="{30C192E4-AF5A-485F-9210-21FADBC4F28A}" dt="2021-11-22T01:59:15.552" v="1475" actId="478"/>
          <ac:cxnSpMkLst>
            <pc:docMk/>
            <pc:sldMk cId="918755723" sldId="491"/>
            <ac:cxnSpMk id="28" creationId="{3D9ED4A0-D3F0-44CD-8329-BD9D164714D4}"/>
          </ac:cxnSpMkLst>
        </pc:cxnChg>
        <pc:cxnChg chg="add mod">
          <ac:chgData name="Watanabe Go" userId="eca159047afb4479" providerId="LiveId" clId="{30C192E4-AF5A-485F-9210-21FADBC4F28A}" dt="2021-11-22T06:31:16.223" v="1626" actId="14100"/>
          <ac:cxnSpMkLst>
            <pc:docMk/>
            <pc:sldMk cId="918755723" sldId="491"/>
            <ac:cxnSpMk id="43" creationId="{9A814551-E48F-4838-ACAB-1F344594B9BF}"/>
          </ac:cxnSpMkLst>
        </pc:cxnChg>
        <pc:cxnChg chg="add mod">
          <ac:chgData name="Watanabe Go" userId="eca159047afb4479" providerId="LiveId" clId="{30C192E4-AF5A-485F-9210-21FADBC4F28A}" dt="2021-11-22T08:11:49.656" v="1903" actId="14100"/>
          <ac:cxnSpMkLst>
            <pc:docMk/>
            <pc:sldMk cId="918755723" sldId="491"/>
            <ac:cxnSpMk id="45" creationId="{80040965-6702-4F0F-9EFA-A01B0C3DE3E1}"/>
          </ac:cxnSpMkLst>
        </pc:cxnChg>
        <pc:cxnChg chg="add mod">
          <ac:chgData name="Watanabe Go" userId="eca159047afb4479" providerId="LiveId" clId="{30C192E4-AF5A-485F-9210-21FADBC4F28A}" dt="2021-11-22T08:30:14.371" v="2210" actId="14100"/>
          <ac:cxnSpMkLst>
            <pc:docMk/>
            <pc:sldMk cId="918755723" sldId="491"/>
            <ac:cxnSpMk id="51" creationId="{E811F689-AC1B-486B-957C-24355148BD3B}"/>
          </ac:cxnSpMkLst>
        </pc:cxnChg>
      </pc:sldChg>
      <pc:sldChg chg="addSp delSp modSp add mod">
        <pc:chgData name="Watanabe Go" userId="eca159047afb4479" providerId="LiveId" clId="{30C192E4-AF5A-485F-9210-21FADBC4F28A}" dt="2021-11-22T08:30:58.897" v="2240" actId="14100"/>
        <pc:sldMkLst>
          <pc:docMk/>
          <pc:sldMk cId="1134032101" sldId="492"/>
        </pc:sldMkLst>
        <pc:spChg chg="add mod">
          <ac:chgData name="Watanabe Go" userId="eca159047afb4479" providerId="LiveId" clId="{30C192E4-AF5A-485F-9210-21FADBC4F28A}" dt="2021-11-22T08:14:52.480" v="2030" actId="207"/>
          <ac:spMkLst>
            <pc:docMk/>
            <pc:sldMk cId="1134032101" sldId="492"/>
            <ac:spMk id="24" creationId="{4CB390DA-BEA0-48AE-A1D2-60B0C22E91BB}"/>
          </ac:spMkLst>
        </pc:spChg>
        <pc:spChg chg="add mod">
          <ac:chgData name="Watanabe Go" userId="eca159047afb4479" providerId="LiveId" clId="{30C192E4-AF5A-485F-9210-21FADBC4F28A}" dt="2021-11-22T08:30:40.583" v="2235"/>
          <ac:spMkLst>
            <pc:docMk/>
            <pc:sldMk cId="1134032101" sldId="492"/>
            <ac:spMk id="29" creationId="{787DD794-9DC7-47EE-8B52-09D48E7B6A1A}"/>
          </ac:spMkLst>
        </pc:spChg>
        <pc:spChg chg="mod">
          <ac:chgData name="Watanabe Go" userId="eca159047afb4479" providerId="LiveId" clId="{30C192E4-AF5A-485F-9210-21FADBC4F28A}" dt="2021-11-22T08:15:03.250" v="2032" actId="1076"/>
          <ac:spMkLst>
            <pc:docMk/>
            <pc:sldMk cId="1134032101" sldId="492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8:30:58.897" v="2240" actId="14100"/>
          <ac:spMkLst>
            <pc:docMk/>
            <pc:sldMk cId="1134032101" sldId="492"/>
            <ac:spMk id="36" creationId="{8A80D07D-C149-43FA-81B6-9F2A60BAC8BD}"/>
          </ac:spMkLst>
        </pc:spChg>
        <pc:spChg chg="mod">
          <ac:chgData name="Watanabe Go" userId="eca159047afb4479" providerId="LiveId" clId="{30C192E4-AF5A-485F-9210-21FADBC4F28A}" dt="2021-11-22T08:13:39.269" v="1938" actId="1076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30C192E4-AF5A-485F-9210-21FADBC4F28A}" dt="2021-11-22T08:21:07.546" v="2206"/>
          <ac:spMkLst>
            <pc:docMk/>
            <pc:sldMk cId="1134032101" sldId="492"/>
            <ac:spMk id="44" creationId="{0E2655E5-2B6D-41BD-98B7-1274D6561B0C}"/>
          </ac:spMkLst>
        </pc:spChg>
        <pc:spChg chg="del">
          <ac:chgData name="Watanabe Go" userId="eca159047afb4479" providerId="LiveId" clId="{30C192E4-AF5A-485F-9210-21FADBC4F28A}" dt="2021-11-22T08:30:54.723" v="2238" actId="478"/>
          <ac:spMkLst>
            <pc:docMk/>
            <pc:sldMk cId="1134032101" sldId="492"/>
            <ac:spMk id="58" creationId="{2FF9C824-FFB7-4D9A-A615-DDDDEC6E28DE}"/>
          </ac:spMkLst>
        </pc:spChg>
        <pc:cxnChg chg="mod">
          <ac:chgData name="Watanabe Go" userId="eca159047afb4479" providerId="LiveId" clId="{30C192E4-AF5A-485F-9210-21FADBC4F28A}" dt="2021-11-22T08:15:06.270" v="2033" actId="14100"/>
          <ac:cxnSpMkLst>
            <pc:docMk/>
            <pc:sldMk cId="1134032101" sldId="492"/>
            <ac:cxnSpMk id="23" creationId="{7083D921-21E2-4780-B0CD-746B14E4C09B}"/>
          </ac:cxnSpMkLst>
        </pc:cxnChg>
        <pc:cxnChg chg="add mod">
          <ac:chgData name="Watanabe Go" userId="eca159047afb4479" providerId="LiveId" clId="{30C192E4-AF5A-485F-9210-21FADBC4F28A}" dt="2021-11-22T08:14:23.004" v="1973" actId="14100"/>
          <ac:cxnSpMkLst>
            <pc:docMk/>
            <pc:sldMk cId="1134032101" sldId="492"/>
            <ac:cxnSpMk id="25" creationId="{525084A9-11AC-438D-9011-CCA3000CDA37}"/>
          </ac:cxnSpMkLst>
        </pc:cxnChg>
        <pc:cxnChg chg="mod">
          <ac:chgData name="Watanabe Go" userId="eca159047afb4479" providerId="LiveId" clId="{30C192E4-AF5A-485F-9210-21FADBC4F28A}" dt="2021-11-22T08:30:44.031" v="2236" actId="14100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 del">
        <pc:chgData name="Watanabe Go" userId="eca159047afb4479" providerId="LiveId" clId="{30C192E4-AF5A-485F-9210-21FADBC4F28A}" dt="2021-11-22T08:13:21.883" v="1934" actId="47"/>
        <pc:sldMkLst>
          <pc:docMk/>
          <pc:sldMk cId="2368646043" sldId="4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567791827" sldId="51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445203057" sldId="55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54059082" sldId="55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72525981" sldId="55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267904" sldId="55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51595667" sldId="55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46929675" sldId="55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7118047" sldId="56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951086287" sldId="56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60017438" sldId="56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76548423" sldId="56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47939426" sldId="56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542675845" sldId="56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176816796" sldId="56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59273387" sldId="56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858882838" sldId="57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39886534" sldId="57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7355377" sldId="57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16078542" sldId="57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63169068" sldId="57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681981895" sldId="57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78886188" sldId="57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025801811" sldId="57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52278212" sldId="57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44774014" sldId="58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58010835" sldId="58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23979005" sldId="58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543626928" sldId="58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611495" sldId="58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91941390" sldId="58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621564338" sldId="58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33924164" sldId="58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72768605" sldId="58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88798498" sldId="58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151671063" sldId="59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10564308" sldId="59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973026450" sldId="5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435598326" sldId="59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02528907" sldId="594"/>
        </pc:sldMkLst>
      </pc:sldChg>
    </pc:docChg>
  </pc:docChgLst>
  <pc:docChgLst>
    <pc:chgData name="Watanabe Go" userId="eca159047afb4479" providerId="LiveId" clId="{ABC65562-9EB8-4069-97DA-45F2B7B85CFC}"/>
    <pc:docChg chg="undo redo custSel addSld delSld modSld sldOrd delSection modSection">
      <pc:chgData name="Watanabe Go" userId="eca159047afb4479" providerId="LiveId" clId="{ABC65562-9EB8-4069-97DA-45F2B7B85CFC}" dt="2022-02-09T09:22:32.255" v="3390" actId="1038"/>
      <pc:docMkLst>
        <pc:docMk/>
      </pc:docMkLst>
      <pc:sldChg chg="modSp mod">
        <pc:chgData name="Watanabe Go" userId="eca159047afb4479" providerId="LiveId" clId="{ABC65562-9EB8-4069-97DA-45F2B7B85CFC}" dt="2022-02-09T09:11:50.526" v="3378" actId="20577"/>
        <pc:sldMkLst>
          <pc:docMk/>
          <pc:sldMk cId="2641555448" sldId="458"/>
        </pc:sldMkLst>
        <pc:spChg chg="mod">
          <ac:chgData name="Watanabe Go" userId="eca159047afb4479" providerId="LiveId" clId="{ABC65562-9EB8-4069-97DA-45F2B7B85CFC}" dt="2022-02-09T06:15:47.503" v="4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BC65562-9EB8-4069-97DA-45F2B7B85CFC}" dt="2022-02-09T09:11:50.526" v="3378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ABC65562-9EB8-4069-97DA-45F2B7B85CFC}" dt="2022-02-09T06:51:16.283" v="394" actId="14100"/>
        <pc:sldMkLst>
          <pc:docMk/>
          <pc:sldMk cId="200465851" sldId="486"/>
        </pc:sldMkLst>
        <pc:spChg chg="mod">
          <ac:chgData name="Watanabe Go" userId="eca159047afb4479" providerId="LiveId" clId="{ABC65562-9EB8-4069-97DA-45F2B7B85CFC}" dt="2022-02-09T06:51:16.283" v="394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ABC65562-9EB8-4069-97DA-45F2B7B85CFC}" dt="2022-02-09T06:50:40.607" v="385" actId="47"/>
        <pc:sldMkLst>
          <pc:docMk/>
          <pc:sldMk cId="3599759429" sldId="487"/>
        </pc:sldMkLst>
      </pc:sldChg>
      <pc:sldChg chg="del">
        <pc:chgData name="Watanabe Go" userId="eca159047afb4479" providerId="LiveId" clId="{ABC65562-9EB8-4069-97DA-45F2B7B85CFC}" dt="2022-02-09T07:56:56.910" v="2513" actId="47"/>
        <pc:sldMkLst>
          <pc:docMk/>
          <pc:sldMk cId="1193148153" sldId="488"/>
        </pc:sldMkLst>
      </pc:sldChg>
      <pc:sldChg chg="del">
        <pc:chgData name="Watanabe Go" userId="eca159047afb4479" providerId="LiveId" clId="{ABC65562-9EB8-4069-97DA-45F2B7B85CFC}" dt="2022-02-09T06:48:57.169" v="384" actId="47"/>
        <pc:sldMkLst>
          <pc:docMk/>
          <pc:sldMk cId="918755723" sldId="491"/>
        </pc:sldMkLst>
      </pc:sldChg>
      <pc:sldChg chg="addSp delSp modSp mod">
        <pc:chgData name="Watanabe Go" userId="eca159047afb4479" providerId="LiveId" clId="{ABC65562-9EB8-4069-97DA-45F2B7B85CFC}" dt="2022-02-09T09:22:32.255" v="3390" actId="1038"/>
        <pc:sldMkLst>
          <pc:docMk/>
          <pc:sldMk cId="1134032101" sldId="492"/>
        </pc:sldMkLst>
        <pc:spChg chg="del mod">
          <ac:chgData name="Watanabe Go" userId="eca159047afb4479" providerId="LiveId" clId="{ABC65562-9EB8-4069-97DA-45F2B7B85CFC}" dt="2022-02-09T06:56:21.825" v="591" actId="21"/>
          <ac:spMkLst>
            <pc:docMk/>
            <pc:sldMk cId="1134032101" sldId="492"/>
            <ac:spMk id="5" creationId="{8C85E002-DCAA-4A54-A78C-93A38809E471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6" creationId="{28762EED-22D5-4654-9418-BBB04EC2AFBF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7" creationId="{5A0C1763-7DAB-46D8-82C7-8F2115B9A4F1}"/>
          </ac:spMkLst>
        </pc:spChg>
        <pc:spChg chg="add del mod ord">
          <ac:chgData name="Watanabe Go" userId="eca159047afb4479" providerId="LiveId" clId="{ABC65562-9EB8-4069-97DA-45F2B7B85CFC}" dt="2022-02-09T07:03:47.363" v="783" actId="21"/>
          <ac:spMkLst>
            <pc:docMk/>
            <pc:sldMk cId="1134032101" sldId="492"/>
            <ac:spMk id="13" creationId="{EAFEFC41-6336-49BA-B13B-906D820EB2FB}"/>
          </ac:spMkLst>
        </pc:spChg>
        <pc:spChg chg="del mod">
          <ac:chgData name="Watanabe Go" userId="eca159047afb4479" providerId="LiveId" clId="{ABC65562-9EB8-4069-97DA-45F2B7B85CFC}" dt="2022-02-09T06:57:13.037" v="665" actId="21"/>
          <ac:spMkLst>
            <pc:docMk/>
            <pc:sldMk cId="1134032101" sldId="492"/>
            <ac:spMk id="16" creationId="{A8D5D903-96A7-4DB9-9F8C-21EADC676012}"/>
          </ac:spMkLst>
        </pc:spChg>
        <pc:spChg chg="add mod ord">
          <ac:chgData name="Watanabe Go" userId="eca159047afb4479" providerId="LiveId" clId="{ABC65562-9EB8-4069-97DA-45F2B7B85CFC}" dt="2022-02-09T07:17:21.836" v="1183" actId="20577"/>
          <ac:spMkLst>
            <pc:docMk/>
            <pc:sldMk cId="1134032101" sldId="492"/>
            <ac:spMk id="19" creationId="{5F3CCCD4-076E-477F-801B-C77D157E08DE}"/>
          </ac:spMkLst>
        </pc:spChg>
        <pc:spChg chg="mod">
          <ac:chgData name="Watanabe Go" userId="eca159047afb4479" providerId="LiveId" clId="{ABC65562-9EB8-4069-97DA-45F2B7B85CFC}" dt="2022-02-09T07:16:12.546" v="1087" actId="1038"/>
          <ac:spMkLst>
            <pc:docMk/>
            <pc:sldMk cId="1134032101" sldId="492"/>
            <ac:spMk id="24" creationId="{4CB390DA-BEA0-48AE-A1D2-60B0C22E91BB}"/>
          </ac:spMkLst>
        </pc:spChg>
        <pc:spChg chg="add del mod">
          <ac:chgData name="Watanabe Go" userId="eca159047afb4479" providerId="LiveId" clId="{ABC65562-9EB8-4069-97DA-45F2B7B85CFC}" dt="2022-02-09T07:14:45.906" v="963" actId="478"/>
          <ac:spMkLst>
            <pc:docMk/>
            <pc:sldMk cId="1134032101" sldId="492"/>
            <ac:spMk id="26" creationId="{5ACC1096-3E37-4BA4-8FC7-5563BFDC6818}"/>
          </ac:spMkLst>
        </pc:spChg>
        <pc:spChg chg="add mod">
          <ac:chgData name="Watanabe Go" userId="eca159047afb4479" providerId="LiveId" clId="{ABC65562-9EB8-4069-97DA-45F2B7B85CFC}" dt="2022-02-09T07:15:53.563" v="1056" actId="207"/>
          <ac:spMkLst>
            <pc:docMk/>
            <pc:sldMk cId="1134032101" sldId="492"/>
            <ac:spMk id="28" creationId="{28152DB8-A1D7-4999-8789-3C40D4E48D5A}"/>
          </ac:spMkLst>
        </pc:spChg>
        <pc:spChg chg="del mod">
          <ac:chgData name="Watanabe Go" userId="eca159047afb4479" providerId="LiveId" clId="{ABC65562-9EB8-4069-97DA-45F2B7B85CFC}" dt="2022-02-09T07:00:50.331" v="757" actId="478"/>
          <ac:spMkLst>
            <pc:docMk/>
            <pc:sldMk cId="1134032101" sldId="492"/>
            <ac:spMk id="29" creationId="{787DD794-9DC7-47EE-8B52-09D48E7B6A1A}"/>
          </ac:spMkLst>
        </pc:spChg>
        <pc:spChg chg="add 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0" creationId="{077C2E6A-0AFA-4B4B-AC02-D4C74FE73889}"/>
          </ac:spMkLst>
        </pc:spChg>
        <pc:spChg chg="add del mod">
          <ac:chgData name="Watanabe Go" userId="eca159047afb4479" providerId="LiveId" clId="{ABC65562-9EB8-4069-97DA-45F2B7B85CFC}" dt="2022-02-09T07:15:47.594" v="1055" actId="20577"/>
          <ac:spMkLst>
            <pc:docMk/>
            <pc:sldMk cId="1134032101" sldId="492"/>
            <ac:spMk id="31" creationId="{844268B1-62CF-464F-9345-B0D5F9A1E56A}"/>
          </ac:spMkLst>
        </pc:spChg>
        <pc:spChg chg="mod">
          <ac:chgData name="Watanabe Go" userId="eca159047afb4479" providerId="LiveId" clId="{ABC65562-9EB8-4069-97DA-45F2B7B85CFC}" dt="2022-02-09T07:17:29.482" v="1193" actId="1038"/>
          <ac:spMkLst>
            <pc:docMk/>
            <pc:sldMk cId="1134032101" sldId="492"/>
            <ac:spMk id="32" creationId="{48EE8363-FDFF-44FA-AF65-A232FF914428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3" creationId="{3A4BAF32-1601-4541-912F-7490EDDC47D3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34" creationId="{33536767-9009-4EB8-94D9-9A85BFC95EAC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5" creationId="{A21291DB-A7F8-4F9B-AEDB-A9729F8086ED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36" creationId="{8A80D07D-C149-43FA-81B6-9F2A60BAC8BD}"/>
          </ac:spMkLst>
        </pc:spChg>
        <pc:spChg chg="add del">
          <ac:chgData name="Watanabe Go" userId="eca159047afb4479" providerId="LiveId" clId="{ABC65562-9EB8-4069-97DA-45F2B7B85CFC}" dt="2022-02-09T06:59:03.412" v="731" actId="22"/>
          <ac:spMkLst>
            <pc:docMk/>
            <pc:sldMk cId="1134032101" sldId="492"/>
            <ac:spMk id="38" creationId="{F9D798F4-13CB-437D-AF2F-D14B2D9A4D4B}"/>
          </ac:spMkLst>
        </pc:spChg>
        <pc:spChg chg="del">
          <ac:chgData name="Watanabe Go" userId="eca159047afb4479" providerId="LiveId" clId="{ABC65562-9EB8-4069-97DA-45F2B7B85CFC}" dt="2022-02-09T06:56:01.300" v="584" actId="478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ABC65562-9EB8-4069-97DA-45F2B7B85CFC}" dt="2022-02-09T08:37:58.756" v="3346"/>
          <ac:spMkLst>
            <pc:docMk/>
            <pc:sldMk cId="1134032101" sldId="492"/>
            <ac:spMk id="44" creationId="{0E2655E5-2B6D-41BD-98B7-1274D6561B0C}"/>
          </ac:spMkLst>
        </pc:spChg>
        <pc:spChg chg="add mod">
          <ac:chgData name="Watanabe Go" userId="eca159047afb4479" providerId="LiveId" clId="{ABC65562-9EB8-4069-97DA-45F2B7B85CFC}" dt="2022-02-09T07:16:53.247" v="1153" actId="1036"/>
          <ac:spMkLst>
            <pc:docMk/>
            <pc:sldMk cId="1134032101" sldId="492"/>
            <ac:spMk id="46" creationId="{8D3FB9BC-3569-41E5-B209-8F17847B5553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48" creationId="{EB7B4F20-2477-4BE8-8E33-291CFADA5D1E}"/>
          </ac:spMkLst>
        </pc:spChg>
        <pc:spChg chg="add mod">
          <ac:chgData name="Watanabe Go" userId="eca159047afb4479" providerId="LiveId" clId="{ABC65562-9EB8-4069-97DA-45F2B7B85CFC}" dt="2022-02-09T09:22:32.255" v="3390" actId="1038"/>
          <ac:spMkLst>
            <pc:docMk/>
            <pc:sldMk cId="1134032101" sldId="492"/>
            <ac:spMk id="49" creationId="{DBD11A83-24CE-41DE-8D30-3319CF4D873A}"/>
          </ac:spMkLst>
        </pc:spChg>
        <pc:picChg chg="add del mod">
          <ac:chgData name="Watanabe Go" userId="eca159047afb4479" providerId="LiveId" clId="{ABC65562-9EB8-4069-97DA-45F2B7B85CFC}" dt="2022-02-09T07:10:54.586" v="887" actId="21"/>
          <ac:picMkLst>
            <pc:docMk/>
            <pc:sldMk cId="1134032101" sldId="492"/>
            <ac:picMk id="17" creationId="{9C5F4F61-9355-4B1B-8248-BA914893FC0E}"/>
          </ac:picMkLst>
        </pc:picChg>
        <pc:picChg chg="add mod">
          <ac:chgData name="Watanabe Go" userId="eca159047afb4479" providerId="LiveId" clId="{ABC65562-9EB8-4069-97DA-45F2B7B85CFC}" dt="2022-02-09T07:14:37.055" v="961" actId="14100"/>
          <ac:picMkLst>
            <pc:docMk/>
            <pc:sldMk cId="1134032101" sldId="492"/>
            <ac:picMk id="40" creationId="{E57B8482-A8FA-4749-9182-D26FD8209187}"/>
          </ac:picMkLst>
        </pc:picChg>
        <pc:picChg chg="mod">
          <ac:chgData name="Watanabe Go" userId="eca159047afb4479" providerId="LiveId" clId="{ABC65562-9EB8-4069-97DA-45F2B7B85CFC}" dt="2022-02-09T08:12:56.971" v="2862" actId="1076"/>
          <ac:picMkLst>
            <pc:docMk/>
            <pc:sldMk cId="1134032101" sldId="492"/>
            <ac:picMk id="41" creationId="{5F5FEA0E-63C3-4D8D-A521-57EED495961D}"/>
          </ac:picMkLst>
        </pc:picChg>
        <pc:picChg chg="add del mod">
          <ac:chgData name="Watanabe Go" userId="eca159047afb4479" providerId="LiveId" clId="{ABC65562-9EB8-4069-97DA-45F2B7B85CFC}" dt="2022-02-09T07:03:47.363" v="783" actId="21"/>
          <ac:picMkLst>
            <pc:docMk/>
            <pc:sldMk cId="1134032101" sldId="492"/>
            <ac:picMk id="42" creationId="{3A097049-AC11-417F-A7E7-143D910265A2}"/>
          </ac:picMkLst>
        </pc:picChg>
        <pc:picChg chg="add mod">
          <ac:chgData name="Watanabe Go" userId="eca159047afb4479" providerId="LiveId" clId="{ABC65562-9EB8-4069-97DA-45F2B7B85CFC}" dt="2022-02-09T07:16:53.247" v="1153" actId="1036"/>
          <ac:picMkLst>
            <pc:docMk/>
            <pc:sldMk cId="1134032101" sldId="492"/>
            <ac:picMk id="47" creationId="{C34CA744-068F-47C8-BD19-5AE2E8079A67}"/>
          </ac:picMkLst>
        </pc:picChg>
        <pc:picChg chg="add del mod">
          <ac:chgData name="Watanabe Go" userId="eca159047afb4479" providerId="LiveId" clId="{ABC65562-9EB8-4069-97DA-45F2B7B85CFC}" dt="2022-02-09T06:59:53.927" v="750" actId="21"/>
          <ac:picMkLst>
            <pc:docMk/>
            <pc:sldMk cId="1134032101" sldId="492"/>
            <ac:picMk id="1026" creationId="{0AAC99A9-3F85-4AC1-BB36-E4513EC04800}"/>
          </ac:picMkLst>
        </pc:picChg>
        <pc:cxnChg chg="add del mod">
          <ac:chgData name="Watanabe Go" userId="eca159047afb4479" providerId="LiveId" clId="{ABC65562-9EB8-4069-97DA-45F2B7B85CFC}" dt="2022-02-09T06:57:32.085" v="672" actId="21"/>
          <ac:cxnSpMkLst>
            <pc:docMk/>
            <pc:sldMk cId="1134032101" sldId="492"/>
            <ac:cxnSpMk id="23" creationId="{7083D921-21E2-4780-B0CD-746B14E4C09B}"/>
          </ac:cxnSpMkLst>
        </pc:cxnChg>
        <pc:cxnChg chg="del">
          <ac:chgData name="Watanabe Go" userId="eca159047afb4479" providerId="LiveId" clId="{ABC65562-9EB8-4069-97DA-45F2B7B85CFC}" dt="2022-02-09T06:58:25.945" v="723" actId="478"/>
          <ac:cxnSpMkLst>
            <pc:docMk/>
            <pc:sldMk cId="1134032101" sldId="492"/>
            <ac:cxnSpMk id="25" creationId="{525084A9-11AC-438D-9011-CCA3000CDA37}"/>
          </ac:cxnSpMkLst>
        </pc:cxnChg>
        <pc:cxnChg chg="add mod">
          <ac:chgData name="Watanabe Go" userId="eca159047afb4479" providerId="LiveId" clId="{ABC65562-9EB8-4069-97DA-45F2B7B85CFC}" dt="2022-02-09T07:15:23.252" v="1042" actId="14100"/>
          <ac:cxnSpMkLst>
            <pc:docMk/>
            <pc:sldMk cId="1134032101" sldId="492"/>
            <ac:cxnSpMk id="27" creationId="{0D90BA0A-2B5C-4B32-91DC-32A7A6894B5B}"/>
          </ac:cxnSpMkLst>
        </pc:cxnChg>
        <pc:cxnChg chg="add mod">
          <ac:chgData name="Watanabe Go" userId="eca159047afb4479" providerId="LiveId" clId="{ABC65562-9EB8-4069-97DA-45F2B7B85CFC}" dt="2022-02-09T07:15:13.311" v="1029" actId="1037"/>
          <ac:cxnSpMkLst>
            <pc:docMk/>
            <pc:sldMk cId="1134032101" sldId="492"/>
            <ac:cxnSpMk id="37" creationId="{4BBF287F-B468-4D5B-8D6D-054EBCAEB9F6}"/>
          </ac:cxnSpMkLst>
        </pc:cxnChg>
        <pc:cxnChg chg="mod">
          <ac:chgData name="Watanabe Go" userId="eca159047afb4479" providerId="LiveId" clId="{ABC65562-9EB8-4069-97DA-45F2B7B85CFC}" dt="2022-02-09T07:17:37.545" v="1210" actId="1038"/>
          <ac:cxnSpMkLst>
            <pc:docMk/>
            <pc:sldMk cId="1134032101" sldId="492"/>
            <ac:cxnSpMk id="43" creationId="{9A814551-E48F-4838-ACAB-1F344594B9BF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45" creationId="{80040965-6702-4F0F-9EFA-A01B0C3DE3E1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Sp modSp new mod">
        <pc:chgData name="Watanabe Go" userId="eca159047afb4479" providerId="LiveId" clId="{ABC65562-9EB8-4069-97DA-45F2B7B85CFC}" dt="2022-02-09T07:56:07.599" v="2512" actId="27636"/>
        <pc:sldMkLst>
          <pc:docMk/>
          <pc:sldMk cId="818069756" sldId="493"/>
        </pc:sldMkLst>
        <pc:spChg chg="mod">
          <ac:chgData name="Watanabe Go" userId="eca159047afb4479" providerId="LiveId" clId="{ABC65562-9EB8-4069-97DA-45F2B7B85CFC}" dt="2022-02-09T06:28:29.613" v="162"/>
          <ac:spMkLst>
            <pc:docMk/>
            <pc:sldMk cId="818069756" sldId="493"/>
            <ac:spMk id="2" creationId="{C64D766B-F5A8-4C67-A374-6F5E4D2F724D}"/>
          </ac:spMkLst>
        </pc:spChg>
        <pc:spChg chg="mod">
          <ac:chgData name="Watanabe Go" userId="eca159047afb4479" providerId="LiveId" clId="{ABC65562-9EB8-4069-97DA-45F2B7B85CFC}" dt="2022-02-09T07:56:07.599" v="2512" actId="27636"/>
          <ac:spMkLst>
            <pc:docMk/>
            <pc:sldMk cId="818069756" sldId="493"/>
            <ac:spMk id="4" creationId="{93530A56-AE65-4688-9F3B-3DB41875C2FA}"/>
          </ac:spMkLst>
        </pc:spChg>
        <pc:picChg chg="add mod modCrop">
          <ac:chgData name="Watanabe Go" userId="eca159047afb4479" providerId="LiveId" clId="{ABC65562-9EB8-4069-97DA-45F2B7B85CFC}" dt="2022-02-09T06:32:58.817" v="260" actId="14100"/>
          <ac:picMkLst>
            <pc:docMk/>
            <pc:sldMk cId="818069756" sldId="493"/>
            <ac:picMk id="6" creationId="{FC2D29CD-D10B-4D1F-9A2F-7FE0A9712175}"/>
          </ac:picMkLst>
        </pc:picChg>
      </pc:sldChg>
      <pc:sldChg chg="modSp new mod">
        <pc:chgData name="Watanabe Go" userId="eca159047afb4479" providerId="LiveId" clId="{ABC65562-9EB8-4069-97DA-45F2B7B85CFC}" dt="2022-02-09T08:35:22.228" v="3341" actId="12"/>
        <pc:sldMkLst>
          <pc:docMk/>
          <pc:sldMk cId="1032851544" sldId="494"/>
        </pc:sldMkLst>
        <pc:spChg chg="mod">
          <ac:chgData name="Watanabe Go" userId="eca159047afb4479" providerId="LiveId" clId="{ABC65562-9EB8-4069-97DA-45F2B7B85CFC}" dt="2022-02-09T07:54:31.605" v="2416" actId="20577"/>
          <ac:spMkLst>
            <pc:docMk/>
            <pc:sldMk cId="1032851544" sldId="494"/>
            <ac:spMk id="2" creationId="{4FF28D8F-9D78-4E42-9C81-81A04370CE61}"/>
          </ac:spMkLst>
        </pc:spChg>
        <pc:spChg chg="mod">
          <ac:chgData name="Watanabe Go" userId="eca159047afb4479" providerId="LiveId" clId="{ABC65562-9EB8-4069-97DA-45F2B7B85CFC}" dt="2022-02-09T08:35:22.228" v="3341" actId="12"/>
          <ac:spMkLst>
            <pc:docMk/>
            <pc:sldMk cId="1032851544" sldId="494"/>
            <ac:spMk id="4" creationId="{97B4D362-3DCE-4BFE-AA6B-09CE0A802FEA}"/>
          </ac:spMkLst>
        </pc:spChg>
      </pc:sldChg>
      <pc:sldChg chg="modSp new mod">
        <pc:chgData name="Watanabe Go" userId="eca159047afb4479" providerId="LiveId" clId="{ABC65562-9EB8-4069-97DA-45F2B7B85CFC}" dt="2022-02-09T08:35:12.932" v="3338" actId="11"/>
        <pc:sldMkLst>
          <pc:docMk/>
          <pc:sldMk cId="107729475" sldId="495"/>
        </pc:sldMkLst>
        <pc:spChg chg="mod">
          <ac:chgData name="Watanabe Go" userId="eca159047afb4479" providerId="LiveId" clId="{ABC65562-9EB8-4069-97DA-45F2B7B85CFC}" dt="2022-02-09T07:54:44.995" v="2462" actId="20577"/>
          <ac:spMkLst>
            <pc:docMk/>
            <pc:sldMk cId="107729475" sldId="495"/>
            <ac:spMk id="2" creationId="{8B16A2D1-354D-447A-BA3D-AA998BFA6E13}"/>
          </ac:spMkLst>
        </pc:spChg>
        <pc:spChg chg="mod">
          <ac:chgData name="Watanabe Go" userId="eca159047afb4479" providerId="LiveId" clId="{ABC65562-9EB8-4069-97DA-45F2B7B85CFC}" dt="2022-02-09T08:35:12.932" v="3338" actId="11"/>
          <ac:spMkLst>
            <pc:docMk/>
            <pc:sldMk cId="107729475" sldId="495"/>
            <ac:spMk id="4" creationId="{26677063-928B-4192-9414-407216227E77}"/>
          </ac:spMkLst>
        </pc:spChg>
      </pc:sldChg>
      <pc:sldChg chg="addSp modSp new mod">
        <pc:chgData name="Watanabe Go" userId="eca159047afb4479" providerId="LiveId" clId="{ABC65562-9EB8-4069-97DA-45F2B7B85CFC}" dt="2022-02-09T09:10:46.614" v="3377"/>
        <pc:sldMkLst>
          <pc:docMk/>
          <pc:sldMk cId="1923764334" sldId="496"/>
        </pc:sldMkLst>
        <pc:spChg chg="mod">
          <ac:chgData name="Watanabe Go" userId="eca159047afb4479" providerId="LiveId" clId="{ABC65562-9EB8-4069-97DA-45F2B7B85CFC}" dt="2022-02-09T07:11:13" v="904" actId="20577"/>
          <ac:spMkLst>
            <pc:docMk/>
            <pc:sldMk cId="1923764334" sldId="496"/>
            <ac:spMk id="2" creationId="{E28245BA-C566-4D69-8E74-60ECAE35B424}"/>
          </ac:spMkLst>
        </pc:spChg>
        <pc:spChg chg="mod">
          <ac:chgData name="Watanabe Go" userId="eca159047afb4479" providerId="LiveId" clId="{ABC65562-9EB8-4069-97DA-45F2B7B85CFC}" dt="2022-02-09T09:10:46.614" v="3377"/>
          <ac:spMkLst>
            <pc:docMk/>
            <pc:sldMk cId="1923764334" sldId="496"/>
            <ac:spMk id="4" creationId="{43544051-D263-4EE3-BAF1-A71986F1DC34}"/>
          </ac:spMkLst>
        </pc:spChg>
        <pc:picChg chg="add mod">
          <ac:chgData name="Watanabe Go" userId="eca159047afb4479" providerId="LiveId" clId="{ABC65562-9EB8-4069-97DA-45F2B7B85CFC}" dt="2022-02-09T07:11:43.909" v="912" actId="1076"/>
          <ac:picMkLst>
            <pc:docMk/>
            <pc:sldMk cId="1923764334" sldId="496"/>
            <ac:picMk id="5" creationId="{548AE836-3D28-4DA1-9F38-AFB947039F20}"/>
          </ac:picMkLst>
        </pc:picChg>
      </pc:sldChg>
      <pc:sldChg chg="modSp new del mod">
        <pc:chgData name="Watanabe Go" userId="eca159047afb4479" providerId="LiveId" clId="{ABC65562-9EB8-4069-97DA-45F2B7B85CFC}" dt="2022-02-09T06:48:39.875" v="383" actId="47"/>
        <pc:sldMkLst>
          <pc:docMk/>
          <pc:sldMk cId="3716866568" sldId="496"/>
        </pc:sldMkLst>
        <pc:spChg chg="mod">
          <ac:chgData name="Watanabe Go" userId="eca159047afb4479" providerId="LiveId" clId="{ABC65562-9EB8-4069-97DA-45F2B7B85CFC}" dt="2022-02-09T06:47:13.786" v="377" actId="21"/>
          <ac:spMkLst>
            <pc:docMk/>
            <pc:sldMk cId="3716866568" sldId="496"/>
            <ac:spMk id="4" creationId="{DEE6115A-BD7D-4AC1-AE7F-23D7AB73144B}"/>
          </ac:spMkLst>
        </pc:spChg>
      </pc:sldChg>
      <pc:sldChg chg="addSp modSp new">
        <pc:chgData name="Watanabe Go" userId="eca159047afb4479" providerId="LiveId" clId="{ABC65562-9EB8-4069-97DA-45F2B7B85CFC}" dt="2022-02-09T07:38:35.983" v="1779" actId="14100"/>
        <pc:sldMkLst>
          <pc:docMk/>
          <pc:sldMk cId="1739727412" sldId="497"/>
        </pc:sldMkLst>
        <pc:picChg chg="add mod">
          <ac:chgData name="Watanabe Go" userId="eca159047afb4479" providerId="LiveId" clId="{ABC65562-9EB8-4069-97DA-45F2B7B85CFC}" dt="2022-02-09T07:38:35.983" v="1779" actId="14100"/>
          <ac:picMkLst>
            <pc:docMk/>
            <pc:sldMk cId="1739727412" sldId="497"/>
            <ac:picMk id="4" creationId="{DE4E9BC6-62C9-465B-9851-31BEEE3EDB80}"/>
          </ac:picMkLst>
        </pc:picChg>
      </pc:sldChg>
      <pc:sldChg chg="addSp delSp modSp new mod ord modClrScheme chgLayout">
        <pc:chgData name="Watanabe Go" userId="eca159047afb4479" providerId="LiveId" clId="{ABC65562-9EB8-4069-97DA-45F2B7B85CFC}" dt="2022-02-09T08:16:18.881" v="2863" actId="13926"/>
        <pc:sldMkLst>
          <pc:docMk/>
          <pc:sldMk cId="2813870134" sldId="498"/>
        </pc:sldMkLst>
        <pc:spChg chg="del 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2" creationId="{C873F0F3-FA09-4C4A-9E6F-753DE426A550}"/>
          </ac:spMkLst>
        </pc:spChg>
        <pc:spChg chg="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3" creationId="{C55A9340-D827-474C-BD58-49A13DB84FD8}"/>
          </ac:spMkLst>
        </pc:spChg>
        <pc:spChg chg="del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4" creationId="{71CCC203-3795-4EBB-9B0F-73DF03CCE3D6}"/>
          </ac:spMkLst>
        </pc:spChg>
        <pc:spChg chg="add mod">
          <ac:chgData name="Watanabe Go" userId="eca159047afb4479" providerId="LiveId" clId="{ABC65562-9EB8-4069-97DA-45F2B7B85CFC}" dt="2022-02-09T08:16:18.881" v="2863" actId="13926"/>
          <ac:spMkLst>
            <pc:docMk/>
            <pc:sldMk cId="2813870134" sldId="498"/>
            <ac:spMk id="5" creationId="{7716DB20-4CA5-4C1A-9A18-924C65C0103E}"/>
          </ac:spMkLst>
        </pc:spChg>
        <pc:spChg chg="add mod">
          <ac:chgData name="Watanabe Go" userId="eca159047afb4479" providerId="LiveId" clId="{ABC65562-9EB8-4069-97DA-45F2B7B85CFC}" dt="2022-02-09T07:35:40.457" v="1638" actId="20577"/>
          <ac:spMkLst>
            <pc:docMk/>
            <pc:sldMk cId="2813870134" sldId="498"/>
            <ac:spMk id="6" creationId="{42F9FA7C-10C2-4A94-BAB0-FA99D49F9E1B}"/>
          </ac:spMkLst>
        </pc:spChg>
        <pc:spChg chg="add mod ord">
          <ac:chgData name="Watanabe Go" userId="eca159047afb4479" providerId="LiveId" clId="{ABC65562-9EB8-4069-97DA-45F2B7B85CFC}" dt="2022-02-09T07:30:02.276" v="1380"/>
          <ac:spMkLst>
            <pc:docMk/>
            <pc:sldMk cId="2813870134" sldId="498"/>
            <ac:spMk id="7" creationId="{C2CEF29E-C353-44CA-A0E7-841C31608795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28:51.578" v="2919" actId="14100"/>
        <pc:sldMkLst>
          <pc:docMk/>
          <pc:sldMk cId="2575894905" sldId="499"/>
        </pc:sldMkLst>
        <pc:spChg chg="mod ord">
          <ac:chgData name="Watanabe Go" userId="eca159047afb4479" providerId="LiveId" clId="{ABC65562-9EB8-4069-97DA-45F2B7B85CFC}" dt="2022-02-09T07:37:28.278" v="1722" actId="700"/>
          <ac:spMkLst>
            <pc:docMk/>
            <pc:sldMk cId="2575894905" sldId="499"/>
            <ac:spMk id="2" creationId="{5B918528-1092-44BA-87C9-A5969460E573}"/>
          </ac:spMkLst>
        </pc:spChg>
        <pc:spChg chg="mod ord">
          <ac:chgData name="Watanabe Go" userId="eca159047afb4479" providerId="LiveId" clId="{ABC65562-9EB8-4069-97DA-45F2B7B85CFC}" dt="2022-02-09T07:41:34.004" v="1920" actId="20577"/>
          <ac:spMkLst>
            <pc:docMk/>
            <pc:sldMk cId="2575894905" sldId="499"/>
            <ac:spMk id="3" creationId="{FC5B8606-DE0F-4AAC-89A6-D15B037BB1C9}"/>
          </ac:spMkLst>
        </pc:spChg>
        <pc:spChg chg="add mod">
          <ac:chgData name="Watanabe Go" userId="eca159047afb4479" providerId="LiveId" clId="{ABC65562-9EB8-4069-97DA-45F2B7B85CFC}" dt="2022-02-09T08:28:51.578" v="2919" actId="14100"/>
          <ac:spMkLst>
            <pc:docMk/>
            <pc:sldMk cId="2575894905" sldId="499"/>
            <ac:spMk id="4" creationId="{36F74CAC-B60E-4D31-A272-ED2AB3AE688C}"/>
          </ac:spMkLst>
        </pc:spChg>
        <pc:spChg chg="add mod ord">
          <ac:chgData name="Watanabe Go" userId="eca159047afb4479" providerId="LiveId" clId="{ABC65562-9EB8-4069-97DA-45F2B7B85CFC}" dt="2022-02-09T07:53:21.791" v="2370" actId="20577"/>
          <ac:spMkLst>
            <pc:docMk/>
            <pc:sldMk cId="2575894905" sldId="499"/>
            <ac:spMk id="5" creationId="{A5EADC24-67B3-47A2-AFC0-9E8C3B2FA34E}"/>
          </ac:spMkLst>
        </pc:spChg>
        <pc:spChg chg="add del mod">
          <ac:chgData name="Watanabe Go" userId="eca159047afb4479" providerId="LiveId" clId="{ABC65562-9EB8-4069-97DA-45F2B7B85CFC}" dt="2022-02-09T07:48:20.234" v="1952" actId="21"/>
          <ac:spMkLst>
            <pc:docMk/>
            <pc:sldMk cId="2575894905" sldId="499"/>
            <ac:spMk id="6" creationId="{E0F33051-5A75-49E5-8DD4-B039FC45B9B8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34:25.258" v="3336" actId="14100"/>
        <pc:sldMkLst>
          <pc:docMk/>
          <pc:sldMk cId="1610260357" sldId="500"/>
        </pc:sldMkLst>
        <pc:spChg chg="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2" creationId="{20C2E663-756D-4371-9BEB-2099FCA23342}"/>
          </ac:spMkLst>
        </pc:spChg>
        <pc:spChg chg="del 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3" creationId="{715821ED-8514-4AAC-AD8B-96773BBD94A6}"/>
          </ac:spMkLst>
        </pc:spChg>
        <pc:spChg chg="add del mod">
          <ac:chgData name="Watanabe Go" userId="eca159047afb4479" providerId="LiveId" clId="{ABC65562-9EB8-4069-97DA-45F2B7B85CFC}" dt="2022-02-09T07:49:52.804" v="1974" actId="478"/>
          <ac:spMkLst>
            <pc:docMk/>
            <pc:sldMk cId="1610260357" sldId="500"/>
            <ac:spMk id="4" creationId="{EF367517-C046-432A-8018-73998867EFE7}"/>
          </ac:spMkLst>
        </pc:spChg>
        <pc:spChg chg="add mod ord">
          <ac:chgData name="Watanabe Go" userId="eca159047afb4479" providerId="LiveId" clId="{ABC65562-9EB8-4069-97DA-45F2B7B85CFC}" dt="2022-02-09T07:51:47.808" v="2214"/>
          <ac:spMkLst>
            <pc:docMk/>
            <pc:sldMk cId="1610260357" sldId="500"/>
            <ac:spMk id="7" creationId="{6DD19FE1-6CD7-4C09-8B8E-4F0BEC5FE720}"/>
          </ac:spMkLst>
        </pc:spChg>
        <pc:spChg chg="add mod ord">
          <ac:chgData name="Watanabe Go" userId="eca159047afb4479" providerId="LiveId" clId="{ABC65562-9EB8-4069-97DA-45F2B7B85CFC}" dt="2022-02-09T08:34:16.130" v="3334" actId="255"/>
          <ac:spMkLst>
            <pc:docMk/>
            <pc:sldMk cId="1610260357" sldId="500"/>
            <ac:spMk id="8" creationId="{B50CF977-828B-4343-9E87-6C8D848AD542}"/>
          </ac:spMkLst>
        </pc:spChg>
        <pc:spChg chg="add mod">
          <ac:chgData name="Watanabe Go" userId="eca159047afb4479" providerId="LiveId" clId="{ABC65562-9EB8-4069-97DA-45F2B7B85CFC}" dt="2022-02-09T08:34:06.958" v="3333" actId="404"/>
          <ac:spMkLst>
            <pc:docMk/>
            <pc:sldMk cId="1610260357" sldId="500"/>
            <ac:spMk id="11" creationId="{3A91D070-067C-4035-8603-66D666E4C620}"/>
          </ac:spMkLst>
        </pc:spChg>
        <pc:picChg chg="add mod modCrop">
          <ac:chgData name="Watanabe Go" userId="eca159047afb4479" providerId="LiveId" clId="{ABC65562-9EB8-4069-97DA-45F2B7B85CFC}" dt="2022-02-09T08:32:35.096" v="2982" actId="1076"/>
          <ac:picMkLst>
            <pc:docMk/>
            <pc:sldMk cId="1610260357" sldId="500"/>
            <ac:picMk id="6" creationId="{338B0C8B-F034-45ED-9A14-D6409A74B40B}"/>
          </ac:picMkLst>
        </pc:picChg>
        <pc:picChg chg="add mod modCrop">
          <ac:chgData name="Watanabe Go" userId="eca159047afb4479" providerId="LiveId" clId="{ABC65562-9EB8-4069-97DA-45F2B7B85CFC}" dt="2022-02-09T08:34:25.258" v="3336" actId="14100"/>
          <ac:picMkLst>
            <pc:docMk/>
            <pc:sldMk cId="1610260357" sldId="500"/>
            <ac:picMk id="10" creationId="{FC83917A-E0E4-49AC-AD05-A0896EFC5D14}"/>
          </ac:picMkLst>
        </pc:picChg>
      </pc:sldChg>
      <pc:sldChg chg="addSp delSp modSp new mod modClrScheme chgLayout">
        <pc:chgData name="Watanabe Go" userId="eca159047afb4479" providerId="LiveId" clId="{ABC65562-9EB8-4069-97DA-45F2B7B85CFC}" dt="2022-02-09T09:10:33.611" v="3350" actId="403"/>
        <pc:sldMkLst>
          <pc:docMk/>
          <pc:sldMk cId="3987620865" sldId="501"/>
        </pc:sldMkLst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2" creationId="{50767F47-4030-48E5-A5E1-6D3DAFD5A2B9}"/>
          </ac:spMkLst>
        </pc:spChg>
        <pc:spChg chg="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3" creationId="{3E8F6510-FAED-46D9-96A8-0BFDA7927E34}"/>
          </ac:spMkLst>
        </pc:spChg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4" creationId="{5C4FA3D8-62E6-4045-8A13-E8DCF4853065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5" creationId="{FC9F3B8F-5569-48ED-8F52-A5DE6096F3C2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6" creationId="{81E92041-71D3-4E40-B63F-321B54C100F3}"/>
          </ac:spMkLst>
        </pc:spChg>
        <pc:spChg chg="add mod ord">
          <ac:chgData name="Watanabe Go" userId="eca159047afb4479" providerId="LiveId" clId="{ABC65562-9EB8-4069-97DA-45F2B7B85CFC}" dt="2022-02-09T09:10:33.611" v="3350" actId="403"/>
          <ac:spMkLst>
            <pc:docMk/>
            <pc:sldMk cId="3987620865" sldId="501"/>
            <ac:spMk id="7" creationId="{315E1886-0DA5-4EE4-B0E0-4391F46EAC3D}"/>
          </ac:spMkLst>
        </pc:spChg>
        <pc:spChg chg="add mod ord">
          <ac:chgData name="Watanabe Go" userId="eca159047afb4479" providerId="LiveId" clId="{ABC65562-9EB8-4069-97DA-45F2B7B85CFC}" dt="2022-02-09T07:58:03.985" v="2575"/>
          <ac:spMkLst>
            <pc:docMk/>
            <pc:sldMk cId="3987620865" sldId="501"/>
            <ac:spMk id="8" creationId="{A2358EF7-9894-4C35-841C-9A6D3F2B32CF}"/>
          </ac:spMkLst>
        </pc:spChg>
      </pc:sldChg>
      <pc:sldChg chg="addSp modSp new mod">
        <pc:chgData name="Watanabe Go" userId="eca159047afb4479" providerId="LiveId" clId="{ABC65562-9EB8-4069-97DA-45F2B7B85CFC}" dt="2022-02-09T08:09:42.559" v="2861" actId="14100"/>
        <pc:sldMkLst>
          <pc:docMk/>
          <pc:sldMk cId="1109200158" sldId="502"/>
        </pc:sldMkLst>
        <pc:spChg chg="mod">
          <ac:chgData name="Watanabe Go" userId="eca159047afb4479" providerId="LiveId" clId="{ABC65562-9EB8-4069-97DA-45F2B7B85CFC}" dt="2022-02-09T08:07:25.687" v="2841"/>
          <ac:spMkLst>
            <pc:docMk/>
            <pc:sldMk cId="1109200158" sldId="502"/>
            <ac:spMk id="3" creationId="{AEC40DBB-41EE-40C8-9901-C5921C2B2326}"/>
          </ac:spMkLst>
        </pc:spChg>
        <pc:spChg chg="add mod">
          <ac:chgData name="Watanabe Go" userId="eca159047afb4479" providerId="LiveId" clId="{ABC65562-9EB8-4069-97DA-45F2B7B85CFC}" dt="2022-02-09T08:05:37.721" v="2637" actId="14100"/>
          <ac:spMkLst>
            <pc:docMk/>
            <pc:sldMk cId="1109200158" sldId="502"/>
            <ac:spMk id="6" creationId="{CB9D0744-2F39-41EB-8684-A2BC6BA25F4E}"/>
          </ac:spMkLst>
        </pc:spChg>
        <pc:spChg chg="add mod">
          <ac:chgData name="Watanabe Go" userId="eca159047afb4479" providerId="LiveId" clId="{ABC65562-9EB8-4069-97DA-45F2B7B85CFC}" dt="2022-02-09T08:09:42.559" v="2861" actId="14100"/>
          <ac:spMkLst>
            <pc:docMk/>
            <pc:sldMk cId="1109200158" sldId="502"/>
            <ac:spMk id="7" creationId="{1D9F8816-F1EE-4EE5-9E83-193337D12653}"/>
          </ac:spMkLst>
        </pc:spChg>
        <pc:picChg chg="add mod">
          <ac:chgData name="Watanabe Go" userId="eca159047afb4479" providerId="LiveId" clId="{ABC65562-9EB8-4069-97DA-45F2B7B85CFC}" dt="2022-02-09T08:04:55.300" v="2631" actId="14100"/>
          <ac:picMkLst>
            <pc:docMk/>
            <pc:sldMk cId="1109200158" sldId="502"/>
            <ac:picMk id="5" creationId="{5B675BEF-9671-42E5-BB1D-A24DB4D71704}"/>
          </ac:picMkLst>
        </pc:picChg>
      </pc:sldChg>
      <pc:sldChg chg="addSp modSp new mod ord">
        <pc:chgData name="Watanabe Go" userId="eca159047afb4479" providerId="LiveId" clId="{ABC65562-9EB8-4069-97DA-45F2B7B85CFC}" dt="2022-02-09T08:07:36.087" v="2843"/>
        <pc:sldMkLst>
          <pc:docMk/>
          <pc:sldMk cId="1914654656" sldId="503"/>
        </pc:sldMkLst>
        <pc:spChg chg="mod">
          <ac:chgData name="Watanabe Go" userId="eca159047afb4479" providerId="LiveId" clId="{ABC65562-9EB8-4069-97DA-45F2B7B85CFC}" dt="2022-02-09T08:07:36.087" v="2843"/>
          <ac:spMkLst>
            <pc:docMk/>
            <pc:sldMk cId="1914654656" sldId="503"/>
            <ac:spMk id="3" creationId="{98DD5D13-A79F-40C4-810F-1416B059F219}"/>
          </ac:spMkLst>
        </pc:spChg>
        <pc:picChg chg="add mod">
          <ac:chgData name="Watanabe Go" userId="eca159047afb4479" providerId="LiveId" clId="{ABC65562-9EB8-4069-97DA-45F2B7B85CFC}" dt="2022-02-09T08:04:36.957" v="2630" actId="14100"/>
          <ac:picMkLst>
            <pc:docMk/>
            <pc:sldMk cId="1914654656" sldId="503"/>
            <ac:picMk id="5" creationId="{98B1CAFC-0102-4247-9750-8E0AF71E4387}"/>
          </ac:picMkLst>
        </pc:picChg>
      </pc:sldChg>
    </pc:docChg>
  </pc:docChgLst>
  <pc:docChgLst>
    <pc:chgData name="Go Watanabe" userId="eca159047afb4479" providerId="LiveId" clId="{1B12EDCE-92D1-49D8-BABA-89146CD4CB59}"/>
    <pc:docChg chg="undo custSel addSld delSld modSld sldOrd">
      <pc:chgData name="Go Watanabe" userId="eca159047afb4479" providerId="LiveId" clId="{1B12EDCE-92D1-49D8-BABA-89146CD4CB59}" dt="2023-12-31T06:35:18.521" v="2567"/>
      <pc:docMkLst>
        <pc:docMk/>
      </pc:docMkLst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616547278" sldId="744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1004338569" sldId="746"/>
        </pc:sldMkLst>
      </pc:sldChg>
      <pc:sldChg chg="del ord">
        <pc:chgData name="Go Watanabe" userId="eca159047afb4479" providerId="LiveId" clId="{1B12EDCE-92D1-49D8-BABA-89146CD4CB59}" dt="2023-12-13T11:49:09.567" v="1536" actId="47"/>
        <pc:sldMkLst>
          <pc:docMk/>
          <pc:sldMk cId="2580312329" sldId="747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560172513" sldId="748"/>
        </pc:sldMkLst>
      </pc:sldChg>
      <pc:sldChg chg="addSp delSp modSp new mod ord">
        <pc:chgData name="Go Watanabe" userId="eca159047afb4479" providerId="LiveId" clId="{1B12EDCE-92D1-49D8-BABA-89146CD4CB59}" dt="2023-12-13T13:52:52.543" v="1636" actId="1037"/>
        <pc:sldMkLst>
          <pc:docMk/>
          <pc:sldMk cId="366271925" sldId="749"/>
        </pc:sldMkLst>
        <pc:spChg chg="del">
          <ac:chgData name="Go Watanabe" userId="eca159047afb4479" providerId="LiveId" clId="{1B12EDCE-92D1-49D8-BABA-89146CD4CB59}" dt="2023-12-13T11:48:09.931" v="1535" actId="478"/>
          <ac:spMkLst>
            <pc:docMk/>
            <pc:sldMk cId="366271925" sldId="749"/>
            <ac:spMk id="2" creationId="{9270F3A1-C89A-4FFF-BE21-99790B630D8A}"/>
          </ac:spMkLst>
        </pc:spChg>
        <pc:spChg chg="mod">
          <ac:chgData name="Go Watanabe" userId="eca159047afb4479" providerId="LiveId" clId="{1B12EDCE-92D1-49D8-BABA-89146CD4CB59}" dt="2023-12-13T10:46:39.499" v="112"/>
          <ac:spMkLst>
            <pc:docMk/>
            <pc:sldMk cId="366271925" sldId="749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4" creationId="{1DC4C6DF-289A-E3A0-E47D-BE3BB5DD400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" creationId="{52ED7558-379A-66F7-D053-1C183410A9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6" creationId="{42806C9E-C491-2AE7-DE44-49113397D94F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" creationId="{B8161191-FA9D-4664-0604-A00EED4833C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8" creationId="{E50F7626-D2E7-2F35-B90C-C70BDCFCE69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" creationId="{93319D9C-E7F6-78A2-44DD-D213510800D6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0" creationId="{6E0C36FE-2A0B-8383-580C-9EB287E2A15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1" creationId="{5D52EF80-DAD7-3BA1-9883-1F37142A83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" creationId="{E6CA4EB8-FD95-3A4A-C049-80AF3E589223}"/>
          </ac:spMkLst>
        </pc:spChg>
        <pc:spChg chg="add del mod">
          <ac:chgData name="Go Watanabe" userId="eca159047afb4479" providerId="LiveId" clId="{1B12EDCE-92D1-49D8-BABA-89146CD4CB59}" dt="2023-12-13T11:12:47.685" v="920" actId="478"/>
          <ac:spMkLst>
            <pc:docMk/>
            <pc:sldMk cId="366271925" sldId="749"/>
            <ac:spMk id="13" creationId="{A00D86E5-90CF-1A43-E41E-956391636379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4" creationId="{21687971-C065-399C-84AE-C79776960710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5" creationId="{75B95A70-D8CF-8BF4-2385-84E845A34B5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6" creationId="{2B9DC984-5E28-A28F-4061-B07FAEF5D7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7" creationId="{DD93762A-9D34-B46F-A8CE-2FA6D2F4F522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8" creationId="{F5FD62A3-4D8D-E7F1-C302-A725B53F616D}"/>
          </ac:spMkLst>
        </pc:spChg>
        <pc:spChg chg="add del mod">
          <ac:chgData name="Go Watanabe" userId="eca159047afb4479" providerId="LiveId" clId="{1B12EDCE-92D1-49D8-BABA-89146CD4CB59}" dt="2023-12-13T11:07:49.212" v="831" actId="478"/>
          <ac:spMkLst>
            <pc:docMk/>
            <pc:sldMk cId="366271925" sldId="749"/>
            <ac:spMk id="19" creationId="{B860C129-9216-213B-EC74-3960FA7019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0" creationId="{7BD53E7A-832C-DCDE-A9B7-BEB5EB840B7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1" creationId="{0C9AD83E-6824-64C5-3CFA-C86B99FDD61A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6" creationId="{5648E662-1813-2CAE-D5E7-F945381A715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7" creationId="{E4013C92-E466-7137-5A42-181E1F82E84C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8" creationId="{92CF5302-55ED-94A6-8150-90CDFCD35B3C}"/>
          </ac:spMkLst>
        </pc:spChg>
        <pc:spChg chg="add mod">
          <ac:chgData name="Go Watanabe" userId="eca159047afb4479" providerId="LiveId" clId="{1B12EDCE-92D1-49D8-BABA-89146CD4CB59}" dt="2023-12-13T11:55:27.290" v="1604" actId="14100"/>
          <ac:spMkLst>
            <pc:docMk/>
            <pc:sldMk cId="366271925" sldId="749"/>
            <ac:spMk id="46" creationId="{9BDADCE0-44F9-7041-73F0-79A55173F9A3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4" creationId="{36B8D986-9400-B5B2-2612-92B1F7E12526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8" creationId="{F3270B35-4CB9-0CEA-A948-2C54AED28659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7" creationId="{A15E572B-9E69-2053-7C76-988A2EDF2BDB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8" creationId="{E34C48D0-970A-C539-0B42-05CF90593A10}"/>
          </ac:spMkLst>
        </pc:spChg>
        <pc:spChg chg="add mod">
          <ac:chgData name="Go Watanabe" userId="eca159047afb4479" providerId="LiveId" clId="{1B12EDCE-92D1-49D8-BABA-89146CD4CB59}" dt="2023-12-13T13:52:52.543" v="1636" actId="1037"/>
          <ac:spMkLst>
            <pc:docMk/>
            <pc:sldMk cId="366271925" sldId="749"/>
            <ac:spMk id="87" creationId="{0E0BBBAB-323D-4C02-7695-6651847CD289}"/>
          </ac:spMkLst>
        </pc:spChg>
        <pc:spChg chg="add del mod">
          <ac:chgData name="Go Watanabe" userId="eca159047afb4479" providerId="LiveId" clId="{1B12EDCE-92D1-49D8-BABA-89146CD4CB59}" dt="2023-12-13T11:14:52.875" v="945" actId="478"/>
          <ac:spMkLst>
            <pc:docMk/>
            <pc:sldMk cId="366271925" sldId="749"/>
            <ac:spMk id="88" creationId="{774817ED-7D95-D1C1-FA62-FC3F8D3ED0F2}"/>
          </ac:spMkLst>
        </pc:spChg>
        <pc:spChg chg="add del mod">
          <ac:chgData name="Go Watanabe" userId="eca159047afb4479" providerId="LiveId" clId="{1B12EDCE-92D1-49D8-BABA-89146CD4CB59}" dt="2023-12-13T11:18:30.839" v="1045" actId="478"/>
          <ac:spMkLst>
            <pc:docMk/>
            <pc:sldMk cId="366271925" sldId="749"/>
            <ac:spMk id="89" creationId="{C276F02F-5CE1-A5D8-D22D-19B84C0AC85A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1" creationId="{BDE2CBFC-E6F1-5989-6AF1-29D91BC98D7B}"/>
          </ac:spMkLst>
        </pc:spChg>
        <pc:spChg chg="add mod">
          <ac:chgData name="Go Watanabe" userId="eca159047afb4479" providerId="LiveId" clId="{1B12EDCE-92D1-49D8-BABA-89146CD4CB59}" dt="2023-12-13T11:32:20.838" v="1304" actId="14100"/>
          <ac:spMkLst>
            <pc:docMk/>
            <pc:sldMk cId="366271925" sldId="749"/>
            <ac:spMk id="113" creationId="{56CE3BBB-E53E-2CAA-CFF4-8A70397290D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0" creationId="{89007E68-3AB0-CA9D-5494-9DE960DBC2F1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1" creationId="{3133A583-8F64-C265-35DA-24E0ECDB191B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2" creationId="{98980B40-B30E-67F9-E6A5-025A6FD27C30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3" creationId="{D37D5A71-5A11-6CB8-70C0-C0A28CC5333B}"/>
          </ac:spMkLst>
        </pc:spChg>
        <pc:picChg chg="add mod">
          <ac:chgData name="Go Watanabe" userId="eca159047afb4479" providerId="LiveId" clId="{1B12EDCE-92D1-49D8-BABA-89146CD4CB59}" dt="2023-12-13T11:31:37.425" v="1297" actId="1076"/>
          <ac:picMkLst>
            <pc:docMk/>
            <pc:sldMk cId="366271925" sldId="749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13T11:11:05.678" v="900" actId="478"/>
          <ac:cxnSpMkLst>
            <pc:docMk/>
            <pc:sldMk cId="366271925" sldId="749"/>
            <ac:cxnSpMk id="22" creationId="{1DB5B0EB-D010-4688-6DEE-01D84A98E94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30" creationId="{AFEDA28F-5D86-D914-F7A5-4D37F9DF8991}"/>
          </ac:cxnSpMkLst>
        </pc:cxnChg>
        <pc:cxnChg chg="add mod">
          <ac:chgData name="Go Watanabe" userId="eca159047afb4479" providerId="LiveId" clId="{1B12EDCE-92D1-49D8-BABA-89146CD4CB59}" dt="2023-12-13T11:55:27.290" v="1604" actId="14100"/>
          <ac:cxnSpMkLst>
            <pc:docMk/>
            <pc:sldMk cId="366271925" sldId="749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13T11:19:47.355" v="1081" actId="478"/>
          <ac:cxnSpMkLst>
            <pc:docMk/>
            <pc:sldMk cId="366271925" sldId="749"/>
            <ac:cxnSpMk id="47" creationId="{B1F26B70-5DA9-3B3E-6604-5FDA466E3D2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51" creationId="{82A185C7-F6CF-590A-9869-417052EB3328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3" creationId="{7FEFF45A-1A37-22E2-57D9-39A3E0C6B4E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6" creationId="{B6405544-24C9-E355-B89F-EBD233F1E36D}"/>
          </ac:cxnSpMkLst>
        </pc:cxnChg>
        <pc:cxnChg chg="add del mod">
          <ac:chgData name="Go Watanabe" userId="eca159047afb4479" providerId="LiveId" clId="{1B12EDCE-92D1-49D8-BABA-89146CD4CB59}" dt="2023-12-13T11:10:58.946" v="899" actId="478"/>
          <ac:cxnSpMkLst>
            <pc:docMk/>
            <pc:sldMk cId="366271925" sldId="749"/>
            <ac:cxnSpMk id="84" creationId="{72D304AD-A2F1-0A39-AEA0-2E91732282E9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0" creationId="{D536927E-0D26-A13E-58CC-108F10215A0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9" creationId="{634323F7-C37D-BBC2-4BA6-AF1C51A93B0F}"/>
          </ac:cxnSpMkLst>
        </pc:cxnChg>
        <pc:cxnChg chg="add mod">
          <ac:chgData name="Go Watanabe" userId="eca159047afb4479" providerId="LiveId" clId="{1B12EDCE-92D1-49D8-BABA-89146CD4CB59}" dt="2023-12-13T11:55:03.234" v="1600" actId="1076"/>
          <ac:cxnSpMkLst>
            <pc:docMk/>
            <pc:sldMk cId="366271925" sldId="749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26:40.780" v="2306" actId="14100"/>
        <pc:sldMkLst>
          <pc:docMk/>
          <pc:sldMk cId="3990548907" sldId="750"/>
        </pc:sldMkLst>
        <pc:spChg chg="mod">
          <ac:chgData name="Go Watanabe" userId="eca159047afb4479" providerId="LiveId" clId="{1B12EDCE-92D1-49D8-BABA-89146CD4CB59}" dt="2023-12-31T05:59:15.881" v="1745" actId="20577"/>
          <ac:spMkLst>
            <pc:docMk/>
            <pc:sldMk cId="3990548907" sldId="750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6" creationId="{42806C9E-C491-2AE7-DE44-49113397D94F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7" creationId="{B8161191-FA9D-4664-0604-A00EED4833CE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0" creationId="{6E0C36FE-2A0B-8383-580C-9EB287E2A15E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1" creationId="{5D52EF80-DAD7-3BA1-9883-1F37142A8347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" creationId="{E6CA4EB8-FD95-3A4A-C049-80AF3E58922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46" creationId="{9BDADCE0-44F9-7041-73F0-79A55173F9A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58" creationId="{F3270B35-4CB9-0CEA-A948-2C54AED28659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3:20.383" v="1995" actId="478"/>
          <ac:spMkLst>
            <pc:docMk/>
            <pc:sldMk cId="3990548907" sldId="750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5:05:44.134" v="1638" actId="478"/>
          <ac:spMkLst>
            <pc:docMk/>
            <pc:sldMk cId="3990548907" sldId="750"/>
            <ac:spMk id="113" creationId="{56CE3BBB-E53E-2CAA-CFF4-8A70397290D8}"/>
          </ac:spMkLst>
        </pc:spChg>
        <pc:spChg chg="mod">
          <ac:chgData name="Go Watanabe" userId="eca159047afb4479" providerId="LiveId" clId="{1B12EDCE-92D1-49D8-BABA-89146CD4CB59}" dt="2023-12-31T06:26:40.780" v="2306" actId="14100"/>
          <ac:spMkLst>
            <pc:docMk/>
            <pc:sldMk cId="3990548907" sldId="750"/>
            <ac:spMk id="120" creationId="{89007E68-3AB0-CA9D-5494-9DE960DBC2F1}"/>
          </ac:spMkLst>
        </pc:spChg>
        <pc:spChg chg="add del">
          <ac:chgData name="Go Watanabe" userId="eca159047afb4479" providerId="LiveId" clId="{1B12EDCE-92D1-49D8-BABA-89146CD4CB59}" dt="2023-12-31T06:04:50.426" v="1941" actId="478"/>
          <ac:spMkLst>
            <pc:docMk/>
            <pc:sldMk cId="3990548907" sldId="750"/>
            <ac:spMk id="121" creationId="{3133A583-8F64-C265-35DA-24E0ECDB191B}"/>
          </ac:spMkLst>
        </pc:spChg>
        <pc:spChg chg="add del">
          <ac:chgData name="Go Watanabe" userId="eca159047afb4479" providerId="LiveId" clId="{1B12EDCE-92D1-49D8-BABA-89146CD4CB59}" dt="2023-12-31T06:04:44.299" v="1939" actId="478"/>
          <ac:spMkLst>
            <pc:docMk/>
            <pc:sldMk cId="3990548907" sldId="750"/>
            <ac:spMk id="122" creationId="{98980B40-B30E-67F9-E6A5-025A6FD27C30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3" creationId="{D37D5A71-5A11-6CB8-70C0-C0A28CC5333B}"/>
          </ac:spMkLst>
        </pc:spChg>
        <pc:picChg chg="del">
          <ac:chgData name="Go Watanabe" userId="eca159047afb4479" providerId="LiveId" clId="{1B12EDCE-92D1-49D8-BABA-89146CD4CB59}" dt="2023-12-31T05:05:44.134" v="1638" actId="478"/>
          <ac:picMkLst>
            <pc:docMk/>
            <pc:sldMk cId="3990548907" sldId="750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31T06:13:07.979" v="1992" actId="478"/>
          <ac:cxnSpMkLst>
            <pc:docMk/>
            <pc:sldMk cId="3990548907" sldId="750"/>
            <ac:cxnSpMk id="22" creationId="{5D381D51-2F7A-6398-D2E1-7B1D86D88E71}"/>
          </ac:cxnSpMkLst>
        </pc:cxnChg>
        <pc:cxnChg chg="add mod">
          <ac:chgData name="Go Watanabe" userId="eca159047afb4479" providerId="LiveId" clId="{1B12EDCE-92D1-49D8-BABA-89146CD4CB59}" dt="2023-12-31T06:06:08.512" v="1948"/>
          <ac:cxnSpMkLst>
            <pc:docMk/>
            <pc:sldMk cId="3990548907" sldId="750"/>
            <ac:cxnSpMk id="23" creationId="{0E432118-7D8E-4FCF-7C5E-288A760B41BB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30" creationId="{AFEDA28F-5D86-D914-F7A5-4D37F9DF8991}"/>
          </ac:cxnSpMkLst>
        </pc:cxnChg>
        <pc:cxnChg chg="mod">
          <ac:chgData name="Go Watanabe" userId="eca159047afb4479" providerId="LiveId" clId="{1B12EDCE-92D1-49D8-BABA-89146CD4CB59}" dt="2023-12-31T06:10:22.907" v="1965" actId="14100"/>
          <ac:cxnSpMkLst>
            <pc:docMk/>
            <pc:sldMk cId="3990548907" sldId="750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51" creationId="{82A185C7-F6CF-590A-9869-417052EB3328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3" creationId="{7FEFF45A-1A37-22E2-57D9-39A3E0C6B4EF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0" creationId="{D536927E-0D26-A13E-58CC-108F10215A0F}"/>
          </ac:cxnSpMkLst>
        </pc:cxnChg>
        <pc:cxnChg chg="del mod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9" creationId="{634323F7-C37D-BBC2-4BA6-AF1C51A93B0F}"/>
          </ac:cxnSpMkLst>
        </pc:cxnChg>
        <pc:cxnChg chg="mod">
          <ac:chgData name="Go Watanabe" userId="eca159047afb4479" providerId="LiveId" clId="{1B12EDCE-92D1-49D8-BABA-89146CD4CB59}" dt="2023-12-31T05:59:35.201" v="1772" actId="1036"/>
          <ac:cxnSpMkLst>
            <pc:docMk/>
            <pc:sldMk cId="3990548907" sldId="750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26:13.880" v="2244" actId="1037"/>
        <pc:sldMkLst>
          <pc:docMk/>
          <pc:sldMk cId="3102108895" sldId="751"/>
        </pc:sldMkLst>
        <pc:spChg chg="mod">
          <ac:chgData name="Go Watanabe" userId="eca159047afb4479" providerId="LiveId" clId="{1B12EDCE-92D1-49D8-BABA-89146CD4CB59}" dt="2023-12-31T06:02:24.252" v="1848"/>
          <ac:spMkLst>
            <pc:docMk/>
            <pc:sldMk cId="3102108895" sldId="751"/>
            <ac:spMk id="3" creationId="{79468FCC-1970-3B75-D2F2-AC6BE873EA54}"/>
          </ac:spMkLst>
        </pc:spChg>
        <pc:spChg chg="del">
          <ac:chgData name="Go Watanabe" userId="eca159047afb4479" providerId="LiveId" clId="{1B12EDCE-92D1-49D8-BABA-89146CD4CB59}" dt="2023-12-31T06:17:06.992" v="2009" actId="478"/>
          <ac:spMkLst>
            <pc:docMk/>
            <pc:sldMk cId="3102108895" sldId="751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17:23.976" v="2019" actId="1035"/>
          <ac:spMkLst>
            <pc:docMk/>
            <pc:sldMk cId="3102108895" sldId="751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4:05.960" v="1998" actId="478"/>
          <ac:spMkLst>
            <pc:docMk/>
            <pc:sldMk cId="3102108895" sldId="751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10:47.564" v="1967" actId="478"/>
          <ac:spMkLst>
            <pc:docMk/>
            <pc:sldMk cId="3102108895" sldId="751"/>
            <ac:spMk id="120" creationId="{89007E68-3AB0-CA9D-5494-9DE960DBC2F1}"/>
          </ac:spMkLst>
        </pc:spChg>
        <pc:spChg chg="mod">
          <ac:chgData name="Go Watanabe" userId="eca159047afb4479" providerId="LiveId" clId="{1B12EDCE-92D1-49D8-BABA-89146CD4CB59}" dt="2023-12-31T06:26:13.880" v="2244" actId="1037"/>
          <ac:spMkLst>
            <pc:docMk/>
            <pc:sldMk cId="3102108895" sldId="751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10:44.900" v="1966" actId="478"/>
          <ac:spMkLst>
            <pc:docMk/>
            <pc:sldMk cId="3102108895" sldId="751"/>
            <ac:spMk id="122" creationId="{98980B40-B30E-67F9-E6A5-025A6FD27C30}"/>
          </ac:spMkLst>
        </pc:spChg>
        <pc:spChg chg="mod">
          <ac:chgData name="Go Watanabe" userId="eca159047afb4479" providerId="LiveId" clId="{1B12EDCE-92D1-49D8-BABA-89146CD4CB59}" dt="2023-12-31T06:17:16.310" v="2010" actId="14100"/>
          <ac:spMkLst>
            <pc:docMk/>
            <pc:sldMk cId="3102108895" sldId="751"/>
            <ac:spMk id="123" creationId="{D37D5A71-5A11-6CB8-70C0-C0A28CC5333B}"/>
          </ac:spMkLst>
        </pc:sp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5:37.326" v="1942" actId="478"/>
          <ac:cxnSpMkLst>
            <pc:docMk/>
            <pc:sldMk cId="3102108895" sldId="751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6" creationId="{B6405544-24C9-E355-B89F-EBD233F1E36D}"/>
          </ac:cxnSpMkLst>
        </pc:cxnChg>
        <pc:cxnChg chg="del mod">
          <ac:chgData name="Go Watanabe" userId="eca159047afb4479" providerId="LiveId" clId="{1B12EDCE-92D1-49D8-BABA-89146CD4CB59}" dt="2023-12-31T06:14:03.312" v="1997" actId="478"/>
          <ac:cxnSpMkLst>
            <pc:docMk/>
            <pc:sldMk cId="3102108895" sldId="751"/>
            <ac:cxnSpMk id="100" creationId="{D536927E-0D26-A13E-58CC-108F10215A0F}"/>
          </ac:cxnSpMkLst>
        </pc:cxnChg>
        <pc:cxnChg chg="mod">
          <ac:chgData name="Go Watanabe" userId="eca159047afb4479" providerId="LiveId" clId="{1B12EDCE-92D1-49D8-BABA-89146CD4CB59}" dt="2023-12-31T06:05:54.298" v="1945" actId="208"/>
          <ac:cxnSpMkLst>
            <pc:docMk/>
            <pc:sldMk cId="3102108895" sldId="751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32:51.162" v="2504" actId="14100"/>
        <pc:sldMkLst>
          <pc:docMk/>
          <pc:sldMk cId="1463496287" sldId="752"/>
        </pc:sldMkLst>
        <pc:spChg chg="mod">
          <ac:chgData name="Go Watanabe" userId="eca159047afb4479" providerId="LiveId" clId="{1B12EDCE-92D1-49D8-BABA-89146CD4CB59}" dt="2023-12-31T06:19:06.126" v="2021" actId="20577"/>
          <ac:spMkLst>
            <pc:docMk/>
            <pc:sldMk cId="1463496287" sldId="752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9:31.215" v="2026" actId="478"/>
          <ac:spMkLst>
            <pc:docMk/>
            <pc:sldMk cId="1463496287" sldId="752"/>
            <ac:spMk id="18" creationId="{F5FD62A3-4D8D-E7F1-C302-A725B53F616D}"/>
          </ac:spMkLst>
        </pc:spChg>
        <pc:spChg chg="add mod">
          <ac:chgData name="Go Watanabe" userId="eca159047afb4479" providerId="LiveId" clId="{1B12EDCE-92D1-49D8-BABA-89146CD4CB59}" dt="2023-12-31T06:27:29.539" v="2342" actId="14100"/>
          <ac:spMkLst>
            <pc:docMk/>
            <pc:sldMk cId="1463496287" sldId="752"/>
            <ac:spMk id="19" creationId="{3A1A1F37-0759-B5E7-01F0-D624BFB9923E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1:30.039" v="2480" actId="1035"/>
          <ac:spMkLst>
            <pc:docMk/>
            <pc:sldMk cId="1463496287" sldId="752"/>
            <ac:spMk id="91" creationId="{BDE2CBFC-E6F1-5989-6AF1-29D91BC98D7B}"/>
          </ac:spMkLst>
        </pc:spChg>
        <pc:spChg chg="del mod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1" creationId="{3133A583-8F64-C265-35DA-24E0ECDB191B}"/>
          </ac:spMkLst>
        </pc:spChg>
        <pc:spChg chg="del mod">
          <ac:chgData name="Go Watanabe" userId="eca159047afb4479" providerId="LiveId" clId="{1B12EDCE-92D1-49D8-BABA-89146CD4CB59}" dt="2023-12-31T06:19:27.826" v="2025" actId="478"/>
          <ac:spMkLst>
            <pc:docMk/>
            <pc:sldMk cId="1463496287" sldId="752"/>
            <ac:spMk id="122" creationId="{98980B40-B30E-67F9-E6A5-025A6FD27C30}"/>
          </ac:spMkLst>
        </pc:spChg>
        <pc:cxnChg chg="add mod">
          <ac:chgData name="Go Watanabe" userId="eca159047afb4479" providerId="LiveId" clId="{1B12EDCE-92D1-49D8-BABA-89146CD4CB59}" dt="2023-12-31T06:32:51.162" v="2504" actId="14100"/>
          <ac:cxnSpMkLst>
            <pc:docMk/>
            <pc:sldMk cId="1463496287" sldId="752"/>
            <ac:cxnSpMk id="2" creationId="{F29E1203-6EAC-CD0F-2F8A-93C4E9CB8411}"/>
          </ac:cxnSpMkLst>
        </pc:cxnChg>
        <pc:cxnChg chg="add mod">
          <ac:chgData name="Go Watanabe" userId="eca159047afb4479" providerId="LiveId" clId="{1B12EDCE-92D1-49D8-BABA-89146CD4CB59}" dt="2023-12-31T06:06:13.295" v="1950"/>
          <ac:cxnSpMkLst>
            <pc:docMk/>
            <pc:sldMk cId="1463496287" sldId="752"/>
            <ac:cxnSpMk id="13" creationId="{205ED25B-682C-B393-23A8-3B270634A7A7}"/>
          </ac:cxnSpMkLst>
        </pc:cxnChg>
        <pc:cxnChg chg="del mod">
          <ac:chgData name="Go Watanabe" userId="eca159047afb4479" providerId="LiveId" clId="{1B12EDCE-92D1-49D8-BABA-89146CD4CB59}" dt="2023-12-31T06:19:49.361" v="2035" actId="478"/>
          <ac:cxnSpMkLst>
            <pc:docMk/>
            <pc:sldMk cId="1463496287" sldId="752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8:19.585" v="1961" actId="478"/>
          <ac:cxnSpMkLst>
            <pc:docMk/>
            <pc:sldMk cId="1463496287" sldId="752"/>
            <ac:cxnSpMk id="34" creationId="{FE321BC9-0C87-1131-D45F-988D6E6D87E8}"/>
          </ac:cxnSpMkLst>
        </pc:cxnChg>
        <pc:cxnChg chg="mod">
          <ac:chgData name="Go Watanabe" userId="eca159047afb4479" providerId="LiveId" clId="{1B12EDCE-92D1-49D8-BABA-89146CD4CB59}" dt="2023-12-31T06:31:20.946" v="2476" actId="1035"/>
          <ac:cxnSpMkLst>
            <pc:docMk/>
            <pc:sldMk cId="1463496287" sldId="752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27.759" v="1964" actId="478"/>
          <ac:cxnSpMkLst>
            <pc:docMk/>
            <pc:sldMk cId="1463496287" sldId="752"/>
            <ac:cxnSpMk id="114" creationId="{4594FACF-3D8D-AF3A-05EC-10299080E080}"/>
          </ac:cxnSpMkLst>
        </pc:cxnChg>
      </pc:sldChg>
      <pc:sldChg chg="addSp delSp modSp add del mod">
        <pc:chgData name="Go Watanabe" userId="eca159047afb4479" providerId="LiveId" clId="{1B12EDCE-92D1-49D8-BABA-89146CD4CB59}" dt="2023-12-31T06:06:45.591" v="1955" actId="47"/>
        <pc:sldMkLst>
          <pc:docMk/>
          <pc:sldMk cId="38586798" sldId="753"/>
        </pc:sldMkLst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2" creationId="{DB09DB3E-1CF3-1E16-27D8-4A54920B3FD6}"/>
          </ac:cxnSpMkLst>
        </pc:cxnChg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13" creationId="{8FC90907-B235-E078-9A05-62C5A24748F7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9" creationId="{634323F7-C37D-BBC2-4BA6-AF1C51A93B0F}"/>
          </ac:cxnSpMkLst>
        </pc:cxnChg>
      </pc:sldChg>
      <pc:sldChg chg="addSp delSp modSp add mod">
        <pc:chgData name="Go Watanabe" userId="eca159047afb4479" providerId="LiveId" clId="{1B12EDCE-92D1-49D8-BABA-89146CD4CB59}" dt="2023-12-31T06:34:33.401" v="2564"/>
        <pc:sldMkLst>
          <pc:docMk/>
          <pc:sldMk cId="1692841262" sldId="754"/>
        </pc:sldMkLst>
        <pc:spChg chg="mod">
          <ac:chgData name="Go Watanabe" userId="eca159047afb4479" providerId="LiveId" clId="{1B12EDCE-92D1-49D8-BABA-89146CD4CB59}" dt="2023-12-31T06:04:05.047" v="1937"/>
          <ac:spMkLst>
            <pc:docMk/>
            <pc:sldMk cId="1692841262" sldId="754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31T06:12:20.235" v="1988" actId="14100"/>
          <ac:spMkLst>
            <pc:docMk/>
            <pc:sldMk cId="1692841262" sldId="754"/>
            <ac:spMk id="25" creationId="{85DBDA60-8473-3770-3C99-0AC27ED2CB4E}"/>
          </ac:spMkLst>
        </pc:spChg>
        <pc:spChg chg="add mod">
          <ac:chgData name="Go Watanabe" userId="eca159047afb4479" providerId="LiveId" clId="{1B12EDCE-92D1-49D8-BABA-89146CD4CB59}" dt="2023-12-31T06:34:05.131" v="2556" actId="207"/>
          <ac:spMkLst>
            <pc:docMk/>
            <pc:sldMk cId="1692841262" sldId="754"/>
            <ac:spMk id="31" creationId="{AA39C644-53E4-FF3D-3130-527C700322B4}"/>
          </ac:spMkLst>
        </pc:spChg>
        <pc:spChg chg="mod">
          <ac:chgData name="Go Watanabe" userId="eca159047afb4479" providerId="LiveId" clId="{1B12EDCE-92D1-49D8-BABA-89146CD4CB59}" dt="2023-12-31T06:34:33.401" v="2564"/>
          <ac:spMkLst>
            <pc:docMk/>
            <pc:sldMk cId="1692841262" sldId="754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34:17.157" v="2557" actId="478"/>
          <ac:spMkLst>
            <pc:docMk/>
            <pc:sldMk cId="1692841262" sldId="754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08:03.274" v="1957" actId="478"/>
          <ac:spMkLst>
            <pc:docMk/>
            <pc:sldMk cId="1692841262" sldId="754"/>
            <ac:spMk id="122" creationId="{98980B40-B30E-67F9-E6A5-025A6FD27C30}"/>
          </ac:spMkLst>
        </pc:sp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2" creationId="{054F4B6A-2155-7FD4-14F9-0D676F701518}"/>
          </ac:cxnSpMkLst>
        </pc:cxn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13" creationId="{3B54A9D4-5BA1-FE64-47E5-B6224F42126C}"/>
          </ac:cxnSpMkLst>
        </pc:cxnChg>
        <pc:cxnChg chg="add mod">
          <ac:chgData name="Go Watanabe" userId="eca159047afb4479" providerId="LiveId" clId="{1B12EDCE-92D1-49D8-BABA-89146CD4CB59}" dt="2023-12-31T06:12:30.730" v="1990" actId="208"/>
          <ac:cxnSpMkLst>
            <pc:docMk/>
            <pc:sldMk cId="1692841262" sldId="754"/>
            <ac:cxnSpMk id="19" creationId="{0751F14A-F5A8-35A7-AA78-7BA4496EAD6B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09" v="1959" actId="478"/>
          <ac:cxnSpMkLst>
            <pc:docMk/>
            <pc:sldMk cId="1692841262" sldId="754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34:46.189" v="2565"/>
        <pc:sldMkLst>
          <pc:docMk/>
          <pc:sldMk cId="1316568960" sldId="755"/>
        </pc:sldMkLst>
        <pc:spChg chg="mod">
          <ac:chgData name="Go Watanabe" userId="eca159047afb4479" providerId="LiveId" clId="{1B12EDCE-92D1-49D8-BABA-89146CD4CB59}" dt="2023-12-31T06:19:12.121" v="2022" actId="20577"/>
          <ac:spMkLst>
            <pc:docMk/>
            <pc:sldMk cId="1316568960" sldId="755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27:58.886" v="2393" actId="14100"/>
          <ac:spMkLst>
            <pc:docMk/>
            <pc:sldMk cId="1316568960" sldId="755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6:34:46.189" v="2565"/>
          <ac:spMkLst>
            <pc:docMk/>
            <pc:sldMk cId="1316568960" sldId="755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2:30.117" v="2502" actId="14100"/>
          <ac:spMkLst>
            <pc:docMk/>
            <pc:sldMk cId="1316568960" sldId="755"/>
            <ac:spMk id="91" creationId="{BDE2CBFC-E6F1-5989-6AF1-29D91BC98D7B}"/>
          </ac:spMkLst>
        </pc:spChg>
        <pc:spChg chg="mod">
          <ac:chgData name="Go Watanabe" userId="eca159047afb4479" providerId="LiveId" clId="{1B12EDCE-92D1-49D8-BABA-89146CD4CB59}" dt="2023-12-31T06:25:14.854" v="2187" actId="20577"/>
          <ac:spMkLst>
            <pc:docMk/>
            <pc:sldMk cId="1316568960" sldId="755"/>
            <ac:spMk id="122" creationId="{98980B40-B30E-67F9-E6A5-025A6FD27C30}"/>
          </ac:spMkLst>
        </pc:spChg>
        <pc:cxnChg chg="mod">
          <ac:chgData name="Go Watanabe" userId="eca159047afb4479" providerId="LiveId" clId="{1B12EDCE-92D1-49D8-BABA-89146CD4CB59}" dt="2023-12-31T06:32:35.829" v="2503" actId="14100"/>
          <ac:cxnSpMkLst>
            <pc:docMk/>
            <pc:sldMk cId="1316568960" sldId="755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24:35.666" v="2136" actId="14100"/>
          <ac:cxnSpMkLst>
            <pc:docMk/>
            <pc:sldMk cId="1316568960" sldId="755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4:28.596" v="2134" actId="478"/>
          <ac:cxnSpMkLst>
            <pc:docMk/>
            <pc:sldMk cId="1316568960" sldId="755"/>
            <ac:cxnSpMk id="51" creationId="{82A185C7-F6CF-590A-9869-417052EB3328}"/>
          </ac:cxnSpMkLst>
        </pc:cxnChg>
      </pc:sldChg>
      <pc:sldChg chg="delSp modSp add mod">
        <pc:chgData name="Go Watanabe" userId="eca159047afb4479" providerId="LiveId" clId="{1B12EDCE-92D1-49D8-BABA-89146CD4CB59}" dt="2023-12-31T06:31:50.697" v="2490" actId="1035"/>
        <pc:sldMkLst>
          <pc:docMk/>
          <pc:sldMk cId="665984637" sldId="756"/>
        </pc:sldMkLst>
        <pc:spChg chg="mod">
          <ac:chgData name="Go Watanabe" userId="eca159047afb4479" providerId="LiveId" clId="{1B12EDCE-92D1-49D8-BABA-89146CD4CB59}" dt="2023-12-31T06:21:46.920" v="2048" actId="20577"/>
          <ac:spMkLst>
            <pc:docMk/>
            <pc:sldMk cId="665984637" sldId="756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17" creationId="{DD93762A-9D34-B46F-A8CE-2FA6D2F4F522}"/>
          </ac:spMkLst>
        </pc:spChg>
        <pc:spChg chg="mod">
          <ac:chgData name="Go Watanabe" userId="eca159047afb4479" providerId="LiveId" clId="{1B12EDCE-92D1-49D8-BABA-89146CD4CB59}" dt="2023-12-31T06:26:55.865" v="2307" actId="122"/>
          <ac:spMkLst>
            <pc:docMk/>
            <pc:sldMk cId="665984637" sldId="756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23:14.880" v="2051" actId="478"/>
          <ac:spMkLst>
            <pc:docMk/>
            <pc:sldMk cId="665984637" sldId="756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91" creationId="{BDE2CBFC-E6F1-5989-6AF1-29D91BC98D7B}"/>
          </ac:spMkLst>
        </pc:spChg>
        <pc:cxnChg chg="del">
          <ac:chgData name="Go Watanabe" userId="eca159047afb4479" providerId="LiveId" clId="{1B12EDCE-92D1-49D8-BABA-89146CD4CB59}" dt="2023-12-31T06:23:12.548" v="2050" actId="478"/>
          <ac:cxnSpMkLst>
            <pc:docMk/>
            <pc:sldMk cId="665984637" sldId="756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31:50.697" v="2490" actId="1035"/>
          <ac:cxnSpMkLst>
            <pc:docMk/>
            <pc:sldMk cId="665984637" sldId="756"/>
            <ac:cxnSpMk id="51" creationId="{82A185C7-F6CF-590A-9869-417052EB3328}"/>
          </ac:cxnSpMkLst>
        </pc:cxnChg>
      </pc:sldChg>
      <pc:sldChg chg="addSp delSp modSp add mod ord">
        <pc:chgData name="Go Watanabe" userId="eca159047afb4479" providerId="LiveId" clId="{1B12EDCE-92D1-49D8-BABA-89146CD4CB59}" dt="2023-12-31T06:35:18.521" v="2567"/>
        <pc:sldMkLst>
          <pc:docMk/>
          <pc:sldMk cId="2559732343" sldId="757"/>
        </pc:sldMkLst>
        <pc:spChg chg="mod">
          <ac:chgData name="Go Watanabe" userId="eca159047afb4479" providerId="LiveId" clId="{1B12EDCE-92D1-49D8-BABA-89146CD4CB59}" dt="2023-12-31T06:21:06.647" v="2041" actId="20577"/>
          <ac:spMkLst>
            <pc:docMk/>
            <pc:sldMk cId="2559732343" sldId="757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29:07.747" v="2410" actId="14100"/>
          <ac:spMkLst>
            <pc:docMk/>
            <pc:sldMk cId="2559732343" sldId="757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30:16.625" v="2452" actId="1076"/>
          <ac:spMkLst>
            <pc:docMk/>
            <pc:sldMk cId="2559732343" sldId="757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29:47.765" v="2435" actId="20577"/>
          <ac:spMkLst>
            <pc:docMk/>
            <pc:sldMk cId="2559732343" sldId="757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29:18.912" v="2416" actId="14100"/>
          <ac:spMkLst>
            <pc:docMk/>
            <pc:sldMk cId="2559732343" sldId="757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29:57.750" v="2436" actId="478"/>
          <ac:spMkLst>
            <pc:docMk/>
            <pc:sldMk cId="2559732343" sldId="757"/>
            <ac:spMk id="122" creationId="{98980B40-B30E-67F9-E6A5-025A6FD27C30}"/>
          </ac:spMkLst>
        </pc:spChg>
        <pc:cxnChg chg="del">
          <ac:chgData name="Go Watanabe" userId="eca159047afb4479" providerId="LiveId" clId="{1B12EDCE-92D1-49D8-BABA-89146CD4CB59}" dt="2023-12-31T06:33:04.640" v="2507" actId="478"/>
          <ac:cxnSpMkLst>
            <pc:docMk/>
            <pc:sldMk cId="2559732343" sldId="757"/>
            <ac:cxnSpMk id="2" creationId="{F29E1203-6EAC-CD0F-2F8A-93C4E9CB8411}"/>
          </ac:cxnSpMkLst>
        </pc:cxnChg>
        <pc:cxnChg chg="add del mod">
          <ac:chgData name="Go Watanabe" userId="eca159047afb4479" providerId="LiveId" clId="{1B12EDCE-92D1-49D8-BABA-89146CD4CB59}" dt="2023-12-31T06:33:03.412" v="2506"/>
          <ac:cxnSpMkLst>
            <pc:docMk/>
            <pc:sldMk cId="2559732343" sldId="757"/>
            <ac:cxnSpMk id="24" creationId="{3CA2D340-788F-AAC1-AED3-ECA06EA970D0}"/>
          </ac:cxnSpMkLst>
        </pc:cxnChg>
        <pc:cxnChg chg="add mod">
          <ac:chgData name="Go Watanabe" userId="eca159047afb4479" providerId="LiveId" clId="{1B12EDCE-92D1-49D8-BABA-89146CD4CB59}" dt="2023-12-31T06:33:09.567" v="2508"/>
          <ac:cxnSpMkLst>
            <pc:docMk/>
            <pc:sldMk cId="2559732343" sldId="757"/>
            <ac:cxnSpMk id="25" creationId="{EC6DF448-EB0F-36BC-4BF5-183B4A540890}"/>
          </ac:cxnSpMkLst>
        </pc:cxnChg>
        <pc:cxnChg chg="mod">
          <ac:chgData name="Go Watanabe" userId="eca159047afb4479" providerId="LiveId" clId="{1B12EDCE-92D1-49D8-BABA-89146CD4CB59}" dt="2023-12-31T06:28:48.230" v="2396" actId="14100"/>
          <ac:cxnSpMkLst>
            <pc:docMk/>
            <pc:sldMk cId="2559732343" sldId="757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8:51.453" v="2397" actId="478"/>
          <ac:cxnSpMkLst>
            <pc:docMk/>
            <pc:sldMk cId="2559732343" sldId="757"/>
            <ac:cxnSpMk id="51" creationId="{82A185C7-F6CF-590A-9869-417052EB332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体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56CA15-FA52-44D9-8558-3C03FA1D9A44}"/>
              </a:ext>
            </a:extLst>
          </p:cNvPr>
          <p:cNvSpPr txBox="1"/>
          <p:nvPr userDrawn="1"/>
        </p:nvSpPr>
        <p:spPr>
          <a:xfrm>
            <a:off x="3300198" y="2442177"/>
            <a:ext cx="1943852" cy="11576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ACEB9B-91A2-4857-A02A-BFF2BCB8AE14}"/>
              </a:ext>
            </a:extLst>
          </p:cNvPr>
          <p:cNvSpPr txBox="1"/>
          <p:nvPr userDrawn="1"/>
        </p:nvSpPr>
        <p:spPr>
          <a:xfrm>
            <a:off x="7036098" y="3955280"/>
            <a:ext cx="222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network-1]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192.168.21.11-192.168.21.79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C67A3-0BF9-4875-87B9-E98B9C0AC618}"/>
              </a:ext>
            </a:extLst>
          </p:cNvPr>
          <p:cNvSpPr txBox="1"/>
          <p:nvPr userDrawn="1"/>
        </p:nvSpPr>
        <p:spPr>
          <a:xfrm>
            <a:off x="5604273" y="1001802"/>
            <a:ext cx="889489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3D38FF-802F-4023-B1F2-E503A903685D}"/>
              </a:ext>
            </a:extLst>
          </p:cNvPr>
          <p:cNvSpPr txBox="1"/>
          <p:nvPr userDrawn="1"/>
        </p:nvSpPr>
        <p:spPr>
          <a:xfrm>
            <a:off x="2082056" y="1041337"/>
            <a:ext cx="1039389" cy="2638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5F10B-1ECF-42A8-A3A7-1688D89EFC87}"/>
              </a:ext>
            </a:extLst>
          </p:cNvPr>
          <p:cNvSpPr txBox="1"/>
          <p:nvPr userDrawn="1"/>
        </p:nvSpPr>
        <p:spPr>
          <a:xfrm>
            <a:off x="3002920" y="1289798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56018-B15B-4F4F-AD77-BA6CB557D461}"/>
              </a:ext>
            </a:extLst>
          </p:cNvPr>
          <p:cNvSpPr txBox="1"/>
          <p:nvPr userDrawn="1"/>
        </p:nvSpPr>
        <p:spPr>
          <a:xfrm>
            <a:off x="316970" y="842782"/>
            <a:ext cx="1478212" cy="439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踏み台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(kubectl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もここから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019D2-7AE2-4AD0-BC7A-D9EBAA50F2DD}"/>
              </a:ext>
            </a:extLst>
          </p:cNvPr>
          <p:cNvSpPr txBox="1"/>
          <p:nvPr userDrawn="1"/>
        </p:nvSpPr>
        <p:spPr>
          <a:xfrm>
            <a:off x="9610380" y="1571704"/>
            <a:ext cx="19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10)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A9B809-B10A-48A4-BC19-243E39F9FDCA}"/>
              </a:ext>
            </a:extLst>
          </p:cNvPr>
          <p:cNvCxnSpPr>
            <a:cxnSpLocks/>
          </p:cNvCxnSpPr>
          <p:nvPr userDrawn="1"/>
        </p:nvCxnSpPr>
        <p:spPr>
          <a:xfrm>
            <a:off x="2923592" y="1545693"/>
            <a:ext cx="860245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31B544-14EC-4183-A3C0-6BE8CE926B58}"/>
              </a:ext>
            </a:extLst>
          </p:cNvPr>
          <p:cNvCxnSpPr>
            <a:cxnSpLocks/>
          </p:cNvCxnSpPr>
          <p:nvPr userDrawn="1"/>
        </p:nvCxnSpPr>
        <p:spPr>
          <a:xfrm>
            <a:off x="3035933" y="1320869"/>
            <a:ext cx="0" cy="22998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430EB3-599B-4220-9DC5-C801B8E7F23F}"/>
              </a:ext>
            </a:extLst>
          </p:cNvPr>
          <p:cNvSpPr txBox="1"/>
          <p:nvPr userDrawn="1"/>
        </p:nvSpPr>
        <p:spPr>
          <a:xfrm>
            <a:off x="592088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E102B2-10C4-48D5-8C94-90CA5C7C9C98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6646883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768038-355A-46CF-9AB4-8A2D634BBD25}"/>
              </a:ext>
            </a:extLst>
          </p:cNvPr>
          <p:cNvCxnSpPr>
            <a:cxnSpLocks/>
            <a:stCxn id="6" idx="2"/>
          </p:cNvCxnSpPr>
          <p:nvPr userDrawn="1"/>
        </p:nvCxnSpPr>
        <p:spPr>
          <a:xfrm>
            <a:off x="6049017" y="1352447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88861FB-7F2B-40CE-A56D-E539BA636E2F}"/>
              </a:ext>
            </a:extLst>
          </p:cNvPr>
          <p:cNvCxnSpPr>
            <a:cxnSpLocks/>
            <a:stCxn id="34" idx="2"/>
            <a:endCxn id="7" idx="0"/>
          </p:cNvCxnSpPr>
          <p:nvPr userDrawn="1"/>
        </p:nvCxnSpPr>
        <p:spPr>
          <a:xfrm>
            <a:off x="2598357" y="915232"/>
            <a:ext cx="3394" cy="1261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1647EF-6FD9-42C4-A8F0-1B5E943E63A5}"/>
              </a:ext>
            </a:extLst>
          </p:cNvPr>
          <p:cNvSpPr txBox="1"/>
          <p:nvPr userDrawn="1"/>
        </p:nvSpPr>
        <p:spPr>
          <a:xfrm>
            <a:off x="4891048" y="1859051"/>
            <a:ext cx="1332296" cy="442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VM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012CC4-DAA3-493A-A9ED-F3A6EF4D03CF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>
            <a:off x="5557196" y="2301163"/>
            <a:ext cx="0" cy="221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1E14D-008D-4AB8-9C16-ECDFA4D4503C}"/>
              </a:ext>
            </a:extLst>
          </p:cNvPr>
          <p:cNvSpPr txBox="1"/>
          <p:nvPr userDrawn="1"/>
        </p:nvSpPr>
        <p:spPr>
          <a:xfrm>
            <a:off x="5562353" y="1536622"/>
            <a:ext cx="140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.81 (Floating IP)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.82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DDCCD3-F513-4D8B-B5CF-1B639A2F1A65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5557196" y="1550852"/>
            <a:ext cx="0" cy="3081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AEC98C-7915-4FDD-9BD8-D86A991A3B5B}"/>
              </a:ext>
            </a:extLst>
          </p:cNvPr>
          <p:cNvCxnSpPr>
            <a:cxnSpLocks/>
          </p:cNvCxnSpPr>
          <p:nvPr userDrawn="1"/>
        </p:nvCxnSpPr>
        <p:spPr>
          <a:xfrm>
            <a:off x="2643674" y="4519248"/>
            <a:ext cx="888237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0977DE-E4E9-4B4F-9829-877A6540BFA5}"/>
              </a:ext>
            </a:extLst>
          </p:cNvPr>
          <p:cNvSpPr txBox="1"/>
          <p:nvPr userDrawn="1"/>
        </p:nvSpPr>
        <p:spPr>
          <a:xfrm>
            <a:off x="9293580" y="3959452"/>
            <a:ext cx="223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(Primary):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7334D7-0071-42A5-B720-EF97770D8A52}"/>
              </a:ext>
            </a:extLst>
          </p:cNvPr>
          <p:cNvSpPr txBox="1"/>
          <p:nvPr userDrawn="1"/>
        </p:nvSpPr>
        <p:spPr>
          <a:xfrm>
            <a:off x="759531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0C88BF-3CC7-4133-AEA1-D3FB51DB2563}"/>
              </a:ext>
            </a:extLst>
          </p:cNvPr>
          <p:cNvCxnSpPr>
            <a:cxnSpLocks/>
            <a:endCxn id="23" idx="0"/>
          </p:cNvCxnSpPr>
          <p:nvPr userDrawn="1"/>
        </p:nvCxnSpPr>
        <p:spPr>
          <a:xfrm>
            <a:off x="8321312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4BA5E-1188-4DB4-8F07-CA92F8606666}"/>
              </a:ext>
            </a:extLst>
          </p:cNvPr>
          <p:cNvSpPr txBox="1"/>
          <p:nvPr userDrawn="1"/>
        </p:nvSpPr>
        <p:spPr>
          <a:xfrm>
            <a:off x="8749130" y="1001802"/>
            <a:ext cx="1273122" cy="3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45CD1A-5236-407B-8BFB-1D93F239CEB2}"/>
              </a:ext>
            </a:extLst>
          </p:cNvPr>
          <p:cNvCxnSpPr>
            <a:cxnSpLocks/>
            <a:stCxn id="25" idx="2"/>
          </p:cNvCxnSpPr>
          <p:nvPr userDrawn="1"/>
        </p:nvCxnSpPr>
        <p:spPr>
          <a:xfrm flipH="1">
            <a:off x="9382872" y="1352442"/>
            <a:ext cx="2819" cy="193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C5A7B-E7CE-4F54-9516-C9E7C0D20F5B}"/>
              </a:ext>
            </a:extLst>
          </p:cNvPr>
          <p:cNvSpPr txBox="1"/>
          <p:nvPr userDrawn="1"/>
        </p:nvSpPr>
        <p:spPr>
          <a:xfrm>
            <a:off x="6055285" y="1320809"/>
            <a:ext cx="517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43624C-1A9D-4AB1-B04E-B2874A0458BF}"/>
              </a:ext>
            </a:extLst>
          </p:cNvPr>
          <p:cNvSpPr txBox="1"/>
          <p:nvPr userDrawn="1"/>
        </p:nvSpPr>
        <p:spPr>
          <a:xfrm>
            <a:off x="5561604" y="2294358"/>
            <a:ext cx="90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F922C4-D6DF-4939-94F7-A97C53C7A4EF}"/>
              </a:ext>
            </a:extLst>
          </p:cNvPr>
          <p:cNvSpPr txBox="1"/>
          <p:nvPr userDrawn="1"/>
        </p:nvSpPr>
        <p:spPr>
          <a:xfrm>
            <a:off x="5721904" y="5665500"/>
            <a:ext cx="112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or 3node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E4E023-63EC-4EE8-9F22-BB8ED7632340}"/>
              </a:ext>
            </a:extLst>
          </p:cNvPr>
          <p:cNvSpPr txBox="1"/>
          <p:nvPr userDrawn="1"/>
        </p:nvSpPr>
        <p:spPr>
          <a:xfrm>
            <a:off x="7548353" y="5660868"/>
            <a:ext cx="95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6A5739-90EF-449A-9CB3-A1F01425710C}"/>
              </a:ext>
            </a:extLst>
          </p:cNvPr>
          <p:cNvSpPr txBox="1"/>
          <p:nvPr userDrawn="1"/>
        </p:nvSpPr>
        <p:spPr>
          <a:xfrm>
            <a:off x="4810194" y="1658811"/>
            <a:ext cx="83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8E4B1C-DCDF-481B-8F9C-14C86C1C4E05}"/>
              </a:ext>
            </a:extLst>
          </p:cNvPr>
          <p:cNvSpPr txBox="1"/>
          <p:nvPr userDrawn="1"/>
        </p:nvSpPr>
        <p:spPr>
          <a:xfrm>
            <a:off x="8692260" y="842783"/>
            <a:ext cx="8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3241C-EB8F-454E-8B19-D15FFC5019AB}"/>
              </a:ext>
            </a:extLst>
          </p:cNvPr>
          <p:cNvSpPr txBox="1"/>
          <p:nvPr userDrawn="1"/>
        </p:nvSpPr>
        <p:spPr>
          <a:xfrm>
            <a:off x="3564991" y="996823"/>
            <a:ext cx="1606217" cy="3556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インフラ系サーバ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LDAP / DNS / NTP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A98E63-2328-41D3-88E2-93E3BD10546C}"/>
              </a:ext>
            </a:extLst>
          </p:cNvPr>
          <p:cNvSpPr txBox="1"/>
          <p:nvPr userDrawn="1"/>
        </p:nvSpPr>
        <p:spPr>
          <a:xfrm>
            <a:off x="2101755" y="669011"/>
            <a:ext cx="993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2E0C83C-C081-4CCC-A5E3-EBFD57462460}"/>
              </a:ext>
            </a:extLst>
          </p:cNvPr>
          <p:cNvCxnSpPr>
            <a:cxnSpLocks/>
            <a:stCxn id="33" idx="1"/>
            <a:endCxn id="7" idx="3"/>
          </p:cNvCxnSpPr>
          <p:nvPr userDrawn="1"/>
        </p:nvCxnSpPr>
        <p:spPr>
          <a:xfrm flipH="1" flipV="1">
            <a:off x="3121445" y="1173242"/>
            <a:ext cx="443546" cy="1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8AE16F-932F-41AD-9DE8-2D7785EC4B9E}"/>
              </a:ext>
            </a:extLst>
          </p:cNvPr>
          <p:cNvSpPr txBox="1"/>
          <p:nvPr userDrawn="1"/>
        </p:nvSpPr>
        <p:spPr>
          <a:xfrm>
            <a:off x="6646884" y="5665500"/>
            <a:ext cx="72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2C6EE8F-D149-48DB-AFC2-81D8DF3BA99E}"/>
              </a:ext>
            </a:extLst>
          </p:cNvPr>
          <p:cNvSpPr/>
          <p:nvPr userDrawn="1"/>
        </p:nvSpPr>
        <p:spPr>
          <a:xfrm>
            <a:off x="5694194" y="5370638"/>
            <a:ext cx="3507529" cy="1001712"/>
          </a:xfrm>
          <a:prstGeom prst="roundRect">
            <a:avLst>
              <a:gd name="adj" fmla="val 6636"/>
            </a:avLst>
          </a:prstGeom>
          <a:noFill/>
          <a:ln w="38100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Kubernetes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3BC699-9A7F-4009-991A-1DC8EA4B972D}"/>
              </a:ext>
            </a:extLst>
          </p:cNvPr>
          <p:cNvCxnSpPr>
            <a:cxnSpLocks/>
          </p:cNvCxnSpPr>
          <p:nvPr userDrawn="1"/>
        </p:nvCxnSpPr>
        <p:spPr>
          <a:xfrm>
            <a:off x="2796973" y="1305146"/>
            <a:ext cx="0" cy="321882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717D9F-5789-476F-8C0E-A7269BF109F6}"/>
              </a:ext>
            </a:extLst>
          </p:cNvPr>
          <p:cNvCxnSpPr>
            <a:cxnSpLocks/>
          </p:cNvCxnSpPr>
          <p:nvPr userDrawn="1"/>
        </p:nvCxnSpPr>
        <p:spPr>
          <a:xfrm>
            <a:off x="2519429" y="1305146"/>
            <a:ext cx="0" cy="43068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0C289D-8D27-42C1-9744-20C90A891E90}"/>
              </a:ext>
            </a:extLst>
          </p:cNvPr>
          <p:cNvCxnSpPr>
            <a:cxnSpLocks/>
          </p:cNvCxnSpPr>
          <p:nvPr userDrawn="1"/>
        </p:nvCxnSpPr>
        <p:spPr>
          <a:xfrm>
            <a:off x="2381459" y="5612026"/>
            <a:ext cx="914459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0881041-DDC1-433E-9619-6C6C9BCE3AD2}"/>
              </a:ext>
            </a:extLst>
          </p:cNvPr>
          <p:cNvSpPr txBox="1"/>
          <p:nvPr userDrawn="1"/>
        </p:nvSpPr>
        <p:spPr>
          <a:xfrm>
            <a:off x="7036098" y="4802074"/>
            <a:ext cx="2368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 network-2]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 192.168.22.11-192.168.22.200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78F4A5-9E3E-4684-B5DC-0384C58511B0}"/>
              </a:ext>
            </a:extLst>
          </p:cNvPr>
          <p:cNvSpPr txBox="1"/>
          <p:nvPr userDrawn="1"/>
        </p:nvSpPr>
        <p:spPr>
          <a:xfrm>
            <a:off x="9987473" y="5070673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192.168.22.0/24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22)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CA58D0F-5110-4B4E-8D92-5EEFBF2C02EB}"/>
              </a:ext>
            </a:extLst>
          </p:cNvPr>
          <p:cNvCxnSpPr>
            <a:cxnSpLocks/>
          </p:cNvCxnSpPr>
          <p:nvPr userDrawn="1"/>
        </p:nvCxnSpPr>
        <p:spPr>
          <a:xfrm>
            <a:off x="3415062" y="3609139"/>
            <a:ext cx="0" cy="9177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50BA52-D73D-4663-BFC2-EC821A2779E2}"/>
              </a:ext>
            </a:extLst>
          </p:cNvPr>
          <p:cNvSpPr txBox="1"/>
          <p:nvPr userDrawn="1"/>
        </p:nvSpPr>
        <p:spPr>
          <a:xfrm>
            <a:off x="2983622" y="3629676"/>
            <a:ext cx="105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vNIC#2 WL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44FBDB-C021-48D4-BC2F-BA40FBF19B00}"/>
              </a:ext>
            </a:extLst>
          </p:cNvPr>
          <p:cNvSpPr txBox="1"/>
          <p:nvPr userDrawn="1"/>
        </p:nvSpPr>
        <p:spPr>
          <a:xfrm>
            <a:off x="4163051" y="25941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WCP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F24BCE-78FC-4B9D-9670-7442F48DBDB8}"/>
              </a:ext>
            </a:extLst>
          </p:cNvPr>
          <p:cNvSpPr txBox="1"/>
          <p:nvPr userDrawn="1"/>
        </p:nvSpPr>
        <p:spPr>
          <a:xfrm>
            <a:off x="4371636" y="31014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TKC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80D3040-B81E-45B1-9831-10472C2EA8AA}"/>
              </a:ext>
            </a:extLst>
          </p:cNvPr>
          <p:cNvSpPr txBox="1"/>
          <p:nvPr userDrawn="1"/>
        </p:nvSpPr>
        <p:spPr>
          <a:xfrm>
            <a:off x="4282273" y="2900558"/>
            <a:ext cx="65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65120D-4E8A-4E17-8AF0-D6E29C607F9D}"/>
              </a:ext>
            </a:extLst>
          </p:cNvPr>
          <p:cNvSpPr txBox="1"/>
          <p:nvPr userDrawn="1"/>
        </p:nvSpPr>
        <p:spPr>
          <a:xfrm>
            <a:off x="4706585" y="3412515"/>
            <a:ext cx="9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.129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0E0B03A-0EE9-4034-B84C-6A68F538215A}"/>
              </a:ext>
            </a:extLst>
          </p:cNvPr>
          <p:cNvCxnSpPr>
            <a:cxnSpLocks/>
          </p:cNvCxnSpPr>
          <p:nvPr userDrawn="1"/>
        </p:nvCxnSpPr>
        <p:spPr>
          <a:xfrm>
            <a:off x="3435374" y="1552783"/>
            <a:ext cx="0" cy="8893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20D856-FD83-4628-8DC1-65208D1FFC1F}"/>
              </a:ext>
            </a:extLst>
          </p:cNvPr>
          <p:cNvSpPr txBox="1"/>
          <p:nvPr userDrawn="1"/>
        </p:nvSpPr>
        <p:spPr>
          <a:xfrm>
            <a:off x="2470630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00C177-311F-4162-BF0D-8B5E6F65552E}"/>
              </a:ext>
            </a:extLst>
          </p:cNvPr>
          <p:cNvSpPr txBox="1"/>
          <p:nvPr userDrawn="1"/>
        </p:nvSpPr>
        <p:spPr>
          <a:xfrm>
            <a:off x="2757504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8B40E-892F-4398-A4C7-75DF5A743467}"/>
              </a:ext>
            </a:extLst>
          </p:cNvPr>
          <p:cNvSpPr txBox="1"/>
          <p:nvPr userDrawn="1"/>
        </p:nvSpPr>
        <p:spPr>
          <a:xfrm>
            <a:off x="9395027" y="1337063"/>
            <a:ext cx="139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637E90-60BE-44F0-A152-5E521E7D6687}"/>
              </a:ext>
            </a:extLst>
          </p:cNvPr>
          <p:cNvSpPr txBox="1"/>
          <p:nvPr userDrawn="1"/>
        </p:nvSpPr>
        <p:spPr>
          <a:xfrm>
            <a:off x="3435373" y="1922871"/>
            <a:ext cx="1762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vNIC#1 MGMT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(Dataplane API Port)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E38A73-6F06-4E88-90DB-AADBDE02E257}"/>
              </a:ext>
            </a:extLst>
          </p:cNvPr>
          <p:cNvSpPr txBox="1"/>
          <p:nvPr userDrawn="1"/>
        </p:nvSpPr>
        <p:spPr>
          <a:xfrm>
            <a:off x="3578168" y="679024"/>
            <a:ext cx="20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Home-Lab Infra Network: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192.168.1.0/24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E2EC6A-8664-46F7-81BF-6B96DAB29B01}"/>
              </a:ext>
            </a:extLst>
          </p:cNvPr>
          <p:cNvCxnSpPr>
            <a:cxnSpLocks/>
          </p:cNvCxnSpPr>
          <p:nvPr userDrawn="1"/>
        </p:nvCxnSpPr>
        <p:spPr>
          <a:xfrm>
            <a:off x="209846" y="6661014"/>
            <a:ext cx="1131620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010AB1-B709-404E-B14F-D60F79C7C1D7}"/>
              </a:ext>
            </a:extLst>
          </p:cNvPr>
          <p:cNvSpPr txBox="1"/>
          <p:nvPr userDrawn="1"/>
        </p:nvSpPr>
        <p:spPr>
          <a:xfrm>
            <a:off x="9987473" y="6115976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Frontend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23)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216DD4-8B74-4D05-8091-A4F44C971D1D}"/>
              </a:ext>
            </a:extLst>
          </p:cNvPr>
          <p:cNvCxnSpPr>
            <a:cxnSpLocks/>
          </p:cNvCxnSpPr>
          <p:nvPr userDrawn="1"/>
        </p:nvCxnSpPr>
        <p:spPr>
          <a:xfrm flipH="1">
            <a:off x="4129867" y="3618542"/>
            <a:ext cx="6674" cy="3042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159A596-C480-4441-82BC-275C88EF9168}"/>
              </a:ext>
            </a:extLst>
          </p:cNvPr>
          <p:cNvCxnSpPr>
            <a:cxnSpLocks/>
          </p:cNvCxnSpPr>
          <p:nvPr userDrawn="1"/>
        </p:nvCxnSpPr>
        <p:spPr>
          <a:xfrm flipH="1">
            <a:off x="2253715" y="1304943"/>
            <a:ext cx="1" cy="536503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16E683-AC1F-48D8-9612-40A6306AD338}"/>
              </a:ext>
            </a:extLst>
          </p:cNvPr>
          <p:cNvSpPr txBox="1"/>
          <p:nvPr userDrawn="1"/>
        </p:nvSpPr>
        <p:spPr>
          <a:xfrm>
            <a:off x="213048" y="5564022"/>
            <a:ext cx="25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192.168.23.128/25 (.128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.191)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443964-5210-4B0E-B2D3-838487E33D5E}"/>
              </a:ext>
            </a:extLst>
          </p:cNvPr>
          <p:cNvSpPr txBox="1"/>
          <p:nvPr userDrawn="1"/>
        </p:nvSpPr>
        <p:spPr>
          <a:xfrm>
            <a:off x="209845" y="6103810"/>
            <a:ext cx="332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192.168.23.128-192.168.23.191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FFB2D44-ABD6-44AE-8ACF-843349D61E99}"/>
              </a:ext>
            </a:extLst>
          </p:cNvPr>
          <p:cNvCxnSpPr>
            <a:cxnSpLocks/>
          </p:cNvCxnSpPr>
          <p:nvPr userDrawn="1"/>
        </p:nvCxnSpPr>
        <p:spPr>
          <a:xfrm>
            <a:off x="4277943" y="2900558"/>
            <a:ext cx="1" cy="376045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FD6305-9A10-46F2-9EF5-A06A24391889}"/>
              </a:ext>
            </a:extLst>
          </p:cNvPr>
          <p:cNvCxnSpPr>
            <a:cxnSpLocks/>
          </p:cNvCxnSpPr>
          <p:nvPr userDrawn="1"/>
        </p:nvCxnSpPr>
        <p:spPr>
          <a:xfrm>
            <a:off x="4567543" y="3429000"/>
            <a:ext cx="0" cy="323201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9BD35C-9844-4227-81C5-0CFDB52B2AF6}"/>
              </a:ext>
            </a:extLst>
          </p:cNvPr>
          <p:cNvSpPr txBox="1"/>
          <p:nvPr userDrawn="1"/>
        </p:nvSpPr>
        <p:spPr>
          <a:xfrm>
            <a:off x="3673258" y="4039501"/>
            <a:ext cx="11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vNIC#3 Front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AEC9DE-DBEC-4D94-A56A-A639C96A82D6}"/>
              </a:ext>
            </a:extLst>
          </p:cNvPr>
          <p:cNvSpPr txBox="1"/>
          <p:nvPr userDrawn="1"/>
        </p:nvSpPr>
        <p:spPr>
          <a:xfrm>
            <a:off x="7302034" y="1015707"/>
            <a:ext cx="1158264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8BFD033-7B84-4D7D-8D8F-3B6A0F87A25D}"/>
              </a:ext>
            </a:extLst>
          </p:cNvPr>
          <p:cNvCxnSpPr>
            <a:cxnSpLocks/>
            <a:stCxn id="64" idx="2"/>
          </p:cNvCxnSpPr>
          <p:nvPr userDrawn="1"/>
        </p:nvCxnSpPr>
        <p:spPr>
          <a:xfrm flipH="1">
            <a:off x="7859190" y="1366352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3776E0-1D29-41A1-84EB-6BABBF6E810A}"/>
              </a:ext>
            </a:extLst>
          </p:cNvPr>
          <p:cNvSpPr txBox="1"/>
          <p:nvPr userDrawn="1"/>
        </p:nvSpPr>
        <p:spPr>
          <a:xfrm>
            <a:off x="7861070" y="1325956"/>
            <a:ext cx="69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EFC939F-4049-4A21-A1DB-87C0FD9CFFC2}"/>
              </a:ext>
            </a:extLst>
          </p:cNvPr>
          <p:cNvCxnSpPr>
            <a:cxnSpLocks/>
            <a:stCxn id="7" idx="1"/>
            <a:endCxn id="9" idx="3"/>
          </p:cNvCxnSpPr>
          <p:nvPr userDrawn="1"/>
        </p:nvCxnSpPr>
        <p:spPr>
          <a:xfrm flipH="1" flipV="1">
            <a:off x="1795182" y="1062573"/>
            <a:ext cx="286874" cy="110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4CADCEF-DFFD-425F-88F0-CDE2FD7704C5}"/>
              </a:ext>
            </a:extLst>
          </p:cNvPr>
          <p:cNvSpPr txBox="1"/>
          <p:nvPr userDrawn="1"/>
        </p:nvSpPr>
        <p:spPr>
          <a:xfrm>
            <a:off x="2200092" y="1290235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1EC9C4C-D76B-4653-85CE-A40E153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67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9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D556AEC-FC30-57C2-0444-B7421AE6974F}"/>
              </a:ext>
            </a:extLst>
          </p:cNvPr>
          <p:cNvSpPr/>
          <p:nvPr/>
        </p:nvSpPr>
        <p:spPr>
          <a:xfrm>
            <a:off x="1142998" y="4154066"/>
            <a:ext cx="5135875" cy="12845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1FDEB41-13C3-A902-2474-6620707F9718}"/>
              </a:ext>
            </a:extLst>
          </p:cNvPr>
          <p:cNvSpPr/>
          <p:nvPr/>
        </p:nvSpPr>
        <p:spPr>
          <a:xfrm>
            <a:off x="2293655" y="2948779"/>
            <a:ext cx="4141869" cy="1151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B0A97EB-E566-07B8-E93E-CB5A5CC0E8B0}"/>
              </a:ext>
            </a:extLst>
          </p:cNvPr>
          <p:cNvSpPr txBox="1"/>
          <p:nvPr/>
        </p:nvSpPr>
        <p:spPr>
          <a:xfrm>
            <a:off x="218501" y="1241865"/>
            <a:ext cx="1928956" cy="1396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D88B2FD-7ED5-F9EA-5A3D-30A75D334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A31D019-E9DD-D144-8C38-8727F7FF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ESXi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Nested Nutanix CE VM </a:t>
            </a:r>
            <a:r>
              <a:rPr kumimoji="1" lang="ja-JP" altLang="en-US" dirty="0"/>
              <a:t>を作成してみる。（</a:t>
            </a:r>
            <a:r>
              <a:rPr kumimoji="1" lang="en-US" altLang="ja-JP" dirty="0"/>
              <a:t>PowerCLI </a:t>
            </a:r>
            <a:r>
              <a:rPr kumimoji="1" lang="ja-JP" altLang="en-US" dirty="0"/>
              <a:t>版）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D6266-F3CA-C687-7DFB-1D497EBC955A}"/>
              </a:ext>
            </a:extLst>
          </p:cNvPr>
          <p:cNvSpPr txBox="1"/>
          <p:nvPr/>
        </p:nvSpPr>
        <p:spPr>
          <a:xfrm>
            <a:off x="3565880" y="944935"/>
            <a:ext cx="1031129" cy="458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306F620-9723-E9AC-6C11-3415CCA3E0B1}"/>
              </a:ext>
            </a:extLst>
          </p:cNvPr>
          <p:cNvSpPr/>
          <p:nvPr/>
        </p:nvSpPr>
        <p:spPr>
          <a:xfrm>
            <a:off x="3565880" y="1442515"/>
            <a:ext cx="1031129" cy="370519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5F50C215-4132-8D2C-5324-DBA6AE7F16C5}"/>
              </a:ext>
            </a:extLst>
          </p:cNvPr>
          <p:cNvSpPr/>
          <p:nvPr/>
        </p:nvSpPr>
        <p:spPr>
          <a:xfrm>
            <a:off x="2394588" y="3473256"/>
            <a:ext cx="2726052" cy="499564"/>
          </a:xfrm>
          <a:prstGeom prst="cube">
            <a:avLst>
              <a:gd name="adj" fmla="val 173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1DC1ECB5-CB2D-654E-C001-BBE239E5BFBE}"/>
              </a:ext>
            </a:extLst>
          </p:cNvPr>
          <p:cNvSpPr/>
          <p:nvPr/>
        </p:nvSpPr>
        <p:spPr>
          <a:xfrm>
            <a:off x="1142999" y="5512605"/>
            <a:ext cx="5135874" cy="499564"/>
          </a:xfrm>
          <a:prstGeom prst="cube">
            <a:avLst>
              <a:gd name="adj" fmla="val 1731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物理マシン（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D9EB3B-F6AA-4C07-5D98-A58D628D67E5}"/>
              </a:ext>
            </a:extLst>
          </p:cNvPr>
          <p:cNvSpPr txBox="1"/>
          <p:nvPr/>
        </p:nvSpPr>
        <p:spPr>
          <a:xfrm>
            <a:off x="1709754" y="4212793"/>
            <a:ext cx="2824844" cy="115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vSwitch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EE36D2-C121-E289-E25E-C755DA74142F}"/>
              </a:ext>
            </a:extLst>
          </p:cNvPr>
          <p:cNvSpPr txBox="1"/>
          <p:nvPr/>
        </p:nvSpPr>
        <p:spPr>
          <a:xfrm>
            <a:off x="1839007" y="4461245"/>
            <a:ext cx="2571750" cy="4785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PG-Nested-Hypervisor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Trunk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直方体 17">
            <a:extLst>
              <a:ext uri="{FF2B5EF4-FFF2-40B4-BE49-F238E27FC236}">
                <a16:creationId xmlns:a16="http://schemas.microsoft.com/office/drawing/2014/main" id="{ABA7DC51-7AA0-6B7A-1EB9-D290A0FF4094}"/>
              </a:ext>
            </a:extLst>
          </p:cNvPr>
          <p:cNvSpPr/>
          <p:nvPr/>
        </p:nvSpPr>
        <p:spPr>
          <a:xfrm>
            <a:off x="2512152" y="3705335"/>
            <a:ext cx="656029" cy="302270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7688DAD2-7A32-07D6-7782-F08608063849}"/>
              </a:ext>
            </a:extLst>
          </p:cNvPr>
          <p:cNvSpPr/>
          <p:nvPr/>
        </p:nvSpPr>
        <p:spPr>
          <a:xfrm>
            <a:off x="2394588" y="3168672"/>
            <a:ext cx="2726051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08EC8E3-1121-7899-B2CC-E55E2F0993EF}"/>
              </a:ext>
            </a:extLst>
          </p:cNvPr>
          <p:cNvSpPr/>
          <p:nvPr/>
        </p:nvSpPr>
        <p:spPr>
          <a:xfrm>
            <a:off x="6701083" y="5577692"/>
            <a:ext cx="4972639" cy="902185"/>
          </a:xfrm>
          <a:prstGeom prst="wedgeRectCallout">
            <a:avLst>
              <a:gd name="adj1" fmla="val -58923"/>
              <a:gd name="adj2" fmla="val -3288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論理コア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物理メモリ：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32GB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7.0 U3 / vCenter 7.0 U3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データストア： ローカル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SSD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に作成した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VMFS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（容量は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1TB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弱）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C990178B-43FD-CE8D-C7F1-460F23B81CCE}"/>
              </a:ext>
            </a:extLst>
          </p:cNvPr>
          <p:cNvSpPr/>
          <p:nvPr/>
        </p:nvSpPr>
        <p:spPr>
          <a:xfrm>
            <a:off x="4843333" y="4850732"/>
            <a:ext cx="1714909" cy="504839"/>
          </a:xfrm>
          <a:prstGeom prst="wedgeRectCallout">
            <a:avLst>
              <a:gd name="adj1" fmla="val -65583"/>
              <a:gd name="adj2" fmla="val -3308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無差別モード： 承諾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偽装転送： 承諾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FEC8BD9C-17D2-D608-9931-96E6218AB74D}"/>
              </a:ext>
            </a:extLst>
          </p:cNvPr>
          <p:cNvSpPr/>
          <p:nvPr/>
        </p:nvSpPr>
        <p:spPr>
          <a:xfrm>
            <a:off x="6701083" y="4105727"/>
            <a:ext cx="5344000" cy="1317832"/>
          </a:xfrm>
          <a:prstGeom prst="wedgeRectCallout">
            <a:avLst>
              <a:gd name="adj1" fmla="val -57070"/>
              <a:gd name="adj2" fmla="val -4930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互換対象：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7.0 U2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以降（仮想マシン ハードウェア バージョン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ファミリ：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バージョン：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CentOS 7 (64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ビット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ハードウェア アシストによる仮想化をゲスト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に公開： 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メモリ：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20GB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E53A669-C2B4-2699-1EBC-E0DA892748F4}"/>
              </a:ext>
            </a:extLst>
          </p:cNvPr>
          <p:cNvCxnSpPr>
            <a:cxnSpLocks/>
          </p:cNvCxnSpPr>
          <p:nvPr/>
        </p:nvCxnSpPr>
        <p:spPr>
          <a:xfrm>
            <a:off x="2848776" y="4008722"/>
            <a:ext cx="0" cy="437283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直方体 26">
            <a:extLst>
              <a:ext uri="{FF2B5EF4-FFF2-40B4-BE49-F238E27FC236}">
                <a16:creationId xmlns:a16="http://schemas.microsoft.com/office/drawing/2014/main" id="{8AF7130C-1922-B1F5-6058-B28DA0C9BB12}"/>
              </a:ext>
            </a:extLst>
          </p:cNvPr>
          <p:cNvSpPr/>
          <p:nvPr/>
        </p:nvSpPr>
        <p:spPr>
          <a:xfrm>
            <a:off x="3052861" y="5807494"/>
            <a:ext cx="826817" cy="381880"/>
          </a:xfrm>
          <a:prstGeom prst="cub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CCCEC53-FFD5-2415-F400-4B8A72298418}"/>
              </a:ext>
            </a:extLst>
          </p:cNvPr>
          <p:cNvCxnSpPr>
            <a:cxnSpLocks/>
          </p:cNvCxnSpPr>
          <p:nvPr/>
        </p:nvCxnSpPr>
        <p:spPr>
          <a:xfrm flipH="1">
            <a:off x="231458" y="6398310"/>
            <a:ext cx="604741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01CFFC4-BD39-568F-6B03-7A5469A9D7DF}"/>
              </a:ext>
            </a:extLst>
          </p:cNvPr>
          <p:cNvCxnSpPr>
            <a:cxnSpLocks/>
          </p:cNvCxnSpPr>
          <p:nvPr/>
        </p:nvCxnSpPr>
        <p:spPr>
          <a:xfrm flipV="1">
            <a:off x="419834" y="2638161"/>
            <a:ext cx="0" cy="3760149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38650D6-40A6-C166-42B8-FB754996F79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466270" y="6189374"/>
            <a:ext cx="0" cy="208936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5340E62-FF4B-3DA7-D295-4E1EA70B972A}"/>
              </a:ext>
            </a:extLst>
          </p:cNvPr>
          <p:cNvSpPr txBox="1"/>
          <p:nvPr/>
        </p:nvSpPr>
        <p:spPr>
          <a:xfrm>
            <a:off x="1842512" y="4985535"/>
            <a:ext cx="2571750" cy="2843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Uplink (Trunk)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7131708-4CF8-F47F-0B2D-360D329E4145}"/>
              </a:ext>
            </a:extLst>
          </p:cNvPr>
          <p:cNvCxnSpPr>
            <a:cxnSpLocks/>
          </p:cNvCxnSpPr>
          <p:nvPr/>
        </p:nvCxnSpPr>
        <p:spPr>
          <a:xfrm>
            <a:off x="3466270" y="5259251"/>
            <a:ext cx="0" cy="559818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4BA2C9E-E69F-5F27-9536-DBBC869623BF}"/>
              </a:ext>
            </a:extLst>
          </p:cNvPr>
          <p:cNvSpPr txBox="1"/>
          <p:nvPr/>
        </p:nvSpPr>
        <p:spPr>
          <a:xfrm>
            <a:off x="2392199" y="1971603"/>
            <a:ext cx="3459960" cy="9021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DC4D7E-348D-3E6F-5898-17F701FD9D8B}"/>
              </a:ext>
            </a:extLst>
          </p:cNvPr>
          <p:cNvSpPr txBox="1"/>
          <p:nvPr/>
        </p:nvSpPr>
        <p:spPr>
          <a:xfrm>
            <a:off x="3549118" y="2245946"/>
            <a:ext cx="1993247" cy="262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C188F3-30CE-E02C-4F0A-D8F3516DE0D0}"/>
              </a:ext>
            </a:extLst>
          </p:cNvPr>
          <p:cNvSpPr txBox="1"/>
          <p:nvPr/>
        </p:nvSpPr>
        <p:spPr>
          <a:xfrm>
            <a:off x="3547369" y="2557136"/>
            <a:ext cx="991522" cy="2648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Uplink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C57C3A1-C687-1FD0-1D08-1C0FEF6883BF}"/>
              </a:ext>
            </a:extLst>
          </p:cNvPr>
          <p:cNvSpPr txBox="1"/>
          <p:nvPr/>
        </p:nvSpPr>
        <p:spPr>
          <a:xfrm>
            <a:off x="2496929" y="3143613"/>
            <a:ext cx="559688" cy="291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CA3DBD2-FD34-EBF8-82C5-E5D5DC4C74FC}"/>
              </a:ext>
            </a:extLst>
          </p:cNvPr>
          <p:cNvCxnSpPr>
            <a:cxnSpLocks/>
          </p:cNvCxnSpPr>
          <p:nvPr/>
        </p:nvCxnSpPr>
        <p:spPr>
          <a:xfrm>
            <a:off x="4066066" y="1813034"/>
            <a:ext cx="0" cy="432912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直方体 51">
            <a:extLst>
              <a:ext uri="{FF2B5EF4-FFF2-40B4-BE49-F238E27FC236}">
                <a16:creationId xmlns:a16="http://schemas.microsoft.com/office/drawing/2014/main" id="{6D7C5067-9F15-9B9B-7CFB-75705F296C3B}"/>
              </a:ext>
            </a:extLst>
          </p:cNvPr>
          <p:cNvSpPr/>
          <p:nvPr/>
        </p:nvSpPr>
        <p:spPr>
          <a:xfrm>
            <a:off x="4775722" y="1442514"/>
            <a:ext cx="1076438" cy="391823"/>
          </a:xfrm>
          <a:prstGeom prst="cube">
            <a:avLst>
              <a:gd name="adj" fmla="val 173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9578CC8-53BD-E843-3525-1F63B9CB1BE4}"/>
              </a:ext>
            </a:extLst>
          </p:cNvPr>
          <p:cNvCxnSpPr>
            <a:cxnSpLocks/>
          </p:cNvCxnSpPr>
          <p:nvPr/>
        </p:nvCxnSpPr>
        <p:spPr>
          <a:xfrm>
            <a:off x="5245344" y="1819249"/>
            <a:ext cx="0" cy="426697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9FDF704-C550-FF1B-E3E1-DD2DAC664FF1}"/>
              </a:ext>
            </a:extLst>
          </p:cNvPr>
          <p:cNvSpPr txBox="1"/>
          <p:nvPr/>
        </p:nvSpPr>
        <p:spPr>
          <a:xfrm>
            <a:off x="2504299" y="2249130"/>
            <a:ext cx="991522" cy="2591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endParaRPr kumimoji="1" lang="ja-JP" altLang="en-US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19FF62A-0D8A-E50E-1081-B87B4F32F140}"/>
              </a:ext>
            </a:extLst>
          </p:cNvPr>
          <p:cNvCxnSpPr>
            <a:cxnSpLocks/>
          </p:cNvCxnSpPr>
          <p:nvPr/>
        </p:nvCxnSpPr>
        <p:spPr>
          <a:xfrm>
            <a:off x="2776773" y="2508314"/>
            <a:ext cx="0" cy="635299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4367D43-12C0-BF05-ABD6-830280476F0A}"/>
              </a:ext>
            </a:extLst>
          </p:cNvPr>
          <p:cNvSpPr txBox="1"/>
          <p:nvPr/>
        </p:nvSpPr>
        <p:spPr>
          <a:xfrm>
            <a:off x="1061493" y="2171311"/>
            <a:ext cx="1002707" cy="37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2CDC97E-D502-0615-354A-121321279A69}"/>
              </a:ext>
            </a:extLst>
          </p:cNvPr>
          <p:cNvSpPr txBox="1"/>
          <p:nvPr/>
        </p:nvSpPr>
        <p:spPr>
          <a:xfrm>
            <a:off x="320768" y="1362086"/>
            <a:ext cx="1449924" cy="732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NEXT Community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Login </a:t>
            </a:r>
          </a:p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E53352C-230B-3636-67D6-D0BB5FEB7DEE}"/>
              </a:ext>
            </a:extLst>
          </p:cNvPr>
          <p:cNvSpPr txBox="1"/>
          <p:nvPr/>
        </p:nvSpPr>
        <p:spPr>
          <a:xfrm>
            <a:off x="408490" y="2707157"/>
            <a:ext cx="1831166" cy="4995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への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初回ログインで必要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DFAFDAAD-74F3-06CC-899D-6A98FC87ABB0}"/>
              </a:ext>
            </a:extLst>
          </p:cNvPr>
          <p:cNvSpPr/>
          <p:nvPr/>
        </p:nvSpPr>
        <p:spPr>
          <a:xfrm>
            <a:off x="5294596" y="3010784"/>
            <a:ext cx="984283" cy="1026455"/>
          </a:xfrm>
          <a:prstGeom prst="wedgeRectCallout">
            <a:avLst>
              <a:gd name="adj1" fmla="val -68122"/>
              <a:gd name="adj2" fmla="val 7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直方体 72">
            <a:extLst>
              <a:ext uri="{FF2B5EF4-FFF2-40B4-BE49-F238E27FC236}">
                <a16:creationId xmlns:a16="http://schemas.microsoft.com/office/drawing/2014/main" id="{EF78106F-A166-1888-E3B2-CC29DC00D59A}"/>
              </a:ext>
            </a:extLst>
          </p:cNvPr>
          <p:cNvSpPr/>
          <p:nvPr/>
        </p:nvSpPr>
        <p:spPr>
          <a:xfrm>
            <a:off x="5346892" y="3085170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VMDK1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直方体 73">
            <a:extLst>
              <a:ext uri="{FF2B5EF4-FFF2-40B4-BE49-F238E27FC236}">
                <a16:creationId xmlns:a16="http://schemas.microsoft.com/office/drawing/2014/main" id="{FE22375C-8C41-8E27-1ACA-CE4477261B37}"/>
              </a:ext>
            </a:extLst>
          </p:cNvPr>
          <p:cNvSpPr/>
          <p:nvPr/>
        </p:nvSpPr>
        <p:spPr>
          <a:xfrm>
            <a:off x="5346892" y="3393017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VMDK2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直方体 74">
            <a:extLst>
              <a:ext uri="{FF2B5EF4-FFF2-40B4-BE49-F238E27FC236}">
                <a16:creationId xmlns:a16="http://schemas.microsoft.com/office/drawing/2014/main" id="{CC1768B2-CF3D-05F1-598D-8CCF8861C8A3}"/>
              </a:ext>
            </a:extLst>
          </p:cNvPr>
          <p:cNvSpPr/>
          <p:nvPr/>
        </p:nvSpPr>
        <p:spPr>
          <a:xfrm>
            <a:off x="5346892" y="3704134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VMDK3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0BEBE9-247B-5840-C252-4AFF2D637813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 flipH="1">
            <a:off x="2840167" y="2821994"/>
            <a:ext cx="1202963" cy="883341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吹き出し: 四角形 80">
            <a:extLst>
              <a:ext uri="{FF2B5EF4-FFF2-40B4-BE49-F238E27FC236}">
                <a16:creationId xmlns:a16="http://schemas.microsoft.com/office/drawing/2014/main" id="{208C4B14-668E-92DC-8AC2-866C50AA1ED1}"/>
              </a:ext>
            </a:extLst>
          </p:cNvPr>
          <p:cNvSpPr/>
          <p:nvPr/>
        </p:nvSpPr>
        <p:spPr>
          <a:xfrm>
            <a:off x="6703387" y="3036030"/>
            <a:ext cx="3599167" cy="713974"/>
          </a:xfrm>
          <a:prstGeom prst="wedgeRectCallout">
            <a:avLst>
              <a:gd name="adj1" fmla="val -62603"/>
              <a:gd name="adj2" fmla="val -3147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（ブート）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（データ）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500GB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 データ）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1C7CE2-7A31-7B39-D2D3-88538F45F9E5}"/>
              </a:ext>
            </a:extLst>
          </p:cNvPr>
          <p:cNvSpPr txBox="1"/>
          <p:nvPr/>
        </p:nvSpPr>
        <p:spPr>
          <a:xfrm>
            <a:off x="3978646" y="6155069"/>
            <a:ext cx="2366802" cy="2775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 (VLAN 20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470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38981</TotalTime>
  <Words>184</Words>
  <Application>Microsoft Office PowerPoint</Application>
  <PresentationFormat>ワイド画面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Office テーマ</vt:lpstr>
      <vt:lpstr>ESXi で Nested Nutanix CE VM を作成してみる。（PowerCLI 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230</cp:revision>
  <dcterms:created xsi:type="dcterms:W3CDTF">2021-03-23T12:56:58Z</dcterms:created>
  <dcterms:modified xsi:type="dcterms:W3CDTF">2024-01-03T09:16:57Z</dcterms:modified>
</cp:coreProperties>
</file>