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1" autoAdjust="0"/>
    <p:restoredTop sz="84345" autoAdjust="0"/>
  </p:normalViewPr>
  <p:slideViewPr>
    <p:cSldViewPr snapToGrid="0">
      <p:cViewPr varScale="1">
        <p:scale>
          <a:sx n="65" d="100"/>
          <a:sy n="65" d="100"/>
        </p:scale>
        <p:origin x="1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DD493D8-F47C-483F-6E67-4C618842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SSL </a:t>
            </a:r>
            <a:r>
              <a:rPr kumimoji="1" lang="ja-JP" altLang="en-US" dirty="0"/>
              <a:t>証明書を入れ替えてみる。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A0583E-4606-3347-942F-C277FBEDE842}"/>
              </a:ext>
            </a:extLst>
          </p:cNvPr>
          <p:cNvSpPr txBox="1"/>
          <p:nvPr/>
        </p:nvSpPr>
        <p:spPr>
          <a:xfrm>
            <a:off x="7911731" y="4806564"/>
            <a:ext cx="1372433" cy="591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66F0FDFD-3843-BCB5-1312-9DAABB30688B}"/>
              </a:ext>
            </a:extLst>
          </p:cNvPr>
          <p:cNvSpPr/>
          <p:nvPr/>
        </p:nvSpPr>
        <p:spPr>
          <a:xfrm>
            <a:off x="7911731" y="5466580"/>
            <a:ext cx="1372433" cy="493161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CE82DF8A-27FA-5C41-F12F-AB34D21213C0}"/>
              </a:ext>
            </a:extLst>
          </p:cNvPr>
          <p:cNvSpPr/>
          <p:nvPr/>
        </p:nvSpPr>
        <p:spPr>
          <a:xfrm>
            <a:off x="7887087" y="6044644"/>
            <a:ext cx="3400345" cy="499564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C3531A-9EB0-AD83-3EF7-2ED4F97F943C}"/>
              </a:ext>
            </a:extLst>
          </p:cNvPr>
          <p:cNvSpPr txBox="1"/>
          <p:nvPr/>
        </p:nvSpPr>
        <p:spPr>
          <a:xfrm>
            <a:off x="244772" y="971961"/>
            <a:ext cx="11650903" cy="33345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OpenSSL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366FE6-2143-E63C-E095-86729BF3A931}"/>
              </a:ext>
            </a:extLst>
          </p:cNvPr>
          <p:cNvSpPr txBox="1"/>
          <p:nvPr/>
        </p:nvSpPr>
        <p:spPr>
          <a:xfrm>
            <a:off x="353962" y="1327355"/>
            <a:ext cx="3807772" cy="16927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</a:t>
            </a:r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構築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3B906F4-A390-0438-E0C7-511ED32FD6AF}"/>
              </a:ext>
            </a:extLst>
          </p:cNvPr>
          <p:cNvSpPr txBox="1"/>
          <p:nvPr/>
        </p:nvSpPr>
        <p:spPr>
          <a:xfrm>
            <a:off x="4309997" y="1327355"/>
            <a:ext cx="7483218" cy="2867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証明書の発行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FA8D152-A5AA-DEA0-01A7-85CD6F7FE8AE}"/>
              </a:ext>
            </a:extLst>
          </p:cNvPr>
          <p:cNvSpPr txBox="1"/>
          <p:nvPr/>
        </p:nvSpPr>
        <p:spPr>
          <a:xfrm>
            <a:off x="2292529" y="1611322"/>
            <a:ext cx="1372432" cy="376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証明書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4DEFAAE-C29E-81C2-3951-F4F031EFC5D3}"/>
              </a:ext>
            </a:extLst>
          </p:cNvPr>
          <p:cNvSpPr txBox="1"/>
          <p:nvPr/>
        </p:nvSpPr>
        <p:spPr>
          <a:xfrm>
            <a:off x="6008150" y="3382050"/>
            <a:ext cx="2385578" cy="34600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拡張フィールドの定義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653C5AE-4641-C28A-773C-63D3DAD9160B}"/>
              </a:ext>
            </a:extLst>
          </p:cNvPr>
          <p:cNvSpPr txBox="1"/>
          <p:nvPr/>
        </p:nvSpPr>
        <p:spPr>
          <a:xfrm>
            <a:off x="2259772" y="2460339"/>
            <a:ext cx="2009378" cy="376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CN=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NutanixCE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-CA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BB9DBF-D7A0-EEDB-0FA9-F7EF59368198}"/>
              </a:ext>
            </a:extLst>
          </p:cNvPr>
          <p:cNvSpPr txBox="1"/>
          <p:nvPr/>
        </p:nvSpPr>
        <p:spPr>
          <a:xfrm>
            <a:off x="8544512" y="2475967"/>
            <a:ext cx="3209956" cy="156313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CN=lab-nxce-02.go-lab.jp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IP.1=192.168.20.40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IP.2=192.168.20.42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DNS.1=lab-nxce-02.go-lab.jp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DNS.2=lab-nxce-02-cvm.go-lab.jp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1E46942-CA44-88AB-8908-65F0C36F7BF8}"/>
              </a:ext>
            </a:extLst>
          </p:cNvPr>
          <p:cNvCxnSpPr>
            <a:cxnSpLocks/>
          </p:cNvCxnSpPr>
          <p:nvPr/>
        </p:nvCxnSpPr>
        <p:spPr>
          <a:xfrm flipV="1">
            <a:off x="7865744" y="2240675"/>
            <a:ext cx="205719" cy="738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8871320-B7C2-B617-796C-AF3CB0149D7C}"/>
              </a:ext>
            </a:extLst>
          </p:cNvPr>
          <p:cNvCxnSpPr>
            <a:cxnSpLocks/>
          </p:cNvCxnSpPr>
          <p:nvPr/>
        </p:nvCxnSpPr>
        <p:spPr>
          <a:xfrm>
            <a:off x="5132439" y="4931960"/>
            <a:ext cx="2733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C86A3AA8-7C99-56E8-B8D5-FCA56F0FC404}"/>
              </a:ext>
            </a:extLst>
          </p:cNvPr>
          <p:cNvCxnSpPr>
            <a:cxnSpLocks/>
          </p:cNvCxnSpPr>
          <p:nvPr/>
        </p:nvCxnSpPr>
        <p:spPr>
          <a:xfrm>
            <a:off x="5137746" y="2451055"/>
            <a:ext cx="0" cy="24956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A395100-C1E3-14E5-5519-1E9A0B429BA8}"/>
              </a:ext>
            </a:extLst>
          </p:cNvPr>
          <p:cNvCxnSpPr>
            <a:cxnSpLocks/>
          </p:cNvCxnSpPr>
          <p:nvPr/>
        </p:nvCxnSpPr>
        <p:spPr>
          <a:xfrm flipH="1">
            <a:off x="8518798" y="2069065"/>
            <a:ext cx="12328" cy="270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四角形: メモ 70">
            <a:extLst>
              <a:ext uri="{FF2B5EF4-FFF2-40B4-BE49-F238E27FC236}">
                <a16:creationId xmlns:a16="http://schemas.microsoft.com/office/drawing/2014/main" id="{6F8295ED-8562-46FC-9E75-5D2DD624C6ED}"/>
              </a:ext>
            </a:extLst>
          </p:cNvPr>
          <p:cNvSpPr/>
          <p:nvPr/>
        </p:nvSpPr>
        <p:spPr>
          <a:xfrm>
            <a:off x="4599009" y="1931468"/>
            <a:ext cx="1372433" cy="50483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.key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四角形: メモ 71">
            <a:extLst>
              <a:ext uri="{FF2B5EF4-FFF2-40B4-BE49-F238E27FC236}">
                <a16:creationId xmlns:a16="http://schemas.microsoft.com/office/drawing/2014/main" id="{F5F2CE4F-1591-5F10-6070-4810D61B3FBF}"/>
              </a:ext>
            </a:extLst>
          </p:cNvPr>
          <p:cNvSpPr/>
          <p:nvPr/>
        </p:nvSpPr>
        <p:spPr>
          <a:xfrm>
            <a:off x="8459834" y="1931468"/>
            <a:ext cx="1372433" cy="50483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四角形: メモ 72">
            <a:extLst>
              <a:ext uri="{FF2B5EF4-FFF2-40B4-BE49-F238E27FC236}">
                <a16:creationId xmlns:a16="http://schemas.microsoft.com/office/drawing/2014/main" id="{FC4E941B-5D82-7384-7107-2AED51BC6DFD}"/>
              </a:ext>
            </a:extLst>
          </p:cNvPr>
          <p:cNvSpPr/>
          <p:nvPr/>
        </p:nvSpPr>
        <p:spPr>
          <a:xfrm>
            <a:off x="6551541" y="1931468"/>
            <a:ext cx="1372433" cy="50483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csr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435D235-91FB-4A01-9623-BF057AEF2FD3}"/>
              </a:ext>
            </a:extLst>
          </p:cNvPr>
          <p:cNvCxnSpPr>
            <a:cxnSpLocks/>
          </p:cNvCxnSpPr>
          <p:nvPr/>
        </p:nvCxnSpPr>
        <p:spPr>
          <a:xfrm>
            <a:off x="7923974" y="2183887"/>
            <a:ext cx="535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0B1436B-AC7A-B358-DA3A-6D3270F41D61}"/>
              </a:ext>
            </a:extLst>
          </p:cNvPr>
          <p:cNvSpPr txBox="1"/>
          <p:nvPr/>
        </p:nvSpPr>
        <p:spPr>
          <a:xfrm>
            <a:off x="8382507" y="1611322"/>
            <a:ext cx="1509675" cy="376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証明書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6AB8FF3-B046-4B74-8295-A45E9F1FB4F3}"/>
              </a:ext>
            </a:extLst>
          </p:cNvPr>
          <p:cNvSpPr txBox="1"/>
          <p:nvPr/>
        </p:nvSpPr>
        <p:spPr>
          <a:xfrm>
            <a:off x="6482919" y="1446107"/>
            <a:ext cx="1509675" cy="5413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証明書の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署名要求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BAD5AC9-89ED-5EC4-A6D9-4FD8D5039310}"/>
              </a:ext>
            </a:extLst>
          </p:cNvPr>
          <p:cNvCxnSpPr>
            <a:cxnSpLocks/>
          </p:cNvCxnSpPr>
          <p:nvPr/>
        </p:nvCxnSpPr>
        <p:spPr>
          <a:xfrm>
            <a:off x="5971442" y="2183887"/>
            <a:ext cx="5800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224F546-3CD9-672F-EE4C-4C3C764D7D26}"/>
              </a:ext>
            </a:extLst>
          </p:cNvPr>
          <p:cNvCxnSpPr>
            <a:cxnSpLocks/>
          </p:cNvCxnSpPr>
          <p:nvPr/>
        </p:nvCxnSpPr>
        <p:spPr>
          <a:xfrm>
            <a:off x="2366268" y="5060210"/>
            <a:ext cx="54994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476117A-78FE-2A5F-2D9A-FC274BE38AEC}"/>
              </a:ext>
            </a:extLst>
          </p:cNvPr>
          <p:cNvCxnSpPr>
            <a:cxnSpLocks/>
          </p:cNvCxnSpPr>
          <p:nvPr/>
        </p:nvCxnSpPr>
        <p:spPr>
          <a:xfrm>
            <a:off x="2371574" y="2307622"/>
            <a:ext cx="0" cy="2752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: メモ 81">
            <a:extLst>
              <a:ext uri="{FF2B5EF4-FFF2-40B4-BE49-F238E27FC236}">
                <a16:creationId xmlns:a16="http://schemas.microsoft.com/office/drawing/2014/main" id="{A412A908-4169-B457-885D-B3587A4015F7}"/>
              </a:ext>
            </a:extLst>
          </p:cNvPr>
          <p:cNvSpPr/>
          <p:nvPr/>
        </p:nvSpPr>
        <p:spPr>
          <a:xfrm>
            <a:off x="2292528" y="1931468"/>
            <a:ext cx="1372433" cy="50483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ca.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CFDB2BE-C220-C962-3E0B-7FED973C1D3F}"/>
              </a:ext>
            </a:extLst>
          </p:cNvPr>
          <p:cNvCxnSpPr>
            <a:cxnSpLocks/>
          </p:cNvCxnSpPr>
          <p:nvPr/>
        </p:nvCxnSpPr>
        <p:spPr>
          <a:xfrm>
            <a:off x="1874657" y="2183887"/>
            <a:ext cx="417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E4F7514-124B-4BD0-F518-BA2D6C1D8A0A}"/>
              </a:ext>
            </a:extLst>
          </p:cNvPr>
          <p:cNvSpPr txBox="1"/>
          <p:nvPr/>
        </p:nvSpPr>
        <p:spPr>
          <a:xfrm>
            <a:off x="4521972" y="1611322"/>
            <a:ext cx="1509675" cy="376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秘密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鍵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78060E5-238D-7B75-E10E-D4ECDA41AC6F}"/>
              </a:ext>
            </a:extLst>
          </p:cNvPr>
          <p:cNvSpPr txBox="1"/>
          <p:nvPr/>
        </p:nvSpPr>
        <p:spPr>
          <a:xfrm>
            <a:off x="457778" y="1611322"/>
            <a:ext cx="1509675" cy="376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秘密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鍵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C795E24-60C0-2C98-E0F1-CD4442285663}"/>
              </a:ext>
            </a:extLst>
          </p:cNvPr>
          <p:cNvCxnSpPr>
            <a:cxnSpLocks/>
          </p:cNvCxnSpPr>
          <p:nvPr/>
        </p:nvCxnSpPr>
        <p:spPr>
          <a:xfrm>
            <a:off x="8056715" y="1189226"/>
            <a:ext cx="0" cy="96346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30D931C-8EA3-6B31-6103-44EAAA9E3A1C}"/>
              </a:ext>
            </a:extLst>
          </p:cNvPr>
          <p:cNvCxnSpPr>
            <a:cxnSpLocks/>
          </p:cNvCxnSpPr>
          <p:nvPr/>
        </p:nvCxnSpPr>
        <p:spPr>
          <a:xfrm>
            <a:off x="1769806" y="1189226"/>
            <a:ext cx="630165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1905866-3815-A10A-7446-FF9ED089EA69}"/>
              </a:ext>
            </a:extLst>
          </p:cNvPr>
          <p:cNvCxnSpPr>
            <a:cxnSpLocks/>
          </p:cNvCxnSpPr>
          <p:nvPr/>
        </p:nvCxnSpPr>
        <p:spPr>
          <a:xfrm flipV="1">
            <a:off x="1786169" y="1194906"/>
            <a:ext cx="0" cy="79257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四角形: メモ 97">
            <a:extLst>
              <a:ext uri="{FF2B5EF4-FFF2-40B4-BE49-F238E27FC236}">
                <a16:creationId xmlns:a16="http://schemas.microsoft.com/office/drawing/2014/main" id="{467E8E3C-D3C2-65BD-795E-26D6C40D603C}"/>
              </a:ext>
            </a:extLst>
          </p:cNvPr>
          <p:cNvSpPr/>
          <p:nvPr/>
        </p:nvSpPr>
        <p:spPr>
          <a:xfrm>
            <a:off x="502224" y="1931468"/>
            <a:ext cx="1372433" cy="50483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ca.key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四角形: メモ 101">
            <a:extLst>
              <a:ext uri="{FF2B5EF4-FFF2-40B4-BE49-F238E27FC236}">
                <a16:creationId xmlns:a16="http://schemas.microsoft.com/office/drawing/2014/main" id="{EDCE72CF-6C51-5C7A-DC77-BD83321592E9}"/>
              </a:ext>
            </a:extLst>
          </p:cNvPr>
          <p:cNvSpPr/>
          <p:nvPr/>
        </p:nvSpPr>
        <p:spPr>
          <a:xfrm>
            <a:off x="6557314" y="2952278"/>
            <a:ext cx="1372433" cy="41521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san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.txt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吹き出し: 四角形 104">
            <a:extLst>
              <a:ext uri="{FF2B5EF4-FFF2-40B4-BE49-F238E27FC236}">
                <a16:creationId xmlns:a16="http://schemas.microsoft.com/office/drawing/2014/main" id="{E29F67BF-4D03-A038-88AB-2A9B916BD009}"/>
              </a:ext>
            </a:extLst>
          </p:cNvPr>
          <p:cNvSpPr/>
          <p:nvPr/>
        </p:nvSpPr>
        <p:spPr>
          <a:xfrm>
            <a:off x="8160181" y="1268991"/>
            <a:ext cx="717234" cy="283967"/>
          </a:xfrm>
          <a:prstGeom prst="wedgeRectCallout">
            <a:avLst>
              <a:gd name="adj1" fmla="val -35227"/>
              <a:gd name="adj2" fmla="val 2348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発行</a:t>
            </a:r>
          </a:p>
        </p:txBody>
      </p:sp>
      <p:sp>
        <p:nvSpPr>
          <p:cNvPr id="106" name="吹き出し: 四角形 105">
            <a:extLst>
              <a:ext uri="{FF2B5EF4-FFF2-40B4-BE49-F238E27FC236}">
                <a16:creationId xmlns:a16="http://schemas.microsoft.com/office/drawing/2014/main" id="{C9109895-6658-F67A-43AC-BABFE19BA271}"/>
              </a:ext>
            </a:extLst>
          </p:cNvPr>
          <p:cNvSpPr/>
          <p:nvPr/>
        </p:nvSpPr>
        <p:spPr>
          <a:xfrm>
            <a:off x="1926726" y="1291176"/>
            <a:ext cx="717234" cy="283967"/>
          </a:xfrm>
          <a:prstGeom prst="wedgeRectCallout">
            <a:avLst>
              <a:gd name="adj1" fmla="val -33170"/>
              <a:gd name="adj2" fmla="val 2140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発行</a:t>
            </a:r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FD72A1CA-58E3-41CD-25A5-5A46677FBFD8}"/>
              </a:ext>
            </a:extLst>
          </p:cNvPr>
          <p:cNvSpPr/>
          <p:nvPr/>
        </p:nvSpPr>
        <p:spPr>
          <a:xfrm>
            <a:off x="6011653" y="1287101"/>
            <a:ext cx="717234" cy="283967"/>
          </a:xfrm>
          <a:prstGeom prst="wedgeRectCallout">
            <a:avLst>
              <a:gd name="adj1" fmla="val -35227"/>
              <a:gd name="adj2" fmla="val 2348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生成</a:t>
            </a: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7DAD8DF4-6F87-3753-65E6-152537252476}"/>
              </a:ext>
            </a:extLst>
          </p:cNvPr>
          <p:cNvSpPr/>
          <p:nvPr/>
        </p:nvSpPr>
        <p:spPr>
          <a:xfrm>
            <a:off x="1120878" y="5466580"/>
            <a:ext cx="4574611" cy="1086993"/>
          </a:xfrm>
          <a:prstGeom prst="wedgeRectCallout">
            <a:avLst>
              <a:gd name="adj1" fmla="val 33725"/>
              <a:gd name="adj2" fmla="val -84294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で証明書関連ファイルを入れ替え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の証明書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用に発行した証明書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(Prism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証明書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証明書の秘密鍵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B1C9969-1F00-A38A-8FA1-A7892B369432}"/>
              </a:ext>
            </a:extLst>
          </p:cNvPr>
          <p:cNvSpPr txBox="1"/>
          <p:nvPr/>
        </p:nvSpPr>
        <p:spPr>
          <a:xfrm>
            <a:off x="9372552" y="4332666"/>
            <a:ext cx="2610701" cy="15999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FB35571C-24C0-0E50-733B-73638768DB4E}"/>
              </a:ext>
            </a:extLst>
          </p:cNvPr>
          <p:cNvSpPr/>
          <p:nvPr/>
        </p:nvSpPr>
        <p:spPr>
          <a:xfrm>
            <a:off x="9657761" y="4527591"/>
            <a:ext cx="2254416" cy="1332908"/>
          </a:xfrm>
          <a:prstGeom prst="wedgeRectCallout">
            <a:avLst>
              <a:gd name="adj1" fmla="val -65975"/>
              <a:gd name="adj2" fmla="val -656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VIP: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192.168.20.40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lab-nxce-02.go-lab.jp </a:t>
            </a:r>
          </a:p>
          <a:p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CVM: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lab-nxce-02-cvm.go-lab.jp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984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38858</TotalTime>
  <Words>139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CE の SSL 証明書を入れ替えてみる。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134</cp:revision>
  <dcterms:created xsi:type="dcterms:W3CDTF">2021-03-23T12:56:58Z</dcterms:created>
  <dcterms:modified xsi:type="dcterms:W3CDTF">2024-01-01T07:56:25Z</dcterms:modified>
</cp:coreProperties>
</file>