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323" r:id="rId2"/>
    <p:sldId id="379" r:id="rId3"/>
    <p:sldId id="333" r:id="rId4"/>
    <p:sldId id="346" r:id="rId5"/>
    <p:sldId id="345" r:id="rId6"/>
    <p:sldId id="380" r:id="rId7"/>
    <p:sldId id="378" r:id="rId8"/>
    <p:sldId id="377" r:id="rId9"/>
    <p:sldId id="376" r:id="rId10"/>
    <p:sldId id="375" r:id="rId11"/>
    <p:sldId id="374" r:id="rId12"/>
    <p:sldId id="373" r:id="rId13"/>
    <p:sldId id="383" r:id="rId14"/>
    <p:sldId id="381" r:id="rId15"/>
    <p:sldId id="369" r:id="rId16"/>
    <p:sldId id="372" r:id="rId17"/>
    <p:sldId id="371" r:id="rId18"/>
    <p:sldId id="368" r:id="rId19"/>
    <p:sldId id="367" r:id="rId20"/>
    <p:sldId id="387" r:id="rId21"/>
    <p:sldId id="382" r:id="rId22"/>
    <p:sldId id="366" r:id="rId23"/>
    <p:sldId id="363" r:id="rId24"/>
    <p:sldId id="362" r:id="rId25"/>
    <p:sldId id="386" r:id="rId26"/>
    <p:sldId id="385" r:id="rId27"/>
    <p:sldId id="384" r:id="rId28"/>
    <p:sldId id="365" r:id="rId2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A3C1C4-4896-4CA0-A982-3A4C2EA305C0}" v="11" dt="2018-11-17T14:24:13.9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7" autoAdjust="0"/>
    <p:restoredTop sz="76228" autoAdjust="0"/>
  </p:normalViewPr>
  <p:slideViewPr>
    <p:cSldViewPr snapToGrid="0">
      <p:cViewPr varScale="1">
        <p:scale>
          <a:sx n="51" d="100"/>
          <a:sy n="51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 Watanabe" userId="eca159047afb4479" providerId="LiveId" clId="{E2B8A648-6BF5-40FF-84E1-309E57EC4AA6}"/>
    <pc:docChg chg="undo custSel addSld delSld modSld sldOrd">
      <pc:chgData name="Go Watanabe" userId="eca159047afb4479" providerId="LiveId" clId="{E2B8A648-6BF5-40FF-84E1-309E57EC4AA6}" dt="2018-11-13T17:53:25.423" v="5382" actId="20577"/>
      <pc:docMkLst>
        <pc:docMk/>
      </pc:docMkLst>
      <pc:sldChg chg="addSp delSp modSp">
        <pc:chgData name="Go Watanabe" userId="eca159047afb4479" providerId="LiveId" clId="{E2B8A648-6BF5-40FF-84E1-309E57EC4AA6}" dt="2018-11-13T17:50:48.873" v="5298"/>
        <pc:sldMkLst>
          <pc:docMk/>
          <pc:sldMk cId="1090849531" sldId="323"/>
        </pc:sldMkLst>
        <pc:spChg chg="mod">
          <ac:chgData name="Go Watanabe" userId="eca159047afb4479" providerId="LiveId" clId="{E2B8A648-6BF5-40FF-84E1-309E57EC4AA6}" dt="2018-11-13T17:50:48.873" v="5298"/>
          <ac:spMkLst>
            <pc:docMk/>
            <pc:sldMk cId="1090849531" sldId="323"/>
            <ac:spMk id="5" creationId="{00000000-0000-0000-0000-000000000000}"/>
          </ac:spMkLst>
        </pc:spChg>
        <pc:spChg chg="del">
          <ac:chgData name="Go Watanabe" userId="eca159047afb4479" providerId="LiveId" clId="{E2B8A648-6BF5-40FF-84E1-309E57EC4AA6}" dt="2018-11-13T03:44:51.071" v="822"/>
          <ac:spMkLst>
            <pc:docMk/>
            <pc:sldMk cId="1090849531" sldId="323"/>
            <ac:spMk id="7" creationId="{8B19E1E5-AB85-48E7-9C24-8510039FD51C}"/>
          </ac:spMkLst>
        </pc:spChg>
        <pc:spChg chg="add del">
          <ac:chgData name="Go Watanabe" userId="eca159047afb4479" providerId="LiveId" clId="{E2B8A648-6BF5-40FF-84E1-309E57EC4AA6}" dt="2018-11-13T03:46:47.818" v="832"/>
          <ac:spMkLst>
            <pc:docMk/>
            <pc:sldMk cId="1090849531" sldId="323"/>
            <ac:spMk id="9" creationId="{5BD9BF5E-42DE-437F-8793-24D9CA8F1240}"/>
          </ac:spMkLst>
        </pc:spChg>
        <pc:spChg chg="add">
          <ac:chgData name="Go Watanabe" userId="eca159047afb4479" providerId="LiveId" clId="{E2B8A648-6BF5-40FF-84E1-309E57EC4AA6}" dt="2018-11-13T03:46:48.248" v="833"/>
          <ac:spMkLst>
            <pc:docMk/>
            <pc:sldMk cId="1090849531" sldId="323"/>
            <ac:spMk id="27" creationId="{43D509F9-A4D1-44B8-B67E-B265B15309C2}"/>
          </ac:spMkLst>
        </pc:spChg>
        <pc:picChg chg="add del">
          <ac:chgData name="Go Watanabe" userId="eca159047afb4479" providerId="LiveId" clId="{E2B8A648-6BF5-40FF-84E1-309E57EC4AA6}" dt="2018-11-13T03:46:44.998" v="830"/>
          <ac:picMkLst>
            <pc:docMk/>
            <pc:sldMk cId="1090849531" sldId="323"/>
            <ac:picMk id="8" creationId="{B1691E6D-F27D-484A-81E1-3AD8C2B060E7}"/>
          </ac:picMkLst>
        </pc:picChg>
        <pc:picChg chg="add">
          <ac:chgData name="Go Watanabe" userId="eca159047afb4479" providerId="LiveId" clId="{E2B8A648-6BF5-40FF-84E1-309E57EC4AA6}" dt="2018-11-13T03:46:45.577" v="831"/>
          <ac:picMkLst>
            <pc:docMk/>
            <pc:sldMk cId="1090849531" sldId="323"/>
            <ac:picMk id="26" creationId="{30C7871B-3259-44CC-B22B-F46FF6A7BE7C}"/>
          </ac:picMkLst>
        </pc:picChg>
        <pc:cxnChg chg="add mod">
          <ac:chgData name="Go Watanabe" userId="eca159047afb4479" providerId="LiveId" clId="{E2B8A648-6BF5-40FF-84E1-309E57EC4AA6}" dt="2018-11-13T03:45:21.275" v="825"/>
          <ac:cxnSpMkLst>
            <pc:docMk/>
            <pc:sldMk cId="1090849531" sldId="323"/>
            <ac:cxnSpMk id="10" creationId="{708E2685-E971-4872-9738-6B67A59FE39E}"/>
          </ac:cxnSpMkLst>
        </pc:cxnChg>
        <pc:cxnChg chg="add">
          <ac:chgData name="Go Watanabe" userId="eca159047afb4479" providerId="LiveId" clId="{E2B8A648-6BF5-40FF-84E1-309E57EC4AA6}" dt="2018-11-13T03:45:33.181" v="826"/>
          <ac:cxnSpMkLst>
            <pc:docMk/>
            <pc:sldMk cId="1090849531" sldId="323"/>
            <ac:cxnSpMk id="12" creationId="{C97443B7-B5D8-4BC6-9F2B-23549033A3F9}"/>
          </ac:cxnSpMkLst>
        </pc:cxnChg>
        <pc:cxnChg chg="add">
          <ac:chgData name="Go Watanabe" userId="eca159047afb4479" providerId="LiveId" clId="{E2B8A648-6BF5-40FF-84E1-309E57EC4AA6}" dt="2018-11-13T03:45:44.115" v="827"/>
          <ac:cxnSpMkLst>
            <pc:docMk/>
            <pc:sldMk cId="1090849531" sldId="323"/>
            <ac:cxnSpMk id="16" creationId="{C68993BF-C728-4C5B-AB71-D766C491A609}"/>
          </ac:cxnSpMkLst>
        </pc:cxnChg>
        <pc:cxnChg chg="add">
          <ac:chgData name="Go Watanabe" userId="eca159047afb4479" providerId="LiveId" clId="{E2B8A648-6BF5-40FF-84E1-309E57EC4AA6}" dt="2018-11-13T03:45:58.586" v="828"/>
          <ac:cxnSpMkLst>
            <pc:docMk/>
            <pc:sldMk cId="1090849531" sldId="323"/>
            <ac:cxnSpMk id="18" creationId="{8EB92EA2-033C-4C55-8D0B-2926D483D660}"/>
          </ac:cxnSpMkLst>
        </pc:cxnChg>
        <pc:cxnChg chg="add">
          <ac:chgData name="Go Watanabe" userId="eca159047afb4479" providerId="LiveId" clId="{E2B8A648-6BF5-40FF-84E1-309E57EC4AA6}" dt="2018-11-13T03:45:59.723" v="829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modSp">
        <pc:chgData name="Go Watanabe" userId="eca159047afb4479" providerId="LiveId" clId="{E2B8A648-6BF5-40FF-84E1-309E57EC4AA6}" dt="2018-11-13T17:49:45.674" v="5287"/>
        <pc:sldMkLst>
          <pc:docMk/>
          <pc:sldMk cId="1012464722" sldId="333"/>
        </pc:sldMkLst>
        <pc:spChg chg="mod">
          <ac:chgData name="Go Watanabe" userId="eca159047afb4479" providerId="LiveId" clId="{E2B8A648-6BF5-40FF-84E1-309E57EC4AA6}" dt="2018-11-13T16:15:51.818" v="1265"/>
          <ac:spMkLst>
            <pc:docMk/>
            <pc:sldMk cId="1012464722" sldId="333"/>
            <ac:spMk id="2" creationId="{00000000-0000-0000-0000-000000000000}"/>
          </ac:spMkLst>
        </pc:spChg>
        <pc:spChg chg="mod">
          <ac:chgData name="Go Watanabe" userId="eca159047afb4479" providerId="LiveId" clId="{E2B8A648-6BF5-40FF-84E1-309E57EC4AA6}" dt="2018-11-13T17:49:45.674" v="5287"/>
          <ac:spMkLst>
            <pc:docMk/>
            <pc:sldMk cId="1012464722" sldId="333"/>
            <ac:spMk id="3" creationId="{00000000-0000-0000-0000-000000000000}"/>
          </ac:spMkLst>
        </pc:spChg>
      </pc:sldChg>
      <pc:sldChg chg="modSp ord">
        <pc:chgData name="Go Watanabe" userId="eca159047afb4479" providerId="LiveId" clId="{E2B8A648-6BF5-40FF-84E1-309E57EC4AA6}" dt="2018-11-13T16:16:18.720" v="1267" actId="14100"/>
        <pc:sldMkLst>
          <pc:docMk/>
          <pc:sldMk cId="1449218270" sldId="345"/>
        </pc:sldMkLst>
        <pc:spChg chg="mod">
          <ac:chgData name="Go Watanabe" userId="eca159047afb4479" providerId="LiveId" clId="{E2B8A648-6BF5-40FF-84E1-309E57EC4AA6}" dt="2018-11-12T17:48:03.286" v="113"/>
          <ac:spMkLst>
            <pc:docMk/>
            <pc:sldMk cId="1449218270" sldId="345"/>
            <ac:spMk id="2" creationId="{524BF913-0785-4FBB-BC7F-0DE2D6881C28}"/>
          </ac:spMkLst>
        </pc:spChg>
        <pc:spChg chg="mod">
          <ac:chgData name="Go Watanabe" userId="eca159047afb4479" providerId="LiveId" clId="{E2B8A648-6BF5-40FF-84E1-309E57EC4AA6}" dt="2018-11-13T16:16:14.182" v="1266" actId="1076"/>
          <ac:spMkLst>
            <pc:docMk/>
            <pc:sldMk cId="1449218270" sldId="345"/>
            <ac:spMk id="3" creationId="{72AC7A59-75EC-4812-B5F1-8473610F869E}"/>
          </ac:spMkLst>
        </pc:spChg>
        <pc:spChg chg="mod">
          <ac:chgData name="Go Watanabe" userId="eca159047afb4479" providerId="LiveId" clId="{E2B8A648-6BF5-40FF-84E1-309E57EC4AA6}" dt="2018-11-13T16:16:18.720" v="1267" actId="14100"/>
          <ac:spMkLst>
            <pc:docMk/>
            <pc:sldMk cId="1449218270" sldId="345"/>
            <ac:spMk id="4" creationId="{6FA73E32-4EE3-485F-9CF0-B9C12E67CC34}"/>
          </ac:spMkLst>
        </pc:spChg>
      </pc:sldChg>
      <pc:sldChg chg="addSp delSp modSp">
        <pc:chgData name="Go Watanabe" userId="eca159047afb4479" providerId="LiveId" clId="{E2B8A648-6BF5-40FF-84E1-309E57EC4AA6}" dt="2018-11-13T16:21:00.651" v="1371" actId="1076"/>
        <pc:sldMkLst>
          <pc:docMk/>
          <pc:sldMk cId="4184024086" sldId="346"/>
        </pc:sldMkLst>
        <pc:spChg chg="mod">
          <ac:chgData name="Go Watanabe" userId="eca159047afb4479" providerId="LiveId" clId="{E2B8A648-6BF5-40FF-84E1-309E57EC4AA6}" dt="2018-11-12T17:36:52.500" v="19"/>
          <ac:spMkLst>
            <pc:docMk/>
            <pc:sldMk cId="4184024086" sldId="346"/>
            <ac:spMk id="2" creationId="{E859F385-5C70-4D65-831B-AC510376CAC2}"/>
          </ac:spMkLst>
        </pc:spChg>
        <pc:spChg chg="mod">
          <ac:chgData name="Go Watanabe" userId="eca159047afb4479" providerId="LiveId" clId="{E2B8A648-6BF5-40FF-84E1-309E57EC4AA6}" dt="2018-11-12T17:46:31.493" v="103"/>
          <ac:spMkLst>
            <pc:docMk/>
            <pc:sldMk cId="4184024086" sldId="346"/>
            <ac:spMk id="3" creationId="{C03587E1-C543-4A12-A758-B601C1380F17}"/>
          </ac:spMkLst>
        </pc:spChg>
        <pc:spChg chg="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5" creationId="{4C562F6D-D264-449F-BF93-91B02CFD1069}"/>
          </ac:spMkLst>
        </pc:spChg>
        <pc:spChg chg="mod">
          <ac:chgData name="Go Watanabe" userId="eca159047afb4479" providerId="LiveId" clId="{E2B8A648-6BF5-40FF-84E1-309E57EC4AA6}" dt="2018-11-13T16:13:39.704" v="1214" actId="14100"/>
          <ac:spMkLst>
            <pc:docMk/>
            <pc:sldMk cId="4184024086" sldId="346"/>
            <ac:spMk id="6" creationId="{0C10373B-846C-4855-A48F-02BE1A9F0DF3}"/>
          </ac:spMkLst>
        </pc:spChg>
        <pc:spChg chg="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7" creationId="{2A95C43A-2AC0-494D-86EF-E1D71EE07A04}"/>
          </ac:spMkLst>
        </pc:spChg>
        <pc:spChg chg="mod">
          <ac:chgData name="Go Watanabe" userId="eca159047afb4479" providerId="LiveId" clId="{E2B8A648-6BF5-40FF-84E1-309E57EC4AA6}" dt="2018-11-13T16:17:16.837" v="1269" actId="14100"/>
          <ac:spMkLst>
            <pc:docMk/>
            <pc:sldMk cId="4184024086" sldId="346"/>
            <ac:spMk id="8" creationId="{0C3ED2B4-1AE6-4B26-91C9-74F2C34C635C}"/>
          </ac:spMkLst>
        </pc:spChg>
        <pc:spChg chg="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9" creationId="{4B195DB7-D5B6-4286-A829-0DACBF8B8EA8}"/>
          </ac:spMkLst>
        </pc:spChg>
        <pc:spChg chg="del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0" creationId="{89E13A23-8C5C-44C5-B6C5-4797A8B23253}"/>
          </ac:spMkLst>
        </pc:spChg>
        <pc:spChg chg="del mod">
          <ac:chgData name="Go Watanabe" userId="eca159047afb4479" providerId="LiveId" clId="{E2B8A648-6BF5-40FF-84E1-309E57EC4AA6}" dt="2018-11-13T16:13:10.145" v="1205" actId="478"/>
          <ac:spMkLst>
            <pc:docMk/>
            <pc:sldMk cId="4184024086" sldId="346"/>
            <ac:spMk id="11" creationId="{B225956C-027F-4165-B75D-20B3220D7801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17" creationId="{0D156D79-4D66-4280-ACEE-383AB1F2BD17}"/>
          </ac:spMkLst>
        </pc:spChg>
        <pc:spChg chg="add mod">
          <ac:chgData name="Go Watanabe" userId="eca159047afb4479" providerId="LiveId" clId="{E2B8A648-6BF5-40FF-84E1-309E57EC4AA6}" dt="2018-11-12T17:46:46.972" v="104" actId="207"/>
          <ac:spMkLst>
            <pc:docMk/>
            <pc:sldMk cId="4184024086" sldId="346"/>
            <ac:spMk id="18" creationId="{5FB826E9-2549-47E3-B6CD-236F16B203E0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19" creationId="{22FD6CE4-8CBE-41CF-9C80-10C47E03BA1B}"/>
          </ac:spMkLst>
        </pc:spChg>
        <pc:spChg chg="add mod">
          <ac:chgData name="Go Watanabe" userId="eca159047afb4479" providerId="LiveId" clId="{E2B8A648-6BF5-40FF-84E1-309E57EC4AA6}" dt="2018-11-13T16:12:21.985" v="1199" actId="14100"/>
          <ac:spMkLst>
            <pc:docMk/>
            <pc:sldMk cId="4184024086" sldId="346"/>
            <ac:spMk id="20" creationId="{7B3F464A-3552-439B-83C8-ABF20BABD34D}"/>
          </ac:spMkLst>
        </pc:spChg>
        <pc:spChg chg="add mod">
          <ac:chgData name="Go Watanabe" userId="eca159047afb4479" providerId="LiveId" clId="{E2B8A648-6BF5-40FF-84E1-309E57EC4AA6}" dt="2018-11-13T16:12:45.865" v="1202" actId="1076"/>
          <ac:spMkLst>
            <pc:docMk/>
            <pc:sldMk cId="4184024086" sldId="346"/>
            <ac:spMk id="21" creationId="{E4D6DD18-CF50-4291-8978-440DA85C62C2}"/>
          </ac:spMkLst>
        </pc:spChg>
        <pc:spChg chg="add del mod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22" creationId="{B65C6161-8507-44C6-8F85-24A3CBD6F020}"/>
          </ac:spMkLst>
        </pc:spChg>
        <pc:spChg chg="add">
          <ac:chgData name="Go Watanabe" userId="eca159047afb4479" providerId="LiveId" clId="{E2B8A648-6BF5-40FF-84E1-309E57EC4AA6}" dt="2018-11-12T17:33:40.119" v="4"/>
          <ac:spMkLst>
            <pc:docMk/>
            <pc:sldMk cId="4184024086" sldId="346"/>
            <ac:spMk id="23" creationId="{082D5F15-E9F7-42AA-942B-14D91E50AD18}"/>
          </ac:spMkLst>
        </pc:spChg>
        <pc:spChg chg="add mod">
          <ac:chgData name="Go Watanabe" userId="eca159047afb4479" providerId="LiveId" clId="{E2B8A648-6BF5-40FF-84E1-309E57EC4AA6}" dt="2018-11-13T16:14:20.985" v="1237" actId="14100"/>
          <ac:spMkLst>
            <pc:docMk/>
            <pc:sldMk cId="4184024086" sldId="346"/>
            <ac:spMk id="27" creationId="{9A5BC6A4-9B27-4F9B-91BB-6FCAD55B521C}"/>
          </ac:spMkLst>
        </pc:spChg>
        <pc:spChg chg="add mod">
          <ac:chgData name="Go Watanabe" userId="eca159047afb4479" providerId="LiveId" clId="{E2B8A648-6BF5-40FF-84E1-309E57EC4AA6}" dt="2018-11-13T16:20:50.616" v="1370" actId="1036"/>
          <ac:spMkLst>
            <pc:docMk/>
            <pc:sldMk cId="4184024086" sldId="346"/>
            <ac:spMk id="30" creationId="{938572F1-96B7-4A1E-A33D-97D803B38789}"/>
          </ac:spMkLst>
        </pc:spChg>
        <pc:spChg chg="add">
          <ac:chgData name="Go Watanabe" userId="eca159047afb4479" providerId="LiveId" clId="{E2B8A648-6BF5-40FF-84E1-309E57EC4AA6}" dt="2018-11-12T17:37:22.520" v="21"/>
          <ac:spMkLst>
            <pc:docMk/>
            <pc:sldMk cId="4184024086" sldId="346"/>
            <ac:spMk id="31" creationId="{7A668383-D646-4F21-B6C0-4E9B85367287}"/>
          </ac:spMkLst>
        </pc:spChg>
        <pc:spChg chg="add del mod">
          <ac:chgData name="Go Watanabe" userId="eca159047afb4479" providerId="LiveId" clId="{E2B8A648-6BF5-40FF-84E1-309E57EC4AA6}" dt="2018-11-13T16:14:38.835" v="1238" actId="478"/>
          <ac:spMkLst>
            <pc:docMk/>
            <pc:sldMk cId="4184024086" sldId="346"/>
            <ac:spMk id="32" creationId="{D636FD2B-BFA9-4E4C-BA00-7787F5260D4B}"/>
          </ac:spMkLst>
        </pc:spChg>
        <pc:spChg chg="add mod">
          <ac:chgData name="Go Watanabe" userId="eca159047afb4479" providerId="LiveId" clId="{E2B8A648-6BF5-40FF-84E1-309E57EC4AA6}" dt="2018-11-13T16:12:37" v="1201" actId="1076"/>
          <ac:spMkLst>
            <pc:docMk/>
            <pc:sldMk cId="4184024086" sldId="346"/>
            <ac:spMk id="33" creationId="{C7230384-C56E-4BB5-B000-0F76277E3FAF}"/>
          </ac:spMkLst>
        </pc:spChg>
        <pc:spChg chg="add del">
          <ac:chgData name="Go Watanabe" userId="eca159047afb4479" providerId="LiveId" clId="{E2B8A648-6BF5-40FF-84E1-309E57EC4AA6}" dt="2018-11-13T16:12:17.955" v="1198" actId="478"/>
          <ac:spMkLst>
            <pc:docMk/>
            <pc:sldMk cId="4184024086" sldId="346"/>
            <ac:spMk id="34" creationId="{DB26B0F1-41D6-4B91-89BE-8126907D4156}"/>
          </ac:spMkLst>
        </pc:spChg>
        <pc:spChg chg="add mod">
          <ac:chgData name="Go Watanabe" userId="eca159047afb4479" providerId="LiveId" clId="{E2B8A648-6BF5-40FF-84E1-309E57EC4AA6}" dt="2018-11-13T16:17:57.331" v="1271" actId="113"/>
          <ac:spMkLst>
            <pc:docMk/>
            <pc:sldMk cId="4184024086" sldId="346"/>
            <ac:spMk id="39" creationId="{F9880D27-D9A8-44A4-8A4A-A6495D3839A4}"/>
          </ac:spMkLst>
        </pc:spChg>
        <pc:spChg chg="add mod">
          <ac:chgData name="Go Watanabe" userId="eca159047afb4479" providerId="LiveId" clId="{E2B8A648-6BF5-40FF-84E1-309E57EC4AA6}" dt="2018-11-13T16:13:44.786" v="1215" actId="1076"/>
          <ac:spMkLst>
            <pc:docMk/>
            <pc:sldMk cId="4184024086" sldId="346"/>
            <ac:spMk id="40" creationId="{3B290279-2D3B-4A1E-827C-2FD137BD811C}"/>
          </ac:spMkLst>
        </pc:spChg>
        <pc:spChg chg="add mod">
          <ac:chgData name="Go Watanabe" userId="eca159047afb4479" providerId="LiveId" clId="{E2B8A648-6BF5-40FF-84E1-309E57EC4AA6}" dt="2018-11-13T16:14:52.696" v="1242" actId="1076"/>
          <ac:spMkLst>
            <pc:docMk/>
            <pc:sldMk cId="4184024086" sldId="346"/>
            <ac:spMk id="42" creationId="{E3E65CAB-2209-45A1-A147-9572C6D9F418}"/>
          </ac:spMkLst>
        </pc:spChg>
        <pc:spChg chg="add mod">
          <ac:chgData name="Go Watanabe" userId="eca159047afb4479" providerId="LiveId" clId="{E2B8A648-6BF5-40FF-84E1-309E57EC4AA6}" dt="2018-11-13T16:14:50.113" v="1241" actId="1076"/>
          <ac:spMkLst>
            <pc:docMk/>
            <pc:sldMk cId="4184024086" sldId="346"/>
            <ac:spMk id="43" creationId="{1E7D6863-D255-4495-B6A9-BD10DDFBA58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4" creationId="{4D363A41-883D-4EFF-9D26-842ECED20717}"/>
          </ac:spMkLst>
        </pc:spChg>
        <pc:spChg chg="add mod">
          <ac:chgData name="Go Watanabe" userId="eca159047afb4479" providerId="LiveId" clId="{E2B8A648-6BF5-40FF-84E1-309E57EC4AA6}" dt="2018-11-13T16:21:00.651" v="1371" actId="1076"/>
          <ac:spMkLst>
            <pc:docMk/>
            <pc:sldMk cId="4184024086" sldId="346"/>
            <ac:spMk id="45" creationId="{2254E2EC-9D5E-42B5-9A66-63385C3F0D98}"/>
          </ac:spMkLst>
        </pc:spChg>
        <pc:cxnChg chg="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14" creationId="{EB52FC92-57E7-4FB5-AB20-080A738F9024}"/>
          </ac:cxnSpMkLst>
        </pc:cxnChg>
        <pc:cxnChg chg="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15" creationId="{C29DE907-A7B8-4B51-873E-A4DDD4DBA59E}"/>
          </ac:cxnSpMkLst>
        </pc:cxnChg>
        <pc:cxnChg chg="del">
          <ac:chgData name="Go Watanabe" userId="eca159047afb4479" providerId="LiveId" clId="{E2B8A648-6BF5-40FF-84E1-309E57EC4AA6}" dt="2018-11-13T16:13:10.145" v="1205" actId="478"/>
          <ac:cxnSpMkLst>
            <pc:docMk/>
            <pc:sldMk cId="4184024086" sldId="346"/>
            <ac:cxnSpMk id="16" creationId="{C8E9AE48-47D9-4591-B388-B7600CF7EF1B}"/>
          </ac:cxnSpMkLst>
        </pc:cxnChg>
        <pc:cxnChg chg="add mod">
          <ac:chgData name="Go Watanabe" userId="eca159047afb4479" providerId="LiveId" clId="{E2B8A648-6BF5-40FF-84E1-309E57EC4AA6}" dt="2018-11-13T16:20:50.616" v="1370" actId="1036"/>
          <ac:cxnSpMkLst>
            <pc:docMk/>
            <pc:sldMk cId="4184024086" sldId="346"/>
            <ac:cxnSpMk id="24" creationId="{176A5711-355F-4212-8D8E-62AEBEC3F709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25" creationId="{07A3E025-DF37-4CEF-BF46-D778D7496010}"/>
          </ac:cxnSpMkLst>
        </pc:cxnChg>
        <pc:cxnChg chg="add del">
          <ac:chgData name="Go Watanabe" userId="eca159047afb4479" providerId="LiveId" clId="{E2B8A648-6BF5-40FF-84E1-309E57EC4AA6}" dt="2018-11-13T16:12:17.955" v="1198" actId="478"/>
          <ac:cxnSpMkLst>
            <pc:docMk/>
            <pc:sldMk cId="4184024086" sldId="346"/>
            <ac:cxnSpMk id="26" creationId="{D7FCC87A-06EF-44EA-AB76-C3D12518AC13}"/>
          </ac:cxnSpMkLst>
        </pc:cxnChg>
        <pc:cxnChg chg="add mod">
          <ac:chgData name="Go Watanabe" userId="eca159047afb4479" providerId="LiveId" clId="{E2B8A648-6BF5-40FF-84E1-309E57EC4AA6}" dt="2018-11-13T16:14:38.835" v="1238" actId="478"/>
          <ac:cxnSpMkLst>
            <pc:docMk/>
            <pc:sldMk cId="4184024086" sldId="346"/>
            <ac:cxnSpMk id="35" creationId="{9749EC4E-CF62-401D-9E5C-2A868E227CD6}"/>
          </ac:cxnSpMkLst>
        </pc:cxnChg>
        <pc:cxnChg chg="add mod">
          <ac:chgData name="Go Watanabe" userId="eca159047afb4479" providerId="LiveId" clId="{E2B8A648-6BF5-40FF-84E1-309E57EC4AA6}" dt="2018-11-13T16:13:44.786" v="1215" actId="1076"/>
          <ac:cxnSpMkLst>
            <pc:docMk/>
            <pc:sldMk cId="4184024086" sldId="346"/>
            <ac:cxnSpMk id="41" creationId="{858D3499-8A8F-443B-A36E-C46BB37729BA}"/>
          </ac:cxnSpMkLst>
        </pc:cxnChg>
      </pc:sldChg>
      <pc:sldChg chg="add ord modNotesTx">
        <pc:chgData name="Go Watanabe" userId="eca159047afb4479" providerId="LiveId" clId="{E2B8A648-6BF5-40FF-84E1-309E57EC4AA6}" dt="2018-11-13T17:12:45.547" v="4501" actId="20577"/>
        <pc:sldMkLst>
          <pc:docMk/>
          <pc:sldMk cId="3791991127" sldId="362"/>
        </pc:sldMkLst>
      </pc:sldChg>
      <pc:sldChg chg="addSp delSp modSp add">
        <pc:chgData name="Go Watanabe" userId="eca159047afb4479" providerId="LiveId" clId="{E2B8A648-6BF5-40FF-84E1-309E57EC4AA6}" dt="2018-11-13T17:03:01.034" v="4180" actId="20577"/>
        <pc:sldMkLst>
          <pc:docMk/>
          <pc:sldMk cId="1113905779" sldId="363"/>
        </pc:sldMkLst>
        <pc:spChg chg="mod">
          <ac:chgData name="Go Watanabe" userId="eca159047afb4479" providerId="LiveId" clId="{E2B8A648-6BF5-40FF-84E1-309E57EC4AA6}" dt="2018-11-13T01:48:31.196" v="476"/>
          <ac:spMkLst>
            <pc:docMk/>
            <pc:sldMk cId="1113905779" sldId="36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3:01.034" v="4180" actId="20577"/>
          <ac:spMkLst>
            <pc:docMk/>
            <pc:sldMk cId="1113905779" sldId="363"/>
            <ac:spMk id="3" creationId="{FB9FDF84-13A2-4AE5-B72E-754038FA62FB}"/>
          </ac:spMkLst>
        </pc:spChg>
        <pc:spChg chg="del mod">
          <ac:chgData name="Go Watanabe" userId="eca159047afb4479" providerId="LiveId" clId="{E2B8A648-6BF5-40FF-84E1-309E57EC4AA6}" dt="2018-11-13T02:53:26.484" v="529"/>
          <ac:spMkLst>
            <pc:docMk/>
            <pc:sldMk cId="1113905779" sldId="363"/>
            <ac:spMk id="16" creationId="{0B072216-EEF1-44F3-927D-4F9EAAFD588B}"/>
          </ac:spMkLst>
        </pc:spChg>
        <pc:spChg chg="mod">
          <ac:chgData name="Go Watanabe" userId="eca159047afb4479" providerId="LiveId" clId="{E2B8A648-6BF5-40FF-84E1-309E57EC4AA6}" dt="2018-11-13T02:29:25.256" v="518"/>
          <ac:spMkLst>
            <pc:docMk/>
            <pc:sldMk cId="1113905779" sldId="363"/>
            <ac:spMk id="23" creationId="{21AE68F9-641D-4836-B9C4-4D300F15733B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4" creationId="{2327D96D-C493-4DC5-8BCD-84195997DD21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5" creationId="{3713DB2A-8DAE-432C-870B-A9D07FB39AC0}"/>
          </ac:spMkLst>
        </pc:spChg>
        <pc:spChg chg="add">
          <ac:chgData name="Go Watanabe" userId="eca159047afb4479" providerId="LiveId" clId="{E2B8A648-6BF5-40FF-84E1-309E57EC4AA6}" dt="2018-11-13T01:49:43.770" v="478"/>
          <ac:spMkLst>
            <pc:docMk/>
            <pc:sldMk cId="1113905779" sldId="363"/>
            <ac:spMk id="36" creationId="{C3F83166-56D1-4C56-9302-99E9A08ACCE2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8" creationId="{ACBEFDBF-6019-4A9F-95DD-17233732BAF0}"/>
          </ac:spMkLst>
        </pc:spChg>
        <pc:spChg chg="add">
          <ac:chgData name="Go Watanabe" userId="eca159047afb4479" providerId="LiveId" clId="{E2B8A648-6BF5-40FF-84E1-309E57EC4AA6}" dt="2018-11-13T01:50:13.048" v="479"/>
          <ac:spMkLst>
            <pc:docMk/>
            <pc:sldMk cId="1113905779" sldId="363"/>
            <ac:spMk id="39" creationId="{67BF2465-A661-4490-8CAF-8C204459EDCB}"/>
          </ac:spMkLst>
        </pc:spChg>
        <pc:spChg chg="add mod">
          <ac:chgData name="Go Watanabe" userId="eca159047afb4479" providerId="LiveId" clId="{E2B8A648-6BF5-40FF-84E1-309E57EC4AA6}" dt="2018-11-13T01:54:22.493" v="498"/>
          <ac:spMkLst>
            <pc:docMk/>
            <pc:sldMk cId="1113905779" sldId="363"/>
            <ac:spMk id="41" creationId="{0F0C420D-F1CF-4076-97B8-236D4914B00C}"/>
          </ac:spMkLst>
        </pc:spChg>
        <pc:spChg chg="add">
          <ac:chgData name="Go Watanabe" userId="eca159047afb4479" providerId="LiveId" clId="{E2B8A648-6BF5-40FF-84E1-309E57EC4AA6}" dt="2018-11-13T01:50:48.752" v="480"/>
          <ac:spMkLst>
            <pc:docMk/>
            <pc:sldMk cId="1113905779" sldId="363"/>
            <ac:spMk id="42" creationId="{C91983CD-5014-4827-A5B6-E5CEC7DD4C3C}"/>
          </ac:spMkLst>
        </pc:spChg>
        <pc:spChg chg="add mod">
          <ac:chgData name="Go Watanabe" userId="eca159047afb4479" providerId="LiveId" clId="{E2B8A648-6BF5-40FF-84E1-309E57EC4AA6}" dt="2018-11-13T01:54:04.430" v="496"/>
          <ac:spMkLst>
            <pc:docMk/>
            <pc:sldMk cId="1113905779" sldId="363"/>
            <ac:spMk id="46" creationId="{D736DCF8-5D3B-4F12-813A-F467357C8D75}"/>
          </ac:spMkLst>
        </pc:spChg>
        <pc:spChg chg="add mod">
          <ac:chgData name="Go Watanabe" userId="eca159047afb4479" providerId="LiveId" clId="{E2B8A648-6BF5-40FF-84E1-309E57EC4AA6}" dt="2018-11-13T02:31:18.255" v="521"/>
          <ac:spMkLst>
            <pc:docMk/>
            <pc:sldMk cId="1113905779" sldId="363"/>
            <ac:spMk id="112" creationId="{F40CD9B7-65A5-4D7A-A691-1953BF25EA46}"/>
          </ac:spMkLst>
        </pc:spChg>
        <pc:spChg chg="add">
          <ac:chgData name="Go Watanabe" userId="eca159047afb4479" providerId="LiveId" clId="{E2B8A648-6BF5-40FF-84E1-309E57EC4AA6}" dt="2018-11-13T02:32:39.106" v="522"/>
          <ac:spMkLst>
            <pc:docMk/>
            <pc:sldMk cId="1113905779" sldId="363"/>
            <ac:spMk id="121" creationId="{B6A0D6F6-5160-4A37-9FB5-E9763E90D404}"/>
          </ac:spMkLst>
        </pc:spChg>
        <pc:spChg chg="add">
          <ac:chgData name="Go Watanabe" userId="eca159047afb4479" providerId="LiveId" clId="{E2B8A648-6BF5-40FF-84E1-309E57EC4AA6}" dt="2018-11-13T02:32:47.773" v="523"/>
          <ac:spMkLst>
            <pc:docMk/>
            <pc:sldMk cId="1113905779" sldId="363"/>
            <ac:spMk id="122" creationId="{D019CED5-318E-48C7-AE44-27707FC67283}"/>
          </ac:spMkLst>
        </pc:spChg>
        <pc:spChg chg="add mod">
          <ac:chgData name="Go Watanabe" userId="eca159047afb4479" providerId="LiveId" clId="{E2B8A648-6BF5-40FF-84E1-309E57EC4AA6}" dt="2018-11-13T02:33:27.247" v="526"/>
          <ac:spMkLst>
            <pc:docMk/>
            <pc:sldMk cId="1113905779" sldId="363"/>
            <ac:spMk id="123" creationId="{1BC5C7B6-7243-47A7-9A91-A886EFEC8BD2}"/>
          </ac:spMkLst>
        </pc:spChg>
        <pc:spChg chg="add">
          <ac:chgData name="Go Watanabe" userId="eca159047afb4479" providerId="LiveId" clId="{E2B8A648-6BF5-40FF-84E1-309E57EC4AA6}" dt="2018-11-13T02:53:27.476" v="530"/>
          <ac:spMkLst>
            <pc:docMk/>
            <pc:sldMk cId="1113905779" sldId="363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05:33.598" v="913" actId="14100"/>
          <ac:cxnSpMkLst>
            <pc:docMk/>
            <pc:sldMk cId="1113905779" sldId="36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9.849" v="910" actId="478"/>
          <ac:cxnSpMkLst>
            <pc:docMk/>
            <pc:sldMk cId="1113905779" sldId="363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1:49:43.770" v="478"/>
          <ac:cxnSpMkLst>
            <pc:docMk/>
            <pc:sldMk cId="1113905779" sldId="363"/>
            <ac:cxnSpMk id="37" creationId="{DC904518-223B-42B3-B2BF-19E20E4CDAFC}"/>
          </ac:cxnSpMkLst>
        </pc:cxnChg>
        <pc:cxnChg chg="add">
          <ac:chgData name="Go Watanabe" userId="eca159047afb4479" providerId="LiveId" clId="{E2B8A648-6BF5-40FF-84E1-309E57EC4AA6}" dt="2018-11-13T01:50:13.048" v="479"/>
          <ac:cxnSpMkLst>
            <pc:docMk/>
            <pc:sldMk cId="1113905779" sldId="363"/>
            <ac:cxnSpMk id="40" creationId="{8E5B48AA-C034-40BB-851D-F750BDCF2162}"/>
          </ac:cxnSpMkLst>
        </pc:cxnChg>
        <pc:cxnChg chg="add">
          <ac:chgData name="Go Watanabe" userId="eca159047afb4479" providerId="LiveId" clId="{E2B8A648-6BF5-40FF-84E1-309E57EC4AA6}" dt="2018-11-13T02:01:54.275" v="499"/>
          <ac:cxnSpMkLst>
            <pc:docMk/>
            <pc:sldMk cId="1113905779" sldId="363"/>
            <ac:cxnSpMk id="54" creationId="{CBB8110A-CBAF-4211-983E-9310924BC283}"/>
          </ac:cxnSpMkLst>
        </pc:cxnChg>
        <pc:cxnChg chg="add">
          <ac:chgData name="Go Watanabe" userId="eca159047afb4479" providerId="LiveId" clId="{E2B8A648-6BF5-40FF-84E1-309E57EC4AA6}" dt="2018-11-13T02:02:26.168" v="500"/>
          <ac:cxnSpMkLst>
            <pc:docMk/>
            <pc:sldMk cId="1113905779" sldId="363"/>
            <ac:cxnSpMk id="57" creationId="{BF73BC06-0DA1-46D1-81BA-974059254825}"/>
          </ac:cxnSpMkLst>
        </pc:cxnChg>
        <pc:cxnChg chg="add">
          <ac:chgData name="Go Watanabe" userId="eca159047afb4479" providerId="LiveId" clId="{E2B8A648-6BF5-40FF-84E1-309E57EC4AA6}" dt="2018-11-13T02:02:45.278" v="501"/>
          <ac:cxnSpMkLst>
            <pc:docMk/>
            <pc:sldMk cId="1113905779" sldId="363"/>
            <ac:cxnSpMk id="60" creationId="{991E2734-2E96-4F03-A93D-EBEFB69DA623}"/>
          </ac:cxnSpMkLst>
        </pc:cxnChg>
        <pc:cxnChg chg="add">
          <ac:chgData name="Go Watanabe" userId="eca159047afb4479" providerId="LiveId" clId="{E2B8A648-6BF5-40FF-84E1-309E57EC4AA6}" dt="2018-11-13T02:02:53.127" v="502"/>
          <ac:cxnSpMkLst>
            <pc:docMk/>
            <pc:sldMk cId="1113905779" sldId="363"/>
            <ac:cxnSpMk id="61" creationId="{01395225-F9D9-458F-885B-21252398DCB7}"/>
          </ac:cxnSpMkLst>
        </pc:cxnChg>
        <pc:cxnChg chg="add">
          <ac:chgData name="Go Watanabe" userId="eca159047afb4479" providerId="LiveId" clId="{E2B8A648-6BF5-40FF-84E1-309E57EC4AA6}" dt="2018-11-13T02:03:08.168" v="503"/>
          <ac:cxnSpMkLst>
            <pc:docMk/>
            <pc:sldMk cId="1113905779" sldId="363"/>
            <ac:cxnSpMk id="62" creationId="{BD9300E1-9F32-4F25-92B2-071AF27B9FDF}"/>
          </ac:cxnSpMkLst>
        </pc:cxnChg>
      </pc:sldChg>
      <pc:sldChg chg="delSp modSp add">
        <pc:chgData name="Go Watanabe" userId="eca159047afb4479" providerId="LiveId" clId="{E2B8A648-6BF5-40FF-84E1-309E57EC4AA6}" dt="2018-11-13T17:01:41.510" v="4149"/>
        <pc:sldMkLst>
          <pc:docMk/>
          <pc:sldMk cId="550649217" sldId="365"/>
        </pc:sldMkLst>
        <pc:spChg chg="mod">
          <ac:chgData name="Go Watanabe" userId="eca159047afb4479" providerId="LiveId" clId="{E2B8A648-6BF5-40FF-84E1-309E57EC4AA6}" dt="2018-11-13T17:01:41.510" v="4149"/>
          <ac:spMkLst>
            <pc:docMk/>
            <pc:sldMk cId="550649217" sldId="36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1:30.309" v="4111"/>
          <ac:spMkLst>
            <pc:docMk/>
            <pc:sldMk cId="550649217" sldId="365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5:47.778" v="917" actId="14100"/>
          <ac:cxnSpMkLst>
            <pc:docMk/>
            <pc:sldMk cId="550649217" sldId="36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42.271" v="914" actId="478"/>
          <ac:cxnSpMkLst>
            <pc:docMk/>
            <pc:sldMk cId="550649217" sldId="365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7:02:22.214" v="4177"/>
        <pc:sldMkLst>
          <pc:docMk/>
          <pc:sldMk cId="4025791801" sldId="366"/>
        </pc:sldMkLst>
        <pc:spChg chg="mod">
          <ac:chgData name="Go Watanabe" userId="eca159047afb4479" providerId="LiveId" clId="{E2B8A648-6BF5-40FF-84E1-309E57EC4AA6}" dt="2018-11-13T17:02:22.214" v="4177"/>
          <ac:spMkLst>
            <pc:docMk/>
            <pc:sldMk cId="4025791801" sldId="366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8:21.097" v="1066" actId="14100"/>
          <ac:cxnSpMkLst>
            <pc:docMk/>
            <pc:sldMk cId="4025791801" sldId="366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20.419" v="905" actId="478"/>
          <ac:cxnSpMkLst>
            <pc:docMk/>
            <pc:sldMk cId="4025791801" sldId="366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7:38:46.155" v="5004" actId="27636"/>
        <pc:sldMkLst>
          <pc:docMk/>
          <pc:sldMk cId="799032295" sldId="367"/>
        </pc:sldMkLst>
        <pc:spChg chg="mod">
          <ac:chgData name="Go Watanabe" userId="eca159047afb4479" providerId="LiveId" clId="{E2B8A648-6BF5-40FF-84E1-309E57EC4AA6}" dt="2018-11-13T03:09:19.099" v="541"/>
          <ac:spMkLst>
            <pc:docMk/>
            <pc:sldMk cId="799032295" sldId="36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46.155" v="5004" actId="27636"/>
          <ac:spMkLst>
            <pc:docMk/>
            <pc:sldMk cId="799032295" sldId="367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16:34:48.154" v="2291" actId="207"/>
          <ac:spMkLst>
            <pc:docMk/>
            <pc:sldMk cId="799032295" sldId="367"/>
            <ac:spMk id="44" creationId="{5C6A1920-4689-4446-ABDA-A4B7137D0C84}"/>
          </ac:spMkLst>
        </pc:spChg>
        <pc:cxnChg chg="mod">
          <ac:chgData name="Go Watanabe" userId="eca159047afb4479" providerId="LiveId" clId="{E2B8A648-6BF5-40FF-84E1-309E57EC4AA6}" dt="2018-11-13T16:05:15.562" v="904" actId="14100"/>
          <ac:cxnSpMkLst>
            <pc:docMk/>
            <pc:sldMk cId="799032295" sldId="36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10.131" v="901" actId="478"/>
          <ac:cxnSpMkLst>
            <pc:docMk/>
            <pc:sldMk cId="799032295" sldId="367"/>
            <ac:cxnSpMk id="18" creationId="{6ACBC1ED-C51E-46A8-BE7A-6B5D6A90DCD2}"/>
          </ac:cxnSpMkLst>
        </pc:cxnChg>
        <pc:cxnChg chg="add del">
          <ac:chgData name="Go Watanabe" userId="eca159047afb4479" providerId="LiveId" clId="{E2B8A648-6BF5-40FF-84E1-309E57EC4AA6}" dt="2018-11-13T03:09:53.437" v="544"/>
          <ac:cxnSpMkLst>
            <pc:docMk/>
            <pc:sldMk cId="799032295" sldId="367"/>
            <ac:cxnSpMk id="43" creationId="{AF7228F5-A603-4157-9E34-8F20B941A0C0}"/>
          </ac:cxnSpMkLst>
        </pc:cxnChg>
        <pc:cxnChg chg="add mod">
          <ac:chgData name="Go Watanabe" userId="eca159047afb4479" providerId="LiveId" clId="{E2B8A648-6BF5-40FF-84E1-309E57EC4AA6}" dt="2018-11-13T16:35:03.600" v="2293" actId="14100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addSp delSp modSp add ord">
        <pc:chgData name="Go Watanabe" userId="eca159047afb4479" providerId="LiveId" clId="{E2B8A648-6BF5-40FF-84E1-309E57EC4AA6}" dt="2018-11-13T16:38:41.964" v="2551" actId="207"/>
        <pc:sldMkLst>
          <pc:docMk/>
          <pc:sldMk cId="4128521817" sldId="368"/>
        </pc:sldMkLst>
        <pc:spChg chg="mod">
          <ac:chgData name="Go Watanabe" userId="eca159047afb4479" providerId="LiveId" clId="{E2B8A648-6BF5-40FF-84E1-309E57EC4AA6}" dt="2018-11-13T03:10:47.107" v="548"/>
          <ac:spMkLst>
            <pc:docMk/>
            <pc:sldMk cId="4128521817" sldId="368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7:59.132" v="2550"/>
          <ac:spMkLst>
            <pc:docMk/>
            <pc:sldMk cId="4128521817" sldId="368"/>
            <ac:spMk id="3" creationId="{FB9FDF84-13A2-4AE5-B72E-754038FA62FB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1" creationId="{6F7609A4-DFC8-4674-955C-6CAB912327E8}"/>
          </ac:spMkLst>
        </pc:spChg>
        <pc:spChg chg="add">
          <ac:chgData name="Go Watanabe" userId="eca159047afb4479" providerId="LiveId" clId="{E2B8A648-6BF5-40FF-84E1-309E57EC4AA6}" dt="2018-11-13T03:10:35.466" v="547"/>
          <ac:spMkLst>
            <pc:docMk/>
            <pc:sldMk cId="4128521817" sldId="368"/>
            <ac:spMk id="35" creationId="{59BE5F5F-9D75-4199-9255-892A6C6F60E1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6" creationId="{118E2DB2-82D1-4266-9678-FB2414438C7A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7" creationId="{64291D9A-9583-4B3A-8BB9-5C32638EC206}"/>
          </ac:spMkLst>
        </pc:spChg>
        <pc:spChg chg="add">
          <ac:chgData name="Go Watanabe" userId="eca159047afb4479" providerId="LiveId" clId="{E2B8A648-6BF5-40FF-84E1-309E57EC4AA6}" dt="2018-11-13T03:11:28.665" v="550"/>
          <ac:spMkLst>
            <pc:docMk/>
            <pc:sldMk cId="4128521817" sldId="368"/>
            <ac:spMk id="39" creationId="{C7E18116-06F5-489F-A5F7-FA5C25F57AFE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1" creationId="{EBD377FF-834F-4F2F-8F7C-9CDFD6CBF1C2}"/>
          </ac:spMkLst>
        </pc:spChg>
        <pc:spChg chg="add mod">
          <ac:chgData name="Go Watanabe" userId="eca159047afb4479" providerId="LiveId" clId="{E2B8A648-6BF5-40FF-84E1-309E57EC4AA6}" dt="2018-11-13T16:38:41.964" v="2551" actId="207"/>
          <ac:spMkLst>
            <pc:docMk/>
            <pc:sldMk cId="4128521817" sldId="368"/>
            <ac:spMk id="42" creationId="{2DDFB29A-EB2E-4FFC-8AE6-49355E7E94D4}"/>
          </ac:spMkLst>
        </pc:spChg>
        <pc:spChg chg="add del">
          <ac:chgData name="Go Watanabe" userId="eca159047afb4479" providerId="LiveId" clId="{E2B8A648-6BF5-40FF-84E1-309E57EC4AA6}" dt="2018-11-13T03:12:07.339" v="552"/>
          <ac:spMkLst>
            <pc:docMk/>
            <pc:sldMk cId="4128521817" sldId="368"/>
            <ac:spMk id="43" creationId="{78427EF5-F973-4EEF-A656-691F51A52A01}"/>
          </ac:spMkLst>
        </pc:spChg>
        <pc:cxnChg chg="mod">
          <ac:chgData name="Go Watanabe" userId="eca159047afb4479" providerId="LiveId" clId="{E2B8A648-6BF5-40FF-84E1-309E57EC4AA6}" dt="2018-11-13T16:05:06.288" v="900" actId="14100"/>
          <ac:cxnSpMkLst>
            <pc:docMk/>
            <pc:sldMk cId="4128521817" sldId="36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5:01.820" v="897" actId="478"/>
          <ac:cxnSpMkLst>
            <pc:docMk/>
            <pc:sldMk cId="4128521817" sldId="368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0:35.466" v="547"/>
          <ac:cxnSpMkLst>
            <pc:docMk/>
            <pc:sldMk cId="4128521817" sldId="368"/>
            <ac:cxnSpMk id="34" creationId="{8220F70D-72C7-4775-973A-B088A786DEF4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38" creationId="{4B4F62B3-4453-4379-9442-4FEA0C762EBE}"/>
          </ac:cxnSpMkLst>
        </pc:cxnChg>
        <pc:cxnChg chg="add">
          <ac:chgData name="Go Watanabe" userId="eca159047afb4479" providerId="LiveId" clId="{E2B8A648-6BF5-40FF-84E1-309E57EC4AA6}" dt="2018-11-13T03:11:28.665" v="550"/>
          <ac:cxnSpMkLst>
            <pc:docMk/>
            <pc:sldMk cId="4128521817" sldId="368"/>
            <ac:cxnSpMk id="40" creationId="{D6C271A7-0E44-4528-87A7-967324B8D12B}"/>
          </ac:cxnSpMkLst>
        </pc:cxnChg>
      </pc:sldChg>
      <pc:sldChg chg="addSp delSp modSp add ord">
        <pc:chgData name="Go Watanabe" userId="eca159047afb4479" providerId="LiveId" clId="{E2B8A648-6BF5-40FF-84E1-309E57EC4AA6}" dt="2018-11-13T16:04:40.069" v="888" actId="14100"/>
        <pc:sldMkLst>
          <pc:docMk/>
          <pc:sldMk cId="2041412447" sldId="369"/>
        </pc:sldMkLst>
        <pc:spChg chg="mod">
          <ac:chgData name="Go Watanabe" userId="eca159047afb4479" providerId="LiveId" clId="{E2B8A648-6BF5-40FF-84E1-309E57EC4AA6}" dt="2018-11-13T03:13:20.831" v="554"/>
          <ac:spMkLst>
            <pc:docMk/>
            <pc:sldMk cId="2041412447" sldId="369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0:13.977" v="697"/>
          <ac:spMkLst>
            <pc:docMk/>
            <pc:sldMk cId="2041412447" sldId="369"/>
            <ac:spMk id="3" creationId="{FB9FDF84-13A2-4AE5-B72E-754038FA62FB}"/>
          </ac:spMkLst>
        </pc:spChg>
        <pc:cxnChg chg="del">
          <ac:chgData name="Go Watanabe" userId="eca159047afb4479" providerId="LiveId" clId="{E2B8A648-6BF5-40FF-84E1-309E57EC4AA6}" dt="2018-11-13T16:04:34.640" v="885" actId="478"/>
          <ac:cxnSpMkLst>
            <pc:docMk/>
            <pc:sldMk cId="2041412447" sldId="369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6:04:40.069" v="888" actId="14100"/>
          <ac:cxnSpMkLst>
            <pc:docMk/>
            <pc:sldMk cId="2041412447" sldId="369"/>
            <ac:cxnSpMk id="18" creationId="{6ACBC1ED-C51E-46A8-BE7A-6B5D6A90DCD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1" creationId="{6BD3E859-0AE8-43A6-BCAF-5167E1409690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4" creationId="{B3D2327F-4C41-4F54-A56C-DFAC8C6F7E34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5" creationId="{69BCF60B-CD72-4D10-A4DF-8239AE77B462}"/>
          </ac:cxnSpMkLst>
        </pc:cxnChg>
        <pc:cxnChg chg="add">
          <ac:chgData name="Go Watanabe" userId="eca159047afb4479" providerId="LiveId" clId="{E2B8A648-6BF5-40FF-84E1-309E57EC4AA6}" dt="2018-11-13T03:13:53.552" v="557"/>
          <ac:cxnSpMkLst>
            <pc:docMk/>
            <pc:sldMk cId="2041412447" sldId="369"/>
            <ac:cxnSpMk id="36" creationId="{7A9617C2-69B2-4744-BD66-ACFA81753EC6}"/>
          </ac:cxnSpMkLst>
        </pc:cxnChg>
      </pc:sldChg>
      <pc:sldChg chg="addSp delSp modSp add">
        <pc:chgData name="Go Watanabe" userId="eca159047afb4479" providerId="LiveId" clId="{E2B8A648-6BF5-40FF-84E1-309E57EC4AA6}" dt="2018-11-13T17:05:24.053" v="4361"/>
        <pc:sldMkLst>
          <pc:docMk/>
          <pc:sldMk cId="1641288726" sldId="371"/>
        </pc:sldMkLst>
        <pc:spChg chg="mod">
          <ac:chgData name="Go Watanabe" userId="eca159047afb4479" providerId="LiveId" clId="{E2B8A648-6BF5-40FF-84E1-309E57EC4AA6}" dt="2018-11-13T17:05:24.053" v="4361"/>
          <ac:spMkLst>
            <pc:docMk/>
            <pc:sldMk cId="1641288726" sldId="371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3:32.743" v="2269"/>
          <ac:spMkLst>
            <pc:docMk/>
            <pc:sldMk cId="1641288726" sldId="371"/>
            <ac:spMk id="3" creationId="{FB9FDF84-13A2-4AE5-B72E-754038FA62FB}"/>
          </ac:spMkLst>
        </pc:spChg>
        <pc:spChg chg="add mod">
          <ac:chgData name="Go Watanabe" userId="eca159047afb4479" providerId="LiveId" clId="{E2B8A648-6BF5-40FF-84E1-309E57EC4AA6}" dt="2018-11-13T03:19:54.514" v="580"/>
          <ac:spMkLst>
            <pc:docMk/>
            <pc:sldMk cId="1641288726" sldId="371"/>
            <ac:spMk id="34" creationId="{36EB75B9-211A-4896-A34D-67F2CC58A64A}"/>
          </ac:spMkLst>
        </pc:spChg>
        <pc:spChg chg="add mod">
          <ac:chgData name="Go Watanabe" userId="eca159047afb4479" providerId="LiveId" clId="{E2B8A648-6BF5-40FF-84E1-309E57EC4AA6}" dt="2018-11-13T03:24:07.814" v="661" actId="207"/>
          <ac:spMkLst>
            <pc:docMk/>
            <pc:sldMk cId="1641288726" sldId="371"/>
            <ac:spMk id="35" creationId="{76433236-5B38-4FA9-B2A8-429F592036EA}"/>
          </ac:spMkLst>
        </pc:spChg>
        <pc:spChg chg="mod">
          <ac:chgData name="Go Watanabe" userId="eca159047afb4479" providerId="LiveId" clId="{E2B8A648-6BF5-40FF-84E1-309E57EC4AA6}" dt="2018-11-13T03:19:59.200" v="581"/>
          <ac:spMkLst>
            <pc:docMk/>
            <pc:sldMk cId="1641288726" sldId="371"/>
            <ac:spMk id="37" creationId="{5984174E-65FF-4C3E-8450-B378D8165F30}"/>
          </ac:spMkLst>
        </pc:spChg>
        <pc:spChg chg="mod">
          <ac:chgData name="Go Watanabe" userId="eca159047afb4479" providerId="LiveId" clId="{E2B8A648-6BF5-40FF-84E1-309E57EC4AA6}" dt="2018-11-13T03:19:05.593" v="576" actId="207"/>
          <ac:spMkLst>
            <pc:docMk/>
            <pc:sldMk cId="1641288726" sldId="371"/>
            <ac:spMk id="39" creationId="{7D637C68-4421-4B4C-815D-42CA235480CB}"/>
          </ac:spMkLst>
        </pc:spChg>
        <pc:cxnChg chg="mod">
          <ac:chgData name="Go Watanabe" userId="eca159047afb4479" providerId="LiveId" clId="{E2B8A648-6BF5-40FF-84E1-309E57EC4AA6}" dt="2018-11-13T16:04:57.378" v="896" actId="14100"/>
          <ac:cxnSpMkLst>
            <pc:docMk/>
            <pc:sldMk cId="1641288726" sldId="371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53.070" v="893" actId="478"/>
          <ac:cxnSpMkLst>
            <pc:docMk/>
            <pc:sldMk cId="1641288726" sldId="371"/>
            <ac:cxnSpMk id="18" creationId="{6ACBC1ED-C51E-46A8-BE7A-6B5D6A90DCD2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36" creationId="{F99FC2D3-A98B-4842-99E7-94DB8746CB1C}"/>
          </ac:cxnSpMkLst>
        </pc:cxnChg>
        <pc:cxnChg chg="add mod">
          <ac:chgData name="Go Watanabe" userId="eca159047afb4479" providerId="LiveId" clId="{E2B8A648-6BF5-40FF-84E1-309E57EC4AA6}" dt="2018-11-13T03:25:04.491" v="664"/>
          <ac:cxnSpMkLst>
            <pc:docMk/>
            <pc:sldMk cId="1641288726" sldId="371"/>
            <ac:cxnSpMk id="40" creationId="{A9580FD7-AEE7-403D-B398-44974E6027B5}"/>
          </ac:cxnSpMkLst>
        </pc:cxnChg>
      </pc:sldChg>
      <pc:sldChg chg="delSp modSp add modNotesTx">
        <pc:chgData name="Go Watanabe" userId="eca159047afb4479" providerId="LiveId" clId="{E2B8A648-6BF5-40FF-84E1-309E57EC4AA6}" dt="2018-11-13T17:47:51.183" v="5206" actId="20577"/>
        <pc:sldMkLst>
          <pc:docMk/>
          <pc:sldMk cId="2913824346" sldId="372"/>
        </pc:sldMkLst>
        <pc:spChg chg="mod">
          <ac:chgData name="Go Watanabe" userId="eca159047afb4479" providerId="LiveId" clId="{E2B8A648-6BF5-40FF-84E1-309E57EC4AA6}" dt="2018-11-13T17:05:08.332" v="4358"/>
          <ac:spMkLst>
            <pc:docMk/>
            <pc:sldMk cId="2913824346" sldId="372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1:59.733" v="627"/>
          <ac:spMkLst>
            <pc:docMk/>
            <pc:sldMk cId="2913824346" sldId="372"/>
            <ac:spMk id="3" creationId="{FB9FDF84-13A2-4AE5-B72E-754038FA62FB}"/>
          </ac:spMkLst>
        </pc:spChg>
        <pc:cxnChg chg="mod">
          <ac:chgData name="Go Watanabe" userId="eca159047afb4479" providerId="LiveId" clId="{E2B8A648-6BF5-40FF-84E1-309E57EC4AA6}" dt="2018-11-13T16:04:49.641" v="892" actId="14100"/>
          <ac:cxnSpMkLst>
            <pc:docMk/>
            <pc:sldMk cId="2913824346" sldId="372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44.535" v="889" actId="478"/>
          <ac:cxnSpMkLst>
            <pc:docMk/>
            <pc:sldMk cId="2913824346" sldId="372"/>
            <ac:cxnSpMk id="18" creationId="{6ACBC1ED-C51E-46A8-BE7A-6B5D6A90DCD2}"/>
          </ac:cxnSpMkLst>
        </pc:cxnChg>
      </pc:sldChg>
      <pc:sldChg chg="delSp modSp add modNotesTx">
        <pc:chgData name="Go Watanabe" userId="eca159047afb4479" providerId="LiveId" clId="{E2B8A648-6BF5-40FF-84E1-309E57EC4AA6}" dt="2018-11-13T16:41:32.416" v="2669" actId="20577"/>
        <pc:sldMkLst>
          <pc:docMk/>
          <pc:sldMk cId="2453007732" sldId="373"/>
        </pc:sldMkLst>
        <pc:spChg chg="mod">
          <ac:chgData name="Go Watanabe" userId="eca159047afb4479" providerId="LiveId" clId="{E2B8A648-6BF5-40FF-84E1-309E57EC4AA6}" dt="2018-11-13T03:28:46.801" v="689"/>
          <ac:spMkLst>
            <pc:docMk/>
            <pc:sldMk cId="2453007732" sldId="37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27:59.776" v="678"/>
          <ac:spMkLst>
            <pc:docMk/>
            <pc:sldMk cId="2453007732" sldId="37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27:29.684" v="670" actId="207"/>
          <ac:spMkLst>
            <pc:docMk/>
            <pc:sldMk cId="2453007732" sldId="373"/>
            <ac:spMk id="23" creationId="{21AE68F9-641D-4836-B9C4-4D300F15733B}"/>
          </ac:spMkLst>
        </pc:spChg>
        <pc:cxnChg chg="mod">
          <ac:chgData name="Go Watanabe" userId="eca159047afb4479" providerId="LiveId" clId="{E2B8A648-6BF5-40FF-84E1-309E57EC4AA6}" dt="2018-11-13T16:04:28.616" v="883" actId="14100"/>
          <ac:cxnSpMkLst>
            <pc:docMk/>
            <pc:sldMk cId="2453007732" sldId="373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24.194" v="880" actId="478"/>
          <ac:cxnSpMkLst>
            <pc:docMk/>
            <pc:sldMk cId="2453007732" sldId="373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18.863" v="879" actId="14100"/>
        <pc:sldMkLst>
          <pc:docMk/>
          <pc:sldMk cId="1593169535" sldId="374"/>
        </pc:sldMkLst>
        <pc:spChg chg="mod">
          <ac:chgData name="Go Watanabe" userId="eca159047afb4479" providerId="LiveId" clId="{E2B8A648-6BF5-40FF-84E1-309E57EC4AA6}" dt="2018-11-13T03:33:38.309" v="727"/>
          <ac:spMkLst>
            <pc:docMk/>
            <pc:sldMk cId="1593169535" sldId="374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1:36.151" v="698"/>
          <ac:spMkLst>
            <pc:docMk/>
            <pc:sldMk cId="1593169535" sldId="374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1:50.659" v="699" actId="207"/>
          <ac:spMkLst>
            <pc:docMk/>
            <pc:sldMk cId="1593169535" sldId="374"/>
            <ac:spMk id="10" creationId="{980A38B4-57DB-432A-94DC-50DFD1DA97BF}"/>
          </ac:spMkLst>
        </pc:spChg>
        <pc:cxnChg chg="mod">
          <ac:chgData name="Go Watanabe" userId="eca159047afb4479" providerId="LiveId" clId="{E2B8A648-6BF5-40FF-84E1-309E57EC4AA6}" dt="2018-11-13T16:04:18.863" v="879" actId="14100"/>
          <ac:cxnSpMkLst>
            <pc:docMk/>
            <pc:sldMk cId="1593169535" sldId="374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4:14.098" v="876" actId="478"/>
          <ac:cxnSpMkLst>
            <pc:docMk/>
            <pc:sldMk cId="1593169535" sldId="374"/>
            <ac:cxnSpMk id="18" creationId="{6ACBC1ED-C51E-46A8-BE7A-6B5D6A90DCD2}"/>
          </ac:cxnSpMkLst>
        </pc:cxnChg>
      </pc:sldChg>
      <pc:sldChg chg="delSp modSp add">
        <pc:chgData name="Go Watanabe" userId="eca159047afb4479" providerId="LiveId" clId="{E2B8A648-6BF5-40FF-84E1-309E57EC4AA6}" dt="2018-11-13T16:04:06.751" v="875" actId="14100"/>
        <pc:sldMkLst>
          <pc:docMk/>
          <pc:sldMk cId="2245596721" sldId="375"/>
        </pc:sldMkLst>
        <pc:spChg chg="mod">
          <ac:chgData name="Go Watanabe" userId="eca159047afb4479" providerId="LiveId" clId="{E2B8A648-6BF5-40FF-84E1-309E57EC4AA6}" dt="2018-11-13T03:33:27.834" v="718"/>
          <ac:spMkLst>
            <pc:docMk/>
            <pc:sldMk cId="2245596721" sldId="375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3:00.048" v="709"/>
          <ac:spMkLst>
            <pc:docMk/>
            <pc:sldMk cId="2245596721" sldId="375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2:36.545" v="702" actId="207"/>
          <ac:spMkLst>
            <pc:docMk/>
            <pc:sldMk cId="2245596721" sldId="375"/>
            <ac:spMk id="17" creationId="{D68290DD-6CA8-4B1B-AC72-1E2C60C93DEB}"/>
          </ac:spMkLst>
        </pc:spChg>
        <pc:cxnChg chg="mod">
          <ac:chgData name="Go Watanabe" userId="eca159047afb4479" providerId="LiveId" clId="{E2B8A648-6BF5-40FF-84E1-309E57EC4AA6}" dt="2018-11-13T16:04:06.751" v="875" actId="14100"/>
          <ac:cxnSpMkLst>
            <pc:docMk/>
            <pc:sldMk cId="2245596721" sldId="375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51.698" v="872" actId="478"/>
          <ac:cxnSpMkLst>
            <pc:docMk/>
            <pc:sldMk cId="2245596721" sldId="375"/>
            <ac:cxnSpMk id="18" creationId="{6ACBC1ED-C51E-46A8-BE7A-6B5D6A90DCD2}"/>
          </ac:cxnSpMkLst>
        </pc:cxnChg>
      </pc:sldChg>
      <pc:sldChg chg="addSp modSp add">
        <pc:chgData name="Go Watanabe" userId="eca159047afb4479" providerId="LiveId" clId="{E2B8A648-6BF5-40FF-84E1-309E57EC4AA6}" dt="2018-11-13T17:15:21.182" v="4513" actId="207"/>
        <pc:sldMkLst>
          <pc:docMk/>
          <pc:sldMk cId="4110023165" sldId="376"/>
        </pc:sldMkLst>
        <pc:spChg chg="mod">
          <ac:chgData name="Go Watanabe" userId="eca159047afb4479" providerId="LiveId" clId="{E2B8A648-6BF5-40FF-84E1-309E57EC4AA6}" dt="2018-11-13T03:36:07.107" v="742"/>
          <ac:spMkLst>
            <pc:docMk/>
            <pc:sldMk cId="4110023165" sldId="376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03:39:24.661" v="774"/>
          <ac:spMkLst>
            <pc:docMk/>
            <pc:sldMk cId="4110023165" sldId="376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4:42.905" v="732" actId="207"/>
          <ac:spMkLst>
            <pc:docMk/>
            <pc:sldMk cId="4110023165" sldId="376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15:18.021" v="4512" actId="207"/>
          <ac:spMkLst>
            <pc:docMk/>
            <pc:sldMk cId="4110023165" sldId="376"/>
            <ac:spMk id="12" creationId="{2E8B513D-3675-4ED5-825B-6B9063612EAB}"/>
          </ac:spMkLst>
        </pc:spChg>
        <pc:spChg chg="add">
          <ac:chgData name="Go Watanabe" userId="eca159047afb4479" providerId="LiveId" clId="{E2B8A648-6BF5-40FF-84E1-309E57EC4AA6}" dt="2018-11-13T03:35:07.097" v="738"/>
          <ac:spMkLst>
            <pc:docMk/>
            <pc:sldMk cId="4110023165" sldId="376"/>
            <ac:spMk id="22" creationId="{36B9B89E-217B-497F-A579-7C1E99F88D6E}"/>
          </ac:spMkLst>
        </pc:spChg>
        <pc:spChg chg="mod">
          <ac:chgData name="Go Watanabe" userId="eca159047afb4479" providerId="LiveId" clId="{E2B8A648-6BF5-40FF-84E1-309E57EC4AA6}" dt="2018-11-13T17:15:21.182" v="4513" actId="207"/>
          <ac:spMkLst>
            <pc:docMk/>
            <pc:sldMk cId="4110023165" sldId="376"/>
            <ac:spMk id="32" creationId="{F89100A5-5F99-41E0-AF60-3844103DBF94}"/>
          </ac:spMkLst>
        </pc:spChg>
      </pc:sldChg>
      <pc:sldChg chg="delSp modSp add">
        <pc:chgData name="Go Watanabe" userId="eca159047afb4479" providerId="LiveId" clId="{E2B8A648-6BF5-40FF-84E1-309E57EC4AA6}" dt="2018-11-13T17:07:45.755" v="4445"/>
        <pc:sldMkLst>
          <pc:docMk/>
          <pc:sldMk cId="3748131913" sldId="377"/>
        </pc:sldMkLst>
        <pc:spChg chg="mod">
          <ac:chgData name="Go Watanabe" userId="eca159047afb4479" providerId="LiveId" clId="{E2B8A648-6BF5-40FF-84E1-309E57EC4AA6}" dt="2018-11-13T03:37:04.106" v="745"/>
          <ac:spMkLst>
            <pc:docMk/>
            <pc:sldMk cId="3748131913" sldId="37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07:45.755" v="4445"/>
          <ac:spMkLst>
            <pc:docMk/>
            <pc:sldMk cId="3748131913" sldId="37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03:39:50.091" v="777" actId="207"/>
          <ac:spMkLst>
            <pc:docMk/>
            <pc:sldMk cId="3748131913" sldId="37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03:37:34.104" v="750"/>
          <ac:spMkLst>
            <pc:docMk/>
            <pc:sldMk cId="3748131913" sldId="37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03:37:42.348" v="752"/>
          <ac:spMkLst>
            <pc:docMk/>
            <pc:sldMk cId="3748131913" sldId="377"/>
            <ac:spMk id="12" creationId="{2E8B513D-3675-4ED5-825B-6B9063612EAB}"/>
          </ac:spMkLst>
        </pc:spChg>
        <pc:spChg chg="mod">
          <ac:chgData name="Go Watanabe" userId="eca159047afb4479" providerId="LiveId" clId="{E2B8A648-6BF5-40FF-84E1-309E57EC4AA6}" dt="2018-11-13T03:37:46.468" v="754"/>
          <ac:spMkLst>
            <pc:docMk/>
            <pc:sldMk cId="3748131913" sldId="377"/>
            <ac:spMk id="32" creationId="{F89100A5-5F99-41E0-AF60-3844103DBF94}"/>
          </ac:spMkLst>
        </pc:spChg>
        <pc:spChg chg="mod">
          <ac:chgData name="Go Watanabe" userId="eca159047afb4479" providerId="LiveId" clId="{E2B8A648-6BF5-40FF-84E1-309E57EC4AA6}" dt="2018-11-13T16:03:38.766" v="869"/>
          <ac:spMkLst>
            <pc:docMk/>
            <pc:sldMk cId="3748131913" sldId="37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30.632" v="1375" actId="14100"/>
          <ac:cxnSpMkLst>
            <pc:docMk/>
            <pc:sldMk cId="3748131913" sldId="377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42.235" v="870" actId="478"/>
          <ac:cxnSpMkLst>
            <pc:docMk/>
            <pc:sldMk cId="3748131913" sldId="377"/>
            <ac:cxnSpMk id="18" creationId="{6ACBC1ED-C51E-46A8-BE7A-6B5D6A90DCD2}"/>
          </ac:cxnSpMkLst>
        </pc:cxnChg>
      </pc:sldChg>
      <pc:sldChg chg="addSp delSp modSp add">
        <pc:chgData name="Go Watanabe" userId="eca159047afb4479" providerId="LiveId" clId="{E2B8A648-6BF5-40FF-84E1-309E57EC4AA6}" dt="2018-11-13T16:21:25.521" v="1373" actId="14100"/>
        <pc:sldMkLst>
          <pc:docMk/>
          <pc:sldMk cId="1419800017" sldId="378"/>
        </pc:sldMkLst>
        <pc:spChg chg="mod">
          <ac:chgData name="Go Watanabe" userId="eca159047afb4479" providerId="LiveId" clId="{E2B8A648-6BF5-40FF-84E1-309E57EC4AA6}" dt="2018-11-13T03:41:57.656" v="791" actId="207"/>
          <ac:spMkLst>
            <pc:docMk/>
            <pc:sldMk cId="1419800017" sldId="378"/>
            <ac:spMk id="5" creationId="{D1A881DD-81DA-49C9-93A3-94E3FE49E1C3}"/>
          </ac:spMkLst>
        </pc:spChg>
        <pc:spChg chg="add">
          <ac:chgData name="Go Watanabe" userId="eca159047afb4479" providerId="LiveId" clId="{E2B8A648-6BF5-40FF-84E1-309E57EC4AA6}" dt="2018-11-13T03:41:23.829" v="790"/>
          <ac:spMkLst>
            <pc:docMk/>
            <pc:sldMk cId="1419800017" sldId="378"/>
            <ac:spMk id="19" creationId="{EDAA9B22-4ACE-4848-BACA-3BA2B00E4D06}"/>
          </ac:spMkLst>
        </pc:spChg>
        <pc:spChg chg="mod">
          <ac:chgData name="Go Watanabe" userId="eca159047afb4479" providerId="LiveId" clId="{E2B8A648-6BF5-40FF-84E1-309E57EC4AA6}" dt="2018-11-13T16:03:21.157" v="852"/>
          <ac:spMkLst>
            <pc:docMk/>
            <pc:sldMk cId="1419800017" sldId="378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6:21:25.521" v="1373" actId="14100"/>
          <ac:cxnSpMkLst>
            <pc:docMk/>
            <pc:sldMk cId="1419800017" sldId="378"/>
            <ac:cxnSpMk id="13" creationId="{46B19626-8BCE-4488-ADF9-B5AD165DEF00}"/>
          </ac:cxnSpMkLst>
        </pc:cxnChg>
        <pc:cxnChg chg="del">
          <ac:chgData name="Go Watanabe" userId="eca159047afb4479" providerId="LiveId" clId="{E2B8A648-6BF5-40FF-84E1-309E57EC4AA6}" dt="2018-11-13T16:03:26.525" v="853" actId="478"/>
          <ac:cxnSpMkLst>
            <pc:docMk/>
            <pc:sldMk cId="1419800017" sldId="378"/>
            <ac:cxnSpMk id="18" creationId="{6ACBC1ED-C51E-46A8-BE7A-6B5D6A90DCD2}"/>
          </ac:cxnSpMkLst>
        </pc:cxnChg>
      </pc:sldChg>
      <pc:sldChg chg="addSp delSp modSp add ord">
        <pc:chgData name="Go Watanabe" userId="eca159047afb4479" providerId="LiveId" clId="{E2B8A648-6BF5-40FF-84E1-309E57EC4AA6}" dt="2018-11-13T16:22:48.106" v="1389"/>
        <pc:sldMkLst>
          <pc:docMk/>
          <pc:sldMk cId="3446184818" sldId="379"/>
        </pc:sldMkLst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2" creationId="{82482B96-5E33-4F9A-998B-1E95D67B2D02}"/>
          </ac:spMkLst>
        </pc:spChg>
        <pc:spChg chg="del">
          <ac:chgData name="Go Watanabe" userId="eca159047afb4479" providerId="LiveId" clId="{E2B8A648-6BF5-40FF-84E1-309E57EC4AA6}" dt="2018-11-13T16:22:34.836" v="1378"/>
          <ac:spMkLst>
            <pc:docMk/>
            <pc:sldMk cId="3446184818" sldId="379"/>
            <ac:spMk id="3" creationId="{83C38E55-5AD0-42A1-AE39-6CDA838CCE77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5" creationId="{BE599222-887F-46E1-B5CF-C3161E0B5554}"/>
          </ac:spMkLst>
        </pc:spChg>
        <pc:spChg chg="add del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6" creationId="{650F335A-4535-403B-8E3F-3B22FB8A1370}"/>
          </ac:spMkLst>
        </pc:spChg>
        <pc:spChg chg="add mod">
          <ac:chgData name="Go Watanabe" userId="eca159047afb4479" providerId="LiveId" clId="{E2B8A648-6BF5-40FF-84E1-309E57EC4AA6}" dt="2018-11-13T16:22:48.106" v="1389"/>
          <ac:spMkLst>
            <pc:docMk/>
            <pc:sldMk cId="3446184818" sldId="379"/>
            <ac:spMk id="7" creationId="{55F88051-CCE3-4ABF-87A9-09D17B53BB59}"/>
          </ac:spMkLst>
        </pc:spChg>
        <pc:spChg chg="add mod">
          <ac:chgData name="Go Watanabe" userId="eca159047afb4479" providerId="LiveId" clId="{E2B8A648-6BF5-40FF-84E1-309E57EC4AA6}" dt="2018-11-13T16:22:42.963" v="1379"/>
          <ac:spMkLst>
            <pc:docMk/>
            <pc:sldMk cId="3446184818" sldId="379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00:34.863" v="4048"/>
        <pc:sldMkLst>
          <pc:docMk/>
          <pc:sldMk cId="2929942459" sldId="380"/>
        </pc:sldMkLst>
        <pc:spChg chg="mod">
          <ac:chgData name="Go Watanabe" userId="eca159047afb4479" providerId="LiveId" clId="{E2B8A648-6BF5-40FF-84E1-309E57EC4AA6}" dt="2018-11-13T16:23:29.831" v="1460" actId="20577"/>
          <ac:spMkLst>
            <pc:docMk/>
            <pc:sldMk cId="2929942459" sldId="380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00:34.863" v="4048"/>
          <ac:spMkLst>
            <pc:docMk/>
            <pc:sldMk cId="2929942459" sldId="380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7:47:26.972" v="5175" actId="20577"/>
        <pc:sldMkLst>
          <pc:docMk/>
          <pc:sldMk cId="1713850353" sldId="381"/>
        </pc:sldMkLst>
        <pc:spChg chg="mod">
          <ac:chgData name="Go Watanabe" userId="eca159047afb4479" providerId="LiveId" clId="{E2B8A648-6BF5-40FF-84E1-309E57EC4AA6}" dt="2018-11-13T16:24:39.053" v="1560" actId="20577"/>
          <ac:spMkLst>
            <pc:docMk/>
            <pc:sldMk cId="1713850353" sldId="381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7:47:26.972" v="5175" actId="20577"/>
          <ac:spMkLst>
            <pc:docMk/>
            <pc:sldMk cId="1713850353" sldId="381"/>
            <ac:spMk id="8" creationId="{5337AC0F-4653-45A2-9BC9-E8C06EA33B68}"/>
          </ac:spMkLst>
        </pc:spChg>
      </pc:sldChg>
      <pc:sldChg chg="modSp add">
        <pc:chgData name="Go Watanabe" userId="eca159047afb4479" providerId="LiveId" clId="{E2B8A648-6BF5-40FF-84E1-309E57EC4AA6}" dt="2018-11-13T16:26:44.182" v="1824"/>
        <pc:sldMkLst>
          <pc:docMk/>
          <pc:sldMk cId="544443963" sldId="382"/>
        </pc:sldMkLst>
        <pc:spChg chg="mod">
          <ac:chgData name="Go Watanabe" userId="eca159047afb4479" providerId="LiveId" clId="{E2B8A648-6BF5-40FF-84E1-309E57EC4AA6}" dt="2018-11-13T16:26:22.947" v="1802" actId="20577"/>
          <ac:spMkLst>
            <pc:docMk/>
            <pc:sldMk cId="544443963" sldId="382"/>
            <ac:spMk id="7" creationId="{55F88051-CCE3-4ABF-87A9-09D17B53BB59}"/>
          </ac:spMkLst>
        </pc:spChg>
        <pc:spChg chg="mod">
          <ac:chgData name="Go Watanabe" userId="eca159047afb4479" providerId="LiveId" clId="{E2B8A648-6BF5-40FF-84E1-309E57EC4AA6}" dt="2018-11-13T16:26:44.182" v="1824"/>
          <ac:spMkLst>
            <pc:docMk/>
            <pc:sldMk cId="544443963" sldId="382"/>
            <ac:spMk id="8" creationId="{5337AC0F-4653-45A2-9BC9-E8C06EA33B68}"/>
          </ac:spMkLst>
        </pc:spChg>
      </pc:sldChg>
      <pc:sldChg chg="addSp delSp modSp add modNotesTx">
        <pc:chgData name="Go Watanabe" userId="eca159047afb4479" providerId="LiveId" clId="{E2B8A648-6BF5-40FF-84E1-309E57EC4AA6}" dt="2018-11-13T16:32:17.684" v="2245"/>
        <pc:sldMkLst>
          <pc:docMk/>
          <pc:sldMk cId="574177106" sldId="383"/>
        </pc:sldMkLst>
        <pc:spChg chg="mod">
          <ac:chgData name="Go Watanabe" userId="eca159047afb4479" providerId="LiveId" clId="{E2B8A648-6BF5-40FF-84E1-309E57EC4AA6}" dt="2018-11-13T16:27:42.239" v="1907"/>
          <ac:spMkLst>
            <pc:docMk/>
            <pc:sldMk cId="574177106" sldId="383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6:32:17.684" v="2245"/>
          <ac:spMkLst>
            <pc:docMk/>
            <pc:sldMk cId="574177106" sldId="383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6:28:00.514" v="1930" actId="14100"/>
          <ac:spMkLst>
            <pc:docMk/>
            <pc:sldMk cId="574177106" sldId="383"/>
            <ac:spMk id="5" creationId="{D1A881DD-81DA-49C9-93A3-94E3FE49E1C3}"/>
          </ac:spMkLst>
        </pc:spChg>
        <pc:spChg chg="add mod">
          <ac:chgData name="Go Watanabe" userId="eca159047afb4479" providerId="LiveId" clId="{E2B8A648-6BF5-40FF-84E1-309E57EC4AA6}" dt="2018-11-13T16:31:28.335" v="2130" actId="208"/>
          <ac:spMkLst>
            <pc:docMk/>
            <pc:sldMk cId="574177106" sldId="383"/>
            <ac:spMk id="28" creationId="{ADF39D65-A122-49BE-8361-D41D8072ABC6}"/>
          </ac:spMkLst>
        </pc:spChg>
        <pc:spChg chg="add mod">
          <ac:chgData name="Go Watanabe" userId="eca159047afb4479" providerId="LiveId" clId="{E2B8A648-6BF5-40FF-84E1-309E57EC4AA6}" dt="2018-11-13T16:31:34.158" v="2135"/>
          <ac:spMkLst>
            <pc:docMk/>
            <pc:sldMk cId="574177106" sldId="383"/>
            <ac:spMk id="30" creationId="{5D19D11C-133D-443F-9698-A8135C556B12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1" creationId="{90BC80B6-AC1B-451C-BDB0-C53545CEA34E}"/>
          </ac:spMkLst>
        </pc:spChg>
        <pc:spChg chg="add del mod">
          <ac:chgData name="Go Watanabe" userId="eca159047afb4479" providerId="LiveId" clId="{E2B8A648-6BF5-40FF-84E1-309E57EC4AA6}" dt="2018-11-13T16:29:56.756" v="1977" actId="478"/>
          <ac:spMkLst>
            <pc:docMk/>
            <pc:sldMk cId="574177106" sldId="383"/>
            <ac:spMk id="36" creationId="{044CBC7F-A769-4101-981B-8336D50834F8}"/>
          </ac:spMkLst>
        </pc:spChg>
        <pc:spChg chg="add mod">
          <ac:chgData name="Go Watanabe" userId="eca159047afb4479" providerId="LiveId" clId="{E2B8A648-6BF5-40FF-84E1-309E57EC4AA6}" dt="2018-11-13T16:29:40.841" v="1976" actId="20577"/>
          <ac:spMkLst>
            <pc:docMk/>
            <pc:sldMk cId="574177106" sldId="383"/>
            <ac:spMk id="37" creationId="{BB2248E5-71DF-4239-AB1E-A5ED40AC1CA1}"/>
          </ac:spMkLst>
        </pc:spChg>
        <pc:spChg chg="add mod">
          <ac:chgData name="Go Watanabe" userId="eca159047afb4479" providerId="LiveId" clId="{E2B8A648-6BF5-40FF-84E1-309E57EC4AA6}" dt="2018-11-13T16:29:12.090" v="1953" actId="1037"/>
          <ac:spMkLst>
            <pc:docMk/>
            <pc:sldMk cId="574177106" sldId="383"/>
            <ac:spMk id="38" creationId="{8893482E-9423-4D0D-B6D1-B0F2FDEDA646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39" creationId="{22C1A9C9-BEB2-47E2-87E3-EE22217520DB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1" creationId="{F6E932A3-9DCE-41E8-AB63-8F976D528E60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3" creationId="{0ED2B1C8-2B35-4C58-97F2-7D42C5B0D34A}"/>
          </ac:spMkLst>
        </pc:spChg>
        <pc:spChg chg="add mod">
          <ac:chgData name="Go Watanabe" userId="eca159047afb4479" providerId="LiveId" clId="{E2B8A648-6BF5-40FF-84E1-309E57EC4AA6}" dt="2018-11-13T16:30:11.053" v="1979" actId="1076"/>
          <ac:spMkLst>
            <pc:docMk/>
            <pc:sldMk cId="574177106" sldId="383"/>
            <ac:spMk id="44" creationId="{B86EE54C-1682-4FEE-B28E-26C6C3153503}"/>
          </ac:spMkLst>
        </pc:spChg>
        <pc:spChg chg="mod">
          <ac:chgData name="Go Watanabe" userId="eca159047afb4479" providerId="LiveId" clId="{E2B8A648-6BF5-40FF-84E1-309E57EC4AA6}" dt="2018-11-13T16:29:32.194" v="1969" actId="20577"/>
          <ac:spMkLst>
            <pc:docMk/>
            <pc:sldMk cId="574177106" sldId="383"/>
            <ac:spMk id="127" creationId="{1E3BEF97-E337-44C5-891A-DCBF5B0C2074}"/>
          </ac:spMkLst>
        </pc:spChg>
        <pc:cxnChg chg="add mod">
          <ac:chgData name="Go Watanabe" userId="eca159047afb4479" providerId="LiveId" clId="{E2B8A648-6BF5-40FF-84E1-309E57EC4AA6}" dt="2018-11-13T16:29:14.535" v="1954" actId="14100"/>
          <ac:cxnSpMkLst>
            <pc:docMk/>
            <pc:sldMk cId="574177106" sldId="383"/>
            <ac:cxnSpMk id="34" creationId="{9B2D9A62-F3CF-4270-81BD-B4D8DE03BD45}"/>
          </ac:cxnSpMkLst>
        </pc:cxnChg>
        <pc:cxnChg chg="add del mod">
          <ac:chgData name="Go Watanabe" userId="eca159047afb4479" providerId="LiveId" clId="{E2B8A648-6BF5-40FF-84E1-309E57EC4AA6}" dt="2018-11-13T16:29:56.756" v="1977" actId="478"/>
          <ac:cxnSpMkLst>
            <pc:docMk/>
            <pc:sldMk cId="574177106" sldId="383"/>
            <ac:cxnSpMk id="35" creationId="{EE5F3B74-FB64-4433-8C5E-D0F96D81A0F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0" creationId="{4A6FCA99-5386-429F-A05F-EFBFEBA49D09}"/>
          </ac:cxnSpMkLst>
        </pc:cxnChg>
        <pc:cxnChg chg="add mod">
          <ac:chgData name="Go Watanabe" userId="eca159047afb4479" providerId="LiveId" clId="{E2B8A648-6BF5-40FF-84E1-309E57EC4AA6}" dt="2018-11-13T16:30:11.053" v="1979" actId="1076"/>
          <ac:cxnSpMkLst>
            <pc:docMk/>
            <pc:sldMk cId="574177106" sldId="383"/>
            <ac:cxnSpMk id="42" creationId="{F1DCA771-D76F-4C1A-B382-14FEA9CB7002}"/>
          </ac:cxnSpMkLst>
        </pc:cxnChg>
      </pc:sldChg>
      <pc:sldChg chg="addSp delSp modSp add">
        <pc:chgData name="Go Watanabe" userId="eca159047afb4479" providerId="LiveId" clId="{E2B8A648-6BF5-40FF-84E1-309E57EC4AA6}" dt="2018-11-13T16:39:33.748" v="2588"/>
        <pc:sldMkLst>
          <pc:docMk/>
          <pc:sldMk cId="4073930569" sldId="384"/>
        </pc:sldMkLst>
        <pc:spChg chg="del">
          <ac:chgData name="Go Watanabe" userId="eca159047afb4479" providerId="LiveId" clId="{E2B8A648-6BF5-40FF-84E1-309E57EC4AA6}" dt="2018-11-13T16:39:11.771" v="2553"/>
          <ac:spMkLst>
            <pc:docMk/>
            <pc:sldMk cId="4073930569" sldId="384"/>
            <ac:spMk id="2" creationId="{78C0B5E7-0019-4F32-BB3C-1AD85B0F39DE}"/>
          </ac:spMkLst>
        </pc:spChg>
        <pc:spChg chg="add mod">
          <ac:chgData name="Go Watanabe" userId="eca159047afb4479" providerId="LiveId" clId="{E2B8A648-6BF5-40FF-84E1-309E57EC4AA6}" dt="2018-11-13T16:39:33.748" v="2588"/>
          <ac:spMkLst>
            <pc:docMk/>
            <pc:sldMk cId="4073930569" sldId="384"/>
            <ac:spMk id="4" creationId="{99F434AB-4355-4816-A5E2-F3A8D57450E3}"/>
          </ac:spMkLst>
        </pc:spChg>
        <pc:spChg chg="add del mod">
          <ac:chgData name="Go Watanabe" userId="eca159047afb4479" providerId="LiveId" clId="{E2B8A648-6BF5-40FF-84E1-309E57EC4AA6}" dt="2018-11-13T16:39:23.255" v="2576" actId="478"/>
          <ac:spMkLst>
            <pc:docMk/>
            <pc:sldMk cId="4073930569" sldId="384"/>
            <ac:spMk id="5" creationId="{97EF82AB-4431-40F6-AEBE-5E596BDEB579}"/>
          </ac:spMkLst>
        </pc:spChg>
      </pc:sldChg>
      <pc:sldChg chg="modSp add ord">
        <pc:chgData name="Go Watanabe" userId="eca159047afb4479" providerId="LiveId" clId="{E2B8A648-6BF5-40FF-84E1-309E57EC4AA6}" dt="2018-11-13T17:51:55.465" v="5316"/>
        <pc:sldMkLst>
          <pc:docMk/>
          <pc:sldMk cId="680224477" sldId="385"/>
        </pc:sldMkLst>
        <pc:spChg chg="mod">
          <ac:chgData name="Go Watanabe" userId="eca159047afb4479" providerId="LiveId" clId="{E2B8A648-6BF5-40FF-84E1-309E57EC4AA6}" dt="2018-11-13T17:51:55.465" v="5316"/>
          <ac:spMkLst>
            <pc:docMk/>
            <pc:sldMk cId="680224477" sldId="385"/>
            <ac:spMk id="2" creationId="{F7FA62A5-F90C-44DC-89B4-A636DC59EAC5}"/>
          </ac:spMkLst>
        </pc:spChg>
        <pc:spChg chg="mod">
          <ac:chgData name="Go Watanabe" userId="eca159047afb4479" providerId="LiveId" clId="{E2B8A648-6BF5-40FF-84E1-309E57EC4AA6}" dt="2018-11-13T16:50:24.754" v="3390"/>
          <ac:spMkLst>
            <pc:docMk/>
            <pc:sldMk cId="680224477" sldId="385"/>
            <ac:spMk id="3" creationId="{3C334CF5-D3E1-4F4B-8552-49572E0B9E3A}"/>
          </ac:spMkLst>
        </pc:spChg>
      </pc:sldChg>
      <pc:sldChg chg="modSp add">
        <pc:chgData name="Go Watanabe" userId="eca159047afb4479" providerId="LiveId" clId="{E2B8A648-6BF5-40FF-84E1-309E57EC4AA6}" dt="2018-11-13T17:53:25.423" v="5382" actId="20577"/>
        <pc:sldMkLst>
          <pc:docMk/>
          <pc:sldMk cId="703614115" sldId="386"/>
        </pc:sldMkLst>
        <pc:spChg chg="mod">
          <ac:chgData name="Go Watanabe" userId="eca159047afb4479" providerId="LiveId" clId="{E2B8A648-6BF5-40FF-84E1-309E57EC4AA6}" dt="2018-11-13T16:51:34.932" v="3492"/>
          <ac:spMkLst>
            <pc:docMk/>
            <pc:sldMk cId="703614115" sldId="386"/>
            <ac:spMk id="2" creationId="{59378E0F-8033-4A7E-96EB-CC49636B4BAA}"/>
          </ac:spMkLst>
        </pc:spChg>
        <pc:spChg chg="mod">
          <ac:chgData name="Go Watanabe" userId="eca159047afb4479" providerId="LiveId" clId="{E2B8A648-6BF5-40FF-84E1-309E57EC4AA6}" dt="2018-11-13T17:53:25.423" v="5382" actId="20577"/>
          <ac:spMkLst>
            <pc:docMk/>
            <pc:sldMk cId="703614115" sldId="386"/>
            <ac:spMk id="3" creationId="{4A1C08C4-3424-47F2-9FD2-F72143D93F67}"/>
          </ac:spMkLst>
        </pc:spChg>
        <pc:spChg chg="mod">
          <ac:chgData name="Go Watanabe" userId="eca159047afb4479" providerId="LiveId" clId="{E2B8A648-6BF5-40FF-84E1-309E57EC4AA6}" dt="2018-11-13T17:45:56.871" v="5119" actId="14100"/>
          <ac:spMkLst>
            <pc:docMk/>
            <pc:sldMk cId="703614115" sldId="386"/>
            <ac:spMk id="4" creationId="{AB922782-A947-41C0-A8BC-C68EBDAC2980}"/>
          </ac:spMkLst>
        </pc:spChg>
      </pc:sldChg>
      <pc:sldChg chg="addSp delSp modSp add modNotesTx">
        <pc:chgData name="Go Watanabe" userId="eca159047afb4479" providerId="LiveId" clId="{E2B8A648-6BF5-40FF-84E1-309E57EC4AA6}" dt="2018-11-13T17:46:46.595" v="5174" actId="20577"/>
        <pc:sldMkLst>
          <pc:docMk/>
          <pc:sldMk cId="1856111439" sldId="387"/>
        </pc:sldMkLst>
        <pc:spChg chg="mod">
          <ac:chgData name="Go Watanabe" userId="eca159047afb4479" providerId="LiveId" clId="{E2B8A648-6BF5-40FF-84E1-309E57EC4AA6}" dt="2018-11-13T17:38:23.001" v="4985"/>
          <ac:spMkLst>
            <pc:docMk/>
            <pc:sldMk cId="1856111439" sldId="387"/>
            <ac:spMk id="2" creationId="{DE55574B-A04B-4341-B9FA-2EA8C7A2C37B}"/>
          </ac:spMkLst>
        </pc:spChg>
        <pc:spChg chg="mod">
          <ac:chgData name="Go Watanabe" userId="eca159047afb4479" providerId="LiveId" clId="{E2B8A648-6BF5-40FF-84E1-309E57EC4AA6}" dt="2018-11-13T17:38:31.916" v="5002"/>
          <ac:spMkLst>
            <pc:docMk/>
            <pc:sldMk cId="1856111439" sldId="387"/>
            <ac:spMk id="3" creationId="{FB9FDF84-13A2-4AE5-B72E-754038FA62FB}"/>
          </ac:spMkLst>
        </pc:spChg>
        <pc:spChg chg="mod">
          <ac:chgData name="Go Watanabe" userId="eca159047afb4479" providerId="LiveId" clId="{E2B8A648-6BF5-40FF-84E1-309E57EC4AA6}" dt="2018-11-13T17:41:48.301" v="5047" actId="242"/>
          <ac:spMkLst>
            <pc:docMk/>
            <pc:sldMk cId="1856111439" sldId="387"/>
            <ac:spMk id="5" creationId="{D1A881DD-81DA-49C9-93A3-94E3FE49E1C3}"/>
          </ac:spMkLst>
        </pc:spChg>
        <pc:spChg chg="mod">
          <ac:chgData name="Go Watanabe" userId="eca159047afb4479" providerId="LiveId" clId="{E2B8A648-6BF5-40FF-84E1-309E57EC4AA6}" dt="2018-11-13T17:20:07.078" v="4545" actId="14100"/>
          <ac:spMkLst>
            <pc:docMk/>
            <pc:sldMk cId="1856111439" sldId="387"/>
            <ac:spMk id="6" creationId="{345F89D6-3CE1-4FE0-80FD-3627B00F4F4E}"/>
          </ac:spMkLst>
        </pc:spChg>
        <pc:spChg chg="mod">
          <ac:chgData name="Go Watanabe" userId="eca159047afb4479" providerId="LiveId" clId="{E2B8A648-6BF5-40FF-84E1-309E57EC4AA6}" dt="2018-11-13T17:27:53.554" v="4683" actId="14100"/>
          <ac:spMkLst>
            <pc:docMk/>
            <pc:sldMk cId="1856111439" sldId="387"/>
            <ac:spMk id="7" creationId="{52414959-93D2-43EC-8571-E786DF08010A}"/>
          </ac:spMkLst>
        </pc:spChg>
        <pc:spChg chg="mod">
          <ac:chgData name="Go Watanabe" userId="eca159047afb4479" providerId="LiveId" clId="{E2B8A648-6BF5-40FF-84E1-309E57EC4AA6}" dt="2018-11-13T17:30:31.238" v="4705" actId="14100"/>
          <ac:spMkLst>
            <pc:docMk/>
            <pc:sldMk cId="1856111439" sldId="387"/>
            <ac:spMk id="9" creationId="{F9F9BFB5-A128-429A-9E08-BF8BBB3DA886}"/>
          </ac:spMkLst>
        </pc:spChg>
        <pc:spChg chg="mod">
          <ac:chgData name="Go Watanabe" userId="eca159047afb4479" providerId="LiveId" clId="{E2B8A648-6BF5-40FF-84E1-309E57EC4AA6}" dt="2018-11-13T17:31:24.477" v="4746" actId="1038"/>
          <ac:spMkLst>
            <pc:docMk/>
            <pc:sldMk cId="1856111439" sldId="387"/>
            <ac:spMk id="10" creationId="{980A38B4-57DB-432A-94DC-50DFD1DA97BF}"/>
          </ac:spMkLst>
        </pc:spChg>
        <pc:spChg chg="mod">
          <ac:chgData name="Go Watanabe" userId="eca159047afb4479" providerId="LiveId" clId="{E2B8A648-6BF5-40FF-84E1-309E57EC4AA6}" dt="2018-11-13T17:28:03.670" v="4685" actId="14100"/>
          <ac:spMkLst>
            <pc:docMk/>
            <pc:sldMk cId="1856111439" sldId="387"/>
            <ac:spMk id="17" creationId="{D68290DD-6CA8-4B1B-AC72-1E2C60C93DEB}"/>
          </ac:spMkLst>
        </pc:spChg>
        <pc:spChg chg="mod">
          <ac:chgData name="Go Watanabe" userId="eca159047afb4479" providerId="LiveId" clId="{E2B8A648-6BF5-40FF-84E1-309E57EC4AA6}" dt="2018-11-13T17:40:49.846" v="5042" actId="14100"/>
          <ac:spMkLst>
            <pc:docMk/>
            <pc:sldMk cId="1856111439" sldId="387"/>
            <ac:spMk id="20" creationId="{E0B852C0-1531-422A-827A-7DBBE4A3A078}"/>
          </ac:spMkLst>
        </pc:spChg>
        <pc:spChg chg="mod">
          <ac:chgData name="Go Watanabe" userId="eca159047afb4479" providerId="LiveId" clId="{E2B8A648-6BF5-40FF-84E1-309E57EC4AA6}" dt="2018-11-13T17:41:04.978" v="5043" actId="14100"/>
          <ac:spMkLst>
            <pc:docMk/>
            <pc:sldMk cId="1856111439" sldId="387"/>
            <ac:spMk id="23" creationId="{21AE68F9-641D-4836-B9C4-4D300F15733B}"/>
          </ac:spMkLst>
        </pc:spChg>
        <pc:spChg chg="add mod">
          <ac:chgData name="Go Watanabe" userId="eca159047afb4479" providerId="LiveId" clId="{E2B8A648-6BF5-40FF-84E1-309E57EC4AA6}" dt="2018-11-13T17:35:17.142" v="4854" actId="14100"/>
          <ac:spMkLst>
            <pc:docMk/>
            <pc:sldMk cId="1856111439" sldId="387"/>
            <ac:spMk id="30" creationId="{BB8DA422-FD82-4152-BF91-7DD5129C7FBB}"/>
          </ac:spMkLst>
        </pc:spChg>
        <pc:spChg chg="add mod">
          <ac:chgData name="Go Watanabe" userId="eca159047afb4479" providerId="LiveId" clId="{E2B8A648-6BF5-40FF-84E1-309E57EC4AA6}" dt="2018-11-13T17:31:20.702" v="4738" actId="1038"/>
          <ac:spMkLst>
            <pc:docMk/>
            <pc:sldMk cId="1856111439" sldId="387"/>
            <ac:spMk id="31" creationId="{B763B45D-91D8-4B3A-906D-D28090B73783}"/>
          </ac:spMkLst>
        </pc:spChg>
        <pc:spChg chg="add mod">
          <ac:chgData name="Go Watanabe" userId="eca159047afb4479" providerId="LiveId" clId="{E2B8A648-6BF5-40FF-84E1-309E57EC4AA6}" dt="2018-11-13T17:28:21.935" v="4689" actId="14100"/>
          <ac:spMkLst>
            <pc:docMk/>
            <pc:sldMk cId="1856111439" sldId="387"/>
            <ac:spMk id="39" creationId="{7921826C-00D0-4E95-B3B0-18C885CB6093}"/>
          </ac:spMkLst>
        </pc:spChg>
        <pc:spChg chg="mod">
          <ac:chgData name="Go Watanabe" userId="eca159047afb4479" providerId="LiveId" clId="{E2B8A648-6BF5-40FF-84E1-309E57EC4AA6}" dt="2018-11-13T17:42:12.698" v="5052" actId="1037"/>
          <ac:spMkLst>
            <pc:docMk/>
            <pc:sldMk cId="1856111439" sldId="387"/>
            <ac:spMk id="44" creationId="{5C6A1920-4689-4446-ABDA-A4B7137D0C84}"/>
          </ac:spMkLst>
        </pc:spChg>
        <pc:spChg chg="mod">
          <ac:chgData name="Go Watanabe" userId="eca159047afb4479" providerId="LiveId" clId="{E2B8A648-6BF5-40FF-84E1-309E57EC4AA6}" dt="2018-11-13T17:30:16.774" v="4703" actId="14100"/>
          <ac:spMkLst>
            <pc:docMk/>
            <pc:sldMk cId="1856111439" sldId="387"/>
            <ac:spMk id="127" creationId="{1E3BEF97-E337-44C5-891A-DCBF5B0C2074}"/>
          </ac:spMkLst>
        </pc:spChg>
        <pc:cxnChg chg="mod">
          <ac:chgData name="Go Watanabe" userId="eca159047afb4479" providerId="LiveId" clId="{E2B8A648-6BF5-40FF-84E1-309E57EC4AA6}" dt="2018-11-13T17:30:31.238" v="4705" actId="14100"/>
          <ac:cxnSpMkLst>
            <pc:docMk/>
            <pc:sldMk cId="1856111439" sldId="387"/>
            <ac:cxnSpMk id="13" creationId="{46B19626-8BCE-4488-ADF9-B5AD165DEF00}"/>
          </ac:cxnSpMkLst>
        </pc:cxnChg>
        <pc:cxnChg chg="mod">
          <ac:chgData name="Go Watanabe" userId="eca159047afb4479" providerId="LiveId" clId="{E2B8A648-6BF5-40FF-84E1-309E57EC4AA6}" dt="2018-11-13T17:31:24.477" v="4746" actId="1038"/>
          <ac:cxnSpMkLst>
            <pc:docMk/>
            <pc:sldMk cId="1856111439" sldId="387"/>
            <ac:cxnSpMk id="14" creationId="{051B1F9D-54D0-44DD-8744-A4FFD4DCB3E3}"/>
          </ac:cxnSpMkLst>
        </pc:cxnChg>
        <pc:cxnChg chg="mod">
          <ac:chgData name="Go Watanabe" userId="eca159047afb4479" providerId="LiveId" clId="{E2B8A648-6BF5-40FF-84E1-309E57EC4AA6}" dt="2018-11-13T17:41:25.119" v="5046" actId="14100"/>
          <ac:cxnSpMkLst>
            <pc:docMk/>
            <pc:sldMk cId="1856111439" sldId="387"/>
            <ac:cxnSpMk id="21" creationId="{3DB8BC95-3190-476F-9EAD-A605A9430626}"/>
          </ac:cxnSpMkLst>
        </pc:cxnChg>
        <pc:cxnChg chg="add mod">
          <ac:chgData name="Go Watanabe" userId="eca159047afb4479" providerId="LiveId" clId="{E2B8A648-6BF5-40FF-84E1-309E57EC4AA6}" dt="2018-11-13T17:31:20.702" v="4738" actId="1038"/>
          <ac:cxnSpMkLst>
            <pc:docMk/>
            <pc:sldMk cId="1856111439" sldId="387"/>
            <ac:cxnSpMk id="34" creationId="{C83B58ED-E5A9-4C97-BD93-F6A68B6104FE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35" creationId="{B2F05F0A-212B-45ED-9E77-514008D22FD8}"/>
          </ac:cxnSpMkLst>
        </pc:cxnChg>
        <pc:cxnChg chg="add mod">
          <ac:chgData name="Go Watanabe" userId="eca159047afb4479" providerId="LiveId" clId="{E2B8A648-6BF5-40FF-84E1-309E57EC4AA6}" dt="2018-11-13T17:41:16.967" v="5044" actId="14100"/>
          <ac:cxnSpMkLst>
            <pc:docMk/>
            <pc:sldMk cId="1856111439" sldId="387"/>
            <ac:cxnSpMk id="41" creationId="{ED411F1A-C737-440B-82C1-7066BC0445E7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42" creationId="{93C3D5AB-2BB2-4BAA-AA89-E266DEC16CE2}"/>
          </ac:cxnSpMkLst>
        </pc:cxnChg>
        <pc:cxnChg chg="add del mod">
          <ac:chgData name="Go Watanabe" userId="eca159047afb4479" providerId="LiveId" clId="{E2B8A648-6BF5-40FF-84E1-309E57EC4AA6}" dt="2018-11-13T17:29:42.088" v="4702" actId="478"/>
          <ac:cxnSpMkLst>
            <pc:docMk/>
            <pc:sldMk cId="1856111439" sldId="387"/>
            <ac:cxnSpMk id="43" creationId="{D7C14815-E19B-4997-A0BC-94983C5E1318}"/>
          </ac:cxnSpMkLst>
        </pc:cxnChg>
        <pc:cxnChg chg="add mod">
          <ac:chgData name="Go Watanabe" userId="eca159047afb4479" providerId="LiveId" clId="{E2B8A648-6BF5-40FF-84E1-309E57EC4AA6}" dt="2018-11-13T17:41:21.855" v="5045" actId="14100"/>
          <ac:cxnSpMkLst>
            <pc:docMk/>
            <pc:sldMk cId="1856111439" sldId="387"/>
            <ac:cxnSpMk id="46" creationId="{457B8CCB-0DF2-4CC1-8B7E-07234F25533D}"/>
          </ac:cxnSpMkLst>
        </pc:cxnChg>
        <pc:cxnChg chg="mod">
          <ac:chgData name="Go Watanabe" userId="eca159047afb4479" providerId="LiveId" clId="{E2B8A648-6BF5-40FF-84E1-309E57EC4AA6}" dt="2018-11-13T17:37:03.726" v="4971" actId="14100"/>
          <ac:cxnSpMkLst>
            <pc:docMk/>
            <pc:sldMk cId="1856111439" sldId="387"/>
            <ac:cxnSpMk id="47" creationId="{A32EE259-CAC8-425E-A929-023F02FA4EBF}"/>
          </ac:cxnSpMkLst>
        </pc:cxnChg>
        <pc:cxnChg chg="add mod">
          <ac:chgData name="Go Watanabe" userId="eca159047afb4479" providerId="LiveId" clId="{E2B8A648-6BF5-40FF-84E1-309E57EC4AA6}" dt="2018-11-13T17:33:46.784" v="4766" actId="1582"/>
          <ac:cxnSpMkLst>
            <pc:docMk/>
            <pc:sldMk cId="1856111439" sldId="387"/>
            <ac:cxnSpMk id="63" creationId="{2A54DE48-3CD5-445D-8841-C339CAEA84DF}"/>
          </ac:cxnSpMkLst>
        </pc:cxnChg>
      </pc:sldChg>
    </pc:docChg>
  </pc:docChgLst>
  <pc:docChgLst>
    <pc:chgData name="Go Watanabe" userId="eca159047afb4479" providerId="Windows Live" clId="Web-{79B3FE3A-586C-4D2E-8A2F-E0B69E95756C}"/>
    <pc:docChg chg="addSld delSld modSld">
      <pc:chgData name="Go Watanabe" userId="eca159047afb4479" providerId="Windows Live" clId="Web-{79B3FE3A-586C-4D2E-8A2F-E0B69E95756C}" dt="2018-11-12T17:12:44.339" v="64"/>
      <pc:docMkLst>
        <pc:docMk/>
      </pc:docMkLst>
      <pc:sldChg chg="modSp">
        <pc:chgData name="Go Watanabe" userId="eca159047afb4479" providerId="Windows Live" clId="Web-{79B3FE3A-586C-4D2E-8A2F-E0B69E95756C}" dt="2018-11-12T16:20:03.662" v="6" actId="20577"/>
        <pc:sldMkLst>
          <pc:docMk/>
          <pc:sldMk cId="1012464722" sldId="333"/>
        </pc:sldMkLst>
        <pc:spChg chg="mod">
          <ac:chgData name="Go Watanabe" userId="eca159047afb4479" providerId="Windows Live" clId="Web-{79B3FE3A-586C-4D2E-8A2F-E0B69E95756C}" dt="2018-11-12T16:20:03.662" v="6" actId="20577"/>
          <ac:spMkLst>
            <pc:docMk/>
            <pc:sldMk cId="1012464722" sldId="333"/>
            <ac:spMk id="3" creationId="{00000000-0000-0000-0000-000000000000}"/>
          </ac:spMkLst>
        </pc:spChg>
      </pc:sldChg>
      <pc:sldChg chg="addSp delSp modSp new">
        <pc:chgData name="Go Watanabe" userId="eca159047afb4479" providerId="Windows Live" clId="Web-{79B3FE3A-586C-4D2E-8A2F-E0B69E95756C}" dt="2018-11-12T17:12:24.152" v="63"/>
        <pc:sldMkLst>
          <pc:docMk/>
          <pc:sldMk cId="1449218270" sldId="345"/>
        </pc:sldMkLst>
        <pc:spChg chg="del">
          <ac:chgData name="Go Watanabe" userId="eca159047afb4479" providerId="Windows Live" clId="Web-{79B3FE3A-586C-4D2E-8A2F-E0B69E95756C}" dt="2018-11-12T17:07:39.246" v="10"/>
          <ac:spMkLst>
            <pc:docMk/>
            <pc:sldMk cId="1449218270" sldId="345"/>
            <ac:spMk id="3" creationId="{B24FD272-1ED9-4B2B-B4CF-66846E4A4A5D}"/>
          </ac:spMkLst>
        </pc:spChg>
        <pc:spChg chg="add del mod">
          <ac:chgData name="Go Watanabe" userId="eca159047afb4479" providerId="Windows Live" clId="Web-{79B3FE3A-586C-4D2E-8A2F-E0B69E95756C}" dt="2018-11-12T17:12:02.871" v="61"/>
          <ac:spMkLst>
            <pc:docMk/>
            <pc:sldMk cId="1449218270" sldId="345"/>
            <ac:spMk id="8" creationId="{6C7BA5B6-B8FE-4CB4-8665-6DC85227C88F}"/>
          </ac:spMkLst>
        </pc:spChg>
        <pc:spChg chg="add mod">
          <ac:chgData name="Go Watanabe" userId="eca159047afb4479" providerId="Windows Live" clId="Web-{79B3FE3A-586C-4D2E-8A2F-E0B69E95756C}" dt="2018-11-12T17:12:24.074" v="62"/>
          <ac:spMkLst>
            <pc:docMk/>
            <pc:sldMk cId="1449218270" sldId="345"/>
            <ac:spMk id="10" creationId="{CCC2223F-AA92-478A-8F56-8A045675C2BC}"/>
          </ac:spMkLst>
        </pc:spChg>
        <pc:picChg chg="add del mod ord">
          <ac:chgData name="Go Watanabe" userId="eca159047afb4479" providerId="Windows Live" clId="Web-{79B3FE3A-586C-4D2E-8A2F-E0B69E95756C}" dt="2018-11-12T17:10:13.871" v="17"/>
          <ac:picMkLst>
            <pc:docMk/>
            <pc:sldMk cId="1449218270" sldId="345"/>
            <ac:picMk id="5" creationId="{E80230CE-A1DE-4D40-ACE2-F53D3C9B825B}"/>
          </ac:picMkLst>
        </pc:picChg>
        <pc:picChg chg="add">
          <ac:chgData name="Go Watanabe" userId="eca159047afb4479" providerId="Windows Live" clId="Web-{79B3FE3A-586C-4D2E-8A2F-E0B69E95756C}" dt="2018-11-12T17:12:24.152" v="63"/>
          <ac:picMkLst>
            <pc:docMk/>
            <pc:sldMk cId="1449218270" sldId="345"/>
            <ac:picMk id="12" creationId="{A47E8842-A5C5-4134-A1EF-68F97301BE46}"/>
          </ac:picMkLst>
        </pc:picChg>
      </pc:sldChg>
    </pc:docChg>
  </pc:docChgLst>
  <pc:docChgLst>
    <pc:chgData name="Go Watanabe" userId="eca159047afb4479" providerId="Windows Live" clId="Web-{03A7ABAF-8D65-4E09-B667-1D94DA72E989}"/>
    <pc:docChg chg="addSld modSld">
      <pc:chgData name="Go Watanabe" userId="eca159047afb4479" providerId="Windows Live" clId="Web-{03A7ABAF-8D65-4E09-B667-1D94DA72E989}" dt="2018-11-12T17:30:49.933" v="249" actId="14100"/>
      <pc:docMkLst>
        <pc:docMk/>
      </pc:docMkLst>
      <pc:sldChg chg="addSp delSp modSp">
        <pc:chgData name="Go Watanabe" userId="eca159047afb4479" providerId="Windows Live" clId="Web-{03A7ABAF-8D65-4E09-B667-1D94DA72E989}" dt="2018-11-12T17:15:56.323" v="74" actId="1076"/>
        <pc:sldMkLst>
          <pc:docMk/>
          <pc:sldMk cId="1449218270" sldId="345"/>
        </pc:sldMkLst>
        <pc:spChg chg="add mod">
          <ac:chgData name="Go Watanabe" userId="eca159047afb4479" providerId="Windows Live" clId="Web-{03A7ABAF-8D65-4E09-B667-1D94DA72E989}" dt="2018-11-12T17:15:56.323" v="74" actId="1076"/>
          <ac:spMkLst>
            <pc:docMk/>
            <pc:sldMk cId="1449218270" sldId="345"/>
            <ac:spMk id="3" creationId="{72AC7A59-75EC-4812-B5F1-8473610F869E}"/>
          </ac:spMkLst>
        </pc:spChg>
        <pc:spChg chg="add del mod">
          <ac:chgData name="Go Watanabe" userId="eca159047afb4479" providerId="Windows Live" clId="Web-{03A7ABAF-8D65-4E09-B667-1D94DA72E989}" dt="2018-11-12T17:14:10.338" v="9"/>
          <ac:spMkLst>
            <pc:docMk/>
            <pc:sldMk cId="1449218270" sldId="345"/>
            <ac:spMk id="5" creationId="{8D26B0A1-A6BE-4379-9F6D-1701BFDEA0AD}"/>
          </ac:spMkLst>
        </pc:spChg>
        <pc:spChg chg="add del mod">
          <ac:chgData name="Go Watanabe" userId="eca159047afb4479" providerId="Windows Live" clId="Web-{03A7ABAF-8D65-4E09-B667-1D94DA72E989}" dt="2018-11-12T17:14:08.151" v="6"/>
          <ac:spMkLst>
            <pc:docMk/>
            <pc:sldMk cId="1449218270" sldId="345"/>
            <ac:spMk id="6" creationId="{E6E4B0CA-C11D-4331-A8B9-566A7530E6F7}"/>
          </ac:spMkLst>
        </pc:spChg>
        <pc:spChg chg="mod">
          <ac:chgData name="Go Watanabe" userId="eca159047afb4479" providerId="Windows Live" clId="Web-{03A7ABAF-8D65-4E09-B667-1D94DA72E989}" dt="2018-11-12T17:13:47.588" v="1" actId="14100"/>
          <ac:spMkLst>
            <pc:docMk/>
            <pc:sldMk cId="1449218270" sldId="345"/>
            <ac:spMk id="10" creationId="{CCC2223F-AA92-478A-8F56-8A045675C2BC}"/>
          </ac:spMkLst>
        </pc:spChg>
      </pc:sldChg>
      <pc:sldChg chg="addSp delSp modSp new">
        <pc:chgData name="Go Watanabe" userId="eca159047afb4479" providerId="Windows Live" clId="Web-{03A7ABAF-8D65-4E09-B667-1D94DA72E989}" dt="2018-11-12T17:30:49.933" v="249" actId="14100"/>
        <pc:sldMkLst>
          <pc:docMk/>
          <pc:sldMk cId="4184024086" sldId="346"/>
        </pc:sldMkLst>
        <pc:spChg chg="mod">
          <ac:chgData name="Go Watanabe" userId="eca159047afb4479" providerId="Windows Live" clId="Web-{03A7ABAF-8D65-4E09-B667-1D94DA72E989}" dt="2018-11-12T17:16:11.401" v="76" actId="14100"/>
          <ac:spMkLst>
            <pc:docMk/>
            <pc:sldMk cId="4184024086" sldId="346"/>
            <ac:spMk id="3" creationId="{C03587E1-C543-4A12-A758-B601C1380F17}"/>
          </ac:spMkLst>
        </pc:spChg>
        <pc:spChg chg="add mod">
          <ac:chgData name="Go Watanabe" userId="eca159047afb4479" providerId="Windows Live" clId="Web-{03A7ABAF-8D65-4E09-B667-1D94DA72E989}" dt="2018-11-12T17:29:13.105" v="213" actId="1076"/>
          <ac:spMkLst>
            <pc:docMk/>
            <pc:sldMk cId="4184024086" sldId="346"/>
            <ac:spMk id="5" creationId="{4C562F6D-D264-449F-BF93-91B02CFD1069}"/>
          </ac:spMkLst>
        </pc:spChg>
        <pc:spChg chg="add mod">
          <ac:chgData name="Go Watanabe" userId="eca159047afb4479" providerId="Windows Live" clId="Web-{03A7ABAF-8D65-4E09-B667-1D94DA72E989}" dt="2018-11-12T17:29:13.120" v="214" actId="1076"/>
          <ac:spMkLst>
            <pc:docMk/>
            <pc:sldMk cId="4184024086" sldId="346"/>
            <ac:spMk id="6" creationId="{0C10373B-846C-4855-A48F-02BE1A9F0DF3}"/>
          </ac:spMkLst>
        </pc:spChg>
        <pc:spChg chg="add mod">
          <ac:chgData name="Go Watanabe" userId="eca159047afb4479" providerId="Windows Live" clId="Web-{03A7ABAF-8D65-4E09-B667-1D94DA72E989}" dt="2018-11-12T17:29:13.136" v="215" actId="1076"/>
          <ac:spMkLst>
            <pc:docMk/>
            <pc:sldMk cId="4184024086" sldId="346"/>
            <ac:spMk id="7" creationId="{2A95C43A-2AC0-494D-86EF-E1D71EE07A04}"/>
          </ac:spMkLst>
        </pc:spChg>
        <pc:spChg chg="add mod">
          <ac:chgData name="Go Watanabe" userId="eca159047afb4479" providerId="Windows Live" clId="Web-{03A7ABAF-8D65-4E09-B667-1D94DA72E989}" dt="2018-11-12T17:30:41.136" v="248" actId="1076"/>
          <ac:spMkLst>
            <pc:docMk/>
            <pc:sldMk cId="4184024086" sldId="346"/>
            <ac:spMk id="8" creationId="{0C3ED2B4-1AE6-4B26-91C9-74F2C34C635C}"/>
          </ac:spMkLst>
        </pc:spChg>
        <pc:spChg chg="add mod">
          <ac:chgData name="Go Watanabe" userId="eca159047afb4479" providerId="Windows Live" clId="Web-{03A7ABAF-8D65-4E09-B667-1D94DA72E989}" dt="2018-11-12T17:29:13.136" v="216" actId="1076"/>
          <ac:spMkLst>
            <pc:docMk/>
            <pc:sldMk cId="4184024086" sldId="346"/>
            <ac:spMk id="9" creationId="{4B195DB7-D5B6-4286-A829-0DACBF8B8EA8}"/>
          </ac:spMkLst>
        </pc:spChg>
        <pc:spChg chg="add mod">
          <ac:chgData name="Go Watanabe" userId="eca159047afb4479" providerId="Windows Live" clId="Web-{03A7ABAF-8D65-4E09-B667-1D94DA72E989}" dt="2018-11-12T17:29:13.152" v="217" actId="1076"/>
          <ac:spMkLst>
            <pc:docMk/>
            <pc:sldMk cId="4184024086" sldId="346"/>
            <ac:spMk id="10" creationId="{89E13A23-8C5C-44C5-B6C5-4797A8B23253}"/>
          </ac:spMkLst>
        </pc:spChg>
        <pc:spChg chg="add mod">
          <ac:chgData name="Go Watanabe" userId="eca159047afb4479" providerId="Windows Live" clId="Web-{03A7ABAF-8D65-4E09-B667-1D94DA72E989}" dt="2018-11-12T17:29:13.167" v="218" actId="1076"/>
          <ac:spMkLst>
            <pc:docMk/>
            <pc:sldMk cId="4184024086" sldId="346"/>
            <ac:spMk id="11" creationId="{B225956C-027F-4165-B75D-20B3220D7801}"/>
          </ac:spMkLst>
        </pc:spChg>
        <pc:spChg chg="add del mod">
          <ac:chgData name="Go Watanabe" userId="eca159047afb4479" providerId="Windows Live" clId="Web-{03A7ABAF-8D65-4E09-B667-1D94DA72E989}" dt="2018-11-12T17:29:18.277" v="222"/>
          <ac:spMkLst>
            <pc:docMk/>
            <pc:sldMk cId="4184024086" sldId="346"/>
            <ac:spMk id="12" creationId="{BF22DD5C-41F5-4940-BA83-365F0F49511F}"/>
          </ac:spMkLst>
        </pc:spChg>
        <pc:spChg chg="add del mod">
          <ac:chgData name="Go Watanabe" userId="eca159047afb4479" providerId="Windows Live" clId="Web-{03A7ABAF-8D65-4E09-B667-1D94DA72E989}" dt="2018-11-12T17:29:23.183" v="224"/>
          <ac:spMkLst>
            <pc:docMk/>
            <pc:sldMk cId="4184024086" sldId="346"/>
            <ac:spMk id="13" creationId="{21B17BBF-922E-4EA6-8827-70406EDAB85F}"/>
          </ac:spMkLst>
        </pc:spChg>
        <pc:cxnChg chg="add mod">
          <ac:chgData name="Go Watanabe" userId="eca159047afb4479" providerId="Windows Live" clId="Web-{03A7ABAF-8D65-4E09-B667-1D94DA72E989}" dt="2018-11-12T17:30:49.933" v="249" actId="14100"/>
          <ac:cxnSpMkLst>
            <pc:docMk/>
            <pc:sldMk cId="4184024086" sldId="346"/>
            <ac:cxnSpMk id="14" creationId="{EB52FC92-57E7-4FB5-AB20-080A738F9024}"/>
          </ac:cxnSpMkLst>
        </pc:cxnChg>
        <pc:cxnChg chg="add mod">
          <ac:chgData name="Go Watanabe" userId="eca159047afb4479" providerId="Windows Live" clId="Web-{03A7ABAF-8D65-4E09-B667-1D94DA72E989}" dt="2018-11-12T17:30:35.823" v="245" actId="1076"/>
          <ac:cxnSpMkLst>
            <pc:docMk/>
            <pc:sldMk cId="4184024086" sldId="346"/>
            <ac:cxnSpMk id="15" creationId="{C29DE907-A7B8-4B51-873E-A4DDD4DBA59E}"/>
          </ac:cxnSpMkLst>
        </pc:cxnChg>
        <pc:cxnChg chg="add mod">
          <ac:chgData name="Go Watanabe" userId="eca159047afb4479" providerId="Windows Live" clId="Web-{03A7ABAF-8D65-4E09-B667-1D94DA72E989}" dt="2018-11-12T17:30:39.042" v="247" actId="1076"/>
          <ac:cxnSpMkLst>
            <pc:docMk/>
            <pc:sldMk cId="4184024086" sldId="346"/>
            <ac:cxnSpMk id="16" creationId="{C8E9AE48-47D9-4591-B388-B7600CF7EF1B}"/>
          </ac:cxnSpMkLst>
        </pc:cxnChg>
      </pc:sldChg>
    </pc:docChg>
  </pc:docChgLst>
  <pc:docChgLst>
    <pc:chgData name="Go Watanabe" userId="eca159047afb4479" providerId="Windows Live" clId="Web-{93CFD9A0-9D74-4F9D-B119-06BF9DE9A52E}"/>
    <pc:docChg chg="addSld delSld modSld">
      <pc:chgData name="Go Watanabe" userId="eca159047afb4479" providerId="Windows Live" clId="Web-{93CFD9A0-9D74-4F9D-B119-06BF9DE9A52E}" dt="2018-11-11T17:27:54.428" v="519" actId="20577"/>
      <pc:docMkLst>
        <pc:docMk/>
      </pc:docMkLst>
      <pc:sldChg chg="modSp">
        <pc:chgData name="Go Watanabe" userId="eca159047afb4479" providerId="Windows Live" clId="Web-{93CFD9A0-9D74-4F9D-B119-06BF9DE9A52E}" dt="2018-11-11T16:53:37.344" v="27" actId="20577"/>
        <pc:sldMkLst>
          <pc:docMk/>
          <pc:sldMk cId="1090849531" sldId="323"/>
        </pc:sldMkLst>
        <pc:spChg chg="mod">
          <ac:chgData name="Go Watanabe" userId="eca159047afb4479" providerId="Windows Live" clId="Web-{93CFD9A0-9D74-4F9D-B119-06BF9DE9A52E}" dt="2018-11-11T16:53:37.344" v="27" actId="20577"/>
          <ac:spMkLst>
            <pc:docMk/>
            <pc:sldMk cId="1090849531" sldId="323"/>
            <ac:spMk id="5" creationId="{00000000-0000-0000-0000-000000000000}"/>
          </ac:spMkLst>
        </pc:spChg>
        <pc:spChg chg="mod">
          <ac:chgData name="Go Watanabe" userId="eca159047afb4479" providerId="Windows Live" clId="Web-{93CFD9A0-9D74-4F9D-B119-06BF9DE9A52E}" dt="2018-11-11T16:53:17.329" v="10" actId="20577"/>
          <ac:spMkLst>
            <pc:docMk/>
            <pc:sldMk cId="1090849531" sldId="323"/>
            <ac:spMk id="7" creationId="{8B19E1E5-AB85-48E7-9C24-8510039FD51C}"/>
          </ac:spMkLst>
        </pc:spChg>
      </pc:sldChg>
      <pc:sldChg chg="modSp">
        <pc:chgData name="Go Watanabe" userId="eca159047afb4479" providerId="Windows Live" clId="Web-{93CFD9A0-9D74-4F9D-B119-06BF9DE9A52E}" dt="2018-11-11T16:55:34.391" v="183" actId="20577"/>
        <pc:sldMkLst>
          <pc:docMk/>
          <pc:sldMk cId="1012464722" sldId="333"/>
        </pc:sldMkLst>
        <pc:spChg chg="mod">
          <ac:chgData name="Go Watanabe" userId="eca159047afb4479" providerId="Windows Live" clId="Web-{93CFD9A0-9D74-4F9D-B119-06BF9DE9A52E}" dt="2018-11-11T16:55:34.391" v="183" actId="20577"/>
          <ac:spMkLst>
            <pc:docMk/>
            <pc:sldMk cId="1012464722" sldId="333"/>
            <ac:spMk id="3" creationId="{00000000-0000-0000-0000-000000000000}"/>
          </ac:spMkLst>
        </pc:spChg>
      </pc:sldChg>
    </pc:docChg>
  </pc:docChgLst>
  <pc:docChgLst>
    <pc:chgData name="Go Watanabe" userId="eca159047afb4479" providerId="LiveId" clId="{82A3C1C4-4896-4CA0-A982-3A4C2EA305C0}"/>
    <pc:docChg chg="custSel delSld modSld">
      <pc:chgData name="Go Watanabe" userId="eca159047afb4479" providerId="LiveId" clId="{82A3C1C4-4896-4CA0-A982-3A4C2EA305C0}" dt="2018-11-17T14:24:13.991" v="71" actId="207"/>
      <pc:docMkLst>
        <pc:docMk/>
      </pc:docMkLst>
      <pc:sldChg chg="delSp">
        <pc:chgData name="Go Watanabe" userId="eca159047afb4479" providerId="LiveId" clId="{82A3C1C4-4896-4CA0-A982-3A4C2EA305C0}" dt="2018-11-16T10:36:41.373" v="2" actId="478"/>
        <pc:sldMkLst>
          <pc:docMk/>
          <pc:sldMk cId="1090849531" sldId="323"/>
        </pc:sldMkLst>
        <pc:spChg chg="del">
          <ac:chgData name="Go Watanabe" userId="eca159047afb4479" providerId="LiveId" clId="{82A3C1C4-4896-4CA0-A982-3A4C2EA305C0}" dt="2018-11-16T10:36:37.560" v="1" actId="478"/>
          <ac:spMkLst>
            <pc:docMk/>
            <pc:sldMk cId="1090849531" sldId="323"/>
            <ac:spMk id="27" creationId="{43D509F9-A4D1-44B8-B67E-B265B15309C2}"/>
          </ac:spMkLst>
        </pc:spChg>
        <pc:picChg chg="del">
          <ac:chgData name="Go Watanabe" userId="eca159047afb4479" providerId="LiveId" clId="{82A3C1C4-4896-4CA0-A982-3A4C2EA305C0}" dt="2018-11-16T10:36:37.560" v="1" actId="478"/>
          <ac:picMkLst>
            <pc:docMk/>
            <pc:sldMk cId="1090849531" sldId="323"/>
            <ac:picMk id="26" creationId="{30C7871B-3259-44CC-B22B-F46FF6A7BE7C}"/>
          </ac:picMkLst>
        </pc:pic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0" creationId="{708E2685-E971-4872-9738-6B67A59FE39E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2" creationId="{C97443B7-B5D8-4BC6-9F2B-23549033A3F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6" creationId="{C68993BF-C728-4C5B-AB71-D766C491A609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8" creationId="{8EB92EA2-033C-4C55-8D0B-2926D483D660}"/>
          </ac:cxnSpMkLst>
        </pc:cxnChg>
        <pc:cxnChg chg="del">
          <ac:chgData name="Go Watanabe" userId="eca159047afb4479" providerId="LiveId" clId="{82A3C1C4-4896-4CA0-A982-3A4C2EA305C0}" dt="2018-11-16T10:36:41.373" v="2" actId="478"/>
          <ac:cxnSpMkLst>
            <pc:docMk/>
            <pc:sldMk cId="1090849531" sldId="323"/>
            <ac:cxnSpMk id="19" creationId="{BFFB4D85-E0EF-49F7-995B-69355E70DE6B}"/>
          </ac:cxnSpMkLst>
        </pc:cxnChg>
      </pc:sldChg>
      <pc:sldChg chg="del">
        <pc:chgData name="Go Watanabe" userId="eca159047afb4479" providerId="LiveId" clId="{82A3C1C4-4896-4CA0-A982-3A4C2EA305C0}" dt="2018-11-16T10:36:29.123" v="0" actId="2696"/>
        <pc:sldMkLst>
          <pc:docMk/>
          <pc:sldMk cId="3216300059" sldId="332"/>
        </pc:sldMkLst>
      </pc:sldChg>
      <pc:sldChg chg="modSp del">
        <pc:chgData name="Go Watanabe" userId="eca159047afb4479" providerId="LiveId" clId="{82A3C1C4-4896-4CA0-A982-3A4C2EA305C0}" dt="2018-11-16T10:37:12.471" v="5" actId="2696"/>
        <pc:sldMkLst>
          <pc:docMk/>
          <pc:sldMk cId="2726460609" sldId="347"/>
        </pc:sldMkLst>
        <pc:spChg chg="mod">
          <ac:chgData name="Go Watanabe" userId="eca159047afb4479" providerId="LiveId" clId="{82A3C1C4-4896-4CA0-A982-3A4C2EA305C0}" dt="2018-11-16T10:37:09.478" v="4" actId="1076"/>
          <ac:spMkLst>
            <pc:docMk/>
            <pc:sldMk cId="2726460609" sldId="347"/>
            <ac:spMk id="4" creationId="{75DE3593-5D89-4537-94AE-70F04A270BEA}"/>
          </ac:spMkLst>
        </pc:spChg>
      </pc:sldChg>
      <pc:sldChg chg="modSp">
        <pc:chgData name="Go Watanabe" userId="eca159047afb4479" providerId="LiveId" clId="{82A3C1C4-4896-4CA0-A982-3A4C2EA305C0}" dt="2018-11-16T10:38:19.064" v="41"/>
        <pc:sldMkLst>
          <pc:docMk/>
          <pc:sldMk cId="550649217" sldId="365"/>
        </pc:sldMkLst>
        <pc:spChg chg="mod">
          <ac:chgData name="Go Watanabe" userId="eca159047afb4479" providerId="LiveId" clId="{82A3C1C4-4896-4CA0-A982-3A4C2EA305C0}" dt="2018-11-16T10:38:19.064" v="41"/>
          <ac:spMkLst>
            <pc:docMk/>
            <pc:sldMk cId="550649217" sldId="365"/>
            <ac:spMk id="2" creationId="{DE55574B-A04B-4341-B9FA-2EA8C7A2C37B}"/>
          </ac:spMkLst>
        </pc:spChg>
      </pc:sldChg>
      <pc:sldChg chg="addSp delSp modSp">
        <pc:chgData name="Go Watanabe" userId="eca159047afb4479" providerId="LiveId" clId="{82A3C1C4-4896-4CA0-A982-3A4C2EA305C0}" dt="2018-11-17T08:08:04.340" v="70" actId="14100"/>
        <pc:sldMkLst>
          <pc:docMk/>
          <pc:sldMk cId="799032295" sldId="367"/>
        </pc:sldMkLst>
        <pc:spChg chg="add">
          <ac:chgData name="Go Watanabe" userId="eca159047afb4479" providerId="LiveId" clId="{82A3C1C4-4896-4CA0-A982-3A4C2EA305C0}" dt="2018-11-16T15:52:39.360" v="42"/>
          <ac:spMkLst>
            <pc:docMk/>
            <pc:sldMk cId="799032295" sldId="367"/>
            <ac:spMk id="30" creationId="{B1D923F6-73AF-4D2C-A990-6974E4F11D86}"/>
          </ac:spMkLst>
        </pc:spChg>
        <pc:cxnChg chg="add del mod">
          <ac:chgData name="Go Watanabe" userId="eca159047afb4479" providerId="LiveId" clId="{82A3C1C4-4896-4CA0-A982-3A4C2EA305C0}" dt="2018-11-17T08:07:43.812" v="68" actId="478"/>
          <ac:cxnSpMkLst>
            <pc:docMk/>
            <pc:sldMk cId="799032295" sldId="367"/>
            <ac:cxnSpMk id="31" creationId="{5DE8A6A1-0292-4C07-BA1F-A34AC24007E1}"/>
          </ac:cxnSpMkLst>
        </pc:cxnChg>
        <pc:cxnChg chg="add del mod">
          <ac:chgData name="Go Watanabe" userId="eca159047afb4479" providerId="LiveId" clId="{82A3C1C4-4896-4CA0-A982-3A4C2EA305C0}" dt="2018-11-16T15:53:39.563" v="50" actId="478"/>
          <ac:cxnSpMkLst>
            <pc:docMk/>
            <pc:sldMk cId="799032295" sldId="367"/>
            <ac:cxnSpMk id="34" creationId="{80181FB7-3AC3-4D78-9DED-3E3EBA9C6C54}"/>
          </ac:cxnSpMkLst>
        </pc:cxnChg>
        <pc:cxnChg chg="add mod">
          <ac:chgData name="Go Watanabe" userId="eca159047afb4479" providerId="LiveId" clId="{82A3C1C4-4896-4CA0-A982-3A4C2EA305C0}" dt="2018-11-17T08:08:04.340" v="70" actId="14100"/>
          <ac:cxnSpMkLst>
            <pc:docMk/>
            <pc:sldMk cId="799032295" sldId="367"/>
            <ac:cxnSpMk id="35" creationId="{40E445D3-4E26-402B-8C00-2D73B6B0AB94}"/>
          </ac:cxnSpMkLst>
        </pc:cxnChg>
        <pc:cxnChg chg="del">
          <ac:chgData name="Go Watanabe" userId="eca159047afb4479" providerId="LiveId" clId="{82A3C1C4-4896-4CA0-A982-3A4C2EA305C0}" dt="2018-11-16T15:54:13.454" v="60" actId="478"/>
          <ac:cxnSpMkLst>
            <pc:docMk/>
            <pc:sldMk cId="799032295" sldId="367"/>
            <ac:cxnSpMk id="47" creationId="{A32EE259-CAC8-425E-A929-023F02FA4EBF}"/>
          </ac:cxnSpMkLst>
        </pc:cxnChg>
      </pc:sldChg>
      <pc:sldChg chg="delSp">
        <pc:chgData name="Go Watanabe" userId="eca159047afb4479" providerId="LiveId" clId="{82A3C1C4-4896-4CA0-A982-3A4C2EA305C0}" dt="2018-11-16T10:36:57.260" v="3" actId="478"/>
        <pc:sldMkLst>
          <pc:docMk/>
          <pc:sldMk cId="3446184818" sldId="379"/>
        </pc:sldMkLst>
        <pc:spChg chg="del">
          <ac:chgData name="Go Watanabe" userId="eca159047afb4479" providerId="LiveId" clId="{82A3C1C4-4896-4CA0-A982-3A4C2EA305C0}" dt="2018-11-16T10:36:57.260" v="3" actId="478"/>
          <ac:spMkLst>
            <pc:docMk/>
            <pc:sldMk cId="3446184818" sldId="379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26.596" v="6" actId="478"/>
        <pc:sldMkLst>
          <pc:docMk/>
          <pc:sldMk cId="2929942459" sldId="380"/>
        </pc:sldMkLst>
        <pc:spChg chg="del">
          <ac:chgData name="Go Watanabe" userId="eca159047afb4479" providerId="LiveId" clId="{82A3C1C4-4896-4CA0-A982-3A4C2EA305C0}" dt="2018-11-16T10:37:26.596" v="6" actId="478"/>
          <ac:spMkLst>
            <pc:docMk/>
            <pc:sldMk cId="2929942459" sldId="380"/>
            <ac:spMk id="4" creationId="{23376AA3-B845-412C-BE67-69464155D874}"/>
          </ac:spMkLst>
        </pc:spChg>
      </pc:sldChg>
      <pc:sldChg chg="delSp">
        <pc:chgData name="Go Watanabe" userId="eca159047afb4479" providerId="LiveId" clId="{82A3C1C4-4896-4CA0-A982-3A4C2EA305C0}" dt="2018-11-16T10:37:36.620" v="7" actId="478"/>
        <pc:sldMkLst>
          <pc:docMk/>
          <pc:sldMk cId="1713850353" sldId="381"/>
        </pc:sldMkLst>
        <pc:spChg chg="del">
          <ac:chgData name="Go Watanabe" userId="eca159047afb4479" providerId="LiveId" clId="{82A3C1C4-4896-4CA0-A982-3A4C2EA305C0}" dt="2018-11-16T10:37:36.620" v="7" actId="478"/>
          <ac:spMkLst>
            <pc:docMk/>
            <pc:sldMk cId="1713850353" sldId="381"/>
            <ac:spMk id="4" creationId="{23376AA3-B845-412C-BE67-69464155D874}"/>
          </ac:spMkLst>
        </pc:spChg>
      </pc:sldChg>
      <pc:sldChg chg="delSp modSp">
        <pc:chgData name="Go Watanabe" userId="eca159047afb4479" providerId="LiveId" clId="{82A3C1C4-4896-4CA0-A982-3A4C2EA305C0}" dt="2018-11-16T10:37:47.186" v="9" actId="478"/>
        <pc:sldMkLst>
          <pc:docMk/>
          <pc:sldMk cId="544443963" sldId="382"/>
        </pc:sldMkLst>
        <pc:spChg chg="del mod">
          <ac:chgData name="Go Watanabe" userId="eca159047afb4479" providerId="LiveId" clId="{82A3C1C4-4896-4CA0-A982-3A4C2EA305C0}" dt="2018-11-16T10:37:47.186" v="9" actId="478"/>
          <ac:spMkLst>
            <pc:docMk/>
            <pc:sldMk cId="544443963" sldId="382"/>
            <ac:spMk id="4" creationId="{23376AA3-B845-412C-BE67-69464155D874}"/>
          </ac:spMkLst>
        </pc:spChg>
      </pc:sldChg>
      <pc:sldChg chg="modSp">
        <pc:chgData name="Go Watanabe" userId="eca159047afb4479" providerId="LiveId" clId="{82A3C1C4-4896-4CA0-A982-3A4C2EA305C0}" dt="2018-11-17T14:24:13.991" v="71" actId="207"/>
        <pc:sldMkLst>
          <pc:docMk/>
          <pc:sldMk cId="574177106" sldId="383"/>
        </pc:sldMkLst>
        <pc:spChg chg="mod">
          <ac:chgData name="Go Watanabe" userId="eca159047afb4479" providerId="LiveId" clId="{82A3C1C4-4896-4CA0-A982-3A4C2EA305C0}" dt="2018-11-17T14:24:13.991" v="71" actId="207"/>
          <ac:spMkLst>
            <pc:docMk/>
            <pc:sldMk cId="574177106" sldId="383"/>
            <ac:spMk id="23" creationId="{21AE68F9-641D-4836-B9C4-4D300F15733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D705E0-040C-4348-8053-51D3266D1C9C}" type="datetimeFigureOut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84729F-EF90-4135-A0C2-416C870881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0369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514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CVM</a:t>
            </a:r>
            <a:r>
              <a:rPr kumimoji="1" lang="ja-JP" altLang="en-US" dirty="0"/>
              <a:t> は </a:t>
            </a:r>
            <a:r>
              <a:rPr kumimoji="1" lang="en-US" altLang="ja-JP" dirty="0"/>
              <a:t>Segmentation</a:t>
            </a:r>
            <a:r>
              <a:rPr kumimoji="1" lang="ja-JP" altLang="en-US" dirty="0"/>
              <a:t>しても </a:t>
            </a:r>
            <a:r>
              <a:rPr kumimoji="1" lang="en-US" altLang="ja-JP" dirty="0"/>
              <a:t>br0</a:t>
            </a:r>
            <a:r>
              <a:rPr kumimoji="1" lang="ja-JP" altLang="en-US" dirty="0"/>
              <a:t> 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74148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450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VLAN</a:t>
            </a:r>
            <a:r>
              <a:rPr kumimoji="1" lang="ja-JP" altLang="en-US"/>
              <a:t> だけ</a:t>
            </a:r>
            <a:r>
              <a:rPr kumimoji="1" lang="ja-JP" altLang="en-US" dirty="0" err="1"/>
              <a:t>で</a:t>
            </a:r>
            <a:r>
              <a:rPr kumimoji="1" lang="ja-JP" altLang="en-US" dirty="0"/>
              <a:t>なく </a:t>
            </a:r>
            <a:r>
              <a:rPr kumimoji="1" lang="en-US" altLang="ja-JP" dirty="0"/>
              <a:t>IPAM</a:t>
            </a:r>
            <a:r>
              <a:rPr kumimoji="1" lang="ja-JP" altLang="en-US" dirty="0"/>
              <a:t> も。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8962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8772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3539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0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同士の通信は無そう。</a:t>
            </a:r>
            <a:endParaRPr kumimoji="1" lang="en-US" altLang="ja-JP" dirty="0"/>
          </a:p>
          <a:p>
            <a:r>
              <a:rPr kumimoji="1" lang="en-US" altLang="ja-JP" dirty="0"/>
              <a:t>Network</a:t>
            </a:r>
            <a:r>
              <a:rPr kumimoji="1" lang="ja-JP" altLang="en-US" dirty="0"/>
              <a:t> </a:t>
            </a:r>
            <a:r>
              <a:rPr kumimoji="1" lang="en-US" altLang="ja-JP" dirty="0"/>
              <a:t>Segmentation</a:t>
            </a:r>
            <a:r>
              <a:rPr kumimoji="1" lang="ja-JP" altLang="en-US" dirty="0"/>
              <a:t>でも </a:t>
            </a:r>
            <a:r>
              <a:rPr kumimoji="1" lang="en-US" altLang="ja-JP" dirty="0"/>
              <a:t>br0 </a:t>
            </a:r>
            <a:r>
              <a:rPr kumimoji="1" lang="ja-JP" altLang="en-US" dirty="0"/>
              <a:t>は共有。</a:t>
            </a:r>
            <a:endParaRPr kumimoji="1" lang="en-US" altLang="ja-JP" dirty="0"/>
          </a:p>
          <a:p>
            <a:r>
              <a:rPr kumimoji="1" lang="en-US" altLang="ja-JP" dirty="0"/>
              <a:t>IP</a:t>
            </a:r>
            <a:r>
              <a:rPr kumimoji="1" lang="ja-JP" altLang="en-US" dirty="0"/>
              <a:t>はレンジで自動払い出し。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82817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24319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502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Flow</a:t>
            </a:r>
            <a:r>
              <a:rPr kumimoji="1" lang="ja-JP" altLang="en-US" dirty="0"/>
              <a:t>マイクロセグメンテーションでは</a:t>
            </a:r>
            <a:endParaRPr kumimoji="1" lang="en-US" altLang="ja-JP" dirty="0"/>
          </a:p>
          <a:p>
            <a:r>
              <a:rPr kumimoji="1" lang="ja-JP" altLang="en-US" dirty="0"/>
              <a:t>カテゴリ設定で </a:t>
            </a:r>
            <a:r>
              <a:rPr kumimoji="1" lang="en-US" altLang="ja-JP" dirty="0" err="1"/>
              <a:t>br.microseg</a:t>
            </a:r>
            <a:r>
              <a:rPr kumimoji="1" lang="en-US" altLang="ja-JP" dirty="0"/>
              <a:t> </a:t>
            </a:r>
            <a:r>
              <a:rPr kumimoji="1" lang="ja-JP" altLang="en-US" dirty="0"/>
              <a:t>に</a:t>
            </a:r>
            <a:r>
              <a:rPr kumimoji="1" lang="en-US" altLang="ja-JP" dirty="0"/>
              <a:t>Flow</a:t>
            </a:r>
            <a:r>
              <a:rPr kumimoji="1" lang="ja-JP" altLang="en-US" dirty="0"/>
              <a:t>設定が入ったりする。</a:t>
            </a:r>
            <a:endParaRPr kumimoji="1" lang="en-US" altLang="ja-JP" dirty="0"/>
          </a:p>
          <a:p>
            <a:r>
              <a:rPr kumimoji="1" lang="en-US" altLang="ja-JP" dirty="0"/>
              <a:t>CE</a:t>
            </a:r>
            <a:r>
              <a:rPr kumimoji="1" lang="ja-JP" altLang="en-US" dirty="0"/>
              <a:t>バージョンは</a:t>
            </a:r>
            <a:r>
              <a:rPr kumimoji="1" lang="en-US" altLang="ja-JP" dirty="0"/>
              <a:t>1</a:t>
            </a:r>
            <a:r>
              <a:rPr kumimoji="1" lang="ja-JP" altLang="en-US" dirty="0"/>
              <a:t>つ前だが、構成は同じはず・・・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124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97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936243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06456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50031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09635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6330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229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70294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7348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IPAM</a:t>
            </a:r>
            <a:r>
              <a:rPr kumimoji="1" lang="ja-JP" altLang="en-US" dirty="0"/>
              <a:t> </a:t>
            </a:r>
            <a:r>
              <a:rPr kumimoji="1" lang="en-US" altLang="ja-JP" dirty="0"/>
              <a:t>/</a:t>
            </a:r>
            <a:r>
              <a:rPr kumimoji="1" lang="ja-JP" altLang="en-US" dirty="0"/>
              <a:t> </a:t>
            </a:r>
            <a:r>
              <a:rPr kumimoji="1" lang="en-US" altLang="ja-JP" dirty="0"/>
              <a:t>DHCP</a:t>
            </a:r>
            <a:r>
              <a:rPr kumimoji="1" lang="ja-JP" altLang="en-US" dirty="0"/>
              <a:t>の</a:t>
            </a:r>
            <a:r>
              <a:rPr kumimoji="1" lang="en-US" altLang="ja-JP" dirty="0"/>
              <a:t>VXLAN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OpenFlow</a:t>
            </a:r>
            <a:r>
              <a:rPr kumimoji="1" lang="ja-JP" altLang="en-US" dirty="0"/>
              <a:t>もあるが今回は省略。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84729F-EF90-4135-A0C2-416C870881A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0372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A800D-207E-4FE3-A733-D48C86E95BED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6633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CA5FE-1CA0-487A-9FFE-6164F2D518F4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724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56E15-3B09-43A7-BF70-06FD0B90D214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4948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02770" y="190954"/>
            <a:ext cx="11419116" cy="690790"/>
          </a:xfr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4977947"/>
          </a:xfrm>
        </p:spPr>
        <p:txBody>
          <a:bodyPr/>
          <a:lstStyle>
            <a:lvl1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DB4FE-A01C-46F9-A3C6-8080396E8559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078686" y="6356349"/>
            <a:ext cx="2743200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731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217B-832F-47FD-A017-513162EE23F2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7" name="正方形/長方形 6"/>
          <p:cNvSpPr/>
          <p:nvPr userDrawn="1"/>
        </p:nvSpPr>
        <p:spPr>
          <a:xfrm>
            <a:off x="739833" y="4472247"/>
            <a:ext cx="10740043" cy="9022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スライド番号プレースホルダー 5"/>
          <p:cNvSpPr txBox="1">
            <a:spLocks/>
          </p:cNvSpPr>
          <p:nvPr userDrawn="1"/>
        </p:nvSpPr>
        <p:spPr>
          <a:xfrm>
            <a:off x="9078686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64BA096-AB6D-4531-A22E-6A98C5ED327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2515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1B77F-6B2A-4AFD-B4E3-749B6F925B0A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489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28DA-31F0-4F65-A020-3EBC97CA6D1E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64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3707-E550-421B-82D5-524CBF64CC85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317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D767D3-7DA2-49A2-BB39-C3BA1F4296CF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6223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F968C-DDD0-4474-91B0-B7C2BD04AA46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051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CD0A6-1C6B-4512-988C-7210792F6A78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0976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 userDrawn="1"/>
        </p:nvSpPr>
        <p:spPr>
          <a:xfrm>
            <a:off x="60959" y="54187"/>
            <a:ext cx="12070081" cy="6746240"/>
          </a:xfrm>
          <a:prstGeom prst="rect">
            <a:avLst/>
          </a:prstGeom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96E7E-12F7-4D68-84E7-F435D69892BD}" type="datetime1">
              <a:rPr kumimoji="1" lang="ja-JP" altLang="en-US" smtClean="0"/>
              <a:t>2018/11/17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4BA096-AB6D-4531-A22E-6A98C5ED327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7688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AHVの仮想スイッチ</a:t>
            </a:r>
            <a:r>
              <a:rPr kumimoji="1" lang="ja-JP" altLang="en-US" dirty="0"/>
              <a:t>入門</a:t>
            </a:r>
          </a:p>
        </p:txBody>
      </p:sp>
      <p:sp>
        <p:nvSpPr>
          <p:cNvPr id="6" name="サブタイトル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Go</a:t>
            </a:r>
            <a:r>
              <a:rPr lang="ja-JP" altLang="en-US" dirty="0"/>
              <a:t> </a:t>
            </a:r>
            <a:r>
              <a:rPr lang="en-US" altLang="ja-JP" dirty="0"/>
              <a:t>Watanabe (@</a:t>
            </a:r>
            <a:r>
              <a:rPr lang="en-US" altLang="ja-JP" dirty="0" err="1"/>
              <a:t>gowatana</a:t>
            </a:r>
            <a:r>
              <a:rPr lang="en-US" altLang="ja-JP" dirty="0"/>
              <a:t>)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0849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vSwitch </a:t>
            </a:r>
            <a:r>
              <a:rPr kumimoji="1" lang="ja-JP" altLang="en-US" dirty="0"/>
              <a:t>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/>
          </a:bodyPr>
          <a:lstStyle/>
          <a:p>
            <a:r>
              <a:rPr lang="en-US" altLang="ja-JP" dirty="0"/>
              <a:t>AHV</a:t>
            </a:r>
            <a:r>
              <a:rPr lang="ja-JP" altLang="en-US" dirty="0"/>
              <a:t>自身が外部</a:t>
            </a:r>
            <a:r>
              <a:rPr lang="en-US" altLang="ja-JP" dirty="0"/>
              <a:t>NW</a:t>
            </a:r>
            <a:r>
              <a:rPr lang="ja-JP" altLang="en-US" dirty="0"/>
              <a:t>と接続するために、</a:t>
            </a:r>
            <a:br>
              <a:rPr lang="en-US" altLang="ja-JP" dirty="0"/>
            </a:br>
            <a:r>
              <a:rPr lang="en-US" altLang="ja-JP" dirty="0"/>
              <a:t>br0 </a:t>
            </a:r>
            <a:r>
              <a:rPr lang="ja-JP" altLang="en-US" dirty="0"/>
              <a:t>ブリッジには </a:t>
            </a:r>
            <a:r>
              <a:rPr lang="en-US" altLang="ja-JP" dirty="0"/>
              <a:t>br0 </a:t>
            </a:r>
            <a:r>
              <a:rPr lang="ja-JP" altLang="en-US" dirty="0"/>
              <a:t>ポートがあり </a:t>
            </a:r>
            <a:r>
              <a:rPr lang="en-US" altLang="ja-JP" dirty="0"/>
              <a:t>IP</a:t>
            </a:r>
            <a:r>
              <a:rPr lang="ja-JP" altLang="en-US" dirty="0"/>
              <a:t> を持つ。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10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455967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CVM</a:t>
            </a:r>
            <a:r>
              <a:rPr kumimoji="1" lang="ja-JP" altLang="en-US" dirty="0"/>
              <a:t> の </a:t>
            </a:r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vSwitch </a:t>
            </a:r>
            <a:r>
              <a:rPr kumimoji="1" lang="ja-JP" altLang="en-US" dirty="0"/>
              <a:t>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/>
          </a:bodyPr>
          <a:lstStyle/>
          <a:p>
            <a:r>
              <a:rPr lang="en-US" altLang="ja-JP" dirty="0"/>
              <a:t>CVM</a:t>
            </a:r>
            <a:r>
              <a:rPr lang="ja-JP" altLang="en-US" dirty="0"/>
              <a:t>の</a:t>
            </a:r>
            <a:r>
              <a:rPr lang="en-US" altLang="ja-JP" dirty="0"/>
              <a:t>eth0</a:t>
            </a:r>
            <a:r>
              <a:rPr lang="ja-JP" altLang="en-US" dirty="0"/>
              <a:t>は、</a:t>
            </a:r>
            <a:r>
              <a:rPr lang="en-US" altLang="ja-JP" dirty="0"/>
              <a:t>vnet0</a:t>
            </a:r>
            <a:r>
              <a:rPr lang="ja-JP" altLang="en-US" dirty="0"/>
              <a:t> ポートとして </a:t>
            </a:r>
            <a:r>
              <a:rPr lang="en-US" altLang="ja-JP" dirty="0"/>
              <a:t>br0 </a:t>
            </a:r>
            <a:r>
              <a:rPr lang="ja-JP" altLang="en-US" dirty="0"/>
              <a:t>ブリッジに接続される。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11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93169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CVM </a:t>
            </a:r>
            <a:r>
              <a:rPr kumimoji="1" lang="ja-JP" altLang="en-US" dirty="0"/>
              <a:t>～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間 の内部通信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dirty="0"/>
              <a:t>CVM</a:t>
            </a:r>
            <a:r>
              <a:rPr lang="ja-JP" altLang="en-US" dirty="0"/>
              <a:t> が </a:t>
            </a:r>
            <a:r>
              <a:rPr lang="en-US" altLang="ja-JP" dirty="0"/>
              <a:t>AHV</a:t>
            </a:r>
            <a:r>
              <a:rPr lang="ja-JP" altLang="en-US" dirty="0"/>
              <a:t> との内部通信で利用する </a:t>
            </a:r>
            <a:r>
              <a:rPr lang="en-US" altLang="ja-JP" dirty="0"/>
              <a:t>eth1</a:t>
            </a:r>
            <a:r>
              <a:rPr lang="ja-JP" altLang="en-US" dirty="0"/>
              <a:t> は、</a:t>
            </a:r>
            <a:br>
              <a:rPr lang="en-US" altLang="ja-JP" dirty="0"/>
            </a:br>
            <a:r>
              <a:rPr lang="en-US" altLang="ja-JP" dirty="0"/>
              <a:t>vnet1</a:t>
            </a:r>
            <a:r>
              <a:rPr lang="ja-JP" altLang="en-US" dirty="0"/>
              <a:t> として外部</a:t>
            </a:r>
            <a:r>
              <a:rPr lang="en-US" altLang="ja-JP" dirty="0"/>
              <a:t>NW</a:t>
            </a:r>
            <a:r>
              <a:rPr lang="ja-JP" altLang="en-US" dirty="0"/>
              <a:t>に出ないローカルスイッチに接続される。</a:t>
            </a:r>
            <a:endParaRPr lang="en-US" altLang="ja-JP" dirty="0"/>
          </a:p>
          <a:p>
            <a:r>
              <a:rPr lang="ja-JP" altLang="en-US" dirty="0"/>
              <a:t>これは、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vSwitch </a:t>
            </a:r>
            <a:r>
              <a:rPr lang="ja-JP" altLang="en-US" dirty="0"/>
              <a:t>ではなく </a:t>
            </a:r>
            <a:r>
              <a:rPr lang="en-US" altLang="ja-JP" dirty="0"/>
              <a:t>Native</a:t>
            </a:r>
            <a:r>
              <a:rPr lang="ja-JP" altLang="en-US" dirty="0"/>
              <a:t> </a:t>
            </a:r>
            <a:r>
              <a:rPr lang="en-US" altLang="ja-JP" dirty="0"/>
              <a:t>Linux</a:t>
            </a:r>
            <a:r>
              <a:rPr lang="ja-JP" altLang="en-US" dirty="0"/>
              <a:t> </a:t>
            </a:r>
            <a:r>
              <a:rPr lang="en-US" altLang="ja-JP" dirty="0"/>
              <a:t>Bridge</a:t>
            </a:r>
            <a:r>
              <a:rPr lang="ja-JP" altLang="en-US" dirty="0"/>
              <a:t> による。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12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3007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ブリッジを複数構成する場合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 fontScale="92500" lnSpcReduction="20000"/>
          </a:bodyPr>
          <a:lstStyle/>
          <a:p>
            <a:r>
              <a:rPr lang="en-US" altLang="ja-JP" dirty="0"/>
              <a:t>br1</a:t>
            </a:r>
            <a:r>
              <a:rPr lang="ja-JP" altLang="en-US" dirty="0"/>
              <a:t> を作成する。</a:t>
            </a:r>
            <a:endParaRPr lang="en-US" altLang="ja-JP" dirty="0"/>
          </a:p>
          <a:p>
            <a:r>
              <a:rPr lang="en-US" altLang="ja-JP" dirty="0"/>
              <a:t>CVM</a:t>
            </a:r>
            <a:r>
              <a:rPr lang="ja-JP" altLang="en-US" dirty="0"/>
              <a:t> は </a:t>
            </a:r>
            <a:r>
              <a:rPr lang="en-US" altLang="ja-JP" dirty="0"/>
              <a:t>br0 </a:t>
            </a:r>
            <a:r>
              <a:rPr lang="ja-JP" altLang="en-US" dirty="0"/>
              <a:t>側のまま。</a:t>
            </a:r>
            <a:endParaRPr lang="en-US" altLang="ja-JP" dirty="0"/>
          </a:p>
          <a:p>
            <a:r>
              <a:rPr lang="en-US" altLang="ja-JP" dirty="0"/>
              <a:t>1GbE NIC</a:t>
            </a:r>
            <a:r>
              <a:rPr lang="ja-JP" altLang="en-US" dirty="0"/>
              <a:t> を利用する場合は、</a:t>
            </a:r>
            <a:r>
              <a:rPr lang="en-US" altLang="ja-JP" dirty="0"/>
              <a:t>10GbE</a:t>
            </a:r>
            <a:r>
              <a:rPr lang="ja-JP" altLang="en-US" dirty="0"/>
              <a:t> とはブリッジを分ける。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13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8247606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eth2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eth3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(10GbE)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DF39D65-A122-49BE-8361-D41D8072ABC6}"/>
              </a:ext>
            </a:extLst>
          </p:cNvPr>
          <p:cNvSpPr txBox="1"/>
          <p:nvPr/>
        </p:nvSpPr>
        <p:spPr>
          <a:xfrm>
            <a:off x="8420099" y="4486768"/>
            <a:ext cx="2794001" cy="920780"/>
          </a:xfrm>
          <a:prstGeom prst="rec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br1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5D19D11C-133D-443F-9698-A8135C556B12}"/>
              </a:ext>
            </a:extLst>
          </p:cNvPr>
          <p:cNvSpPr txBox="1"/>
          <p:nvPr/>
        </p:nvSpPr>
        <p:spPr>
          <a:xfrm>
            <a:off x="8529936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(br1-up)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9B2D9A62-F3CF-4270-81BD-B4D8DE03BD45}"/>
              </a:ext>
            </a:extLst>
          </p:cNvPr>
          <p:cNvCxnSpPr>
            <a:cxnSpLocks/>
            <a:stCxn id="38" idx="2"/>
            <a:endCxn id="30" idx="0"/>
          </p:cNvCxnSpPr>
          <p:nvPr/>
        </p:nvCxnSpPr>
        <p:spPr>
          <a:xfrm>
            <a:off x="9800753" y="3026682"/>
            <a:ext cx="19520" cy="1096766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BB2248E5-71DF-4239-AB1E-A5ED40AC1CA1}"/>
              </a:ext>
            </a:extLst>
          </p:cNvPr>
          <p:cNvSpPr txBox="1"/>
          <p:nvPr/>
        </p:nvSpPr>
        <p:spPr>
          <a:xfrm>
            <a:off x="8529936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 (1GbE)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893482E-9423-4D0D-B6D1-B0F2FDEDA646}"/>
              </a:ext>
            </a:extLst>
          </p:cNvPr>
          <p:cNvSpPr txBox="1"/>
          <p:nvPr/>
        </p:nvSpPr>
        <p:spPr>
          <a:xfrm>
            <a:off x="8309111" y="2662580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22C1A9C9-BEB2-47E2-87E3-EE22217520DB}"/>
              </a:ext>
            </a:extLst>
          </p:cNvPr>
          <p:cNvSpPr txBox="1"/>
          <p:nvPr/>
        </p:nvSpPr>
        <p:spPr>
          <a:xfrm>
            <a:off x="8856512" y="5483674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A6FCA99-5386-429F-A05F-EFBFEBA49D09}"/>
              </a:ext>
            </a:extLst>
          </p:cNvPr>
          <p:cNvCxnSpPr>
            <a:cxnSpLocks/>
            <a:stCxn id="39" idx="2"/>
            <a:endCxn id="43" idx="0"/>
          </p:cNvCxnSpPr>
          <p:nvPr/>
        </p:nvCxnSpPr>
        <p:spPr>
          <a:xfrm flipH="1">
            <a:off x="9267410" y="5768237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6E932A3-9DCE-41E8-AB63-8F976D528E60}"/>
              </a:ext>
            </a:extLst>
          </p:cNvPr>
          <p:cNvSpPr txBox="1"/>
          <p:nvPr/>
        </p:nvSpPr>
        <p:spPr>
          <a:xfrm>
            <a:off x="10019742" y="5483674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F1DCA771-D76F-4C1A-B382-14FEA9CB7002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10435417" y="5795761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直方体 42">
            <a:extLst>
              <a:ext uri="{FF2B5EF4-FFF2-40B4-BE49-F238E27FC236}">
                <a16:creationId xmlns:a16="http://schemas.microsoft.com/office/drawing/2014/main" id="{0ED2B1C8-2B35-4C58-97F2-7D42C5B0D34A}"/>
              </a:ext>
            </a:extLst>
          </p:cNvPr>
          <p:cNvSpPr/>
          <p:nvPr/>
        </p:nvSpPr>
        <p:spPr>
          <a:xfrm>
            <a:off x="8873737" y="6219290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直方体 43">
            <a:extLst>
              <a:ext uri="{FF2B5EF4-FFF2-40B4-BE49-F238E27FC236}">
                <a16:creationId xmlns:a16="http://schemas.microsoft.com/office/drawing/2014/main" id="{B86EE54C-1682-4FEE-B28E-26C6C3153503}"/>
              </a:ext>
            </a:extLst>
          </p:cNvPr>
          <p:cNvSpPr/>
          <p:nvPr/>
        </p:nvSpPr>
        <p:spPr>
          <a:xfrm>
            <a:off x="10031628" y="6199865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74177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5F88051-CCE3-4ABF-87A9-09D17B5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VM</a:t>
            </a:r>
            <a:r>
              <a:rPr lang="ja-JP" altLang="en-US" dirty="0"/>
              <a:t> </a:t>
            </a:r>
            <a:r>
              <a:rPr lang="en-US" altLang="ja-JP" dirty="0"/>
              <a:t>/ CVM </a:t>
            </a:r>
            <a:r>
              <a:rPr lang="ja-JP" altLang="en-US" dirty="0"/>
              <a:t>の通信経路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337AC0F-4653-45A2-9BC9-E8C06EA3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3850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VM </a:t>
            </a:r>
            <a:r>
              <a:rPr lang="ja-JP" altLang="en-US" dirty="0"/>
              <a:t>の（</a:t>
            </a:r>
            <a:r>
              <a:rPr lang="en-US" altLang="ja-JP" dirty="0"/>
              <a:t>vNIC</a:t>
            </a:r>
            <a:r>
              <a:rPr lang="ja-JP" altLang="en-US" dirty="0"/>
              <a:t> による）ネットワーク通信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/>
          </a:bodyPr>
          <a:lstStyle/>
          <a:p>
            <a:r>
              <a:rPr lang="ja-JP" altLang="en-US" dirty="0"/>
              <a:t>外と </a:t>
            </a:r>
            <a:r>
              <a:rPr lang="en-US" altLang="ja-JP" dirty="0"/>
              <a:t>VM</a:t>
            </a:r>
            <a:r>
              <a:rPr lang="ja-JP" altLang="en-US" dirty="0"/>
              <a:t> の通信、</a:t>
            </a:r>
            <a:r>
              <a:rPr lang="en-US" altLang="ja-JP" dirty="0"/>
              <a:t>VM</a:t>
            </a:r>
            <a:r>
              <a:rPr lang="ja-JP" altLang="en-US" dirty="0"/>
              <a:t> 同士の通信は 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vSwitch</a:t>
            </a:r>
            <a:r>
              <a:rPr lang="ja-JP" altLang="en-US" dirty="0"/>
              <a:t> 経由。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15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ACBC1ED-C51E-46A8-BE7A-6B5D6A90DCD2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BD3E859-0AE8-43A6-BCAF-5167E1409690}"/>
              </a:ext>
            </a:extLst>
          </p:cNvPr>
          <p:cNvCxnSpPr>
            <a:cxnSpLocks/>
          </p:cNvCxnSpPr>
          <p:nvPr/>
        </p:nvCxnSpPr>
        <p:spPr>
          <a:xfrm>
            <a:off x="6677159" y="5077178"/>
            <a:ext cx="0" cy="110956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3D2327F-4C41-4F54-A56C-DFAC8C6F7E34}"/>
              </a:ext>
            </a:extLst>
          </p:cNvPr>
          <p:cNvCxnSpPr>
            <a:cxnSpLocks/>
          </p:cNvCxnSpPr>
          <p:nvPr/>
        </p:nvCxnSpPr>
        <p:spPr>
          <a:xfrm>
            <a:off x="7833768" y="5077178"/>
            <a:ext cx="0" cy="1128985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9BCF60B-CD72-4D10-A4DF-8239AE77B462}"/>
              </a:ext>
            </a:extLst>
          </p:cNvPr>
          <p:cNvCxnSpPr>
            <a:cxnSpLocks/>
          </p:cNvCxnSpPr>
          <p:nvPr/>
        </p:nvCxnSpPr>
        <p:spPr>
          <a:xfrm>
            <a:off x="6677159" y="5077178"/>
            <a:ext cx="1156609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7A9617C2-69B2-4744-BD66-ACFA81753EC6}"/>
              </a:ext>
            </a:extLst>
          </p:cNvPr>
          <p:cNvCxnSpPr>
            <a:cxnSpLocks/>
          </p:cNvCxnSpPr>
          <p:nvPr/>
        </p:nvCxnSpPr>
        <p:spPr>
          <a:xfrm flipV="1">
            <a:off x="6339640" y="2978122"/>
            <a:ext cx="0" cy="3228041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124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Acropolis</a:t>
            </a:r>
            <a:r>
              <a:rPr lang="ja-JP" altLang="en-US" dirty="0"/>
              <a:t> の「ネットワーク」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77422"/>
          </a:xfrm>
        </p:spPr>
        <p:txBody>
          <a:bodyPr>
            <a:normAutofit/>
          </a:bodyPr>
          <a:lstStyle/>
          <a:p>
            <a:r>
              <a:rPr lang="en-US" altLang="ja-JP" dirty="0"/>
              <a:t>Prism</a:t>
            </a:r>
            <a:r>
              <a:rPr lang="ja-JP" altLang="en-US" dirty="0"/>
              <a:t>で作成するネットワークは、</a:t>
            </a:r>
            <a:r>
              <a:rPr lang="en-US" altLang="ja-JP" dirty="0"/>
              <a:t>VM</a:t>
            </a:r>
            <a:r>
              <a:rPr lang="ja-JP" altLang="en-US" dirty="0"/>
              <a:t> の </a:t>
            </a:r>
            <a:r>
              <a:rPr lang="en-US" altLang="ja-JP" dirty="0"/>
              <a:t>vNIC </a:t>
            </a:r>
            <a:r>
              <a:rPr lang="ja-JP" altLang="en-US" dirty="0"/>
              <a:t>に割り当てる。</a:t>
            </a:r>
            <a:endParaRPr lang="en-US" altLang="ja-JP" dirty="0"/>
          </a:p>
          <a:p>
            <a:r>
              <a:rPr lang="en-US" altLang="ja-JP" dirty="0"/>
              <a:t>VLAN</a:t>
            </a:r>
            <a:r>
              <a:rPr lang="ja-JP" altLang="en-US" dirty="0"/>
              <a:t> </a:t>
            </a:r>
            <a:r>
              <a:rPr lang="en-US" altLang="ja-JP" dirty="0"/>
              <a:t>ID</a:t>
            </a:r>
            <a:r>
              <a:rPr lang="ja-JP" altLang="en-US" dirty="0"/>
              <a:t> を指定すると、</a:t>
            </a:r>
            <a:r>
              <a:rPr lang="en-US" altLang="ja-JP" dirty="0"/>
              <a:t>Bridge </a:t>
            </a:r>
            <a:r>
              <a:rPr lang="ja-JP" altLang="en-US" dirty="0"/>
              <a:t>のポートに </a:t>
            </a:r>
            <a:r>
              <a:rPr lang="en-US" altLang="ja-JP" dirty="0"/>
              <a:t>Tag</a:t>
            </a:r>
            <a:r>
              <a:rPr lang="ja-JP" altLang="en-US" dirty="0"/>
              <a:t> が付与される。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16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984174E-65FF-4C3E-8450-B378D8165F30}"/>
              </a:ext>
            </a:extLst>
          </p:cNvPr>
          <p:cNvSpPr txBox="1"/>
          <p:nvPr/>
        </p:nvSpPr>
        <p:spPr>
          <a:xfrm>
            <a:off x="8818375" y="5279643"/>
            <a:ext cx="2928302" cy="833526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Acropolis Network</a:t>
            </a:r>
          </a:p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768CC5-1C17-409F-9820-902F43BF5061}"/>
              </a:ext>
            </a:extLst>
          </p:cNvPr>
          <p:cNvSpPr txBox="1"/>
          <p:nvPr/>
        </p:nvSpPr>
        <p:spPr>
          <a:xfrm>
            <a:off x="6623580" y="5689208"/>
            <a:ext cx="539573" cy="213853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637C68-4421-4B4C-815D-42CA235480CB}"/>
              </a:ext>
            </a:extLst>
          </p:cNvPr>
          <p:cNvSpPr txBox="1"/>
          <p:nvPr/>
        </p:nvSpPr>
        <p:spPr>
          <a:xfrm>
            <a:off x="7791627" y="5696406"/>
            <a:ext cx="539573" cy="213853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138243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Acropolis</a:t>
            </a:r>
            <a:r>
              <a:rPr lang="ja-JP" altLang="en-US" dirty="0"/>
              <a:t> の「ネットワーク」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18446"/>
          </a:xfrm>
        </p:spPr>
        <p:txBody>
          <a:bodyPr>
            <a:normAutofit/>
          </a:bodyPr>
          <a:lstStyle/>
          <a:p>
            <a:r>
              <a:rPr lang="ja-JP" altLang="en-US" dirty="0"/>
              <a:t>ネットワークを複数作成して </a:t>
            </a:r>
            <a:r>
              <a:rPr lang="en-US" altLang="ja-JP" dirty="0"/>
              <a:t>vNIC </a:t>
            </a:r>
            <a:r>
              <a:rPr lang="ja-JP" altLang="en-US" dirty="0"/>
              <a:t>ごとに </a:t>
            </a:r>
            <a:r>
              <a:rPr lang="en-US" altLang="ja-JP" dirty="0"/>
              <a:t>VLAN</a:t>
            </a:r>
            <a:r>
              <a:rPr lang="ja-JP" altLang="en-US" dirty="0"/>
              <a:t> が異なる場合は、</a:t>
            </a:r>
            <a:br>
              <a:rPr lang="en-US" altLang="ja-JP" dirty="0"/>
            </a:br>
            <a:r>
              <a:rPr lang="en-US" altLang="ja-JP" dirty="0"/>
              <a:t>VM</a:t>
            </a:r>
            <a:r>
              <a:rPr lang="ja-JP" altLang="en-US" dirty="0"/>
              <a:t> 間通信は </a:t>
            </a:r>
            <a:r>
              <a:rPr lang="en-US" altLang="ja-JP" dirty="0"/>
              <a:t>OVS</a:t>
            </a:r>
            <a:r>
              <a:rPr lang="ja-JP" altLang="en-US" dirty="0"/>
              <a:t> より外でルーティングすることになる。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17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984174E-65FF-4C3E-8450-B378D8165F30}"/>
              </a:ext>
            </a:extLst>
          </p:cNvPr>
          <p:cNvSpPr txBox="1"/>
          <p:nvPr/>
        </p:nvSpPr>
        <p:spPr>
          <a:xfrm>
            <a:off x="8818375" y="5279643"/>
            <a:ext cx="2928302" cy="833526"/>
          </a:xfrm>
          <a:prstGeom prst="rect">
            <a:avLst/>
          </a:prstGeom>
          <a:solidFill>
            <a:schemeClr val="accent4"/>
          </a:solidFill>
          <a:ln w="28575" cap="flat" cmpd="sng" algn="ctr">
            <a:solidFill>
              <a:schemeClr val="accent4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Acropolis Network</a:t>
            </a:r>
          </a:p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FD768CC5-1C17-409F-9820-902F43BF5061}"/>
              </a:ext>
            </a:extLst>
          </p:cNvPr>
          <p:cNvSpPr txBox="1"/>
          <p:nvPr/>
        </p:nvSpPr>
        <p:spPr>
          <a:xfrm>
            <a:off x="6623580" y="5689208"/>
            <a:ext cx="539573" cy="213853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D637C68-4421-4B4C-815D-42CA235480CB}"/>
              </a:ext>
            </a:extLst>
          </p:cNvPr>
          <p:cNvSpPr txBox="1"/>
          <p:nvPr/>
        </p:nvSpPr>
        <p:spPr>
          <a:xfrm>
            <a:off x="7791627" y="5696406"/>
            <a:ext cx="539573" cy="213853"/>
          </a:xfrm>
          <a:prstGeom prst="rect">
            <a:avLst/>
          </a:prstGeom>
          <a:solidFill>
            <a:schemeClr val="accent4"/>
          </a:solidFill>
          <a:ln w="28575" cap="flat" cmpd="sng" algn="ctr">
            <a:solidFill>
              <a:schemeClr val="accent4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200</a:t>
            </a:r>
            <a:endParaRPr lang="ja-JP" altLang="en-US" sz="12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36EB75B9-211A-4896-A34D-67F2CC58A64A}"/>
              </a:ext>
            </a:extLst>
          </p:cNvPr>
          <p:cNvSpPr txBox="1"/>
          <p:nvPr/>
        </p:nvSpPr>
        <p:spPr>
          <a:xfrm>
            <a:off x="8818375" y="4324527"/>
            <a:ext cx="2928302" cy="833526"/>
          </a:xfrm>
          <a:prstGeom prst="rect">
            <a:avLst/>
          </a:prstGeom>
          <a:solidFill>
            <a:schemeClr val="accent5"/>
          </a:solidFill>
          <a:ln w="28575" cap="flat" cmpd="sng" algn="ctr">
            <a:solidFill>
              <a:schemeClr val="accent5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Acropolis Network</a:t>
            </a:r>
          </a:p>
          <a:p>
            <a:pPr algn="ctr"/>
            <a:r>
              <a:rPr lang="en-US" altLang="ja-JP" sz="2000" dirty="0" err="1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vlan</a:t>
            </a:r>
            <a:r>
              <a:rPr lang="ja-JP" altLang="en-US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100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6433236-5B38-4FA9-B2A8-429F592036EA}"/>
              </a:ext>
            </a:extLst>
          </p:cNvPr>
          <p:cNvSpPr txBox="1"/>
          <p:nvPr/>
        </p:nvSpPr>
        <p:spPr>
          <a:xfrm>
            <a:off x="6075380" y="2080040"/>
            <a:ext cx="1716247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ルータ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99FC2D3-A98B-4842-99E7-94DB8746CB1C}"/>
              </a:ext>
            </a:extLst>
          </p:cNvPr>
          <p:cNvCxnSpPr>
            <a:cxnSpLocks/>
          </p:cNvCxnSpPr>
          <p:nvPr/>
        </p:nvCxnSpPr>
        <p:spPr>
          <a:xfrm flipV="1">
            <a:off x="6689420" y="2324101"/>
            <a:ext cx="0" cy="3166102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A9580FD7-AEE7-403D-B398-44974E6027B5}"/>
              </a:ext>
            </a:extLst>
          </p:cNvPr>
          <p:cNvCxnSpPr>
            <a:cxnSpLocks/>
            <a:stCxn id="32" idx="0"/>
          </p:cNvCxnSpPr>
          <p:nvPr/>
        </p:nvCxnSpPr>
        <p:spPr>
          <a:xfrm flipH="1" flipV="1">
            <a:off x="6689420" y="2324101"/>
            <a:ext cx="994494" cy="3146446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288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VM</a:t>
            </a:r>
            <a:r>
              <a:rPr lang="ja-JP" altLang="en-US" dirty="0"/>
              <a:t> の </a:t>
            </a:r>
            <a:r>
              <a:rPr lang="en-US" altLang="ja-JP" dirty="0"/>
              <a:t>vDisk </a:t>
            </a:r>
            <a:r>
              <a:rPr lang="ja-JP" altLang="en-US" dirty="0"/>
              <a:t>の </a:t>
            </a:r>
            <a:r>
              <a:rPr lang="en-US" altLang="ja-JP" dirty="0"/>
              <a:t>I/O</a:t>
            </a:r>
            <a:r>
              <a:rPr lang="ja-JP" altLang="en-US" dirty="0"/>
              <a:t> にかかわる通信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 lnSpcReduction="10000"/>
          </a:bodyPr>
          <a:lstStyle/>
          <a:p>
            <a:r>
              <a:rPr lang="en-US" altLang="ja-JP" dirty="0"/>
              <a:t>vDisk </a:t>
            </a:r>
            <a:r>
              <a:rPr lang="ja-JP" altLang="en-US" dirty="0" err="1"/>
              <a:t>への</a:t>
            </a:r>
            <a:r>
              <a:rPr lang="ja-JP" altLang="en-US" dirty="0"/>
              <a:t> </a:t>
            </a:r>
            <a:r>
              <a:rPr lang="en-US" altLang="ja-JP" dirty="0"/>
              <a:t>iSCSI </a:t>
            </a:r>
            <a:r>
              <a:rPr lang="ja-JP" altLang="en-US" dirty="0"/>
              <a:t>による </a:t>
            </a:r>
            <a:r>
              <a:rPr lang="en-US" altLang="ja-JP" dirty="0"/>
              <a:t>I/O</a:t>
            </a:r>
            <a:r>
              <a:rPr lang="ja-JP" altLang="en-US" dirty="0"/>
              <a:t> は、ローカルスイッチ経由。</a:t>
            </a:r>
            <a:endParaRPr lang="en-US" altLang="ja-JP" dirty="0"/>
          </a:p>
          <a:p>
            <a:r>
              <a:rPr lang="ja-JP" altLang="en-US" dirty="0"/>
              <a:t>ただし、別 </a:t>
            </a:r>
            <a:r>
              <a:rPr lang="en-US" altLang="ja-JP" dirty="0"/>
              <a:t>CVM</a:t>
            </a:r>
            <a:r>
              <a:rPr lang="ja-JP" altLang="en-US" dirty="0"/>
              <a:t> へのデータ複製は </a:t>
            </a:r>
            <a:r>
              <a:rPr lang="en-US" altLang="ja-JP" dirty="0"/>
              <a:t>OVS</a:t>
            </a:r>
            <a:r>
              <a:rPr lang="ja-JP" altLang="en-US" dirty="0"/>
              <a:t> 経由。（次スライド）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F7609A4-DFC8-4674-955C-6CAB912327E8}"/>
              </a:ext>
            </a:extLst>
          </p:cNvPr>
          <p:cNvSpPr txBox="1"/>
          <p:nvPr/>
        </p:nvSpPr>
        <p:spPr>
          <a:xfrm>
            <a:off x="1558524" y="3389848"/>
            <a:ext cx="958242" cy="33855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ysDash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8220F70D-72C7-4775-973A-B088A786DEF4}"/>
              </a:ext>
            </a:extLst>
          </p:cNvPr>
          <p:cNvCxnSpPr>
            <a:cxnSpLocks/>
          </p:cNvCxnSpPr>
          <p:nvPr/>
        </p:nvCxnSpPr>
        <p:spPr>
          <a:xfrm flipH="1">
            <a:off x="2040985" y="3736619"/>
            <a:ext cx="11543" cy="2619730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柱 34">
            <a:extLst>
              <a:ext uri="{FF2B5EF4-FFF2-40B4-BE49-F238E27FC236}">
                <a16:creationId xmlns:a16="http://schemas.microsoft.com/office/drawing/2014/main" id="{59BE5F5F-9D75-4199-9255-892A6C6F60E1}"/>
              </a:ext>
            </a:extLst>
          </p:cNvPr>
          <p:cNvSpPr/>
          <p:nvPr/>
        </p:nvSpPr>
        <p:spPr>
          <a:xfrm>
            <a:off x="1558524" y="6327019"/>
            <a:ext cx="982301" cy="339556"/>
          </a:xfrm>
          <a:prstGeom prst="ca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Disk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118E2DB2-82D1-4266-9678-FB2414438C7A}"/>
              </a:ext>
            </a:extLst>
          </p:cNvPr>
          <p:cNvSpPr txBox="1"/>
          <p:nvPr/>
        </p:nvSpPr>
        <p:spPr>
          <a:xfrm>
            <a:off x="10006772" y="3198361"/>
            <a:ext cx="958242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4291D9A-9583-4B3A-8BB9-5C32638EC206}"/>
              </a:ext>
            </a:extLst>
          </p:cNvPr>
          <p:cNvSpPr txBox="1"/>
          <p:nvPr/>
        </p:nvSpPr>
        <p:spPr>
          <a:xfrm>
            <a:off x="9549423" y="4190842"/>
            <a:ext cx="1872940" cy="43142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lang="ja-JP" altLang="en-US" sz="2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B4F62B3-4453-4379-9442-4FEA0C762EBE}"/>
              </a:ext>
            </a:extLst>
          </p:cNvPr>
          <p:cNvCxnSpPr>
            <a:cxnSpLocks/>
          </p:cNvCxnSpPr>
          <p:nvPr/>
        </p:nvCxnSpPr>
        <p:spPr>
          <a:xfrm>
            <a:off x="10485893" y="3671614"/>
            <a:ext cx="0" cy="562742"/>
          </a:xfrm>
          <a:prstGeom prst="straightConnector1">
            <a:avLst/>
          </a:prstGeom>
          <a:ln w="76200"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柱 38">
            <a:extLst>
              <a:ext uri="{FF2B5EF4-FFF2-40B4-BE49-F238E27FC236}">
                <a16:creationId xmlns:a16="http://schemas.microsoft.com/office/drawing/2014/main" id="{C7E18116-06F5-489F-A5F7-FA5C25F57AFE}"/>
              </a:ext>
            </a:extLst>
          </p:cNvPr>
          <p:cNvSpPr/>
          <p:nvPr/>
        </p:nvSpPr>
        <p:spPr>
          <a:xfrm>
            <a:off x="10032977" y="5100002"/>
            <a:ext cx="982301" cy="475364"/>
          </a:xfrm>
          <a:prstGeom prst="ca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vDisk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6C271A7-0E44-4528-87A7-967324B8D12B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10524127" y="4622266"/>
            <a:ext cx="1" cy="477736"/>
          </a:xfrm>
          <a:prstGeom prst="straightConnector1">
            <a:avLst/>
          </a:prstGeom>
          <a:ln w="762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BD377FF-834F-4F2F-8F7C-9CDFD6CBF1C2}"/>
              </a:ext>
            </a:extLst>
          </p:cNvPr>
          <p:cNvSpPr txBox="1"/>
          <p:nvPr/>
        </p:nvSpPr>
        <p:spPr>
          <a:xfrm>
            <a:off x="10599559" y="4741577"/>
            <a:ext cx="1166795" cy="2737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70000" lnSpcReduction="20000"/>
          </a:bodyPr>
          <a:lstStyle/>
          <a:p>
            <a:pPr algn="l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パススルー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DDFB29A-EB2E-4FFC-8AE6-49355E7E94D4}"/>
              </a:ext>
            </a:extLst>
          </p:cNvPr>
          <p:cNvSpPr txBox="1"/>
          <p:nvPr/>
        </p:nvSpPr>
        <p:spPr>
          <a:xfrm>
            <a:off x="10599558" y="3737655"/>
            <a:ext cx="1166795" cy="273762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normAutofit fontScale="70000" lnSpcReduction="20000"/>
          </a:bodyPr>
          <a:lstStyle/>
          <a:p>
            <a:pPr algn="l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iSCSI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85218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CVM </a:t>
            </a:r>
            <a:r>
              <a:rPr lang="ja-JP" altLang="en-US" dirty="0"/>
              <a:t>の通信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/>
          </a:bodyPr>
          <a:lstStyle/>
          <a:p>
            <a:r>
              <a:rPr lang="en-US" altLang="ja-JP" dirty="0"/>
              <a:t>CVM </a:t>
            </a:r>
            <a:r>
              <a:rPr lang="ja-JP" altLang="en-US" dirty="0"/>
              <a:t>の管理通信やデータ複製も </a:t>
            </a:r>
            <a:r>
              <a:rPr lang="en-US" altLang="ja-JP" dirty="0"/>
              <a:t>Open</a:t>
            </a:r>
            <a:r>
              <a:rPr lang="ja-JP" altLang="en-US" dirty="0"/>
              <a:t> </a:t>
            </a:r>
            <a:r>
              <a:rPr lang="en-US" altLang="ja-JP" dirty="0"/>
              <a:t>vSwitch </a:t>
            </a:r>
            <a:r>
              <a:rPr lang="ja-JP" altLang="en-US" dirty="0"/>
              <a:t>経由。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19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6A1920-4689-4446-ABDA-A4B7137D0C84}"/>
              </a:ext>
            </a:extLst>
          </p:cNvPr>
          <p:cNvSpPr txBox="1"/>
          <p:nvPr/>
        </p:nvSpPr>
        <p:spPr>
          <a:xfrm>
            <a:off x="3052293" y="2028140"/>
            <a:ext cx="4971241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別の 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/ 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外部サーバ など</a:t>
            </a:r>
          </a:p>
        </p:txBody>
      </p:sp>
      <p:sp>
        <p:nvSpPr>
          <p:cNvPr id="30" name="円柱 29">
            <a:extLst>
              <a:ext uri="{FF2B5EF4-FFF2-40B4-BE49-F238E27FC236}">
                <a16:creationId xmlns:a16="http://schemas.microsoft.com/office/drawing/2014/main" id="{B1D923F6-73AF-4D2C-A990-6974E4F11D86}"/>
              </a:ext>
            </a:extLst>
          </p:cNvPr>
          <p:cNvSpPr/>
          <p:nvPr/>
        </p:nvSpPr>
        <p:spPr>
          <a:xfrm>
            <a:off x="1558524" y="6327019"/>
            <a:ext cx="982301" cy="339556"/>
          </a:xfrm>
          <a:prstGeom prst="can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Disk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40E445D3-4E26-402B-8C00-2D73B6B0AB94}"/>
              </a:ext>
            </a:extLst>
          </p:cNvPr>
          <p:cNvCxnSpPr>
            <a:cxnSpLocks/>
          </p:cNvCxnSpPr>
          <p:nvPr/>
        </p:nvCxnSpPr>
        <p:spPr>
          <a:xfrm flipV="1">
            <a:off x="4977468" y="2332817"/>
            <a:ext cx="0" cy="4131483"/>
          </a:xfrm>
          <a:prstGeom prst="straightConnector1">
            <a:avLst/>
          </a:prstGeom>
          <a:ln w="762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03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5F88051-CCE3-4ABF-87A9-09D17B5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はじめに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337AC0F-4653-45A2-9BC9-E8C06EA3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1848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CVM </a:t>
            </a:r>
            <a:r>
              <a:rPr lang="ja-JP" altLang="en-US" dirty="0"/>
              <a:t>の通信 </a:t>
            </a:r>
            <a:r>
              <a:rPr lang="en-US" altLang="ja-JP" dirty="0"/>
              <a:t>(Network</a:t>
            </a:r>
            <a:r>
              <a:rPr lang="ja-JP" altLang="en-US" dirty="0"/>
              <a:t> </a:t>
            </a:r>
            <a:r>
              <a:rPr lang="en-US" altLang="ja-JP" dirty="0"/>
              <a:t>Segmentation)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041950"/>
            <a:ext cx="11419116" cy="1109811"/>
          </a:xfrm>
        </p:spPr>
        <p:txBody>
          <a:bodyPr>
            <a:normAutofit fontScale="92500"/>
          </a:bodyPr>
          <a:lstStyle/>
          <a:p>
            <a:r>
              <a:rPr lang="en-US" altLang="ja-JP" dirty="0"/>
              <a:t>CVM</a:t>
            </a:r>
            <a:r>
              <a:rPr lang="ja-JP" altLang="en-US" dirty="0"/>
              <a:t> の </a:t>
            </a:r>
            <a:r>
              <a:rPr lang="en-US" altLang="ja-JP" dirty="0"/>
              <a:t>Network</a:t>
            </a:r>
            <a:r>
              <a:rPr lang="ja-JP" altLang="en-US" dirty="0"/>
              <a:t> </a:t>
            </a:r>
            <a:r>
              <a:rPr lang="en-US" altLang="ja-JP" dirty="0"/>
              <a:t>Segmentation</a:t>
            </a:r>
            <a:r>
              <a:rPr lang="ja-JP" altLang="en-US" dirty="0"/>
              <a:t> では、</a:t>
            </a:r>
            <a:r>
              <a:rPr lang="en-US" altLang="ja-JP" dirty="0"/>
              <a:t>CVM </a:t>
            </a:r>
            <a:r>
              <a:rPr lang="ja-JP" altLang="en-US" dirty="0"/>
              <a:t>の管理通信が独立。</a:t>
            </a:r>
            <a:br>
              <a:rPr lang="en-US" altLang="ja-JP" dirty="0"/>
            </a:br>
            <a:r>
              <a:rPr lang="en-US" altLang="ja-JP" dirty="0"/>
              <a:t>CVM</a:t>
            </a:r>
            <a:r>
              <a:rPr lang="ja-JP" altLang="en-US" dirty="0"/>
              <a:t> 側は </a:t>
            </a:r>
            <a:r>
              <a:rPr lang="en-US" altLang="ja-JP" dirty="0"/>
              <a:t>vnet2/eth2</a:t>
            </a:r>
            <a:r>
              <a:rPr lang="ja-JP" altLang="en-US" dirty="0" err="1"/>
              <a:t>、</a:t>
            </a:r>
            <a:r>
              <a:rPr lang="en-US" altLang="ja-JP" dirty="0"/>
              <a:t>AHV</a:t>
            </a:r>
            <a:r>
              <a:rPr lang="ja-JP" altLang="en-US" dirty="0"/>
              <a:t> 側は </a:t>
            </a:r>
            <a:r>
              <a:rPr lang="en-US" altLang="ja-JP" dirty="0"/>
              <a:t>br0-backplane</a:t>
            </a:r>
            <a:r>
              <a:rPr lang="ja-JP" altLang="en-US" dirty="0"/>
              <a:t> インターフェース。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20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2849219" y="3816161"/>
            <a:ext cx="5798655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291012" y="2652339"/>
            <a:ext cx="3595688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030678" y="4486768"/>
            <a:ext cx="5300522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507317" y="4123448"/>
            <a:ext cx="3174408" cy="31691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50316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88856" y="3016441"/>
            <a:ext cx="5665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4450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056098" y="4123449"/>
            <a:ext cx="450260" cy="297296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677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2586909" y="3816161"/>
            <a:ext cx="694319" cy="30728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1" y="4481533"/>
            <a:ext cx="2474753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454663" y="3426542"/>
            <a:ext cx="293240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5C6A1920-4689-4446-ABDA-A4B7137D0C84}"/>
              </a:ext>
            </a:extLst>
          </p:cNvPr>
          <p:cNvSpPr txBox="1"/>
          <p:nvPr/>
        </p:nvSpPr>
        <p:spPr>
          <a:xfrm>
            <a:off x="5063235" y="2028140"/>
            <a:ext cx="2922198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外部サーバ など</a:t>
            </a:r>
          </a:p>
        </p:txBody>
      </p: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32EE259-CAC8-425E-A929-023F02FA4EBF}"/>
              </a:ext>
            </a:extLst>
          </p:cNvPr>
          <p:cNvCxnSpPr>
            <a:cxnSpLocks/>
          </p:cNvCxnSpPr>
          <p:nvPr/>
        </p:nvCxnSpPr>
        <p:spPr>
          <a:xfrm flipV="1">
            <a:off x="5140262" y="2392244"/>
            <a:ext cx="0" cy="3875508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BB8DA422-FD82-4152-BF91-7DD5129C7FBB}"/>
              </a:ext>
            </a:extLst>
          </p:cNvPr>
          <p:cNvSpPr txBox="1"/>
          <p:nvPr/>
        </p:nvSpPr>
        <p:spPr>
          <a:xfrm>
            <a:off x="3318176" y="2222500"/>
            <a:ext cx="1674569" cy="32364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別の 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763B45D-91D8-4B3A-906D-D28090B73783}"/>
              </a:ext>
            </a:extLst>
          </p:cNvPr>
          <p:cNvSpPr txBox="1"/>
          <p:nvPr/>
        </p:nvSpPr>
        <p:spPr>
          <a:xfrm>
            <a:off x="4157021" y="5472355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vnet2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83B58ED-E5A9-4C97-BD93-F6A68B6104FE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4570411" y="5781418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B2F05F0A-212B-45ED-9E77-514008D22FD8}"/>
              </a:ext>
            </a:extLst>
          </p:cNvPr>
          <p:cNvCxnSpPr>
            <a:cxnSpLocks/>
          </p:cNvCxnSpPr>
          <p:nvPr/>
        </p:nvCxnSpPr>
        <p:spPr>
          <a:xfrm flipV="1">
            <a:off x="4902772" y="2546144"/>
            <a:ext cx="0" cy="3721608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7921826C-00D0-4E95-B3B0-18C885CB6093}"/>
              </a:ext>
            </a:extLst>
          </p:cNvPr>
          <p:cNvSpPr txBox="1"/>
          <p:nvPr/>
        </p:nvSpPr>
        <p:spPr>
          <a:xfrm>
            <a:off x="3557766" y="4068404"/>
            <a:ext cx="868968" cy="360441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br0-backplane</a:t>
            </a:r>
            <a:endParaRPr lang="ja-JP" altLang="en-US" sz="10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D411F1A-C737-440B-82C1-7066BC0445E7}"/>
              </a:ext>
            </a:extLst>
          </p:cNvPr>
          <p:cNvCxnSpPr>
            <a:cxnSpLocks/>
          </p:cNvCxnSpPr>
          <p:nvPr/>
        </p:nvCxnSpPr>
        <p:spPr>
          <a:xfrm flipH="1" flipV="1">
            <a:off x="2451100" y="3594100"/>
            <a:ext cx="1443171" cy="557677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93C3D5AB-2BB2-4BAA-AA89-E266DEC16CE2}"/>
              </a:ext>
            </a:extLst>
          </p:cNvPr>
          <p:cNvCxnSpPr>
            <a:cxnSpLocks/>
          </p:cNvCxnSpPr>
          <p:nvPr/>
        </p:nvCxnSpPr>
        <p:spPr>
          <a:xfrm flipV="1">
            <a:off x="4665350" y="2546144"/>
            <a:ext cx="0" cy="211475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57B8CCB-0DF2-4CC1-8B7E-07234F25533D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586909" y="3426542"/>
            <a:ext cx="1405341" cy="641862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2A54DE48-3CD5-445D-8841-C339CAEA84DF}"/>
              </a:ext>
            </a:extLst>
          </p:cNvPr>
          <p:cNvCxnSpPr>
            <a:cxnSpLocks/>
          </p:cNvCxnSpPr>
          <p:nvPr/>
        </p:nvCxnSpPr>
        <p:spPr>
          <a:xfrm>
            <a:off x="3894270" y="4151776"/>
            <a:ext cx="771080" cy="509124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6111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5F88051-CCE3-4ABF-87A9-09D17B5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新機能と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の仮想スイッチ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337AC0F-4653-45A2-9BC9-E8C06EA3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AOS</a:t>
            </a:r>
            <a:r>
              <a:rPr kumimoji="1" lang="ja-JP" altLang="en-US" dirty="0"/>
              <a:t> </a:t>
            </a:r>
            <a:r>
              <a:rPr kumimoji="1" lang="en-US" altLang="ja-JP" dirty="0"/>
              <a:t>5.5</a:t>
            </a:r>
            <a:r>
              <a:rPr kumimoji="1" lang="ja-JP" altLang="en-US" dirty="0"/>
              <a:t> のあたりの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から、ブリッジがチェーン構成になっている。</a:t>
            </a:r>
          </a:p>
        </p:txBody>
      </p:sp>
    </p:spTree>
    <p:extLst>
      <p:ext uri="{BB962C8B-B14F-4D97-AF65-F5344CB8AC3E}">
        <p14:creationId xmlns:p14="http://schemas.microsoft.com/office/powerpoint/2010/main" val="5444439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br0 </a:t>
            </a:r>
            <a:r>
              <a:rPr lang="ja-JP" altLang="en-US" dirty="0"/>
              <a:t>の </a:t>
            </a:r>
            <a:r>
              <a:rPr lang="en-US" altLang="ja-JP" dirty="0"/>
              <a:t>Bridge</a:t>
            </a:r>
            <a:r>
              <a:rPr lang="ja-JP" altLang="en-US" dirty="0"/>
              <a:t> </a:t>
            </a:r>
            <a:r>
              <a:rPr lang="en-US" altLang="ja-JP" dirty="0"/>
              <a:t>Chain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vSwitch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br0 </a:t>
            </a:r>
            <a:r>
              <a:rPr kumimoji="1" lang="ja-JP" altLang="en-US" dirty="0"/>
              <a:t>は、ブリッジ チェーン構成になっている。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22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57918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br0 </a:t>
            </a:r>
            <a:r>
              <a:rPr lang="ja-JP" altLang="en-US" dirty="0"/>
              <a:t>の </a:t>
            </a:r>
            <a:r>
              <a:rPr lang="en-US" altLang="ja-JP" dirty="0"/>
              <a:t>Bridge</a:t>
            </a:r>
            <a:r>
              <a:rPr lang="ja-JP" altLang="en-US" dirty="0"/>
              <a:t> </a:t>
            </a:r>
            <a:r>
              <a:rPr lang="en-US" altLang="ja-JP" dirty="0"/>
              <a:t>Chain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Open</a:t>
            </a:r>
            <a:r>
              <a:rPr kumimoji="1" lang="ja-JP" altLang="en-US" dirty="0"/>
              <a:t> </a:t>
            </a:r>
            <a:r>
              <a:rPr kumimoji="1" lang="en-US" altLang="ja-JP" dirty="0"/>
              <a:t>vSwitch </a:t>
            </a:r>
            <a:r>
              <a:rPr kumimoji="1" lang="ja-JP" altLang="en-US" dirty="0"/>
              <a:t>の </a:t>
            </a:r>
            <a:r>
              <a:rPr kumimoji="1" lang="en-US" altLang="ja-JP" dirty="0"/>
              <a:t>br0 </a:t>
            </a:r>
            <a:r>
              <a:rPr kumimoji="1" lang="ja-JP" altLang="en-US" dirty="0"/>
              <a:t>は</a:t>
            </a:r>
            <a:r>
              <a:rPr lang="ja-JP" altLang="en-US" dirty="0"/>
              <a:t>、ブリッジ チェーン構成になっている。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23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27D96D-C493-4DC5-8BCD-84195997DD21}"/>
              </a:ext>
            </a:extLst>
          </p:cNvPr>
          <p:cNvSpPr txBox="1"/>
          <p:nvPr/>
        </p:nvSpPr>
        <p:spPr>
          <a:xfrm>
            <a:off x="9156690" y="4481533"/>
            <a:ext cx="2238165" cy="2740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83166-56D1-4C56-9302-99E9A08ACCE2}"/>
              </a:ext>
            </a:extLst>
          </p:cNvPr>
          <p:cNvSpPr txBox="1"/>
          <p:nvPr/>
        </p:nvSpPr>
        <p:spPr>
          <a:xfrm>
            <a:off x="9629676" y="5473571"/>
            <a:ext cx="1240077" cy="281539"/>
          </a:xfrm>
          <a:prstGeom prst="rect">
            <a:avLst/>
          </a:prstGeom>
          <a:solidFill>
            <a:schemeClr val="lt1"/>
          </a:solidFill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C904518-223B-42B3-B2BF-19E20E4CDAF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249715" y="5755110"/>
            <a:ext cx="19751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BEFDBF-6019-4A9F-95DD-17233732BAF0}"/>
              </a:ext>
            </a:extLst>
          </p:cNvPr>
          <p:cNvSpPr txBox="1"/>
          <p:nvPr/>
        </p:nvSpPr>
        <p:spPr>
          <a:xfrm>
            <a:off x="9267119" y="2654601"/>
            <a:ext cx="2101679" cy="33933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BF2465-A661-4490-8CAF-8C204459EDCB}"/>
              </a:ext>
            </a:extLst>
          </p:cNvPr>
          <p:cNvSpPr txBox="1"/>
          <p:nvPr/>
        </p:nvSpPr>
        <p:spPr>
          <a:xfrm>
            <a:off x="9760957" y="4158520"/>
            <a:ext cx="1108796" cy="27409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br0-up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E5B48AA-C034-40BB-851D-F750BDCF21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0315355" y="2993935"/>
            <a:ext cx="2604" cy="11645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F0C420D-F1CF-4076-97B8-236D4914B00C}"/>
              </a:ext>
            </a:extLst>
          </p:cNvPr>
          <p:cNvSpPr txBox="1"/>
          <p:nvPr/>
        </p:nvSpPr>
        <p:spPr>
          <a:xfrm>
            <a:off x="9760957" y="3424806"/>
            <a:ext cx="1108796" cy="33933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ethN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983CD-5014-4827-A5B6-E5CEC7DD4C3C}"/>
              </a:ext>
            </a:extLst>
          </p:cNvPr>
          <p:cNvSpPr txBox="1"/>
          <p:nvPr/>
        </p:nvSpPr>
        <p:spPr>
          <a:xfrm>
            <a:off x="9164997" y="5182093"/>
            <a:ext cx="2238164" cy="23087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36DCF8-5D3B-4F12-813A-F467357C8D75}"/>
              </a:ext>
            </a:extLst>
          </p:cNvPr>
          <p:cNvSpPr txBox="1"/>
          <p:nvPr/>
        </p:nvSpPr>
        <p:spPr>
          <a:xfrm>
            <a:off x="9164997" y="4825802"/>
            <a:ext cx="2238164" cy="2740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SDN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機能拡張の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F73BC06-0DA1-46D1-81BA-974059254825}"/>
              </a:ext>
            </a:extLst>
          </p:cNvPr>
          <p:cNvCxnSpPr>
            <a:cxnSpLocks/>
          </p:cNvCxnSpPr>
          <p:nvPr/>
        </p:nvCxnSpPr>
        <p:spPr>
          <a:xfrm flipH="1">
            <a:off x="9267119" y="4570297"/>
            <a:ext cx="1" cy="4068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1E2734-2E96-4F03-A93D-EBEFB69DA623}"/>
              </a:ext>
            </a:extLst>
          </p:cNvPr>
          <p:cNvCxnSpPr>
            <a:cxnSpLocks/>
          </p:cNvCxnSpPr>
          <p:nvPr/>
        </p:nvCxnSpPr>
        <p:spPr>
          <a:xfrm flipH="1">
            <a:off x="9377549" y="4938089"/>
            <a:ext cx="1" cy="4068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直方体 121">
            <a:extLst>
              <a:ext uri="{FF2B5EF4-FFF2-40B4-BE49-F238E27FC236}">
                <a16:creationId xmlns:a16="http://schemas.microsoft.com/office/drawing/2014/main" id="{D019CED5-318E-48C7-AE44-27707FC67283}"/>
              </a:ext>
            </a:extLst>
          </p:cNvPr>
          <p:cNvSpPr/>
          <p:nvPr/>
        </p:nvSpPr>
        <p:spPr>
          <a:xfrm>
            <a:off x="9907403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139057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929DA8AC-B690-4459-86B1-49DE90331BCF}"/>
              </a:ext>
            </a:extLst>
          </p:cNvPr>
          <p:cNvSpPr txBox="1"/>
          <p:nvPr/>
        </p:nvSpPr>
        <p:spPr>
          <a:xfrm>
            <a:off x="1214566" y="1216417"/>
            <a:ext cx="9287394" cy="5301342"/>
          </a:xfrm>
          <a:prstGeom prst="rect">
            <a:avLst/>
          </a:prstGeom>
          <a:ln w="19050">
            <a:prstDash val="sysDash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noAutofit/>
          </a:bodyPr>
          <a:lstStyle/>
          <a:p>
            <a:pPr algn="r"/>
            <a:r>
              <a:rPr lang="en-US" altLang="ja-JP" dirty="0">
                <a:solidFill>
                  <a:schemeClr val="accent4"/>
                </a:solidFill>
              </a:rPr>
              <a:t>Open vSwitch</a:t>
            </a:r>
            <a:endParaRPr kumimoji="1" lang="ja-JP" altLang="en-US" dirty="0">
              <a:solidFill>
                <a:schemeClr val="accent4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6288135-6C44-4BD3-9DA9-EC680C415B12}"/>
              </a:ext>
            </a:extLst>
          </p:cNvPr>
          <p:cNvSpPr/>
          <p:nvPr/>
        </p:nvSpPr>
        <p:spPr>
          <a:xfrm>
            <a:off x="10847381" y="494294"/>
            <a:ext cx="1115527" cy="283973"/>
          </a:xfrm>
          <a:prstGeom prst="roundRect">
            <a:avLst/>
          </a:prstGeom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internal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2F285985-BF80-41F1-BBCC-A6F30951A35F}"/>
              </a:ext>
            </a:extLst>
          </p:cNvPr>
          <p:cNvSpPr/>
          <p:nvPr/>
        </p:nvSpPr>
        <p:spPr>
          <a:xfrm>
            <a:off x="10847381" y="856071"/>
            <a:ext cx="1115527" cy="283973"/>
          </a:xfrm>
          <a:prstGeom prst="roundRect">
            <a:avLst/>
          </a:prstGeom>
          <a:ln w="1905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patch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9CD44F5B-988A-4374-8301-AA18E864830F}"/>
              </a:ext>
            </a:extLst>
          </p:cNvPr>
          <p:cNvSpPr/>
          <p:nvPr/>
        </p:nvSpPr>
        <p:spPr>
          <a:xfrm>
            <a:off x="10847380" y="1216416"/>
            <a:ext cx="1115527" cy="283973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vxlan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A7502F0-5776-4ABD-99A7-293A1AAB0633}"/>
              </a:ext>
            </a:extLst>
          </p:cNvPr>
          <p:cNvSpPr txBox="1"/>
          <p:nvPr/>
        </p:nvSpPr>
        <p:spPr>
          <a:xfrm>
            <a:off x="9123866" y="1628078"/>
            <a:ext cx="1241570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34F3D6-225B-487E-B9AA-1F99F79FE1A3}"/>
              </a:ext>
            </a:extLst>
          </p:cNvPr>
          <p:cNvSpPr/>
          <p:nvPr/>
        </p:nvSpPr>
        <p:spPr>
          <a:xfrm>
            <a:off x="9189212" y="1972659"/>
            <a:ext cx="1109112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91B83A38-FE29-424E-83F5-F836B9263F47}"/>
              </a:ext>
            </a:extLst>
          </p:cNvPr>
          <p:cNvSpPr/>
          <p:nvPr/>
        </p:nvSpPr>
        <p:spPr>
          <a:xfrm>
            <a:off x="9189212" y="2641506"/>
            <a:ext cx="1109112" cy="317627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br0.dhcp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2E1C187A-0CD2-4B7E-9A6E-A4829CE2A9E8}"/>
              </a:ext>
            </a:extLst>
          </p:cNvPr>
          <p:cNvSpPr/>
          <p:nvPr/>
        </p:nvSpPr>
        <p:spPr>
          <a:xfrm>
            <a:off x="9181797" y="3077123"/>
            <a:ext cx="1109112" cy="317627"/>
          </a:xfrm>
          <a:prstGeom prst="roundRect">
            <a:avLst/>
          </a:prstGeom>
          <a:ln w="190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br0.arp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C3FA7977-2DB6-4D0A-B9B2-C7D6CA546DED}"/>
              </a:ext>
            </a:extLst>
          </p:cNvPr>
          <p:cNvSpPr/>
          <p:nvPr/>
        </p:nvSpPr>
        <p:spPr>
          <a:xfrm>
            <a:off x="9189212" y="4336262"/>
            <a:ext cx="1109112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9B1FD24A-24D0-49BF-9F4E-2B85083F613D}"/>
              </a:ext>
            </a:extLst>
          </p:cNvPr>
          <p:cNvSpPr/>
          <p:nvPr/>
        </p:nvSpPr>
        <p:spPr>
          <a:xfrm>
            <a:off x="9181797" y="4820697"/>
            <a:ext cx="1109112" cy="36294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68292C00-15D9-4F62-8E6E-D40F30B1F84D}"/>
              </a:ext>
            </a:extLst>
          </p:cNvPr>
          <p:cNvSpPr/>
          <p:nvPr/>
        </p:nvSpPr>
        <p:spPr>
          <a:xfrm>
            <a:off x="9181797" y="5335601"/>
            <a:ext cx="1109112" cy="73186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br0-up /</a:t>
            </a: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ens192 /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754B66D-993C-4153-B798-50DBF60A1670}"/>
              </a:ext>
            </a:extLst>
          </p:cNvPr>
          <p:cNvSpPr txBox="1"/>
          <p:nvPr/>
        </p:nvSpPr>
        <p:spPr>
          <a:xfrm>
            <a:off x="7597279" y="1628078"/>
            <a:ext cx="1348173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</a:t>
            </a:r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8845D26A-8BEC-44EE-93AD-9341E306863B}"/>
              </a:ext>
            </a:extLst>
          </p:cNvPr>
          <p:cNvSpPr/>
          <p:nvPr/>
        </p:nvSpPr>
        <p:spPr>
          <a:xfrm>
            <a:off x="7668321" y="1972659"/>
            <a:ext cx="1187097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D0920C83-4B3C-4813-8597-813BE7DA5B73}"/>
              </a:ext>
            </a:extLst>
          </p:cNvPr>
          <p:cNvSpPr/>
          <p:nvPr/>
        </p:nvSpPr>
        <p:spPr>
          <a:xfrm>
            <a:off x="7668321" y="3926698"/>
            <a:ext cx="1187097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br.dmx.u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2C96052-66F7-4E37-AE41-0D23BB5FFCF2}"/>
              </a:ext>
            </a:extLst>
          </p:cNvPr>
          <p:cNvSpPr/>
          <p:nvPr/>
        </p:nvSpPr>
        <p:spPr>
          <a:xfrm>
            <a:off x="7668321" y="4345365"/>
            <a:ext cx="1187097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br.dmx.d.br0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B29A029-D37F-4753-A993-E7F1A33A34FA}"/>
              </a:ext>
            </a:extLst>
          </p:cNvPr>
          <p:cNvSpPr txBox="1"/>
          <p:nvPr/>
        </p:nvSpPr>
        <p:spPr>
          <a:xfrm>
            <a:off x="6238972" y="1628078"/>
            <a:ext cx="1141181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br.nf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1" name="四角形: 角を丸くする 30">
            <a:extLst>
              <a:ext uri="{FF2B5EF4-FFF2-40B4-BE49-F238E27FC236}">
                <a16:creationId xmlns:a16="http://schemas.microsoft.com/office/drawing/2014/main" id="{5D6251F4-4560-4164-A366-BEFBC0CCB06D}"/>
              </a:ext>
            </a:extLst>
          </p:cNvPr>
          <p:cNvSpPr/>
          <p:nvPr/>
        </p:nvSpPr>
        <p:spPr>
          <a:xfrm>
            <a:off x="6329313" y="1972659"/>
            <a:ext cx="1001194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br.nf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E1920DD1-9590-401F-9B7B-0FED11B7960F}"/>
              </a:ext>
            </a:extLst>
          </p:cNvPr>
          <p:cNvSpPr/>
          <p:nvPr/>
        </p:nvSpPr>
        <p:spPr>
          <a:xfrm>
            <a:off x="6320236" y="3501332"/>
            <a:ext cx="1001194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br.nf.u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3B363CA3-254E-48D7-93D7-CF3B56680CF6}"/>
              </a:ext>
            </a:extLst>
          </p:cNvPr>
          <p:cNvSpPr/>
          <p:nvPr/>
        </p:nvSpPr>
        <p:spPr>
          <a:xfrm>
            <a:off x="6320236" y="3925525"/>
            <a:ext cx="1001194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br.nf.d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1866319A-9FD3-4CD4-B8A5-C999FC01C472}"/>
              </a:ext>
            </a:extLst>
          </p:cNvPr>
          <p:cNvCxnSpPr>
            <a:cxnSpLocks/>
            <a:stCxn id="25" idx="3"/>
            <a:endCxn id="19" idx="1"/>
          </p:cNvCxnSpPr>
          <p:nvPr/>
        </p:nvCxnSpPr>
        <p:spPr>
          <a:xfrm flipV="1">
            <a:off x="8855418" y="4495076"/>
            <a:ext cx="333794" cy="910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F01C7B3F-A5A3-4227-B5E7-B6DA7D9D9353}"/>
              </a:ext>
            </a:extLst>
          </p:cNvPr>
          <p:cNvCxnSpPr>
            <a:cxnSpLocks/>
          </p:cNvCxnSpPr>
          <p:nvPr/>
        </p:nvCxnSpPr>
        <p:spPr>
          <a:xfrm>
            <a:off x="10964825" y="1705253"/>
            <a:ext cx="481619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3102C66-92E9-4C47-B764-309EAD5675DD}"/>
              </a:ext>
            </a:extLst>
          </p:cNvPr>
          <p:cNvCxnSpPr>
            <a:cxnSpLocks/>
            <a:stCxn id="33" idx="3"/>
            <a:endCxn id="24" idx="1"/>
          </p:cNvCxnSpPr>
          <p:nvPr/>
        </p:nvCxnSpPr>
        <p:spPr>
          <a:xfrm>
            <a:off x="7321430" y="4084339"/>
            <a:ext cx="346891" cy="117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D2BB7728-05B5-4992-84B2-2168CB5E5D5C}"/>
              </a:ext>
            </a:extLst>
          </p:cNvPr>
          <p:cNvSpPr txBox="1"/>
          <p:nvPr/>
        </p:nvSpPr>
        <p:spPr>
          <a:xfrm>
            <a:off x="4449637" y="1614881"/>
            <a:ext cx="1587080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B0F156E6-95E0-48FE-820A-94015DF63394}"/>
              </a:ext>
            </a:extLst>
          </p:cNvPr>
          <p:cNvSpPr/>
          <p:nvPr/>
        </p:nvSpPr>
        <p:spPr>
          <a:xfrm>
            <a:off x="4544540" y="1959462"/>
            <a:ext cx="1415111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D6F5DD98-5240-4331-AF16-6E34EC4530AA}"/>
              </a:ext>
            </a:extLst>
          </p:cNvPr>
          <p:cNvSpPr/>
          <p:nvPr/>
        </p:nvSpPr>
        <p:spPr>
          <a:xfrm>
            <a:off x="4534008" y="3081235"/>
            <a:ext cx="1415111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br.microseg.u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2EDE7C95-D3F1-4812-AA10-C9E53A4D4241}"/>
              </a:ext>
            </a:extLst>
          </p:cNvPr>
          <p:cNvSpPr/>
          <p:nvPr/>
        </p:nvSpPr>
        <p:spPr>
          <a:xfrm>
            <a:off x="4544540" y="3501333"/>
            <a:ext cx="1415111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br.microseg.d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1026426A-B4E0-4518-B6D8-45949CC202AD}"/>
              </a:ext>
            </a:extLst>
          </p:cNvPr>
          <p:cNvCxnSpPr>
            <a:cxnSpLocks/>
            <a:stCxn id="44" idx="3"/>
            <a:endCxn id="32" idx="1"/>
          </p:cNvCxnSpPr>
          <p:nvPr/>
        </p:nvCxnSpPr>
        <p:spPr>
          <a:xfrm flipV="1">
            <a:off x="5959651" y="3660146"/>
            <a:ext cx="360585" cy="1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38F175B6-8121-4F25-B5A9-F59143543BEC}"/>
              </a:ext>
            </a:extLst>
          </p:cNvPr>
          <p:cNvSpPr txBox="1"/>
          <p:nvPr/>
        </p:nvSpPr>
        <p:spPr>
          <a:xfrm>
            <a:off x="2905435" y="1628078"/>
            <a:ext cx="1361205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39CD11D8-A807-4E2C-A9F2-A7707D992A7D}"/>
              </a:ext>
            </a:extLst>
          </p:cNvPr>
          <p:cNvSpPr/>
          <p:nvPr/>
        </p:nvSpPr>
        <p:spPr>
          <a:xfrm>
            <a:off x="2992461" y="1972659"/>
            <a:ext cx="1188593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四角形: 角を丸くする 58">
            <a:extLst>
              <a:ext uri="{FF2B5EF4-FFF2-40B4-BE49-F238E27FC236}">
                <a16:creationId xmlns:a16="http://schemas.microsoft.com/office/drawing/2014/main" id="{7F6E1DA5-E96E-4F15-A475-DE1D34E94A0A}"/>
              </a:ext>
            </a:extLst>
          </p:cNvPr>
          <p:cNvSpPr/>
          <p:nvPr/>
        </p:nvSpPr>
        <p:spPr>
          <a:xfrm>
            <a:off x="2992461" y="2658573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br.mx.u.br0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" name="四角形: 角を丸くする 59">
            <a:extLst>
              <a:ext uri="{FF2B5EF4-FFF2-40B4-BE49-F238E27FC236}">
                <a16:creationId xmlns:a16="http://schemas.microsoft.com/office/drawing/2014/main" id="{BD3969FD-B78C-44DE-A620-2E1315A05D00}"/>
              </a:ext>
            </a:extLst>
          </p:cNvPr>
          <p:cNvSpPr/>
          <p:nvPr/>
        </p:nvSpPr>
        <p:spPr>
          <a:xfrm>
            <a:off x="2986390" y="3081235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br.mx.d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FF6C3030-A112-49EA-9E80-5FAD38D6EBC4}"/>
              </a:ext>
            </a:extLst>
          </p:cNvPr>
          <p:cNvCxnSpPr>
            <a:cxnSpLocks/>
            <a:stCxn id="60" idx="3"/>
            <a:endCxn id="43" idx="1"/>
          </p:cNvCxnSpPr>
          <p:nvPr/>
        </p:nvCxnSpPr>
        <p:spPr>
          <a:xfrm>
            <a:off x="4174983" y="3240049"/>
            <a:ext cx="359025" cy="0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AC82CE67-C502-45A4-91E0-1A3C9ADA577D}"/>
              </a:ext>
            </a:extLst>
          </p:cNvPr>
          <p:cNvSpPr txBox="1"/>
          <p:nvPr/>
        </p:nvSpPr>
        <p:spPr>
          <a:xfrm>
            <a:off x="1326835" y="1618175"/>
            <a:ext cx="1370324" cy="46375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7069B990-28D1-4181-ACC9-5A05987DC3B4}"/>
              </a:ext>
            </a:extLst>
          </p:cNvPr>
          <p:cNvSpPr/>
          <p:nvPr/>
        </p:nvSpPr>
        <p:spPr>
          <a:xfrm>
            <a:off x="1432182" y="1962756"/>
            <a:ext cx="1188593" cy="317627"/>
          </a:xfrm>
          <a:prstGeom prst="roundRect">
            <a:avLst/>
          </a:prstGeom>
          <a:noFill/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0.local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四角形: 角を丸くする 68">
            <a:extLst>
              <a:ext uri="{FF2B5EF4-FFF2-40B4-BE49-F238E27FC236}">
                <a16:creationId xmlns:a16="http://schemas.microsoft.com/office/drawing/2014/main" id="{9129D3C5-38D0-4417-B68F-5CED74A0BB2F}"/>
              </a:ext>
            </a:extLst>
          </p:cNvPr>
          <p:cNvSpPr/>
          <p:nvPr/>
        </p:nvSpPr>
        <p:spPr>
          <a:xfrm>
            <a:off x="1432182" y="2648670"/>
            <a:ext cx="1188593" cy="317627"/>
          </a:xfrm>
          <a:prstGeom prst="round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br0.local.d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1" name="四角形: 角を丸くする 70">
            <a:extLst>
              <a:ext uri="{FF2B5EF4-FFF2-40B4-BE49-F238E27FC236}">
                <a16:creationId xmlns:a16="http://schemas.microsoft.com/office/drawing/2014/main" id="{6E5FEB29-382A-46B1-9980-1AA965A72980}"/>
              </a:ext>
            </a:extLst>
          </p:cNvPr>
          <p:cNvSpPr/>
          <p:nvPr/>
        </p:nvSpPr>
        <p:spPr>
          <a:xfrm>
            <a:off x="1413582" y="5537157"/>
            <a:ext cx="1188593" cy="362947"/>
          </a:xfrm>
          <a:prstGeom prst="roundRect">
            <a:avLst/>
          </a:prstGeom>
          <a:ln w="190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C0B59B57-A261-4571-ABFC-A6BC013A8726}"/>
              </a:ext>
            </a:extLst>
          </p:cNvPr>
          <p:cNvCxnSpPr>
            <a:cxnSpLocks/>
            <a:stCxn id="69" idx="3"/>
            <a:endCxn id="59" idx="1"/>
          </p:cNvCxnSpPr>
          <p:nvPr/>
        </p:nvCxnSpPr>
        <p:spPr>
          <a:xfrm>
            <a:off x="2620775" y="2807484"/>
            <a:ext cx="371686" cy="9903"/>
          </a:xfrm>
          <a:prstGeom prst="straightConnector1">
            <a:avLst/>
          </a:prstGeom>
          <a:ln w="381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75543A7D-8923-4AAE-A720-F62A1F412102}"/>
              </a:ext>
            </a:extLst>
          </p:cNvPr>
          <p:cNvSpPr txBox="1"/>
          <p:nvPr/>
        </p:nvSpPr>
        <p:spPr>
          <a:xfrm>
            <a:off x="10847381" y="163080"/>
            <a:ext cx="1115528" cy="26096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810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 anchor="t">
            <a:no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192F688F-F3BD-4936-BECF-2243A00A15A7}"/>
              </a:ext>
            </a:extLst>
          </p:cNvPr>
          <p:cNvSpPr txBox="1"/>
          <p:nvPr/>
        </p:nvSpPr>
        <p:spPr>
          <a:xfrm>
            <a:off x="11258233" y="1601398"/>
            <a:ext cx="6740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Peer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9" name="直方体 88">
            <a:extLst>
              <a:ext uri="{FF2B5EF4-FFF2-40B4-BE49-F238E27FC236}">
                <a16:creationId xmlns:a16="http://schemas.microsoft.com/office/drawing/2014/main" id="{77FCA0A2-F096-4046-AE6F-8257FCF0B548}"/>
              </a:ext>
            </a:extLst>
          </p:cNvPr>
          <p:cNvSpPr/>
          <p:nvPr/>
        </p:nvSpPr>
        <p:spPr>
          <a:xfrm>
            <a:off x="265023" y="5411211"/>
            <a:ext cx="751900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User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0" name="直方体 89">
            <a:extLst>
              <a:ext uri="{FF2B5EF4-FFF2-40B4-BE49-F238E27FC236}">
                <a16:creationId xmlns:a16="http://schemas.microsoft.com/office/drawing/2014/main" id="{D8B97EB0-0DF3-4EA5-8103-C76799E1773A}"/>
              </a:ext>
            </a:extLst>
          </p:cNvPr>
          <p:cNvSpPr/>
          <p:nvPr/>
        </p:nvSpPr>
        <p:spPr>
          <a:xfrm>
            <a:off x="10733207" y="5537157"/>
            <a:ext cx="1241569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bond / 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pNIC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直方体 90">
            <a:extLst>
              <a:ext uri="{FF2B5EF4-FFF2-40B4-BE49-F238E27FC236}">
                <a16:creationId xmlns:a16="http://schemas.microsoft.com/office/drawing/2014/main" id="{7B293660-EBF3-4DEA-9A89-3F79194C9BA3}"/>
              </a:ext>
            </a:extLst>
          </p:cNvPr>
          <p:cNvSpPr/>
          <p:nvPr/>
        </p:nvSpPr>
        <p:spPr>
          <a:xfrm>
            <a:off x="10739116" y="4683768"/>
            <a:ext cx="1235660" cy="564504"/>
          </a:xfrm>
          <a:prstGeom prst="cube">
            <a:avLst>
              <a:gd name="adj" fmla="val 1054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 eth0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C1FA6590-799F-4676-8E2F-11BB0DFC34AA}"/>
              </a:ext>
            </a:extLst>
          </p:cNvPr>
          <p:cNvCxnSpPr>
            <a:cxnSpLocks/>
            <a:stCxn id="89" idx="4"/>
            <a:endCxn id="71" idx="1"/>
          </p:cNvCxnSpPr>
          <p:nvPr/>
        </p:nvCxnSpPr>
        <p:spPr>
          <a:xfrm flipV="1">
            <a:off x="957396" y="5718631"/>
            <a:ext cx="456186" cy="4595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10BDE891-583C-4C04-A84D-D2B6BC52588D}"/>
              </a:ext>
            </a:extLst>
          </p:cNvPr>
          <p:cNvCxnSpPr>
            <a:cxnSpLocks/>
            <a:stCxn id="20" idx="3"/>
            <a:endCxn id="91" idx="2"/>
          </p:cNvCxnSpPr>
          <p:nvPr/>
        </p:nvCxnSpPr>
        <p:spPr>
          <a:xfrm flipV="1">
            <a:off x="10290909" y="4995783"/>
            <a:ext cx="448207" cy="6388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B950203A-C66D-4CC3-B128-7D80A8CF3AF8}"/>
              </a:ext>
            </a:extLst>
          </p:cNvPr>
          <p:cNvCxnSpPr>
            <a:cxnSpLocks/>
            <a:stCxn id="21" idx="3"/>
            <a:endCxn id="90" idx="2"/>
          </p:cNvCxnSpPr>
          <p:nvPr/>
        </p:nvCxnSpPr>
        <p:spPr>
          <a:xfrm>
            <a:off x="10290909" y="5701535"/>
            <a:ext cx="442298" cy="147637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タイトル 110">
            <a:extLst>
              <a:ext uri="{FF2B5EF4-FFF2-40B4-BE49-F238E27FC236}">
                <a16:creationId xmlns:a16="http://schemas.microsoft.com/office/drawing/2014/main" id="{C731288E-4F54-46B7-812D-245647A18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31" y="159124"/>
            <a:ext cx="8090767" cy="991597"/>
          </a:xfrm>
        </p:spPr>
        <p:txBody>
          <a:bodyPr>
            <a:normAutofit/>
          </a:bodyPr>
          <a:lstStyle/>
          <a:p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CE 5.5 (ce-2018.01.31-stable)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b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</a:b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vSwitch Bridge / Port </a:t>
            </a:r>
            <a:r>
              <a:rPr lang="ja-JP" altLang="en-US" sz="2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の様子</a:t>
            </a:r>
            <a:endParaRPr kumimoji="1" lang="ja-JP" altLang="en-US" sz="2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919911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378E0F-8033-4A7E-96EB-CC49636B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新機能と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の仮想スイッチ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1C08C4-3424-47F2-9FD2-F72143D93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AOS</a:t>
            </a:r>
            <a:r>
              <a:rPr kumimoji="1" lang="ja-JP" altLang="en-US" dirty="0"/>
              <a:t> </a:t>
            </a:r>
            <a:r>
              <a:rPr lang="en-US" altLang="ja-JP" dirty="0"/>
              <a:t>5.5 </a:t>
            </a:r>
            <a:r>
              <a:rPr lang="ja-JP" altLang="en-US" dirty="0"/>
              <a:t>あたりから、</a:t>
            </a:r>
            <a:r>
              <a:rPr lang="en-US" altLang="ja-JP" dirty="0"/>
              <a:t>AHV</a:t>
            </a:r>
            <a:r>
              <a:rPr lang="ja-JP" altLang="en-US" dirty="0"/>
              <a:t> のブリッジがチェーン構造になった。</a:t>
            </a:r>
            <a:endParaRPr lang="en-US" altLang="ja-JP" dirty="0"/>
          </a:p>
          <a:p>
            <a:pPr lvl="1"/>
            <a:r>
              <a:rPr kumimoji="1" lang="ja-JP" altLang="en-US" dirty="0"/>
              <a:t>ブリッジ チェーンは、</a:t>
            </a:r>
            <a:r>
              <a:rPr kumimoji="1" lang="en-US" altLang="ja-JP" dirty="0" err="1"/>
              <a:t>manage_ovs</a:t>
            </a:r>
            <a:r>
              <a:rPr kumimoji="1" lang="en-US" altLang="ja-JP" dirty="0"/>
              <a:t> </a:t>
            </a:r>
            <a:r>
              <a:rPr kumimoji="1" lang="ja-JP" altLang="en-US" dirty="0"/>
              <a:t>で無効にすることも可能。</a:t>
            </a:r>
            <a:endParaRPr kumimoji="1" lang="en-US" altLang="ja-JP" dirty="0"/>
          </a:p>
          <a:p>
            <a:pPr lvl="1"/>
            <a:r>
              <a:rPr kumimoji="1" lang="ja-JP" altLang="en-US" dirty="0"/>
              <a:t>この場合は、従来のブリッジ構成に戻る。（</a:t>
            </a:r>
            <a:r>
              <a:rPr kumimoji="1" lang="en-US" altLang="ja-JP" dirty="0"/>
              <a:t>br0</a:t>
            </a:r>
            <a:r>
              <a:rPr kumimoji="1" lang="ja-JP" altLang="en-US" dirty="0" err="1"/>
              <a:t>、</a:t>
            </a:r>
            <a:r>
              <a:rPr kumimoji="1" lang="en-US" altLang="ja-JP" dirty="0"/>
              <a:t>br1</a:t>
            </a:r>
            <a:r>
              <a:rPr kumimoji="1" lang="ja-JP" altLang="en-US" dirty="0"/>
              <a:t>・・・のみの構成）</a:t>
            </a:r>
            <a:endParaRPr kumimoji="1" lang="en-US" altLang="ja-JP" dirty="0"/>
          </a:p>
          <a:p>
            <a:pPr lvl="1"/>
            <a:endParaRPr kumimoji="1" lang="en-US" altLang="ja-JP" dirty="0"/>
          </a:p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Flow</a:t>
            </a:r>
            <a:r>
              <a:rPr kumimoji="1" lang="ja-JP" altLang="en-US" dirty="0"/>
              <a:t> マイクロセグメンテーションでは、</a:t>
            </a:r>
            <a:br>
              <a:rPr kumimoji="1" lang="en-US" altLang="ja-JP" dirty="0"/>
            </a:br>
            <a:r>
              <a:rPr kumimoji="1" lang="ja-JP" altLang="en-US" dirty="0"/>
              <a:t>チェーン途中のブリッジに </a:t>
            </a:r>
            <a:r>
              <a:rPr kumimoji="1" lang="en-US" altLang="ja-JP" dirty="0"/>
              <a:t>OpenFlow</a:t>
            </a:r>
            <a:r>
              <a:rPr kumimoji="1" lang="ja-JP" altLang="en-US" dirty="0"/>
              <a:t> ルールが設定されたりする。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サードベンダによる </a:t>
            </a:r>
            <a:r>
              <a:rPr kumimoji="1" lang="en-US" altLang="ja-JP" dirty="0"/>
              <a:t>AHV</a:t>
            </a:r>
            <a:r>
              <a:rPr kumimoji="1" lang="ja-JP" altLang="en-US" dirty="0"/>
              <a:t> 連携するネットワーク機能もこのあたりを利用するとみられる。（</a:t>
            </a:r>
            <a:r>
              <a:rPr kumimoji="1" lang="en-US" altLang="ja-JP" dirty="0"/>
              <a:t>IDS</a:t>
            </a:r>
            <a:r>
              <a:rPr lang="ja-JP" altLang="en-US" dirty="0"/>
              <a:t> </a:t>
            </a:r>
            <a:r>
              <a:rPr lang="en-US" altLang="ja-JP" dirty="0"/>
              <a:t>/ IPS / NW</a:t>
            </a:r>
            <a:r>
              <a:rPr lang="ja-JP" altLang="en-US" dirty="0"/>
              <a:t> 監視 </a:t>
            </a:r>
            <a:r>
              <a:rPr kumimoji="1" lang="ja-JP" altLang="en-US" dirty="0"/>
              <a:t>など）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922782-A947-41C0-A8BC-C68EBDAC2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100" y="6356349"/>
            <a:ext cx="4807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25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3614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FA62A5-F90C-44DC-89B4-A636DC59E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おまけ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34CF5-D3E1-4F4B-8552-49572E0B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でのネットワーク構成確認で役立つコマンド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ifconfig</a:t>
            </a:r>
            <a:r>
              <a:rPr kumimoji="1" lang="ja-JP" altLang="en-US" dirty="0" err="1"/>
              <a:t>、</a:t>
            </a:r>
            <a:r>
              <a:rPr kumimoji="1" lang="en-US" altLang="ja-JP" dirty="0" err="1"/>
              <a:t>ip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addr</a:t>
            </a:r>
            <a:r>
              <a:rPr kumimoji="1" lang="en-US" altLang="ja-JP" dirty="0"/>
              <a:t> show</a:t>
            </a:r>
            <a:r>
              <a:rPr lang="ja-JP" altLang="en-US" dirty="0" err="1"/>
              <a:t>、</a:t>
            </a:r>
            <a:r>
              <a:rPr lang="en-US" altLang="ja-JP" dirty="0" err="1"/>
              <a:t>ip</a:t>
            </a:r>
            <a:r>
              <a:rPr lang="en-US" altLang="ja-JP" dirty="0"/>
              <a:t> link</a:t>
            </a:r>
            <a:r>
              <a:rPr lang="ja-JP" altLang="en-US" dirty="0"/>
              <a:t> </a:t>
            </a:r>
            <a:r>
              <a:rPr lang="en-US" altLang="ja-JP" dirty="0"/>
              <a:t>show</a:t>
            </a:r>
            <a:r>
              <a:rPr lang="ja-JP" altLang="en-US" dirty="0"/>
              <a:t> などで</a:t>
            </a:r>
            <a:br>
              <a:rPr lang="en-US" altLang="ja-JP" dirty="0"/>
            </a:br>
            <a:r>
              <a:rPr lang="en-US" altLang="ja-JP" dirty="0"/>
              <a:t>IP</a:t>
            </a:r>
            <a:r>
              <a:rPr lang="ja-JP" altLang="en-US" dirty="0"/>
              <a:t> や </a:t>
            </a:r>
            <a:r>
              <a:rPr lang="en-US" altLang="ja-JP" dirty="0"/>
              <a:t>MAC</a:t>
            </a:r>
            <a:r>
              <a:rPr lang="ja-JP" altLang="en-US" dirty="0"/>
              <a:t> を確認して紐づける。（</a:t>
            </a:r>
            <a:r>
              <a:rPr lang="en-US" altLang="ja-JP" dirty="0"/>
              <a:t>AHV</a:t>
            </a:r>
            <a:r>
              <a:rPr lang="ja-JP" altLang="en-US" dirty="0"/>
              <a:t> </a:t>
            </a:r>
            <a:r>
              <a:rPr lang="en-US" altLang="ja-JP" dirty="0"/>
              <a:t>/ CVM / </a:t>
            </a:r>
            <a:r>
              <a:rPr lang="ja-JP" altLang="en-US" dirty="0"/>
              <a:t>ゲスト）</a:t>
            </a:r>
            <a:endParaRPr lang="en-US" altLang="ja-JP" dirty="0"/>
          </a:p>
          <a:p>
            <a:pPr lvl="1"/>
            <a:r>
              <a:rPr lang="en-US" altLang="ja-JP" dirty="0"/>
              <a:t>Open vSwitch </a:t>
            </a:r>
            <a:r>
              <a:rPr lang="ja-JP" altLang="en-US" dirty="0"/>
              <a:t>のブリッジ、ポート確認は </a:t>
            </a:r>
            <a:r>
              <a:rPr lang="en-US" altLang="ja-JP" dirty="0" err="1"/>
              <a:t>ovs-vsctl</a:t>
            </a:r>
            <a:r>
              <a:rPr lang="en-US" altLang="ja-JP" dirty="0"/>
              <a:t> show </a:t>
            </a:r>
            <a:r>
              <a:rPr lang="ja-JP" altLang="en-US" dirty="0"/>
              <a:t>など。</a:t>
            </a:r>
            <a:r>
              <a:rPr lang="en-US" altLang="ja-JP" dirty="0"/>
              <a:t>(AHV)</a:t>
            </a:r>
          </a:p>
          <a:p>
            <a:pPr lvl="1"/>
            <a:r>
              <a:rPr lang="ja-JP" altLang="en-US" dirty="0"/>
              <a:t>ローカルスイッチの確認は </a:t>
            </a:r>
            <a:r>
              <a:rPr lang="en-US" altLang="ja-JP" dirty="0" err="1"/>
              <a:t>brctl</a:t>
            </a:r>
            <a:r>
              <a:rPr lang="en-US" altLang="ja-JP" dirty="0"/>
              <a:t> show</a:t>
            </a:r>
            <a:r>
              <a:rPr lang="ja-JP" altLang="en-US" dirty="0" err="1"/>
              <a:t>。</a:t>
            </a:r>
            <a:endParaRPr lang="en-US" altLang="ja-JP" dirty="0"/>
          </a:p>
          <a:p>
            <a:pPr lvl="1"/>
            <a:r>
              <a:rPr lang="en-US" altLang="ja-JP" dirty="0"/>
              <a:t>CVM </a:t>
            </a:r>
            <a:r>
              <a:rPr lang="ja-JP" altLang="en-US" dirty="0"/>
              <a:t>独自の </a:t>
            </a:r>
            <a:r>
              <a:rPr lang="en-US" altLang="ja-JP" dirty="0" err="1"/>
              <a:t>manage_ovs</a:t>
            </a:r>
            <a:r>
              <a:rPr lang="en-US" altLang="ja-JP" dirty="0"/>
              <a:t> </a:t>
            </a:r>
            <a:r>
              <a:rPr lang="ja-JP" altLang="en-US" dirty="0"/>
              <a:t>コマンドは、実装の調査においてはわかりにくい。</a:t>
            </a:r>
            <a:endParaRPr lang="en-US" altLang="ja-JP" dirty="0"/>
          </a:p>
          <a:p>
            <a:pPr lvl="1"/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83364FA-9B7A-4999-B1E2-8DF6737B1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2244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99F434AB-4355-4816-A5E2-F3A8D57450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以上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60E9565A-DACC-4C2E-967A-E59A6EB00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3930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の仮想スイッチ構成（テンプレ）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990167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コメント</a:t>
            </a:r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28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80A38B4-57DB-432A-94DC-50DFD1DA97BF}"/>
              </a:ext>
            </a:extLst>
          </p:cNvPr>
          <p:cNvSpPr txBox="1"/>
          <p:nvPr/>
        </p:nvSpPr>
        <p:spPr>
          <a:xfrm>
            <a:off x="4790372" y="5473571"/>
            <a:ext cx="835728" cy="3090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6096000" y="3016441"/>
            <a:ext cx="24045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51B1F9D-54D0-44DD-8744-A4FFD4DCB3E3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5203762" y="5782634"/>
            <a:ext cx="4474" cy="4398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68290DD-6CA8-4B1B-AC72-1E2C60C93DEB}"/>
              </a:ext>
            </a:extLst>
          </p:cNvPr>
          <p:cNvSpPr txBox="1"/>
          <p:nvPr/>
        </p:nvSpPr>
        <p:spPr>
          <a:xfrm>
            <a:off x="3481157" y="4142943"/>
            <a:ext cx="656808" cy="28377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0B852C0-1531-422A-827A-7DBBE4A3A078}"/>
              </a:ext>
            </a:extLst>
          </p:cNvPr>
          <p:cNvSpPr txBox="1"/>
          <p:nvPr/>
        </p:nvSpPr>
        <p:spPr>
          <a:xfrm>
            <a:off x="302232" y="3231018"/>
            <a:ext cx="2284945" cy="690790"/>
          </a:xfrm>
          <a:prstGeom prst="rect">
            <a:avLst/>
          </a:prstGeom>
          <a:ln w="28575"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3DB8BC95-3190-476F-9EAD-A605A9430626}"/>
              </a:ext>
            </a:extLst>
          </p:cNvPr>
          <p:cNvCxnSpPr>
            <a:cxnSpLocks/>
            <a:stCxn id="20" idx="3"/>
            <a:endCxn id="17" idx="1"/>
          </p:cNvCxnSpPr>
          <p:nvPr/>
        </p:nvCxnSpPr>
        <p:spPr>
          <a:xfrm>
            <a:off x="2587177" y="3576413"/>
            <a:ext cx="893980" cy="70842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1AE68F9-641D-4836-B9C4-4D300F15733B}"/>
              </a:ext>
            </a:extLst>
          </p:cNvPr>
          <p:cNvSpPr txBox="1"/>
          <p:nvPr/>
        </p:nvSpPr>
        <p:spPr>
          <a:xfrm>
            <a:off x="302232" y="4481533"/>
            <a:ext cx="2466404" cy="938843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Native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Linux</a:t>
            </a:r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 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(virbr0)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69F97EE0-0CD1-4CB9-8C67-AC18A35F4469}"/>
              </a:ext>
            </a:extLst>
          </p:cNvPr>
          <p:cNvSpPr txBox="1"/>
          <p:nvPr/>
        </p:nvSpPr>
        <p:spPr>
          <a:xfrm>
            <a:off x="945237" y="5470546"/>
            <a:ext cx="1240077" cy="30795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vnet1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AF57929B-B971-4317-A6A3-50DCDAFDA479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1565276" y="5778499"/>
            <a:ext cx="0" cy="42766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2BE7CBD-37A2-40B9-8EEE-75D1174BD452}"/>
              </a:ext>
            </a:extLst>
          </p:cNvPr>
          <p:cNvSpPr txBox="1"/>
          <p:nvPr/>
        </p:nvSpPr>
        <p:spPr>
          <a:xfrm>
            <a:off x="933096" y="4151776"/>
            <a:ext cx="1252218" cy="27707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virbr0-nic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2A7314AF-BFDF-4A6C-9497-BEEBC1324AF5}"/>
              </a:ext>
            </a:extLst>
          </p:cNvPr>
          <p:cNvCxnSpPr>
            <a:cxnSpLocks/>
          </p:cNvCxnSpPr>
          <p:nvPr/>
        </p:nvCxnSpPr>
        <p:spPr>
          <a:xfrm>
            <a:off x="1565276" y="3921807"/>
            <a:ext cx="0" cy="213324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2327D96D-C493-4DC5-8BCD-84195997DD21}"/>
              </a:ext>
            </a:extLst>
          </p:cNvPr>
          <p:cNvSpPr txBox="1"/>
          <p:nvPr/>
        </p:nvSpPr>
        <p:spPr>
          <a:xfrm>
            <a:off x="9156690" y="4481533"/>
            <a:ext cx="2238165" cy="2740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C3F83166-56D1-4C56-9302-99E9A08ACCE2}"/>
              </a:ext>
            </a:extLst>
          </p:cNvPr>
          <p:cNvSpPr txBox="1"/>
          <p:nvPr/>
        </p:nvSpPr>
        <p:spPr>
          <a:xfrm>
            <a:off x="9629676" y="5473571"/>
            <a:ext cx="1240077" cy="281539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DC904518-223B-42B3-B2BF-19E20E4CDAFC}"/>
              </a:ext>
            </a:extLst>
          </p:cNvPr>
          <p:cNvCxnSpPr>
            <a:cxnSpLocks/>
            <a:stCxn id="36" idx="2"/>
          </p:cNvCxnSpPr>
          <p:nvPr/>
        </p:nvCxnSpPr>
        <p:spPr>
          <a:xfrm>
            <a:off x="10249715" y="5755110"/>
            <a:ext cx="19751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ACBEFDBF-6019-4A9F-95DD-17233732BAF0}"/>
              </a:ext>
            </a:extLst>
          </p:cNvPr>
          <p:cNvSpPr txBox="1"/>
          <p:nvPr/>
        </p:nvSpPr>
        <p:spPr>
          <a:xfrm>
            <a:off x="9267119" y="2654601"/>
            <a:ext cx="2101679" cy="33933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7BF2465-A661-4490-8CAF-8C204459EDCB}"/>
              </a:ext>
            </a:extLst>
          </p:cNvPr>
          <p:cNvSpPr txBox="1"/>
          <p:nvPr/>
        </p:nvSpPr>
        <p:spPr>
          <a:xfrm>
            <a:off x="9760957" y="4158520"/>
            <a:ext cx="1108796" cy="27409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br0-up</a:t>
            </a:r>
            <a:endParaRPr lang="ja-JP" altLang="en-US" sz="16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8E5B48AA-C034-40BB-851D-F750BDCF2162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flipH="1">
            <a:off x="10315355" y="2993935"/>
            <a:ext cx="2604" cy="1164585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0F0C420D-F1CF-4076-97B8-236D4914B00C}"/>
              </a:ext>
            </a:extLst>
          </p:cNvPr>
          <p:cNvSpPr txBox="1"/>
          <p:nvPr/>
        </p:nvSpPr>
        <p:spPr>
          <a:xfrm>
            <a:off x="9760957" y="3424806"/>
            <a:ext cx="1108796" cy="33933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ethN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C91983CD-5014-4827-A5B6-E5CEC7DD4C3C}"/>
              </a:ext>
            </a:extLst>
          </p:cNvPr>
          <p:cNvSpPr txBox="1"/>
          <p:nvPr/>
        </p:nvSpPr>
        <p:spPr>
          <a:xfrm>
            <a:off x="9164997" y="5182093"/>
            <a:ext cx="2238164" cy="23087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br0.local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736DCF8-5D3B-4F12-813A-F467357C8D75}"/>
              </a:ext>
            </a:extLst>
          </p:cNvPr>
          <p:cNvSpPr txBox="1"/>
          <p:nvPr/>
        </p:nvSpPr>
        <p:spPr>
          <a:xfrm>
            <a:off x="9164997" y="4825802"/>
            <a:ext cx="2238164" cy="27409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SDN</a:t>
            </a:r>
            <a:r>
              <a:rPr lang="ja-JP" altLang="en-US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機能拡張の </a:t>
            </a:r>
            <a:r>
              <a:rPr lang="en-US" altLang="ja-JP" sz="12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Bridge</a:t>
            </a:r>
            <a:endParaRPr lang="ja-JP" altLang="en-US" sz="12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F73BC06-0DA1-46D1-81BA-974059254825}"/>
              </a:ext>
            </a:extLst>
          </p:cNvPr>
          <p:cNvCxnSpPr>
            <a:cxnSpLocks/>
          </p:cNvCxnSpPr>
          <p:nvPr/>
        </p:nvCxnSpPr>
        <p:spPr>
          <a:xfrm flipH="1">
            <a:off x="9267119" y="4570297"/>
            <a:ext cx="1" cy="4068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991E2734-2E96-4F03-A93D-EBEFB69DA623}"/>
              </a:ext>
            </a:extLst>
          </p:cNvPr>
          <p:cNvCxnSpPr>
            <a:cxnSpLocks/>
          </p:cNvCxnSpPr>
          <p:nvPr/>
        </p:nvCxnSpPr>
        <p:spPr>
          <a:xfrm flipH="1">
            <a:off x="9377549" y="4938089"/>
            <a:ext cx="1" cy="40686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2" name="直方体 121">
            <a:extLst>
              <a:ext uri="{FF2B5EF4-FFF2-40B4-BE49-F238E27FC236}">
                <a16:creationId xmlns:a16="http://schemas.microsoft.com/office/drawing/2014/main" id="{D019CED5-318E-48C7-AE44-27707FC67283}"/>
              </a:ext>
            </a:extLst>
          </p:cNvPr>
          <p:cNvSpPr/>
          <p:nvPr/>
        </p:nvSpPr>
        <p:spPr>
          <a:xfrm>
            <a:off x="9907403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3" name="直方体 122">
            <a:extLst>
              <a:ext uri="{FF2B5EF4-FFF2-40B4-BE49-F238E27FC236}">
                <a16:creationId xmlns:a16="http://schemas.microsoft.com/office/drawing/2014/main" id="{1BC5C7B6-7243-47A7-9A91-A886EFEC8BD2}"/>
              </a:ext>
            </a:extLst>
          </p:cNvPr>
          <p:cNvSpPr/>
          <p:nvPr/>
        </p:nvSpPr>
        <p:spPr>
          <a:xfrm>
            <a:off x="945237" y="6206163"/>
            <a:ext cx="4680862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50649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今回の話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 dirty="0"/>
              <a:t>AHVの仮想スイッチの実態はGUIで確認しにくいので図示してみる</a:t>
            </a:r>
            <a:endParaRPr lang="ja-JP" dirty="0"/>
          </a:p>
          <a:p>
            <a:r>
              <a:rPr lang="ja-JP" dirty="0"/>
              <a:t>AHV新機能には、仮想スイッチの実装にかかわるものがある</a:t>
            </a:r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2464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9A5BC6A4-9B27-4F9B-91BB-6FCAD55B521C}"/>
              </a:ext>
            </a:extLst>
          </p:cNvPr>
          <p:cNvSpPr txBox="1"/>
          <p:nvPr/>
        </p:nvSpPr>
        <p:spPr>
          <a:xfrm>
            <a:off x="5809585" y="3127685"/>
            <a:ext cx="5753176" cy="33739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E859F385-5C70-4D65-831B-AC510376C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ハイパーバイザの仮想スイッチ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3587E1-C543-4A12-A758-B601C1380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5"/>
            <a:ext cx="11419116" cy="852647"/>
          </a:xfrm>
        </p:spPr>
        <p:txBody>
          <a:bodyPr/>
          <a:lstStyle/>
          <a:p>
            <a:r>
              <a:rPr kumimoji="1" lang="en-US" altLang="ja-JP" dirty="0"/>
              <a:t>VM</a:t>
            </a:r>
            <a:r>
              <a:rPr kumimoji="1" lang="ja-JP" altLang="en-US" dirty="0"/>
              <a:t>でも、物理</a:t>
            </a:r>
            <a:r>
              <a:rPr kumimoji="1" lang="en-US" altLang="ja-JP" dirty="0"/>
              <a:t>NW</a:t>
            </a:r>
            <a:r>
              <a:rPr kumimoji="1" lang="ja-JP" altLang="en-US" dirty="0"/>
              <a:t>と同様にスイッチの機能が必要。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DD97404-9635-429C-95B3-0C5D9484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BA096-AB6D-4531-A22E-6A98C5ED327C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562F6D-D264-449F-BF93-91B02CFD1069}"/>
              </a:ext>
            </a:extLst>
          </p:cNvPr>
          <p:cNvSpPr txBox="1"/>
          <p:nvPr/>
        </p:nvSpPr>
        <p:spPr>
          <a:xfrm>
            <a:off x="1066801" y="2437786"/>
            <a:ext cx="3441700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上位のネットワーク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C10373B-846C-4855-A48F-02BE1A9F0DF3}"/>
              </a:ext>
            </a:extLst>
          </p:cNvPr>
          <p:cNvSpPr txBox="1"/>
          <p:nvPr/>
        </p:nvSpPr>
        <p:spPr>
          <a:xfrm>
            <a:off x="591669" y="4485761"/>
            <a:ext cx="4361145" cy="3765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 ネットワーク スイッチ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95C43A-2AC0-494D-86EF-E1D71EE07A04}"/>
              </a:ext>
            </a:extLst>
          </p:cNvPr>
          <p:cNvSpPr txBox="1"/>
          <p:nvPr/>
        </p:nvSpPr>
        <p:spPr>
          <a:xfrm>
            <a:off x="1345319" y="5714591"/>
            <a:ext cx="1332489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C3ED2B4-1AE6-4B26-91C9-74F2C34C635C}"/>
              </a:ext>
            </a:extLst>
          </p:cNvPr>
          <p:cNvSpPr txBox="1"/>
          <p:nvPr/>
        </p:nvSpPr>
        <p:spPr>
          <a:xfrm>
            <a:off x="1345319" y="3968355"/>
            <a:ext cx="2908125" cy="45174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 ポート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B195DB7-D5B6-4286-A829-0DACBF8B8EA8}"/>
              </a:ext>
            </a:extLst>
          </p:cNvPr>
          <p:cNvSpPr txBox="1"/>
          <p:nvPr/>
        </p:nvSpPr>
        <p:spPr>
          <a:xfrm>
            <a:off x="1345319" y="4927924"/>
            <a:ext cx="1332489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EB52FC92-57E7-4FB5-AB20-080A738F9024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2787651" y="2837896"/>
            <a:ext cx="11731" cy="113045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29DE907-A7B8-4B51-873E-A4DDD4DBA59E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2011564" y="5328034"/>
            <a:ext cx="0" cy="3865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156D79-4D66-4280-ACEE-383AB1F2BD17}"/>
              </a:ext>
            </a:extLst>
          </p:cNvPr>
          <p:cNvSpPr txBox="1"/>
          <p:nvPr/>
        </p:nvSpPr>
        <p:spPr>
          <a:xfrm>
            <a:off x="6750848" y="2441765"/>
            <a:ext cx="4006227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物理ホスト外のネットワーク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FB826E9-2549-47E3-B6CD-236F16B203E0}"/>
              </a:ext>
            </a:extLst>
          </p:cNvPr>
          <p:cNvSpPr txBox="1"/>
          <p:nvPr/>
        </p:nvSpPr>
        <p:spPr>
          <a:xfrm>
            <a:off x="6096855" y="4485762"/>
            <a:ext cx="5091098" cy="376501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仮想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スイッチ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B3F464A-3552-439B-83C8-ABF20BABD34D}"/>
              </a:ext>
            </a:extLst>
          </p:cNvPr>
          <p:cNvSpPr txBox="1"/>
          <p:nvPr/>
        </p:nvSpPr>
        <p:spPr>
          <a:xfrm>
            <a:off x="6902698" y="4047353"/>
            <a:ext cx="3714502" cy="37650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 ポート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4D6DD18-CF50-4291-8978-440DA85C62C2}"/>
              </a:ext>
            </a:extLst>
          </p:cNvPr>
          <p:cNvSpPr txBox="1"/>
          <p:nvPr/>
        </p:nvSpPr>
        <p:spPr>
          <a:xfrm>
            <a:off x="7123423" y="4927924"/>
            <a:ext cx="1599922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仮想ポート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76A5711-355F-4212-8D8E-62AEBEC3F709}"/>
              </a:ext>
            </a:extLst>
          </p:cNvPr>
          <p:cNvCxnSpPr>
            <a:cxnSpLocks/>
            <a:stCxn id="17" idx="2"/>
            <a:endCxn id="20" idx="0"/>
          </p:cNvCxnSpPr>
          <p:nvPr/>
        </p:nvCxnSpPr>
        <p:spPr>
          <a:xfrm>
            <a:off x="8753962" y="2841875"/>
            <a:ext cx="5987" cy="1205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07A3E025-DF37-4CEF-BF46-D778D7496010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7923384" y="5328034"/>
            <a:ext cx="3299" cy="3865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938572F1-96B7-4A1E-A33D-97D803B38789}"/>
              </a:ext>
            </a:extLst>
          </p:cNvPr>
          <p:cNvSpPr txBox="1"/>
          <p:nvPr/>
        </p:nvSpPr>
        <p:spPr>
          <a:xfrm>
            <a:off x="7954421" y="3127196"/>
            <a:ext cx="1619898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C7230384-C56E-4BB5-B000-0F76277E3FAF}"/>
              </a:ext>
            </a:extLst>
          </p:cNvPr>
          <p:cNvSpPr txBox="1"/>
          <p:nvPr/>
        </p:nvSpPr>
        <p:spPr>
          <a:xfrm>
            <a:off x="8829885" y="4927924"/>
            <a:ext cx="1599922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仮想ポート</a:t>
            </a: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9749EC4E-CF62-401D-9E5C-2A868E227CD6}"/>
              </a:ext>
            </a:extLst>
          </p:cNvPr>
          <p:cNvCxnSpPr>
            <a:cxnSpLocks/>
            <a:stCxn id="33" idx="2"/>
          </p:cNvCxnSpPr>
          <p:nvPr/>
        </p:nvCxnSpPr>
        <p:spPr>
          <a:xfrm>
            <a:off x="9629846" y="5328034"/>
            <a:ext cx="3299" cy="3865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F9880D27-D9A8-44A4-8A4A-A6495D3839A4}"/>
              </a:ext>
            </a:extLst>
          </p:cNvPr>
          <p:cNvSpPr txBox="1"/>
          <p:nvPr/>
        </p:nvSpPr>
        <p:spPr>
          <a:xfrm>
            <a:off x="2868334" y="5714591"/>
            <a:ext cx="1332489" cy="40011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b="1">
                <a:latin typeface="メイリオ" panose="020B0604030504040204" pitchFamily="50" charset="-128"/>
                <a:ea typeface="メイリオ" panose="020B0604030504040204" pitchFamily="50" charset="-128"/>
              </a:rPr>
              <a:t>マシン</a:t>
            </a:r>
            <a:endParaRPr lang="ja-JP" altLang="en-US" sz="2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3B290279-2D3B-4A1E-827C-2FD137BD811C}"/>
              </a:ext>
            </a:extLst>
          </p:cNvPr>
          <p:cNvSpPr txBox="1"/>
          <p:nvPr/>
        </p:nvSpPr>
        <p:spPr>
          <a:xfrm>
            <a:off x="2868334" y="4927924"/>
            <a:ext cx="1332489" cy="400110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58D3499-8A8F-443B-A36E-C46BB37729BA}"/>
              </a:ext>
            </a:extLst>
          </p:cNvPr>
          <p:cNvCxnSpPr>
            <a:cxnSpLocks/>
            <a:stCxn id="40" idx="2"/>
            <a:endCxn id="39" idx="0"/>
          </p:cNvCxnSpPr>
          <p:nvPr/>
        </p:nvCxnSpPr>
        <p:spPr>
          <a:xfrm>
            <a:off x="3534579" y="5328034"/>
            <a:ext cx="0" cy="38655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直方体 41">
            <a:extLst>
              <a:ext uri="{FF2B5EF4-FFF2-40B4-BE49-F238E27FC236}">
                <a16:creationId xmlns:a16="http://schemas.microsoft.com/office/drawing/2014/main" id="{E3E65CAB-2209-45A1-A147-9572C6D9F418}"/>
              </a:ext>
            </a:extLst>
          </p:cNvPr>
          <p:cNvSpPr/>
          <p:nvPr/>
        </p:nvSpPr>
        <p:spPr>
          <a:xfrm>
            <a:off x="7377457" y="5714591"/>
            <a:ext cx="1091853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" name="直方体 42">
            <a:extLst>
              <a:ext uri="{FF2B5EF4-FFF2-40B4-BE49-F238E27FC236}">
                <a16:creationId xmlns:a16="http://schemas.microsoft.com/office/drawing/2014/main" id="{1E7D6863-D255-4495-B6A9-BD10DDFBA587}"/>
              </a:ext>
            </a:extLst>
          </p:cNvPr>
          <p:cNvSpPr/>
          <p:nvPr/>
        </p:nvSpPr>
        <p:spPr>
          <a:xfrm>
            <a:off x="9078686" y="5714591"/>
            <a:ext cx="1091853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4D363A41-883D-4EFF-9D26-842ECED20717}"/>
              </a:ext>
            </a:extLst>
          </p:cNvPr>
          <p:cNvSpPr txBox="1"/>
          <p:nvPr/>
        </p:nvSpPr>
        <p:spPr>
          <a:xfrm>
            <a:off x="416433" y="1999230"/>
            <a:ext cx="4994730" cy="400110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物理環境の場合</a:t>
            </a:r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2254E2EC-9D5E-42B5-9A66-63385C3F0D98}"/>
              </a:ext>
            </a:extLst>
          </p:cNvPr>
          <p:cNvSpPr txBox="1"/>
          <p:nvPr/>
        </p:nvSpPr>
        <p:spPr>
          <a:xfrm>
            <a:off x="5555452" y="2001559"/>
            <a:ext cx="6201230" cy="395452"/>
          </a:xfrm>
          <a:prstGeom prst="rect">
            <a:avLst/>
          </a:prstGeom>
          <a:noFill/>
          <a:ln w="2857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仮想環境の場合</a:t>
            </a:r>
          </a:p>
        </p:txBody>
      </p:sp>
    </p:spTree>
    <p:extLst>
      <p:ext uri="{BB962C8B-B14F-4D97-AF65-F5344CB8AC3E}">
        <p14:creationId xmlns:p14="http://schemas.microsoft.com/office/powerpoint/2010/main" val="4184024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4BF913-0785-4FBB-BC7F-0DE2D6881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Bible</a:t>
            </a:r>
            <a:r>
              <a:rPr kumimoji="1" lang="ja-JP" altLang="en-US" dirty="0"/>
              <a:t>より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FA73E32-4EE3-485F-9CF0-B9C12E67C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5400" y="6356349"/>
            <a:ext cx="3664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5</a:t>
            </a:fld>
            <a:endParaRPr kumimoji="1" lang="ja-JP" altLang="en-US"/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CCC2223F-AA92-478A-8F56-8A045675C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8353" y="1161595"/>
            <a:ext cx="4043533" cy="43022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/>
              <a:t>AHVは、全てのVMネットワークに対してOpen vSwitch (OVS) を活用しています。</a:t>
            </a:r>
            <a:endParaRPr lang="ja-JP" altLang="en-US"/>
          </a:p>
          <a:p>
            <a:r>
              <a:rPr lang="ja-JP"/>
              <a:t>VMネットワークは、PrismやACLIから設定することが可能で、各VM NICは、Tapインターフェースに接続されます。</a:t>
            </a:r>
            <a:endParaRPr lang="ja-JP" altLang="en-US"/>
          </a:p>
        </p:txBody>
      </p:sp>
      <p:pic>
        <p:nvPicPr>
          <p:cNvPr id="12" name="図 7" descr="スクリーンショット が含まれている画像&#10;&#10;高い精度で生成された説明">
            <a:extLst>
              <a:ext uri="{FF2B5EF4-FFF2-40B4-BE49-F238E27FC236}">
                <a16:creationId xmlns:a16="http://schemas.microsoft.com/office/drawing/2014/main" id="{A47E8842-A5C5-4134-A1EF-68F97301B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5" y="1231574"/>
            <a:ext cx="6984520" cy="5041832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2AC7A59-75EC-4812-B5F1-8473610F869E}"/>
              </a:ext>
            </a:extLst>
          </p:cNvPr>
          <p:cNvSpPr txBox="1"/>
          <p:nvPr/>
        </p:nvSpPr>
        <p:spPr>
          <a:xfrm>
            <a:off x="4661227" y="210459"/>
            <a:ext cx="4258534" cy="461665"/>
          </a:xfrm>
          <a:prstGeom prst="rect">
            <a:avLst/>
          </a:prstGeom>
          <a:noFill/>
          <a:ln w="381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Nutanix Bible 日本語版</a:t>
            </a:r>
          </a:p>
          <a:p>
            <a:r>
              <a:rPr 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図13-3. Open vSwitchネットワーク概要</a:t>
            </a:r>
            <a:endParaRPr lang="ja-JP" sz="1200" dirty="0">
              <a:latin typeface="ＭＳ Ｐゴシック"/>
              <a:ea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4492182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>
            <a:extLst>
              <a:ext uri="{FF2B5EF4-FFF2-40B4-BE49-F238E27FC236}">
                <a16:creationId xmlns:a16="http://schemas.microsoft.com/office/drawing/2014/main" id="{55F88051-CCE3-4ABF-87A9-09D17B53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AHV</a:t>
            </a:r>
            <a:r>
              <a:rPr lang="ja-JP" altLang="en-US" dirty="0"/>
              <a:t> の仮想スイッチ構成</a:t>
            </a:r>
            <a:endParaRPr kumimoji="1" lang="ja-JP" altLang="en-US" dirty="0"/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5337AC0F-4653-45A2-9BC9-E8C06EA33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Nutanix</a:t>
            </a:r>
            <a:r>
              <a:rPr kumimoji="1" lang="ja-JP" altLang="en-US" dirty="0"/>
              <a:t> </a:t>
            </a:r>
            <a:r>
              <a:rPr kumimoji="1" lang="en-US" altLang="ja-JP" dirty="0"/>
              <a:t>CE</a:t>
            </a:r>
            <a:r>
              <a:rPr kumimoji="1" lang="ja-JP" altLang="en-US" dirty="0"/>
              <a:t> をもとに具体的に。</a:t>
            </a:r>
          </a:p>
        </p:txBody>
      </p:sp>
    </p:spTree>
    <p:extLst>
      <p:ext uri="{BB962C8B-B14F-4D97-AF65-F5344CB8AC3E}">
        <p14:creationId xmlns:p14="http://schemas.microsoft.com/office/powerpoint/2010/main" val="2929942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DAA9B22-4ACE-4848-BACA-3BA2B00E4D06}"/>
              </a:ext>
            </a:extLst>
          </p:cNvPr>
          <p:cNvSpPr txBox="1"/>
          <p:nvPr/>
        </p:nvSpPr>
        <p:spPr>
          <a:xfrm>
            <a:off x="1968500" y="2932457"/>
            <a:ext cx="8051799" cy="337394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ハイパーバイザ</a:t>
            </a:r>
            <a:endParaRPr lang="en-US" altLang="ja-JP" sz="2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（</a:t>
            </a: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AHV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）</a:t>
            </a: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 仮想スイッチ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/>
          </a:bodyPr>
          <a:lstStyle/>
          <a:p>
            <a:r>
              <a:rPr lang="ja-JP" altLang="en-US" dirty="0"/>
              <a:t>仮想スイッチとして利用される、ブリッジ </a:t>
            </a:r>
            <a:r>
              <a:rPr lang="en-US" altLang="ja-JP" dirty="0"/>
              <a:t>br0 </a:t>
            </a:r>
            <a:r>
              <a:rPr lang="ja-JP" altLang="en-US" dirty="0"/>
              <a:t>が作成される。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7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noFill/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 ポート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</a:t>
            </a:r>
          </a:p>
        </p:txBody>
      </p:sp>
    </p:spTree>
    <p:extLst>
      <p:ext uri="{BB962C8B-B14F-4D97-AF65-F5344CB8AC3E}">
        <p14:creationId xmlns:p14="http://schemas.microsoft.com/office/powerpoint/2010/main" val="1419800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AHV</a:t>
            </a:r>
            <a:r>
              <a:rPr kumimoji="1" lang="ja-JP" altLang="en-US" dirty="0"/>
              <a:t> の 仮想スイッチ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/>
          </a:bodyPr>
          <a:lstStyle/>
          <a:p>
            <a:r>
              <a:rPr lang="ja-JP" altLang="en-US" dirty="0"/>
              <a:t>仮想スイッチとして利用される、ブリッジ </a:t>
            </a:r>
            <a:r>
              <a:rPr lang="en-US" altLang="ja-JP" dirty="0"/>
              <a:t>br0 </a:t>
            </a:r>
            <a:r>
              <a:rPr lang="ja-JP" altLang="en-US" dirty="0"/>
              <a:t>が作成される。</a:t>
            </a:r>
            <a:endParaRPr lang="en-US" altLang="ja-JP" dirty="0"/>
          </a:p>
          <a:p>
            <a:r>
              <a:rPr lang="ja-JP" altLang="en-US" dirty="0"/>
              <a:t>（</a:t>
            </a:r>
            <a:r>
              <a:rPr lang="en-US" altLang="ja-JP" dirty="0"/>
              <a:t>AHV</a:t>
            </a:r>
            <a:r>
              <a:rPr lang="ja-JP" altLang="en-US" dirty="0"/>
              <a:t> の枠は、いったん省略）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8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</a:t>
            </a:r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br0</a:t>
            </a:r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アップリンク ポート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6096000" y="3016441"/>
            <a:ext cx="6820" cy="110700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ポート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812483" y="3426542"/>
            <a:ext cx="25745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物理ポート</a:t>
            </a:r>
          </a:p>
        </p:txBody>
      </p:sp>
    </p:spTree>
    <p:extLst>
      <p:ext uri="{BB962C8B-B14F-4D97-AF65-F5344CB8AC3E}">
        <p14:creationId xmlns:p14="http://schemas.microsoft.com/office/powerpoint/2010/main" val="3748131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55574B-A04B-4341-B9FA-2EA8C7A2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ポート接続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B9FDF84-13A2-4AE5-B72E-754038FA6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0" y="1161594"/>
            <a:ext cx="11419116" cy="1256803"/>
          </a:xfrm>
        </p:spPr>
        <p:txBody>
          <a:bodyPr>
            <a:normAutofit fontScale="92500" lnSpcReduction="10000"/>
          </a:bodyPr>
          <a:lstStyle/>
          <a:p>
            <a:r>
              <a:rPr lang="ja-JP" altLang="en-US" dirty="0"/>
              <a:t>アップリンクには、</a:t>
            </a:r>
            <a:r>
              <a:rPr lang="en-US" altLang="ja-JP" dirty="0"/>
              <a:t>AHV</a:t>
            </a:r>
            <a:r>
              <a:rPr lang="ja-JP" altLang="en-US" dirty="0"/>
              <a:t> の物理ポートを接続される。</a:t>
            </a:r>
            <a:endParaRPr lang="en-US" altLang="ja-JP" dirty="0"/>
          </a:p>
          <a:p>
            <a:pPr lvl="1"/>
            <a:r>
              <a:rPr lang="ja-JP" altLang="en-US" dirty="0"/>
              <a:t>アップリンクはボンディングで冗長化。</a:t>
            </a:r>
            <a:endParaRPr lang="en-US" altLang="ja-JP" dirty="0"/>
          </a:p>
          <a:p>
            <a:r>
              <a:rPr lang="en-US" altLang="ja-JP" dirty="0"/>
              <a:t>VM</a:t>
            </a:r>
            <a:r>
              <a:rPr lang="ja-JP" altLang="en-US" dirty="0"/>
              <a:t> の </a:t>
            </a:r>
            <a:r>
              <a:rPr lang="en-US" altLang="ja-JP" dirty="0"/>
              <a:t>vNIC </a:t>
            </a:r>
            <a:r>
              <a:rPr lang="ja-JP" altLang="en-US" dirty="0"/>
              <a:t>は、</a:t>
            </a:r>
            <a:r>
              <a:rPr lang="en-US" altLang="ja-JP" dirty="0"/>
              <a:t>tap </a:t>
            </a:r>
            <a:r>
              <a:rPr lang="ja-JP" altLang="en-US" dirty="0"/>
              <a:t>デバイスとして接続される。</a:t>
            </a:r>
            <a:endParaRPr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0A83D6B-F01C-474E-B1C1-6AE13616A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80800" y="6356349"/>
            <a:ext cx="341086" cy="365125"/>
          </a:xfrm>
        </p:spPr>
        <p:txBody>
          <a:bodyPr/>
          <a:lstStyle/>
          <a:p>
            <a:fld id="{464BA096-AB6D-4531-A22E-6A98C5ED327C}" type="slidenum">
              <a:rPr kumimoji="1" lang="ja-JP" altLang="en-US" smtClean="0"/>
              <a:t>9</a:t>
            </a:fld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1A881DD-81DA-49C9-93A3-94E3FE49E1C3}"/>
              </a:ext>
            </a:extLst>
          </p:cNvPr>
          <p:cNvSpPr txBox="1"/>
          <p:nvPr/>
        </p:nvSpPr>
        <p:spPr>
          <a:xfrm>
            <a:off x="3163534" y="3816161"/>
            <a:ext cx="5484340" cy="2094098"/>
          </a:xfrm>
          <a:prstGeom prst="rect">
            <a:avLst/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Open vSwitch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45F89D6-3CE1-4FE0-80FD-3627B00F4F4E}"/>
              </a:ext>
            </a:extLst>
          </p:cNvPr>
          <p:cNvSpPr txBox="1"/>
          <p:nvPr/>
        </p:nvSpPr>
        <p:spPr>
          <a:xfrm>
            <a:off x="4604358" y="2652339"/>
            <a:ext cx="2983283" cy="364102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外部ネットワーク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2414959-93D2-43EC-8571-E786DF08010A}"/>
              </a:ext>
            </a:extLst>
          </p:cNvPr>
          <p:cNvSpPr txBox="1"/>
          <p:nvPr/>
        </p:nvSpPr>
        <p:spPr>
          <a:xfrm>
            <a:off x="3424632" y="4486768"/>
            <a:ext cx="4906568" cy="920780"/>
          </a:xfrm>
          <a:prstGeom prst="rect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Open vSwitch Bridge</a:t>
            </a:r>
          </a:p>
          <a:p>
            <a:pPr algn="ctr"/>
            <a:r>
              <a:rPr lang="en-US" altLang="ja-JP" sz="16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(br0)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9F9BFB5-A128-429A-9E08-BF8BBB3DA886}"/>
              </a:ext>
            </a:extLst>
          </p:cNvPr>
          <p:cNvSpPr txBox="1"/>
          <p:nvPr/>
        </p:nvSpPr>
        <p:spPr>
          <a:xfrm>
            <a:off x="4812483" y="4123448"/>
            <a:ext cx="2580673" cy="303274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Bond (br0-up)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E8B513D-3675-4ED5-825B-6B9063612EAB}"/>
              </a:ext>
            </a:extLst>
          </p:cNvPr>
          <p:cNvSpPr txBox="1"/>
          <p:nvPr/>
        </p:nvSpPr>
        <p:spPr>
          <a:xfrm>
            <a:off x="6102820" y="5470547"/>
            <a:ext cx="835728" cy="284563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46B19626-8BCE-4488-ADF9-B5AD165DEF00}"/>
              </a:ext>
            </a:extLst>
          </p:cNvPr>
          <p:cNvCxnSpPr>
            <a:cxnSpLocks/>
          </p:cNvCxnSpPr>
          <p:nvPr/>
        </p:nvCxnSpPr>
        <p:spPr>
          <a:xfrm>
            <a:off x="5562114" y="3023695"/>
            <a:ext cx="0" cy="1072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98C1471-89D2-425F-B1AE-4DDF0D479E99}"/>
              </a:ext>
            </a:extLst>
          </p:cNvPr>
          <p:cNvCxnSpPr>
            <a:cxnSpLocks/>
            <a:stCxn id="12" idx="2"/>
            <a:endCxn id="112" idx="0"/>
          </p:cNvCxnSpPr>
          <p:nvPr/>
        </p:nvCxnSpPr>
        <p:spPr>
          <a:xfrm flipH="1">
            <a:off x="6513718" y="5755110"/>
            <a:ext cx="6966" cy="451053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6ACBC1ED-C51E-46A8-BE7A-6B5D6A90DCD2}"/>
              </a:ext>
            </a:extLst>
          </p:cNvPr>
          <p:cNvCxnSpPr>
            <a:cxnSpLocks/>
          </p:cNvCxnSpPr>
          <p:nvPr/>
        </p:nvCxnSpPr>
        <p:spPr>
          <a:xfrm>
            <a:off x="6546827" y="3023695"/>
            <a:ext cx="0" cy="1072477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F89100A5-5F99-41E0-AF60-3844103DBF94}"/>
              </a:ext>
            </a:extLst>
          </p:cNvPr>
          <p:cNvSpPr txBox="1"/>
          <p:nvPr/>
        </p:nvSpPr>
        <p:spPr>
          <a:xfrm>
            <a:off x="7266050" y="5470547"/>
            <a:ext cx="835728" cy="31208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accent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tap</a:t>
            </a:r>
            <a:endParaRPr lang="ja-JP" altLang="en-US" sz="16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B61AAA1-026E-4303-BCE7-53DE60E24DAE}"/>
              </a:ext>
            </a:extLst>
          </p:cNvPr>
          <p:cNvCxnSpPr>
            <a:cxnSpLocks/>
            <a:stCxn id="32" idx="2"/>
          </p:cNvCxnSpPr>
          <p:nvPr/>
        </p:nvCxnSpPr>
        <p:spPr>
          <a:xfrm flipH="1">
            <a:off x="7681725" y="5782634"/>
            <a:ext cx="2189" cy="433478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直方体 111">
            <a:extLst>
              <a:ext uri="{FF2B5EF4-FFF2-40B4-BE49-F238E27FC236}">
                <a16:creationId xmlns:a16="http://schemas.microsoft.com/office/drawing/2014/main" id="{F40CD9B7-65A5-4D7A-A691-1953BF25EA46}"/>
              </a:ext>
            </a:extLst>
          </p:cNvPr>
          <p:cNvSpPr/>
          <p:nvPr/>
        </p:nvSpPr>
        <p:spPr>
          <a:xfrm>
            <a:off x="6120045" y="6206163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1" name="直方体 120">
            <a:extLst>
              <a:ext uri="{FF2B5EF4-FFF2-40B4-BE49-F238E27FC236}">
                <a16:creationId xmlns:a16="http://schemas.microsoft.com/office/drawing/2014/main" id="{B6A0D6F6-5160-4A37-9FB5-E9763E90D404}"/>
              </a:ext>
            </a:extLst>
          </p:cNvPr>
          <p:cNvSpPr/>
          <p:nvPr/>
        </p:nvSpPr>
        <p:spPr>
          <a:xfrm>
            <a:off x="7277936" y="6186738"/>
            <a:ext cx="704374" cy="433478"/>
          </a:xfrm>
          <a:prstGeom prst="cube">
            <a:avLst>
              <a:gd name="adj" fmla="val 19141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VM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1E3BEF97-E337-44C5-891A-DCBF5B0C2074}"/>
              </a:ext>
            </a:extLst>
          </p:cNvPr>
          <p:cNvSpPr txBox="1"/>
          <p:nvPr/>
        </p:nvSpPr>
        <p:spPr>
          <a:xfrm>
            <a:off x="4604358" y="3426542"/>
            <a:ext cx="1515687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eth0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6B9B89E-217B-497F-A579-7C1E99F88D6E}"/>
              </a:ext>
            </a:extLst>
          </p:cNvPr>
          <p:cNvSpPr txBox="1"/>
          <p:nvPr/>
        </p:nvSpPr>
        <p:spPr>
          <a:xfrm>
            <a:off x="6120046" y="3426542"/>
            <a:ext cx="1467596" cy="310077"/>
          </a:xfrm>
          <a:prstGeom prst="rect">
            <a:avLst/>
          </a:prstGeom>
          <a:solidFill>
            <a:schemeClr val="lt1"/>
          </a:solidFill>
          <a:ln w="28575" cap="flat" cmpd="sng" algn="ctr">
            <a:solidFill>
              <a:schemeClr val="tx1"/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eth1</a:t>
            </a:r>
            <a:endParaRPr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10023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ユーザー定義 1">
      <a:dk1>
        <a:sysClr val="windowText" lastClr="000000"/>
      </a:dk1>
      <a:lt1>
        <a:sysClr val="window" lastClr="FFFFFF"/>
      </a:lt1>
      <a:dk2>
        <a:srgbClr val="7F7F7F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762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ln w="38100"/>
      </a:spPr>
      <a:bodyPr wrap="square" rtlCol="0">
        <a:normAutofit/>
      </a:bodyPr>
      <a:lstStyle>
        <a:defPPr algn="l">
          <a:defRPr sz="2000" dirty="0" smtClean="0">
            <a:latin typeface="メイリオ" panose="020B0604030504040204" pitchFamily="50" charset="-128"/>
            <a:ea typeface="メイリオ" panose="020B0604030504040204" pitchFamily="50" charset="-128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24277</TotalTime>
  <Words>1450</Words>
  <Application>Microsoft Office PowerPoint</Application>
  <PresentationFormat>ワイド画面</PresentationFormat>
  <Paragraphs>491</Paragraphs>
  <Slides>28</Slides>
  <Notes>21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Ｐゴシック</vt:lpstr>
      <vt:lpstr>メイリオ</vt:lpstr>
      <vt:lpstr>Arial</vt:lpstr>
      <vt:lpstr>Calibri</vt:lpstr>
      <vt:lpstr>Calibri Light</vt:lpstr>
      <vt:lpstr>Office テーマ</vt:lpstr>
      <vt:lpstr>AHVの仮想スイッチ入門</vt:lpstr>
      <vt:lpstr>はじめに</vt:lpstr>
      <vt:lpstr>今回の話</vt:lpstr>
      <vt:lpstr>ハイパーバイザの仮想スイッチ</vt:lpstr>
      <vt:lpstr>Nutanix Bibleより</vt:lpstr>
      <vt:lpstr>AHV の仮想スイッチ構成</vt:lpstr>
      <vt:lpstr>AHV の 仮想スイッチ</vt:lpstr>
      <vt:lpstr>AHV の 仮想スイッチ</vt:lpstr>
      <vt:lpstr>ポート接続</vt:lpstr>
      <vt:lpstr>AHV の Open vSwitch 接続</vt:lpstr>
      <vt:lpstr>CVM の Open vSwitch 接続</vt:lpstr>
      <vt:lpstr>CVM ～ AHV 間 の内部通信</vt:lpstr>
      <vt:lpstr>ブリッジを複数構成する場合</vt:lpstr>
      <vt:lpstr>VM / CVM の通信経路</vt:lpstr>
      <vt:lpstr>VM の（vNIC による）ネットワーク通信</vt:lpstr>
      <vt:lpstr>Acropolis の「ネットワーク」</vt:lpstr>
      <vt:lpstr>Acropolis の「ネットワーク」</vt:lpstr>
      <vt:lpstr>VM の vDisk の I/O にかかわる通信</vt:lpstr>
      <vt:lpstr>CVM の通信</vt:lpstr>
      <vt:lpstr>CVM の通信 (Network Segmentation)</vt:lpstr>
      <vt:lpstr>新機能と AHV の仮想スイッチ</vt:lpstr>
      <vt:lpstr>br0 の Bridge Chain</vt:lpstr>
      <vt:lpstr>br0 の Bridge Chain</vt:lpstr>
      <vt:lpstr>Nutanix CE 5.5 (ce-2018.01.31-stable) AHV Open vSwitch Bridge / Port の様子</vt:lpstr>
      <vt:lpstr>新機能と AHV の仮想スイッチ</vt:lpstr>
      <vt:lpstr>おまけ</vt:lpstr>
      <vt:lpstr>以上</vt:lpstr>
      <vt:lpstr>AHV の仮想スイッチ構成（テンプレ）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CE On Demand</dc:title>
  <dc:creator>渡辺剛</dc:creator>
  <cp:lastModifiedBy>Go Watanabe</cp:lastModifiedBy>
  <cp:revision>541</cp:revision>
  <dcterms:created xsi:type="dcterms:W3CDTF">2015-12-08T12:52:49Z</dcterms:created>
  <dcterms:modified xsi:type="dcterms:W3CDTF">2018-11-17T14:24:22Z</dcterms:modified>
</cp:coreProperties>
</file>