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4EBB9-B58B-97C2-14E2-F3E0E43FC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11C42-6426-2F12-071A-7F40BA0BA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D6BCB-AB95-8E81-29B6-67D902272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03AC-AC34-4EAC-AE42-D2A2156F9D31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8FBAB-F2A7-9E66-EDE9-0AA0772F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F548B-9DC6-10F1-1A5D-CF5033F6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9C93-B2A8-4F84-93CE-C14ED3E7D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00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911F-DAB6-5AE8-D596-7F3B7107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355F9-F7AB-D8EA-3EDC-D284CE0AB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6148B-368C-E034-7FD6-1F882FC8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03AC-AC34-4EAC-AE42-D2A2156F9D31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6885A-63D6-9E92-0876-A3CA2570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757B-FCD4-9A9E-E460-92A1CBF8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9C93-B2A8-4F84-93CE-C14ED3E7D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96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A74440-D832-CCD0-9D61-A4138F654F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FD9D0-AD0C-8BBD-62D7-D60946D20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D84C6-FEB4-7EEE-087B-F35D667E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03AC-AC34-4EAC-AE42-D2A2156F9D31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4926E-07D6-FC46-BC2B-A7E837C9B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E3A92-C9F7-A317-2E64-2AC01B62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9C93-B2A8-4F84-93CE-C14ED3E7D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34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661A-3A1B-9E85-7EDB-E44E5E58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62DC8-792E-2D6F-F394-C55644FF0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022F8-EC67-D217-73CC-6E66639A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03AC-AC34-4EAC-AE42-D2A2156F9D31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EB626-4D0F-B5FD-B5F6-81989945C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66726-D8B5-3F87-71EE-00FB378AE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9C93-B2A8-4F84-93CE-C14ED3E7D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20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BAE3-9FD7-A0FD-815E-74BD7A50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D78B3-6D5F-B568-2693-DCEEA156A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FA044-5E61-C5EE-0F73-313D6DCA7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03AC-AC34-4EAC-AE42-D2A2156F9D31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D81B2-3407-A3B1-6D5B-7454F50E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9594C-1726-143F-B27F-69E0DD356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9C93-B2A8-4F84-93CE-C14ED3E7D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54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05CB-444A-4DEE-7A26-D48E840B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36DE4-63BB-E6B9-A9B0-08B36FC4D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BA32B-9054-0588-0E8F-0C85181D8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1F090-4319-0910-B67F-4A7878222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03AC-AC34-4EAC-AE42-D2A2156F9D31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AB7C0-1696-29DD-B217-BEE06F00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FBA3A-248E-8FF1-E52A-6CBAECDFD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9C93-B2A8-4F84-93CE-C14ED3E7D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96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5FB77-C6A1-B9BA-B074-6EA9F048A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6FA62-6C78-6E86-E416-409187AEA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E8BA8-B61C-5B9C-9335-0427051C6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6F6687-BA2B-F3E2-3454-AFD33FF18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4FA62-A436-326D-08C2-E3AB3D33AE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89555F-5935-54C3-20EF-4AEA6AE1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03AC-AC34-4EAC-AE42-D2A2156F9D31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3FAF71-1F68-F258-09BB-D81C7486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9E14D5-8343-6C07-3D57-FEE30F0EF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9C93-B2A8-4F84-93CE-C14ED3E7D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54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C55A-ABAD-DEDC-EDE7-572CADDCE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D4729F-33B4-0BB7-E1C3-88F70FEF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03AC-AC34-4EAC-AE42-D2A2156F9D31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F8C9E-02F4-655E-9D0C-DB0F2E977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0F325-63ED-377E-91A9-AD6CF5D7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9C93-B2A8-4F84-93CE-C14ED3E7D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157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8BA30B-04F9-AEB1-415A-53C4AF3FA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03AC-AC34-4EAC-AE42-D2A2156F9D31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F08C39-862C-8D78-C6E5-C5E0EE47D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905DD-80B7-2CCE-CFE4-14FE8DB41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9C93-B2A8-4F84-93CE-C14ED3E7D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16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FDB5-0CE4-1D46-0FC6-CACA320A8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8D155-1416-CFBB-59B8-4A8EF3E79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2657A-1231-12CA-B78E-09AD5D174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01529-5FCF-4AF2-58DD-B5CA0A3E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03AC-AC34-4EAC-AE42-D2A2156F9D31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18952-5AB9-7D20-504E-A5AD1091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89762-FE9A-C61F-A948-101BA678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9C93-B2A8-4F84-93CE-C14ED3E7D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28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9EC2-A68C-3B4E-CBD6-4F02C475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AF462E-24C5-81FF-A2E1-518180DCD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AC2BF-A32B-7AB8-F28F-1BB83056C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27A05-67FB-DDDB-DDCE-CD536303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03AC-AC34-4EAC-AE42-D2A2156F9D31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1F0CA-ED54-B9CB-2DED-A01607785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C1D2A-9C2F-CD05-4227-ED6D2840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9C93-B2A8-4F84-93CE-C14ED3E7D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31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13D979-7C60-CB2E-5CC0-A18CC597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BE247-113E-960E-AE5E-4CF48AB29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8C46A-FE0A-F5E6-0914-EA7257C7D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703AC-AC34-4EAC-AE42-D2A2156F9D31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BBBE0-FC93-0E4A-1660-7BE4D563C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0764F-99E0-09CE-F208-AF6CBC99A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A9C93-B2A8-4F84-93CE-C14ED3E7D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51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7998CC-370D-D6E0-2A9A-7B9B9E535A84}"/>
              </a:ext>
            </a:extLst>
          </p:cNvPr>
          <p:cNvSpPr/>
          <p:nvPr/>
        </p:nvSpPr>
        <p:spPr>
          <a:xfrm>
            <a:off x="899160" y="960120"/>
            <a:ext cx="2042160" cy="5151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1C05DA-10DB-ED68-52BC-0B0A93BC7351}"/>
              </a:ext>
            </a:extLst>
          </p:cNvPr>
          <p:cNvSpPr/>
          <p:nvPr/>
        </p:nvSpPr>
        <p:spPr>
          <a:xfrm>
            <a:off x="899160" y="274320"/>
            <a:ext cx="2042160" cy="472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F7249A-A8BB-2E25-F527-C0537ACD0282}"/>
              </a:ext>
            </a:extLst>
          </p:cNvPr>
          <p:cNvSpPr/>
          <p:nvPr/>
        </p:nvSpPr>
        <p:spPr>
          <a:xfrm>
            <a:off x="3779520" y="274320"/>
            <a:ext cx="4709160" cy="472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Hub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BD9EC5-9CAC-5425-620C-B7716509178C}"/>
              </a:ext>
            </a:extLst>
          </p:cNvPr>
          <p:cNvSpPr/>
          <p:nvPr/>
        </p:nvSpPr>
        <p:spPr>
          <a:xfrm>
            <a:off x="9906000" y="274320"/>
            <a:ext cx="2042160" cy="472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99B202-F7D8-9283-E919-DF21DAF75989}"/>
              </a:ext>
            </a:extLst>
          </p:cNvPr>
          <p:cNvSpPr/>
          <p:nvPr/>
        </p:nvSpPr>
        <p:spPr>
          <a:xfrm>
            <a:off x="3779520" y="960120"/>
            <a:ext cx="4709160" cy="5151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23594D-D315-65A1-3F0E-3EC4EBBDD54A}"/>
              </a:ext>
            </a:extLst>
          </p:cNvPr>
          <p:cNvSpPr/>
          <p:nvPr/>
        </p:nvSpPr>
        <p:spPr>
          <a:xfrm>
            <a:off x="9906000" y="960120"/>
            <a:ext cx="2042160" cy="5151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5DBC478-4A24-85FB-391F-149A68F14DEF}"/>
              </a:ext>
            </a:extLst>
          </p:cNvPr>
          <p:cNvSpPr/>
          <p:nvPr/>
        </p:nvSpPr>
        <p:spPr>
          <a:xfrm>
            <a:off x="1249680" y="1600200"/>
            <a:ext cx="1386840" cy="8229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Docker Run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D5F826-A325-5063-0EB8-BC4B0F410813}"/>
              </a:ext>
            </a:extLst>
          </p:cNvPr>
          <p:cNvSpPr/>
          <p:nvPr/>
        </p:nvSpPr>
        <p:spPr>
          <a:xfrm>
            <a:off x="1249680" y="2804160"/>
            <a:ext cx="1386840" cy="8229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Docker Build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979B7E-075B-B4D8-9F1B-5F6CCA409CA4}"/>
              </a:ext>
            </a:extLst>
          </p:cNvPr>
          <p:cNvSpPr/>
          <p:nvPr/>
        </p:nvSpPr>
        <p:spPr>
          <a:xfrm>
            <a:off x="1249680" y="4008120"/>
            <a:ext cx="1386840" cy="8229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Docker Pull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945E470-D9C3-B39E-539D-D96EA1948B5A}"/>
              </a:ext>
            </a:extLst>
          </p:cNvPr>
          <p:cNvSpPr/>
          <p:nvPr/>
        </p:nvSpPr>
        <p:spPr>
          <a:xfrm>
            <a:off x="4099560" y="1280160"/>
            <a:ext cx="1066800" cy="4450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Docker Daemon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10EBB1-5E7E-56DF-32AD-03121AE2E325}"/>
              </a:ext>
            </a:extLst>
          </p:cNvPr>
          <p:cNvSpPr/>
          <p:nvPr/>
        </p:nvSpPr>
        <p:spPr>
          <a:xfrm>
            <a:off x="5593080" y="1722120"/>
            <a:ext cx="1066800" cy="228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85774B-05D0-1563-F18A-AEF749A7E837}"/>
              </a:ext>
            </a:extLst>
          </p:cNvPr>
          <p:cNvSpPr/>
          <p:nvPr/>
        </p:nvSpPr>
        <p:spPr>
          <a:xfrm>
            <a:off x="7132320" y="1752600"/>
            <a:ext cx="1066800" cy="1752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2937BA0-62FC-5EE6-9B26-F90EDBDE4C75}"/>
              </a:ext>
            </a:extLst>
          </p:cNvPr>
          <p:cNvSpPr/>
          <p:nvPr/>
        </p:nvSpPr>
        <p:spPr>
          <a:xfrm>
            <a:off x="5608320" y="1280160"/>
            <a:ext cx="975360" cy="3200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Images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45E4664-9DB7-53BA-3529-46F1EE75C0E3}"/>
              </a:ext>
            </a:extLst>
          </p:cNvPr>
          <p:cNvSpPr/>
          <p:nvPr/>
        </p:nvSpPr>
        <p:spPr>
          <a:xfrm>
            <a:off x="7132320" y="1287780"/>
            <a:ext cx="975360" cy="3200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  <a:r>
              <a:rPr lang="en-IN" sz="1200" dirty="0"/>
              <a:t>ontainers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3BDBCBA-B3B6-665C-E4DF-8D829104F611}"/>
              </a:ext>
            </a:extLst>
          </p:cNvPr>
          <p:cNvCxnSpPr>
            <a:cxnSpLocks/>
          </p:cNvCxnSpPr>
          <p:nvPr/>
        </p:nvCxnSpPr>
        <p:spPr>
          <a:xfrm>
            <a:off x="5166360" y="2011680"/>
            <a:ext cx="4267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6D5C9EC-ECC7-8E8D-84F5-4331033FAA72}"/>
              </a:ext>
            </a:extLst>
          </p:cNvPr>
          <p:cNvCxnSpPr>
            <a:cxnSpLocks/>
          </p:cNvCxnSpPr>
          <p:nvPr/>
        </p:nvCxnSpPr>
        <p:spPr>
          <a:xfrm>
            <a:off x="2636520" y="3215640"/>
            <a:ext cx="14630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B204DC-444A-96F3-4296-F00A73DAB451}"/>
              </a:ext>
            </a:extLst>
          </p:cNvPr>
          <p:cNvCxnSpPr>
            <a:cxnSpLocks/>
          </p:cNvCxnSpPr>
          <p:nvPr/>
        </p:nvCxnSpPr>
        <p:spPr>
          <a:xfrm>
            <a:off x="2636520" y="4419600"/>
            <a:ext cx="14630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FF2AE24-6D93-C864-E44D-AC680DED622D}"/>
              </a:ext>
            </a:extLst>
          </p:cNvPr>
          <p:cNvSpPr/>
          <p:nvPr/>
        </p:nvSpPr>
        <p:spPr>
          <a:xfrm>
            <a:off x="5646420" y="2076450"/>
            <a:ext cx="975360" cy="3200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Python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FD1F0A8-AE07-A2D6-4AED-FAC7555F1CE7}"/>
              </a:ext>
            </a:extLst>
          </p:cNvPr>
          <p:cNvSpPr/>
          <p:nvPr/>
        </p:nvSpPr>
        <p:spPr>
          <a:xfrm>
            <a:off x="5638800" y="2647950"/>
            <a:ext cx="975360" cy="3200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Java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B80BEC2-81E2-E956-1B8B-CC05FC160735}"/>
              </a:ext>
            </a:extLst>
          </p:cNvPr>
          <p:cNvSpPr/>
          <p:nvPr/>
        </p:nvSpPr>
        <p:spPr>
          <a:xfrm>
            <a:off x="5661660" y="3268980"/>
            <a:ext cx="975360" cy="3200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Ubuntu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28C623-2611-1E17-FE62-7B6A691CF0A4}"/>
              </a:ext>
            </a:extLst>
          </p:cNvPr>
          <p:cNvCxnSpPr>
            <a:cxnSpLocks/>
          </p:cNvCxnSpPr>
          <p:nvPr/>
        </p:nvCxnSpPr>
        <p:spPr>
          <a:xfrm>
            <a:off x="2636520" y="2011680"/>
            <a:ext cx="14630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AD76079-4B1C-4C54-D728-4227400B6400}"/>
              </a:ext>
            </a:extLst>
          </p:cNvPr>
          <p:cNvCxnSpPr>
            <a:cxnSpLocks/>
          </p:cNvCxnSpPr>
          <p:nvPr/>
        </p:nvCxnSpPr>
        <p:spPr>
          <a:xfrm>
            <a:off x="6659880" y="2087880"/>
            <a:ext cx="4724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400348-F453-55E3-0DA1-F55EE4E7C853}"/>
              </a:ext>
            </a:extLst>
          </p:cNvPr>
          <p:cNvCxnSpPr>
            <a:cxnSpLocks/>
          </p:cNvCxnSpPr>
          <p:nvPr/>
        </p:nvCxnSpPr>
        <p:spPr>
          <a:xfrm flipH="1">
            <a:off x="6659880" y="3840480"/>
            <a:ext cx="32461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E19465C-4A7E-CC95-B046-04AF720FB608}"/>
              </a:ext>
            </a:extLst>
          </p:cNvPr>
          <p:cNvCxnSpPr>
            <a:cxnSpLocks/>
          </p:cNvCxnSpPr>
          <p:nvPr/>
        </p:nvCxnSpPr>
        <p:spPr>
          <a:xfrm>
            <a:off x="5166360" y="4434840"/>
            <a:ext cx="47396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AC175B6-A428-7A2A-DE38-B780A82C9CEE}"/>
              </a:ext>
            </a:extLst>
          </p:cNvPr>
          <p:cNvCxnSpPr>
            <a:cxnSpLocks/>
          </p:cNvCxnSpPr>
          <p:nvPr/>
        </p:nvCxnSpPr>
        <p:spPr>
          <a:xfrm>
            <a:off x="5166360" y="3246120"/>
            <a:ext cx="4267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Cube 42">
            <a:extLst>
              <a:ext uri="{FF2B5EF4-FFF2-40B4-BE49-F238E27FC236}">
                <a16:creationId xmlns:a16="http://schemas.microsoft.com/office/drawing/2014/main" id="{8EB50B45-3162-0D44-526E-0B8703651659}"/>
              </a:ext>
            </a:extLst>
          </p:cNvPr>
          <p:cNvSpPr/>
          <p:nvPr/>
        </p:nvSpPr>
        <p:spPr>
          <a:xfrm>
            <a:off x="7376160" y="2011680"/>
            <a:ext cx="594360" cy="320020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Cube 43">
            <a:extLst>
              <a:ext uri="{FF2B5EF4-FFF2-40B4-BE49-F238E27FC236}">
                <a16:creationId xmlns:a16="http://schemas.microsoft.com/office/drawing/2014/main" id="{BDA7397E-C009-EE9E-DEE6-661FADDD9C59}"/>
              </a:ext>
            </a:extLst>
          </p:cNvPr>
          <p:cNvSpPr/>
          <p:nvPr/>
        </p:nvSpPr>
        <p:spPr>
          <a:xfrm>
            <a:off x="7368540" y="2590800"/>
            <a:ext cx="594360" cy="320020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B80E9C3-3E57-FD89-777F-70535D3ECC93}"/>
              </a:ext>
            </a:extLst>
          </p:cNvPr>
          <p:cNvSpPr/>
          <p:nvPr/>
        </p:nvSpPr>
        <p:spPr>
          <a:xfrm>
            <a:off x="10180320" y="1600200"/>
            <a:ext cx="1493520" cy="990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Images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FA87BD8-76DE-E541-4E7E-5C1D3353F687}"/>
              </a:ext>
            </a:extLst>
          </p:cNvPr>
          <p:cNvSpPr/>
          <p:nvPr/>
        </p:nvSpPr>
        <p:spPr>
          <a:xfrm>
            <a:off x="10180320" y="3040380"/>
            <a:ext cx="1493520" cy="990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Extensions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5613650-79FF-E87F-267D-FF4824D09116}"/>
              </a:ext>
            </a:extLst>
          </p:cNvPr>
          <p:cNvSpPr/>
          <p:nvPr/>
        </p:nvSpPr>
        <p:spPr>
          <a:xfrm>
            <a:off x="10226040" y="4434840"/>
            <a:ext cx="1493520" cy="990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plugins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8D3B914-65C1-E0EA-4C8D-C1020124F854}"/>
              </a:ext>
            </a:extLst>
          </p:cNvPr>
          <p:cNvSpPr/>
          <p:nvPr/>
        </p:nvSpPr>
        <p:spPr>
          <a:xfrm>
            <a:off x="10180320" y="876300"/>
            <a:ext cx="1539240" cy="32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1020667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Yeshwanth S</dc:creator>
  <cp:lastModifiedBy>Yeshwanth S</cp:lastModifiedBy>
  <cp:revision>1</cp:revision>
  <dcterms:created xsi:type="dcterms:W3CDTF">2025-05-17T14:02:11Z</dcterms:created>
  <dcterms:modified xsi:type="dcterms:W3CDTF">2025-05-17T14:03:38Z</dcterms:modified>
</cp:coreProperties>
</file>