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82" r:id="rId6"/>
    <p:sldId id="279" r:id="rId7"/>
    <p:sldId id="280" r:id="rId8"/>
    <p:sldId id="261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743A-758A-8134-021B-9B99A7C1C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6DCF-931F-709E-E317-D29DF4B8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E8EC-CBB6-C80A-B3B1-2ACA999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CF98-078F-3B76-82A0-C5E2F2E0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4BF9-61DD-AC7B-5B50-D1DA6F1E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AF2-0F24-F0F1-521F-AB036264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BC21A-A913-8DBE-665F-A45B971B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1D3E-6270-1B6B-5C86-09966F71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653-9B3B-73A2-BBC5-F0F85416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073F-F549-886E-1B53-5A0E55D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5CAC-9667-4945-324B-7DB64C8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2E5F8-C627-395C-4FC0-2D413BA6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2910-D837-9594-4FDF-C0AD46E2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3212-5C98-CD6B-82DE-B1E852C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40DF-2159-F05C-A0BE-4B8860DC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2199-BD12-C9E6-0DD5-C07E7515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7BFA-5D4A-C33F-D510-1E0E735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3F0E-2F86-73B2-58DD-04C3B886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3440A-0BE3-9CD7-289D-64ADBDE5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BA17-518B-8C3B-8A19-3A66CE03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A6E-B3B3-81BF-1217-008829F7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EF8E-C05D-7147-D8BB-584A56D8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E19C-3168-48D6-D80A-14B369B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6632-DED6-3398-FF59-E471EEF5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FE23-4CEA-6180-11A8-4989E0C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8B-3358-4CF3-664B-56AEC2AA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9C79-A9F2-FF58-FD0E-F00884BC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CFF05-1175-C283-9E47-929EF6B1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247D-E683-8401-448C-6B728C0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EED9-3D1C-2B88-54CB-D924A786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3EC6-82B0-25AC-00EE-A451E03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B0E-2DE7-C47E-E132-6CE9369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D089-BFA7-A2EE-446B-12B7926A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BA623-75F7-902B-8A07-448EB80B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9AA9-84E8-0FBF-1B23-A3C786C25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33B60-DD42-807B-4305-ADA3D6E0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A3C69-0293-9185-49A9-0499BA5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FCE20-8A54-8266-EBA3-9A6D333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90232-B338-C922-DFAA-AD75AB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BB88-660C-500F-736C-3B32072E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88117-F245-B835-F0C8-9ED327A4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5835A-37D5-5FAC-0C40-7FF0AF1B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4E0B7-44BD-ADAC-10C8-012E83BD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891D3-1AA6-9277-52F9-D868803B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019A-E4D3-9EE2-0E4B-7BC5D6C3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BEB7-FD0D-4050-F396-B2551C8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978D-EB4C-C030-8D33-B5187A6C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35DF-3874-2683-0C5B-78979A6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047F-2CEA-9AED-C5C4-2AE467DF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D608-112B-C4F2-770E-F6CD58F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6CEFB-C6FC-5B7C-F046-452EE036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C90-7946-5E43-2D57-A8136B84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4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7CF7-9AEE-94F3-D59A-6639687A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95F94-AE6D-CBCF-E960-0CFCFFD68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3A31B-EECA-FEBC-3AA7-7C0F76DC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D558F-7DD2-82FE-F5D5-6B35CA8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FF71-B587-1153-75D9-5C24251E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5BE6-27B4-5E5C-DEF7-5B961D03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4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6A30-416D-37BC-6EB0-271D0D88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3163-AA9F-1E2D-15D7-CE09D21B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8F45-720C-9FD9-73F6-FB1E119D4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67B-AAF0-4B9C-ADDB-42370F7D68C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A16F-FC02-E462-A8E5-E20BD0AC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1F84-E529-1E6D-AB87-302565DFF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4E28B-7E04-494C-B9F6-CF2EF779B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hreecoloum.html" TargetMode="External"/><Relationship Id="rId2" Type="http://schemas.openxmlformats.org/officeDocument/2006/relationships/hyperlink" Target="../Day%205%20Bootsr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textcolo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textbgcolor.html" TargetMode="External"/><Relationship Id="rId2" Type="http://schemas.openxmlformats.org/officeDocument/2006/relationships/hyperlink" Target="bgcolo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tabl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darktabl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imag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lertlink.html" TargetMode="External"/><Relationship Id="rId2" Type="http://schemas.openxmlformats.org/officeDocument/2006/relationships/hyperlink" Target="aler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clos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buttonclass.html" TargetMode="External"/><Relationship Id="rId2" Type="http://schemas.openxmlformats.org/officeDocument/2006/relationships/hyperlink" Target="button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Buttonsize.html" TargetMode="External"/><Relationship Id="rId2" Type="http://schemas.openxmlformats.org/officeDocument/2006/relationships/hyperlink" Target="outlin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ctivediable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ertical.html" TargetMode="External"/><Relationship Id="rId2" Type="http://schemas.openxmlformats.org/officeDocument/2006/relationships/hyperlink" Target="buttongroup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group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progressba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ultipleprogress.html" TargetMode="External"/><Relationship Id="rId2" Type="http://schemas.openxmlformats.org/officeDocument/2006/relationships/hyperlink" Target="coloredprogres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listgroup.html" TargetMode="External"/><Relationship Id="rId2" Type="http://schemas.openxmlformats.org/officeDocument/2006/relationships/hyperlink" Target="../Day%205%20Bootsra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linklistgroup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removeborder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basicdropdow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ropdownHeader.html" TargetMode="External"/><Relationship Id="rId2" Type="http://schemas.openxmlformats.org/officeDocument/2006/relationships/hyperlink" Target="dividerdropdow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activedisabledropdow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positiondropdow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ECB2-58A7-DF3E-B619-27E4BE9A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4396153"/>
            <a:ext cx="7239000" cy="23317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Fundamentals</a:t>
            </a:r>
          </a:p>
        </p:txBody>
      </p:sp>
    </p:spTree>
    <p:extLst>
      <p:ext uri="{BB962C8B-B14F-4D97-AF65-F5344CB8AC3E}">
        <p14:creationId xmlns:p14="http://schemas.microsoft.com/office/powerpoint/2010/main" val="59824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Bootdtrap5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Bootstrap's grid system is built with flexbox and allows up to 12 columns across the page.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want to use all 12 columns individually, you can group the columns together to create wider columns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grid system is responsive, and the columns will re-arrange automatically depending on the screen size.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BBF4-E107-A076-489B-24815528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88" y="3628666"/>
            <a:ext cx="9107171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Bootdtrap5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Bootstrap 5 grid system has six classes: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 (extra small devices - screen width less than 576px)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(small devices - screen width equal to or greater than 576px)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.col-md- (medium devices - screen width equal to or greater than 768px)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(large devices - screen width equal to or greater than 992px)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.col-xl-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xlarge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- screen width equal to or greater than 1200px)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xxlarge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- screen width equal to or greater than 1400px)</a:t>
            </a:r>
          </a:p>
        </p:txBody>
      </p:sp>
    </p:spTree>
    <p:extLst>
      <p:ext uri="{BB962C8B-B14F-4D97-AF65-F5344CB8AC3E}">
        <p14:creationId xmlns:p14="http://schemas.microsoft.com/office/powerpoint/2010/main" val="26826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grid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&lt;div class="row"&gt;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&lt;div class="col-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column-1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&lt;/div&gt;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&lt;div class="col-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Column-2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&lt;/div&gt;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&lt;/div&gt;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Creating 3 equal columns of equal width.</a:t>
            </a:r>
          </a:p>
          <a:p>
            <a:pPr marL="0" indent="0">
              <a:buNone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 5 </a:t>
            </a:r>
            <a:r>
              <a:rPr lang="en-IN" sz="51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Bootsrap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threecoloum.html</a:t>
            </a:r>
            <a:endParaRPr lang="en-I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3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has some contextual classes that can be used to provide "meaning through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for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.text-muted, .text-primary, .text-success, .text-info, .text-warning, .text-danger, .text-secondary, .text-white, .text-dark, .text-body (default body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/often black) and .text-light.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add 50% opacity for black or white text with the .text-black-50 or .text-white-50 classes.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textcolor.html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6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classes for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-primary,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-success,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-info,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-warning,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-danger,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-secondary,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-dark and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-light.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bg-color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above does not work well with text,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you have to specify a proper .text-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get the right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background.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you can use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.text-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and Bootstrap will automatically handle the appropriate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bgcolor.html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textbgcolor.html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5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Bootstrap 5 table has a light padding and horizontal dividers.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basic styling to a table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Striped Rows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.table-striped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zebra-stripes to a table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Bordered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.table-bordered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borders on all sides of the table and cells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Rows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.table-hover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enables a hover state (grey background on mouse over) on table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tables.html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5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Black/Dark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.table-dark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a black background to the table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Striped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.table-dark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.table-striped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dark, striped table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Hoverable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Dark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.table-hover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a hover effect (grey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table rows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Borderless Table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.table-borderless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removes borders from the table.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darktable.html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1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820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image tags insert an image on a web page for reference and information.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synatx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"name.jpg(</a:t>
            </a:r>
            <a:r>
              <a:rPr lang="en-IN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png,jpeg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"rounded"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"value"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"value“&gt;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image shapes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 Corners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.rounded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rounded corners to an image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.rounded-circle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shapes the image to a circle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Thumbnail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-thumbnail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shapes the image to a thumbnail (bordered)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images.html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246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Aligning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8"/>
            <a:ext cx="10515600" cy="5938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an image to the left with the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.float-start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or to the right with </a:t>
            </a:r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.float-end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image by adding the utility classes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.mx-auto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margin:auto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.d-block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display:block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image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Images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come in all sizes. So do screens. Responsive images automatically adjust to fit the size of the screen.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responsive images by adding an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-fluid class to the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tag. The image will then scale nicely to the parent element.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-fluid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applies max-width: 100%; and height: auto; to the image.</a:t>
            </a:r>
            <a:b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-fluid"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=“name.jpg”&gt;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5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28"/>
            <a:ext cx="10515600" cy="5712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provides an easy way to create predefined alert messages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are created with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.alert 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one of the contextual classes .alert-success, .alert-info, .alert-warning, .alert-danger, .alert-primary, .alert-secondary, .alert-light or .alert-dark.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alert.html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Links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.alert-link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any links inside the alert box to create "matching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links“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alertlink.html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56B2-41A2-3651-30DF-70882965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AE54-97B2-4F22-89EC-EC5C2E6F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1647091"/>
            <a:ext cx="4375638" cy="468227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Buttons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Button Groups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Progress Bars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List Groups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Dropdowns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E32A4-1C47-8C63-D3A6-1EF54E4ADE91}"/>
              </a:ext>
            </a:extLst>
          </p:cNvPr>
          <p:cNvSpPr txBox="1">
            <a:spLocks/>
          </p:cNvSpPr>
          <p:nvPr/>
        </p:nvSpPr>
        <p:spPr>
          <a:xfrm>
            <a:off x="990600" y="1647092"/>
            <a:ext cx="4375638" cy="468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Containers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Grids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Colors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Tables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Images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 Alerts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9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28"/>
            <a:ext cx="10515600" cy="5712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 the alert message, add a .alert-dismissible class to the alert container. Then add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class="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-close"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data-bs-dismiss="alert"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link or a button element (when you click on this the alert box will disappear).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close.html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28"/>
            <a:ext cx="10515600" cy="5712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Styles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provides different styles of buttons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buttons.html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button classes can be used on &lt;a&gt;, &lt;button&gt;, or &lt;input&gt; elements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buttonclass.html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2513B-1F97-A242-B474-8246D8DB6419}"/>
              </a:ext>
            </a:extLst>
          </p:cNvPr>
          <p:cNvSpPr txBox="1"/>
          <p:nvPr/>
        </p:nvSpPr>
        <p:spPr>
          <a:xfrm>
            <a:off x="4365522" y="2113936"/>
            <a:ext cx="30578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Warning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Danger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Dark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Light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10.Link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9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63BE-4A7A-EA66-66BA-DF939E17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Outline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321E-76F3-B794-A739-8937AE721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Bootstrap 5 also provides eight outline/bordered buttons.</a:t>
            </a:r>
          </a:p>
          <a:p>
            <a:r>
              <a:rPr lang="en-IN" dirty="0"/>
              <a:t>Move the mouse over them to see an additional "hover" effect.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hlinkClick r:id="rId2" action="ppaction://hlinkfile"/>
              </a:rPr>
              <a:t>outline.html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Button Sizes</a:t>
            </a:r>
          </a:p>
          <a:p>
            <a:pPr marL="0" indent="0">
              <a:buNone/>
            </a:pPr>
            <a:r>
              <a:rPr lang="en-IN" dirty="0"/>
              <a:t>Use the .</a:t>
            </a:r>
            <a:r>
              <a:rPr lang="en-IN" dirty="0" err="1"/>
              <a:t>btn-lg</a:t>
            </a:r>
            <a:r>
              <a:rPr lang="en-IN" dirty="0"/>
              <a:t> class for large buttons or .</a:t>
            </a:r>
            <a:r>
              <a:rPr lang="en-IN" dirty="0" err="1"/>
              <a:t>btn-sm</a:t>
            </a:r>
            <a:r>
              <a:rPr lang="en-IN" dirty="0"/>
              <a:t> class for small buttons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hlinkClick r:id="rId3" action="ppaction://hlinkfile"/>
              </a:rPr>
              <a:t>Buttonsize.html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Active/Disabled Buttons</a:t>
            </a:r>
          </a:p>
          <a:p>
            <a:r>
              <a:rPr lang="en-IN" dirty="0"/>
              <a:t>A button can be set to an active (appear pressed) or a disabled (unclickable) state</a:t>
            </a:r>
          </a:p>
          <a:p>
            <a:r>
              <a:rPr lang="en-IN" dirty="0"/>
              <a:t>The class .active makes a button appear pressed, and the disabled attribute makes a button unclickable.</a:t>
            </a:r>
          </a:p>
          <a:p>
            <a:r>
              <a:rPr lang="en-IN" dirty="0"/>
              <a:t> Note that &lt;a&gt; elements do not support the disabled attribute and must therefore use the .disabled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B44EA-1CD3-3E7A-E5BE-592184CB9588}"/>
              </a:ext>
            </a:extLst>
          </p:cNvPr>
          <p:cNvSpPr txBox="1"/>
          <p:nvPr/>
        </p:nvSpPr>
        <p:spPr>
          <a:xfrm>
            <a:off x="6813755" y="5545394"/>
            <a:ext cx="344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hlinkClick r:id="rId4" action="ppaction://hlinkfile"/>
              </a:rPr>
              <a:t>activediable.html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2017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Groups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allows you to group a series of buttons together (on a single line) in a button group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&lt;div&gt; element with class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-group to create a button group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applying button sizes to every button in a group, use class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-group-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large button group or the .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-group-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small button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buttongroups.html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Button Groups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also supports vertical button groups: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class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-group-vertical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vertical button group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vertical.html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Groups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Groups Side by Side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groups are "inline" by default, which makes them appear side by side when you have multiple groups.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group.html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47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Progress Bar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progress bar can be used to show how far a user is in a process.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default progress bar, add a .progress class to a container element and add the .progress-bar class to its child element. Use the CSS width property to set the width of the progress bar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 class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="progress"&gt;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class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"progress-bar"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="width:70%"&gt;&lt;/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 Height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the progress bar is 1rem (usually 16px) by default. Use the CSS height property to change it:</a:t>
            </a:r>
          </a:p>
        </p:txBody>
      </p:sp>
    </p:spTree>
    <p:extLst>
      <p:ext uri="{BB962C8B-B14F-4D97-AF65-F5344CB8AC3E}">
        <p14:creationId xmlns:p14="http://schemas.microsoft.com/office/powerpoint/2010/main" val="256473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951"/>
          </a:xfrm>
        </p:spPr>
        <p:txBody>
          <a:bodyPr>
            <a:normAutofit fontScale="90000"/>
          </a:bodyPr>
          <a:lstStyle/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="progress"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="height:20px"&gt;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="progress-bar"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="width:40%;"&gt;&lt;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 Labels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text inside the progress bar to show the visible percentage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="progress"&gt;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="progress-bar"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="width:70%"&gt;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/div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progressbar.html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8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Colored Progress Bar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3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progress bar is blue (primary). Use any of the contextual background classes to change its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0563C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coloredprogress.html</a:t>
            </a:r>
            <a:endParaRPr lang="en-IN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Progress Bars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bars can also be stacked 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multipleprogress.html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3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Groups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311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List Groups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basic list group is an unordered list with list items: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basic list group, use an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with class .list-group, and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with class .list-group-item.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class="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list-group"&gt;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&lt;li class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="list-group-item"&gt;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item&lt;/li&gt;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..\Day 5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Bootsrap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listgroup.html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State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311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.active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highlight the current item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 active"&gt;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Group With Linked Items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list group with linked items, use &lt;div&gt; instead of 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and &lt;a&gt; instead of &lt;li&gt;.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add the .list-group-item-action class if you want a grey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hover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="#"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 list-group-item-action"&gt;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0134-8C3F-E3B5-7CC2-C87784ED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34CD-08E1-388D-A384-527C417C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is the newest version of Bootstrap, which is the most popular HTML, CSS, and JavaScript framework for creating responsive, mobile-first websites.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is completely free to download and use!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Bootstrap?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is a free front-end framework for faster and easier web development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includes HTML and CSS based design templates for typography, forms, buttons, tables, navigation, modals, image.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also gives you the ability to easily create responsive designs.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20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Disabled Item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840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.disabled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adds a lighter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disabled item. And when used on links, it will remove the hover effect.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="#"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 disabled"&gt;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Disabled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linklistgroup.html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Numbered List Groups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.list-group-numbered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create list items with numbers in front of them.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 list-group-numbered"&gt;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56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List Groups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62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the list items to display horizontally instead of vertically , add the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.list-group-horizontal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.list-group.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 list-group-horizontal"&gt;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 / Remove Borders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.list-group-flush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remove some borders and rounded corners.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 list-group-flush"&gt;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="list-group-item"&gt;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item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03221-DDE4-5703-A861-97EDF4421983}"/>
              </a:ext>
            </a:extLst>
          </p:cNvPr>
          <p:cNvSpPr txBox="1"/>
          <p:nvPr/>
        </p:nvSpPr>
        <p:spPr>
          <a:xfrm>
            <a:off x="7855974" y="5004618"/>
            <a:ext cx="3792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removeborder.html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23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62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Dropdown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dropdown menu is a toggleable menu that allows the user to choose one value from a predefined list.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.dropdown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indicates a dropdown menu.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dropdown menu, use a button or a link with a class of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.dropdown-toggle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data-bs-toggle="dropdown"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.dropdown-menu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a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to actually build the dropdown menu. Then add the .dropdown-item class to each element (links or buttons) inside the dropdown menu.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basicdropdown.html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4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Divider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62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.dropdown-divider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is used to separate links inside the dropdown menu with a thin horizontal border.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="dropdown-divider"&gt;&lt;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/hr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dividerdropdown.html</a:t>
            </a:r>
            <a:endParaRPr lang="en-IN" dirty="0">
              <a:solidFill>
                <a:srgbClr val="0000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Header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.dropdown-header class is used to add headers inside the dropdown menu.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h5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="dropdown-header"&gt;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Dropdown header 1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/h5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dropdownHeader.html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&amp; Active Items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62763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a specific dropdown item with 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.active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(adds a blue background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disable an item in the dropdown menu, use the </a:t>
            </a:r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.disabled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(gets a light-grey text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"no-parking-sign" icon on hover).</a:t>
            </a:r>
          </a:p>
          <a:p>
            <a:pPr marL="0" indent="0">
              <a:buNone/>
            </a:pPr>
            <a:endParaRPr lang="en-IN" b="0" i="0" dirty="0"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="dropdown-item active"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="#"&gt;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="dropdown-item disabled"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="#"&gt;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C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activedisabledropdown.html</a:t>
            </a:r>
            <a:endParaRPr lang="en-IN" dirty="0">
              <a:solidFill>
                <a:srgbClr val="0000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60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66E-9C0A-E723-8B9C-6BFE36AB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3"/>
          </a:xfrm>
        </p:spPr>
        <p:txBody>
          <a:bodyPr>
            <a:noAutofit/>
          </a:bodyPr>
          <a:lstStyle/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D18E-C107-BEBB-BE08-0DBFBAEE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40"/>
            <a:ext cx="10515600" cy="5627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Position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a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dropstart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menu, by adding 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dropend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dropstart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the dropdown element.</a:t>
            </a:r>
          </a:p>
          <a:p>
            <a:pPr marL="0" indent="0" algn="ctr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dropend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ctr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I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="dropdown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dropstart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positiondropdown.html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8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 is about creating web sites which automatically adjust themselves to look good on all devices, from small phones to large desktops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Bootstrap?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Mobile-first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start using Bootstrap 5 on your own web site.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Bootstrap 5 from a CDN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Bootstrap 5 from getbootstrap.com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2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60666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CDN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import Bootstrap 5 from a CDN (Content Delivery Network), in case you don’t want to install yourself. You can get CDN support for Bootstrap’s CSS and JavaScript.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Goto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getbootstrap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click Getting Started . Scroll down.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Copy the &lt;link&gt; and paste it in the head section of the HTML code.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Compiled CSS --&gt;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="https://cdn.jsdelivr.net/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/bootstrap@5.1.3/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/bootstrap.min.css"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 Compiled JavaScript --&gt;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="https://cdn.jsdelivr.net/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/bootstrap@5.1.3/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/bootstrap.bundle.min.js"&gt;&lt;/script&gt;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2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Your First Web Page With Bootstrap 5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the HTML5 doctype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uses HTML elements and CSS properties that require the HTML5 doctype.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include the HTML5 doctype at the beginning of the page, along with the lang attribute  and  title and character set: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lang="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&lt;title&gt;Bootstrap 5 Example&lt;/title&gt;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charset="utf-8"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2E97-5028-34AF-00B8-8AC1FEF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08"/>
            <a:ext cx="10515600" cy="5842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Bootstrap 5 is mobile-first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is designed to be responsive to mobile devices. Mobile-first styles are part of the core framework.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proper rendering and touch zooming, add the following &lt;meta&gt; tag inside the &lt;head&gt; element: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name=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"viewport"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content=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"width=device-width, initial-scale=1"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Containers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also requires a containing element to wrap site contents.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container classes to choose from: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.container class provides a responsive fixed width container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.container-fluid class provides a full width container, spanning the entire width of the viewport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8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5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Container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to create a responsive, fixed-width container.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its width (max-width) will change on different screen sizes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Container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.container-fluid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create a full width container, that will always span the entire width of the screen (width is always 100%).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3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830E-8D5D-5319-510B-69AAE5D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4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6CECC-3ABF-7DF6-F520-F376D8BF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574"/>
            <a:ext cx="10515600" cy="5331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the 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container-sm|md|lg|xl|xxl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to determine when the container should be responsive.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max-width of the container will change on different screen sizes/viewports.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17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2788</Words>
  <Application>Microsoft Office PowerPoint</Application>
  <PresentationFormat>Widescreen</PresentationFormat>
  <Paragraphs>292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Day 5, Bootstrap Fundamentals</vt:lpstr>
      <vt:lpstr>Agenda</vt:lpstr>
      <vt:lpstr>Bootstrap 5</vt:lpstr>
      <vt:lpstr>PowerPoint Presentation</vt:lpstr>
      <vt:lpstr>PowerPoint Presentation</vt:lpstr>
      <vt:lpstr>PowerPoint Presentation</vt:lpstr>
      <vt:lpstr>PowerPoint Presentation</vt:lpstr>
      <vt:lpstr>Bootstrap 5 Containers</vt:lpstr>
      <vt:lpstr>Responsive Container</vt:lpstr>
      <vt:lpstr>Bootdtrap5 Grid System</vt:lpstr>
      <vt:lpstr>Bootdtrap5 Grid System</vt:lpstr>
      <vt:lpstr>Basic structure of grid system</vt:lpstr>
      <vt:lpstr>Bootstrap 5 Colors</vt:lpstr>
      <vt:lpstr>Background Colors</vt:lpstr>
      <vt:lpstr>Bootstrap 5 Tables</vt:lpstr>
      <vt:lpstr>Black/Dark Table</vt:lpstr>
      <vt:lpstr>Bootstrap 5 Images</vt:lpstr>
      <vt:lpstr>Aligning Image</vt:lpstr>
      <vt:lpstr>Bootstrap 5 Alerts</vt:lpstr>
      <vt:lpstr>Closing Alerts</vt:lpstr>
      <vt:lpstr>Bootstrap 5 Buttons</vt:lpstr>
      <vt:lpstr>Button Outline</vt:lpstr>
      <vt:lpstr>Button Groups</vt:lpstr>
      <vt:lpstr>Button Groups</vt:lpstr>
      <vt:lpstr>Progress Bar</vt:lpstr>
      <vt:lpstr>PowerPoint Presentation</vt:lpstr>
      <vt:lpstr>Colored Progress Bar</vt:lpstr>
      <vt:lpstr>List Groups</vt:lpstr>
      <vt:lpstr>Active State</vt:lpstr>
      <vt:lpstr>Disabled Item</vt:lpstr>
      <vt:lpstr>Horizontal List Groups</vt:lpstr>
      <vt:lpstr>Dropdown</vt:lpstr>
      <vt:lpstr>Dropdown Divider</vt:lpstr>
      <vt:lpstr>Disable &amp; Active Items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1, HTML Fundamentals</dc:title>
  <dc:creator>Nachiketh s</dc:creator>
  <cp:lastModifiedBy>sahana HP</cp:lastModifiedBy>
  <cp:revision>30</cp:revision>
  <dcterms:created xsi:type="dcterms:W3CDTF">2023-10-31T12:06:54Z</dcterms:created>
  <dcterms:modified xsi:type="dcterms:W3CDTF">2023-11-11T04:41:56Z</dcterms:modified>
</cp:coreProperties>
</file>