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2678430"/>
            <a:ext cx="10942955" cy="2122170"/>
          </a:xfrm>
        </p:spPr>
        <p:txBody>
          <a:bodyPr/>
          <a:p>
            <a:pPr algn="ctr"/>
            <a:r>
              <a:rPr lang="en-US" sz="8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APACHE SERVER</a:t>
            </a:r>
            <a:endParaRPr lang="en-US" sz="80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en-IN" altLang="en-US"/>
              <a:t>                                               Presented By:</a:t>
            </a:r>
            <a:endParaRPr lang="en-IN" altLang="en-US"/>
          </a:p>
          <a:p>
            <a:r>
              <a:rPr lang="en-IN" altLang="en-US"/>
              <a:t>GOWDHAM .S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dirty="0" smtClean="0">
              <a:sym typeface="+mn-ea"/>
            </a:endParaRPr>
          </a:p>
          <a:p>
            <a:pPr algn="ctr"/>
            <a:endParaRPr lang="en-US" dirty="0" smtClean="0">
              <a:sym typeface="+mn-ea"/>
            </a:endParaRPr>
          </a:p>
          <a:p>
            <a:pPr marL="0" indent="0" algn="ctr">
              <a:buNone/>
            </a:pPr>
            <a:endParaRPr lang="en-US" dirty="0" smtClean="0">
              <a:sym typeface="+mn-ea"/>
            </a:endParaRPr>
          </a:p>
          <a:p>
            <a:pPr marL="0" indent="0" algn="ctr">
              <a:buNone/>
            </a:pPr>
            <a:r>
              <a:rPr lang="en-US" dirty="0" smtClean="0">
                <a:sym typeface="+mn-ea"/>
              </a:rPr>
              <a:t> </a:t>
            </a:r>
            <a:r>
              <a:rPr lang="en-US" sz="7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THANK YOU</a:t>
            </a:r>
            <a:endParaRPr lang="en-IN" sz="72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endParaRPr lang="en-IN" sz="72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What is the Apache HTTP Server?</a:t>
            </a:r>
            <a:endParaRPr lang="en-US" sz="4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IN" altLang="en-US"/>
              <a:t>Apache is free and open-source software of web server that is used by approx 40% of websites all over the world</a:t>
            </a:r>
            <a:endParaRPr lang="en-IN" altLang="en-US"/>
          </a:p>
          <a:p>
            <a:pPr>
              <a:lnSpc>
                <a:spcPct val="140000"/>
              </a:lnSpc>
            </a:pPr>
            <a:r>
              <a:rPr lang="en-IN" altLang="en-US"/>
              <a:t>Apache HTTP Server is its official name. It is developed and maintained by the Apache Software Foundation</a:t>
            </a:r>
            <a:endParaRPr lang="en-IN" altLang="en-US"/>
          </a:p>
          <a:p>
            <a:pPr>
              <a:lnSpc>
                <a:spcPct val="140000"/>
              </a:lnSpc>
            </a:pPr>
            <a:r>
              <a:rPr lang="en-IN" altLang="en-US"/>
              <a:t>The aim of the web servers is to deliver websites over the internet. It behaves as a middleman among the client machines and servers to achieve that aim.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>
                <a:solidFill>
                  <a:srgbClr val="FF0000"/>
                </a:solidFill>
              </a:rPr>
              <a:t>Key </a:t>
            </a:r>
            <a:r>
              <a:rPr lang="en-IN" altLang="en-US" sz="4800" b="1">
                <a:solidFill>
                  <a:srgbClr val="FF0000"/>
                </a:solidFill>
              </a:rPr>
              <a:t>Features </a:t>
            </a:r>
            <a:r>
              <a:rPr lang="en-US" sz="4800" b="1">
                <a:solidFill>
                  <a:srgbClr val="FF0000"/>
                </a:solidFill>
              </a:rPr>
              <a:t>Apache HTTP Server:</a:t>
            </a:r>
            <a:endParaRPr lang="en-US" sz="4800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9877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b="1" dirty="0">
                <a:sym typeface="+mn-ea"/>
              </a:rPr>
              <a:t>Open Source and Free</a:t>
            </a:r>
            <a:r>
              <a:rPr lang="en-US" dirty="0">
                <a:sym typeface="+mn-ea"/>
              </a:rPr>
              <a:t>: Apache is open-source software, which means it’s free to use and modify</a:t>
            </a:r>
            <a:r>
              <a:rPr lang="en-US" dirty="0" smtClean="0">
                <a:sym typeface="+mn-ea"/>
              </a:rPr>
              <a:t>.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b="1" dirty="0" smtClean="0">
                <a:sym typeface="+mn-ea"/>
              </a:rPr>
              <a:t>Cross-Platform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>
                <a:sym typeface="+mn-ea"/>
              </a:rPr>
              <a:t>Linux, </a:t>
            </a:r>
            <a:r>
              <a:rPr lang="en-IN" dirty="0" err="1" smtClean="0">
                <a:sym typeface="+mn-ea"/>
              </a:rPr>
              <a:t>MacOS</a:t>
            </a:r>
            <a:r>
              <a:rPr lang="en-IN" dirty="0" smtClean="0">
                <a:sym typeface="+mn-ea"/>
              </a:rPr>
              <a:t> </a:t>
            </a:r>
            <a:r>
              <a:rPr lang="en-IN" dirty="0">
                <a:sym typeface="+mn-ea"/>
              </a:rPr>
              <a:t>and </a:t>
            </a:r>
            <a:r>
              <a:rPr lang="en-IN" dirty="0" smtClean="0">
                <a:sym typeface="+mn-ea"/>
              </a:rPr>
              <a:t>Windows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US" b="1" dirty="0" smtClean="0">
                <a:sym typeface="+mn-ea"/>
              </a:rPr>
              <a:t>Virtual Hosting</a:t>
            </a:r>
            <a:r>
              <a:rPr lang="en-US" dirty="0" smtClean="0">
                <a:sym typeface="+mn-ea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Supports hosting multiple websites on a single server using the same or different IP addresses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>
                <a:sym typeface="+mn-ea"/>
              </a:rPr>
              <a:t>Security </a:t>
            </a:r>
            <a:r>
              <a:rPr lang="en-US" b="1" dirty="0" smtClean="0">
                <a:sym typeface="+mn-ea"/>
              </a:rPr>
              <a:t>Features</a:t>
            </a: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+mn-ea"/>
              </a:rPr>
              <a:t>Includes </a:t>
            </a:r>
            <a:r>
              <a:rPr lang="en-US" dirty="0">
                <a:sym typeface="+mn-ea"/>
              </a:rPr>
              <a:t>SSL/TLS support, access control, and more</a:t>
            </a:r>
            <a:r>
              <a:rPr lang="en-US" dirty="0" smtClean="0">
                <a:sym typeface="+mn-ea"/>
              </a:rPr>
              <a:t>.</a:t>
            </a:r>
            <a:endParaRPr lang="en-US" dirty="0" smtClean="0">
              <a:sym typeface="+mn-ea"/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91230" y="10172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 dirty="0" smtClean="0">
                <a:solidFill>
                  <a:srgbClr val="FF0000"/>
                </a:solidFill>
                <a:sym typeface="+mn-ea"/>
              </a:rPr>
              <a:t>Necessities of Apache</a:t>
            </a:r>
            <a:r>
              <a:rPr lang="en-IN" altLang="en-US" sz="4800" b="1" dirty="0" smtClean="0">
                <a:solidFill>
                  <a:srgbClr val="FF0000"/>
                </a:solidFill>
                <a:sym typeface="+mn-ea"/>
              </a:rPr>
              <a:t> Server :</a:t>
            </a:r>
            <a:endParaRPr lang="en-IN" altLang="en-US" sz="4800" b="1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/>
              <a:t> Enabling Web Access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 Serving Content to Users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Secure Data Transmission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Efficient Resource Management and Virtual Hosting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Performance and Scalability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Logging and Monitoring</a:t>
            </a:r>
            <a:endParaRPr lang="en-US"/>
          </a:p>
          <a:p>
            <a:pPr>
              <a:lnSpc>
                <a:spcPct val="130000"/>
              </a:lnSpc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 dirty="0" smtClean="0">
                <a:solidFill>
                  <a:srgbClr val="FF0000"/>
                </a:solidFill>
                <a:sym typeface="+mn-ea"/>
              </a:rPr>
              <a:t>Why we are using Apache:</a:t>
            </a:r>
            <a:endParaRPr lang="en-US" sz="4800" b="1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Apache’s extensive module system allows for </a:t>
            </a:r>
            <a:r>
              <a:rPr lang="en-US" b="1" dirty="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customization </a:t>
            </a:r>
            <a:r>
              <a:rPr lang="en-US" b="1" dirty="0" smtClean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SSL,URL,PROXY SERVICES,STRONG SECURITY FEATURES,SSL/TLS.</a:t>
            </a:r>
            <a:endParaRPr kumimoji="0" lang="en-US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Additionally, its </a:t>
            </a:r>
            <a:r>
              <a:rPr lang="en-US" b="1" dirty="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community support</a:t>
            </a:r>
            <a:r>
              <a:rPr lang="en-US" dirty="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and ease of integration with various </a:t>
            </a:r>
            <a:r>
              <a:rPr lang="en-US" b="1" dirty="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programming languages </a:t>
            </a:r>
            <a:r>
              <a:rPr lang="en-US" dirty="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(like </a:t>
            </a:r>
            <a:r>
              <a:rPr lang="en-US" b="1" dirty="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PHP, Python</a:t>
            </a:r>
            <a:r>
              <a:rPr lang="en-US" dirty="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).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 dirty="0" smtClean="0">
                <a:solidFill>
                  <a:srgbClr val="FF0000"/>
                </a:solidFill>
                <a:sym typeface="+mn-ea"/>
              </a:rPr>
              <a:t>Functions of Apache </a:t>
            </a:r>
            <a:r>
              <a:rPr lang="en-IN" altLang="en-US" sz="4800" b="1" dirty="0" smtClean="0">
                <a:solidFill>
                  <a:srgbClr val="FF0000"/>
                </a:solidFill>
                <a:sym typeface="+mn-ea"/>
              </a:rPr>
              <a:t>web Server</a:t>
            </a:r>
            <a:endParaRPr lang="en-IN" altLang="en-US" sz="4800" b="1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68950"/>
          </a:xfrm>
        </p:spPr>
        <p:txBody>
          <a:bodyPr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ym typeface="+mn-ea"/>
              </a:rPr>
              <a:t>Its core </a:t>
            </a:r>
            <a:r>
              <a:rPr lang="en-US" dirty="0">
                <a:sym typeface="+mn-ea"/>
              </a:rPr>
              <a:t>job is to handle requests from clients (like web browsers) and respond with web content, such as HTML pages, images, or data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IN" dirty="0"/>
          </a:p>
          <a:p>
            <a:pPr>
              <a:lnSpc>
                <a:spcPct val="110000"/>
              </a:lnSpc>
            </a:pPr>
            <a:r>
              <a:rPr lang="en-IN" b="1" dirty="0">
                <a:sym typeface="+mn-ea"/>
              </a:rPr>
              <a:t>1. Serving Web Pages</a:t>
            </a:r>
            <a:endParaRPr lang="en-IN" b="1" dirty="0"/>
          </a:p>
          <a:p>
            <a:pPr>
              <a:lnSpc>
                <a:spcPct val="110000"/>
              </a:lnSpc>
            </a:pPr>
            <a:r>
              <a:rPr lang="en-IN" b="1" dirty="0">
                <a:sym typeface="+mn-ea"/>
              </a:rPr>
              <a:t>2. Virtual </a:t>
            </a:r>
            <a:r>
              <a:rPr lang="en-IN" b="1" dirty="0" smtClean="0">
                <a:sym typeface="+mn-ea"/>
              </a:rPr>
              <a:t>Hosting </a:t>
            </a:r>
            <a:r>
              <a:rPr lang="en-IN" b="1" dirty="0" smtClean="0">
                <a:sym typeface="Wingdings" panose="05000000000000000000" pitchFamily="2" charset="2"/>
              </a:rPr>
              <a:t> Name and IP based VH</a:t>
            </a:r>
            <a:endParaRPr lang="en-IN" b="1" dirty="0"/>
          </a:p>
          <a:p>
            <a:pPr>
              <a:lnSpc>
                <a:spcPct val="110000"/>
              </a:lnSpc>
            </a:pPr>
            <a:r>
              <a:rPr lang="en-IN" b="1" dirty="0">
                <a:sym typeface="+mn-ea"/>
              </a:rPr>
              <a:t>3. Load </a:t>
            </a:r>
            <a:r>
              <a:rPr lang="en-IN" b="1" dirty="0" smtClean="0">
                <a:sym typeface="+mn-ea"/>
              </a:rPr>
              <a:t>Balancing </a:t>
            </a:r>
            <a:endParaRPr lang="en-IN" b="1" dirty="0" smtClean="0"/>
          </a:p>
          <a:p>
            <a:pPr>
              <a:lnSpc>
                <a:spcPct val="110000"/>
              </a:lnSpc>
            </a:pPr>
            <a:r>
              <a:rPr lang="en-IN" b="1" dirty="0" smtClean="0">
                <a:sym typeface="+mn-ea"/>
              </a:rPr>
              <a:t>4.Security </a:t>
            </a:r>
            <a:r>
              <a:rPr lang="en-IN" b="1" dirty="0" smtClean="0">
                <a:sym typeface="Wingdings" panose="05000000000000000000" pitchFamily="2" charset="2"/>
              </a:rPr>
              <a:t> SSL/TLS</a:t>
            </a:r>
            <a:endParaRPr lang="en-IN" b="1" dirty="0" smtClean="0"/>
          </a:p>
          <a:p>
            <a:pPr>
              <a:lnSpc>
                <a:spcPct val="110000"/>
              </a:lnSpc>
            </a:pPr>
            <a:r>
              <a:rPr lang="en-IN" b="1" dirty="0" smtClean="0">
                <a:sym typeface="+mn-ea"/>
              </a:rPr>
              <a:t>5.Logging </a:t>
            </a:r>
            <a:r>
              <a:rPr lang="en-IN" b="1" dirty="0">
                <a:sym typeface="+mn-ea"/>
              </a:rPr>
              <a:t>and Monitoring</a:t>
            </a:r>
            <a:endParaRPr lang="en-IN" b="1" dirty="0"/>
          </a:p>
          <a:p>
            <a:pPr>
              <a:lnSpc>
                <a:spcPct val="110000"/>
              </a:lnSpc>
            </a:pPr>
            <a:endParaRPr lang="en-IN" dirty="0"/>
          </a:p>
          <a:p>
            <a:pPr>
              <a:lnSpc>
                <a:spcPct val="110000"/>
              </a:lnSpc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olidFill>
                  <a:srgbClr val="FF0000"/>
                </a:solidFill>
                <a:sym typeface="+mn-ea"/>
              </a:rPr>
              <a:t>APACHE CONFIG REQUIREMENTS:</a:t>
            </a:r>
            <a:endParaRPr lang="en-US" altLang="en-US" sz="4400" b="1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>
                <a:sym typeface="+mn-ea"/>
              </a:rPr>
              <a:t>Package: httpd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>
                <a:sym typeface="+mn-ea"/>
              </a:rPr>
              <a:t>Port no: 80 &amp; 443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>
                <a:sym typeface="+mn-ea"/>
              </a:rPr>
              <a:t>Default Config: vi /etc/httpd/conf/httpd.conf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>
                <a:sym typeface="+mn-ea"/>
              </a:rPr>
              <a:t>Own config: vi /etc/httpd/conf.d/___.conf</a:t>
            </a:r>
            <a:endParaRPr lang="en-US"/>
          </a:p>
          <a:p>
            <a:pPr>
              <a:lnSpc>
                <a:spcPct val="130000"/>
              </a:lnSpc>
            </a:pPr>
            <a:r>
              <a:rPr lang="en-US">
                <a:sym typeface="+mn-ea"/>
              </a:rPr>
              <a:t>Services: httpd</a:t>
            </a:r>
            <a:endParaRPr lang="en-US"/>
          </a:p>
          <a:p>
            <a:pPr>
              <a:lnSpc>
                <a:spcPct val="130000"/>
              </a:lnSpc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 dirty="0" smtClean="0">
                <a:solidFill>
                  <a:srgbClr val="FF0000"/>
                </a:solidFill>
                <a:sym typeface="+mn-ea"/>
              </a:rPr>
              <a:t>Pros and Cons apache</a:t>
            </a:r>
            <a:r>
              <a:rPr lang="en-IN" altLang="en-US" sz="4800" b="1" dirty="0" smtClean="0">
                <a:solidFill>
                  <a:srgbClr val="FF0000"/>
                </a:solidFill>
                <a:sym typeface="+mn-ea"/>
              </a:rPr>
              <a:t> Server:</a:t>
            </a:r>
            <a:endParaRPr lang="en-IN" altLang="en-US" sz="4800" b="1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5" name="Content Placeholder 14"/>
          <p:cNvSpPr/>
          <p:nvPr>
            <p:ph idx="1"/>
          </p:nvPr>
        </p:nvSpPr>
        <p:spPr>
          <a:xfrm>
            <a:off x="609600" y="1174750"/>
            <a:ext cx="10972800" cy="5377180"/>
          </a:xfrm>
        </p:spPr>
        <p:txBody>
          <a:bodyPr/>
          <a:p>
            <a:pPr marL="0" indent="0" algn="ctr">
              <a:buNone/>
            </a:pPr>
            <a:r>
              <a:rPr lang="en-I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pros </a:t>
            </a:r>
            <a:endParaRPr lang="en-IN" altLang="en-US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Open-source and free, even for commercial use.</a:t>
            </a:r>
            <a:endParaRPr lang="en-IN" altLang="en-US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Reliable, stable software.</a:t>
            </a:r>
            <a:endParaRPr lang="en-IN" altLang="en-US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Frequently updated security patches.</a:t>
            </a:r>
            <a:endParaRPr lang="en-IN" altLang="en-US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Flexible due to its module-based structure.</a:t>
            </a:r>
            <a:endParaRPr lang="en-IN" altLang="en-US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Easy to configure, beginner-friendly</a:t>
            </a:r>
            <a:endParaRPr lang="en-IN" altLang="en-US"/>
          </a:p>
          <a:p>
            <a:pPr marL="457200" lvl="1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I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cons </a:t>
            </a:r>
            <a:endParaRPr lang="en-I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lvl="1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Performance problems on extremely traffic-heavy websites.</a:t>
            </a:r>
            <a:endParaRPr lang="en-IN" altLang="en-US"/>
          </a:p>
          <a:p>
            <a:pPr lvl="1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Too many configuration options can lead to security vulnerabilities.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4095" y="899795"/>
            <a:ext cx="8100060" cy="5227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2089</Words>
  <Application>WPS Presentation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Green Color</vt:lpstr>
      <vt:lpstr>APACHE SERVER</vt:lpstr>
      <vt:lpstr>What is the Apache HTTP Server?</vt:lpstr>
      <vt:lpstr>Key Features Apache HTTP Server:</vt:lpstr>
      <vt:lpstr>Necessities of Apache Server :</vt:lpstr>
      <vt:lpstr>Why we are using Apache:</vt:lpstr>
      <vt:lpstr>Functions of Apache web Server</vt:lpstr>
      <vt:lpstr>APACHE CONFIG REQUIREMENTS:</vt:lpstr>
      <vt:lpstr>Pros and Cons apache Server: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SERVER</dc:title>
  <dc:creator>prash</dc:creator>
  <cp:lastModifiedBy>S. Gowdham</cp:lastModifiedBy>
  <cp:revision>2</cp:revision>
  <dcterms:created xsi:type="dcterms:W3CDTF">2024-11-05T02:10:00Z</dcterms:created>
  <dcterms:modified xsi:type="dcterms:W3CDTF">2024-11-06T04:04:01Z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7849710894854DD7931C41E4CD864A14_11</vt:lpwstr>
  </property>
  <property fmtid="{D5CDD505-2E9C-101B-9397-08002B2CF9AE}" pid="3" name="KSOProductBuildVer">
    <vt:lpwstr>1033-12.2.0.18607</vt:lpwstr>
  </property>
</Properties>
</file>