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4B3-DBE9-4666-BA8E-E55F94F2050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581B-A534-4D95-BD8E-9CD253D0CA6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4B3-DBE9-4666-BA8E-E55F94F2050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581B-A534-4D95-BD8E-9CD253D0CA6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4B3-DBE9-4666-BA8E-E55F94F2050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581B-A534-4D95-BD8E-9CD253D0CA6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4B3-DBE9-4666-BA8E-E55F94F2050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581B-A534-4D95-BD8E-9CD253D0CA6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4B3-DBE9-4666-BA8E-E55F94F2050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581B-A534-4D95-BD8E-9CD253D0CA6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4B3-DBE9-4666-BA8E-E55F94F2050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581B-A534-4D95-BD8E-9CD253D0CA6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4B3-DBE9-4666-BA8E-E55F94F2050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581B-A534-4D95-BD8E-9CD253D0CA6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4B3-DBE9-4666-BA8E-E55F94F2050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581B-A534-4D95-BD8E-9CD253D0CA6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4B3-DBE9-4666-BA8E-E55F94F2050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581B-A534-4D95-BD8E-9CD253D0CA6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4B3-DBE9-4666-BA8E-E55F94F2050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581B-A534-4D95-BD8E-9CD253D0CA6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4B3-DBE9-4666-BA8E-E55F94F2050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581B-A534-4D95-BD8E-9CD253D0CA6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FC4B3-DBE9-4666-BA8E-E55F94F2050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581B-A534-4D95-BD8E-9CD253D0CA6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461317"/>
          </a:xfrm>
        </p:spPr>
        <p:txBody>
          <a:bodyPr/>
          <a:lstStyle/>
          <a:p>
            <a:r>
              <a:rPr lang="en-IN" dirty="0"/>
              <a:t> 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07403"/>
            <a:ext cx="9144000" cy="1366837"/>
          </a:xfrm>
        </p:spPr>
        <p:txBody>
          <a:bodyPr>
            <a:normAutofit lnSpcReduction="10000"/>
          </a:bodyPr>
          <a:lstStyle/>
          <a:p>
            <a:r>
              <a:rPr lang="en-IN" sz="9600" i="1" dirty="0">
                <a:solidFill>
                  <a:schemeClr val="accent6">
                    <a:lumMod val="75000"/>
                  </a:schemeClr>
                </a:solidFill>
              </a:rPr>
              <a:t>LINUX OS</a:t>
            </a:r>
            <a:endParaRPr lang="en-IN" sz="96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146" name="Picture 2" descr="Linux - CyberHoot Cyber Librar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60698"/>
            <a:ext cx="9753600" cy="425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i="1" dirty="0"/>
              <a:t>LIST TYPE OF LINUX OS </a:t>
            </a:r>
            <a:endParaRPr lang="en-IN" sz="6600" i="1" dirty="0"/>
          </a:p>
        </p:txBody>
      </p:sp>
      <p:pic>
        <p:nvPicPr>
          <p:cNvPr id="5122" name="Picture 2" descr="Linux Distributions – Linux Information &amp; Scriptin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437" y="1690688"/>
            <a:ext cx="9601199" cy="448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57210"/>
          </a:xfrm>
        </p:spPr>
        <p:txBody>
          <a:bodyPr>
            <a:noAutofit/>
          </a:bodyPr>
          <a:lstStyle/>
          <a:p>
            <a:pPr algn="ctr"/>
            <a:r>
              <a:rPr lang="en-IN" sz="9600" b="1" i="1" dirty="0">
                <a:solidFill>
                  <a:schemeClr val="accent2"/>
                </a:solidFill>
              </a:rPr>
              <a:t>THANK YOU</a:t>
            </a:r>
            <a:endParaRPr lang="en-IN" sz="9600" b="1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DEFINE LINUX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effectLst/>
                <a:latin typeface="Times New Roman" panose="02020603050405020304" charset="0"/>
                <a:cs typeface="Times New Roman" panose="02020603050405020304" charset="0"/>
              </a:rPr>
              <a:t>Linux® </a:t>
            </a:r>
            <a:r>
              <a:rPr lang="en-US" b="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is  An operating system is the software that directly manages a system's hardware and resources, like CPU, memory, and storage. The OS sits between applications and hardware </a:t>
            </a:r>
            <a:r>
              <a:rPr lang="en-US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en-US" b="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 makes the connections between all of your software and the physical resources that do the work.</a:t>
            </a:r>
            <a:endParaRPr lang="en-US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Linux  It is an open-source whose freely available code can be used freely</a:t>
            </a:r>
            <a:endParaRPr lang="en-US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Compare to other </a:t>
            </a:r>
            <a:r>
              <a:rPr lang="en-US" b="1" dirty="0" err="1">
                <a:latin typeface="Times New Roman" panose="02020603050405020304" charset="0"/>
                <a:cs typeface="Times New Roman" panose="02020603050405020304" charset="0"/>
              </a:rPr>
              <a:t>os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It was an secure language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Since Linux is an open-source operating system, with enough knowledge one can customize it as per their needs rather easily</a:t>
            </a:r>
            <a:endParaRPr lang="en-US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b="0" i="0" dirty="0">
              <a:effectLst/>
              <a:latin typeface="Google Sans"/>
            </a:endParaRPr>
          </a:p>
          <a:p>
            <a:endParaRPr lang="en-US" dirty="0">
              <a:latin typeface="Google Sans"/>
            </a:endParaRPr>
          </a:p>
          <a:p>
            <a:endParaRPr lang="en-US" dirty="0">
              <a:latin typeface="Google Sans"/>
            </a:endParaRPr>
          </a:p>
          <a:p>
            <a:endParaRPr lang="en-US" dirty="0">
              <a:latin typeface="Google Sans"/>
            </a:endParaRPr>
          </a:p>
          <a:p>
            <a:endParaRPr lang="en-US" dirty="0">
              <a:latin typeface="Google Sans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LINUX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360" y="1493519"/>
            <a:ext cx="10439400" cy="293624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full form of LINUX is Lovable Intellect Not Using XP.</a:t>
            </a:r>
            <a:endParaRPr lang="en-US" dirty="0"/>
          </a:p>
          <a:p>
            <a:r>
              <a:rPr lang="en-US" dirty="0"/>
              <a:t> Linux was built by and named after Linus Torvalds </a:t>
            </a:r>
            <a:endParaRPr lang="en-US" dirty="0"/>
          </a:p>
          <a:p>
            <a:r>
              <a:rPr lang="en-US" dirty="0"/>
              <a:t>It was published on 19 </a:t>
            </a:r>
            <a:r>
              <a:rPr lang="en-US" dirty="0" err="1"/>
              <a:t>sep</a:t>
            </a:r>
            <a:r>
              <a:rPr lang="en-US" dirty="0"/>
              <a:t> 1991</a:t>
            </a:r>
            <a:endParaRPr lang="en-US" dirty="0"/>
          </a:p>
          <a:p>
            <a:r>
              <a:rPr lang="en-US" dirty="0"/>
              <a:t>Linux is a popular UNIX-based operating system.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user interfaces in Linux?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two main types of user interfaces (UIs) for Linux are the Graphical User Interface (GUI) and the Character User Interface (CUI): </a:t>
            </a:r>
            <a:endParaRPr lang="en-US" dirty="0"/>
          </a:p>
          <a:p>
            <a:r>
              <a:rPr lang="en-US" dirty="0"/>
              <a:t> A </a:t>
            </a:r>
            <a:r>
              <a:rPr lang="en-US" b="1" dirty="0"/>
              <a:t>GUI </a:t>
            </a:r>
            <a:r>
              <a:rPr lang="en-US" dirty="0"/>
              <a:t>uses graphics like images and icons to allow users to interact with a computer. It's used in many applications, including operating systems, web browsers, word processors, and photo editors. </a:t>
            </a:r>
            <a:endParaRPr lang="en-US" dirty="0"/>
          </a:p>
          <a:p>
            <a:r>
              <a:rPr lang="en-US" dirty="0"/>
              <a:t> A </a:t>
            </a:r>
            <a:r>
              <a:rPr lang="en-US" b="1" dirty="0"/>
              <a:t>CUI </a:t>
            </a:r>
            <a:r>
              <a:rPr lang="en-US" dirty="0"/>
              <a:t>uses text-based commands to allow users to interact with a computer. CUI was the precursor to GUI and was used in most early computers.</a:t>
            </a:r>
            <a:endParaRPr lang="en-US" dirty="0"/>
          </a:p>
          <a:p>
            <a:r>
              <a:rPr lang="en-US" dirty="0"/>
              <a:t>It's faster than GUI because it requires less memory.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/>
              <a:t>Sturcture</a:t>
            </a:r>
            <a:r>
              <a:rPr lang="en-IN" b="1" dirty="0"/>
              <a:t> of </a:t>
            </a:r>
            <a:r>
              <a:rPr lang="en-IN" b="1" dirty="0" err="1"/>
              <a:t>linux</a:t>
            </a:r>
            <a:r>
              <a:rPr lang="en-IN" b="1" dirty="0"/>
              <a:t> </a:t>
            </a:r>
            <a:r>
              <a:rPr lang="en-IN" b="1" dirty="0" err="1"/>
              <a:t>os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Architecture of Linux - javatpoin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28888"/>
            <a:ext cx="515363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/>
              <a:t>KERNAL</a:t>
            </a:r>
            <a:endParaRPr lang="en-IN" sz="6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3240" y="1612265"/>
            <a:ext cx="10370683" cy="4300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Linux kernel is the core component of the Linux operating system (OS) that acts as the interface between a computer's hardware and its processes. </a:t>
            </a:r>
            <a:endParaRPr lang="en-US" dirty="0"/>
          </a:p>
          <a:p>
            <a:r>
              <a:rPr lang="en-US" dirty="0"/>
              <a:t>It's responsible for managing system resources and providing essential services. </a:t>
            </a:r>
            <a:endParaRPr lang="en-US" dirty="0"/>
          </a:p>
          <a:p>
            <a:r>
              <a:rPr lang="en-US" dirty="0"/>
              <a:t>The kernel's main functions include:</a:t>
            </a:r>
            <a:endParaRPr lang="en-US" dirty="0"/>
          </a:p>
          <a:p>
            <a:pPr marL="1513205" indent="-571500">
              <a:buFont typeface="+mj-lt"/>
              <a:buAutoNum type="romanLcPeriod"/>
            </a:pPr>
            <a:r>
              <a:rPr lang="en-US" dirty="0"/>
              <a:t>Memory management</a:t>
            </a:r>
            <a:endParaRPr lang="en-US" dirty="0"/>
          </a:p>
          <a:p>
            <a:pPr marL="1513205" indent="-571500">
              <a:buFont typeface="+mj-lt"/>
              <a:buAutoNum type="romanLcPeriod"/>
            </a:pPr>
            <a:r>
              <a:rPr lang="en-US" dirty="0"/>
              <a:t>Process management</a:t>
            </a:r>
            <a:endParaRPr lang="en-US" dirty="0"/>
          </a:p>
          <a:p>
            <a:pPr marL="1513205" indent="-571500">
              <a:buFont typeface="+mj-lt"/>
              <a:buAutoNum type="romanLcPeriod"/>
            </a:pPr>
            <a:r>
              <a:rPr lang="en-US" dirty="0" err="1"/>
              <a:t>Prcessor</a:t>
            </a:r>
            <a:r>
              <a:rPr lang="en-US" dirty="0"/>
              <a:t> usage</a:t>
            </a:r>
            <a:endParaRPr lang="en-US" dirty="0"/>
          </a:p>
          <a:p>
            <a:pPr marL="1513205" indent="-571500">
              <a:buFont typeface="+mj-lt"/>
              <a:buAutoNum type="romanLcPeriod"/>
            </a:pPr>
            <a:r>
              <a:rPr lang="en-US" dirty="0"/>
              <a:t>System deadlock</a:t>
            </a:r>
            <a:endParaRPr lang="en-US" dirty="0"/>
          </a:p>
          <a:p>
            <a:endParaRPr lang="en-IN" dirty="0"/>
          </a:p>
        </p:txBody>
      </p:sp>
      <p:pic>
        <p:nvPicPr>
          <p:cNvPr id="2052" name="Picture 4" descr="What is Kernel in Operating System (OS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3520439"/>
            <a:ext cx="5791200" cy="263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i="1" dirty="0"/>
              <a:t>SHEEL</a:t>
            </a:r>
            <a:endParaRPr lang="en-IN" sz="6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shell in Linux is a command-line interpreter program that allows users to interact with the Linux operating system (OS)</a:t>
            </a:r>
            <a:endParaRPr lang="en-US" dirty="0"/>
          </a:p>
          <a:p>
            <a:r>
              <a:rPr lang="en-US" dirty="0"/>
              <a:t>Shells allow users to communicate efficiently and directly with their operating systems.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79" y="3635374"/>
            <a:ext cx="9611833" cy="32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i="1" dirty="0"/>
              <a:t>TERMINAL</a:t>
            </a:r>
            <a:endParaRPr lang="en-IN" sz="6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626745" algn="l"/>
              </a:tabLst>
            </a:pPr>
            <a:r>
              <a:rPr lang="en-US" dirty="0"/>
              <a:t>The terminal is a default application on Linux operating systems and is used to perform a wide range of tasks, including: </a:t>
            </a:r>
            <a:endParaRPr lang="en-US" dirty="0"/>
          </a:p>
          <a:p>
            <a:pPr marL="998855" indent="-514350">
              <a:buFont typeface="+mj-lt"/>
              <a:buAutoNum type="arabicPeriod"/>
            </a:pPr>
            <a:r>
              <a:rPr lang="en-US" dirty="0"/>
              <a:t>Executing commands </a:t>
            </a:r>
            <a:endParaRPr lang="en-US" dirty="0"/>
          </a:p>
          <a:p>
            <a:pPr marL="998855" indent="-514350">
              <a:buFont typeface="+mj-lt"/>
              <a:buAutoNum type="arabicPeriod"/>
            </a:pPr>
            <a:r>
              <a:rPr lang="en-US" dirty="0"/>
              <a:t>Accessing system utilities </a:t>
            </a:r>
            <a:endParaRPr lang="en-US" dirty="0"/>
          </a:p>
          <a:p>
            <a:pPr marL="998855" indent="-514350">
              <a:buFont typeface="+mj-lt"/>
              <a:buAutoNum type="arabicPeriod"/>
            </a:pPr>
            <a:r>
              <a:rPr lang="en-US" dirty="0"/>
              <a:t>Manipulating files and directories</a:t>
            </a:r>
            <a:endParaRPr lang="en-US" dirty="0"/>
          </a:p>
          <a:p>
            <a:pPr marL="998855" indent="-514350">
              <a:buFont typeface="+mj-lt"/>
              <a:buAutoNum type="arabicPeriod"/>
            </a:pPr>
            <a:r>
              <a:rPr lang="en-US" dirty="0"/>
              <a:t>Configuring system settings </a:t>
            </a:r>
            <a:endParaRPr lang="en-US" dirty="0"/>
          </a:p>
          <a:p>
            <a:pPr marL="998855" indent="-514350">
              <a:buFont typeface="+mj-lt"/>
              <a:buAutoNum type="arabicPeriod"/>
            </a:pPr>
            <a:r>
              <a:rPr lang="en-US" dirty="0"/>
              <a:t>Installing programming languages </a:t>
            </a:r>
            <a:endParaRPr lang="en-US" dirty="0"/>
          </a:p>
          <a:p>
            <a:pPr marL="998855" indent="-514350">
              <a:buFont typeface="+mj-lt"/>
              <a:buAutoNum type="arabicPeriod"/>
            </a:pPr>
            <a:r>
              <a:rPr lang="en-US" dirty="0"/>
              <a:t> Writing scripts 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82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098" name="Picture 2" descr="CONSOLE vs TERMINAL vs SHELL, difference between them. | Mediu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287080"/>
            <a:ext cx="11420475" cy="26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ffective Shell Interlude: Understanding the 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970100"/>
            <a:ext cx="8807450" cy="3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2203</Words>
  <Application>WPS Presentation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Google Sans</vt:lpstr>
      <vt:lpstr>SWAstro</vt:lpstr>
      <vt:lpstr>Calibri Light</vt:lpstr>
      <vt:lpstr>Calibri</vt:lpstr>
      <vt:lpstr>Microsoft YaHei</vt:lpstr>
      <vt:lpstr>Arial Unicode MS</vt:lpstr>
      <vt:lpstr>Times New Roman</vt:lpstr>
      <vt:lpstr>Office Theme</vt:lpstr>
      <vt:lpstr>  </vt:lpstr>
      <vt:lpstr>DEFINE LINUX</vt:lpstr>
      <vt:lpstr>HISTORY OF LINUX</vt:lpstr>
      <vt:lpstr>What are the user interfaces in Linux?</vt:lpstr>
      <vt:lpstr>Sturcture of linux os</vt:lpstr>
      <vt:lpstr>KERNAL</vt:lpstr>
      <vt:lpstr>SHEEL</vt:lpstr>
      <vt:lpstr>TERMINAL</vt:lpstr>
      <vt:lpstr>PowerPoint 演示文稿</vt:lpstr>
      <vt:lpstr>LIST TYPE OF LINUX OS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 User</dc:creator>
  <cp:lastModifiedBy>prash</cp:lastModifiedBy>
  <cp:revision>4</cp:revision>
  <dcterms:created xsi:type="dcterms:W3CDTF">2024-09-03T07:17:00Z</dcterms:created>
  <dcterms:modified xsi:type="dcterms:W3CDTF">2024-09-12T06:58:15Z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226298D8B6B84B48B7381F29456F4B8C_13</vt:lpwstr>
  </property>
  <property fmtid="{D5CDD505-2E9C-101B-9397-08002B2CF9AE}" pid="3" name="KSOProductBuildVer">
    <vt:lpwstr>1033-12.2.0.17562</vt:lpwstr>
  </property>
</Properties>
</file>