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556500" cy="10699750"/>
  <p:notesSz cx="7556500" cy="10699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1286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6922"/>
            <a:ext cx="6428422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91860"/>
            <a:ext cx="5293995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5"/>
                </a:moveTo>
                <a:lnTo>
                  <a:pt x="0" y="10696575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5"/>
                </a:lnTo>
                <a:close/>
              </a:path>
            </a:pathLst>
          </a:custGeom>
          <a:solidFill>
            <a:srgbClr val="61A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818988" y="1737437"/>
            <a:ext cx="744220" cy="1717675"/>
          </a:xfrm>
          <a:custGeom>
            <a:avLst/>
            <a:gdLst/>
            <a:ahLst/>
            <a:cxnLst/>
            <a:rect l="l" t="t" r="r" b="b"/>
            <a:pathLst>
              <a:path w="744220" h="1717675">
                <a:moveTo>
                  <a:pt x="743860" y="659113"/>
                </a:moveTo>
                <a:lnTo>
                  <a:pt x="586688" y="714984"/>
                </a:lnTo>
                <a:lnTo>
                  <a:pt x="547877" y="681323"/>
                </a:lnTo>
                <a:lnTo>
                  <a:pt x="511230" y="647928"/>
                </a:lnTo>
                <a:lnTo>
                  <a:pt x="476709" y="614845"/>
                </a:lnTo>
                <a:lnTo>
                  <a:pt x="444277" y="582121"/>
                </a:lnTo>
                <a:lnTo>
                  <a:pt x="413894" y="549802"/>
                </a:lnTo>
                <a:lnTo>
                  <a:pt x="385523" y="517936"/>
                </a:lnTo>
                <a:lnTo>
                  <a:pt x="359126" y="486570"/>
                </a:lnTo>
                <a:lnTo>
                  <a:pt x="334663" y="455751"/>
                </a:lnTo>
                <a:lnTo>
                  <a:pt x="291389" y="395939"/>
                </a:lnTo>
                <a:lnTo>
                  <a:pt x="255396" y="338877"/>
                </a:lnTo>
                <a:lnTo>
                  <a:pt x="226377" y="284939"/>
                </a:lnTo>
                <a:lnTo>
                  <a:pt x="204026" y="234502"/>
                </a:lnTo>
                <a:lnTo>
                  <a:pt x="188036" y="187940"/>
                </a:lnTo>
                <a:lnTo>
                  <a:pt x="178102" y="145628"/>
                </a:lnTo>
                <a:lnTo>
                  <a:pt x="173885" y="90952"/>
                </a:lnTo>
                <a:lnTo>
                  <a:pt x="175175" y="75259"/>
                </a:lnTo>
                <a:lnTo>
                  <a:pt x="186597" y="36432"/>
                </a:lnTo>
                <a:lnTo>
                  <a:pt x="218017" y="5672"/>
                </a:lnTo>
                <a:lnTo>
                  <a:pt x="252385" y="0"/>
                </a:lnTo>
                <a:lnTo>
                  <a:pt x="265694" y="1673"/>
                </a:lnTo>
                <a:lnTo>
                  <a:pt x="310647" y="18043"/>
                </a:lnTo>
                <a:lnTo>
                  <a:pt x="344421" y="38884"/>
                </a:lnTo>
                <a:lnTo>
                  <a:pt x="380880" y="68104"/>
                </a:lnTo>
                <a:lnTo>
                  <a:pt x="419719" y="106079"/>
                </a:lnTo>
                <a:lnTo>
                  <a:pt x="460632" y="153185"/>
                </a:lnTo>
                <a:lnTo>
                  <a:pt x="503312" y="209796"/>
                </a:lnTo>
                <a:lnTo>
                  <a:pt x="525219" y="241784"/>
                </a:lnTo>
                <a:lnTo>
                  <a:pt x="547452" y="276289"/>
                </a:lnTo>
                <a:lnTo>
                  <a:pt x="569975" y="313357"/>
                </a:lnTo>
                <a:lnTo>
                  <a:pt x="592748" y="353037"/>
                </a:lnTo>
                <a:lnTo>
                  <a:pt x="615733" y="395375"/>
                </a:lnTo>
                <a:lnTo>
                  <a:pt x="638892" y="440418"/>
                </a:lnTo>
                <a:lnTo>
                  <a:pt x="662186" y="488212"/>
                </a:lnTo>
                <a:lnTo>
                  <a:pt x="685578" y="538805"/>
                </a:lnTo>
                <a:lnTo>
                  <a:pt x="709028" y="592244"/>
                </a:lnTo>
                <a:lnTo>
                  <a:pt x="732500" y="648575"/>
                </a:lnTo>
                <a:lnTo>
                  <a:pt x="734261" y="652401"/>
                </a:lnTo>
                <a:lnTo>
                  <a:pt x="737904" y="660818"/>
                </a:lnTo>
                <a:lnTo>
                  <a:pt x="743860" y="658701"/>
                </a:lnTo>
                <a:lnTo>
                  <a:pt x="743860" y="659113"/>
                </a:lnTo>
                <a:close/>
              </a:path>
              <a:path w="744220" h="1717675">
                <a:moveTo>
                  <a:pt x="366148" y="1042196"/>
                </a:moveTo>
                <a:lnTo>
                  <a:pt x="323999" y="1056749"/>
                </a:lnTo>
                <a:lnTo>
                  <a:pt x="284286" y="1068890"/>
                </a:lnTo>
                <a:lnTo>
                  <a:pt x="247037" y="1078711"/>
                </a:lnTo>
                <a:lnTo>
                  <a:pt x="180045" y="1091770"/>
                </a:lnTo>
                <a:lnTo>
                  <a:pt x="123251" y="1096678"/>
                </a:lnTo>
                <a:lnTo>
                  <a:pt x="98750" y="1096309"/>
                </a:lnTo>
                <a:lnTo>
                  <a:pt x="57682" y="1090393"/>
                </a:lnTo>
                <a:lnTo>
                  <a:pt x="16342" y="1069982"/>
                </a:lnTo>
                <a:lnTo>
                  <a:pt x="0" y="1037974"/>
                </a:lnTo>
                <a:lnTo>
                  <a:pt x="240" y="1025165"/>
                </a:lnTo>
                <a:lnTo>
                  <a:pt x="18426" y="981629"/>
                </a:lnTo>
                <a:lnTo>
                  <a:pt x="45387" y="949286"/>
                </a:lnTo>
                <a:lnTo>
                  <a:pt x="84484" y="915162"/>
                </a:lnTo>
                <a:lnTo>
                  <a:pt x="135946" y="880006"/>
                </a:lnTo>
                <a:lnTo>
                  <a:pt x="199999" y="844568"/>
                </a:lnTo>
                <a:lnTo>
                  <a:pt x="236818" y="826977"/>
                </a:lnTo>
                <a:lnTo>
                  <a:pt x="276872" y="809597"/>
                </a:lnTo>
                <a:lnTo>
                  <a:pt x="320187" y="792521"/>
                </a:lnTo>
                <a:lnTo>
                  <a:pt x="366792" y="775843"/>
                </a:lnTo>
                <a:lnTo>
                  <a:pt x="416717" y="759656"/>
                </a:lnTo>
                <a:lnTo>
                  <a:pt x="469988" y="744055"/>
                </a:lnTo>
                <a:lnTo>
                  <a:pt x="526636" y="729133"/>
                </a:lnTo>
                <a:lnTo>
                  <a:pt x="586688" y="714984"/>
                </a:lnTo>
                <a:lnTo>
                  <a:pt x="743860" y="659113"/>
                </a:lnTo>
                <a:lnTo>
                  <a:pt x="743860" y="892102"/>
                </a:lnTo>
                <a:lnTo>
                  <a:pt x="558532" y="957982"/>
                </a:lnTo>
                <a:lnTo>
                  <a:pt x="506925" y="983123"/>
                </a:lnTo>
                <a:lnTo>
                  <a:pt x="457640" y="1005477"/>
                </a:lnTo>
                <a:lnTo>
                  <a:pt x="410705" y="1025137"/>
                </a:lnTo>
                <a:lnTo>
                  <a:pt x="366148" y="1042196"/>
                </a:lnTo>
                <a:close/>
              </a:path>
              <a:path w="744220" h="1717675">
                <a:moveTo>
                  <a:pt x="743860" y="658701"/>
                </a:moveTo>
                <a:lnTo>
                  <a:pt x="737904" y="660818"/>
                </a:lnTo>
                <a:lnTo>
                  <a:pt x="742793" y="655033"/>
                </a:lnTo>
                <a:lnTo>
                  <a:pt x="743860" y="652669"/>
                </a:lnTo>
                <a:lnTo>
                  <a:pt x="743860" y="658701"/>
                </a:lnTo>
                <a:close/>
              </a:path>
              <a:path w="744220" h="1717675">
                <a:moveTo>
                  <a:pt x="682864" y="1715379"/>
                </a:moveTo>
                <a:lnTo>
                  <a:pt x="614656" y="1699861"/>
                </a:lnTo>
                <a:lnTo>
                  <a:pt x="588516" y="1667259"/>
                </a:lnTo>
                <a:lnTo>
                  <a:pt x="566716" y="1630599"/>
                </a:lnTo>
                <a:lnTo>
                  <a:pt x="548978" y="1590392"/>
                </a:lnTo>
                <a:lnTo>
                  <a:pt x="535022" y="1547145"/>
                </a:lnTo>
                <a:lnTo>
                  <a:pt x="524570" y="1501370"/>
                </a:lnTo>
                <a:lnTo>
                  <a:pt x="517345" y="1453576"/>
                </a:lnTo>
                <a:lnTo>
                  <a:pt x="513067" y="1404271"/>
                </a:lnTo>
                <a:lnTo>
                  <a:pt x="511458" y="1353967"/>
                </a:lnTo>
                <a:lnTo>
                  <a:pt x="512239" y="1303173"/>
                </a:lnTo>
                <a:lnTo>
                  <a:pt x="515133" y="1252397"/>
                </a:lnTo>
                <a:lnTo>
                  <a:pt x="519860" y="1202151"/>
                </a:lnTo>
                <a:lnTo>
                  <a:pt x="526142" y="1152943"/>
                </a:lnTo>
                <a:lnTo>
                  <a:pt x="533701" y="1105283"/>
                </a:lnTo>
                <a:lnTo>
                  <a:pt x="542258" y="1059681"/>
                </a:lnTo>
                <a:lnTo>
                  <a:pt x="551535" y="1016646"/>
                </a:lnTo>
                <a:lnTo>
                  <a:pt x="561253" y="976688"/>
                </a:lnTo>
                <a:lnTo>
                  <a:pt x="563812" y="964250"/>
                </a:lnTo>
                <a:lnTo>
                  <a:pt x="563277" y="958907"/>
                </a:lnTo>
                <a:lnTo>
                  <a:pt x="558532" y="957982"/>
                </a:lnTo>
                <a:lnTo>
                  <a:pt x="743860" y="892102"/>
                </a:lnTo>
                <a:lnTo>
                  <a:pt x="743860" y="1675252"/>
                </a:lnTo>
                <a:lnTo>
                  <a:pt x="719615" y="1698179"/>
                </a:lnTo>
                <a:lnTo>
                  <a:pt x="682864" y="1715379"/>
                </a:lnTo>
                <a:close/>
              </a:path>
            </a:pathLst>
          </a:custGeom>
          <a:solidFill>
            <a:srgbClr val="AC73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463750" y="0"/>
            <a:ext cx="1194435" cy="746760"/>
          </a:xfrm>
          <a:custGeom>
            <a:avLst/>
            <a:gdLst/>
            <a:ahLst/>
            <a:cxnLst/>
            <a:rect l="l" t="t" r="r" b="b"/>
            <a:pathLst>
              <a:path w="1194435" h="746760">
                <a:moveTo>
                  <a:pt x="539173" y="0"/>
                </a:moveTo>
                <a:lnTo>
                  <a:pt x="407934" y="46651"/>
                </a:lnTo>
                <a:lnTo>
                  <a:pt x="369246" y="12643"/>
                </a:lnTo>
                <a:lnTo>
                  <a:pt x="355864" y="0"/>
                </a:lnTo>
                <a:lnTo>
                  <a:pt x="509142" y="0"/>
                </a:lnTo>
                <a:lnTo>
                  <a:pt x="510675" y="3386"/>
                </a:lnTo>
                <a:lnTo>
                  <a:pt x="513096" y="8982"/>
                </a:lnTo>
                <a:lnTo>
                  <a:pt x="538364" y="0"/>
                </a:lnTo>
                <a:lnTo>
                  <a:pt x="539173" y="0"/>
                </a:lnTo>
                <a:close/>
              </a:path>
              <a:path w="1194435" h="746760">
                <a:moveTo>
                  <a:pt x="246175" y="277725"/>
                </a:moveTo>
                <a:lnTo>
                  <a:pt x="205506" y="290974"/>
                </a:lnTo>
                <a:lnTo>
                  <a:pt x="168322" y="300888"/>
                </a:lnTo>
                <a:lnTo>
                  <a:pt x="104637" y="311473"/>
                </a:lnTo>
                <a:lnTo>
                  <a:pt x="78252" y="312526"/>
                </a:lnTo>
                <a:lnTo>
                  <a:pt x="55582" y="311005"/>
                </a:lnTo>
                <a:lnTo>
                  <a:pt x="10448" y="292912"/>
                </a:lnTo>
                <a:lnTo>
                  <a:pt x="0" y="271478"/>
                </a:lnTo>
                <a:lnTo>
                  <a:pt x="841" y="258522"/>
                </a:lnTo>
                <a:lnTo>
                  <a:pt x="28328" y="212977"/>
                </a:lnTo>
                <a:lnTo>
                  <a:pt x="68032" y="178958"/>
                </a:lnTo>
                <a:lnTo>
                  <a:pt x="125381" y="143792"/>
                </a:lnTo>
                <a:lnTo>
                  <a:pt x="160817" y="126255"/>
                </a:lnTo>
                <a:lnTo>
                  <a:pt x="200838" y="109002"/>
                </a:lnTo>
                <a:lnTo>
                  <a:pt x="245503" y="92225"/>
                </a:lnTo>
                <a:lnTo>
                  <a:pt x="294868" y="76114"/>
                </a:lnTo>
                <a:lnTo>
                  <a:pt x="348993" y="60859"/>
                </a:lnTo>
                <a:lnTo>
                  <a:pt x="407934" y="46651"/>
                </a:lnTo>
                <a:lnTo>
                  <a:pt x="539173" y="0"/>
                </a:lnTo>
                <a:lnTo>
                  <a:pt x="689711" y="0"/>
                </a:lnTo>
                <a:lnTo>
                  <a:pt x="640551" y="41646"/>
                </a:lnTo>
                <a:lnTo>
                  <a:pt x="772905" y="24939"/>
                </a:lnTo>
                <a:lnTo>
                  <a:pt x="827485" y="18596"/>
                </a:lnTo>
                <a:lnTo>
                  <a:pt x="884137" y="13082"/>
                </a:lnTo>
                <a:lnTo>
                  <a:pt x="940968" y="9128"/>
                </a:lnTo>
                <a:lnTo>
                  <a:pt x="973404" y="8147"/>
                </a:lnTo>
                <a:lnTo>
                  <a:pt x="388503" y="216063"/>
                </a:lnTo>
                <a:lnTo>
                  <a:pt x="337731" y="240460"/>
                </a:lnTo>
                <a:lnTo>
                  <a:pt x="290269" y="260950"/>
                </a:lnTo>
                <a:lnTo>
                  <a:pt x="246175" y="277725"/>
                </a:lnTo>
                <a:close/>
              </a:path>
              <a:path w="1194435" h="746760">
                <a:moveTo>
                  <a:pt x="538364" y="0"/>
                </a:moveTo>
                <a:lnTo>
                  <a:pt x="513096" y="8982"/>
                </a:lnTo>
                <a:lnTo>
                  <a:pt x="516493" y="4951"/>
                </a:lnTo>
                <a:lnTo>
                  <a:pt x="518786" y="0"/>
                </a:lnTo>
                <a:lnTo>
                  <a:pt x="538364" y="0"/>
                </a:lnTo>
                <a:close/>
              </a:path>
              <a:path w="1194435" h="746760">
                <a:moveTo>
                  <a:pt x="488546" y="739429"/>
                </a:moveTo>
                <a:lnTo>
                  <a:pt x="428023" y="733373"/>
                </a:lnTo>
                <a:lnTo>
                  <a:pt x="402551" y="699329"/>
                </a:lnTo>
                <a:lnTo>
                  <a:pt x="383275" y="659646"/>
                </a:lnTo>
                <a:lnTo>
                  <a:pt x="369600" y="615418"/>
                </a:lnTo>
                <a:lnTo>
                  <a:pt x="360930" y="567737"/>
                </a:lnTo>
                <a:lnTo>
                  <a:pt x="356671" y="517696"/>
                </a:lnTo>
                <a:lnTo>
                  <a:pt x="356227" y="466389"/>
                </a:lnTo>
                <a:lnTo>
                  <a:pt x="359003" y="414909"/>
                </a:lnTo>
                <a:lnTo>
                  <a:pt x="364404" y="364347"/>
                </a:lnTo>
                <a:lnTo>
                  <a:pt x="371836" y="315798"/>
                </a:lnTo>
                <a:lnTo>
                  <a:pt x="380702" y="270354"/>
                </a:lnTo>
                <a:lnTo>
                  <a:pt x="390408" y="229108"/>
                </a:lnTo>
                <a:lnTo>
                  <a:pt x="390626" y="225459"/>
                </a:lnTo>
                <a:lnTo>
                  <a:pt x="395551" y="213984"/>
                </a:lnTo>
                <a:lnTo>
                  <a:pt x="388503" y="216063"/>
                </a:lnTo>
                <a:lnTo>
                  <a:pt x="973404" y="8147"/>
                </a:lnTo>
                <a:lnTo>
                  <a:pt x="996082" y="7462"/>
                </a:lnTo>
                <a:lnTo>
                  <a:pt x="1028674" y="8318"/>
                </a:lnTo>
                <a:lnTo>
                  <a:pt x="656937" y="140460"/>
                </a:lnTo>
                <a:lnTo>
                  <a:pt x="668620" y="149383"/>
                </a:lnTo>
                <a:lnTo>
                  <a:pt x="669735" y="151454"/>
                </a:lnTo>
                <a:lnTo>
                  <a:pt x="687099" y="170541"/>
                </a:lnTo>
                <a:lnTo>
                  <a:pt x="562687" y="214766"/>
                </a:lnTo>
                <a:lnTo>
                  <a:pt x="560842" y="267001"/>
                </a:lnTo>
                <a:lnTo>
                  <a:pt x="560124" y="319491"/>
                </a:lnTo>
                <a:lnTo>
                  <a:pt x="559900" y="375082"/>
                </a:lnTo>
                <a:lnTo>
                  <a:pt x="559605" y="424884"/>
                </a:lnTo>
                <a:lnTo>
                  <a:pt x="558568" y="477609"/>
                </a:lnTo>
                <a:lnTo>
                  <a:pt x="556190" y="530236"/>
                </a:lnTo>
                <a:lnTo>
                  <a:pt x="551854" y="582675"/>
                </a:lnTo>
                <a:lnTo>
                  <a:pt x="544942" y="634838"/>
                </a:lnTo>
                <a:lnTo>
                  <a:pt x="534838" y="686637"/>
                </a:lnTo>
                <a:lnTo>
                  <a:pt x="517565" y="717829"/>
                </a:lnTo>
                <a:lnTo>
                  <a:pt x="488546" y="739429"/>
                </a:lnTo>
                <a:close/>
              </a:path>
              <a:path w="1194435" h="746760">
                <a:moveTo>
                  <a:pt x="1109056" y="179873"/>
                </a:moveTo>
                <a:lnTo>
                  <a:pt x="1060003" y="190932"/>
                </a:lnTo>
                <a:lnTo>
                  <a:pt x="1010086" y="196642"/>
                </a:lnTo>
                <a:lnTo>
                  <a:pt x="959637" y="197640"/>
                </a:lnTo>
                <a:lnTo>
                  <a:pt x="908986" y="194562"/>
                </a:lnTo>
                <a:lnTo>
                  <a:pt x="858468" y="188044"/>
                </a:lnTo>
                <a:lnTo>
                  <a:pt x="808414" y="178721"/>
                </a:lnTo>
                <a:lnTo>
                  <a:pt x="759156" y="167230"/>
                </a:lnTo>
                <a:lnTo>
                  <a:pt x="711027" y="154206"/>
                </a:lnTo>
                <a:lnTo>
                  <a:pt x="664359" y="140286"/>
                </a:lnTo>
                <a:lnTo>
                  <a:pt x="656937" y="140460"/>
                </a:lnTo>
                <a:lnTo>
                  <a:pt x="1028674" y="8318"/>
                </a:lnTo>
                <a:lnTo>
                  <a:pt x="1047584" y="8815"/>
                </a:lnTo>
                <a:lnTo>
                  <a:pt x="1093580" y="13917"/>
                </a:lnTo>
                <a:lnTo>
                  <a:pt x="1132175" y="23496"/>
                </a:lnTo>
                <a:lnTo>
                  <a:pt x="1161475" y="38285"/>
                </a:lnTo>
                <a:lnTo>
                  <a:pt x="1185748" y="66247"/>
                </a:lnTo>
                <a:lnTo>
                  <a:pt x="1193901" y="100902"/>
                </a:lnTo>
                <a:lnTo>
                  <a:pt x="1184700" y="135384"/>
                </a:lnTo>
                <a:lnTo>
                  <a:pt x="1156911" y="162830"/>
                </a:lnTo>
                <a:lnTo>
                  <a:pt x="1109056" y="179873"/>
                </a:lnTo>
                <a:close/>
              </a:path>
              <a:path w="1194435" h="746760">
                <a:moveTo>
                  <a:pt x="971182" y="616264"/>
                </a:moveTo>
                <a:lnTo>
                  <a:pt x="963009" y="617043"/>
                </a:lnTo>
                <a:lnTo>
                  <a:pt x="954896" y="616629"/>
                </a:lnTo>
                <a:lnTo>
                  <a:pt x="946978" y="615071"/>
                </a:lnTo>
                <a:lnTo>
                  <a:pt x="893677" y="589398"/>
                </a:lnTo>
                <a:lnTo>
                  <a:pt x="851393" y="561876"/>
                </a:lnTo>
                <a:lnTo>
                  <a:pt x="812162" y="530476"/>
                </a:lnTo>
                <a:lnTo>
                  <a:pt x="775604" y="495824"/>
                </a:lnTo>
                <a:lnTo>
                  <a:pt x="741341" y="458545"/>
                </a:lnTo>
                <a:lnTo>
                  <a:pt x="708992" y="419266"/>
                </a:lnTo>
                <a:lnTo>
                  <a:pt x="678178" y="378612"/>
                </a:lnTo>
                <a:lnTo>
                  <a:pt x="648516" y="337204"/>
                </a:lnTo>
                <a:lnTo>
                  <a:pt x="619639" y="295684"/>
                </a:lnTo>
                <a:lnTo>
                  <a:pt x="591154" y="254660"/>
                </a:lnTo>
                <a:lnTo>
                  <a:pt x="562687" y="214766"/>
                </a:lnTo>
                <a:lnTo>
                  <a:pt x="687099" y="170541"/>
                </a:lnTo>
                <a:lnTo>
                  <a:pt x="702765" y="187760"/>
                </a:lnTo>
                <a:lnTo>
                  <a:pt x="735878" y="224040"/>
                </a:lnTo>
                <a:lnTo>
                  <a:pt x="768940" y="260387"/>
                </a:lnTo>
                <a:lnTo>
                  <a:pt x="801816" y="296893"/>
                </a:lnTo>
                <a:lnTo>
                  <a:pt x="834374" y="333651"/>
                </a:lnTo>
                <a:lnTo>
                  <a:pt x="866480" y="370755"/>
                </a:lnTo>
                <a:lnTo>
                  <a:pt x="897999" y="408298"/>
                </a:lnTo>
                <a:lnTo>
                  <a:pt x="928799" y="446373"/>
                </a:lnTo>
                <a:lnTo>
                  <a:pt x="958745" y="485072"/>
                </a:lnTo>
                <a:lnTo>
                  <a:pt x="987704" y="524489"/>
                </a:lnTo>
                <a:lnTo>
                  <a:pt x="1004422" y="583980"/>
                </a:lnTo>
                <a:lnTo>
                  <a:pt x="994749" y="604935"/>
                </a:lnTo>
                <a:lnTo>
                  <a:pt x="971182" y="616264"/>
                </a:lnTo>
                <a:close/>
              </a:path>
            </a:pathLst>
          </a:custGeom>
          <a:solidFill>
            <a:srgbClr val="AC73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751405" y="0"/>
            <a:ext cx="1811655" cy="1713230"/>
          </a:xfrm>
          <a:custGeom>
            <a:avLst/>
            <a:gdLst/>
            <a:ahLst/>
            <a:cxnLst/>
            <a:rect l="l" t="t" r="r" b="b"/>
            <a:pathLst>
              <a:path w="1811654" h="1713230">
                <a:moveTo>
                  <a:pt x="1810494" y="209687"/>
                </a:moveTo>
                <a:lnTo>
                  <a:pt x="954348" y="209687"/>
                </a:lnTo>
                <a:lnTo>
                  <a:pt x="928579" y="164377"/>
                </a:lnTo>
                <a:lnTo>
                  <a:pt x="904193" y="119749"/>
                </a:lnTo>
                <a:lnTo>
                  <a:pt x="881166" y="75817"/>
                </a:lnTo>
                <a:lnTo>
                  <a:pt x="859471" y="32598"/>
                </a:lnTo>
                <a:lnTo>
                  <a:pt x="843830" y="0"/>
                </a:lnTo>
                <a:lnTo>
                  <a:pt x="1172101" y="0"/>
                </a:lnTo>
                <a:lnTo>
                  <a:pt x="1172981" y="9724"/>
                </a:lnTo>
                <a:lnTo>
                  <a:pt x="1177436" y="67836"/>
                </a:lnTo>
                <a:lnTo>
                  <a:pt x="1181238" y="127868"/>
                </a:lnTo>
                <a:lnTo>
                  <a:pt x="1184361" y="189836"/>
                </a:lnTo>
                <a:lnTo>
                  <a:pt x="1184961" y="195321"/>
                </a:lnTo>
                <a:lnTo>
                  <a:pt x="1186458" y="201065"/>
                </a:lnTo>
                <a:lnTo>
                  <a:pt x="1189621" y="204639"/>
                </a:lnTo>
                <a:lnTo>
                  <a:pt x="1811444" y="204639"/>
                </a:lnTo>
                <a:lnTo>
                  <a:pt x="1811444" y="209305"/>
                </a:lnTo>
                <a:lnTo>
                  <a:pt x="1810494" y="209687"/>
                </a:lnTo>
                <a:close/>
              </a:path>
              <a:path w="1811654" h="1713230">
                <a:moveTo>
                  <a:pt x="1811444" y="204639"/>
                </a:moveTo>
                <a:lnTo>
                  <a:pt x="1189621" y="204639"/>
                </a:lnTo>
                <a:lnTo>
                  <a:pt x="1195219" y="203614"/>
                </a:lnTo>
                <a:lnTo>
                  <a:pt x="1235021" y="161487"/>
                </a:lnTo>
                <a:lnTo>
                  <a:pt x="1275259" y="121575"/>
                </a:lnTo>
                <a:lnTo>
                  <a:pt x="1315852" y="83839"/>
                </a:lnTo>
                <a:lnTo>
                  <a:pt x="1356719" y="48244"/>
                </a:lnTo>
                <a:lnTo>
                  <a:pt x="1397777" y="14749"/>
                </a:lnTo>
                <a:lnTo>
                  <a:pt x="1417097" y="0"/>
                </a:lnTo>
                <a:lnTo>
                  <a:pt x="1811444" y="0"/>
                </a:lnTo>
                <a:lnTo>
                  <a:pt x="1811444" y="204639"/>
                </a:lnTo>
                <a:close/>
              </a:path>
              <a:path w="1811654" h="1713230">
                <a:moveTo>
                  <a:pt x="487884" y="548598"/>
                </a:moveTo>
                <a:lnTo>
                  <a:pt x="443522" y="548218"/>
                </a:lnTo>
                <a:lnTo>
                  <a:pt x="401287" y="546824"/>
                </a:lnTo>
                <a:lnTo>
                  <a:pt x="361177" y="544464"/>
                </a:lnTo>
                <a:lnTo>
                  <a:pt x="323190" y="541182"/>
                </a:lnTo>
                <a:lnTo>
                  <a:pt x="253576" y="532041"/>
                </a:lnTo>
                <a:lnTo>
                  <a:pt x="192429" y="519774"/>
                </a:lnTo>
                <a:lnTo>
                  <a:pt x="139730" y="504750"/>
                </a:lnTo>
                <a:lnTo>
                  <a:pt x="95462" y="487341"/>
                </a:lnTo>
                <a:lnTo>
                  <a:pt x="59609" y="467918"/>
                </a:lnTo>
                <a:lnTo>
                  <a:pt x="21570" y="435819"/>
                </a:lnTo>
                <a:lnTo>
                  <a:pt x="2366" y="401276"/>
                </a:lnTo>
                <a:lnTo>
                  <a:pt x="0" y="377507"/>
                </a:lnTo>
                <a:lnTo>
                  <a:pt x="1941" y="365540"/>
                </a:lnTo>
                <a:lnTo>
                  <a:pt x="20236" y="329864"/>
                </a:lnTo>
                <a:lnTo>
                  <a:pt x="57193" y="295500"/>
                </a:lnTo>
                <a:lnTo>
                  <a:pt x="92171" y="273939"/>
                </a:lnTo>
                <a:lnTo>
                  <a:pt x="135400" y="253888"/>
                </a:lnTo>
                <a:lnTo>
                  <a:pt x="186884" y="235713"/>
                </a:lnTo>
                <a:lnTo>
                  <a:pt x="246545" y="219802"/>
                </a:lnTo>
                <a:lnTo>
                  <a:pt x="314426" y="206509"/>
                </a:lnTo>
                <a:lnTo>
                  <a:pt x="390491" y="196212"/>
                </a:lnTo>
                <a:lnTo>
                  <a:pt x="431586" y="192302"/>
                </a:lnTo>
                <a:lnTo>
                  <a:pt x="474721" y="189280"/>
                </a:lnTo>
                <a:lnTo>
                  <a:pt x="519893" y="187192"/>
                </a:lnTo>
                <a:lnTo>
                  <a:pt x="567099" y="186085"/>
                </a:lnTo>
                <a:lnTo>
                  <a:pt x="616339" y="186005"/>
                </a:lnTo>
                <a:lnTo>
                  <a:pt x="667610" y="186998"/>
                </a:lnTo>
                <a:lnTo>
                  <a:pt x="720909" y="189111"/>
                </a:lnTo>
                <a:lnTo>
                  <a:pt x="776234" y="192390"/>
                </a:lnTo>
                <a:lnTo>
                  <a:pt x="833584" y="196881"/>
                </a:lnTo>
                <a:lnTo>
                  <a:pt x="892956" y="202632"/>
                </a:lnTo>
                <a:lnTo>
                  <a:pt x="954348" y="209687"/>
                </a:lnTo>
                <a:lnTo>
                  <a:pt x="1810494" y="209687"/>
                </a:lnTo>
                <a:lnTo>
                  <a:pt x="1792071" y="217108"/>
                </a:lnTo>
                <a:lnTo>
                  <a:pt x="1744650" y="235718"/>
                </a:lnTo>
                <a:lnTo>
                  <a:pt x="1411945" y="361371"/>
                </a:lnTo>
                <a:lnTo>
                  <a:pt x="1736706" y="432989"/>
                </a:lnTo>
                <a:lnTo>
                  <a:pt x="1811444" y="450633"/>
                </a:lnTo>
                <a:lnTo>
                  <a:pt x="1811444" y="526993"/>
                </a:lnTo>
                <a:lnTo>
                  <a:pt x="798848" y="526993"/>
                </a:lnTo>
                <a:lnTo>
                  <a:pt x="741677" y="533669"/>
                </a:lnTo>
                <a:lnTo>
                  <a:pt x="686647" y="539053"/>
                </a:lnTo>
                <a:lnTo>
                  <a:pt x="633755" y="543192"/>
                </a:lnTo>
                <a:lnTo>
                  <a:pt x="582998" y="546131"/>
                </a:lnTo>
                <a:lnTo>
                  <a:pt x="534375" y="547918"/>
                </a:lnTo>
                <a:lnTo>
                  <a:pt x="487884" y="548598"/>
                </a:lnTo>
                <a:close/>
              </a:path>
              <a:path w="1811654" h="1713230">
                <a:moveTo>
                  <a:pt x="610235" y="1619108"/>
                </a:moveTo>
                <a:lnTo>
                  <a:pt x="571409" y="1612575"/>
                </a:lnTo>
                <a:lnTo>
                  <a:pt x="517007" y="1564520"/>
                </a:lnTo>
                <a:lnTo>
                  <a:pt x="502404" y="1525218"/>
                </a:lnTo>
                <a:lnTo>
                  <a:pt x="491693" y="1484176"/>
                </a:lnTo>
                <a:lnTo>
                  <a:pt x="484662" y="1441583"/>
                </a:lnTo>
                <a:lnTo>
                  <a:pt x="481102" y="1397626"/>
                </a:lnTo>
                <a:lnTo>
                  <a:pt x="480850" y="1351709"/>
                </a:lnTo>
                <a:lnTo>
                  <a:pt x="483554" y="1306375"/>
                </a:lnTo>
                <a:lnTo>
                  <a:pt x="489146" y="1259457"/>
                </a:lnTo>
                <a:lnTo>
                  <a:pt x="497369" y="1211929"/>
                </a:lnTo>
                <a:lnTo>
                  <a:pt x="508012" y="1163978"/>
                </a:lnTo>
                <a:lnTo>
                  <a:pt x="520865" y="1115794"/>
                </a:lnTo>
                <a:lnTo>
                  <a:pt x="535718" y="1067565"/>
                </a:lnTo>
                <a:lnTo>
                  <a:pt x="552362" y="1019478"/>
                </a:lnTo>
                <a:lnTo>
                  <a:pt x="570596" y="971698"/>
                </a:lnTo>
                <a:lnTo>
                  <a:pt x="590180" y="924485"/>
                </a:lnTo>
                <a:lnTo>
                  <a:pt x="610933" y="877956"/>
                </a:lnTo>
                <a:lnTo>
                  <a:pt x="632637" y="832323"/>
                </a:lnTo>
                <a:lnTo>
                  <a:pt x="655081" y="787773"/>
                </a:lnTo>
                <a:lnTo>
                  <a:pt x="678054" y="744496"/>
                </a:lnTo>
                <a:lnTo>
                  <a:pt x="701347" y="702680"/>
                </a:lnTo>
                <a:lnTo>
                  <a:pt x="724749" y="662513"/>
                </a:lnTo>
                <a:lnTo>
                  <a:pt x="748052" y="624182"/>
                </a:lnTo>
                <a:lnTo>
                  <a:pt x="771043" y="587877"/>
                </a:lnTo>
                <a:lnTo>
                  <a:pt x="793514" y="553786"/>
                </a:lnTo>
                <a:lnTo>
                  <a:pt x="802991" y="538086"/>
                </a:lnTo>
                <a:lnTo>
                  <a:pt x="804844" y="530549"/>
                </a:lnTo>
                <a:lnTo>
                  <a:pt x="798848" y="526993"/>
                </a:lnTo>
                <a:lnTo>
                  <a:pt x="1811444" y="526993"/>
                </a:lnTo>
                <a:lnTo>
                  <a:pt x="1811444" y="570501"/>
                </a:lnTo>
                <a:lnTo>
                  <a:pt x="1389970" y="570501"/>
                </a:lnTo>
                <a:lnTo>
                  <a:pt x="1384132" y="571783"/>
                </a:lnTo>
                <a:lnTo>
                  <a:pt x="1385587" y="579659"/>
                </a:lnTo>
                <a:lnTo>
                  <a:pt x="1389920" y="589339"/>
                </a:lnTo>
                <a:lnTo>
                  <a:pt x="1413328" y="645359"/>
                </a:lnTo>
                <a:lnTo>
                  <a:pt x="1139798" y="645359"/>
                </a:lnTo>
                <a:lnTo>
                  <a:pt x="1120595" y="692868"/>
                </a:lnTo>
                <a:lnTo>
                  <a:pt x="1101983" y="740735"/>
                </a:lnTo>
                <a:lnTo>
                  <a:pt x="1083838" y="788896"/>
                </a:lnTo>
                <a:lnTo>
                  <a:pt x="1065993" y="837416"/>
                </a:lnTo>
                <a:lnTo>
                  <a:pt x="1048465" y="885847"/>
                </a:lnTo>
                <a:lnTo>
                  <a:pt x="1013506" y="983210"/>
                </a:lnTo>
                <a:lnTo>
                  <a:pt x="995877" y="1031886"/>
                </a:lnTo>
                <a:lnTo>
                  <a:pt x="977986" y="1080474"/>
                </a:lnTo>
                <a:lnTo>
                  <a:pt x="959713" y="1128908"/>
                </a:lnTo>
                <a:lnTo>
                  <a:pt x="940936" y="1177126"/>
                </a:lnTo>
                <a:lnTo>
                  <a:pt x="921532" y="1225063"/>
                </a:lnTo>
                <a:lnTo>
                  <a:pt x="901381" y="1272656"/>
                </a:lnTo>
                <a:lnTo>
                  <a:pt x="880360" y="1319841"/>
                </a:lnTo>
                <a:lnTo>
                  <a:pt x="858349" y="1366554"/>
                </a:lnTo>
                <a:lnTo>
                  <a:pt x="835226" y="1412730"/>
                </a:lnTo>
                <a:lnTo>
                  <a:pt x="810869" y="1458306"/>
                </a:lnTo>
                <a:lnTo>
                  <a:pt x="785156" y="1503219"/>
                </a:lnTo>
                <a:lnTo>
                  <a:pt x="757967" y="1547403"/>
                </a:lnTo>
                <a:lnTo>
                  <a:pt x="729461" y="1578395"/>
                </a:lnTo>
                <a:lnTo>
                  <a:pt x="692906" y="1601213"/>
                </a:lnTo>
                <a:lnTo>
                  <a:pt x="651949" y="1615053"/>
                </a:lnTo>
                <a:lnTo>
                  <a:pt x="610235" y="1619108"/>
                </a:lnTo>
                <a:close/>
              </a:path>
              <a:path w="1811654" h="1713230">
                <a:moveTo>
                  <a:pt x="1811444" y="837416"/>
                </a:moveTo>
                <a:lnTo>
                  <a:pt x="1762381" y="812726"/>
                </a:lnTo>
                <a:lnTo>
                  <a:pt x="1718170" y="788749"/>
                </a:lnTo>
                <a:lnTo>
                  <a:pt x="1674615" y="763666"/>
                </a:lnTo>
                <a:lnTo>
                  <a:pt x="1631739" y="737637"/>
                </a:lnTo>
                <a:lnTo>
                  <a:pt x="1589562" y="710821"/>
                </a:lnTo>
                <a:lnTo>
                  <a:pt x="1548109" y="683377"/>
                </a:lnTo>
                <a:lnTo>
                  <a:pt x="1507400" y="655464"/>
                </a:lnTo>
                <a:lnTo>
                  <a:pt x="1467460" y="627241"/>
                </a:lnTo>
                <a:lnTo>
                  <a:pt x="1428309" y="598867"/>
                </a:lnTo>
                <a:lnTo>
                  <a:pt x="1389970" y="570501"/>
                </a:lnTo>
                <a:lnTo>
                  <a:pt x="1811444" y="570501"/>
                </a:lnTo>
                <a:lnTo>
                  <a:pt x="1811444" y="837416"/>
                </a:lnTo>
                <a:close/>
              </a:path>
              <a:path w="1811654" h="1713230">
                <a:moveTo>
                  <a:pt x="1658652" y="1712855"/>
                </a:moveTo>
                <a:lnTo>
                  <a:pt x="1612228" y="1693727"/>
                </a:lnTo>
                <a:lnTo>
                  <a:pt x="1562917" y="1647468"/>
                </a:lnTo>
                <a:lnTo>
                  <a:pt x="1528960" y="1610076"/>
                </a:lnTo>
                <a:lnTo>
                  <a:pt x="1497262" y="1571208"/>
                </a:lnTo>
                <a:lnTo>
                  <a:pt x="1467695" y="1530969"/>
                </a:lnTo>
                <a:lnTo>
                  <a:pt x="1440130" y="1489464"/>
                </a:lnTo>
                <a:lnTo>
                  <a:pt x="1414438" y="1446796"/>
                </a:lnTo>
                <a:lnTo>
                  <a:pt x="1390492" y="1403073"/>
                </a:lnTo>
                <a:lnTo>
                  <a:pt x="1368163" y="1358397"/>
                </a:lnTo>
                <a:lnTo>
                  <a:pt x="1347321" y="1312875"/>
                </a:lnTo>
                <a:lnTo>
                  <a:pt x="1327839" y="1266611"/>
                </a:lnTo>
                <a:lnTo>
                  <a:pt x="1309587" y="1219709"/>
                </a:lnTo>
                <a:lnTo>
                  <a:pt x="1292439" y="1172275"/>
                </a:lnTo>
                <a:lnTo>
                  <a:pt x="1276264" y="1124414"/>
                </a:lnTo>
                <a:lnTo>
                  <a:pt x="1260934" y="1076230"/>
                </a:lnTo>
                <a:lnTo>
                  <a:pt x="1246321" y="1027828"/>
                </a:lnTo>
                <a:lnTo>
                  <a:pt x="1232297" y="979313"/>
                </a:lnTo>
                <a:lnTo>
                  <a:pt x="1218732" y="930791"/>
                </a:lnTo>
                <a:lnTo>
                  <a:pt x="1204209" y="877597"/>
                </a:lnTo>
                <a:lnTo>
                  <a:pt x="1179510" y="786224"/>
                </a:lnTo>
                <a:lnTo>
                  <a:pt x="1166498" y="738718"/>
                </a:lnTo>
                <a:lnTo>
                  <a:pt x="1153304" y="691728"/>
                </a:lnTo>
                <a:lnTo>
                  <a:pt x="1139798" y="645359"/>
                </a:lnTo>
                <a:lnTo>
                  <a:pt x="1413328" y="645359"/>
                </a:lnTo>
                <a:lnTo>
                  <a:pt x="1473661" y="788896"/>
                </a:lnTo>
                <a:lnTo>
                  <a:pt x="1494009" y="837416"/>
                </a:lnTo>
                <a:lnTo>
                  <a:pt x="1510792" y="877597"/>
                </a:lnTo>
                <a:lnTo>
                  <a:pt x="1530296" y="924619"/>
                </a:lnTo>
                <a:lnTo>
                  <a:pt x="1549651" y="971722"/>
                </a:lnTo>
                <a:lnTo>
                  <a:pt x="1568788" y="1018844"/>
                </a:lnTo>
                <a:lnTo>
                  <a:pt x="1587693" y="1066070"/>
                </a:lnTo>
                <a:lnTo>
                  <a:pt x="1606319" y="1113386"/>
                </a:lnTo>
                <a:lnTo>
                  <a:pt x="1624622" y="1160804"/>
                </a:lnTo>
                <a:lnTo>
                  <a:pt x="1642564" y="1208334"/>
                </a:lnTo>
                <a:lnTo>
                  <a:pt x="1660102" y="1255987"/>
                </a:lnTo>
                <a:lnTo>
                  <a:pt x="1677197" y="1303775"/>
                </a:lnTo>
                <a:lnTo>
                  <a:pt x="1693808" y="1351709"/>
                </a:lnTo>
                <a:lnTo>
                  <a:pt x="1709893" y="1399800"/>
                </a:lnTo>
                <a:lnTo>
                  <a:pt x="1725413" y="1448058"/>
                </a:lnTo>
                <a:lnTo>
                  <a:pt x="1740327" y="1496496"/>
                </a:lnTo>
                <a:lnTo>
                  <a:pt x="1754594" y="1545124"/>
                </a:lnTo>
                <a:lnTo>
                  <a:pt x="1760786" y="1606049"/>
                </a:lnTo>
                <a:lnTo>
                  <a:pt x="1753866" y="1653112"/>
                </a:lnTo>
                <a:lnTo>
                  <a:pt x="1734952" y="1689449"/>
                </a:lnTo>
                <a:lnTo>
                  <a:pt x="1703421" y="1710787"/>
                </a:lnTo>
                <a:lnTo>
                  <a:pt x="1658652" y="1712855"/>
                </a:lnTo>
                <a:close/>
              </a:path>
            </a:pathLst>
          </a:custGeom>
          <a:solidFill>
            <a:srgbClr val="AC73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6286198"/>
            <a:ext cx="7562849" cy="4406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43352" y="1429436"/>
            <a:ext cx="2917190" cy="2545715"/>
          </a:xfrm>
          <a:custGeom>
            <a:avLst/>
            <a:gdLst/>
            <a:ahLst/>
            <a:cxnLst/>
            <a:rect l="l" t="t" r="r" b="b"/>
            <a:pathLst>
              <a:path w="2917190" h="2545715">
                <a:moveTo>
                  <a:pt x="2785329" y="2545312"/>
                </a:moveTo>
                <a:lnTo>
                  <a:pt x="131774" y="2545312"/>
                </a:lnTo>
                <a:lnTo>
                  <a:pt x="90187" y="2538578"/>
                </a:lnTo>
                <a:lnTo>
                  <a:pt x="54022" y="2519839"/>
                </a:lnTo>
                <a:lnTo>
                  <a:pt x="25472" y="2491290"/>
                </a:lnTo>
                <a:lnTo>
                  <a:pt x="6733" y="2455126"/>
                </a:lnTo>
                <a:lnTo>
                  <a:pt x="0" y="2413539"/>
                </a:lnTo>
                <a:lnTo>
                  <a:pt x="0" y="131772"/>
                </a:lnTo>
                <a:lnTo>
                  <a:pt x="6733" y="90185"/>
                </a:lnTo>
                <a:lnTo>
                  <a:pt x="25472" y="54021"/>
                </a:lnTo>
                <a:lnTo>
                  <a:pt x="54022" y="25472"/>
                </a:lnTo>
                <a:lnTo>
                  <a:pt x="90187" y="6733"/>
                </a:lnTo>
                <a:lnTo>
                  <a:pt x="131774" y="0"/>
                </a:lnTo>
                <a:lnTo>
                  <a:pt x="2785329" y="0"/>
                </a:lnTo>
                <a:lnTo>
                  <a:pt x="2826916" y="6733"/>
                </a:lnTo>
                <a:lnTo>
                  <a:pt x="2863081" y="25472"/>
                </a:lnTo>
                <a:lnTo>
                  <a:pt x="2891630" y="54021"/>
                </a:lnTo>
                <a:lnTo>
                  <a:pt x="2910369" y="90185"/>
                </a:lnTo>
                <a:lnTo>
                  <a:pt x="2917103" y="131772"/>
                </a:lnTo>
                <a:lnTo>
                  <a:pt x="2917103" y="2413539"/>
                </a:lnTo>
                <a:lnTo>
                  <a:pt x="2910369" y="2455126"/>
                </a:lnTo>
                <a:lnTo>
                  <a:pt x="2891630" y="2491290"/>
                </a:lnTo>
                <a:lnTo>
                  <a:pt x="2863081" y="2519839"/>
                </a:lnTo>
                <a:lnTo>
                  <a:pt x="2826916" y="2538578"/>
                </a:lnTo>
                <a:lnTo>
                  <a:pt x="2785329" y="2545312"/>
                </a:lnTo>
                <a:close/>
              </a:path>
            </a:pathLst>
          </a:custGeom>
          <a:solidFill>
            <a:srgbClr val="F5F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13728" y="1872284"/>
            <a:ext cx="34290" cy="1932305"/>
          </a:xfrm>
          <a:custGeom>
            <a:avLst/>
            <a:gdLst/>
            <a:ahLst/>
            <a:cxnLst/>
            <a:rect l="l" t="t" r="r" b="b"/>
            <a:pathLst>
              <a:path w="34289" h="1932304">
                <a:moveTo>
                  <a:pt x="33896" y="1912835"/>
                </a:moveTo>
                <a:lnTo>
                  <a:pt x="19202" y="1898129"/>
                </a:lnTo>
                <a:lnTo>
                  <a:pt x="14706" y="1898129"/>
                </a:lnTo>
                <a:lnTo>
                  <a:pt x="0" y="1912835"/>
                </a:lnTo>
                <a:lnTo>
                  <a:pt x="0" y="1917331"/>
                </a:lnTo>
                <a:lnTo>
                  <a:pt x="14706" y="1932025"/>
                </a:lnTo>
                <a:lnTo>
                  <a:pt x="19202" y="1932025"/>
                </a:lnTo>
                <a:lnTo>
                  <a:pt x="33896" y="1917331"/>
                </a:lnTo>
                <a:lnTo>
                  <a:pt x="33896" y="1912835"/>
                </a:lnTo>
                <a:close/>
              </a:path>
              <a:path w="34289" h="1932304">
                <a:moveTo>
                  <a:pt x="33896" y="1777250"/>
                </a:moveTo>
                <a:lnTo>
                  <a:pt x="19202" y="1762556"/>
                </a:lnTo>
                <a:lnTo>
                  <a:pt x="14706" y="1762556"/>
                </a:lnTo>
                <a:lnTo>
                  <a:pt x="0" y="1777250"/>
                </a:lnTo>
                <a:lnTo>
                  <a:pt x="0" y="1781746"/>
                </a:lnTo>
                <a:lnTo>
                  <a:pt x="14706" y="1796453"/>
                </a:lnTo>
                <a:lnTo>
                  <a:pt x="19202" y="1796453"/>
                </a:lnTo>
                <a:lnTo>
                  <a:pt x="33896" y="1781746"/>
                </a:lnTo>
                <a:lnTo>
                  <a:pt x="33896" y="1777250"/>
                </a:lnTo>
                <a:close/>
              </a:path>
              <a:path w="34289" h="1932304">
                <a:moveTo>
                  <a:pt x="33896" y="1506093"/>
                </a:moveTo>
                <a:lnTo>
                  <a:pt x="19202" y="1491386"/>
                </a:lnTo>
                <a:lnTo>
                  <a:pt x="14706" y="1491386"/>
                </a:lnTo>
                <a:lnTo>
                  <a:pt x="0" y="1506093"/>
                </a:lnTo>
                <a:lnTo>
                  <a:pt x="0" y="1510588"/>
                </a:lnTo>
                <a:lnTo>
                  <a:pt x="14706" y="1525282"/>
                </a:lnTo>
                <a:lnTo>
                  <a:pt x="19202" y="1525282"/>
                </a:lnTo>
                <a:lnTo>
                  <a:pt x="33896" y="1510588"/>
                </a:lnTo>
                <a:lnTo>
                  <a:pt x="33896" y="1506093"/>
                </a:lnTo>
                <a:close/>
              </a:path>
              <a:path w="34289" h="1932304">
                <a:moveTo>
                  <a:pt x="33896" y="1234935"/>
                </a:moveTo>
                <a:lnTo>
                  <a:pt x="19202" y="1220228"/>
                </a:lnTo>
                <a:lnTo>
                  <a:pt x="14706" y="1220228"/>
                </a:lnTo>
                <a:lnTo>
                  <a:pt x="0" y="1234935"/>
                </a:lnTo>
                <a:lnTo>
                  <a:pt x="0" y="1239418"/>
                </a:lnTo>
                <a:lnTo>
                  <a:pt x="14706" y="1254125"/>
                </a:lnTo>
                <a:lnTo>
                  <a:pt x="19202" y="1254125"/>
                </a:lnTo>
                <a:lnTo>
                  <a:pt x="33896" y="1239418"/>
                </a:lnTo>
                <a:lnTo>
                  <a:pt x="33896" y="1234935"/>
                </a:lnTo>
                <a:close/>
              </a:path>
              <a:path w="34289" h="1932304">
                <a:moveTo>
                  <a:pt x="33896" y="963764"/>
                </a:moveTo>
                <a:lnTo>
                  <a:pt x="19202" y="949071"/>
                </a:lnTo>
                <a:lnTo>
                  <a:pt x="14706" y="949071"/>
                </a:lnTo>
                <a:lnTo>
                  <a:pt x="0" y="963764"/>
                </a:lnTo>
                <a:lnTo>
                  <a:pt x="0" y="968260"/>
                </a:lnTo>
                <a:lnTo>
                  <a:pt x="14706" y="982967"/>
                </a:lnTo>
                <a:lnTo>
                  <a:pt x="19202" y="982967"/>
                </a:lnTo>
                <a:lnTo>
                  <a:pt x="33896" y="968260"/>
                </a:lnTo>
                <a:lnTo>
                  <a:pt x="33896" y="963764"/>
                </a:lnTo>
                <a:close/>
              </a:path>
              <a:path w="34289" h="1932304">
                <a:moveTo>
                  <a:pt x="33896" y="828192"/>
                </a:moveTo>
                <a:lnTo>
                  <a:pt x="19202" y="813485"/>
                </a:lnTo>
                <a:lnTo>
                  <a:pt x="14706" y="813485"/>
                </a:lnTo>
                <a:lnTo>
                  <a:pt x="0" y="828192"/>
                </a:lnTo>
                <a:lnTo>
                  <a:pt x="0" y="832675"/>
                </a:lnTo>
                <a:lnTo>
                  <a:pt x="14706" y="847382"/>
                </a:lnTo>
                <a:lnTo>
                  <a:pt x="19202" y="847382"/>
                </a:lnTo>
                <a:lnTo>
                  <a:pt x="33896" y="832675"/>
                </a:lnTo>
                <a:lnTo>
                  <a:pt x="33896" y="828192"/>
                </a:lnTo>
                <a:close/>
              </a:path>
              <a:path w="34289" h="1932304">
                <a:moveTo>
                  <a:pt x="33896" y="557022"/>
                </a:moveTo>
                <a:lnTo>
                  <a:pt x="19202" y="542328"/>
                </a:lnTo>
                <a:lnTo>
                  <a:pt x="14706" y="542328"/>
                </a:lnTo>
                <a:lnTo>
                  <a:pt x="0" y="557022"/>
                </a:lnTo>
                <a:lnTo>
                  <a:pt x="0" y="561517"/>
                </a:lnTo>
                <a:lnTo>
                  <a:pt x="14706" y="576224"/>
                </a:lnTo>
                <a:lnTo>
                  <a:pt x="19202" y="576224"/>
                </a:lnTo>
                <a:lnTo>
                  <a:pt x="33896" y="561517"/>
                </a:lnTo>
                <a:lnTo>
                  <a:pt x="33896" y="557022"/>
                </a:lnTo>
                <a:close/>
              </a:path>
              <a:path w="34289" h="1932304">
                <a:moveTo>
                  <a:pt x="33896" y="421449"/>
                </a:moveTo>
                <a:lnTo>
                  <a:pt x="19202" y="406742"/>
                </a:lnTo>
                <a:lnTo>
                  <a:pt x="14706" y="406742"/>
                </a:lnTo>
                <a:lnTo>
                  <a:pt x="0" y="421449"/>
                </a:lnTo>
                <a:lnTo>
                  <a:pt x="0" y="425932"/>
                </a:lnTo>
                <a:lnTo>
                  <a:pt x="14706" y="440639"/>
                </a:lnTo>
                <a:lnTo>
                  <a:pt x="19202" y="440639"/>
                </a:lnTo>
                <a:lnTo>
                  <a:pt x="33896" y="425932"/>
                </a:lnTo>
                <a:lnTo>
                  <a:pt x="33896" y="421449"/>
                </a:lnTo>
                <a:close/>
              </a:path>
              <a:path w="34289" h="1932304">
                <a:moveTo>
                  <a:pt x="33896" y="14706"/>
                </a:moveTo>
                <a:lnTo>
                  <a:pt x="19202" y="0"/>
                </a:lnTo>
                <a:lnTo>
                  <a:pt x="14706" y="0"/>
                </a:lnTo>
                <a:lnTo>
                  <a:pt x="0" y="14706"/>
                </a:lnTo>
                <a:lnTo>
                  <a:pt x="0" y="19189"/>
                </a:lnTo>
                <a:lnTo>
                  <a:pt x="14706" y="33896"/>
                </a:lnTo>
                <a:lnTo>
                  <a:pt x="19202" y="33896"/>
                </a:lnTo>
                <a:lnTo>
                  <a:pt x="33896" y="19189"/>
                </a:lnTo>
                <a:lnTo>
                  <a:pt x="33896" y="14706"/>
                </a:lnTo>
                <a:close/>
              </a:path>
            </a:pathLst>
          </a:custGeom>
          <a:solidFill>
            <a:srgbClr val="291B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990"/>
            <a:ext cx="6806565" cy="171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60942"/>
            <a:ext cx="6806565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50768"/>
            <a:ext cx="2420112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owdhaman10@g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gowdhaman11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9944" y="1479527"/>
            <a:ext cx="2732405" cy="237490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200" b="1" dirty="0">
                <a:solidFill>
                  <a:srgbClr val="164B78"/>
                </a:solidFill>
                <a:latin typeface="Lato Black"/>
                <a:cs typeface="Lato Black"/>
              </a:rPr>
              <a:t>PROFESSIONAL</a:t>
            </a:r>
            <a:r>
              <a:rPr sz="1200" b="1" spc="-10" dirty="0">
                <a:solidFill>
                  <a:srgbClr val="164B78"/>
                </a:solidFill>
                <a:latin typeface="Lato Black"/>
                <a:cs typeface="Lato Black"/>
              </a:rPr>
              <a:t> </a:t>
            </a:r>
            <a:r>
              <a:rPr sz="1200" b="1" dirty="0">
                <a:solidFill>
                  <a:srgbClr val="164B78"/>
                </a:solidFill>
                <a:latin typeface="Lato Black"/>
                <a:cs typeface="Lato Black"/>
              </a:rPr>
              <a:t>SUMMARY</a:t>
            </a:r>
            <a:endParaRPr sz="1200">
              <a:latin typeface="Lato Black"/>
              <a:cs typeface="Lato Black"/>
            </a:endParaRPr>
          </a:p>
          <a:p>
            <a:pPr marL="203835" marR="77470">
              <a:lnSpc>
                <a:spcPct val="111200"/>
              </a:lnSpc>
              <a:spcBef>
                <a:spcPts val="355"/>
              </a:spcBef>
            </a:pP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I am a software developer with robust</a:t>
            </a:r>
            <a:r>
              <a:rPr sz="800" spc="-100" dirty="0">
                <a:solidFill>
                  <a:srgbClr val="291B25"/>
                </a:solidFill>
                <a:latin typeface="Lato"/>
                <a:cs typeface="Lato"/>
              </a:rPr>
              <a:t> </a:t>
            </a: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problem-solving  skills and proven experience in creating and designing  software in a test-driven</a:t>
            </a:r>
            <a:r>
              <a:rPr sz="800" spc="-15" dirty="0">
                <a:solidFill>
                  <a:srgbClr val="291B25"/>
                </a:solidFill>
                <a:latin typeface="Lato"/>
                <a:cs typeface="Lato"/>
              </a:rPr>
              <a:t> </a:t>
            </a: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environment.</a:t>
            </a:r>
            <a:endParaRPr sz="800">
              <a:latin typeface="Lato"/>
              <a:cs typeface="Lato"/>
            </a:endParaRPr>
          </a:p>
          <a:p>
            <a:pPr marL="203835" marR="76200">
              <a:lnSpc>
                <a:spcPct val="111200"/>
              </a:lnSpc>
            </a:pP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Experience in Java &amp; J2EE Application development.  Knowledge of Eclipse tool for the development of</a:t>
            </a:r>
            <a:r>
              <a:rPr sz="800" spc="-100" dirty="0">
                <a:solidFill>
                  <a:srgbClr val="291B25"/>
                </a:solidFill>
                <a:latin typeface="Lato"/>
                <a:cs typeface="Lato"/>
              </a:rPr>
              <a:t> </a:t>
            </a: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Java  Projects.</a:t>
            </a:r>
            <a:endParaRPr sz="800">
              <a:latin typeface="Lato"/>
              <a:cs typeface="Lato"/>
            </a:endParaRPr>
          </a:p>
          <a:p>
            <a:pPr marL="203835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Adaptive to learn new</a:t>
            </a:r>
            <a:r>
              <a:rPr sz="800" spc="-15" dirty="0">
                <a:solidFill>
                  <a:srgbClr val="291B25"/>
                </a:solidFill>
                <a:latin typeface="Lato"/>
                <a:cs typeface="Lato"/>
              </a:rPr>
              <a:t> </a:t>
            </a: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technologies.</a:t>
            </a:r>
            <a:endParaRPr sz="800">
              <a:latin typeface="Lato"/>
              <a:cs typeface="Lato"/>
            </a:endParaRPr>
          </a:p>
          <a:p>
            <a:pPr marL="203835" marR="284480">
              <a:lnSpc>
                <a:spcPct val="111200"/>
              </a:lnSpc>
            </a:pP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Hands on experience in Core Java, MYSQL,</a:t>
            </a:r>
            <a:r>
              <a:rPr sz="800" spc="-100" dirty="0">
                <a:solidFill>
                  <a:srgbClr val="291B25"/>
                </a:solidFill>
                <a:latin typeface="Lato"/>
                <a:cs typeface="Lato"/>
              </a:rPr>
              <a:t> </a:t>
            </a: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JDBC,  Spring Boot and tomcat</a:t>
            </a:r>
            <a:r>
              <a:rPr sz="800" spc="-15" dirty="0">
                <a:solidFill>
                  <a:srgbClr val="291B25"/>
                </a:solidFill>
                <a:latin typeface="Lato"/>
                <a:cs typeface="Lato"/>
              </a:rPr>
              <a:t> </a:t>
            </a: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server.</a:t>
            </a:r>
            <a:endParaRPr sz="800">
              <a:latin typeface="Lato"/>
              <a:cs typeface="Lato"/>
            </a:endParaRPr>
          </a:p>
          <a:p>
            <a:pPr marL="203835" marR="161925">
              <a:lnSpc>
                <a:spcPct val="111200"/>
              </a:lnSpc>
            </a:pP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Easily mingle with any environment and</a:t>
            </a:r>
            <a:r>
              <a:rPr sz="800" spc="-100" dirty="0">
                <a:solidFill>
                  <a:srgbClr val="291B25"/>
                </a:solidFill>
                <a:latin typeface="Lato"/>
                <a:cs typeface="Lato"/>
              </a:rPr>
              <a:t> </a:t>
            </a: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hardworking  nature.</a:t>
            </a:r>
            <a:endParaRPr sz="800">
              <a:latin typeface="Lato"/>
              <a:cs typeface="Lato"/>
            </a:endParaRPr>
          </a:p>
          <a:p>
            <a:pPr marL="203835" marR="141605">
              <a:lnSpc>
                <a:spcPct val="111200"/>
              </a:lnSpc>
            </a:pP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Strong analytical, debugging skills with ability to</a:t>
            </a:r>
            <a:r>
              <a:rPr sz="800" spc="-100" dirty="0">
                <a:solidFill>
                  <a:srgbClr val="291B25"/>
                </a:solidFill>
                <a:latin typeface="Lato"/>
                <a:cs typeface="Lato"/>
              </a:rPr>
              <a:t> </a:t>
            </a: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learn  and use new tools and</a:t>
            </a:r>
            <a:r>
              <a:rPr sz="800" spc="-15" dirty="0">
                <a:solidFill>
                  <a:srgbClr val="291B25"/>
                </a:solidFill>
                <a:latin typeface="Lato"/>
                <a:cs typeface="Lato"/>
              </a:rPr>
              <a:t> </a:t>
            </a: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techniques.</a:t>
            </a:r>
            <a:endParaRPr sz="800">
              <a:latin typeface="Lato"/>
              <a:cs typeface="Lato"/>
            </a:endParaRPr>
          </a:p>
          <a:p>
            <a:pPr marL="203835" marR="5080">
              <a:lnSpc>
                <a:spcPct val="111200"/>
              </a:lnSpc>
            </a:pP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Good Team player and also have to work</a:t>
            </a:r>
            <a:r>
              <a:rPr sz="800" spc="-100" dirty="0">
                <a:solidFill>
                  <a:srgbClr val="291B25"/>
                </a:solidFill>
                <a:latin typeface="Lato"/>
                <a:cs typeface="Lato"/>
              </a:rPr>
              <a:t> </a:t>
            </a: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independently.  Adaptive to learn new</a:t>
            </a:r>
            <a:r>
              <a:rPr sz="800" spc="-15" dirty="0">
                <a:solidFill>
                  <a:srgbClr val="291B25"/>
                </a:solidFill>
                <a:latin typeface="Lato"/>
                <a:cs typeface="Lato"/>
              </a:rPr>
              <a:t> </a:t>
            </a: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technologies.</a:t>
            </a:r>
            <a:endParaRPr sz="800">
              <a:latin typeface="Lato"/>
              <a:cs typeface="La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81112" y="90197"/>
            <a:ext cx="1140460" cy="1177290"/>
            <a:chOff x="681112" y="90197"/>
            <a:chExt cx="1140460" cy="1177290"/>
          </a:xfrm>
        </p:grpSpPr>
        <p:sp>
          <p:nvSpPr>
            <p:cNvPr id="4" name="object 4"/>
            <p:cNvSpPr/>
            <p:nvPr/>
          </p:nvSpPr>
          <p:spPr>
            <a:xfrm>
              <a:off x="694556" y="103653"/>
              <a:ext cx="1112940" cy="11507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1112" y="90197"/>
              <a:ext cx="1140460" cy="1177290"/>
            </a:xfrm>
            <a:custGeom>
              <a:avLst/>
              <a:gdLst/>
              <a:ahLst/>
              <a:cxnLst/>
              <a:rect l="l" t="t" r="r" b="b"/>
              <a:pathLst>
                <a:path w="1140460" h="1177290">
                  <a:moveTo>
                    <a:pt x="937086" y="1176796"/>
                  </a:moveTo>
                  <a:lnTo>
                    <a:pt x="203198" y="1176796"/>
                  </a:lnTo>
                  <a:lnTo>
                    <a:pt x="156683" y="1171420"/>
                  </a:lnTo>
                  <a:lnTo>
                    <a:pt x="113937" y="1156109"/>
                  </a:lnTo>
                  <a:lnTo>
                    <a:pt x="76194" y="1132093"/>
                  </a:lnTo>
                  <a:lnTo>
                    <a:pt x="44691" y="1100599"/>
                  </a:lnTo>
                  <a:lnTo>
                    <a:pt x="20696" y="1062936"/>
                  </a:lnTo>
                  <a:lnTo>
                    <a:pt x="5397" y="1020279"/>
                  </a:lnTo>
                  <a:lnTo>
                    <a:pt x="0" y="973751"/>
                  </a:lnTo>
                  <a:lnTo>
                    <a:pt x="0" y="203045"/>
                  </a:lnTo>
                  <a:lnTo>
                    <a:pt x="5379" y="156566"/>
                  </a:lnTo>
                  <a:lnTo>
                    <a:pt x="20696" y="113859"/>
                  </a:lnTo>
                  <a:lnTo>
                    <a:pt x="44718" y="76154"/>
                  </a:lnTo>
                  <a:lnTo>
                    <a:pt x="76212" y="44684"/>
                  </a:lnTo>
                  <a:lnTo>
                    <a:pt x="113945" y="20681"/>
                  </a:lnTo>
                  <a:lnTo>
                    <a:pt x="156685" y="5375"/>
                  </a:lnTo>
                  <a:lnTo>
                    <a:pt x="203198" y="0"/>
                  </a:lnTo>
                  <a:lnTo>
                    <a:pt x="937086" y="0"/>
                  </a:lnTo>
                  <a:lnTo>
                    <a:pt x="983600" y="5375"/>
                  </a:lnTo>
                  <a:lnTo>
                    <a:pt x="1026340" y="20681"/>
                  </a:lnTo>
                  <a:lnTo>
                    <a:pt x="1036101" y="26890"/>
                  </a:lnTo>
                  <a:lnTo>
                    <a:pt x="203198" y="26890"/>
                  </a:lnTo>
                  <a:lnTo>
                    <a:pt x="156407" y="33197"/>
                  </a:lnTo>
                  <a:lnTo>
                    <a:pt x="114315" y="50987"/>
                  </a:lnTo>
                  <a:lnTo>
                    <a:pt x="78622" y="78563"/>
                  </a:lnTo>
                  <a:lnTo>
                    <a:pt x="51025" y="114229"/>
                  </a:lnTo>
                  <a:lnTo>
                    <a:pt x="33222" y="156288"/>
                  </a:lnTo>
                  <a:lnTo>
                    <a:pt x="26910" y="203045"/>
                  </a:lnTo>
                  <a:lnTo>
                    <a:pt x="26941" y="973751"/>
                  </a:lnTo>
                  <a:lnTo>
                    <a:pt x="33222" y="1020279"/>
                  </a:lnTo>
                  <a:lnTo>
                    <a:pt x="51025" y="1062339"/>
                  </a:lnTo>
                  <a:lnTo>
                    <a:pt x="78622" y="1098005"/>
                  </a:lnTo>
                  <a:lnTo>
                    <a:pt x="114315" y="1125581"/>
                  </a:lnTo>
                  <a:lnTo>
                    <a:pt x="156407" y="1143371"/>
                  </a:lnTo>
                  <a:lnTo>
                    <a:pt x="203198" y="1149677"/>
                  </a:lnTo>
                  <a:lnTo>
                    <a:pt x="1036445" y="1149677"/>
                  </a:lnTo>
                  <a:lnTo>
                    <a:pt x="1026325" y="1156115"/>
                  </a:lnTo>
                  <a:lnTo>
                    <a:pt x="983594" y="1171420"/>
                  </a:lnTo>
                  <a:lnTo>
                    <a:pt x="937086" y="1176796"/>
                  </a:lnTo>
                  <a:close/>
                </a:path>
                <a:path w="1140460" h="1177290">
                  <a:moveTo>
                    <a:pt x="1036445" y="1149677"/>
                  </a:moveTo>
                  <a:lnTo>
                    <a:pt x="937086" y="1149677"/>
                  </a:lnTo>
                  <a:lnTo>
                    <a:pt x="983878" y="1143371"/>
                  </a:lnTo>
                  <a:lnTo>
                    <a:pt x="1025970" y="1125581"/>
                  </a:lnTo>
                  <a:lnTo>
                    <a:pt x="1061663" y="1098005"/>
                  </a:lnTo>
                  <a:lnTo>
                    <a:pt x="1089260" y="1062339"/>
                  </a:lnTo>
                  <a:lnTo>
                    <a:pt x="1107063" y="1020279"/>
                  </a:lnTo>
                  <a:lnTo>
                    <a:pt x="1113344" y="973751"/>
                  </a:lnTo>
                  <a:lnTo>
                    <a:pt x="1113375" y="203045"/>
                  </a:lnTo>
                  <a:lnTo>
                    <a:pt x="1107063" y="156288"/>
                  </a:lnTo>
                  <a:lnTo>
                    <a:pt x="1089260" y="114229"/>
                  </a:lnTo>
                  <a:lnTo>
                    <a:pt x="1061663" y="78563"/>
                  </a:lnTo>
                  <a:lnTo>
                    <a:pt x="1025970" y="50987"/>
                  </a:lnTo>
                  <a:lnTo>
                    <a:pt x="983878" y="33197"/>
                  </a:lnTo>
                  <a:lnTo>
                    <a:pt x="937086" y="26890"/>
                  </a:lnTo>
                  <a:lnTo>
                    <a:pt x="1036101" y="26890"/>
                  </a:lnTo>
                  <a:lnTo>
                    <a:pt x="1095567" y="76154"/>
                  </a:lnTo>
                  <a:lnTo>
                    <a:pt x="1119589" y="113859"/>
                  </a:lnTo>
                  <a:lnTo>
                    <a:pt x="1134906" y="156566"/>
                  </a:lnTo>
                  <a:lnTo>
                    <a:pt x="1140285" y="203045"/>
                  </a:lnTo>
                  <a:lnTo>
                    <a:pt x="1140259" y="973751"/>
                  </a:lnTo>
                  <a:lnTo>
                    <a:pt x="1134906" y="1020086"/>
                  </a:lnTo>
                  <a:lnTo>
                    <a:pt x="1119589" y="1062853"/>
                  </a:lnTo>
                  <a:lnTo>
                    <a:pt x="1095567" y="1100599"/>
                  </a:lnTo>
                  <a:lnTo>
                    <a:pt x="1064045" y="1132111"/>
                  </a:lnTo>
                  <a:lnTo>
                    <a:pt x="1036445" y="1149677"/>
                  </a:lnTo>
                  <a:close/>
                </a:path>
              </a:pathLst>
            </a:custGeom>
            <a:solidFill>
              <a:srgbClr val="61A6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240574" y="123415"/>
            <a:ext cx="5252720" cy="1125220"/>
          </a:xfrm>
          <a:custGeom>
            <a:avLst/>
            <a:gdLst/>
            <a:ahLst/>
            <a:cxnLst/>
            <a:rect l="l" t="t" r="r" b="b"/>
            <a:pathLst>
              <a:path w="5252720" h="1125220">
                <a:moveTo>
                  <a:pt x="5113663" y="1124894"/>
                </a:moveTo>
                <a:lnTo>
                  <a:pt x="138542" y="1124894"/>
                </a:lnTo>
                <a:lnTo>
                  <a:pt x="94819" y="1117790"/>
                </a:lnTo>
                <a:lnTo>
                  <a:pt x="56796" y="1098023"/>
                </a:lnTo>
                <a:lnTo>
                  <a:pt x="26781" y="1067906"/>
                </a:lnTo>
                <a:lnTo>
                  <a:pt x="7079" y="1029755"/>
                </a:lnTo>
                <a:lnTo>
                  <a:pt x="0" y="985885"/>
                </a:lnTo>
                <a:lnTo>
                  <a:pt x="0" y="139008"/>
                </a:lnTo>
                <a:lnTo>
                  <a:pt x="7079" y="95138"/>
                </a:lnTo>
                <a:lnTo>
                  <a:pt x="26781" y="56987"/>
                </a:lnTo>
                <a:lnTo>
                  <a:pt x="56796" y="26871"/>
                </a:lnTo>
                <a:lnTo>
                  <a:pt x="94819" y="7103"/>
                </a:lnTo>
                <a:lnTo>
                  <a:pt x="138542" y="0"/>
                </a:lnTo>
                <a:lnTo>
                  <a:pt x="5113663" y="0"/>
                </a:lnTo>
                <a:lnTo>
                  <a:pt x="5157386" y="7103"/>
                </a:lnTo>
                <a:lnTo>
                  <a:pt x="5195408" y="26871"/>
                </a:lnTo>
                <a:lnTo>
                  <a:pt x="5225424" y="56987"/>
                </a:lnTo>
                <a:lnTo>
                  <a:pt x="5245125" y="95138"/>
                </a:lnTo>
                <a:lnTo>
                  <a:pt x="5252205" y="139008"/>
                </a:lnTo>
                <a:lnTo>
                  <a:pt x="5252205" y="985885"/>
                </a:lnTo>
                <a:lnTo>
                  <a:pt x="5245125" y="1029755"/>
                </a:lnTo>
                <a:lnTo>
                  <a:pt x="5225424" y="1067906"/>
                </a:lnTo>
                <a:lnTo>
                  <a:pt x="5195408" y="1098023"/>
                </a:lnTo>
                <a:lnTo>
                  <a:pt x="5157386" y="1117790"/>
                </a:lnTo>
                <a:lnTo>
                  <a:pt x="5113663" y="1124894"/>
                </a:lnTo>
                <a:close/>
              </a:path>
            </a:pathLst>
          </a:custGeom>
          <a:solidFill>
            <a:srgbClr val="F5F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80775" y="169700"/>
            <a:ext cx="1332230" cy="38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b="1" spc="-15" dirty="0">
                <a:solidFill>
                  <a:srgbClr val="291B25"/>
                </a:solidFill>
                <a:latin typeface="Arial"/>
                <a:cs typeface="Arial"/>
              </a:rPr>
              <a:t>V </a:t>
            </a:r>
            <a:r>
              <a:rPr sz="1200" b="1" spc="50" dirty="0">
                <a:solidFill>
                  <a:srgbClr val="291B25"/>
                </a:solidFill>
                <a:latin typeface="Arial"/>
                <a:cs typeface="Arial"/>
              </a:rPr>
              <a:t>M</a:t>
            </a:r>
            <a:r>
              <a:rPr sz="1200" b="1" spc="-130" dirty="0">
                <a:solidFill>
                  <a:srgbClr val="291B25"/>
                </a:solidFill>
                <a:latin typeface="Arial"/>
                <a:cs typeface="Arial"/>
              </a:rPr>
              <a:t> </a:t>
            </a:r>
            <a:r>
              <a:rPr sz="1200" b="1" spc="-55" dirty="0">
                <a:solidFill>
                  <a:srgbClr val="291B25"/>
                </a:solidFill>
                <a:latin typeface="Arial"/>
                <a:cs typeface="Arial"/>
              </a:rPr>
              <a:t>GOWDHAMAN</a:t>
            </a:r>
            <a:endParaRPr sz="1200">
              <a:latin typeface="Arial"/>
              <a:cs typeface="Arial"/>
            </a:endParaRPr>
          </a:p>
          <a:p>
            <a:pPr marL="121285">
              <a:lnSpc>
                <a:spcPts val="1430"/>
              </a:lnSpc>
            </a:pPr>
            <a:r>
              <a:rPr sz="1200" spc="5" dirty="0">
                <a:solidFill>
                  <a:srgbClr val="164B78"/>
                </a:solidFill>
                <a:latin typeface="Arial"/>
                <a:cs typeface="Arial"/>
              </a:rPr>
              <a:t>Java</a:t>
            </a:r>
            <a:r>
              <a:rPr sz="1200" spc="-50" dirty="0">
                <a:solidFill>
                  <a:srgbClr val="164B78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164B78"/>
                </a:solidFill>
                <a:latin typeface="Arial"/>
                <a:cs typeface="Arial"/>
              </a:rPr>
              <a:t>Developer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2485" y="632103"/>
            <a:ext cx="33337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291B25"/>
                </a:solidFill>
                <a:latin typeface="Lato"/>
                <a:cs typeface="Lato"/>
              </a:rPr>
              <a:t>Ema</a:t>
            </a:r>
            <a:r>
              <a:rPr sz="1000" b="1" dirty="0">
                <a:solidFill>
                  <a:srgbClr val="291B25"/>
                </a:solidFill>
                <a:latin typeface="Lato"/>
                <a:cs typeface="Lato"/>
              </a:rPr>
              <a:t>il</a:t>
            </a:r>
            <a:endParaRPr sz="1000">
              <a:latin typeface="Lato"/>
              <a:cs typeface="La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78869" y="625475"/>
            <a:ext cx="158301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291B25"/>
                </a:solidFill>
                <a:latin typeface="Lato"/>
                <a:cs typeface="Lato"/>
                <a:hlinkClick r:id="rId3"/>
              </a:rPr>
              <a:t>gowdhaman10@gmail.c</a:t>
            </a:r>
            <a:r>
              <a:rPr lang="en-IN" sz="1000" spc="-5" dirty="0">
                <a:solidFill>
                  <a:srgbClr val="291B25"/>
                </a:solidFill>
                <a:latin typeface="Lato"/>
                <a:cs typeface="Lato"/>
                <a:hlinkClick r:id="rId3"/>
              </a:rPr>
              <a:t>o</a:t>
            </a:r>
            <a:r>
              <a:rPr sz="1000" spc="-5" dirty="0">
                <a:solidFill>
                  <a:srgbClr val="291B25"/>
                </a:solidFill>
                <a:latin typeface="Lato"/>
                <a:cs typeface="Lato"/>
                <a:hlinkClick r:id="rId3"/>
              </a:rPr>
              <a:t>m</a:t>
            </a:r>
            <a:endParaRPr sz="1000" dirty="0">
              <a:latin typeface="Lato"/>
              <a:cs typeface="La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2485" y="993334"/>
            <a:ext cx="59055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291B25"/>
                </a:solidFill>
                <a:latin typeface="Lato"/>
                <a:cs typeface="Lato"/>
              </a:rPr>
              <a:t>Phone</a:t>
            </a:r>
            <a:r>
              <a:rPr sz="1000" b="1" spc="-60" dirty="0">
                <a:solidFill>
                  <a:srgbClr val="291B25"/>
                </a:solidFill>
                <a:latin typeface="Lato"/>
                <a:cs typeface="Lato"/>
              </a:rPr>
              <a:t> </a:t>
            </a:r>
            <a:r>
              <a:rPr sz="1000" b="1" spc="-5" dirty="0">
                <a:solidFill>
                  <a:srgbClr val="291B25"/>
                </a:solidFill>
                <a:latin typeface="Lato"/>
                <a:cs typeface="Lato"/>
              </a:rPr>
              <a:t>No</a:t>
            </a:r>
            <a:endParaRPr sz="1000">
              <a:latin typeface="Lato"/>
              <a:cs typeface="La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72349" y="993334"/>
            <a:ext cx="103124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291B25"/>
                </a:solidFill>
                <a:latin typeface="Lato"/>
                <a:cs typeface="Lato"/>
              </a:rPr>
              <a:t>+91-7402788169</a:t>
            </a:r>
            <a:endParaRPr sz="1000" dirty="0">
              <a:latin typeface="Lato"/>
              <a:cs typeface="La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355634" y="1429439"/>
            <a:ext cx="4137660" cy="2555240"/>
            <a:chOff x="3355634" y="1429439"/>
            <a:chExt cx="4137660" cy="2555240"/>
          </a:xfrm>
        </p:grpSpPr>
        <p:sp>
          <p:nvSpPr>
            <p:cNvPr id="13" name="object 13"/>
            <p:cNvSpPr/>
            <p:nvPr/>
          </p:nvSpPr>
          <p:spPr>
            <a:xfrm>
              <a:off x="3355634" y="1429439"/>
              <a:ext cx="4137660" cy="2555240"/>
            </a:xfrm>
            <a:custGeom>
              <a:avLst/>
              <a:gdLst/>
              <a:ahLst/>
              <a:cxnLst/>
              <a:rect l="l" t="t" r="r" b="b"/>
              <a:pathLst>
                <a:path w="4137659" h="2555240">
                  <a:moveTo>
                    <a:pt x="4003501" y="2554839"/>
                  </a:moveTo>
                  <a:lnTo>
                    <a:pt x="133821" y="2554839"/>
                  </a:lnTo>
                  <a:lnTo>
                    <a:pt x="91588" y="2547991"/>
                  </a:lnTo>
                  <a:lnTo>
                    <a:pt x="54861" y="2528936"/>
                  </a:lnTo>
                  <a:lnTo>
                    <a:pt x="25868" y="2499904"/>
                  </a:lnTo>
                  <a:lnTo>
                    <a:pt x="6838" y="2463127"/>
                  </a:lnTo>
                  <a:lnTo>
                    <a:pt x="0" y="2420837"/>
                  </a:lnTo>
                  <a:lnTo>
                    <a:pt x="0" y="134002"/>
                  </a:lnTo>
                  <a:lnTo>
                    <a:pt x="6838" y="91712"/>
                  </a:lnTo>
                  <a:lnTo>
                    <a:pt x="25868" y="54935"/>
                  </a:lnTo>
                  <a:lnTo>
                    <a:pt x="54861" y="25903"/>
                  </a:lnTo>
                  <a:lnTo>
                    <a:pt x="91588" y="6847"/>
                  </a:lnTo>
                  <a:lnTo>
                    <a:pt x="133821" y="0"/>
                  </a:lnTo>
                  <a:lnTo>
                    <a:pt x="4003501" y="0"/>
                  </a:lnTo>
                  <a:lnTo>
                    <a:pt x="4045734" y="6847"/>
                  </a:lnTo>
                  <a:lnTo>
                    <a:pt x="4082461" y="25903"/>
                  </a:lnTo>
                  <a:lnTo>
                    <a:pt x="4111454" y="54935"/>
                  </a:lnTo>
                  <a:lnTo>
                    <a:pt x="4130484" y="91712"/>
                  </a:lnTo>
                  <a:lnTo>
                    <a:pt x="4137323" y="134002"/>
                  </a:lnTo>
                  <a:lnTo>
                    <a:pt x="4137323" y="2420837"/>
                  </a:lnTo>
                  <a:lnTo>
                    <a:pt x="4130484" y="2463127"/>
                  </a:lnTo>
                  <a:lnTo>
                    <a:pt x="4111454" y="2499904"/>
                  </a:lnTo>
                  <a:lnTo>
                    <a:pt x="4082461" y="2528936"/>
                  </a:lnTo>
                  <a:lnTo>
                    <a:pt x="4045734" y="2547991"/>
                  </a:lnTo>
                  <a:lnTo>
                    <a:pt x="4003501" y="2554839"/>
                  </a:lnTo>
                  <a:close/>
                </a:path>
              </a:pathLst>
            </a:custGeom>
            <a:solidFill>
              <a:srgbClr val="F5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40341" y="2587218"/>
              <a:ext cx="34290" cy="982980"/>
            </a:xfrm>
            <a:custGeom>
              <a:avLst/>
              <a:gdLst/>
              <a:ahLst/>
              <a:cxnLst/>
              <a:rect l="l" t="t" r="r" b="b"/>
              <a:pathLst>
                <a:path w="34289" h="982979">
                  <a:moveTo>
                    <a:pt x="33896" y="963764"/>
                  </a:moveTo>
                  <a:lnTo>
                    <a:pt x="19189" y="949071"/>
                  </a:lnTo>
                  <a:lnTo>
                    <a:pt x="14693" y="949071"/>
                  </a:lnTo>
                  <a:lnTo>
                    <a:pt x="0" y="963764"/>
                  </a:lnTo>
                  <a:lnTo>
                    <a:pt x="0" y="968260"/>
                  </a:lnTo>
                  <a:lnTo>
                    <a:pt x="14693" y="982954"/>
                  </a:lnTo>
                  <a:lnTo>
                    <a:pt x="19189" y="982954"/>
                  </a:lnTo>
                  <a:lnTo>
                    <a:pt x="33896" y="968260"/>
                  </a:lnTo>
                  <a:lnTo>
                    <a:pt x="33896" y="963764"/>
                  </a:lnTo>
                  <a:close/>
                </a:path>
                <a:path w="34289" h="982979">
                  <a:moveTo>
                    <a:pt x="33896" y="557022"/>
                  </a:moveTo>
                  <a:lnTo>
                    <a:pt x="19189" y="542328"/>
                  </a:lnTo>
                  <a:lnTo>
                    <a:pt x="14693" y="542328"/>
                  </a:lnTo>
                  <a:lnTo>
                    <a:pt x="0" y="557022"/>
                  </a:lnTo>
                  <a:lnTo>
                    <a:pt x="0" y="561517"/>
                  </a:lnTo>
                  <a:lnTo>
                    <a:pt x="14693" y="576224"/>
                  </a:lnTo>
                  <a:lnTo>
                    <a:pt x="19189" y="576224"/>
                  </a:lnTo>
                  <a:lnTo>
                    <a:pt x="33896" y="561517"/>
                  </a:lnTo>
                  <a:lnTo>
                    <a:pt x="33896" y="557022"/>
                  </a:lnTo>
                  <a:close/>
                </a:path>
                <a:path w="34289" h="982979">
                  <a:moveTo>
                    <a:pt x="33896" y="421436"/>
                  </a:moveTo>
                  <a:lnTo>
                    <a:pt x="19189" y="406742"/>
                  </a:lnTo>
                  <a:lnTo>
                    <a:pt x="14693" y="406742"/>
                  </a:lnTo>
                  <a:lnTo>
                    <a:pt x="0" y="421436"/>
                  </a:lnTo>
                  <a:lnTo>
                    <a:pt x="0" y="425932"/>
                  </a:lnTo>
                  <a:lnTo>
                    <a:pt x="14693" y="440639"/>
                  </a:lnTo>
                  <a:lnTo>
                    <a:pt x="19189" y="440639"/>
                  </a:lnTo>
                  <a:lnTo>
                    <a:pt x="33896" y="425932"/>
                  </a:lnTo>
                  <a:lnTo>
                    <a:pt x="33896" y="421436"/>
                  </a:lnTo>
                  <a:close/>
                </a:path>
                <a:path w="34289" h="982979">
                  <a:moveTo>
                    <a:pt x="33896" y="14693"/>
                  </a:moveTo>
                  <a:lnTo>
                    <a:pt x="19189" y="0"/>
                  </a:lnTo>
                  <a:lnTo>
                    <a:pt x="14693" y="0"/>
                  </a:lnTo>
                  <a:lnTo>
                    <a:pt x="0" y="14693"/>
                  </a:lnTo>
                  <a:lnTo>
                    <a:pt x="0" y="19189"/>
                  </a:lnTo>
                  <a:lnTo>
                    <a:pt x="14693" y="33896"/>
                  </a:lnTo>
                  <a:lnTo>
                    <a:pt x="19189" y="33896"/>
                  </a:lnTo>
                  <a:lnTo>
                    <a:pt x="33896" y="19189"/>
                  </a:lnTo>
                  <a:lnTo>
                    <a:pt x="33896" y="14693"/>
                  </a:lnTo>
                  <a:close/>
                </a:path>
              </a:pathLst>
            </a:custGeom>
            <a:solidFill>
              <a:srgbClr val="291B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565499" y="1464394"/>
            <a:ext cx="1597660" cy="229171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200" b="1" dirty="0">
                <a:solidFill>
                  <a:srgbClr val="164B78"/>
                </a:solidFill>
                <a:latin typeface="Lato Black"/>
                <a:cs typeface="Lato Black"/>
              </a:rPr>
              <a:t>CAREER</a:t>
            </a:r>
            <a:r>
              <a:rPr sz="1200" b="1" spc="-25" dirty="0">
                <a:solidFill>
                  <a:srgbClr val="164B78"/>
                </a:solidFill>
                <a:latin typeface="Lato Black"/>
                <a:cs typeface="Lato Black"/>
              </a:rPr>
              <a:t> </a:t>
            </a:r>
            <a:r>
              <a:rPr sz="1200" b="1" dirty="0">
                <a:solidFill>
                  <a:srgbClr val="164B78"/>
                </a:solidFill>
                <a:latin typeface="Lato Black"/>
                <a:cs typeface="Lato Black"/>
              </a:rPr>
              <a:t>SUMMARY</a:t>
            </a:r>
            <a:endParaRPr sz="1200">
              <a:latin typeface="Lato Black"/>
              <a:cs typeface="Lato Black"/>
            </a:endParaRP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sz="1200" b="1" dirty="0">
                <a:solidFill>
                  <a:srgbClr val="291B25"/>
                </a:solidFill>
                <a:latin typeface="Lato"/>
                <a:cs typeface="Lato"/>
              </a:rPr>
              <a:t>Software</a:t>
            </a:r>
            <a:r>
              <a:rPr sz="1200" b="1" spc="-10" dirty="0">
                <a:solidFill>
                  <a:srgbClr val="291B25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291B25"/>
                </a:solidFill>
                <a:latin typeface="Lato"/>
                <a:cs typeface="Lato"/>
              </a:rPr>
              <a:t>Engineer</a:t>
            </a:r>
            <a:endParaRPr sz="1200">
              <a:latin typeface="Lato"/>
              <a:cs typeface="Lato"/>
            </a:endParaRPr>
          </a:p>
          <a:p>
            <a:pPr marL="34290" marR="5080">
              <a:lnSpc>
                <a:spcPct val="111200"/>
              </a:lnSpc>
              <a:spcBef>
                <a:spcPts val="635"/>
              </a:spcBef>
            </a:pPr>
            <a:r>
              <a:rPr sz="900" dirty="0">
                <a:solidFill>
                  <a:srgbClr val="291B25"/>
                </a:solidFill>
                <a:latin typeface="Lato"/>
                <a:cs typeface="Lato"/>
              </a:rPr>
              <a:t>Openappware solutions pvt</a:t>
            </a:r>
            <a:r>
              <a:rPr sz="900" spc="-100" dirty="0">
                <a:solidFill>
                  <a:srgbClr val="291B25"/>
                </a:solidFill>
                <a:latin typeface="Lato"/>
                <a:cs typeface="Lato"/>
              </a:rPr>
              <a:t> </a:t>
            </a:r>
            <a:r>
              <a:rPr sz="900" dirty="0">
                <a:solidFill>
                  <a:srgbClr val="291B25"/>
                </a:solidFill>
                <a:latin typeface="Lato"/>
                <a:cs typeface="Lato"/>
              </a:rPr>
              <a:t>ltd  Nov 2019 to Jul</a:t>
            </a:r>
            <a:r>
              <a:rPr sz="900" spc="-25" dirty="0">
                <a:solidFill>
                  <a:srgbClr val="291B25"/>
                </a:solidFill>
                <a:latin typeface="Lato"/>
                <a:cs typeface="Lato"/>
              </a:rPr>
              <a:t> </a:t>
            </a:r>
            <a:r>
              <a:rPr sz="900" dirty="0">
                <a:solidFill>
                  <a:srgbClr val="291B25"/>
                </a:solidFill>
                <a:latin typeface="Lato"/>
                <a:cs typeface="Lato"/>
              </a:rPr>
              <a:t>2022</a:t>
            </a:r>
            <a:endParaRPr sz="900">
              <a:latin typeface="Lato"/>
              <a:cs typeface="Lato"/>
            </a:endParaRPr>
          </a:p>
          <a:p>
            <a:pPr marL="98425" marR="37465">
              <a:lnSpc>
                <a:spcPct val="111200"/>
              </a:lnSpc>
              <a:spcBef>
                <a:spcPts val="725"/>
              </a:spcBef>
            </a:pP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Designs and creates software  solutions to solve pain points</a:t>
            </a:r>
            <a:r>
              <a:rPr sz="800" spc="-100" dirty="0">
                <a:solidFill>
                  <a:srgbClr val="291B25"/>
                </a:solidFill>
                <a:latin typeface="Lato"/>
                <a:cs typeface="Lato"/>
              </a:rPr>
              <a:t> </a:t>
            </a: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for  various</a:t>
            </a:r>
            <a:r>
              <a:rPr sz="800" spc="-5" dirty="0">
                <a:solidFill>
                  <a:srgbClr val="291B25"/>
                </a:solidFill>
                <a:latin typeface="Lato"/>
                <a:cs typeface="Lato"/>
              </a:rPr>
              <a:t> </a:t>
            </a: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clients</a:t>
            </a:r>
            <a:endParaRPr sz="800">
              <a:latin typeface="Lato"/>
              <a:cs typeface="Lato"/>
            </a:endParaRPr>
          </a:p>
          <a:p>
            <a:pPr marL="98425" marR="205104">
              <a:lnSpc>
                <a:spcPct val="111200"/>
              </a:lnSpc>
            </a:pP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Modifies code to fix errors  Developed and</a:t>
            </a:r>
            <a:r>
              <a:rPr sz="800" spc="-100" dirty="0">
                <a:solidFill>
                  <a:srgbClr val="291B25"/>
                </a:solidFill>
                <a:latin typeface="Lato"/>
                <a:cs typeface="Lato"/>
              </a:rPr>
              <a:t> </a:t>
            </a: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implemented  software solutions based on  client</a:t>
            </a:r>
            <a:r>
              <a:rPr sz="800" spc="-10" dirty="0">
                <a:solidFill>
                  <a:srgbClr val="291B25"/>
                </a:solidFill>
                <a:latin typeface="Lato"/>
                <a:cs typeface="Lato"/>
              </a:rPr>
              <a:t> </a:t>
            </a: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requirements</a:t>
            </a:r>
            <a:endParaRPr sz="800">
              <a:latin typeface="Lato"/>
              <a:cs typeface="Lato"/>
            </a:endParaRPr>
          </a:p>
          <a:p>
            <a:pPr marL="98425" marR="230504">
              <a:lnSpc>
                <a:spcPct val="111200"/>
              </a:lnSpc>
            </a:pP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Tested and refined</a:t>
            </a:r>
            <a:r>
              <a:rPr sz="800" spc="-100" dirty="0">
                <a:solidFill>
                  <a:srgbClr val="291B25"/>
                </a:solidFill>
                <a:latin typeface="Lato"/>
                <a:cs typeface="Lato"/>
              </a:rPr>
              <a:t> </a:t>
            </a: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software  prior to</a:t>
            </a:r>
            <a:r>
              <a:rPr sz="800" spc="-10" dirty="0">
                <a:solidFill>
                  <a:srgbClr val="291B25"/>
                </a:solidFill>
                <a:latin typeface="Lato"/>
                <a:cs typeface="Lato"/>
              </a:rPr>
              <a:t> </a:t>
            </a: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rollout</a:t>
            </a:r>
            <a:endParaRPr sz="800">
              <a:latin typeface="Lato"/>
              <a:cs typeface="La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16971" y="2645692"/>
            <a:ext cx="700405" cy="43243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VCS</a:t>
            </a:r>
            <a:endParaRPr sz="800">
              <a:latin typeface="Lato"/>
              <a:cs typeface="Lato"/>
            </a:endParaRPr>
          </a:p>
          <a:p>
            <a:pPr marL="12700" marR="5080">
              <a:lnSpc>
                <a:spcPct val="111200"/>
              </a:lnSpc>
            </a:pP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Tools /</a:t>
            </a:r>
            <a:r>
              <a:rPr sz="800" spc="-100" dirty="0">
                <a:solidFill>
                  <a:srgbClr val="291B25"/>
                </a:solidFill>
                <a:latin typeface="Lato"/>
                <a:cs typeface="Lato"/>
              </a:rPr>
              <a:t> </a:t>
            </a: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Servers  Database</a:t>
            </a:r>
            <a:endParaRPr sz="800">
              <a:latin typeface="Lato"/>
              <a:cs typeface="La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99569" y="2645692"/>
            <a:ext cx="801370" cy="43243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204"/>
              </a:spcBef>
            </a:pP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: Git,</a:t>
            </a:r>
            <a:r>
              <a:rPr sz="800" spc="-30" dirty="0">
                <a:solidFill>
                  <a:srgbClr val="291B25"/>
                </a:solidFill>
                <a:latin typeface="Lato"/>
                <a:cs typeface="Lato"/>
              </a:rPr>
              <a:t> </a:t>
            </a: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GitHub</a:t>
            </a:r>
            <a:endParaRPr sz="8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: Apache</a:t>
            </a:r>
            <a:r>
              <a:rPr sz="800" spc="-90" dirty="0">
                <a:solidFill>
                  <a:srgbClr val="291B25"/>
                </a:solidFill>
                <a:latin typeface="Lato"/>
                <a:cs typeface="Lato"/>
              </a:rPr>
              <a:t> </a:t>
            </a: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Tomcat</a:t>
            </a:r>
            <a:endParaRPr sz="800">
              <a:latin typeface="Lato"/>
              <a:cs typeface="Lato"/>
            </a:endParaRPr>
          </a:p>
          <a:p>
            <a:pPr marL="18415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:</a:t>
            </a:r>
            <a:r>
              <a:rPr sz="800" spc="190" dirty="0">
                <a:solidFill>
                  <a:srgbClr val="291B25"/>
                </a:solidFill>
                <a:latin typeface="Lato"/>
                <a:cs typeface="Lato"/>
              </a:rPr>
              <a:t> </a:t>
            </a: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MySQL</a:t>
            </a:r>
            <a:endParaRPr sz="800">
              <a:latin typeface="Lato"/>
              <a:cs typeface="La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16971" y="3052435"/>
            <a:ext cx="1887220" cy="297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200"/>
              </a:lnSpc>
              <a:spcBef>
                <a:spcPts val="100"/>
              </a:spcBef>
            </a:pP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Web Technologies : HTML5, JSON, CSS,  JavaScript</a:t>
            </a:r>
            <a:endParaRPr sz="800">
              <a:latin typeface="Lato"/>
              <a:cs typeface="La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16971" y="3323596"/>
            <a:ext cx="2063114" cy="432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200"/>
              </a:lnSpc>
              <a:spcBef>
                <a:spcPts val="100"/>
              </a:spcBef>
              <a:tabLst>
                <a:tab pos="912494" algn="l"/>
              </a:tabLst>
            </a:pP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Software	: Eclipse IDE (2022-23),  Visualstudiocode, Springtoolsuite 8.0,</a:t>
            </a:r>
            <a:r>
              <a:rPr sz="800" spc="-100" dirty="0">
                <a:solidFill>
                  <a:srgbClr val="291B25"/>
                </a:solidFill>
                <a:latin typeface="Lato"/>
                <a:cs typeface="Lato"/>
              </a:rPr>
              <a:t> </a:t>
            </a: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MySQL  Workbench,</a:t>
            </a:r>
            <a:r>
              <a:rPr sz="800" spc="-5" dirty="0">
                <a:solidFill>
                  <a:srgbClr val="291B25"/>
                </a:solidFill>
                <a:latin typeface="Lato"/>
                <a:cs typeface="Lato"/>
              </a:rPr>
              <a:t> </a:t>
            </a: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Postman</a:t>
            </a:r>
            <a:endParaRPr sz="800">
              <a:latin typeface="Lato"/>
              <a:cs typeface="La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16971" y="1464394"/>
            <a:ext cx="1901189" cy="116014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894"/>
              </a:spcBef>
            </a:pPr>
            <a:r>
              <a:rPr sz="1200" b="1" dirty="0">
                <a:solidFill>
                  <a:srgbClr val="164B78"/>
                </a:solidFill>
                <a:latin typeface="Lato Black"/>
                <a:cs typeface="Lato Black"/>
              </a:rPr>
              <a:t>PROFESSIONAL</a:t>
            </a:r>
            <a:r>
              <a:rPr sz="1200" b="1" spc="-15" dirty="0">
                <a:solidFill>
                  <a:srgbClr val="164B78"/>
                </a:solidFill>
                <a:latin typeface="Lato Black"/>
                <a:cs typeface="Lato Black"/>
              </a:rPr>
              <a:t> </a:t>
            </a:r>
            <a:r>
              <a:rPr sz="1200" b="1" spc="-5" dirty="0">
                <a:solidFill>
                  <a:srgbClr val="164B78"/>
                </a:solidFill>
                <a:latin typeface="Lato Black"/>
                <a:cs typeface="Lato Black"/>
              </a:rPr>
              <a:t>SKILLS</a:t>
            </a:r>
            <a:endParaRPr sz="1200">
              <a:latin typeface="Lato Black"/>
              <a:cs typeface="Lato Black"/>
            </a:endParaRPr>
          </a:p>
          <a:p>
            <a:pPr marL="26034">
              <a:lnSpc>
                <a:spcPct val="100000"/>
              </a:lnSpc>
              <a:spcBef>
                <a:spcPts val="795"/>
              </a:spcBef>
            </a:pPr>
            <a:r>
              <a:rPr sz="1200" b="1" dirty="0">
                <a:solidFill>
                  <a:srgbClr val="291B25"/>
                </a:solidFill>
                <a:latin typeface="Lato"/>
                <a:cs typeface="Lato"/>
              </a:rPr>
              <a:t>Competence /</a:t>
            </a:r>
            <a:r>
              <a:rPr sz="1200" b="1" spc="-15" dirty="0">
                <a:solidFill>
                  <a:srgbClr val="291B25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291B25"/>
                </a:solidFill>
                <a:latin typeface="Lato"/>
                <a:cs typeface="Lato"/>
              </a:rPr>
              <a:t>Skillset</a:t>
            </a:r>
            <a:endParaRPr sz="1200">
              <a:latin typeface="Lato"/>
              <a:cs typeface="Lato"/>
            </a:endParaRPr>
          </a:p>
          <a:p>
            <a:pPr marL="26034" marR="5080">
              <a:lnSpc>
                <a:spcPct val="111200"/>
              </a:lnSpc>
              <a:spcBef>
                <a:spcPts val="395"/>
              </a:spcBef>
            </a:pP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Java, J2EE, MySQL, Postman,</a:t>
            </a:r>
            <a:r>
              <a:rPr sz="800" spc="-100" dirty="0">
                <a:solidFill>
                  <a:srgbClr val="291B25"/>
                </a:solidFill>
                <a:latin typeface="Lato"/>
                <a:cs typeface="Lato"/>
              </a:rPr>
              <a:t> </a:t>
            </a: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SpringBoot,  Microservices</a:t>
            </a:r>
            <a:endParaRPr sz="8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200" b="1" dirty="0">
                <a:solidFill>
                  <a:srgbClr val="291B25"/>
                </a:solidFill>
                <a:latin typeface="Lato"/>
                <a:cs typeface="Lato"/>
              </a:rPr>
              <a:t>Tools /</a:t>
            </a:r>
            <a:r>
              <a:rPr sz="1200" b="1" spc="-15" dirty="0">
                <a:solidFill>
                  <a:srgbClr val="291B25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291B25"/>
                </a:solidFill>
                <a:latin typeface="Lato"/>
                <a:cs typeface="Lato"/>
              </a:rPr>
              <a:t>Technology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43369" y="4099498"/>
            <a:ext cx="2917190" cy="2226111"/>
            <a:chOff x="143369" y="4099499"/>
            <a:chExt cx="2917190" cy="2164080"/>
          </a:xfrm>
        </p:grpSpPr>
        <p:sp>
          <p:nvSpPr>
            <p:cNvPr id="22" name="object 22"/>
            <p:cNvSpPr/>
            <p:nvPr/>
          </p:nvSpPr>
          <p:spPr>
            <a:xfrm>
              <a:off x="143369" y="4099499"/>
              <a:ext cx="2917190" cy="2164080"/>
            </a:xfrm>
            <a:custGeom>
              <a:avLst/>
              <a:gdLst/>
              <a:ahLst/>
              <a:cxnLst/>
              <a:rect l="l" t="t" r="r" b="b"/>
              <a:pathLst>
                <a:path w="2917190" h="2164079">
                  <a:moveTo>
                    <a:pt x="2783389" y="2163986"/>
                  </a:moveTo>
                  <a:lnTo>
                    <a:pt x="133681" y="2163986"/>
                  </a:lnTo>
                  <a:lnTo>
                    <a:pt x="91492" y="2157153"/>
                  </a:lnTo>
                  <a:lnTo>
                    <a:pt x="54804" y="2138140"/>
                  </a:lnTo>
                  <a:lnTo>
                    <a:pt x="25841" y="2109173"/>
                  </a:lnTo>
                  <a:lnTo>
                    <a:pt x="6831" y="2072478"/>
                  </a:lnTo>
                  <a:lnTo>
                    <a:pt x="0" y="2030283"/>
                  </a:lnTo>
                  <a:lnTo>
                    <a:pt x="0" y="133703"/>
                  </a:lnTo>
                  <a:lnTo>
                    <a:pt x="6831" y="91507"/>
                  </a:lnTo>
                  <a:lnTo>
                    <a:pt x="25841" y="54812"/>
                  </a:lnTo>
                  <a:lnTo>
                    <a:pt x="54804" y="25845"/>
                  </a:lnTo>
                  <a:lnTo>
                    <a:pt x="91492" y="6832"/>
                  </a:lnTo>
                  <a:lnTo>
                    <a:pt x="133681" y="0"/>
                  </a:lnTo>
                  <a:lnTo>
                    <a:pt x="2783389" y="0"/>
                  </a:lnTo>
                  <a:lnTo>
                    <a:pt x="2825577" y="6832"/>
                  </a:lnTo>
                  <a:lnTo>
                    <a:pt x="2862266" y="25845"/>
                  </a:lnTo>
                  <a:lnTo>
                    <a:pt x="2891229" y="54812"/>
                  </a:lnTo>
                  <a:lnTo>
                    <a:pt x="2910239" y="91507"/>
                  </a:lnTo>
                  <a:lnTo>
                    <a:pt x="2917070" y="133703"/>
                  </a:lnTo>
                  <a:lnTo>
                    <a:pt x="2917070" y="2030283"/>
                  </a:lnTo>
                  <a:lnTo>
                    <a:pt x="2910239" y="2072478"/>
                  </a:lnTo>
                  <a:lnTo>
                    <a:pt x="2891229" y="2109173"/>
                  </a:lnTo>
                  <a:lnTo>
                    <a:pt x="2862266" y="2138140"/>
                  </a:lnTo>
                  <a:lnTo>
                    <a:pt x="2825577" y="2157153"/>
                  </a:lnTo>
                  <a:lnTo>
                    <a:pt x="2783389" y="2163986"/>
                  </a:lnTo>
                  <a:close/>
                </a:path>
              </a:pathLst>
            </a:custGeom>
            <a:solidFill>
              <a:srgbClr val="F5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8140" y="4620983"/>
              <a:ext cx="34290" cy="1254125"/>
            </a:xfrm>
            <a:custGeom>
              <a:avLst/>
              <a:gdLst/>
              <a:ahLst/>
              <a:cxnLst/>
              <a:rect l="l" t="t" r="r" b="b"/>
              <a:pathLst>
                <a:path w="34289" h="1254125">
                  <a:moveTo>
                    <a:pt x="33896" y="1234935"/>
                  </a:moveTo>
                  <a:lnTo>
                    <a:pt x="19189" y="1220228"/>
                  </a:lnTo>
                  <a:lnTo>
                    <a:pt x="14706" y="1220228"/>
                  </a:lnTo>
                  <a:lnTo>
                    <a:pt x="0" y="1234935"/>
                  </a:lnTo>
                  <a:lnTo>
                    <a:pt x="0" y="1239431"/>
                  </a:lnTo>
                  <a:lnTo>
                    <a:pt x="14706" y="1254125"/>
                  </a:lnTo>
                  <a:lnTo>
                    <a:pt x="19189" y="1254125"/>
                  </a:lnTo>
                  <a:lnTo>
                    <a:pt x="33896" y="1239431"/>
                  </a:lnTo>
                  <a:lnTo>
                    <a:pt x="33896" y="1234935"/>
                  </a:lnTo>
                  <a:close/>
                </a:path>
                <a:path w="34289" h="1254125">
                  <a:moveTo>
                    <a:pt x="33896" y="963777"/>
                  </a:moveTo>
                  <a:lnTo>
                    <a:pt x="19189" y="949071"/>
                  </a:lnTo>
                  <a:lnTo>
                    <a:pt x="14706" y="949071"/>
                  </a:lnTo>
                  <a:lnTo>
                    <a:pt x="0" y="963777"/>
                  </a:lnTo>
                  <a:lnTo>
                    <a:pt x="0" y="968260"/>
                  </a:lnTo>
                  <a:lnTo>
                    <a:pt x="14706" y="982967"/>
                  </a:lnTo>
                  <a:lnTo>
                    <a:pt x="19189" y="982967"/>
                  </a:lnTo>
                  <a:lnTo>
                    <a:pt x="33896" y="968260"/>
                  </a:lnTo>
                  <a:lnTo>
                    <a:pt x="33896" y="963777"/>
                  </a:lnTo>
                  <a:close/>
                </a:path>
                <a:path w="34289" h="1254125">
                  <a:moveTo>
                    <a:pt x="33896" y="692607"/>
                  </a:moveTo>
                  <a:lnTo>
                    <a:pt x="19189" y="677913"/>
                  </a:lnTo>
                  <a:lnTo>
                    <a:pt x="14706" y="677913"/>
                  </a:lnTo>
                  <a:lnTo>
                    <a:pt x="0" y="692607"/>
                  </a:lnTo>
                  <a:lnTo>
                    <a:pt x="0" y="697103"/>
                  </a:lnTo>
                  <a:lnTo>
                    <a:pt x="14706" y="711809"/>
                  </a:lnTo>
                  <a:lnTo>
                    <a:pt x="19189" y="711809"/>
                  </a:lnTo>
                  <a:lnTo>
                    <a:pt x="33896" y="697103"/>
                  </a:lnTo>
                  <a:lnTo>
                    <a:pt x="33896" y="692607"/>
                  </a:lnTo>
                  <a:close/>
                </a:path>
                <a:path w="34289" h="1254125">
                  <a:moveTo>
                    <a:pt x="33896" y="421449"/>
                  </a:moveTo>
                  <a:lnTo>
                    <a:pt x="19189" y="406742"/>
                  </a:lnTo>
                  <a:lnTo>
                    <a:pt x="14706" y="406742"/>
                  </a:lnTo>
                  <a:lnTo>
                    <a:pt x="0" y="421449"/>
                  </a:lnTo>
                  <a:lnTo>
                    <a:pt x="0" y="425945"/>
                  </a:lnTo>
                  <a:lnTo>
                    <a:pt x="14706" y="440639"/>
                  </a:lnTo>
                  <a:lnTo>
                    <a:pt x="19189" y="440639"/>
                  </a:lnTo>
                  <a:lnTo>
                    <a:pt x="33896" y="425945"/>
                  </a:lnTo>
                  <a:lnTo>
                    <a:pt x="33896" y="421449"/>
                  </a:lnTo>
                  <a:close/>
                </a:path>
                <a:path w="34289" h="1254125">
                  <a:moveTo>
                    <a:pt x="33896" y="14706"/>
                  </a:moveTo>
                  <a:lnTo>
                    <a:pt x="19189" y="0"/>
                  </a:lnTo>
                  <a:lnTo>
                    <a:pt x="14706" y="0"/>
                  </a:lnTo>
                  <a:lnTo>
                    <a:pt x="0" y="14706"/>
                  </a:lnTo>
                  <a:lnTo>
                    <a:pt x="0" y="19202"/>
                  </a:lnTo>
                  <a:lnTo>
                    <a:pt x="14706" y="33896"/>
                  </a:lnTo>
                  <a:lnTo>
                    <a:pt x="19189" y="33896"/>
                  </a:lnTo>
                  <a:lnTo>
                    <a:pt x="33896" y="19202"/>
                  </a:lnTo>
                  <a:lnTo>
                    <a:pt x="33896" y="14706"/>
                  </a:lnTo>
                  <a:close/>
                </a:path>
              </a:pathLst>
            </a:custGeom>
            <a:solidFill>
              <a:srgbClr val="291B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29928" y="4281010"/>
            <a:ext cx="2561590" cy="177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64B78"/>
                </a:solidFill>
                <a:latin typeface="Lato Black"/>
                <a:cs typeface="Lato Black"/>
              </a:rPr>
              <a:t>KEY</a:t>
            </a:r>
            <a:r>
              <a:rPr sz="1200" b="1" spc="-10" dirty="0">
                <a:solidFill>
                  <a:srgbClr val="164B78"/>
                </a:solidFill>
                <a:latin typeface="Lato Black"/>
                <a:cs typeface="Lato Black"/>
              </a:rPr>
              <a:t> </a:t>
            </a:r>
            <a:r>
              <a:rPr sz="1200" b="1" dirty="0">
                <a:solidFill>
                  <a:srgbClr val="164B78"/>
                </a:solidFill>
                <a:latin typeface="Lato Black"/>
                <a:cs typeface="Lato Black"/>
              </a:rPr>
              <a:t>HIGHLIGHTS</a:t>
            </a:r>
            <a:endParaRPr sz="1200" dirty="0">
              <a:latin typeface="Lato Black"/>
              <a:cs typeface="Lato Black"/>
            </a:endParaRPr>
          </a:p>
          <a:p>
            <a:pPr marL="108585" marR="203200">
              <a:lnSpc>
                <a:spcPct val="111200"/>
              </a:lnSpc>
              <a:spcBef>
                <a:spcPts val="630"/>
              </a:spcBef>
            </a:pP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Implements all the components of API including  Controllers, Service, DAO, Repositories along</a:t>
            </a:r>
            <a:r>
              <a:rPr sz="800" spc="-100" dirty="0">
                <a:solidFill>
                  <a:srgbClr val="291B25"/>
                </a:solidFill>
                <a:latin typeface="Lato"/>
                <a:cs typeface="Lato"/>
              </a:rPr>
              <a:t> </a:t>
            </a: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with  Exception</a:t>
            </a:r>
            <a:r>
              <a:rPr sz="800" spc="-5" dirty="0">
                <a:solidFill>
                  <a:srgbClr val="291B25"/>
                </a:solidFill>
                <a:latin typeface="Lato"/>
                <a:cs typeface="Lato"/>
              </a:rPr>
              <a:t> </a:t>
            </a: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Handling.</a:t>
            </a:r>
            <a:endParaRPr sz="800" dirty="0">
              <a:latin typeface="Lato"/>
              <a:cs typeface="Lato"/>
            </a:endParaRPr>
          </a:p>
          <a:p>
            <a:pPr marL="108585" marR="76200">
              <a:lnSpc>
                <a:spcPct val="111200"/>
              </a:lnSpc>
            </a:pP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Extensive knowledge of Database accesses with</a:t>
            </a:r>
            <a:r>
              <a:rPr sz="800" spc="-100" dirty="0">
                <a:solidFill>
                  <a:srgbClr val="291B25"/>
                </a:solidFill>
                <a:latin typeface="Lato"/>
                <a:cs typeface="Lato"/>
              </a:rPr>
              <a:t> </a:t>
            </a: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JPA,  Object relational</a:t>
            </a:r>
            <a:r>
              <a:rPr sz="800" spc="-5" dirty="0">
                <a:solidFill>
                  <a:srgbClr val="291B25"/>
                </a:solidFill>
                <a:latin typeface="Lato"/>
                <a:cs typeface="Lato"/>
              </a:rPr>
              <a:t> </a:t>
            </a: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mapping.</a:t>
            </a:r>
            <a:endParaRPr sz="800" dirty="0">
              <a:latin typeface="Lato"/>
              <a:cs typeface="Lato"/>
            </a:endParaRPr>
          </a:p>
          <a:p>
            <a:pPr marL="108585" marR="197485">
              <a:lnSpc>
                <a:spcPct val="111200"/>
              </a:lnSpc>
            </a:pP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Working experience in the areas of distributes  technologies like Core Java, J2EE, MySQL.  Involving in Backlog gromming, daily standup</a:t>
            </a:r>
            <a:r>
              <a:rPr sz="800" spc="-100" dirty="0">
                <a:solidFill>
                  <a:srgbClr val="291B25"/>
                </a:solidFill>
                <a:latin typeface="Lato"/>
                <a:cs typeface="Lato"/>
              </a:rPr>
              <a:t> </a:t>
            </a: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calls,  Demo/Review and Retrospective for</a:t>
            </a:r>
            <a:r>
              <a:rPr sz="800" spc="-35" dirty="0">
                <a:solidFill>
                  <a:srgbClr val="291B25"/>
                </a:solidFill>
                <a:latin typeface="Lato"/>
                <a:cs typeface="Lato"/>
              </a:rPr>
              <a:t> </a:t>
            </a: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analysis.</a:t>
            </a:r>
            <a:endParaRPr sz="800" dirty="0">
              <a:latin typeface="Lato"/>
              <a:cs typeface="Lato"/>
            </a:endParaRPr>
          </a:p>
          <a:p>
            <a:pPr marL="108585" marR="5080">
              <a:lnSpc>
                <a:spcPct val="111200"/>
              </a:lnSpc>
            </a:pP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Good in using of microservice tools and some</a:t>
            </a:r>
            <a:r>
              <a:rPr sz="800" spc="-100" dirty="0">
                <a:solidFill>
                  <a:srgbClr val="291B25"/>
                </a:solidFill>
                <a:latin typeface="Lato"/>
                <a:cs typeface="Lato"/>
              </a:rPr>
              <a:t> </a:t>
            </a: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essential  tools as Maven to communicate with</a:t>
            </a:r>
            <a:r>
              <a:rPr sz="800" spc="-30" dirty="0">
                <a:solidFill>
                  <a:srgbClr val="291B25"/>
                </a:solidFill>
                <a:latin typeface="Lato"/>
                <a:cs typeface="Lato"/>
              </a:rPr>
              <a:t> </a:t>
            </a:r>
            <a:r>
              <a:rPr sz="800" dirty="0">
                <a:solidFill>
                  <a:srgbClr val="291B25"/>
                </a:solidFill>
                <a:latin typeface="Lato"/>
                <a:cs typeface="Lato"/>
              </a:rPr>
              <a:t>servers.</a:t>
            </a:r>
            <a:endParaRPr sz="800" dirty="0">
              <a:latin typeface="Lato"/>
              <a:cs typeface="La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332805" y="4099499"/>
            <a:ext cx="4166235" cy="2164080"/>
          </a:xfrm>
          <a:custGeom>
            <a:avLst/>
            <a:gdLst/>
            <a:ahLst/>
            <a:cxnLst/>
            <a:rect l="l" t="t" r="r" b="b"/>
            <a:pathLst>
              <a:path w="4166234" h="2164079">
                <a:moveTo>
                  <a:pt x="4033984" y="2163993"/>
                </a:moveTo>
                <a:lnTo>
                  <a:pt x="131860" y="2163993"/>
                </a:lnTo>
                <a:lnTo>
                  <a:pt x="90246" y="2157258"/>
                </a:lnTo>
                <a:lnTo>
                  <a:pt x="54057" y="2138516"/>
                </a:lnTo>
                <a:lnTo>
                  <a:pt x="25489" y="2109962"/>
                </a:lnTo>
                <a:lnTo>
                  <a:pt x="6738" y="2073792"/>
                </a:lnTo>
                <a:lnTo>
                  <a:pt x="0" y="2032199"/>
                </a:lnTo>
                <a:lnTo>
                  <a:pt x="0" y="131794"/>
                </a:lnTo>
                <a:lnTo>
                  <a:pt x="6738" y="90201"/>
                </a:lnTo>
                <a:lnTo>
                  <a:pt x="25489" y="54030"/>
                </a:lnTo>
                <a:lnTo>
                  <a:pt x="54057" y="25476"/>
                </a:lnTo>
                <a:lnTo>
                  <a:pt x="90246" y="6734"/>
                </a:lnTo>
                <a:lnTo>
                  <a:pt x="131860" y="0"/>
                </a:lnTo>
                <a:lnTo>
                  <a:pt x="4033984" y="0"/>
                </a:lnTo>
                <a:lnTo>
                  <a:pt x="4075598" y="6734"/>
                </a:lnTo>
                <a:lnTo>
                  <a:pt x="4111787" y="25476"/>
                </a:lnTo>
                <a:lnTo>
                  <a:pt x="4140355" y="54030"/>
                </a:lnTo>
                <a:lnTo>
                  <a:pt x="4159107" y="90201"/>
                </a:lnTo>
                <a:lnTo>
                  <a:pt x="4165845" y="131794"/>
                </a:lnTo>
                <a:lnTo>
                  <a:pt x="4165845" y="2032199"/>
                </a:lnTo>
                <a:lnTo>
                  <a:pt x="4159107" y="2073792"/>
                </a:lnTo>
                <a:lnTo>
                  <a:pt x="4140355" y="2109962"/>
                </a:lnTo>
                <a:lnTo>
                  <a:pt x="4111787" y="2138516"/>
                </a:lnTo>
                <a:lnTo>
                  <a:pt x="4075598" y="2157258"/>
                </a:lnTo>
                <a:lnTo>
                  <a:pt x="4033984" y="2163993"/>
                </a:lnTo>
                <a:close/>
              </a:path>
            </a:pathLst>
          </a:custGeom>
          <a:solidFill>
            <a:srgbClr val="F5F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50132" y="4261229"/>
            <a:ext cx="94741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solidFill>
                  <a:srgbClr val="164B78"/>
                </a:solidFill>
                <a:latin typeface="Lato Black"/>
                <a:cs typeface="Lato Black"/>
              </a:rPr>
              <a:t>EDUCATION</a:t>
            </a:r>
            <a:endParaRPr sz="1200">
              <a:latin typeface="Lato Black"/>
              <a:cs typeface="Lato Black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462832" y="4504426"/>
            <a:ext cx="3899535" cy="0"/>
          </a:xfrm>
          <a:custGeom>
            <a:avLst/>
            <a:gdLst/>
            <a:ahLst/>
            <a:cxnLst/>
            <a:rect l="l" t="t" r="r" b="b"/>
            <a:pathLst>
              <a:path w="3899534">
                <a:moveTo>
                  <a:pt x="0" y="0"/>
                </a:moveTo>
                <a:lnTo>
                  <a:pt x="3899032" y="0"/>
                </a:lnTo>
              </a:path>
            </a:pathLst>
          </a:custGeom>
          <a:ln w="19066">
            <a:solidFill>
              <a:srgbClr val="97BA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450132" y="4544592"/>
            <a:ext cx="3924935" cy="1592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u="heavy" spc="-280" dirty="0">
                <a:solidFill>
                  <a:srgbClr val="252525"/>
                </a:solidFill>
                <a:uFill>
                  <a:solidFill>
                    <a:srgbClr val="97BAD9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heavy" spc="5" dirty="0">
                <a:solidFill>
                  <a:srgbClr val="252525"/>
                </a:solidFill>
                <a:uFill>
                  <a:solidFill>
                    <a:srgbClr val="97BAD9"/>
                  </a:solidFill>
                </a:uFill>
                <a:latin typeface="Lato"/>
                <a:cs typeface="Lato"/>
              </a:rPr>
              <a:t>2014 </a:t>
            </a:r>
            <a:r>
              <a:rPr sz="1100" b="1" u="heavy" dirty="0">
                <a:solidFill>
                  <a:srgbClr val="252525"/>
                </a:solidFill>
                <a:uFill>
                  <a:solidFill>
                    <a:srgbClr val="97BAD9"/>
                  </a:solidFill>
                </a:uFill>
                <a:latin typeface="Lato"/>
                <a:cs typeface="Lato"/>
              </a:rPr>
              <a:t>- </a:t>
            </a:r>
            <a:r>
              <a:rPr sz="1100" b="1" u="heavy" spc="5" dirty="0">
                <a:solidFill>
                  <a:srgbClr val="252525"/>
                </a:solidFill>
                <a:uFill>
                  <a:solidFill>
                    <a:srgbClr val="97BAD9"/>
                  </a:solidFill>
                </a:uFill>
                <a:latin typeface="Lato"/>
                <a:cs typeface="Lato"/>
              </a:rPr>
              <a:t>2018 </a:t>
            </a:r>
            <a:r>
              <a:rPr sz="1100" b="1" u="heavy" dirty="0">
                <a:solidFill>
                  <a:srgbClr val="252525"/>
                </a:solidFill>
                <a:uFill>
                  <a:solidFill>
                    <a:srgbClr val="97BAD9"/>
                  </a:solidFill>
                </a:uFill>
                <a:latin typeface="Lato"/>
                <a:cs typeface="Lato"/>
              </a:rPr>
              <a:t>| </a:t>
            </a:r>
            <a:r>
              <a:rPr sz="1100" b="1" u="heavy" spc="5" dirty="0">
                <a:solidFill>
                  <a:srgbClr val="252525"/>
                </a:solidFill>
                <a:uFill>
                  <a:solidFill>
                    <a:srgbClr val="97BAD9"/>
                  </a:solidFill>
                </a:uFill>
                <a:latin typeface="Lato"/>
                <a:cs typeface="Lato"/>
              </a:rPr>
              <a:t>SSM Institute Of Engineering And</a:t>
            </a:r>
            <a:r>
              <a:rPr sz="1100" b="1" u="heavy" spc="185" dirty="0">
                <a:solidFill>
                  <a:srgbClr val="252525"/>
                </a:solidFill>
                <a:uFill>
                  <a:solidFill>
                    <a:srgbClr val="97BAD9"/>
                  </a:solidFill>
                </a:uFill>
                <a:latin typeface="Lato"/>
                <a:cs typeface="Lato"/>
              </a:rPr>
              <a:t> </a:t>
            </a:r>
            <a:r>
              <a:rPr sz="1100" b="1" u="heavy" spc="5" dirty="0">
                <a:solidFill>
                  <a:srgbClr val="252525"/>
                </a:solidFill>
                <a:uFill>
                  <a:solidFill>
                    <a:srgbClr val="97BAD9"/>
                  </a:solidFill>
                </a:uFill>
                <a:latin typeface="Lato"/>
                <a:cs typeface="Lato"/>
              </a:rPr>
              <a:t>Technology</a:t>
            </a:r>
            <a:r>
              <a:rPr sz="1100" b="1" u="heavy" spc="-130" dirty="0">
                <a:solidFill>
                  <a:srgbClr val="252525"/>
                </a:solidFill>
                <a:uFill>
                  <a:solidFill>
                    <a:srgbClr val="97BAD9"/>
                  </a:solidFill>
                </a:uFill>
                <a:latin typeface="Lato"/>
                <a:cs typeface="Lato"/>
              </a:rPr>
              <a:t> </a:t>
            </a:r>
            <a:endParaRPr sz="11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100" spc="5" dirty="0">
                <a:solidFill>
                  <a:srgbClr val="252525"/>
                </a:solidFill>
                <a:latin typeface="Lato"/>
                <a:cs typeface="Lato"/>
              </a:rPr>
              <a:t>Bachelor of Mechanical Engineer </a:t>
            </a:r>
            <a:r>
              <a:rPr sz="1100" dirty="0">
                <a:solidFill>
                  <a:srgbClr val="252525"/>
                </a:solidFill>
                <a:latin typeface="Lato"/>
                <a:cs typeface="Lato"/>
              </a:rPr>
              <a:t>-</a:t>
            </a:r>
            <a:r>
              <a:rPr sz="1100" spc="80" dirty="0">
                <a:solidFill>
                  <a:srgbClr val="252525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252525"/>
                </a:solidFill>
                <a:latin typeface="Lato"/>
                <a:cs typeface="Lato"/>
              </a:rPr>
              <a:t>68.70%</a:t>
            </a:r>
            <a:endParaRPr sz="11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b="1" spc="5" dirty="0">
                <a:solidFill>
                  <a:srgbClr val="252525"/>
                </a:solidFill>
                <a:latin typeface="Lato"/>
                <a:cs typeface="Lato"/>
              </a:rPr>
              <a:t>2012 </a:t>
            </a:r>
            <a:r>
              <a:rPr sz="1100" b="1" dirty="0">
                <a:solidFill>
                  <a:srgbClr val="252525"/>
                </a:solidFill>
                <a:latin typeface="Lato"/>
                <a:cs typeface="Lato"/>
              </a:rPr>
              <a:t>- </a:t>
            </a:r>
            <a:r>
              <a:rPr sz="1100" b="1" spc="5" dirty="0">
                <a:solidFill>
                  <a:srgbClr val="252525"/>
                </a:solidFill>
                <a:latin typeface="Lato"/>
                <a:cs typeface="Lato"/>
              </a:rPr>
              <a:t>2014</a:t>
            </a:r>
            <a:r>
              <a:rPr sz="1100" b="1" spc="50" dirty="0">
                <a:solidFill>
                  <a:srgbClr val="252525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252525"/>
                </a:solidFill>
                <a:latin typeface="Lato"/>
                <a:cs typeface="Lato"/>
              </a:rPr>
              <a:t>|</a:t>
            </a:r>
            <a:endParaRPr sz="11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100" b="1" u="heavy" spc="5" dirty="0">
                <a:solidFill>
                  <a:srgbClr val="252525"/>
                </a:solidFill>
                <a:uFill>
                  <a:solidFill>
                    <a:srgbClr val="97BAD9"/>
                  </a:solidFill>
                </a:uFill>
                <a:latin typeface="Lato"/>
                <a:cs typeface="Lato"/>
              </a:rPr>
              <a:t>M.S.P. Solai Nadar Memorial Higher Secondary</a:t>
            </a:r>
            <a:r>
              <a:rPr sz="1100" b="1" u="heavy" spc="110" dirty="0">
                <a:solidFill>
                  <a:srgbClr val="252525"/>
                </a:solidFill>
                <a:uFill>
                  <a:solidFill>
                    <a:srgbClr val="97BAD9"/>
                  </a:solidFill>
                </a:uFill>
                <a:latin typeface="Lato"/>
                <a:cs typeface="Lato"/>
              </a:rPr>
              <a:t> </a:t>
            </a:r>
            <a:r>
              <a:rPr sz="1100" b="1" u="heavy" spc="5" dirty="0">
                <a:solidFill>
                  <a:srgbClr val="252525"/>
                </a:solidFill>
                <a:uFill>
                  <a:solidFill>
                    <a:srgbClr val="97BAD9"/>
                  </a:solidFill>
                </a:uFill>
                <a:latin typeface="Lato"/>
                <a:cs typeface="Lato"/>
              </a:rPr>
              <a:t>School</a:t>
            </a:r>
            <a:r>
              <a:rPr sz="1100" b="1" u="heavy" spc="85" dirty="0">
                <a:solidFill>
                  <a:srgbClr val="252525"/>
                </a:solidFill>
                <a:uFill>
                  <a:solidFill>
                    <a:srgbClr val="97BAD9"/>
                  </a:solidFill>
                </a:uFill>
                <a:latin typeface="Lato"/>
                <a:cs typeface="Lato"/>
              </a:rPr>
              <a:t> </a:t>
            </a:r>
            <a:endParaRPr sz="1100">
              <a:latin typeface="Lato"/>
              <a:cs typeface="Lato"/>
            </a:endParaRPr>
          </a:p>
          <a:p>
            <a:pPr marL="12700">
              <a:lnSpc>
                <a:spcPts val="1225"/>
              </a:lnSpc>
              <a:spcBef>
                <a:spcPts val="535"/>
              </a:spcBef>
            </a:pPr>
            <a:r>
              <a:rPr sz="1100" spc="5" dirty="0">
                <a:solidFill>
                  <a:srgbClr val="252525"/>
                </a:solidFill>
                <a:latin typeface="Lato"/>
                <a:cs typeface="Lato"/>
              </a:rPr>
              <a:t>XII </a:t>
            </a:r>
            <a:r>
              <a:rPr sz="1100" dirty="0">
                <a:solidFill>
                  <a:srgbClr val="252525"/>
                </a:solidFill>
                <a:latin typeface="Lato"/>
                <a:cs typeface="Lato"/>
              </a:rPr>
              <a:t>-</a:t>
            </a:r>
            <a:r>
              <a:rPr sz="1100" spc="30" dirty="0">
                <a:solidFill>
                  <a:srgbClr val="252525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252525"/>
                </a:solidFill>
                <a:latin typeface="Lato"/>
                <a:cs typeface="Lato"/>
              </a:rPr>
              <a:t>79.50%</a:t>
            </a:r>
            <a:endParaRPr sz="1100">
              <a:latin typeface="Lato"/>
              <a:cs typeface="Lato"/>
            </a:endParaRPr>
          </a:p>
          <a:p>
            <a:pPr marL="12700">
              <a:lnSpc>
                <a:spcPts val="1225"/>
              </a:lnSpc>
            </a:pPr>
            <a:r>
              <a:rPr sz="1100" b="1" spc="5" dirty="0">
                <a:solidFill>
                  <a:srgbClr val="252525"/>
                </a:solidFill>
                <a:latin typeface="Lato"/>
                <a:cs typeface="Lato"/>
              </a:rPr>
              <a:t>2011 </a:t>
            </a:r>
            <a:r>
              <a:rPr sz="1100" b="1" dirty="0">
                <a:solidFill>
                  <a:srgbClr val="252525"/>
                </a:solidFill>
                <a:latin typeface="Lato"/>
                <a:cs typeface="Lato"/>
              </a:rPr>
              <a:t>- </a:t>
            </a:r>
            <a:r>
              <a:rPr sz="1100" b="1" spc="5" dirty="0">
                <a:solidFill>
                  <a:srgbClr val="252525"/>
                </a:solidFill>
                <a:latin typeface="Lato"/>
                <a:cs typeface="Lato"/>
              </a:rPr>
              <a:t>2012</a:t>
            </a:r>
            <a:r>
              <a:rPr sz="1100" b="1" spc="50" dirty="0">
                <a:solidFill>
                  <a:srgbClr val="252525"/>
                </a:solidFill>
                <a:latin typeface="Lato"/>
                <a:cs typeface="Lato"/>
              </a:rPr>
              <a:t> </a:t>
            </a:r>
            <a:r>
              <a:rPr sz="1100" b="1" dirty="0">
                <a:solidFill>
                  <a:srgbClr val="252525"/>
                </a:solidFill>
                <a:latin typeface="Lato"/>
                <a:cs typeface="Lato"/>
              </a:rPr>
              <a:t>|</a:t>
            </a:r>
            <a:endParaRPr sz="11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100" b="1" u="heavy" spc="5" dirty="0">
                <a:solidFill>
                  <a:srgbClr val="252525"/>
                </a:solidFill>
                <a:uFill>
                  <a:solidFill>
                    <a:srgbClr val="97BAD9"/>
                  </a:solidFill>
                </a:uFill>
                <a:latin typeface="Lato"/>
                <a:cs typeface="Lato"/>
              </a:rPr>
              <a:t>M.S.P. Solai Nadar Memorial Higher Secondary</a:t>
            </a:r>
            <a:r>
              <a:rPr sz="1100" b="1" u="heavy" spc="110" dirty="0">
                <a:solidFill>
                  <a:srgbClr val="252525"/>
                </a:solidFill>
                <a:uFill>
                  <a:solidFill>
                    <a:srgbClr val="97BAD9"/>
                  </a:solidFill>
                </a:uFill>
                <a:latin typeface="Lato"/>
                <a:cs typeface="Lato"/>
              </a:rPr>
              <a:t> </a:t>
            </a:r>
            <a:r>
              <a:rPr sz="1100" b="1" u="heavy" spc="5" dirty="0">
                <a:solidFill>
                  <a:srgbClr val="252525"/>
                </a:solidFill>
                <a:uFill>
                  <a:solidFill>
                    <a:srgbClr val="97BAD9"/>
                  </a:solidFill>
                </a:uFill>
                <a:latin typeface="Lato"/>
                <a:cs typeface="Lato"/>
              </a:rPr>
              <a:t>School</a:t>
            </a:r>
            <a:r>
              <a:rPr sz="1100" b="1" u="heavy" spc="85" dirty="0">
                <a:solidFill>
                  <a:srgbClr val="252525"/>
                </a:solidFill>
                <a:uFill>
                  <a:solidFill>
                    <a:srgbClr val="97BAD9"/>
                  </a:solidFill>
                </a:uFill>
                <a:latin typeface="Lato"/>
                <a:cs typeface="Lato"/>
              </a:rPr>
              <a:t> </a:t>
            </a:r>
            <a:endParaRPr sz="11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100" dirty="0">
                <a:solidFill>
                  <a:srgbClr val="252525"/>
                </a:solidFill>
                <a:latin typeface="Lato"/>
                <a:cs typeface="Lato"/>
              </a:rPr>
              <a:t>X -</a:t>
            </a:r>
            <a:r>
              <a:rPr sz="1100" spc="35" dirty="0">
                <a:solidFill>
                  <a:srgbClr val="252525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252525"/>
                </a:solidFill>
                <a:latin typeface="Lato"/>
                <a:cs typeface="Lato"/>
              </a:rPr>
              <a:t>89.60%</a:t>
            </a:r>
            <a:endParaRPr sz="1100">
              <a:latin typeface="Lato"/>
              <a:cs typeface="La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355664" y="6360505"/>
            <a:ext cx="4099560" cy="4232910"/>
            <a:chOff x="3355664" y="6360505"/>
            <a:chExt cx="4099560" cy="4232910"/>
          </a:xfrm>
        </p:grpSpPr>
        <p:sp>
          <p:nvSpPr>
            <p:cNvPr id="30" name="object 30"/>
            <p:cNvSpPr/>
            <p:nvPr/>
          </p:nvSpPr>
          <p:spPr>
            <a:xfrm>
              <a:off x="3355664" y="6360505"/>
              <a:ext cx="4099560" cy="4232910"/>
            </a:xfrm>
            <a:custGeom>
              <a:avLst/>
              <a:gdLst/>
              <a:ahLst/>
              <a:cxnLst/>
              <a:rect l="l" t="t" r="r" b="b"/>
              <a:pathLst>
                <a:path w="4099559" h="4232909">
                  <a:moveTo>
                    <a:pt x="3967328" y="4232666"/>
                  </a:moveTo>
                  <a:lnTo>
                    <a:pt x="131802" y="4232666"/>
                  </a:lnTo>
                  <a:lnTo>
                    <a:pt x="90206" y="4225920"/>
                  </a:lnTo>
                  <a:lnTo>
                    <a:pt x="54033" y="4207147"/>
                  </a:lnTo>
                  <a:lnTo>
                    <a:pt x="25478" y="4178545"/>
                  </a:lnTo>
                  <a:lnTo>
                    <a:pt x="6735" y="4142314"/>
                  </a:lnTo>
                  <a:lnTo>
                    <a:pt x="0" y="4100652"/>
                  </a:lnTo>
                  <a:lnTo>
                    <a:pt x="0" y="132014"/>
                  </a:lnTo>
                  <a:lnTo>
                    <a:pt x="6735" y="90351"/>
                  </a:lnTo>
                  <a:lnTo>
                    <a:pt x="25478" y="54120"/>
                  </a:lnTo>
                  <a:lnTo>
                    <a:pt x="54033" y="25519"/>
                  </a:lnTo>
                  <a:lnTo>
                    <a:pt x="90206" y="6746"/>
                  </a:lnTo>
                  <a:lnTo>
                    <a:pt x="131802" y="0"/>
                  </a:lnTo>
                  <a:lnTo>
                    <a:pt x="3967328" y="0"/>
                  </a:lnTo>
                  <a:lnTo>
                    <a:pt x="4008923" y="6746"/>
                  </a:lnTo>
                  <a:lnTo>
                    <a:pt x="4045096" y="25519"/>
                  </a:lnTo>
                  <a:lnTo>
                    <a:pt x="4073652" y="54120"/>
                  </a:lnTo>
                  <a:lnTo>
                    <a:pt x="4092394" y="90351"/>
                  </a:lnTo>
                  <a:lnTo>
                    <a:pt x="4099130" y="132014"/>
                  </a:lnTo>
                  <a:lnTo>
                    <a:pt x="4099130" y="4100652"/>
                  </a:lnTo>
                  <a:lnTo>
                    <a:pt x="4092394" y="4142314"/>
                  </a:lnTo>
                  <a:lnTo>
                    <a:pt x="4073652" y="4178545"/>
                  </a:lnTo>
                  <a:lnTo>
                    <a:pt x="4045096" y="4207147"/>
                  </a:lnTo>
                  <a:lnTo>
                    <a:pt x="4008923" y="4225920"/>
                  </a:lnTo>
                  <a:lnTo>
                    <a:pt x="3967328" y="4232666"/>
                  </a:lnTo>
                  <a:close/>
                </a:path>
              </a:pathLst>
            </a:custGeom>
            <a:solidFill>
              <a:srgbClr val="F5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49665" y="6745132"/>
              <a:ext cx="3517900" cy="0"/>
            </a:xfrm>
            <a:custGeom>
              <a:avLst/>
              <a:gdLst/>
              <a:ahLst/>
              <a:cxnLst/>
              <a:rect l="l" t="t" r="r" b="b"/>
              <a:pathLst>
                <a:path w="3517900">
                  <a:moveTo>
                    <a:pt x="0" y="0"/>
                  </a:moveTo>
                  <a:lnTo>
                    <a:pt x="3517728" y="0"/>
                  </a:lnTo>
                </a:path>
              </a:pathLst>
            </a:custGeom>
            <a:ln w="19066">
              <a:solidFill>
                <a:srgbClr val="97BA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591986" y="6763262"/>
            <a:ext cx="766445" cy="62103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98120" marR="5080" indent="-186055">
              <a:lnSpc>
                <a:spcPct val="117200"/>
              </a:lnSpc>
              <a:spcBef>
                <a:spcPts val="145"/>
              </a:spcBef>
            </a:pPr>
            <a:r>
              <a:rPr sz="1100" b="1" spc="5" dirty="0">
                <a:solidFill>
                  <a:srgbClr val="252525"/>
                </a:solidFill>
                <a:latin typeface="Lato"/>
                <a:cs typeface="Lato"/>
              </a:rPr>
              <a:t>Project 1:  </a:t>
            </a:r>
            <a:r>
              <a:rPr sz="1100" spc="5" dirty="0">
                <a:solidFill>
                  <a:srgbClr val="252525"/>
                </a:solidFill>
                <a:latin typeface="Lato"/>
                <a:cs typeface="Lato"/>
              </a:rPr>
              <a:t>Title  </a:t>
            </a:r>
            <a:r>
              <a:rPr sz="1100" spc="10" dirty="0">
                <a:solidFill>
                  <a:srgbClr val="252525"/>
                </a:solidFill>
                <a:latin typeface="Lato"/>
                <a:cs typeface="Lato"/>
              </a:rPr>
              <a:t>Duratio</a:t>
            </a:r>
            <a:r>
              <a:rPr sz="1100" dirty="0">
                <a:solidFill>
                  <a:srgbClr val="252525"/>
                </a:solidFill>
                <a:latin typeface="Lato"/>
                <a:cs typeface="Lato"/>
              </a:rPr>
              <a:t>n</a:t>
            </a:r>
            <a:endParaRPr sz="1100">
              <a:latin typeface="Lato"/>
              <a:cs typeface="La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75073" y="6977376"/>
            <a:ext cx="1562100" cy="40703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dirty="0">
                <a:solidFill>
                  <a:srgbClr val="252525"/>
                </a:solidFill>
                <a:latin typeface="Lato"/>
                <a:cs typeface="Lato"/>
              </a:rPr>
              <a:t>: </a:t>
            </a:r>
            <a:r>
              <a:rPr sz="1100" spc="5" dirty="0">
                <a:solidFill>
                  <a:srgbClr val="252525"/>
                </a:solidFill>
                <a:latin typeface="Lato"/>
                <a:cs typeface="Lato"/>
              </a:rPr>
              <a:t>Hospital</a:t>
            </a:r>
            <a:r>
              <a:rPr sz="1100" spc="35" dirty="0">
                <a:solidFill>
                  <a:srgbClr val="252525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252525"/>
                </a:solidFill>
                <a:latin typeface="Lato"/>
                <a:cs typeface="Lato"/>
              </a:rPr>
              <a:t>e-system.</a:t>
            </a:r>
            <a:endParaRPr sz="1100">
              <a:latin typeface="Lato"/>
              <a:cs typeface="Lato"/>
            </a:endParaRPr>
          </a:p>
          <a:p>
            <a:pPr marL="28575">
              <a:lnSpc>
                <a:spcPct val="100000"/>
              </a:lnSpc>
              <a:spcBef>
                <a:spcPts val="180"/>
              </a:spcBef>
            </a:pPr>
            <a:r>
              <a:rPr sz="1100" dirty="0">
                <a:solidFill>
                  <a:srgbClr val="252525"/>
                </a:solidFill>
                <a:latin typeface="Lato"/>
                <a:cs typeface="Lato"/>
              </a:rPr>
              <a:t>: </a:t>
            </a:r>
            <a:r>
              <a:rPr sz="1100" spc="5" dirty="0">
                <a:solidFill>
                  <a:srgbClr val="252525"/>
                </a:solidFill>
                <a:latin typeface="Lato"/>
                <a:cs typeface="Lato"/>
              </a:rPr>
              <a:t>Nov 2019 to Jul</a:t>
            </a:r>
            <a:r>
              <a:rPr sz="1100" spc="30" dirty="0">
                <a:solidFill>
                  <a:srgbClr val="252525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252525"/>
                </a:solidFill>
                <a:latin typeface="Lato"/>
                <a:cs typeface="Lato"/>
              </a:rPr>
              <a:t>2020.</a:t>
            </a:r>
            <a:endParaRPr sz="1100">
              <a:latin typeface="Lato"/>
              <a:cs typeface="La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36965" y="6480752"/>
            <a:ext cx="14947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solidFill>
                  <a:srgbClr val="164B78"/>
                </a:solidFill>
                <a:latin typeface="Lato Black"/>
                <a:cs typeface="Lato Black"/>
              </a:rPr>
              <a:t>WORK</a:t>
            </a:r>
            <a:r>
              <a:rPr sz="1200" b="1" spc="-15" dirty="0">
                <a:solidFill>
                  <a:srgbClr val="164B78"/>
                </a:solidFill>
                <a:latin typeface="Lato Black"/>
                <a:cs typeface="Lato Black"/>
              </a:rPr>
              <a:t> </a:t>
            </a:r>
            <a:r>
              <a:rPr sz="1200" b="1" spc="5" dirty="0">
                <a:solidFill>
                  <a:srgbClr val="164B78"/>
                </a:solidFill>
                <a:latin typeface="Lato Black"/>
                <a:cs typeface="Lato Black"/>
              </a:rPr>
              <a:t>EXPERIENCE</a:t>
            </a:r>
            <a:endParaRPr sz="1200">
              <a:latin typeface="Lato Black"/>
              <a:cs typeface="Lato Black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29441" y="7391847"/>
            <a:ext cx="3775075" cy="153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sz="1100" b="1" spc="5" dirty="0">
                <a:solidFill>
                  <a:srgbClr val="252525"/>
                </a:solidFill>
                <a:latin typeface="Lato Heavy"/>
                <a:cs typeface="Lato Heavy"/>
              </a:rPr>
              <a:t>Description:</a:t>
            </a:r>
            <a:endParaRPr sz="1100">
              <a:latin typeface="Lato Heavy"/>
              <a:cs typeface="Lato Heavy"/>
            </a:endParaRPr>
          </a:p>
          <a:p>
            <a:pPr marL="12700">
              <a:lnSpc>
                <a:spcPts val="1300"/>
              </a:lnSpc>
            </a:pPr>
            <a:r>
              <a:rPr sz="1100" spc="5" dirty="0">
                <a:solidFill>
                  <a:srgbClr val="252525"/>
                </a:solidFill>
                <a:latin typeface="Lato"/>
                <a:cs typeface="Lato"/>
              </a:rPr>
              <a:t>Client Name: RK's Care</a:t>
            </a:r>
            <a:r>
              <a:rPr sz="1100" spc="60" dirty="0">
                <a:solidFill>
                  <a:srgbClr val="252525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252525"/>
                </a:solidFill>
                <a:latin typeface="Lato"/>
                <a:cs typeface="Lato"/>
              </a:rPr>
              <a:t>Center</a:t>
            </a:r>
            <a:endParaRPr sz="1100">
              <a:latin typeface="Lato"/>
              <a:cs typeface="Lato"/>
            </a:endParaRPr>
          </a:p>
          <a:p>
            <a:pPr marL="22225" marR="5080">
              <a:lnSpc>
                <a:spcPct val="111200"/>
              </a:lnSpc>
              <a:spcBef>
                <a:spcPts val="155"/>
              </a:spcBef>
            </a:pPr>
            <a:r>
              <a:rPr sz="800" dirty="0">
                <a:solidFill>
                  <a:srgbClr val="252525"/>
                </a:solidFill>
                <a:latin typeface="Lato"/>
                <a:cs typeface="Lato"/>
              </a:rPr>
              <a:t>Description: Main aim of this app to reduce the complications of paperwork and  maintaining the diagnosis and treatment details effectively. Using this we can  maintain the patient medical records (in-patient and out-patient), patient contact  (and previous physician, caretakers, relatives etc.,) information, will keep track of  appointment details, doctor's details, tracking payments, insurance module,  discharge summary, operation theatre management, lab management, prescription  management.</a:t>
            </a:r>
            <a:endParaRPr sz="800">
              <a:latin typeface="Lato"/>
              <a:cs typeface="Lato"/>
            </a:endParaRPr>
          </a:p>
          <a:p>
            <a:pPr marL="74930">
              <a:lnSpc>
                <a:spcPct val="100000"/>
              </a:lnSpc>
              <a:spcBef>
                <a:spcPts val="315"/>
              </a:spcBef>
            </a:pPr>
            <a:r>
              <a:rPr sz="1100" b="1" spc="5" dirty="0">
                <a:solidFill>
                  <a:srgbClr val="252525"/>
                </a:solidFill>
                <a:latin typeface="Lato"/>
                <a:cs typeface="Lato"/>
              </a:rPr>
              <a:t>Project</a:t>
            </a:r>
            <a:r>
              <a:rPr sz="1100" b="1" spc="15" dirty="0">
                <a:solidFill>
                  <a:srgbClr val="252525"/>
                </a:solidFill>
                <a:latin typeface="Lato"/>
                <a:cs typeface="Lato"/>
              </a:rPr>
              <a:t> </a:t>
            </a:r>
            <a:r>
              <a:rPr sz="1100" b="1" spc="5" dirty="0">
                <a:solidFill>
                  <a:srgbClr val="252525"/>
                </a:solidFill>
                <a:latin typeface="Lato"/>
                <a:cs typeface="Lato"/>
              </a:rPr>
              <a:t>2:</a:t>
            </a:r>
            <a:endParaRPr sz="1100">
              <a:latin typeface="Lato"/>
              <a:cs typeface="La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75073" y="8899200"/>
            <a:ext cx="1473835" cy="40703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dirty="0">
                <a:solidFill>
                  <a:srgbClr val="252525"/>
                </a:solidFill>
                <a:latin typeface="Lato"/>
                <a:cs typeface="Lato"/>
              </a:rPr>
              <a:t>: </a:t>
            </a:r>
            <a:r>
              <a:rPr sz="1100" spc="5" dirty="0">
                <a:solidFill>
                  <a:srgbClr val="252525"/>
                </a:solidFill>
                <a:latin typeface="Lato"/>
                <a:cs typeface="Lato"/>
              </a:rPr>
              <a:t>Bus</a:t>
            </a:r>
            <a:r>
              <a:rPr sz="1100" spc="35" dirty="0">
                <a:solidFill>
                  <a:srgbClr val="252525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252525"/>
                </a:solidFill>
                <a:latin typeface="Lato"/>
                <a:cs typeface="Lato"/>
              </a:rPr>
              <a:t>Ticketing.</a:t>
            </a:r>
            <a:endParaRPr sz="1100">
              <a:latin typeface="Lato"/>
              <a:cs typeface="Lato"/>
            </a:endParaRPr>
          </a:p>
          <a:p>
            <a:pPr marL="28575">
              <a:lnSpc>
                <a:spcPct val="100000"/>
              </a:lnSpc>
              <a:spcBef>
                <a:spcPts val="180"/>
              </a:spcBef>
            </a:pPr>
            <a:r>
              <a:rPr sz="1100" dirty="0">
                <a:solidFill>
                  <a:srgbClr val="252525"/>
                </a:solidFill>
                <a:latin typeface="Lato"/>
                <a:cs typeface="Lato"/>
              </a:rPr>
              <a:t>: </a:t>
            </a:r>
            <a:r>
              <a:rPr sz="1100" spc="5" dirty="0">
                <a:solidFill>
                  <a:srgbClr val="252525"/>
                </a:solidFill>
                <a:latin typeface="Lato"/>
                <a:cs typeface="Lato"/>
              </a:rPr>
              <a:t>Jul 2020 to Jul</a:t>
            </a:r>
            <a:r>
              <a:rPr sz="1100" spc="30" dirty="0">
                <a:solidFill>
                  <a:srgbClr val="252525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252525"/>
                </a:solidFill>
                <a:latin typeface="Lato"/>
                <a:cs typeface="Lato"/>
              </a:rPr>
              <a:t>2022.</a:t>
            </a:r>
            <a:endParaRPr sz="1100">
              <a:latin typeface="Lato"/>
              <a:cs typeface="La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29441" y="8899200"/>
            <a:ext cx="829310" cy="598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 marR="5080">
              <a:lnSpc>
                <a:spcPct val="113700"/>
              </a:lnSpc>
              <a:spcBef>
                <a:spcPts val="100"/>
              </a:spcBef>
            </a:pPr>
            <a:r>
              <a:rPr sz="1100" spc="5" dirty="0">
                <a:solidFill>
                  <a:srgbClr val="252525"/>
                </a:solidFill>
                <a:latin typeface="Lato"/>
                <a:cs typeface="Lato"/>
              </a:rPr>
              <a:t>Title  </a:t>
            </a:r>
            <a:r>
              <a:rPr sz="1100" spc="10" dirty="0">
                <a:solidFill>
                  <a:srgbClr val="252525"/>
                </a:solidFill>
                <a:latin typeface="Lato"/>
                <a:cs typeface="Lato"/>
              </a:rPr>
              <a:t>Duratio</a:t>
            </a:r>
            <a:r>
              <a:rPr sz="1100" dirty="0">
                <a:solidFill>
                  <a:srgbClr val="252525"/>
                </a:solidFill>
                <a:latin typeface="Lato"/>
                <a:cs typeface="Lato"/>
              </a:rPr>
              <a:t>n</a:t>
            </a:r>
            <a:endParaRPr sz="11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100" b="1" spc="5" dirty="0">
                <a:solidFill>
                  <a:srgbClr val="252525"/>
                </a:solidFill>
                <a:latin typeface="Lato Heavy"/>
                <a:cs typeface="Lato Heavy"/>
              </a:rPr>
              <a:t>Description:</a:t>
            </a:r>
            <a:endParaRPr sz="1100">
              <a:latin typeface="Lato Heavy"/>
              <a:cs typeface="Lato Heavy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529441" y="9446979"/>
            <a:ext cx="3732529" cy="107315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100" spc="5" dirty="0">
                <a:solidFill>
                  <a:srgbClr val="252525"/>
                </a:solidFill>
                <a:latin typeface="Lato"/>
                <a:cs typeface="Lato"/>
              </a:rPr>
              <a:t>Client Name: Lotus</a:t>
            </a:r>
            <a:r>
              <a:rPr sz="1100" spc="45" dirty="0">
                <a:solidFill>
                  <a:srgbClr val="252525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252525"/>
                </a:solidFill>
                <a:latin typeface="Lato"/>
                <a:cs typeface="Lato"/>
              </a:rPr>
              <a:t>Transport</a:t>
            </a:r>
            <a:endParaRPr sz="1100">
              <a:latin typeface="Lato"/>
              <a:cs typeface="Lato"/>
            </a:endParaRPr>
          </a:p>
          <a:p>
            <a:pPr marL="12700" marR="5080">
              <a:lnSpc>
                <a:spcPct val="111200"/>
              </a:lnSpc>
              <a:spcBef>
                <a:spcPts val="155"/>
              </a:spcBef>
            </a:pPr>
            <a:r>
              <a:rPr sz="800" dirty="0">
                <a:solidFill>
                  <a:srgbClr val="252525"/>
                </a:solidFill>
                <a:latin typeface="Lato"/>
                <a:cs typeface="Lato"/>
              </a:rPr>
              <a:t>Description: This system will reduce the human effort on ticket booking and  increase the customer satisfaction. It contains various modules like - Admin  management, User management, Passenger Information, Employee information,  Vehicle management - Vehicle live tracking, Travel Routes, Vehicle availability,  Enquiry, Booking Information, Cancel Booking, Payment Information, Notification  and</a:t>
            </a:r>
            <a:r>
              <a:rPr sz="800" spc="10" dirty="0">
                <a:solidFill>
                  <a:srgbClr val="252525"/>
                </a:solidFill>
                <a:latin typeface="Lato"/>
                <a:cs typeface="Lato"/>
              </a:rPr>
              <a:t> </a:t>
            </a:r>
            <a:r>
              <a:rPr sz="800" dirty="0">
                <a:solidFill>
                  <a:srgbClr val="252525"/>
                </a:solidFill>
                <a:latin typeface="Lato"/>
                <a:cs typeface="Lato"/>
              </a:rPr>
              <a:t>messages.</a:t>
            </a:r>
            <a:endParaRPr sz="800">
              <a:latin typeface="Lato"/>
              <a:cs typeface="Lato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2660" y="6424423"/>
            <a:ext cx="3079750" cy="4147185"/>
          </a:xfrm>
          <a:custGeom>
            <a:avLst/>
            <a:gdLst/>
            <a:ahLst/>
            <a:cxnLst/>
            <a:rect l="l" t="t" r="r" b="b"/>
            <a:pathLst>
              <a:path w="3079750" h="4147184">
                <a:moveTo>
                  <a:pt x="2947077" y="4146869"/>
                </a:moveTo>
                <a:lnTo>
                  <a:pt x="132047" y="4146869"/>
                </a:lnTo>
                <a:lnTo>
                  <a:pt x="90374" y="4140133"/>
                </a:lnTo>
                <a:lnTo>
                  <a:pt x="54133" y="4121388"/>
                </a:lnTo>
                <a:lnTo>
                  <a:pt x="25525" y="4092831"/>
                </a:lnTo>
                <a:lnTo>
                  <a:pt x="6747" y="4056655"/>
                </a:lnTo>
                <a:lnTo>
                  <a:pt x="0" y="4015055"/>
                </a:lnTo>
                <a:lnTo>
                  <a:pt x="0" y="131813"/>
                </a:lnTo>
                <a:lnTo>
                  <a:pt x="6747" y="90214"/>
                </a:lnTo>
                <a:lnTo>
                  <a:pt x="25525" y="54038"/>
                </a:lnTo>
                <a:lnTo>
                  <a:pt x="54133" y="25480"/>
                </a:lnTo>
                <a:lnTo>
                  <a:pt x="90374" y="6735"/>
                </a:lnTo>
                <a:lnTo>
                  <a:pt x="132047" y="0"/>
                </a:lnTo>
                <a:lnTo>
                  <a:pt x="2947077" y="0"/>
                </a:lnTo>
                <a:lnTo>
                  <a:pt x="2988750" y="6735"/>
                </a:lnTo>
                <a:lnTo>
                  <a:pt x="3024990" y="25480"/>
                </a:lnTo>
                <a:lnTo>
                  <a:pt x="3053599" y="54038"/>
                </a:lnTo>
                <a:lnTo>
                  <a:pt x="3072376" y="90214"/>
                </a:lnTo>
                <a:lnTo>
                  <a:pt x="3079124" y="131813"/>
                </a:lnTo>
                <a:lnTo>
                  <a:pt x="3079124" y="4015055"/>
                </a:lnTo>
                <a:lnTo>
                  <a:pt x="3072376" y="4056655"/>
                </a:lnTo>
                <a:lnTo>
                  <a:pt x="3053599" y="4092831"/>
                </a:lnTo>
                <a:lnTo>
                  <a:pt x="3024990" y="4121388"/>
                </a:lnTo>
                <a:lnTo>
                  <a:pt x="2988750" y="4140133"/>
                </a:lnTo>
                <a:lnTo>
                  <a:pt x="2947077" y="4146869"/>
                </a:lnTo>
                <a:close/>
              </a:path>
            </a:pathLst>
          </a:custGeom>
          <a:solidFill>
            <a:srgbClr val="F5F5E8"/>
          </a:solidFill>
        </p:spPr>
        <p:txBody>
          <a:bodyPr wrap="square" lIns="0" tIns="0" rIns="0" bIns="0" rtlCol="0"/>
          <a:lstStyle/>
          <a:p>
            <a:endParaRPr lang="en-IN"/>
          </a:p>
        </p:txBody>
      </p:sp>
      <p:sp>
        <p:nvSpPr>
          <p:cNvPr id="40" name="object 40"/>
          <p:cNvSpPr txBox="1"/>
          <p:nvPr/>
        </p:nvSpPr>
        <p:spPr>
          <a:xfrm>
            <a:off x="242494" y="6540401"/>
            <a:ext cx="15068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solidFill>
                  <a:srgbClr val="164B78"/>
                </a:solidFill>
                <a:latin typeface="Lato Black"/>
                <a:cs typeface="Lato Black"/>
              </a:rPr>
              <a:t>PERSONAL</a:t>
            </a:r>
            <a:r>
              <a:rPr sz="1200" b="1" spc="-15" dirty="0">
                <a:solidFill>
                  <a:srgbClr val="164B78"/>
                </a:solidFill>
                <a:latin typeface="Lato Black"/>
                <a:cs typeface="Lato Black"/>
              </a:rPr>
              <a:t> </a:t>
            </a:r>
            <a:r>
              <a:rPr sz="1200" b="1" spc="5" dirty="0">
                <a:solidFill>
                  <a:srgbClr val="164B78"/>
                </a:solidFill>
                <a:latin typeface="Lato Black"/>
                <a:cs typeface="Lato Black"/>
              </a:rPr>
              <a:t>PROFILE</a:t>
            </a:r>
            <a:endParaRPr sz="1200">
              <a:latin typeface="Lato Black"/>
              <a:cs typeface="Lato Black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50812" y="6792772"/>
            <a:ext cx="2698115" cy="0"/>
          </a:xfrm>
          <a:custGeom>
            <a:avLst/>
            <a:gdLst/>
            <a:ahLst/>
            <a:cxnLst/>
            <a:rect l="l" t="t" r="r" b="b"/>
            <a:pathLst>
              <a:path w="2698115">
                <a:moveTo>
                  <a:pt x="0" y="0"/>
                </a:moveTo>
                <a:lnTo>
                  <a:pt x="2697935" y="0"/>
                </a:lnTo>
              </a:path>
            </a:pathLst>
          </a:custGeom>
          <a:ln w="19066">
            <a:solidFill>
              <a:srgbClr val="97BA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811396" y="6868898"/>
            <a:ext cx="1107440" cy="7880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280"/>
              </a:spcBef>
            </a:pPr>
            <a:r>
              <a:rPr sz="1100" dirty="0">
                <a:solidFill>
                  <a:srgbClr val="252525"/>
                </a:solidFill>
                <a:latin typeface="Lato"/>
                <a:cs typeface="Lato"/>
              </a:rPr>
              <a:t>: </a:t>
            </a:r>
            <a:r>
              <a:rPr sz="1100" spc="5" dirty="0">
                <a:solidFill>
                  <a:srgbClr val="252525"/>
                </a:solidFill>
                <a:latin typeface="Lato"/>
                <a:cs typeface="Lato"/>
              </a:rPr>
              <a:t>Mr.</a:t>
            </a:r>
            <a:r>
              <a:rPr sz="1100" dirty="0">
                <a:solidFill>
                  <a:srgbClr val="252525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252525"/>
                </a:solidFill>
                <a:latin typeface="Lato"/>
                <a:cs typeface="Lato"/>
              </a:rPr>
              <a:t>V.MURALI</a:t>
            </a:r>
            <a:endParaRPr sz="1100">
              <a:latin typeface="Lato"/>
              <a:cs typeface="Lato"/>
            </a:endParaRPr>
          </a:p>
          <a:p>
            <a:pPr marL="14604">
              <a:lnSpc>
                <a:spcPct val="100000"/>
              </a:lnSpc>
              <a:spcBef>
                <a:spcPts val="180"/>
              </a:spcBef>
            </a:pPr>
            <a:r>
              <a:rPr sz="1100" dirty="0">
                <a:solidFill>
                  <a:srgbClr val="252525"/>
                </a:solidFill>
                <a:latin typeface="Lato"/>
                <a:cs typeface="Lato"/>
              </a:rPr>
              <a:t>: </a:t>
            </a:r>
            <a:r>
              <a:rPr sz="1100" spc="5" dirty="0">
                <a:solidFill>
                  <a:srgbClr val="252525"/>
                </a:solidFill>
                <a:latin typeface="Lato"/>
                <a:cs typeface="Lato"/>
              </a:rPr>
              <a:t>02, Nov,</a:t>
            </a:r>
            <a:r>
              <a:rPr sz="1100" spc="15" dirty="0">
                <a:solidFill>
                  <a:srgbClr val="252525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252525"/>
                </a:solidFill>
                <a:latin typeface="Lato"/>
                <a:cs typeface="Lato"/>
              </a:rPr>
              <a:t>1996</a:t>
            </a:r>
            <a:endParaRPr sz="1100">
              <a:latin typeface="Lato"/>
              <a:cs typeface="Lato"/>
            </a:endParaRPr>
          </a:p>
          <a:p>
            <a:pPr marL="31115">
              <a:lnSpc>
                <a:spcPct val="100000"/>
              </a:lnSpc>
              <a:spcBef>
                <a:spcPts val="180"/>
              </a:spcBef>
            </a:pPr>
            <a:r>
              <a:rPr sz="1100" dirty="0">
                <a:solidFill>
                  <a:srgbClr val="252525"/>
                </a:solidFill>
                <a:latin typeface="Lato"/>
                <a:cs typeface="Lato"/>
              </a:rPr>
              <a:t>:</a:t>
            </a:r>
            <a:r>
              <a:rPr sz="1100" spc="25" dirty="0">
                <a:solidFill>
                  <a:srgbClr val="252525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252525"/>
                </a:solidFill>
                <a:latin typeface="Lato"/>
                <a:cs typeface="Lato"/>
              </a:rPr>
              <a:t>Male</a:t>
            </a:r>
            <a:endParaRPr sz="11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100" dirty="0">
                <a:solidFill>
                  <a:srgbClr val="252525"/>
                </a:solidFill>
                <a:latin typeface="Lato"/>
                <a:cs typeface="Lato"/>
              </a:rPr>
              <a:t>: </a:t>
            </a:r>
            <a:r>
              <a:rPr sz="1100" spc="5" dirty="0">
                <a:solidFill>
                  <a:srgbClr val="252525"/>
                </a:solidFill>
                <a:latin typeface="Lato"/>
                <a:cs typeface="Lato"/>
              </a:rPr>
              <a:t>English,</a:t>
            </a:r>
            <a:r>
              <a:rPr sz="1100" spc="20" dirty="0">
                <a:solidFill>
                  <a:srgbClr val="252525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252525"/>
                </a:solidFill>
                <a:latin typeface="Lato"/>
                <a:cs typeface="Lato"/>
              </a:rPr>
              <a:t>Tamil,</a:t>
            </a:r>
            <a:endParaRPr sz="1100">
              <a:latin typeface="Lato"/>
              <a:cs typeface="La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61480" y="6868898"/>
            <a:ext cx="1299207" cy="116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5575">
              <a:lnSpc>
                <a:spcPct val="113700"/>
              </a:lnSpc>
              <a:spcBef>
                <a:spcPts val="100"/>
              </a:spcBef>
            </a:pPr>
            <a:r>
              <a:rPr sz="1100" spc="5" dirty="0">
                <a:solidFill>
                  <a:srgbClr val="252525"/>
                </a:solidFill>
                <a:latin typeface="Lato"/>
                <a:cs typeface="Lato"/>
              </a:rPr>
              <a:t>Father's Name  Date of Birth  Gender  Language</a:t>
            </a:r>
            <a:r>
              <a:rPr sz="1100" spc="-35" dirty="0">
                <a:solidFill>
                  <a:srgbClr val="252525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252525"/>
                </a:solidFill>
                <a:latin typeface="Lato"/>
                <a:cs typeface="Lato"/>
              </a:rPr>
              <a:t>Known  Telugu</a:t>
            </a:r>
            <a:endParaRPr sz="1100" dirty="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100" spc="5" dirty="0">
                <a:solidFill>
                  <a:srgbClr val="252525"/>
                </a:solidFill>
                <a:latin typeface="Lato"/>
                <a:cs typeface="Lato"/>
              </a:rPr>
              <a:t>Permanent</a:t>
            </a:r>
            <a:r>
              <a:rPr lang="en-IN" sz="1100" spc="-10" dirty="0">
                <a:solidFill>
                  <a:srgbClr val="252525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252525"/>
                </a:solidFill>
                <a:latin typeface="Lato"/>
                <a:cs typeface="Lato"/>
              </a:rPr>
              <a:t>Address</a:t>
            </a:r>
            <a:endParaRPr sz="1100" dirty="0">
              <a:latin typeface="Lato"/>
              <a:cs typeface="La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813331" y="7845155"/>
            <a:ext cx="12490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52525"/>
                </a:solidFill>
                <a:latin typeface="Lato"/>
                <a:cs typeface="Lato"/>
              </a:rPr>
              <a:t>: </a:t>
            </a:r>
            <a:r>
              <a:rPr sz="1100" spc="5" dirty="0">
                <a:solidFill>
                  <a:srgbClr val="252525"/>
                </a:solidFill>
                <a:latin typeface="Lato"/>
                <a:cs typeface="Lato"/>
              </a:rPr>
              <a:t>17/12,</a:t>
            </a:r>
            <a:r>
              <a:rPr sz="1100" spc="15" dirty="0">
                <a:solidFill>
                  <a:srgbClr val="252525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252525"/>
                </a:solidFill>
                <a:latin typeface="Lato"/>
                <a:cs typeface="Lato"/>
              </a:rPr>
              <a:t>Municipal</a:t>
            </a:r>
            <a:endParaRPr sz="1100" dirty="0">
              <a:latin typeface="Lato"/>
              <a:cs typeface="La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61481" y="8035815"/>
            <a:ext cx="204406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100" spc="5" dirty="0">
                <a:solidFill>
                  <a:srgbClr val="252525"/>
                </a:solidFill>
                <a:latin typeface="Lato"/>
                <a:cs typeface="Lato"/>
              </a:rPr>
              <a:t>Colony, </a:t>
            </a:r>
            <a:r>
              <a:rPr lang="en-IN" sz="1100" spc="5" dirty="0" err="1">
                <a:solidFill>
                  <a:srgbClr val="252525"/>
                </a:solidFill>
                <a:latin typeface="Lato"/>
                <a:cs typeface="Lato"/>
              </a:rPr>
              <a:t>Nehruji</a:t>
            </a:r>
            <a:r>
              <a:rPr lang="en-IN" sz="1100" spc="5" dirty="0">
                <a:solidFill>
                  <a:srgbClr val="252525"/>
                </a:solidFill>
                <a:latin typeface="Lato"/>
                <a:cs typeface="Lato"/>
              </a:rPr>
              <a:t> Nagar,</a:t>
            </a:r>
            <a:r>
              <a:rPr lang="en-IN" sz="1100" spc="50" dirty="0">
                <a:solidFill>
                  <a:srgbClr val="252525"/>
                </a:solidFill>
                <a:latin typeface="Lato"/>
                <a:cs typeface="Lato"/>
              </a:rPr>
              <a:t> </a:t>
            </a:r>
            <a:r>
              <a:rPr lang="en-IN" sz="1100" spc="5" dirty="0" err="1">
                <a:solidFill>
                  <a:srgbClr val="252525"/>
                </a:solidFill>
                <a:latin typeface="Lato"/>
                <a:cs typeface="Lato"/>
              </a:rPr>
              <a:t>Dindigul</a:t>
            </a:r>
            <a:r>
              <a:rPr lang="en-IN" sz="1100" spc="5" dirty="0">
                <a:solidFill>
                  <a:srgbClr val="252525"/>
                </a:solidFill>
                <a:latin typeface="Lato"/>
                <a:cs typeface="Lato"/>
              </a:rPr>
              <a:t>.</a:t>
            </a:r>
            <a:endParaRPr sz="1100" dirty="0">
              <a:latin typeface="Lato"/>
              <a:cs typeface="La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8112" y="8203520"/>
            <a:ext cx="2785745" cy="8934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 marR="5080">
              <a:lnSpc>
                <a:spcPct val="113700"/>
              </a:lnSpc>
              <a:spcBef>
                <a:spcPts val="100"/>
              </a:spcBef>
              <a:tabLst>
                <a:tab pos="1605915" algn="l"/>
              </a:tabLst>
            </a:pPr>
            <a:r>
              <a:rPr sz="1100" spc="5" dirty="0">
                <a:solidFill>
                  <a:srgbClr val="252525"/>
                </a:solidFill>
                <a:latin typeface="Lato"/>
                <a:cs typeface="Lato"/>
              </a:rPr>
              <a:t>Present</a:t>
            </a:r>
            <a:r>
              <a:rPr sz="1100" spc="35" dirty="0">
                <a:solidFill>
                  <a:srgbClr val="252525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252525"/>
                </a:solidFill>
                <a:latin typeface="Lato"/>
                <a:cs typeface="Lato"/>
              </a:rPr>
              <a:t>Address	</a:t>
            </a:r>
            <a:r>
              <a:rPr sz="1100" dirty="0">
                <a:solidFill>
                  <a:srgbClr val="252525"/>
                </a:solidFill>
                <a:latin typeface="Lato"/>
                <a:cs typeface="Lato"/>
              </a:rPr>
              <a:t>: </a:t>
            </a:r>
            <a:r>
              <a:rPr sz="1100" spc="5" dirty="0">
                <a:solidFill>
                  <a:srgbClr val="252525"/>
                </a:solidFill>
                <a:latin typeface="Lato"/>
                <a:cs typeface="Lato"/>
              </a:rPr>
              <a:t>37/1, Gangaram  Garden, Trust Puram, Kodambakkam,  Chennai</a:t>
            </a:r>
            <a:endParaRPr sz="1100" dirty="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200" b="1" spc="5" dirty="0">
                <a:solidFill>
                  <a:srgbClr val="164B78"/>
                </a:solidFill>
                <a:latin typeface="Lato Black"/>
                <a:cs typeface="Lato Black"/>
              </a:rPr>
              <a:t>DECLARATION</a:t>
            </a:r>
            <a:endParaRPr sz="1200" dirty="0">
              <a:latin typeface="Lato Black"/>
              <a:cs typeface="Lato Black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66020" y="9207933"/>
            <a:ext cx="2676525" cy="597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700"/>
              </a:lnSpc>
              <a:spcBef>
                <a:spcPts val="100"/>
              </a:spcBef>
            </a:pPr>
            <a:r>
              <a:rPr sz="1100" dirty="0">
                <a:solidFill>
                  <a:srgbClr val="252525"/>
                </a:solidFill>
                <a:latin typeface="Lato"/>
                <a:cs typeface="Lato"/>
              </a:rPr>
              <a:t>I </a:t>
            </a:r>
            <a:r>
              <a:rPr sz="1100" spc="5" dirty="0">
                <a:solidFill>
                  <a:srgbClr val="252525"/>
                </a:solidFill>
                <a:latin typeface="Lato"/>
                <a:cs typeface="Lato"/>
              </a:rPr>
              <a:t>hereby declare that all the information  furnished above is true and genuine to the  best of my</a:t>
            </a:r>
            <a:r>
              <a:rPr sz="1100" spc="45" dirty="0">
                <a:solidFill>
                  <a:srgbClr val="252525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252525"/>
                </a:solidFill>
                <a:latin typeface="Lato"/>
                <a:cs typeface="Lato"/>
              </a:rPr>
              <a:t>knowledge.</a:t>
            </a:r>
            <a:endParaRPr sz="1100">
              <a:latin typeface="Lato"/>
              <a:cs typeface="La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630984" y="10300912"/>
            <a:ext cx="140716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solidFill>
                  <a:srgbClr val="252525"/>
                </a:solidFill>
                <a:latin typeface="Lato"/>
                <a:cs typeface="Lato"/>
              </a:rPr>
              <a:t>(V.M.GOWDHAMAN)</a:t>
            </a:r>
            <a:endParaRPr sz="1100" dirty="0">
              <a:latin typeface="Lato"/>
              <a:cs typeface="Lato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55194" y="9131808"/>
            <a:ext cx="2698115" cy="0"/>
          </a:xfrm>
          <a:custGeom>
            <a:avLst/>
            <a:gdLst/>
            <a:ahLst/>
            <a:cxnLst/>
            <a:rect l="l" t="t" r="r" b="b"/>
            <a:pathLst>
              <a:path w="2698115">
                <a:moveTo>
                  <a:pt x="0" y="0"/>
                </a:moveTo>
                <a:lnTo>
                  <a:pt x="2697935" y="0"/>
                </a:lnTo>
              </a:path>
            </a:pathLst>
          </a:custGeom>
          <a:ln w="19066">
            <a:solidFill>
              <a:srgbClr val="97BA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653467" y="632103"/>
            <a:ext cx="2798339" cy="53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6505" algn="l"/>
              </a:tabLst>
            </a:pPr>
            <a:r>
              <a:rPr sz="1000" b="1" spc="-5" dirty="0">
                <a:solidFill>
                  <a:srgbClr val="291B25"/>
                </a:solidFill>
                <a:latin typeface="Lato"/>
                <a:cs typeface="Lato"/>
              </a:rPr>
              <a:t>Alternate</a:t>
            </a:r>
            <a:r>
              <a:rPr sz="1000" b="1" spc="5" dirty="0">
                <a:solidFill>
                  <a:srgbClr val="291B25"/>
                </a:solidFill>
                <a:latin typeface="Lato"/>
                <a:cs typeface="Lato"/>
              </a:rPr>
              <a:t> </a:t>
            </a:r>
            <a:r>
              <a:rPr sz="1000" b="1" spc="-5" dirty="0">
                <a:solidFill>
                  <a:srgbClr val="291B25"/>
                </a:solidFill>
                <a:latin typeface="Lato"/>
                <a:cs typeface="Lato"/>
              </a:rPr>
              <a:t>Email	</a:t>
            </a:r>
            <a:r>
              <a:rPr sz="1000" spc="-5" dirty="0">
                <a:solidFill>
                  <a:srgbClr val="291B25"/>
                </a:solidFill>
                <a:latin typeface="Lato"/>
                <a:cs typeface="Lato"/>
                <a:hlinkClick r:id="rId4"/>
              </a:rPr>
              <a:t>gowdhaman11@gmail.com</a:t>
            </a:r>
            <a:endParaRPr sz="1000" dirty="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 dirty="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solidFill>
                  <a:srgbClr val="291B25"/>
                </a:solidFill>
                <a:latin typeface="Lato"/>
                <a:cs typeface="Lato"/>
              </a:rPr>
              <a:t>Alternate Phone No</a:t>
            </a:r>
            <a:r>
              <a:rPr sz="1000" b="1" spc="95" dirty="0">
                <a:solidFill>
                  <a:srgbClr val="291B25"/>
                </a:solidFill>
                <a:latin typeface="Lato"/>
                <a:cs typeface="Lato"/>
              </a:rPr>
              <a:t> </a:t>
            </a:r>
            <a:r>
              <a:rPr lang="en-IN" sz="1000" b="1" spc="95" dirty="0">
                <a:solidFill>
                  <a:srgbClr val="291B25"/>
                </a:solidFill>
                <a:latin typeface="Lato"/>
                <a:cs typeface="Lato"/>
              </a:rPr>
              <a:t>  </a:t>
            </a:r>
            <a:r>
              <a:rPr sz="1000" spc="-5" dirty="0">
                <a:solidFill>
                  <a:srgbClr val="291B25"/>
                </a:solidFill>
                <a:latin typeface="Lato"/>
                <a:cs typeface="Lato"/>
              </a:rPr>
              <a:t>+91-9655768276</a:t>
            </a:r>
            <a:endParaRPr sz="100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91B2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663</Words>
  <Application>Microsoft Office PowerPoint</Application>
  <PresentationFormat>Custom</PresentationFormat>
  <Paragraphs>75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Lato</vt:lpstr>
      <vt:lpstr>Lato Black</vt:lpstr>
      <vt:lpstr>Lato Heavy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Gowdhaman Java Developer Resume</dc:title>
  <dc:creator>Harish Gowdham</dc:creator>
  <cp:keywords>DAFJqPXUQgI,BADbQGw8ciE</cp:keywords>
  <cp:lastModifiedBy>Gowdhaman Harish</cp:lastModifiedBy>
  <cp:revision>1</cp:revision>
  <dcterms:created xsi:type="dcterms:W3CDTF">2022-08-24T11:36:57Z</dcterms:created>
  <dcterms:modified xsi:type="dcterms:W3CDTF">2022-08-24T11:43:21Z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2022-08-24T00:00:00Z</vt:filetime>
  </property>
  <property fmtid="{D5CDD505-2E9C-101B-9397-08002B2CF9AE}" pid="3" name="Creator">
    <vt:lpwstr>Canva</vt:lpwstr>
  </property>
  <property fmtid="{D5CDD505-2E9C-101B-9397-08002B2CF9AE}" pid="4" name="LastSaved">
    <vt:filetime>2022-08-24T00:00:00Z</vt:filetime>
  </property>
</Properties>
</file>