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9" r:id="rId4"/>
    <p:sldId id="272" r:id="rId5"/>
    <p:sldId id="266" r:id="rId6"/>
    <p:sldId id="271" r:id="rId7"/>
    <p:sldId id="273" r:id="rId8"/>
    <p:sldId id="267" r:id="rId9"/>
    <p:sldId id="275" r:id="rId10"/>
    <p:sldId id="270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3BE17F-6238-42B8-80EC-40B8DEF648E3}" v="63" dt="2020-05-18T18:28:29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Go" userId="c1198054b2e9950c" providerId="LiveId" clId="{713BE17F-6238-42B8-80EC-40B8DEF648E3}"/>
    <pc:docChg chg="undo custSel modSld sldOrd">
      <pc:chgData name="Richard Go" userId="c1198054b2e9950c" providerId="LiveId" clId="{713BE17F-6238-42B8-80EC-40B8DEF648E3}" dt="2020-05-18T18:32:20.530" v="702" actId="20577"/>
      <pc:docMkLst>
        <pc:docMk/>
      </pc:docMkLst>
      <pc:sldChg chg="modSp mod">
        <pc:chgData name="Richard Go" userId="c1198054b2e9950c" providerId="LiveId" clId="{713BE17F-6238-42B8-80EC-40B8DEF648E3}" dt="2020-05-18T17:48:36.352" v="182" actId="20577"/>
        <pc:sldMkLst>
          <pc:docMk/>
          <pc:sldMk cId="3042826300" sldId="265"/>
        </pc:sldMkLst>
        <pc:spChg chg="mod">
          <ac:chgData name="Richard Go" userId="c1198054b2e9950c" providerId="LiveId" clId="{713BE17F-6238-42B8-80EC-40B8DEF648E3}" dt="2020-05-18T17:47:47.614" v="124" actId="20577"/>
          <ac:spMkLst>
            <pc:docMk/>
            <pc:sldMk cId="3042826300" sldId="265"/>
            <ac:spMk id="13" creationId="{00000000-0000-0000-0000-000000000000}"/>
          </ac:spMkLst>
        </pc:spChg>
        <pc:spChg chg="mod">
          <ac:chgData name="Richard Go" userId="c1198054b2e9950c" providerId="LiveId" clId="{713BE17F-6238-42B8-80EC-40B8DEF648E3}" dt="2020-05-18T17:48:36.352" v="182" actId="20577"/>
          <ac:spMkLst>
            <pc:docMk/>
            <pc:sldMk cId="3042826300" sldId="265"/>
            <ac:spMk id="14" creationId="{00000000-0000-0000-0000-000000000000}"/>
          </ac:spMkLst>
        </pc:spChg>
      </pc:sldChg>
      <pc:sldChg chg="addSp delSp modSp mod ord modShow">
        <pc:chgData name="Richard Go" userId="c1198054b2e9950c" providerId="LiveId" clId="{713BE17F-6238-42B8-80EC-40B8DEF648E3}" dt="2020-05-18T18:26:03.327" v="676" actId="729"/>
        <pc:sldMkLst>
          <pc:docMk/>
          <pc:sldMk cId="2116190161" sldId="266"/>
        </pc:sldMkLst>
        <pc:spChg chg="mod">
          <ac:chgData name="Richard Go" userId="c1198054b2e9950c" providerId="LiveId" clId="{713BE17F-6238-42B8-80EC-40B8DEF648E3}" dt="2020-05-18T16:54:42.296" v="25" actId="20577"/>
          <ac:spMkLst>
            <pc:docMk/>
            <pc:sldMk cId="2116190161" sldId="266"/>
            <ac:spMk id="2" creationId="{00000000-0000-0000-0000-000000000000}"/>
          </ac:spMkLst>
        </pc:spChg>
        <pc:spChg chg="add del mod">
          <ac:chgData name="Richard Go" userId="c1198054b2e9950c" providerId="LiveId" clId="{713BE17F-6238-42B8-80EC-40B8DEF648E3}" dt="2020-05-18T16:55:09.977" v="28" actId="478"/>
          <ac:spMkLst>
            <pc:docMk/>
            <pc:sldMk cId="2116190161" sldId="266"/>
            <ac:spMk id="5" creationId="{AF28818A-A09E-4542-AE9E-DC4D83B7A984}"/>
          </ac:spMkLst>
        </pc:spChg>
        <pc:spChg chg="mod">
          <ac:chgData name="Richard Go" userId="c1198054b2e9950c" providerId="LiveId" clId="{713BE17F-6238-42B8-80EC-40B8DEF648E3}" dt="2020-05-18T18:24:20.119" v="661"/>
          <ac:spMkLst>
            <pc:docMk/>
            <pc:sldMk cId="2116190161" sldId="266"/>
            <ac:spMk id="9" creationId="{C3D8A8B8-E6BF-4757-B347-43FFF9942F2B}"/>
          </ac:spMkLst>
        </pc:spChg>
        <pc:spChg chg="mod">
          <ac:chgData name="Richard Go" userId="c1198054b2e9950c" providerId="LiveId" clId="{713BE17F-6238-42B8-80EC-40B8DEF648E3}" dt="2020-05-18T18:24:20.119" v="661"/>
          <ac:spMkLst>
            <pc:docMk/>
            <pc:sldMk cId="2116190161" sldId="266"/>
            <ac:spMk id="10" creationId="{476C5998-9B55-401C-BFA5-9B0FC147A85C}"/>
          </ac:spMkLst>
        </pc:spChg>
        <pc:grpChg chg="add mod">
          <ac:chgData name="Richard Go" userId="c1198054b2e9950c" providerId="LiveId" clId="{713BE17F-6238-42B8-80EC-40B8DEF648E3}" dt="2020-05-18T18:24:20.119" v="661"/>
          <ac:grpSpMkLst>
            <pc:docMk/>
            <pc:sldMk cId="2116190161" sldId="266"/>
            <ac:grpSpMk id="8" creationId="{BE72DD19-8309-494A-919F-71DD1AAB545F}"/>
          </ac:grpSpMkLst>
        </pc:grpChg>
        <pc:graphicFrameChg chg="add mod">
          <ac:chgData name="Richard Go" userId="c1198054b2e9950c" providerId="LiveId" clId="{713BE17F-6238-42B8-80EC-40B8DEF648E3}" dt="2020-05-18T16:54:55.340" v="26"/>
          <ac:graphicFrameMkLst>
            <pc:docMk/>
            <pc:sldMk cId="2116190161" sldId="266"/>
            <ac:graphicFrameMk id="4" creationId="{00000000-0008-0000-0100-000004000000}"/>
          </ac:graphicFrameMkLst>
        </pc:graphicFrameChg>
        <pc:graphicFrameChg chg="del">
          <ac:chgData name="Richard Go" userId="c1198054b2e9950c" providerId="LiveId" clId="{713BE17F-6238-42B8-80EC-40B8DEF648E3}" dt="2020-05-18T16:55:00.070" v="27" actId="478"/>
          <ac:graphicFrameMkLst>
            <pc:docMk/>
            <pc:sldMk cId="2116190161" sldId="266"/>
            <ac:graphicFrameMk id="13" creationId="{00000000-0000-0000-0000-000000000000}"/>
          </ac:graphicFrameMkLst>
        </pc:graphicFrameChg>
        <pc:cxnChg chg="add mod">
          <ac:chgData name="Richard Go" userId="c1198054b2e9950c" providerId="LiveId" clId="{713BE17F-6238-42B8-80EC-40B8DEF648E3}" dt="2020-05-18T16:55:49.649" v="30" actId="1076"/>
          <ac:cxnSpMkLst>
            <pc:docMk/>
            <pc:sldMk cId="2116190161" sldId="266"/>
            <ac:cxnSpMk id="7" creationId="{00000000-0008-0000-0100-000006000000}"/>
          </ac:cxnSpMkLst>
        </pc:cxnChg>
      </pc:sldChg>
      <pc:sldChg chg="addSp delSp modSp mod">
        <pc:chgData name="Richard Go" userId="c1198054b2e9950c" providerId="LiveId" clId="{713BE17F-6238-42B8-80EC-40B8DEF648E3}" dt="2020-05-18T18:32:20.530" v="702" actId="20577"/>
        <pc:sldMkLst>
          <pc:docMk/>
          <pc:sldMk cId="4145261392" sldId="267"/>
        </pc:sldMkLst>
        <pc:spChg chg="mod">
          <ac:chgData name="Richard Go" userId="c1198054b2e9950c" providerId="LiveId" clId="{713BE17F-6238-42B8-80EC-40B8DEF648E3}" dt="2020-05-18T18:01:55.605" v="249"/>
          <ac:spMkLst>
            <pc:docMk/>
            <pc:sldMk cId="4145261392" sldId="267"/>
            <ac:spMk id="2" creationId="{00000000-0000-0000-0000-000000000000}"/>
          </ac:spMkLst>
        </pc:spChg>
        <pc:spChg chg="mod">
          <ac:chgData name="Richard Go" userId="c1198054b2e9950c" providerId="LiveId" clId="{713BE17F-6238-42B8-80EC-40B8DEF648E3}" dt="2020-05-18T18:32:20.530" v="702" actId="20577"/>
          <ac:spMkLst>
            <pc:docMk/>
            <pc:sldMk cId="4145261392" sldId="267"/>
            <ac:spMk id="3" creationId="{00000000-0000-0000-0000-000000000000}"/>
          </ac:spMkLst>
        </pc:spChg>
        <pc:graphicFrameChg chg="add del mod">
          <ac:chgData name="Richard Go" userId="c1198054b2e9950c" providerId="LiveId" clId="{713BE17F-6238-42B8-80EC-40B8DEF648E3}" dt="2020-05-18T18:03:27.079" v="297" actId="478"/>
          <ac:graphicFrameMkLst>
            <pc:docMk/>
            <pc:sldMk cId="4145261392" sldId="267"/>
            <ac:graphicFrameMk id="4" creationId="{2D02B6AB-0BB8-4BCE-894C-4C649FBE8C3A}"/>
          </ac:graphicFrameMkLst>
        </pc:graphicFrameChg>
        <pc:graphicFrameChg chg="mod modGraphic">
          <ac:chgData name="Richard Go" userId="c1198054b2e9950c" providerId="LiveId" clId="{713BE17F-6238-42B8-80EC-40B8DEF648E3}" dt="2020-05-18T18:06:16.239" v="381" actId="1076"/>
          <ac:graphicFrameMkLst>
            <pc:docMk/>
            <pc:sldMk cId="4145261392" sldId="267"/>
            <ac:graphicFrameMk id="5" creationId="{00000000-0000-0000-0000-000000000000}"/>
          </ac:graphicFrameMkLst>
        </pc:graphicFrameChg>
      </pc:sldChg>
      <pc:sldChg chg="modSp ord">
        <pc:chgData name="Richard Go" userId="c1198054b2e9950c" providerId="LiveId" clId="{713BE17F-6238-42B8-80EC-40B8DEF648E3}" dt="2020-05-18T18:14:06.231" v="411" actId="207"/>
        <pc:sldMkLst>
          <pc:docMk/>
          <pc:sldMk cId="1153027685" sldId="269"/>
        </pc:sldMkLst>
        <pc:graphicFrameChg chg="mod">
          <ac:chgData name="Richard Go" userId="c1198054b2e9950c" providerId="LiveId" clId="{713BE17F-6238-42B8-80EC-40B8DEF648E3}" dt="2020-05-18T18:14:06.231" v="411" actId="207"/>
          <ac:graphicFrameMkLst>
            <pc:docMk/>
            <pc:sldMk cId="1153027685" sldId="269"/>
            <ac:graphicFrameMk id="9" creationId="{00000000-0000-0000-0000-000000000000}"/>
          </ac:graphicFrameMkLst>
        </pc:graphicFrameChg>
      </pc:sldChg>
      <pc:sldChg chg="modSp mod">
        <pc:chgData name="Richard Go" userId="c1198054b2e9950c" providerId="LiveId" clId="{713BE17F-6238-42B8-80EC-40B8DEF648E3}" dt="2020-05-18T18:19:01.766" v="466" actId="20577"/>
        <pc:sldMkLst>
          <pc:docMk/>
          <pc:sldMk cId="3444435236" sldId="270"/>
        </pc:sldMkLst>
        <pc:spChg chg="mod">
          <ac:chgData name="Richard Go" userId="c1198054b2e9950c" providerId="LiveId" clId="{713BE17F-6238-42B8-80EC-40B8DEF648E3}" dt="2020-05-18T18:19:01.766" v="466" actId="20577"/>
          <ac:spMkLst>
            <pc:docMk/>
            <pc:sldMk cId="3444435236" sldId="270"/>
            <ac:spMk id="2" creationId="{00000000-0000-0000-0000-000000000000}"/>
          </ac:spMkLst>
        </pc:spChg>
      </pc:sldChg>
      <pc:sldChg chg="addSp delSp modSp mod ord modShow">
        <pc:chgData name="Richard Go" userId="c1198054b2e9950c" providerId="LiveId" clId="{713BE17F-6238-42B8-80EC-40B8DEF648E3}" dt="2020-05-18T18:26:16.552" v="677" actId="729"/>
        <pc:sldMkLst>
          <pc:docMk/>
          <pc:sldMk cId="1475842300" sldId="271"/>
        </pc:sldMkLst>
        <pc:spChg chg="mod">
          <ac:chgData name="Richard Go" userId="c1198054b2e9950c" providerId="LiveId" clId="{713BE17F-6238-42B8-80EC-40B8DEF648E3}" dt="2020-05-18T17:44:17.725" v="114" actId="20577"/>
          <ac:spMkLst>
            <pc:docMk/>
            <pc:sldMk cId="1475842300" sldId="271"/>
            <ac:spMk id="2" creationId="{00000000-0000-0000-0000-000000000000}"/>
          </ac:spMkLst>
        </pc:spChg>
        <pc:spChg chg="mod">
          <ac:chgData name="Richard Go" userId="c1198054b2e9950c" providerId="LiveId" clId="{713BE17F-6238-42B8-80EC-40B8DEF648E3}" dt="2020-05-18T17:34:13.572" v="69" actId="20577"/>
          <ac:spMkLst>
            <pc:docMk/>
            <pc:sldMk cId="1475842300" sldId="271"/>
            <ac:spMk id="3" creationId="{00000000-0000-0000-0000-000000000000}"/>
          </ac:spMkLst>
        </pc:spChg>
        <pc:spChg chg="del">
          <ac:chgData name="Richard Go" userId="c1198054b2e9950c" providerId="LiveId" clId="{713BE17F-6238-42B8-80EC-40B8DEF648E3}" dt="2020-05-18T17:33:25.566" v="52"/>
          <ac:spMkLst>
            <pc:docMk/>
            <pc:sldMk cId="1475842300" sldId="271"/>
            <ac:spMk id="4" creationId="{00000000-0000-0000-0000-000000000000}"/>
          </ac:spMkLst>
        </pc:spChg>
        <pc:spChg chg="mod">
          <ac:chgData name="Richard Go" userId="c1198054b2e9950c" providerId="LiveId" clId="{713BE17F-6238-42B8-80EC-40B8DEF648E3}" dt="2020-05-18T17:35:39.565" v="90" actId="20577"/>
          <ac:spMkLst>
            <pc:docMk/>
            <pc:sldMk cId="1475842300" sldId="271"/>
            <ac:spMk id="5" creationId="{00000000-0000-0000-0000-000000000000}"/>
          </ac:spMkLst>
        </pc:spChg>
        <pc:spChg chg="del">
          <ac:chgData name="Richard Go" userId="c1198054b2e9950c" providerId="LiveId" clId="{713BE17F-6238-42B8-80EC-40B8DEF648E3}" dt="2020-05-18T17:34:55.269" v="70"/>
          <ac:spMkLst>
            <pc:docMk/>
            <pc:sldMk cId="1475842300" sldId="271"/>
            <ac:spMk id="6" creationId="{00000000-0000-0000-0000-000000000000}"/>
          </ac:spMkLst>
        </pc:spChg>
        <pc:spChg chg="mod">
          <ac:chgData name="Richard Go" userId="c1198054b2e9950c" providerId="LiveId" clId="{713BE17F-6238-42B8-80EC-40B8DEF648E3}" dt="2020-05-18T18:24:26.195" v="662"/>
          <ac:spMkLst>
            <pc:docMk/>
            <pc:sldMk cId="1475842300" sldId="271"/>
            <ac:spMk id="10" creationId="{4E81EA48-0B14-48A0-B7A2-E680DA9696B7}"/>
          </ac:spMkLst>
        </pc:spChg>
        <pc:spChg chg="mod">
          <ac:chgData name="Richard Go" userId="c1198054b2e9950c" providerId="LiveId" clId="{713BE17F-6238-42B8-80EC-40B8DEF648E3}" dt="2020-05-18T18:24:26.195" v="662"/>
          <ac:spMkLst>
            <pc:docMk/>
            <pc:sldMk cId="1475842300" sldId="271"/>
            <ac:spMk id="11" creationId="{E84C2CBD-5E68-4CCC-922A-984024250ADF}"/>
          </ac:spMkLst>
        </pc:spChg>
        <pc:grpChg chg="add mod">
          <ac:chgData name="Richard Go" userId="c1198054b2e9950c" providerId="LiveId" clId="{713BE17F-6238-42B8-80EC-40B8DEF648E3}" dt="2020-05-18T18:24:26.195" v="662"/>
          <ac:grpSpMkLst>
            <pc:docMk/>
            <pc:sldMk cId="1475842300" sldId="271"/>
            <ac:grpSpMk id="9" creationId="{77A4575A-79D6-4477-AB7F-D01419603165}"/>
          </ac:grpSpMkLst>
        </pc:grpChg>
        <pc:picChg chg="add mod modCrop">
          <ac:chgData name="Richard Go" userId="c1198054b2e9950c" providerId="LiveId" clId="{713BE17F-6238-42B8-80EC-40B8DEF648E3}" dt="2020-05-18T17:34:04.828" v="59" actId="14100"/>
          <ac:picMkLst>
            <pc:docMk/>
            <pc:sldMk cId="1475842300" sldId="271"/>
            <ac:picMk id="7" creationId="{BB41C56D-5786-475A-92F1-8AD016D1673F}"/>
          </ac:picMkLst>
        </pc:picChg>
        <pc:picChg chg="add mod modCrop">
          <ac:chgData name="Richard Go" userId="c1198054b2e9950c" providerId="LiveId" clId="{713BE17F-6238-42B8-80EC-40B8DEF648E3}" dt="2020-05-18T17:36:46.273" v="101" actId="732"/>
          <ac:picMkLst>
            <pc:docMk/>
            <pc:sldMk cId="1475842300" sldId="271"/>
            <ac:picMk id="8" creationId="{23A89341-860E-45CD-8B5C-E0D6FB5FCFD6}"/>
          </ac:picMkLst>
        </pc:picChg>
      </pc:sldChg>
      <pc:sldChg chg="addSp delSp modSp mod ord modShow">
        <pc:chgData name="Richard Go" userId="c1198054b2e9950c" providerId="LiveId" clId="{713BE17F-6238-42B8-80EC-40B8DEF648E3}" dt="2020-05-18T18:26:30.073" v="681" actId="1076"/>
        <pc:sldMkLst>
          <pc:docMk/>
          <pc:sldMk cId="215988672" sldId="272"/>
        </pc:sldMkLst>
        <pc:spChg chg="mod">
          <ac:chgData name="Richard Go" userId="c1198054b2e9950c" providerId="LiveId" clId="{713BE17F-6238-42B8-80EC-40B8DEF648E3}" dt="2020-05-18T18:26:20.041" v="678" actId="6549"/>
          <ac:spMkLst>
            <pc:docMk/>
            <pc:sldMk cId="215988672" sldId="272"/>
            <ac:spMk id="8" creationId="{5142CAD4-750E-4C73-A8B0-55016C886FB4}"/>
          </ac:spMkLst>
        </pc:spChg>
        <pc:spChg chg="mod">
          <ac:chgData name="Richard Go" userId="c1198054b2e9950c" providerId="LiveId" clId="{713BE17F-6238-42B8-80EC-40B8DEF648E3}" dt="2020-05-18T18:25:29.481" v="664"/>
          <ac:spMkLst>
            <pc:docMk/>
            <pc:sldMk cId="215988672" sldId="272"/>
            <ac:spMk id="10" creationId="{93491F1F-A763-43F1-BB82-996336657285}"/>
          </ac:spMkLst>
        </pc:spChg>
        <pc:spChg chg="mod">
          <ac:chgData name="Richard Go" userId="c1198054b2e9950c" providerId="LiveId" clId="{713BE17F-6238-42B8-80EC-40B8DEF648E3}" dt="2020-05-18T18:25:58.610" v="675" actId="207"/>
          <ac:spMkLst>
            <pc:docMk/>
            <pc:sldMk cId="215988672" sldId="272"/>
            <ac:spMk id="11" creationId="{A33F24A8-5BC3-4172-9B45-D03253AD6AC3}"/>
          </ac:spMkLst>
        </pc:spChg>
        <pc:grpChg chg="del">
          <ac:chgData name="Richard Go" userId="c1198054b2e9950c" providerId="LiveId" clId="{713BE17F-6238-42B8-80EC-40B8DEF648E3}" dt="2020-05-18T18:26:23.153" v="679" actId="478"/>
          <ac:grpSpMkLst>
            <pc:docMk/>
            <pc:sldMk cId="215988672" sldId="272"/>
            <ac:grpSpMk id="6" creationId="{94B70CA4-5ACA-4202-A41E-0B383A3E90A7}"/>
          </ac:grpSpMkLst>
        </pc:grpChg>
        <pc:grpChg chg="add mod">
          <ac:chgData name="Richard Go" userId="c1198054b2e9950c" providerId="LiveId" clId="{713BE17F-6238-42B8-80EC-40B8DEF648E3}" dt="2020-05-18T18:26:30.073" v="681" actId="1076"/>
          <ac:grpSpMkLst>
            <pc:docMk/>
            <pc:sldMk cId="215988672" sldId="272"/>
            <ac:grpSpMk id="9" creationId="{9BF26678-6C22-4231-B04C-69EDFD5F3511}"/>
          </ac:grpSpMkLst>
        </pc:grpChg>
      </pc:sldChg>
      <pc:sldChg chg="addSp modSp mod ord">
        <pc:chgData name="Richard Go" userId="c1198054b2e9950c" providerId="LiveId" clId="{713BE17F-6238-42B8-80EC-40B8DEF648E3}" dt="2020-05-18T18:29:01.534" v="682" actId="113"/>
        <pc:sldMkLst>
          <pc:docMk/>
          <pc:sldMk cId="3661180859" sldId="273"/>
        </pc:sldMkLst>
        <pc:spChg chg="add mod">
          <ac:chgData name="Richard Go" userId="c1198054b2e9950c" providerId="LiveId" clId="{713BE17F-6238-42B8-80EC-40B8DEF648E3}" dt="2020-05-18T18:29:01.534" v="682" actId="113"/>
          <ac:spMkLst>
            <pc:docMk/>
            <pc:sldMk cId="3661180859" sldId="273"/>
            <ac:spMk id="2" creationId="{E5F49060-AE7C-4FB1-98FC-27EA4CB278E7}"/>
          </ac:spMkLst>
        </pc:spChg>
        <pc:spChg chg="add mod">
          <ac:chgData name="Richard Go" userId="c1198054b2e9950c" providerId="LiveId" clId="{713BE17F-6238-42B8-80EC-40B8DEF648E3}" dt="2020-05-18T18:16:29.228" v="432" actId="20577"/>
          <ac:spMkLst>
            <pc:docMk/>
            <pc:sldMk cId="3661180859" sldId="273"/>
            <ac:spMk id="3" creationId="{4216177C-931B-4279-882A-1B5F2F460258}"/>
          </ac:spMkLst>
        </pc:spChg>
      </pc:sldChg>
      <pc:sldChg chg="addSp delSp modSp mod">
        <pc:chgData name="Richard Go" userId="c1198054b2e9950c" providerId="LiveId" clId="{713BE17F-6238-42B8-80EC-40B8DEF648E3}" dt="2020-05-18T18:21:56.743" v="660" actId="20577"/>
        <pc:sldMkLst>
          <pc:docMk/>
          <pc:sldMk cId="3232560146" sldId="274"/>
        </pc:sldMkLst>
        <pc:spChg chg="mod">
          <ac:chgData name="Richard Go" userId="c1198054b2e9950c" providerId="LiveId" clId="{713BE17F-6238-42B8-80EC-40B8DEF648E3}" dt="2020-05-18T18:19:24.060" v="474" actId="20577"/>
          <ac:spMkLst>
            <pc:docMk/>
            <pc:sldMk cId="3232560146" sldId="274"/>
            <ac:spMk id="2" creationId="{00000000-0000-0000-0000-000000000000}"/>
          </ac:spMkLst>
        </pc:spChg>
        <pc:spChg chg="del">
          <ac:chgData name="Richard Go" userId="c1198054b2e9950c" providerId="LiveId" clId="{713BE17F-6238-42B8-80EC-40B8DEF648E3}" dt="2020-05-18T18:19:56.459" v="519"/>
          <ac:spMkLst>
            <pc:docMk/>
            <pc:sldMk cId="3232560146" sldId="274"/>
            <ac:spMk id="3" creationId="{00000000-0000-0000-0000-000000000000}"/>
          </ac:spMkLst>
        </pc:spChg>
        <pc:spChg chg="mod">
          <ac:chgData name="Richard Go" userId="c1198054b2e9950c" providerId="LiveId" clId="{713BE17F-6238-42B8-80EC-40B8DEF648E3}" dt="2020-05-18T18:21:56.743" v="660" actId="20577"/>
          <ac:spMkLst>
            <pc:docMk/>
            <pc:sldMk cId="3232560146" sldId="274"/>
            <ac:spMk id="4" creationId="{00000000-0000-0000-0000-000000000000}"/>
          </ac:spMkLst>
        </pc:spChg>
        <pc:picChg chg="add mod">
          <ac:chgData name="Richard Go" userId="c1198054b2e9950c" providerId="LiveId" clId="{713BE17F-6238-42B8-80EC-40B8DEF648E3}" dt="2020-05-18T18:19:56.459" v="519"/>
          <ac:picMkLst>
            <pc:docMk/>
            <pc:sldMk cId="3232560146" sldId="274"/>
            <ac:picMk id="2050" creationId="{584E0A2E-D4F8-46F7-B959-B0156364D1CB}"/>
          </ac:picMkLst>
        </pc:picChg>
      </pc:sldChg>
      <pc:sldChg chg="addSp delSp modSp mod ord">
        <pc:chgData name="Richard Go" userId="c1198054b2e9950c" providerId="LiveId" clId="{713BE17F-6238-42B8-80EC-40B8DEF648E3}" dt="2020-05-18T18:21:05.201" v="557"/>
        <pc:sldMkLst>
          <pc:docMk/>
          <pc:sldMk cId="1857640680" sldId="275"/>
        </pc:sldMkLst>
        <pc:spChg chg="mod">
          <ac:chgData name="Richard Go" userId="c1198054b2e9950c" providerId="LiveId" clId="{713BE17F-6238-42B8-80EC-40B8DEF648E3}" dt="2020-05-18T18:20:23.235" v="531" actId="20577"/>
          <ac:spMkLst>
            <pc:docMk/>
            <pc:sldMk cId="1857640680" sldId="275"/>
            <ac:spMk id="2" creationId="{00000000-0000-0000-0000-000000000000}"/>
          </ac:spMkLst>
        </pc:spChg>
        <pc:spChg chg="del">
          <ac:chgData name="Richard Go" userId="c1198054b2e9950c" providerId="LiveId" clId="{713BE17F-6238-42B8-80EC-40B8DEF648E3}" dt="2020-05-18T18:20:48.394" v="556"/>
          <ac:spMkLst>
            <pc:docMk/>
            <pc:sldMk cId="1857640680" sldId="275"/>
            <ac:spMk id="3" creationId="{00000000-0000-0000-0000-000000000000}"/>
          </ac:spMkLst>
        </pc:spChg>
        <pc:spChg chg="mod">
          <ac:chgData name="Richard Go" userId="c1198054b2e9950c" providerId="LiveId" clId="{713BE17F-6238-42B8-80EC-40B8DEF648E3}" dt="2020-05-18T18:20:35.179" v="555" actId="20577"/>
          <ac:spMkLst>
            <pc:docMk/>
            <pc:sldMk cId="1857640680" sldId="275"/>
            <ac:spMk id="4" creationId="{00000000-0000-0000-0000-000000000000}"/>
          </ac:spMkLst>
        </pc:spChg>
        <pc:picChg chg="add mod">
          <ac:chgData name="Richard Go" userId="c1198054b2e9950c" providerId="LiveId" clId="{713BE17F-6238-42B8-80EC-40B8DEF648E3}" dt="2020-05-18T18:21:05.201" v="557"/>
          <ac:picMkLst>
            <pc:docMk/>
            <pc:sldMk cId="1857640680" sldId="275"/>
            <ac:picMk id="5" creationId="{6238795F-D4EC-401F-980B-7C5631BA01B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https://d.docs.live.net/c1198054b2e9950c/Documents/USMC/LSS%20GRN%20Belt/Certification%202019/OOMA%20Contingency%20Process%20CPI%20Metrics%20File%202018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44036873439594"/>
          <c:y val="0.25723331325793886"/>
          <c:w val="0.7593188656296016"/>
          <c:h val="0.5515933171243117"/>
        </c:manualLayout>
      </c:layout>
      <c:lineChart>
        <c:grouping val="standard"/>
        <c:varyColors val="0"/>
        <c:ser>
          <c:idx val="0"/>
          <c:order val="0"/>
          <c:cat>
            <c:strRef>
              <c:f>'[OOMA Contingency Process CPI Metrics File 2018.xlsx]Data Analysis'!$B$3:$P$3</c:f>
              <c:strCache>
                <c:ptCount val="5"/>
                <c:pt idx="0">
                  <c:v>Green MAF</c:v>
                </c:pt>
                <c:pt idx="1">
                  <c:v>White MAF</c:v>
                </c:pt>
                <c:pt idx="2">
                  <c:v>Time Saved</c:v>
                </c:pt>
                <c:pt idx="4">
                  <c:v>Productivity</c:v>
                </c:pt>
              </c:strCache>
            </c:strRef>
          </c:cat>
          <c:val>
            <c:numRef>
              <c:f>'[OOMA Contingency Process CPI Metrics File 2018.xlsx]Data Analysis'!$B$9:$C$9</c:f>
              <c:numCache>
                <c:formatCode>0</c:formatCode>
                <c:ptCount val="2"/>
                <c:pt idx="0">
                  <c:v>38</c:v>
                </c:pt>
                <c:pt idx="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07-49BA-BB3C-53AEF31C7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1302232"/>
        <c:axId val="501304192"/>
      </c:lineChart>
      <c:catAx>
        <c:axId val="501302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01304192"/>
        <c:crosses val="autoZero"/>
        <c:auto val="1"/>
        <c:lblAlgn val="ctr"/>
        <c:lblOffset val="100"/>
        <c:noMultiLvlLbl val="0"/>
      </c:catAx>
      <c:valAx>
        <c:axId val="501304192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5013022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webUSA/O-MAF/tree/master/OMAF/Migrations" TargetMode="External"/><Relationship Id="rId3" Type="http://schemas.openxmlformats.org/officeDocument/2006/relationships/hyperlink" Target="https://github.com/gowebUSA/MSSA-Project/wiki/*Prototype#wireframe" TargetMode="External"/><Relationship Id="rId7" Type="http://schemas.openxmlformats.org/officeDocument/2006/relationships/hyperlink" Target="https://github.com/gowebUSA/MSSA-Project/blob/master/TSQL/Project-Step-7/Requirement%20List%20and%20RTM.pdf" TargetMode="External"/><Relationship Id="rId2" Type="http://schemas.openxmlformats.org/officeDocument/2006/relationships/hyperlink" Target="https://github.com/gowebUSA/MSSA-Project/tree/master/ProjectSteps/ProjectStep4" TargetMode="External"/><Relationship Id="rId1" Type="http://schemas.openxmlformats.org/officeDocument/2006/relationships/slide" Target="../slides/slide4.xml"/><Relationship Id="rId6" Type="http://schemas.openxmlformats.org/officeDocument/2006/relationships/hyperlink" Target="https://github.com/gowebUSA/MSSA-Project/tree/master/ProjectSteps/ProjectStep17" TargetMode="External"/><Relationship Id="rId5" Type="http://schemas.openxmlformats.org/officeDocument/2006/relationships/hyperlink" Target="https://github.com/gowebUSA/MSSA-Project/tree/master/ProjectSteps/ProjectStep12" TargetMode="External"/><Relationship Id="rId10" Type="http://schemas.openxmlformats.org/officeDocument/2006/relationships/hyperlink" Target="https://gomaf.azurewebsites.net/" TargetMode="External"/><Relationship Id="rId4" Type="http://schemas.openxmlformats.org/officeDocument/2006/relationships/hyperlink" Target="https://github.com/gowebUSA/MSSA-Project/issues" TargetMode="External"/><Relationship Id="rId9" Type="http://schemas.openxmlformats.org/officeDocument/2006/relationships/slide" Target="../slides/slide6.xm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webUSA/MSSA-Project/blob/master/TSQL/Project-Step-7/Requirement%20List%20and%20RTM.pdf" TargetMode="External"/><Relationship Id="rId3" Type="http://schemas.openxmlformats.org/officeDocument/2006/relationships/hyperlink" Target="https://github.com/gowebUSA/MSSA-Project/issues" TargetMode="External"/><Relationship Id="rId7" Type="http://schemas.openxmlformats.org/officeDocument/2006/relationships/hyperlink" Target="https://github.com/gowebUSA/MSSA-Project/tree/master/ProjectSteps/ProjectStep17" TargetMode="External"/><Relationship Id="rId2" Type="http://schemas.openxmlformats.org/officeDocument/2006/relationships/hyperlink" Target="https://github.com/gowebUSA/MSSA-Project/wiki/*Prototype#wireframe" TargetMode="External"/><Relationship Id="rId1" Type="http://schemas.openxmlformats.org/officeDocument/2006/relationships/hyperlink" Target="https://github.com/gowebUSA/MSSA-Project/tree/master/ProjectSteps/ProjectStep4" TargetMode="External"/><Relationship Id="rId6" Type="http://schemas.openxmlformats.org/officeDocument/2006/relationships/hyperlink" Target="https://gomaf.azurewebsites.net/" TargetMode="External"/><Relationship Id="rId5" Type="http://schemas.openxmlformats.org/officeDocument/2006/relationships/hyperlink" Target="https://github.com/gowebUSA/MSSA-Project/tree/master/ProjectSteps/ProjectStep12" TargetMode="External"/><Relationship Id="rId4" Type="http://schemas.openxmlformats.org/officeDocument/2006/relationships/hyperlink" Target="https://github.com/gowebUSA/O-MAF/tree/master/OMAF/Migration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1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Concept Investigation</a:t>
          </a:r>
          <a:endParaRPr lang="en-US" dirty="0">
            <a:solidFill>
              <a:schemeClr val="bg1"/>
            </a:solidFill>
          </a:endParaRP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Project Selection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DB Design</a:t>
          </a:r>
          <a:endParaRPr lang="en-US" dirty="0">
            <a:solidFill>
              <a:schemeClr val="bg1"/>
            </a:solidFill>
          </a:endParaRP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UI/UX Wireframes</a:t>
          </a:r>
          <a:endParaRPr lang="en-US" dirty="0">
            <a:solidFill>
              <a:schemeClr val="bg1"/>
            </a:solidFill>
          </a:endParaRP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Requirements / Use Cases</a:t>
          </a:r>
          <a:endParaRPr lang="en-US" dirty="0">
            <a:solidFill>
              <a:schemeClr val="bg1"/>
            </a:solidFill>
          </a:endParaRP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ASP.NET MVC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DB Integration</a:t>
          </a:r>
          <a:endParaRPr lang="en-US" dirty="0">
            <a:solidFill>
              <a:schemeClr val="bg1"/>
            </a:solidFill>
          </a:endParaRP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TDD / TRR</a:t>
          </a:r>
          <a:endParaRPr lang="en-US" dirty="0">
            <a:solidFill>
              <a:schemeClr val="bg1"/>
            </a:solidFill>
          </a:endParaRP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RTM</a:t>
          </a:r>
          <a:endParaRPr lang="en-US" dirty="0">
            <a:solidFill>
              <a:schemeClr val="bg1"/>
            </a:solidFill>
          </a:endParaRP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D9C6E2E9-B4E3-4B95-9B3D-1C5EE2ABD5EC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Entity Framework</a:t>
          </a:r>
          <a:endParaRPr lang="en-US" dirty="0">
            <a:solidFill>
              <a:schemeClr val="bg1"/>
            </a:solidFill>
          </a:endParaRPr>
        </a:p>
      </dgm:t>
    </dgm:pt>
    <dgm:pt modelId="{3F3E5E1B-468E-45DD-B19F-A29B73B5656A}" type="parTrans" cxnId="{F35F6F09-5941-4A39-87E3-5534FC38F36B}">
      <dgm:prSet/>
      <dgm:spPr/>
      <dgm:t>
        <a:bodyPr/>
        <a:lstStyle/>
        <a:p>
          <a:endParaRPr lang="en-US"/>
        </a:p>
      </dgm:t>
    </dgm:pt>
    <dgm:pt modelId="{EACEF001-796A-4955-947D-D61B2B3FA5AC}" type="sibTrans" cxnId="{F35F6F09-5941-4A39-87E3-5534FC38F36B}">
      <dgm:prSet/>
      <dgm:spPr/>
      <dgm:t>
        <a:bodyPr/>
        <a:lstStyle/>
        <a:p>
          <a:endParaRPr lang="en-US"/>
        </a:p>
      </dgm:t>
    </dgm:pt>
    <dgm:pt modelId="{83E75EBB-C830-4E53-AC21-783EDD926E4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9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CSS &amp; Responsive Design</a:t>
          </a:r>
          <a:endParaRPr lang="en-US" dirty="0">
            <a:solidFill>
              <a:schemeClr val="bg1"/>
            </a:solidFill>
          </a:endParaRPr>
        </a:p>
      </dgm:t>
    </dgm:pt>
    <dgm:pt modelId="{8B7F499D-552B-46B9-AE50-2A21B8457783}" type="parTrans" cxnId="{AF502E43-51DA-4729-A330-18F84AC4A316}">
      <dgm:prSet/>
      <dgm:spPr/>
      <dgm:t>
        <a:bodyPr/>
        <a:lstStyle/>
        <a:p>
          <a:endParaRPr lang="en-US"/>
        </a:p>
      </dgm:t>
    </dgm:pt>
    <dgm:pt modelId="{654FB015-82B0-4B39-BA59-A4C3985E1387}" type="sibTrans" cxnId="{AF502E43-51DA-4729-A330-18F84AC4A316}">
      <dgm:prSet/>
      <dgm:spPr/>
      <dgm:t>
        <a:bodyPr/>
        <a:lstStyle/>
        <a:p>
          <a:endParaRPr lang="en-US"/>
        </a:p>
      </dgm:t>
    </dgm:pt>
    <dgm:pt modelId="{71D39E8C-CAC9-4D61-98D0-2563A8346BF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10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Deploy to Azure</a:t>
          </a:r>
          <a:endParaRPr lang="en-US" dirty="0">
            <a:solidFill>
              <a:schemeClr val="bg1"/>
            </a:solidFill>
          </a:endParaRPr>
        </a:p>
      </dgm:t>
    </dgm:pt>
    <dgm:pt modelId="{4E2528D7-56B3-4EB5-99DC-9EE7027CC24B}" type="parTrans" cxnId="{E719B0C8-1029-460D-9800-8811617619A9}">
      <dgm:prSet/>
      <dgm:spPr/>
      <dgm:t>
        <a:bodyPr/>
        <a:lstStyle/>
        <a:p>
          <a:endParaRPr lang="en-US"/>
        </a:p>
      </dgm:t>
    </dgm:pt>
    <dgm:pt modelId="{51CD3677-854F-4F09-A087-A2C41AF0F754}" type="sibTrans" cxnId="{E719B0C8-1029-460D-9800-8811617619A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2"/>
      <dgm:spPr/>
    </dgm:pt>
    <dgm:pt modelId="{85447532-8740-4202-B6A5-AE63748B9291}" type="pres">
      <dgm:prSet presAssocID="{CD410504-9F7F-47AE-B46E-CE985680360F}" presName="child" presStyleLbl="alignAccFollowNode1" presStyleIdx="0" presStyleCnt="12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2"/>
      <dgm:spPr/>
    </dgm:pt>
    <dgm:pt modelId="{459BBFF8-CE50-41AE-9B5E-F6026BBE4F45}" type="pres">
      <dgm:prSet presAssocID="{C4FF5CFA-9CEF-4C34-984A-CC28F232798F}" presName="child" presStyleLbl="alignAccFollowNode1" presStyleIdx="1" presStyleCnt="12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2" presStyleCnt="12"/>
      <dgm:spPr/>
    </dgm:pt>
    <dgm:pt modelId="{F7AA6D3E-BCE0-4C06-B101-080DA85DCB01}" type="pres">
      <dgm:prSet presAssocID="{5CBEC7DD-A25D-4956-9A65-6EA385F6FCB5}" presName="child" presStyleLbl="alignAccFollowNode1" presStyleIdx="2" presStyleCnt="12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3" presStyleCnt="12"/>
      <dgm:spPr/>
    </dgm:pt>
    <dgm:pt modelId="{73DBFA1A-3823-4209-9CD6-DBDD456F39FB}" type="pres">
      <dgm:prSet presAssocID="{33BF0E2A-2B00-40A5-832E-FC800DCA5982}" presName="child" presStyleLbl="alignAccFollowNode1" presStyleIdx="3" presStyleCnt="12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4" presStyleCnt="12"/>
      <dgm:spPr/>
    </dgm:pt>
    <dgm:pt modelId="{68423B8C-DD55-4C1A-86D3-87118415FFA7}" type="pres">
      <dgm:prSet presAssocID="{CAE20587-4D50-4B6B-A17D-199722D630E2}" presName="child" presStyleLbl="alignAccFollowNode1" presStyleIdx="4" presStyleCnt="12">
        <dgm:presLayoutVars>
          <dgm:chMax val="0"/>
          <dgm:bulletEnabled val="1"/>
        </dgm:presLayoutVars>
      </dgm:prSet>
      <dgm:spPr/>
    </dgm:pt>
    <dgm:pt modelId="{A6285D0E-673E-4739-AAC5-DCA901CFC8EB}" type="pres">
      <dgm:prSet presAssocID="{7656320D-CC13-4DD7-8A30-F9FDC84AC6F2}" presName="sibTrans" presStyleLbl="sibTrans2D1" presStyleIdx="5" presStyleCnt="12"/>
      <dgm:spPr/>
    </dgm:pt>
    <dgm:pt modelId="{3960A393-B335-4163-BFDA-B432FEC17F92}" type="pres">
      <dgm:prSet presAssocID="{D9C6E2E9-B4E3-4B95-9B3D-1C5EE2ABD5EC}" presName="child" presStyleLbl="alignAccFollowNode1" presStyleIdx="5" presStyleCnt="12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6" presStyleCnt="12"/>
      <dgm:spPr/>
    </dgm:pt>
    <dgm:pt modelId="{C1386769-D313-4B62-9BE9-A84DD636105E}" type="pres">
      <dgm:prSet presAssocID="{038F6A6A-232A-44A4-9628-ADFA8F068F81}" presName="child" presStyleLbl="alignAccFollowNode1" presStyleIdx="6" presStyleCnt="12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7" presStyleCnt="12"/>
      <dgm:spPr/>
    </dgm:pt>
    <dgm:pt modelId="{2985E292-795D-4403-BD7F-3A17BE0B21A7}" type="pres">
      <dgm:prSet presAssocID="{15982A38-A73B-4943-B138-EA0EAB77BC29}" presName="child" presStyleLbl="alignAccFollowNode1" presStyleIdx="7" presStyleCnt="12">
        <dgm:presLayoutVars>
          <dgm:chMax val="0"/>
          <dgm:bulletEnabled val="1"/>
        </dgm:presLayoutVars>
      </dgm:prSet>
      <dgm:spPr/>
    </dgm:pt>
    <dgm:pt modelId="{4E71002D-7D5D-4094-9228-CD315ADABB35}" type="pres">
      <dgm:prSet presAssocID="{9295158E-0763-4655-AD0E-61686A560F58}" presName="sibTrans" presStyleLbl="sibTrans2D1" presStyleIdx="8" presStyleCnt="12"/>
      <dgm:spPr/>
    </dgm:pt>
    <dgm:pt modelId="{FDFE96CF-6DBF-4E79-B8A8-623D47F51EBD}" type="pres">
      <dgm:prSet presAssocID="{83E75EBB-C830-4E53-AC21-783EDD926E44}" presName="child" presStyleLbl="alignAccFollowNode1" presStyleIdx="8" presStyleCnt="12">
        <dgm:presLayoutVars>
          <dgm:chMax val="0"/>
          <dgm:bulletEnabled val="1"/>
        </dgm:presLayoutVars>
      </dgm:prSet>
      <dgm:spPr/>
    </dgm:pt>
    <dgm:pt modelId="{80381826-A803-4524-93EC-695E01D442CF}" type="pres">
      <dgm:prSet presAssocID="{654FB015-82B0-4B39-BA59-A4C3985E1387}" presName="sibTrans" presStyleLbl="sibTrans2D1" presStyleIdx="9" presStyleCnt="12"/>
      <dgm:spPr/>
    </dgm:pt>
    <dgm:pt modelId="{09ADECB3-865F-423B-BCFC-66B449C7FE93}" type="pres">
      <dgm:prSet presAssocID="{71D39E8C-CAC9-4D61-98D0-2563A8346BF5}" presName="child" presStyleLbl="alignAccFollowNode1" presStyleIdx="9" presStyleCnt="12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10" presStyleCnt="12"/>
      <dgm:spPr/>
    </dgm:pt>
    <dgm:pt modelId="{AC28A259-E8AB-491C-9FF1-41516FA5BC71}" type="pres">
      <dgm:prSet presAssocID="{63746B76-9534-4F4F-B65B-B8A9AACC03F9}" presName="child" presStyleLbl="alignAccFollowNode1" presStyleIdx="10" presStyleCnt="12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1" presStyleCnt="12"/>
      <dgm:spPr/>
    </dgm:pt>
    <dgm:pt modelId="{75889BA5-DC82-4D41-8983-B2EE794BC078}" type="pres">
      <dgm:prSet presAssocID="{5CB20C1A-D92D-4DED-BB1B-D113E2006C55}" presName="child" presStyleLbl="alignAccFollowNode1" presStyleIdx="11" presStyleCnt="12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F35F6F09-5941-4A39-87E3-5534FC38F36B}" srcId="{41E3B52E-71B8-4BD0-B1ED-D051FFB12506}" destId="{D9C6E2E9-B4E3-4B95-9B3D-1C5EE2ABD5EC}" srcOrd="3" destOrd="0" parTransId="{3F3E5E1B-468E-45DD-B19F-A29B73B5656A}" sibTransId="{EACEF001-796A-4955-947D-D61B2B3FA5AC}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584C6223-660E-436B-B3E5-77DB9247FFD0}" type="presOf" srcId="{9295158E-0763-4655-AD0E-61686A560F58}" destId="{4E71002D-7D5D-4094-9228-CD315ADABB35}" srcOrd="0" destOrd="0" presId="urn:microsoft.com/office/officeart/2005/8/layout/lProcess1"/>
    <dgm:cxn modelId="{AE1F6B26-7352-4C34-91E9-870639C9FBCB}" type="presOf" srcId="{7656320D-CC13-4DD7-8A30-F9FDC84AC6F2}" destId="{A6285D0E-673E-4739-AAC5-DCA901CFC8EB}" srcOrd="0" destOrd="0" presId="urn:microsoft.com/office/officeart/2005/8/layout/lProcess1"/>
    <dgm:cxn modelId="{14E2012D-1577-41CB-9736-5D5218311052}" type="presOf" srcId="{D9C6E2E9-B4E3-4B95-9B3D-1C5EE2ABD5EC}" destId="{3960A393-B335-4163-BFDA-B432FEC17F92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AF502E43-51DA-4729-A330-18F84AC4A316}" srcId="{EA587102-578B-46F3-8D9E-CEC48527A898}" destId="{83E75EBB-C830-4E53-AC21-783EDD926E44}" srcOrd="2" destOrd="0" parTransId="{8B7F499D-552B-46B9-AE50-2A21B8457783}" sibTransId="{654FB015-82B0-4B39-BA59-A4C3985E1387}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E719B0C8-1029-460D-9800-8811617619A9}" srcId="{EA587102-578B-46F3-8D9E-CEC48527A898}" destId="{71D39E8C-CAC9-4D61-98D0-2563A8346BF5}" srcOrd="3" destOrd="0" parTransId="{4E2528D7-56B3-4EB5-99DC-9EE7027CC24B}" sibTransId="{51CD3677-854F-4F09-A087-A2C41AF0F754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F5DA25E4-4D70-4130-8148-42A1303275AC}" type="presOf" srcId="{83E75EBB-C830-4E53-AC21-783EDD926E44}" destId="{FDFE96CF-6DBF-4E79-B8A8-623D47F51EBD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11D094F7-3029-49BE-8AA0-80CA31088527}" type="presOf" srcId="{654FB015-82B0-4B39-BA59-A4C3985E1387}" destId="{80381826-A803-4524-93EC-695E01D442CF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D0503F9-AA56-49CA-A134-1CF900FD59A4}" type="presOf" srcId="{71D39E8C-CAC9-4D61-98D0-2563A8346BF5}" destId="{09ADECB3-865F-423B-BCFC-66B449C7FE93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012F4A95-029C-4805-AF15-D3348B0C7DAD}" type="presParOf" srcId="{734C3A16-72FA-42CA-BF15-F44513245016}" destId="{A6285D0E-673E-4739-AAC5-DCA901CFC8EB}" srcOrd="7" destOrd="0" presId="urn:microsoft.com/office/officeart/2005/8/layout/lProcess1"/>
    <dgm:cxn modelId="{BBF611CC-C0D4-4E3B-8042-66185CF2A3DF}" type="presParOf" srcId="{734C3A16-72FA-42CA-BF15-F44513245016}" destId="{3960A393-B335-4163-BFDA-B432FEC17F92}" srcOrd="8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FB0B8D7D-E8F5-472D-9D3B-7DB1A9245000}" type="presParOf" srcId="{96EC6E5F-616C-4A0E-8B47-23C2DB360B15}" destId="{4E71002D-7D5D-4094-9228-CD315ADABB35}" srcOrd="5" destOrd="0" presId="urn:microsoft.com/office/officeart/2005/8/layout/lProcess1"/>
    <dgm:cxn modelId="{CA97AD64-E2EF-4E72-B19B-E51F6198AC72}" type="presParOf" srcId="{96EC6E5F-616C-4A0E-8B47-23C2DB360B15}" destId="{FDFE96CF-6DBF-4E79-B8A8-623D47F51EBD}" srcOrd="6" destOrd="0" presId="urn:microsoft.com/office/officeart/2005/8/layout/lProcess1"/>
    <dgm:cxn modelId="{D0CA08A8-ECA1-4FFB-A141-B3994C85469D}" type="presParOf" srcId="{96EC6E5F-616C-4A0E-8B47-23C2DB360B15}" destId="{80381826-A803-4524-93EC-695E01D442CF}" srcOrd="7" destOrd="0" presId="urn:microsoft.com/office/officeart/2005/8/layout/lProcess1"/>
    <dgm:cxn modelId="{830E0FA9-C799-4E78-B734-FEC84350A38C}" type="presParOf" srcId="{96EC6E5F-616C-4A0E-8B47-23C2DB360B15}" destId="{09ADECB3-865F-423B-BCFC-66B449C7FE93}" srcOrd="8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Planning</a:t>
          </a:r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Concept Investigation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 Selection</a:t>
          </a:r>
        </a:p>
      </dsp:txBody>
      <dsp:txXfrm>
        <a:off x="19230" y="1890369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Design</a:t>
          </a:r>
        </a:p>
      </dsp:txBody>
      <dsp:txXfrm>
        <a:off x="2375525" y="495194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DB Design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UI/UX Wireframes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Requirements / Use Cases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375525" y="2587956"/>
        <a:ext cx="2036655" cy="486461"/>
      </dsp:txXfrm>
    </dsp:sp>
    <dsp:sp modelId="{A6285D0E-673E-4739-AAC5-DCA901CFC8EB}">
      <dsp:nvSpPr>
        <dsp:cNvPr id="0" name=""/>
        <dsp:cNvSpPr/>
      </dsp:nvSpPr>
      <dsp:spPr>
        <a:xfrm rot="5400000">
          <a:off x="3348638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60A393-B335-4163-BFDA-B432FEC17F92}">
      <dsp:nvSpPr>
        <dsp:cNvPr id="0" name=""/>
        <dsp:cNvSpPr/>
      </dsp:nvSpPr>
      <dsp:spPr>
        <a:xfrm>
          <a:off x="2360390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Entity Framework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375525" y="3285543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Development</a:t>
          </a:r>
        </a:p>
      </dsp:txBody>
      <dsp:txXfrm>
        <a:off x="4731819" y="495194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ASP.NET MVC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DB Integration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731819" y="1890369"/>
        <a:ext cx="2036655" cy="486461"/>
      </dsp:txXfrm>
    </dsp:sp>
    <dsp:sp modelId="{4E71002D-7D5D-4094-9228-CD315ADABB35}">
      <dsp:nvSpPr>
        <dsp:cNvPr id="0" name=""/>
        <dsp:cNvSpPr/>
      </dsp:nvSpPr>
      <dsp:spPr>
        <a:xfrm rot="5400000">
          <a:off x="5704933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FE96CF-6DBF-4E79-B8A8-623D47F51EBD}">
      <dsp:nvSpPr>
        <dsp:cNvPr id="0" name=""/>
        <dsp:cNvSpPr/>
      </dsp:nvSpPr>
      <dsp:spPr>
        <a:xfrm>
          <a:off x="4716684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CSS &amp; Responsive Design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731819" y="2587956"/>
        <a:ext cx="2036655" cy="486461"/>
      </dsp:txXfrm>
    </dsp:sp>
    <dsp:sp modelId="{80381826-A803-4524-93EC-695E01D442CF}">
      <dsp:nvSpPr>
        <dsp:cNvPr id="0" name=""/>
        <dsp:cNvSpPr/>
      </dsp:nvSpPr>
      <dsp:spPr>
        <a:xfrm rot="5400000">
          <a:off x="5704933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ADECB3-865F-423B-BCFC-66B449C7FE93}">
      <dsp:nvSpPr>
        <dsp:cNvPr id="0" name=""/>
        <dsp:cNvSpPr/>
      </dsp:nvSpPr>
      <dsp:spPr>
        <a:xfrm>
          <a:off x="4716684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Deploy to Azure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731819" y="3285543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Testing</a:t>
          </a:r>
        </a:p>
      </dsp:txBody>
      <dsp:txXfrm>
        <a:off x="7088114" y="495194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TDD / TRR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RTM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0.34027</cdr:x>
      <cdr:y>0.06108</cdr:y>
    </cdr:from>
    <cdr:to>
      <cdr:x>0.73184</cdr:x>
      <cdr:y>0.19461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92379" y="197713"/>
          <a:ext cx="2637960" cy="4322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chemeClr val="tx1"/>
              </a:solidFill>
            </a:rPr>
            <a:t>Daily Average MAF Time</a:t>
          </a:r>
          <a:r>
            <a:rPr lang="en-US" sz="1800" b="1" baseline="0" dirty="0">
              <a:solidFill>
                <a:schemeClr val="tx1"/>
              </a:solidFill>
            </a:rPr>
            <a:t> </a:t>
          </a:r>
          <a:r>
            <a:rPr lang="en-US" sz="1800" b="1" baseline="0" dirty="0"/>
            <a:t>Saved</a:t>
          </a:r>
          <a:endParaRPr lang="en-US" sz="1100" b="1" dirty="0"/>
        </a:p>
      </cdr:txBody>
    </cdr:sp>
  </cdr:relSizeAnchor>
  <cdr:relSizeAnchor xmlns:cdr="http://schemas.openxmlformats.org/drawingml/2006/chartDrawing">
    <cdr:from>
      <cdr:x>0.82685</cdr:x>
      <cdr:y>0.05275</cdr:y>
    </cdr:from>
    <cdr:to>
      <cdr:x>1</cdr:x>
      <cdr:y>0.21879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00000000-0008-0000-0100-000005000000}"/>
            </a:ext>
          </a:extLst>
        </cdr:cNvPr>
        <cdr:cNvSpPr/>
      </cdr:nvSpPr>
      <cdr:spPr>
        <a:xfrm xmlns:a="http://schemas.openxmlformats.org/drawingml/2006/main">
          <a:off x="6042935" y="170770"/>
          <a:ext cx="1265464" cy="537481"/>
        </a:xfrm>
        <a:prstGeom xmlns:a="http://schemas.openxmlformats.org/drawingml/2006/main" prst="rect">
          <a:avLst/>
        </a:prstGeom>
        <a:solidFill xmlns:a="http://schemas.openxmlformats.org/drawingml/2006/main">
          <a:schemeClr val="tx2">
            <a:lumMod val="20000"/>
            <a:lumOff val="80000"/>
          </a:schemeClr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>
              <a:solidFill>
                <a:sysClr val="windowText" lastClr="000000"/>
              </a:solidFill>
            </a:rPr>
            <a:t>Time Saved 78.26%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qldbm.com/SQLServer/Draft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webUSA/O-MAF/blob/master/OMAF/Models/AircracftJobStatViewModel.cs" TargetMode="External"/><Relationship Id="rId3" Type="http://schemas.openxmlformats.org/officeDocument/2006/relationships/hyperlink" Target="https://gomaf.azurewebsites.net/Aircraft/Details/2" TargetMode="External"/><Relationship Id="rId7" Type="http://schemas.openxmlformats.org/officeDocument/2006/relationships/hyperlink" Target="https://github.com/gowebUSA/O-MAF/blob/master/OMAF/Controllers/AccountController.cs" TargetMode="External"/><Relationship Id="rId2" Type="http://schemas.openxmlformats.org/officeDocument/2006/relationships/hyperlink" Target="https://github.com/gowebUSA/O-MAF/blob/master/OMAF/wwwroot/css/stylesheet.cs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gowebUSA/O-MAF/blob/master/OMAF/Controllers/AircraftController.cs" TargetMode="External"/><Relationship Id="rId5" Type="http://schemas.openxmlformats.org/officeDocument/2006/relationships/hyperlink" Target="https://github.com/gowebUSA/O-MAF/tree/master/OMAF/Views/Aircraft" TargetMode="External"/><Relationship Id="rId4" Type="http://schemas.openxmlformats.org/officeDocument/2006/relationships/hyperlink" Target="https://github.com/gowebUSA/O-MAF/blob/master/OMAF/Models/Aircraft.c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omaf.azurewebsites.net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GO-MAF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Generated Online – Maintenance Action Form</a:t>
            </a:r>
          </a:p>
          <a:p>
            <a:r>
              <a:rPr lang="en-US" dirty="0"/>
              <a:t>By: Richard Go, MSSA CAD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Questions?...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GO-MAF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Generated Online – Maintenance Action Forms</a:t>
            </a:r>
          </a:p>
          <a:p>
            <a:endParaRPr lang="en-US" dirty="0"/>
          </a:p>
          <a:p>
            <a:r>
              <a:rPr lang="en-US" dirty="0"/>
              <a:t>- Thank you VMM 166 (</a:t>
            </a:r>
            <a:r>
              <a:rPr lang="en-US" dirty="0" err="1"/>
              <a:t>SeaElk</a:t>
            </a:r>
            <a:r>
              <a:rPr lang="en-US" dirty="0"/>
              <a:t>) for giving me the opportunity to attend the MSSA program. 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4E0A2E-D4F8-46F7-B959-B0156364D1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967331"/>
            <a:ext cx="6400800" cy="492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SDLM</a:t>
            </a:r>
            <a:endParaRPr dirty="0"/>
          </a:p>
          <a:p>
            <a:r>
              <a:rPr lang="en-US" dirty="0"/>
              <a:t>Technology Used</a:t>
            </a:r>
            <a:endParaRPr dirty="0"/>
          </a:p>
          <a:p>
            <a:r>
              <a:rPr lang="en-US" dirty="0"/>
              <a:t>Code Walk-through</a:t>
            </a:r>
          </a:p>
          <a:p>
            <a:r>
              <a:rPr lang="en-US" dirty="0"/>
              <a:t>Product Demonstration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 Life Cycle</a:t>
            </a:r>
            <a:endParaRPr dirty="0"/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77091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dirty="0"/>
          </a:p>
        </p:txBody>
      </p:sp>
      <p:pic>
        <p:nvPicPr>
          <p:cNvPr id="1028" name="Picture 4" descr="Concept">
            <a:extLst>
              <a:ext uri="{FF2B5EF4-FFF2-40B4-BE49-F238E27FC236}">
                <a16:creationId xmlns:a16="http://schemas.microsoft.com/office/drawing/2014/main" id="{C4D49276-3B4D-47FA-877C-16074E946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0"/>
            <a:ext cx="8912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BF26678-6C22-4231-B04C-69EDFD5F3511}"/>
              </a:ext>
            </a:extLst>
          </p:cNvPr>
          <p:cNvGrpSpPr/>
          <p:nvPr/>
        </p:nvGrpSpPr>
        <p:grpSpPr>
          <a:xfrm>
            <a:off x="10744200" y="5867400"/>
            <a:ext cx="914400" cy="685799"/>
            <a:chOff x="2360390" y="3270408"/>
            <a:chExt cx="2066925" cy="51673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491F1F-A763-43F1-BB82-996336657285}"/>
                </a:ext>
              </a:extLst>
            </p:cNvPr>
            <p:cNvSpPr/>
            <p:nvPr/>
          </p:nvSpPr>
          <p:spPr>
            <a:xfrm>
              <a:off x="2360390" y="3270408"/>
              <a:ext cx="2066925" cy="51673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A33F24A8-5BC3-4172-9B45-D03253AD6AC3}"/>
                </a:ext>
              </a:extLst>
            </p:cNvPr>
            <p:cNvSpPr txBox="1"/>
            <p:nvPr/>
          </p:nvSpPr>
          <p:spPr>
            <a:xfrm>
              <a:off x="2375525" y="3285543"/>
              <a:ext cx="2036655" cy="4864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chemeClr val="bg1"/>
                  </a:solidFill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LSS Study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Six Sigma Studies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146672"/>
              </p:ext>
            </p:extLst>
          </p:nvPr>
        </p:nvGraphicFramePr>
        <p:xfrm>
          <a:off x="2441800" y="1810430"/>
          <a:ext cx="7308399" cy="3237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CxnSpPr/>
          <p:nvPr/>
        </p:nvCxnSpPr>
        <p:spPr>
          <a:xfrm flipH="1">
            <a:off x="7315200" y="2438400"/>
            <a:ext cx="1156607" cy="117021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E72DD19-8309-494A-919F-71DD1AAB545F}"/>
              </a:ext>
            </a:extLst>
          </p:cNvPr>
          <p:cNvGrpSpPr/>
          <p:nvPr/>
        </p:nvGrpSpPr>
        <p:grpSpPr>
          <a:xfrm>
            <a:off x="10896600" y="685800"/>
            <a:ext cx="914400" cy="685799"/>
            <a:chOff x="2360390" y="3270408"/>
            <a:chExt cx="2066925" cy="51673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3D8A8B8-E6BF-4757-B347-43FFF9942F2B}"/>
                </a:ext>
              </a:extLst>
            </p:cNvPr>
            <p:cNvSpPr/>
            <p:nvPr/>
          </p:nvSpPr>
          <p:spPr>
            <a:xfrm>
              <a:off x="2360390" y="3270408"/>
              <a:ext cx="2066925" cy="51673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476C5998-9B55-401C-BFA5-9B0FC147A85C}"/>
                </a:ext>
              </a:extLst>
            </p:cNvPr>
            <p:cNvSpPr txBox="1"/>
            <p:nvPr/>
          </p:nvSpPr>
          <p:spPr>
            <a:xfrm>
              <a:off x="2375525" y="3285543"/>
              <a:ext cx="2036655" cy="4864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chemeClr val="bg1"/>
                  </a:solidFill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Back to SDLC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Form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Excel Form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41C56D-5786-475A-92F1-8AD016D167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1331" t="52018" r="14108" b="3204"/>
          <a:stretch/>
        </p:blipFill>
        <p:spPr>
          <a:xfrm>
            <a:off x="1530477" y="2590800"/>
            <a:ext cx="4325062" cy="3429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View Source</a:t>
            </a:r>
            <a:endParaRPr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A89341-860E-45CD-8B5C-E0D6FB5FCF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58793" t="53503" r="9080" b="2651"/>
          <a:stretch/>
        </p:blipFill>
        <p:spPr>
          <a:xfrm>
            <a:off x="6400800" y="2590800"/>
            <a:ext cx="4191000" cy="3429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7A4575A-79D6-4477-AB7F-D01419603165}"/>
              </a:ext>
            </a:extLst>
          </p:cNvPr>
          <p:cNvGrpSpPr/>
          <p:nvPr/>
        </p:nvGrpSpPr>
        <p:grpSpPr>
          <a:xfrm>
            <a:off x="10896600" y="685800"/>
            <a:ext cx="914400" cy="685799"/>
            <a:chOff x="2360390" y="3270408"/>
            <a:chExt cx="2066925" cy="51673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E81EA48-0B14-48A0-B7A2-E680DA9696B7}"/>
                </a:ext>
              </a:extLst>
            </p:cNvPr>
            <p:cNvSpPr/>
            <p:nvPr/>
          </p:nvSpPr>
          <p:spPr>
            <a:xfrm>
              <a:off x="2360390" y="3270408"/>
              <a:ext cx="2066925" cy="51673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E84C2CBD-5E68-4CCC-922A-984024250ADF}"/>
                </a:ext>
              </a:extLst>
            </p:cNvPr>
            <p:cNvSpPr txBox="1"/>
            <p:nvPr/>
          </p:nvSpPr>
          <p:spPr>
            <a:xfrm>
              <a:off x="2375525" y="3285543"/>
              <a:ext cx="2036655" cy="4864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chemeClr val="bg1"/>
                  </a:solidFill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Back to SDLC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F49060-AE7C-4FB1-98FC-27EA4CB278E7}"/>
              </a:ext>
            </a:extLst>
          </p:cNvPr>
          <p:cNvSpPr/>
          <p:nvPr/>
        </p:nvSpPr>
        <p:spPr>
          <a:xfrm>
            <a:off x="1524000" y="1028700"/>
            <a:ext cx="5562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-apple-system"/>
              </a:rPr>
              <a:t>GitHub</a:t>
            </a:r>
            <a:r>
              <a:rPr lang="en-US" dirty="0">
                <a:latin typeface="-apple-system"/>
              </a:rPr>
              <a:t> as the main project management tool.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-apple-system"/>
              </a:rPr>
              <a:t>MVC </a:t>
            </a:r>
            <a:r>
              <a:rPr lang="en-US" b="1" dirty="0">
                <a:latin typeface="-apple-system"/>
              </a:rPr>
              <a:t>Movie App</a:t>
            </a:r>
            <a:r>
              <a:rPr lang="en-US" dirty="0">
                <a:latin typeface="-apple-system"/>
              </a:rPr>
              <a:t> from Microsoft docs as the template.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-apple-system"/>
              </a:rPr>
              <a:t>Visual Studio</a:t>
            </a:r>
            <a:r>
              <a:rPr lang="en-US" dirty="0">
                <a:latin typeface="-apple-system"/>
              </a:rPr>
              <a:t> for implementing ASP.NET MVC framework.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-apple-system"/>
              </a:rPr>
              <a:t>Microsoft SQL Server Studio</a:t>
            </a:r>
            <a:r>
              <a:rPr lang="en-US" dirty="0">
                <a:latin typeface="-apple-system"/>
              </a:rPr>
              <a:t> to create database and </a:t>
            </a:r>
            <a:r>
              <a:rPr lang="en-US" dirty="0" err="1">
                <a:latin typeface="-apple-system"/>
              </a:rPr>
              <a:t>db</a:t>
            </a:r>
            <a:r>
              <a:rPr lang="en-US" dirty="0">
                <a:latin typeface="-apple-system"/>
              </a:rPr>
              <a:t> schema.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-apple-system"/>
              </a:rPr>
              <a:t>Microsoft.</a:t>
            </a:r>
            <a:r>
              <a:rPr lang="en-US" b="1" dirty="0" err="1">
                <a:latin typeface="-apple-system"/>
              </a:rPr>
              <a:t>EntityFramework</a:t>
            </a:r>
            <a:r>
              <a:rPr lang="en-US" dirty="0" err="1">
                <a:latin typeface="-apple-system"/>
              </a:rPr>
              <a:t>.SqlServer</a:t>
            </a:r>
            <a:r>
              <a:rPr lang="en-US" dirty="0">
                <a:latin typeface="-apple-system"/>
              </a:rPr>
              <a:t> version 3.1.1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https://app.sqldbm.com/SQLServer/Draft/</a:t>
            </a:r>
            <a:r>
              <a:rPr lang="en-US" dirty="0">
                <a:latin typeface="-apple-system"/>
              </a:rPr>
              <a:t> for creating </a:t>
            </a:r>
            <a:r>
              <a:rPr lang="en-US" b="1" dirty="0">
                <a:latin typeface="-apple-system"/>
              </a:rPr>
              <a:t>Entity Relationship Design</a:t>
            </a:r>
            <a:r>
              <a:rPr lang="en-US" dirty="0"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-apple-system"/>
              </a:rPr>
              <a:t>Pencil Project</a:t>
            </a:r>
            <a:r>
              <a:rPr lang="en-US" dirty="0">
                <a:latin typeface="-apple-system"/>
              </a:rPr>
              <a:t> by </a:t>
            </a:r>
            <a:r>
              <a:rPr lang="en-US" dirty="0" err="1">
                <a:latin typeface="-apple-system"/>
              </a:rPr>
              <a:t>Evolus</a:t>
            </a:r>
            <a:r>
              <a:rPr lang="en-US" dirty="0">
                <a:latin typeface="-apple-system"/>
              </a:rPr>
              <a:t> to create my wireframe design.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-apple-system"/>
              </a:rPr>
              <a:t>IdentityDbContext</a:t>
            </a:r>
            <a:r>
              <a:rPr lang="en-US" dirty="0">
                <a:latin typeface="-apple-system"/>
              </a:rPr>
              <a:t> for user's login.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-apple-system"/>
              </a:rPr>
              <a:t>Microsoft Excel</a:t>
            </a:r>
            <a:r>
              <a:rPr lang="en-US" dirty="0">
                <a:latin typeface="-apple-system"/>
              </a:rPr>
              <a:t> to build the Details page form.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-apple-system"/>
              </a:rPr>
              <a:t>MSunit</a:t>
            </a:r>
            <a:r>
              <a:rPr lang="en-US" dirty="0">
                <a:latin typeface="-apple-system"/>
              </a:rPr>
              <a:t> Test to validate: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-apple-system"/>
              </a:rPr>
              <a:t>Aircraft object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-apple-system"/>
              </a:rPr>
              <a:t>User object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-apple-system"/>
              </a:rPr>
              <a:t>Published to </a:t>
            </a:r>
            <a:r>
              <a:rPr lang="en-US" b="1" dirty="0">
                <a:latin typeface="-apple-system"/>
              </a:rPr>
              <a:t>Azure</a:t>
            </a:r>
            <a:r>
              <a:rPr lang="en-US" dirty="0">
                <a:latin typeface="-apple-system"/>
              </a:rPr>
              <a:t> using: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-apple-system"/>
              </a:rPr>
              <a:t>SQL Database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-apple-system"/>
              </a:rPr>
              <a:t>SQL Server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-apple-system"/>
              </a:rPr>
              <a:t>App Services</a:t>
            </a:r>
            <a:endParaRPr lang="en-US" b="0" i="0" dirty="0">
              <a:effectLst/>
              <a:latin typeface="-apple-system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16177C-931B-4279-882A-1B5F2F460258}"/>
              </a:ext>
            </a:extLst>
          </p:cNvPr>
          <p:cNvSpPr txBox="1">
            <a:spLocks/>
          </p:cNvSpPr>
          <p:nvPr/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Walk-through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2575" y="1825625"/>
            <a:ext cx="4343400" cy="4270375"/>
          </a:xfrm>
        </p:spPr>
        <p:txBody>
          <a:bodyPr/>
          <a:lstStyle/>
          <a:p>
            <a:r>
              <a:rPr lang="en-US" dirty="0"/>
              <a:t>Models</a:t>
            </a:r>
            <a:endParaRPr dirty="0"/>
          </a:p>
          <a:p>
            <a:r>
              <a:rPr lang="en-US" dirty="0"/>
              <a:t>View</a:t>
            </a:r>
            <a:endParaRPr dirty="0"/>
          </a:p>
          <a:p>
            <a:r>
              <a:rPr lang="en-US" dirty="0"/>
              <a:t>Controllers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AllowAnonymous</a:t>
            </a:r>
            <a:r>
              <a:rPr lang="en-US" dirty="0"/>
              <a:t>]</a:t>
            </a:r>
          </a:p>
          <a:p>
            <a:r>
              <a:rPr lang="en-US" dirty="0"/>
              <a:t>CSS</a:t>
            </a:r>
          </a:p>
          <a:p>
            <a:pPr lvl="1"/>
            <a:r>
              <a:rPr lang="en-US" dirty="0">
                <a:hlinkClick r:id="rId2"/>
              </a:rPr>
              <a:t>Stylesheet.css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Form</a:t>
            </a:r>
            <a:endParaRPr lang="en-US" dirty="0"/>
          </a:p>
          <a:p>
            <a:endParaRPr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9423355"/>
              </p:ext>
            </p:extLst>
          </p:nvPr>
        </p:nvGraphicFramePr>
        <p:xfrm>
          <a:off x="5638800" y="1825625"/>
          <a:ext cx="4495800" cy="19843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Aircraft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5"/>
                        </a:rPr>
                        <a:t>Aircraft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hlinkClick r:id="rId6"/>
                        </a:rPr>
                        <a:t>AircraftCont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IdentityUser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8"/>
                        </a:rPr>
                        <a:t>Search Bar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hlinkClick r:id="rId7"/>
                        </a:rPr>
                        <a:t>AccountCont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GO-MAF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Product Presentation</a:t>
            </a:r>
            <a:endParaRPr dirty="0"/>
          </a:p>
        </p:txBody>
      </p:sp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6238795F-D4EC-401F-980B-7C5631BA01B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" r="3573"/>
          <a:stretch>
            <a:fillRect/>
          </a:stretch>
        </p:blipFill>
        <p:spPr bwMode="auto">
          <a:xfrm>
            <a:off x="781050" y="777875"/>
            <a:ext cx="6400800" cy="530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161</TotalTime>
  <Words>255</Words>
  <Application>Microsoft Office PowerPoint</Application>
  <PresentationFormat>Widescreen</PresentationFormat>
  <Paragraphs>76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Candara</vt:lpstr>
      <vt:lpstr>Consolas</vt:lpstr>
      <vt:lpstr>Tech Computer 16x9</vt:lpstr>
      <vt:lpstr>GO-MAF</vt:lpstr>
      <vt:lpstr>Contents</vt:lpstr>
      <vt:lpstr>System Development Life Cycle</vt:lpstr>
      <vt:lpstr>Concept</vt:lpstr>
      <vt:lpstr>Lean Six Sigma Studies</vt:lpstr>
      <vt:lpstr>CSS Form</vt:lpstr>
      <vt:lpstr>PowerPoint Presentation</vt:lpstr>
      <vt:lpstr>Code Walk-through</vt:lpstr>
      <vt:lpstr>GO-MAF</vt:lpstr>
      <vt:lpstr>Questions?...</vt:lpstr>
      <vt:lpstr>GO-MAF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GO-MAF</dc:title>
  <dc:creator>Richard Go</dc:creator>
  <cp:lastModifiedBy>Richard Go</cp:lastModifiedBy>
  <cp:revision>6</cp:revision>
  <dcterms:created xsi:type="dcterms:W3CDTF">2020-05-18T15:51:17Z</dcterms:created>
  <dcterms:modified xsi:type="dcterms:W3CDTF">2020-05-18T18:32:25Z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