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5" r:id="rId3"/>
    <p:sldId id="269" r:id="rId4"/>
    <p:sldId id="272" r:id="rId5"/>
    <p:sldId id="266" r:id="rId6"/>
    <p:sldId id="271" r:id="rId7"/>
    <p:sldId id="273" r:id="rId8"/>
    <p:sldId id="267" r:id="rId9"/>
    <p:sldId id="275" r:id="rId10"/>
    <p:sldId id="270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3BE17F-6238-42B8-80EC-40B8DEF648E3}" v="63" dt="2020-05-18T18:28:29.6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67" d="100"/>
          <a:sy n="67" d="100"/>
        </p:scale>
        <p:origin x="644" y="4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Go" userId="c1198054b2e9950c" providerId="LiveId" clId="{713BE17F-6238-42B8-80EC-40B8DEF648E3}"/>
    <pc:docChg chg="undo custSel modSld sldOrd">
      <pc:chgData name="Richard Go" userId="c1198054b2e9950c" providerId="LiveId" clId="{713BE17F-6238-42B8-80EC-40B8DEF648E3}" dt="2020-05-20T15:36:52.936" v="731" actId="20577"/>
      <pc:docMkLst>
        <pc:docMk/>
      </pc:docMkLst>
      <pc:sldChg chg="modSp mod">
        <pc:chgData name="Richard Go" userId="c1198054b2e9950c" providerId="LiveId" clId="{713BE17F-6238-42B8-80EC-40B8DEF648E3}" dt="2020-05-20T15:33:17.827" v="704" actId="20577"/>
        <pc:sldMkLst>
          <pc:docMk/>
          <pc:sldMk cId="3042826300" sldId="265"/>
        </pc:sldMkLst>
        <pc:spChg chg="mod">
          <ac:chgData name="Richard Go" userId="c1198054b2e9950c" providerId="LiveId" clId="{713BE17F-6238-42B8-80EC-40B8DEF648E3}" dt="2020-05-18T17:47:47.614" v="124" actId="20577"/>
          <ac:spMkLst>
            <pc:docMk/>
            <pc:sldMk cId="3042826300" sldId="265"/>
            <ac:spMk id="13" creationId="{00000000-0000-0000-0000-000000000000}"/>
          </ac:spMkLst>
        </pc:spChg>
        <pc:spChg chg="mod">
          <ac:chgData name="Richard Go" userId="c1198054b2e9950c" providerId="LiveId" clId="{713BE17F-6238-42B8-80EC-40B8DEF648E3}" dt="2020-05-20T15:33:17.827" v="704" actId="20577"/>
          <ac:spMkLst>
            <pc:docMk/>
            <pc:sldMk cId="3042826300" sldId="265"/>
            <ac:spMk id="14" creationId="{00000000-0000-0000-0000-000000000000}"/>
          </ac:spMkLst>
        </pc:spChg>
      </pc:sldChg>
      <pc:sldChg chg="addSp delSp modSp mod ord modShow">
        <pc:chgData name="Richard Go" userId="c1198054b2e9950c" providerId="LiveId" clId="{713BE17F-6238-42B8-80EC-40B8DEF648E3}" dt="2020-05-18T18:26:03.327" v="676" actId="729"/>
        <pc:sldMkLst>
          <pc:docMk/>
          <pc:sldMk cId="2116190161" sldId="266"/>
        </pc:sldMkLst>
        <pc:spChg chg="mod">
          <ac:chgData name="Richard Go" userId="c1198054b2e9950c" providerId="LiveId" clId="{713BE17F-6238-42B8-80EC-40B8DEF648E3}" dt="2020-05-18T16:54:42.296" v="25" actId="20577"/>
          <ac:spMkLst>
            <pc:docMk/>
            <pc:sldMk cId="2116190161" sldId="266"/>
            <ac:spMk id="2" creationId="{00000000-0000-0000-0000-000000000000}"/>
          </ac:spMkLst>
        </pc:spChg>
        <pc:spChg chg="add del mod">
          <ac:chgData name="Richard Go" userId="c1198054b2e9950c" providerId="LiveId" clId="{713BE17F-6238-42B8-80EC-40B8DEF648E3}" dt="2020-05-18T16:55:09.977" v="28" actId="478"/>
          <ac:spMkLst>
            <pc:docMk/>
            <pc:sldMk cId="2116190161" sldId="266"/>
            <ac:spMk id="5" creationId="{AF28818A-A09E-4542-AE9E-DC4D83B7A984}"/>
          </ac:spMkLst>
        </pc:spChg>
        <pc:spChg chg="mod">
          <ac:chgData name="Richard Go" userId="c1198054b2e9950c" providerId="LiveId" clId="{713BE17F-6238-42B8-80EC-40B8DEF648E3}" dt="2020-05-18T18:24:20.119" v="661"/>
          <ac:spMkLst>
            <pc:docMk/>
            <pc:sldMk cId="2116190161" sldId="266"/>
            <ac:spMk id="9" creationId="{C3D8A8B8-E6BF-4757-B347-43FFF9942F2B}"/>
          </ac:spMkLst>
        </pc:spChg>
        <pc:spChg chg="mod">
          <ac:chgData name="Richard Go" userId="c1198054b2e9950c" providerId="LiveId" clId="{713BE17F-6238-42B8-80EC-40B8DEF648E3}" dt="2020-05-18T18:24:20.119" v="661"/>
          <ac:spMkLst>
            <pc:docMk/>
            <pc:sldMk cId="2116190161" sldId="266"/>
            <ac:spMk id="10" creationId="{476C5998-9B55-401C-BFA5-9B0FC147A85C}"/>
          </ac:spMkLst>
        </pc:spChg>
        <pc:grpChg chg="add mod">
          <ac:chgData name="Richard Go" userId="c1198054b2e9950c" providerId="LiveId" clId="{713BE17F-6238-42B8-80EC-40B8DEF648E3}" dt="2020-05-18T18:24:20.119" v="661"/>
          <ac:grpSpMkLst>
            <pc:docMk/>
            <pc:sldMk cId="2116190161" sldId="266"/>
            <ac:grpSpMk id="8" creationId="{BE72DD19-8309-494A-919F-71DD1AAB545F}"/>
          </ac:grpSpMkLst>
        </pc:grpChg>
        <pc:graphicFrameChg chg="add mod">
          <ac:chgData name="Richard Go" userId="c1198054b2e9950c" providerId="LiveId" clId="{713BE17F-6238-42B8-80EC-40B8DEF648E3}" dt="2020-05-18T16:54:55.340" v="26"/>
          <ac:graphicFrameMkLst>
            <pc:docMk/>
            <pc:sldMk cId="2116190161" sldId="266"/>
            <ac:graphicFrameMk id="4" creationId="{00000000-0008-0000-0100-000004000000}"/>
          </ac:graphicFrameMkLst>
        </pc:graphicFrameChg>
        <pc:graphicFrameChg chg="del">
          <ac:chgData name="Richard Go" userId="c1198054b2e9950c" providerId="LiveId" clId="{713BE17F-6238-42B8-80EC-40B8DEF648E3}" dt="2020-05-18T16:55:00.070" v="27" actId="478"/>
          <ac:graphicFrameMkLst>
            <pc:docMk/>
            <pc:sldMk cId="2116190161" sldId="266"/>
            <ac:graphicFrameMk id="13" creationId="{00000000-0000-0000-0000-000000000000}"/>
          </ac:graphicFrameMkLst>
        </pc:graphicFrameChg>
        <pc:cxnChg chg="add mod">
          <ac:chgData name="Richard Go" userId="c1198054b2e9950c" providerId="LiveId" clId="{713BE17F-6238-42B8-80EC-40B8DEF648E3}" dt="2020-05-18T16:55:49.649" v="30" actId="1076"/>
          <ac:cxnSpMkLst>
            <pc:docMk/>
            <pc:sldMk cId="2116190161" sldId="266"/>
            <ac:cxnSpMk id="7" creationId="{00000000-0008-0000-0100-000006000000}"/>
          </ac:cxnSpMkLst>
        </pc:cxnChg>
      </pc:sldChg>
      <pc:sldChg chg="addSp delSp modSp mod">
        <pc:chgData name="Richard Go" userId="c1198054b2e9950c" providerId="LiveId" clId="{713BE17F-6238-42B8-80EC-40B8DEF648E3}" dt="2020-05-18T18:32:20.530" v="702" actId="20577"/>
        <pc:sldMkLst>
          <pc:docMk/>
          <pc:sldMk cId="4145261392" sldId="267"/>
        </pc:sldMkLst>
        <pc:spChg chg="mod">
          <ac:chgData name="Richard Go" userId="c1198054b2e9950c" providerId="LiveId" clId="{713BE17F-6238-42B8-80EC-40B8DEF648E3}" dt="2020-05-18T18:01:55.605" v="249"/>
          <ac:spMkLst>
            <pc:docMk/>
            <pc:sldMk cId="4145261392" sldId="267"/>
            <ac:spMk id="2" creationId="{00000000-0000-0000-0000-000000000000}"/>
          </ac:spMkLst>
        </pc:spChg>
        <pc:spChg chg="mod">
          <ac:chgData name="Richard Go" userId="c1198054b2e9950c" providerId="LiveId" clId="{713BE17F-6238-42B8-80EC-40B8DEF648E3}" dt="2020-05-18T18:32:20.530" v="702" actId="20577"/>
          <ac:spMkLst>
            <pc:docMk/>
            <pc:sldMk cId="4145261392" sldId="267"/>
            <ac:spMk id="3" creationId="{00000000-0000-0000-0000-000000000000}"/>
          </ac:spMkLst>
        </pc:spChg>
        <pc:graphicFrameChg chg="add del mod">
          <ac:chgData name="Richard Go" userId="c1198054b2e9950c" providerId="LiveId" clId="{713BE17F-6238-42B8-80EC-40B8DEF648E3}" dt="2020-05-18T18:03:27.079" v="297" actId="478"/>
          <ac:graphicFrameMkLst>
            <pc:docMk/>
            <pc:sldMk cId="4145261392" sldId="267"/>
            <ac:graphicFrameMk id="4" creationId="{2D02B6AB-0BB8-4BCE-894C-4C649FBE8C3A}"/>
          </ac:graphicFrameMkLst>
        </pc:graphicFrameChg>
        <pc:graphicFrameChg chg="mod modGraphic">
          <ac:chgData name="Richard Go" userId="c1198054b2e9950c" providerId="LiveId" clId="{713BE17F-6238-42B8-80EC-40B8DEF648E3}" dt="2020-05-18T18:06:16.239" v="381" actId="1076"/>
          <ac:graphicFrameMkLst>
            <pc:docMk/>
            <pc:sldMk cId="4145261392" sldId="267"/>
            <ac:graphicFrameMk id="5" creationId="{00000000-0000-0000-0000-000000000000}"/>
          </ac:graphicFrameMkLst>
        </pc:graphicFrameChg>
      </pc:sldChg>
      <pc:sldChg chg="modSp mod ord">
        <pc:chgData name="Richard Go" userId="c1198054b2e9950c" providerId="LiveId" clId="{713BE17F-6238-42B8-80EC-40B8DEF648E3}" dt="2020-05-20T15:33:50.376" v="712" actId="20577"/>
        <pc:sldMkLst>
          <pc:docMk/>
          <pc:sldMk cId="1153027685" sldId="269"/>
        </pc:sldMkLst>
        <pc:spChg chg="mod">
          <ac:chgData name="Richard Go" userId="c1198054b2e9950c" providerId="LiveId" clId="{713BE17F-6238-42B8-80EC-40B8DEF648E3}" dt="2020-05-20T15:33:50.376" v="712" actId="20577"/>
          <ac:spMkLst>
            <pc:docMk/>
            <pc:sldMk cId="1153027685" sldId="269"/>
            <ac:spMk id="2" creationId="{00000000-0000-0000-0000-000000000000}"/>
          </ac:spMkLst>
        </pc:spChg>
        <pc:graphicFrameChg chg="mod">
          <ac:chgData name="Richard Go" userId="c1198054b2e9950c" providerId="LiveId" clId="{713BE17F-6238-42B8-80EC-40B8DEF648E3}" dt="2020-05-18T18:14:06.231" v="411" actId="207"/>
          <ac:graphicFrameMkLst>
            <pc:docMk/>
            <pc:sldMk cId="1153027685" sldId="269"/>
            <ac:graphicFrameMk id="9" creationId="{00000000-0000-0000-0000-000000000000}"/>
          </ac:graphicFrameMkLst>
        </pc:graphicFrameChg>
      </pc:sldChg>
      <pc:sldChg chg="modSp mod">
        <pc:chgData name="Richard Go" userId="c1198054b2e9950c" providerId="LiveId" clId="{713BE17F-6238-42B8-80EC-40B8DEF648E3}" dt="2020-05-18T18:19:01.766" v="466" actId="20577"/>
        <pc:sldMkLst>
          <pc:docMk/>
          <pc:sldMk cId="3444435236" sldId="270"/>
        </pc:sldMkLst>
        <pc:spChg chg="mod">
          <ac:chgData name="Richard Go" userId="c1198054b2e9950c" providerId="LiveId" clId="{713BE17F-6238-42B8-80EC-40B8DEF648E3}" dt="2020-05-18T18:19:01.766" v="466" actId="20577"/>
          <ac:spMkLst>
            <pc:docMk/>
            <pc:sldMk cId="3444435236" sldId="270"/>
            <ac:spMk id="2" creationId="{00000000-0000-0000-0000-000000000000}"/>
          </ac:spMkLst>
        </pc:spChg>
      </pc:sldChg>
      <pc:sldChg chg="addSp delSp modSp mod ord modShow">
        <pc:chgData name="Richard Go" userId="c1198054b2e9950c" providerId="LiveId" clId="{713BE17F-6238-42B8-80EC-40B8DEF648E3}" dt="2020-05-18T18:26:16.552" v="677" actId="729"/>
        <pc:sldMkLst>
          <pc:docMk/>
          <pc:sldMk cId="1475842300" sldId="271"/>
        </pc:sldMkLst>
        <pc:spChg chg="mod">
          <ac:chgData name="Richard Go" userId="c1198054b2e9950c" providerId="LiveId" clId="{713BE17F-6238-42B8-80EC-40B8DEF648E3}" dt="2020-05-18T17:44:17.725" v="114" actId="20577"/>
          <ac:spMkLst>
            <pc:docMk/>
            <pc:sldMk cId="1475842300" sldId="271"/>
            <ac:spMk id="2" creationId="{00000000-0000-0000-0000-000000000000}"/>
          </ac:spMkLst>
        </pc:spChg>
        <pc:spChg chg="mod">
          <ac:chgData name="Richard Go" userId="c1198054b2e9950c" providerId="LiveId" clId="{713BE17F-6238-42B8-80EC-40B8DEF648E3}" dt="2020-05-18T17:34:13.572" v="69" actId="20577"/>
          <ac:spMkLst>
            <pc:docMk/>
            <pc:sldMk cId="1475842300" sldId="271"/>
            <ac:spMk id="3" creationId="{00000000-0000-0000-0000-000000000000}"/>
          </ac:spMkLst>
        </pc:spChg>
        <pc:spChg chg="del">
          <ac:chgData name="Richard Go" userId="c1198054b2e9950c" providerId="LiveId" clId="{713BE17F-6238-42B8-80EC-40B8DEF648E3}" dt="2020-05-18T17:33:25.566" v="52"/>
          <ac:spMkLst>
            <pc:docMk/>
            <pc:sldMk cId="1475842300" sldId="271"/>
            <ac:spMk id="4" creationId="{00000000-0000-0000-0000-000000000000}"/>
          </ac:spMkLst>
        </pc:spChg>
        <pc:spChg chg="mod">
          <ac:chgData name="Richard Go" userId="c1198054b2e9950c" providerId="LiveId" clId="{713BE17F-6238-42B8-80EC-40B8DEF648E3}" dt="2020-05-18T17:35:39.565" v="90" actId="20577"/>
          <ac:spMkLst>
            <pc:docMk/>
            <pc:sldMk cId="1475842300" sldId="271"/>
            <ac:spMk id="5" creationId="{00000000-0000-0000-0000-000000000000}"/>
          </ac:spMkLst>
        </pc:spChg>
        <pc:spChg chg="del">
          <ac:chgData name="Richard Go" userId="c1198054b2e9950c" providerId="LiveId" clId="{713BE17F-6238-42B8-80EC-40B8DEF648E3}" dt="2020-05-18T17:34:55.269" v="70"/>
          <ac:spMkLst>
            <pc:docMk/>
            <pc:sldMk cId="1475842300" sldId="271"/>
            <ac:spMk id="6" creationId="{00000000-0000-0000-0000-000000000000}"/>
          </ac:spMkLst>
        </pc:spChg>
        <pc:spChg chg="mod">
          <ac:chgData name="Richard Go" userId="c1198054b2e9950c" providerId="LiveId" clId="{713BE17F-6238-42B8-80EC-40B8DEF648E3}" dt="2020-05-18T18:24:26.195" v="662"/>
          <ac:spMkLst>
            <pc:docMk/>
            <pc:sldMk cId="1475842300" sldId="271"/>
            <ac:spMk id="10" creationId="{4E81EA48-0B14-48A0-B7A2-E680DA9696B7}"/>
          </ac:spMkLst>
        </pc:spChg>
        <pc:spChg chg="mod">
          <ac:chgData name="Richard Go" userId="c1198054b2e9950c" providerId="LiveId" clId="{713BE17F-6238-42B8-80EC-40B8DEF648E3}" dt="2020-05-18T18:24:26.195" v="662"/>
          <ac:spMkLst>
            <pc:docMk/>
            <pc:sldMk cId="1475842300" sldId="271"/>
            <ac:spMk id="11" creationId="{E84C2CBD-5E68-4CCC-922A-984024250ADF}"/>
          </ac:spMkLst>
        </pc:spChg>
        <pc:grpChg chg="add mod">
          <ac:chgData name="Richard Go" userId="c1198054b2e9950c" providerId="LiveId" clId="{713BE17F-6238-42B8-80EC-40B8DEF648E3}" dt="2020-05-18T18:24:26.195" v="662"/>
          <ac:grpSpMkLst>
            <pc:docMk/>
            <pc:sldMk cId="1475842300" sldId="271"/>
            <ac:grpSpMk id="9" creationId="{77A4575A-79D6-4477-AB7F-D01419603165}"/>
          </ac:grpSpMkLst>
        </pc:grpChg>
        <pc:picChg chg="add mod modCrop">
          <ac:chgData name="Richard Go" userId="c1198054b2e9950c" providerId="LiveId" clId="{713BE17F-6238-42B8-80EC-40B8DEF648E3}" dt="2020-05-18T17:34:04.828" v="59" actId="14100"/>
          <ac:picMkLst>
            <pc:docMk/>
            <pc:sldMk cId="1475842300" sldId="271"/>
            <ac:picMk id="7" creationId="{BB41C56D-5786-475A-92F1-8AD016D1673F}"/>
          </ac:picMkLst>
        </pc:picChg>
        <pc:picChg chg="add mod modCrop">
          <ac:chgData name="Richard Go" userId="c1198054b2e9950c" providerId="LiveId" clId="{713BE17F-6238-42B8-80EC-40B8DEF648E3}" dt="2020-05-18T17:36:46.273" v="101" actId="732"/>
          <ac:picMkLst>
            <pc:docMk/>
            <pc:sldMk cId="1475842300" sldId="271"/>
            <ac:picMk id="8" creationId="{23A89341-860E-45CD-8B5C-E0D6FB5FCFD6}"/>
          </ac:picMkLst>
        </pc:picChg>
      </pc:sldChg>
      <pc:sldChg chg="addSp delSp modSp mod ord modShow">
        <pc:chgData name="Richard Go" userId="c1198054b2e9950c" providerId="LiveId" clId="{713BE17F-6238-42B8-80EC-40B8DEF648E3}" dt="2020-05-18T18:26:30.073" v="681" actId="1076"/>
        <pc:sldMkLst>
          <pc:docMk/>
          <pc:sldMk cId="215988672" sldId="272"/>
        </pc:sldMkLst>
        <pc:spChg chg="mod">
          <ac:chgData name="Richard Go" userId="c1198054b2e9950c" providerId="LiveId" clId="{713BE17F-6238-42B8-80EC-40B8DEF648E3}" dt="2020-05-18T18:26:20.041" v="678" actId="6549"/>
          <ac:spMkLst>
            <pc:docMk/>
            <pc:sldMk cId="215988672" sldId="272"/>
            <ac:spMk id="8" creationId="{5142CAD4-750E-4C73-A8B0-55016C886FB4}"/>
          </ac:spMkLst>
        </pc:spChg>
        <pc:spChg chg="mod">
          <ac:chgData name="Richard Go" userId="c1198054b2e9950c" providerId="LiveId" clId="{713BE17F-6238-42B8-80EC-40B8DEF648E3}" dt="2020-05-18T18:25:29.481" v="664"/>
          <ac:spMkLst>
            <pc:docMk/>
            <pc:sldMk cId="215988672" sldId="272"/>
            <ac:spMk id="10" creationId="{93491F1F-A763-43F1-BB82-996336657285}"/>
          </ac:spMkLst>
        </pc:spChg>
        <pc:spChg chg="mod">
          <ac:chgData name="Richard Go" userId="c1198054b2e9950c" providerId="LiveId" clId="{713BE17F-6238-42B8-80EC-40B8DEF648E3}" dt="2020-05-18T18:25:58.610" v="675" actId="207"/>
          <ac:spMkLst>
            <pc:docMk/>
            <pc:sldMk cId="215988672" sldId="272"/>
            <ac:spMk id="11" creationId="{A33F24A8-5BC3-4172-9B45-D03253AD6AC3}"/>
          </ac:spMkLst>
        </pc:spChg>
        <pc:grpChg chg="del">
          <ac:chgData name="Richard Go" userId="c1198054b2e9950c" providerId="LiveId" clId="{713BE17F-6238-42B8-80EC-40B8DEF648E3}" dt="2020-05-18T18:26:23.153" v="679" actId="478"/>
          <ac:grpSpMkLst>
            <pc:docMk/>
            <pc:sldMk cId="215988672" sldId="272"/>
            <ac:grpSpMk id="6" creationId="{94B70CA4-5ACA-4202-A41E-0B383A3E90A7}"/>
          </ac:grpSpMkLst>
        </pc:grpChg>
        <pc:grpChg chg="add mod">
          <ac:chgData name="Richard Go" userId="c1198054b2e9950c" providerId="LiveId" clId="{713BE17F-6238-42B8-80EC-40B8DEF648E3}" dt="2020-05-18T18:26:30.073" v="681" actId="1076"/>
          <ac:grpSpMkLst>
            <pc:docMk/>
            <pc:sldMk cId="215988672" sldId="272"/>
            <ac:grpSpMk id="9" creationId="{9BF26678-6C22-4231-B04C-69EDFD5F3511}"/>
          </ac:grpSpMkLst>
        </pc:grpChg>
      </pc:sldChg>
      <pc:sldChg chg="addSp modSp mod ord">
        <pc:chgData name="Richard Go" userId="c1198054b2e9950c" providerId="LiveId" clId="{713BE17F-6238-42B8-80EC-40B8DEF648E3}" dt="2020-05-20T15:36:11.625" v="714" actId="14100"/>
        <pc:sldMkLst>
          <pc:docMk/>
          <pc:sldMk cId="3661180859" sldId="273"/>
        </pc:sldMkLst>
        <pc:spChg chg="add mod">
          <ac:chgData name="Richard Go" userId="c1198054b2e9950c" providerId="LiveId" clId="{713BE17F-6238-42B8-80EC-40B8DEF648E3}" dt="2020-05-20T15:36:11.625" v="714" actId="14100"/>
          <ac:spMkLst>
            <pc:docMk/>
            <pc:sldMk cId="3661180859" sldId="273"/>
            <ac:spMk id="2" creationId="{E5F49060-AE7C-4FB1-98FC-27EA4CB278E7}"/>
          </ac:spMkLst>
        </pc:spChg>
        <pc:spChg chg="add mod">
          <ac:chgData name="Richard Go" userId="c1198054b2e9950c" providerId="LiveId" clId="{713BE17F-6238-42B8-80EC-40B8DEF648E3}" dt="2020-05-18T18:16:29.228" v="432" actId="20577"/>
          <ac:spMkLst>
            <pc:docMk/>
            <pc:sldMk cId="3661180859" sldId="273"/>
            <ac:spMk id="3" creationId="{4216177C-931B-4279-882A-1B5F2F460258}"/>
          </ac:spMkLst>
        </pc:spChg>
      </pc:sldChg>
      <pc:sldChg chg="addSp delSp modSp mod">
        <pc:chgData name="Richard Go" userId="c1198054b2e9950c" providerId="LiveId" clId="{713BE17F-6238-42B8-80EC-40B8DEF648E3}" dt="2020-05-18T18:21:56.743" v="660" actId="20577"/>
        <pc:sldMkLst>
          <pc:docMk/>
          <pc:sldMk cId="3232560146" sldId="274"/>
        </pc:sldMkLst>
        <pc:spChg chg="mod">
          <ac:chgData name="Richard Go" userId="c1198054b2e9950c" providerId="LiveId" clId="{713BE17F-6238-42B8-80EC-40B8DEF648E3}" dt="2020-05-18T18:19:24.060" v="474" actId="20577"/>
          <ac:spMkLst>
            <pc:docMk/>
            <pc:sldMk cId="3232560146" sldId="274"/>
            <ac:spMk id="2" creationId="{00000000-0000-0000-0000-000000000000}"/>
          </ac:spMkLst>
        </pc:spChg>
        <pc:spChg chg="del">
          <ac:chgData name="Richard Go" userId="c1198054b2e9950c" providerId="LiveId" clId="{713BE17F-6238-42B8-80EC-40B8DEF648E3}" dt="2020-05-18T18:19:56.459" v="519"/>
          <ac:spMkLst>
            <pc:docMk/>
            <pc:sldMk cId="3232560146" sldId="274"/>
            <ac:spMk id="3" creationId="{00000000-0000-0000-0000-000000000000}"/>
          </ac:spMkLst>
        </pc:spChg>
        <pc:spChg chg="mod">
          <ac:chgData name="Richard Go" userId="c1198054b2e9950c" providerId="LiveId" clId="{713BE17F-6238-42B8-80EC-40B8DEF648E3}" dt="2020-05-18T18:21:56.743" v="660" actId="20577"/>
          <ac:spMkLst>
            <pc:docMk/>
            <pc:sldMk cId="3232560146" sldId="274"/>
            <ac:spMk id="4" creationId="{00000000-0000-0000-0000-000000000000}"/>
          </ac:spMkLst>
        </pc:spChg>
        <pc:picChg chg="add mod">
          <ac:chgData name="Richard Go" userId="c1198054b2e9950c" providerId="LiveId" clId="{713BE17F-6238-42B8-80EC-40B8DEF648E3}" dt="2020-05-18T18:19:56.459" v="519"/>
          <ac:picMkLst>
            <pc:docMk/>
            <pc:sldMk cId="3232560146" sldId="274"/>
            <ac:picMk id="2050" creationId="{584E0A2E-D4F8-46F7-B959-B0156364D1CB}"/>
          </ac:picMkLst>
        </pc:picChg>
      </pc:sldChg>
      <pc:sldChg chg="addSp delSp modSp mod ord">
        <pc:chgData name="Richard Go" userId="c1198054b2e9950c" providerId="LiveId" clId="{713BE17F-6238-42B8-80EC-40B8DEF648E3}" dt="2020-05-20T15:36:52.936" v="731" actId="20577"/>
        <pc:sldMkLst>
          <pc:docMk/>
          <pc:sldMk cId="1857640680" sldId="275"/>
        </pc:sldMkLst>
        <pc:spChg chg="mod">
          <ac:chgData name="Richard Go" userId="c1198054b2e9950c" providerId="LiveId" clId="{713BE17F-6238-42B8-80EC-40B8DEF648E3}" dt="2020-05-18T18:20:23.235" v="531" actId="20577"/>
          <ac:spMkLst>
            <pc:docMk/>
            <pc:sldMk cId="1857640680" sldId="275"/>
            <ac:spMk id="2" creationId="{00000000-0000-0000-0000-000000000000}"/>
          </ac:spMkLst>
        </pc:spChg>
        <pc:spChg chg="del">
          <ac:chgData name="Richard Go" userId="c1198054b2e9950c" providerId="LiveId" clId="{713BE17F-6238-42B8-80EC-40B8DEF648E3}" dt="2020-05-18T18:20:48.394" v="556"/>
          <ac:spMkLst>
            <pc:docMk/>
            <pc:sldMk cId="1857640680" sldId="275"/>
            <ac:spMk id="3" creationId="{00000000-0000-0000-0000-000000000000}"/>
          </ac:spMkLst>
        </pc:spChg>
        <pc:spChg chg="mod">
          <ac:chgData name="Richard Go" userId="c1198054b2e9950c" providerId="LiveId" clId="{713BE17F-6238-42B8-80EC-40B8DEF648E3}" dt="2020-05-20T15:36:52.936" v="731" actId="20577"/>
          <ac:spMkLst>
            <pc:docMk/>
            <pc:sldMk cId="1857640680" sldId="275"/>
            <ac:spMk id="4" creationId="{00000000-0000-0000-0000-000000000000}"/>
          </ac:spMkLst>
        </pc:spChg>
        <pc:picChg chg="add mod">
          <ac:chgData name="Richard Go" userId="c1198054b2e9950c" providerId="LiveId" clId="{713BE17F-6238-42B8-80EC-40B8DEF648E3}" dt="2020-05-18T18:21:05.201" v="557"/>
          <ac:picMkLst>
            <pc:docMk/>
            <pc:sldMk cId="1857640680" sldId="275"/>
            <ac:picMk id="5" creationId="{6238795F-D4EC-401F-980B-7C5631BA01B4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https://d.docs.live.net/c1198054b2e9950c/Documents/USMC/LSS%20GRN%20Belt/Certification%202019/OOMA%20Contingency%20Process%20CPI%20Metrics%20File%202018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344036873439594"/>
          <c:y val="0.25723331325793886"/>
          <c:w val="0.7593188656296016"/>
          <c:h val="0.5515933171243117"/>
        </c:manualLayout>
      </c:layout>
      <c:lineChart>
        <c:grouping val="standard"/>
        <c:varyColors val="0"/>
        <c:ser>
          <c:idx val="0"/>
          <c:order val="0"/>
          <c:cat>
            <c:strRef>
              <c:f>'[OOMA Contingency Process CPI Metrics File 2018.xlsx]Data Analysis'!$B$3:$P$3</c:f>
              <c:strCache>
                <c:ptCount val="5"/>
                <c:pt idx="0">
                  <c:v>Green MAF</c:v>
                </c:pt>
                <c:pt idx="1">
                  <c:v>White MAF</c:v>
                </c:pt>
                <c:pt idx="2">
                  <c:v>Time Saved</c:v>
                </c:pt>
                <c:pt idx="4">
                  <c:v>Productivity</c:v>
                </c:pt>
              </c:strCache>
            </c:strRef>
          </c:cat>
          <c:val>
            <c:numRef>
              <c:f>'[OOMA Contingency Process CPI Metrics File 2018.xlsx]Data Analysis'!$B$9:$C$9</c:f>
              <c:numCache>
                <c:formatCode>0</c:formatCode>
                <c:ptCount val="2"/>
                <c:pt idx="0">
                  <c:v>38</c:v>
                </c:pt>
                <c:pt idx="1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507-49BA-BB3C-53AEF31C7F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01302232"/>
        <c:axId val="501304192"/>
      </c:lineChart>
      <c:catAx>
        <c:axId val="5013022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501304192"/>
        <c:crosses val="autoZero"/>
        <c:auto val="1"/>
        <c:lblAlgn val="ctr"/>
        <c:lblOffset val="100"/>
        <c:noMultiLvlLbl val="0"/>
      </c:catAx>
      <c:valAx>
        <c:axId val="501304192"/>
        <c:scaling>
          <c:orientation val="minMax"/>
        </c:scaling>
        <c:delete val="0"/>
        <c:axPos val="l"/>
        <c:majorGridlines/>
        <c:numFmt formatCode="0" sourceLinked="1"/>
        <c:majorTickMark val="out"/>
        <c:minorTickMark val="none"/>
        <c:tickLblPos val="nextTo"/>
        <c:crossAx val="50130223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owebUSA/O-MAF/tree/master/OMAF/Migrations" TargetMode="External"/><Relationship Id="rId3" Type="http://schemas.openxmlformats.org/officeDocument/2006/relationships/hyperlink" Target="https://github.com/gowebUSA/MSSA-Project/wiki/*Prototype#wireframe" TargetMode="External"/><Relationship Id="rId7" Type="http://schemas.openxmlformats.org/officeDocument/2006/relationships/hyperlink" Target="https://github.com/gowebUSA/MSSA-Project/blob/master/TSQL/Project-Step-7/Requirement%20List%20and%20RTM.pdf" TargetMode="External"/><Relationship Id="rId2" Type="http://schemas.openxmlformats.org/officeDocument/2006/relationships/hyperlink" Target="https://github.com/gowebUSA/MSSA-Project/tree/master/ProjectSteps/ProjectStep4" TargetMode="External"/><Relationship Id="rId1" Type="http://schemas.openxmlformats.org/officeDocument/2006/relationships/slide" Target="../slides/slide4.xml"/><Relationship Id="rId6" Type="http://schemas.openxmlformats.org/officeDocument/2006/relationships/hyperlink" Target="https://github.com/gowebUSA/MSSA-Project/tree/master/ProjectSteps/ProjectStep17" TargetMode="External"/><Relationship Id="rId5" Type="http://schemas.openxmlformats.org/officeDocument/2006/relationships/hyperlink" Target="https://github.com/gowebUSA/MSSA-Project/tree/master/ProjectSteps/ProjectStep12" TargetMode="External"/><Relationship Id="rId10" Type="http://schemas.openxmlformats.org/officeDocument/2006/relationships/hyperlink" Target="https://gomaf.azurewebsites.net/" TargetMode="External"/><Relationship Id="rId4" Type="http://schemas.openxmlformats.org/officeDocument/2006/relationships/hyperlink" Target="https://github.com/gowebUSA/MSSA-Project/issues" TargetMode="External"/><Relationship Id="rId9" Type="http://schemas.openxmlformats.org/officeDocument/2006/relationships/slide" Target="../slides/slide6.xm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owebUSA/MSSA-Project/blob/master/TSQL/Project-Step-7/Requirement%20List%20and%20RTM.pdf" TargetMode="External"/><Relationship Id="rId3" Type="http://schemas.openxmlformats.org/officeDocument/2006/relationships/hyperlink" Target="https://github.com/gowebUSA/MSSA-Project/issues" TargetMode="External"/><Relationship Id="rId7" Type="http://schemas.openxmlformats.org/officeDocument/2006/relationships/hyperlink" Target="https://github.com/gowebUSA/MSSA-Project/tree/master/ProjectSteps/ProjectStep17" TargetMode="External"/><Relationship Id="rId2" Type="http://schemas.openxmlformats.org/officeDocument/2006/relationships/hyperlink" Target="https://github.com/gowebUSA/MSSA-Project/wiki/*Prototype#wireframe" TargetMode="External"/><Relationship Id="rId1" Type="http://schemas.openxmlformats.org/officeDocument/2006/relationships/hyperlink" Target="https://github.com/gowebUSA/MSSA-Project/tree/master/ProjectSteps/ProjectStep4" TargetMode="External"/><Relationship Id="rId6" Type="http://schemas.openxmlformats.org/officeDocument/2006/relationships/hyperlink" Target="https://gomaf.azurewebsites.net/" TargetMode="External"/><Relationship Id="rId5" Type="http://schemas.openxmlformats.org/officeDocument/2006/relationships/hyperlink" Target="https://github.com/gowebUSA/MSSA-Project/tree/master/ProjectSteps/ProjectStep12" TargetMode="External"/><Relationship Id="rId4" Type="http://schemas.openxmlformats.org/officeDocument/2006/relationships/hyperlink" Target="https://github.com/gowebUSA/O-MAF/tree/master/OMAF/Migration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CC6D8-DEFC-45FD-8207-E1ECCC27EA85}" type="doc">
      <dgm:prSet loTypeId="urn:microsoft.com/office/officeart/2005/8/layout/lProcess1" loCatId="process" qsTypeId="urn:microsoft.com/office/officeart/2005/8/quickstyle/simple4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16A4DDC-76BD-494E-B503-625555CCBC4A}">
      <dgm:prSet phldrT="[Text]"/>
      <dgm:spPr/>
      <dgm:t>
        <a:bodyPr/>
        <a:lstStyle/>
        <a:p>
          <a:r>
            <a:rPr lang="en-US" dirty="0"/>
            <a:t>Planning</a:t>
          </a:r>
        </a:p>
      </dgm:t>
    </dgm:pt>
    <dgm:pt modelId="{133DE2D2-6278-469E-8A80-F71EA996A07A}" type="parTrans" cxnId="{7B595755-BE81-46A0-903D-004D1EF6EE33}">
      <dgm:prSet/>
      <dgm:spPr/>
      <dgm:t>
        <a:bodyPr/>
        <a:lstStyle/>
        <a:p>
          <a:endParaRPr lang="en-US"/>
        </a:p>
      </dgm:t>
    </dgm:pt>
    <dgm:pt modelId="{AE4D7DCA-0B66-4207-B896-C721B2CB4C13}" type="sibTrans" cxnId="{7B595755-BE81-46A0-903D-004D1EF6EE33}">
      <dgm:prSet/>
      <dgm:spPr/>
      <dgm:t>
        <a:bodyPr/>
        <a:lstStyle/>
        <a:p>
          <a:endParaRPr lang="en-US"/>
        </a:p>
      </dgm:t>
    </dgm:pt>
    <dgm:pt modelId="{41E3B52E-71B8-4BD0-B1ED-D051FFB12506}">
      <dgm:prSet phldrT="[Text]"/>
      <dgm:spPr/>
      <dgm:t>
        <a:bodyPr/>
        <a:lstStyle/>
        <a:p>
          <a:r>
            <a:rPr lang="en-US" dirty="0"/>
            <a:t>Design</a:t>
          </a:r>
        </a:p>
      </dgm:t>
    </dgm:pt>
    <dgm:pt modelId="{DA206B73-34B1-48E4-A513-9978853BF217}" type="parTrans" cxnId="{0F0D3551-AF94-422C-87FE-80E4E27CB025}">
      <dgm:prSet/>
      <dgm:spPr/>
      <dgm:t>
        <a:bodyPr/>
        <a:lstStyle/>
        <a:p>
          <a:endParaRPr lang="en-US"/>
        </a:p>
      </dgm:t>
    </dgm:pt>
    <dgm:pt modelId="{2436D701-8B79-4C2B-92A4-52BC1BA24775}" type="sibTrans" cxnId="{0F0D3551-AF94-422C-87FE-80E4E27CB025}">
      <dgm:prSet/>
      <dgm:spPr/>
      <dgm:t>
        <a:bodyPr/>
        <a:lstStyle/>
        <a:p>
          <a:endParaRPr lang="en-US"/>
        </a:p>
      </dgm:t>
    </dgm:pt>
    <dgm:pt modelId="{CD410504-9F7F-47AE-B46E-CE985680360F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  <a:hlinkClick xmlns:r="http://schemas.openxmlformats.org/officeDocument/2006/relationships" r:id="rId1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Concept Investigation</a:t>
          </a:r>
          <a:endParaRPr lang="en-US" dirty="0">
            <a:solidFill>
              <a:schemeClr val="bg1"/>
            </a:solidFill>
          </a:endParaRPr>
        </a:p>
      </dgm:t>
    </dgm:pt>
    <dgm:pt modelId="{995C4470-49EF-4BD9-B00A-AD612181AB58}" type="parTrans" cxnId="{6B045370-B4FF-427A-9929-461476AAE193}">
      <dgm:prSet/>
      <dgm:spPr/>
      <dgm:t>
        <a:bodyPr/>
        <a:lstStyle/>
        <a:p>
          <a:endParaRPr lang="en-US"/>
        </a:p>
      </dgm:t>
    </dgm:pt>
    <dgm:pt modelId="{2B847D36-6E88-4DD3-AABD-579C99426233}" type="sibTrans" cxnId="{6B045370-B4FF-427A-9929-461476AAE193}">
      <dgm:prSet/>
      <dgm:spPr/>
      <dgm:t>
        <a:bodyPr/>
        <a:lstStyle/>
        <a:p>
          <a:endParaRPr lang="en-US"/>
        </a:p>
      </dgm:t>
    </dgm:pt>
    <dgm:pt modelId="{C4FF5CFA-9CEF-4C34-984A-CC28F232798F}">
      <dgm:prSet phldrT="[Text]"/>
      <dgm:spPr/>
      <dgm:t>
        <a:bodyPr/>
        <a:lstStyle/>
        <a:p>
          <a:r>
            <a:rPr lang="en-US" dirty="0"/>
            <a:t>Project Selection</a:t>
          </a:r>
        </a:p>
      </dgm:t>
    </dgm:pt>
    <dgm:pt modelId="{92813948-C227-4EB2-8530-43003E3CB375}" type="parTrans" cxnId="{710659EC-6706-425F-81BB-5F1E070F7D4D}">
      <dgm:prSet/>
      <dgm:spPr/>
      <dgm:t>
        <a:bodyPr/>
        <a:lstStyle/>
        <a:p>
          <a:endParaRPr lang="en-US"/>
        </a:p>
      </dgm:t>
    </dgm:pt>
    <dgm:pt modelId="{B551F8FA-E415-4EE1-BA68-D13E7D2E980B}" type="sibTrans" cxnId="{710659EC-6706-425F-81BB-5F1E070F7D4D}">
      <dgm:prSet/>
      <dgm:spPr/>
      <dgm:t>
        <a:bodyPr/>
        <a:lstStyle/>
        <a:p>
          <a:endParaRPr lang="en-US"/>
        </a:p>
      </dgm:t>
    </dgm:pt>
    <dgm:pt modelId="{5CBEC7DD-A25D-4956-9A65-6EA385F6FCB5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DB Design</a:t>
          </a:r>
          <a:endParaRPr lang="en-US" dirty="0">
            <a:solidFill>
              <a:schemeClr val="bg1"/>
            </a:solidFill>
          </a:endParaRPr>
        </a:p>
      </dgm:t>
    </dgm:pt>
    <dgm:pt modelId="{F342D04F-4D11-41CC-AB66-36041A902B44}" type="parTrans" cxnId="{0687A885-2354-4E9E-B313-4269283F0057}">
      <dgm:prSet/>
      <dgm:spPr/>
      <dgm:t>
        <a:bodyPr/>
        <a:lstStyle/>
        <a:p>
          <a:endParaRPr lang="en-US"/>
        </a:p>
      </dgm:t>
    </dgm:pt>
    <dgm:pt modelId="{BD0F67B1-39E4-45ED-9534-FB8F89E8EEF6}" type="sibTrans" cxnId="{0687A885-2354-4E9E-B313-4269283F0057}">
      <dgm:prSet/>
      <dgm:spPr/>
      <dgm:t>
        <a:bodyPr/>
        <a:lstStyle/>
        <a:p>
          <a:endParaRPr lang="en-US"/>
        </a:p>
      </dgm:t>
    </dgm:pt>
    <dgm:pt modelId="{33BF0E2A-2B00-40A5-832E-FC800DCA5982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UI/UX Wireframes</a:t>
          </a:r>
          <a:endParaRPr lang="en-US" dirty="0">
            <a:solidFill>
              <a:schemeClr val="bg1"/>
            </a:solidFill>
          </a:endParaRPr>
        </a:p>
      </dgm:t>
    </dgm:pt>
    <dgm:pt modelId="{F8C31ED9-A2C0-4A09-A419-0AE9A44BB8DF}" type="parTrans" cxnId="{B522739A-4DEE-43CF-9357-A84EF1EEE7ED}">
      <dgm:prSet/>
      <dgm:spPr/>
      <dgm:t>
        <a:bodyPr/>
        <a:lstStyle/>
        <a:p>
          <a:endParaRPr lang="en-US"/>
        </a:p>
      </dgm:t>
    </dgm:pt>
    <dgm:pt modelId="{E373698D-1356-47A7-A591-B72BFE77C3D1}" type="sibTrans" cxnId="{B522739A-4DEE-43CF-9357-A84EF1EEE7ED}">
      <dgm:prSet/>
      <dgm:spPr/>
      <dgm:t>
        <a:bodyPr/>
        <a:lstStyle/>
        <a:p>
          <a:endParaRPr lang="en-US"/>
        </a:p>
      </dgm:t>
    </dgm:pt>
    <dgm:pt modelId="{CAE20587-4D50-4B6B-A17D-199722D630E2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Requirements / Use Cases</a:t>
          </a:r>
          <a:endParaRPr lang="en-US" dirty="0">
            <a:solidFill>
              <a:schemeClr val="bg1"/>
            </a:solidFill>
          </a:endParaRPr>
        </a:p>
      </dgm:t>
    </dgm:pt>
    <dgm:pt modelId="{6CEBC692-6F9A-47B4-948E-5AEB8FCFD251}" type="parTrans" cxnId="{D22C632F-8F8B-48FF-A898-48FD446A5F78}">
      <dgm:prSet/>
      <dgm:spPr/>
      <dgm:t>
        <a:bodyPr/>
        <a:lstStyle/>
        <a:p>
          <a:endParaRPr lang="en-US"/>
        </a:p>
      </dgm:t>
    </dgm:pt>
    <dgm:pt modelId="{7656320D-CC13-4DD7-8A30-F9FDC84AC6F2}" type="sibTrans" cxnId="{D22C632F-8F8B-48FF-A898-48FD446A5F78}">
      <dgm:prSet/>
      <dgm:spPr/>
      <dgm:t>
        <a:bodyPr/>
        <a:lstStyle/>
        <a:p>
          <a:endParaRPr lang="en-US"/>
        </a:p>
      </dgm:t>
    </dgm:pt>
    <dgm:pt modelId="{EA587102-578B-46F3-8D9E-CEC48527A898}">
      <dgm:prSet phldrT="[Text]"/>
      <dgm:spPr/>
      <dgm:t>
        <a:bodyPr/>
        <a:lstStyle/>
        <a:p>
          <a:r>
            <a:rPr lang="en-US" dirty="0"/>
            <a:t>Development</a:t>
          </a:r>
        </a:p>
      </dgm:t>
    </dgm:pt>
    <dgm:pt modelId="{5B4D99EA-4A7D-4EFB-95FC-BCCF98693CA7}" type="parTrans" cxnId="{A7B8947C-EA6E-47DE-814B-A0994EFA8C28}">
      <dgm:prSet/>
      <dgm:spPr/>
      <dgm:t>
        <a:bodyPr/>
        <a:lstStyle/>
        <a:p>
          <a:endParaRPr lang="en-US"/>
        </a:p>
      </dgm:t>
    </dgm:pt>
    <dgm:pt modelId="{8D504E2C-8A70-4591-8ECD-4A886FADED33}" type="sibTrans" cxnId="{A7B8947C-EA6E-47DE-814B-A0994EFA8C28}">
      <dgm:prSet/>
      <dgm:spPr/>
      <dgm:t>
        <a:bodyPr/>
        <a:lstStyle/>
        <a:p>
          <a:endParaRPr lang="en-US"/>
        </a:p>
      </dgm:t>
    </dgm:pt>
    <dgm:pt modelId="{038F6A6A-232A-44A4-9628-ADFA8F068F81}">
      <dgm:prSet phldrT="[Text]"/>
      <dgm:spPr/>
      <dgm:t>
        <a:bodyPr/>
        <a:lstStyle/>
        <a:p>
          <a:r>
            <a:rPr lang="en-US" dirty="0"/>
            <a:t>ASP.NET MVC</a:t>
          </a:r>
        </a:p>
      </dgm:t>
    </dgm:pt>
    <dgm:pt modelId="{403B4542-B2F8-496D-BBEA-3A684B1106F9}" type="parTrans" cxnId="{0DC50B81-769A-4AC7-8C73-8EF8D8334AA1}">
      <dgm:prSet/>
      <dgm:spPr/>
      <dgm:t>
        <a:bodyPr/>
        <a:lstStyle/>
        <a:p>
          <a:endParaRPr lang="en-US"/>
        </a:p>
      </dgm:t>
    </dgm:pt>
    <dgm:pt modelId="{ABE7D012-6867-48DA-AF76-FDB8ECBB944D}" type="sibTrans" cxnId="{0DC50B81-769A-4AC7-8C73-8EF8D8334AA1}">
      <dgm:prSet/>
      <dgm:spPr/>
      <dgm:t>
        <a:bodyPr/>
        <a:lstStyle/>
        <a:p>
          <a:endParaRPr lang="en-US"/>
        </a:p>
      </dgm:t>
    </dgm:pt>
    <dgm:pt modelId="{15982A38-A73B-4943-B138-EA0EAB77BC29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  <a:hlinkClick xmlns:r="http://schemas.openxmlformats.org/officeDocument/2006/relationships"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DB Integration</a:t>
          </a:r>
          <a:endParaRPr lang="en-US" dirty="0">
            <a:solidFill>
              <a:schemeClr val="bg1"/>
            </a:solidFill>
          </a:endParaRPr>
        </a:p>
      </dgm:t>
    </dgm:pt>
    <dgm:pt modelId="{7CBA4BA7-B8C9-4EC9-9C51-4E810224FE14}" type="parTrans" cxnId="{B767AB03-F7F7-492B-8158-C75E1682A10F}">
      <dgm:prSet/>
      <dgm:spPr/>
      <dgm:t>
        <a:bodyPr/>
        <a:lstStyle/>
        <a:p>
          <a:endParaRPr lang="en-US"/>
        </a:p>
      </dgm:t>
    </dgm:pt>
    <dgm:pt modelId="{9295158E-0763-4655-AD0E-61686A560F58}" type="sibTrans" cxnId="{B767AB03-F7F7-492B-8158-C75E1682A10F}">
      <dgm:prSet/>
      <dgm:spPr/>
      <dgm:t>
        <a:bodyPr/>
        <a:lstStyle/>
        <a:p>
          <a:endParaRPr lang="en-US"/>
        </a:p>
      </dgm:t>
    </dgm:pt>
    <dgm:pt modelId="{5CA89521-836B-470D-B51C-F8A4714D4EFF}">
      <dgm:prSet phldrT="[Text]"/>
      <dgm:spPr/>
      <dgm:t>
        <a:bodyPr/>
        <a:lstStyle/>
        <a:p>
          <a:r>
            <a:rPr lang="en-US" dirty="0"/>
            <a:t>Testing</a:t>
          </a:r>
        </a:p>
      </dgm:t>
    </dgm:pt>
    <dgm:pt modelId="{D7F37AAF-020D-463D-9735-A1336884A6AE}" type="parTrans" cxnId="{6D853954-67EB-442C-9F5A-866B9247A562}">
      <dgm:prSet/>
      <dgm:spPr/>
      <dgm:t>
        <a:bodyPr/>
        <a:lstStyle/>
        <a:p>
          <a:endParaRPr lang="en-US"/>
        </a:p>
      </dgm:t>
    </dgm:pt>
    <dgm:pt modelId="{C27250CA-FF59-4A03-8472-477331DB98EB}" type="sibTrans" cxnId="{6D853954-67EB-442C-9F5A-866B9247A562}">
      <dgm:prSet/>
      <dgm:spPr/>
      <dgm:t>
        <a:bodyPr/>
        <a:lstStyle/>
        <a:p>
          <a:endParaRPr lang="en-US"/>
        </a:p>
      </dgm:t>
    </dgm:pt>
    <dgm:pt modelId="{63746B76-9534-4F4F-B65B-B8A9AACC03F9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  <a:hlinkClick xmlns:r="http://schemas.openxmlformats.org/officeDocument/2006/relationships"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TDD / TRR</a:t>
          </a:r>
          <a:endParaRPr lang="en-US" dirty="0">
            <a:solidFill>
              <a:schemeClr val="bg1"/>
            </a:solidFill>
          </a:endParaRPr>
        </a:p>
      </dgm:t>
    </dgm:pt>
    <dgm:pt modelId="{525F31A2-90BB-4E18-B1F5-10D38B8099D9}" type="parTrans" cxnId="{36634D94-C210-4DDC-A75A-FBCAAFC75039}">
      <dgm:prSet/>
      <dgm:spPr/>
      <dgm:t>
        <a:bodyPr/>
        <a:lstStyle/>
        <a:p>
          <a:endParaRPr lang="en-US"/>
        </a:p>
      </dgm:t>
    </dgm:pt>
    <dgm:pt modelId="{A9C1E709-4F9E-4AAB-BB7C-51A08921302E}" type="sibTrans" cxnId="{36634D94-C210-4DDC-A75A-FBCAAFC75039}">
      <dgm:prSet/>
      <dgm:spPr/>
      <dgm:t>
        <a:bodyPr/>
        <a:lstStyle/>
        <a:p>
          <a:endParaRPr lang="en-US"/>
        </a:p>
      </dgm:t>
    </dgm:pt>
    <dgm:pt modelId="{5CB20C1A-D92D-4DED-BB1B-D113E2006C55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  <a:hlinkClick xmlns:r="http://schemas.openxmlformats.org/officeDocument/2006/relationships"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RTM</a:t>
          </a:r>
          <a:endParaRPr lang="en-US" dirty="0">
            <a:solidFill>
              <a:schemeClr val="bg1"/>
            </a:solidFill>
          </a:endParaRPr>
        </a:p>
      </dgm:t>
    </dgm:pt>
    <dgm:pt modelId="{5ABE8E5F-26E3-4C88-A09C-44363B99D147}" type="parTrans" cxnId="{D1EB8A19-014C-42AE-9F8D-325E631D8FE9}">
      <dgm:prSet/>
      <dgm:spPr/>
      <dgm:t>
        <a:bodyPr/>
        <a:lstStyle/>
        <a:p>
          <a:endParaRPr lang="en-US"/>
        </a:p>
      </dgm:t>
    </dgm:pt>
    <dgm:pt modelId="{7BA6E93A-EC79-4425-BCAD-9518E06A22F9}" type="sibTrans" cxnId="{D1EB8A19-014C-42AE-9F8D-325E631D8FE9}">
      <dgm:prSet/>
      <dgm:spPr/>
      <dgm:t>
        <a:bodyPr/>
        <a:lstStyle/>
        <a:p>
          <a:endParaRPr lang="en-US"/>
        </a:p>
      </dgm:t>
    </dgm:pt>
    <dgm:pt modelId="{D9C6E2E9-B4E3-4B95-9B3D-1C5EE2ABD5EC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  <a:hlinkClick xmlns:r="http://schemas.openxmlformats.org/officeDocument/2006/relationships"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Entity Framework</a:t>
          </a:r>
          <a:endParaRPr lang="en-US" dirty="0">
            <a:solidFill>
              <a:schemeClr val="bg1"/>
            </a:solidFill>
          </a:endParaRPr>
        </a:p>
      </dgm:t>
    </dgm:pt>
    <dgm:pt modelId="{3F3E5E1B-468E-45DD-B19F-A29B73B5656A}" type="parTrans" cxnId="{F35F6F09-5941-4A39-87E3-5534FC38F36B}">
      <dgm:prSet/>
      <dgm:spPr/>
      <dgm:t>
        <a:bodyPr/>
        <a:lstStyle/>
        <a:p>
          <a:endParaRPr lang="en-US"/>
        </a:p>
      </dgm:t>
    </dgm:pt>
    <dgm:pt modelId="{EACEF001-796A-4955-947D-D61B2B3FA5AC}" type="sibTrans" cxnId="{F35F6F09-5941-4A39-87E3-5534FC38F36B}">
      <dgm:prSet/>
      <dgm:spPr/>
      <dgm:t>
        <a:bodyPr/>
        <a:lstStyle/>
        <a:p>
          <a:endParaRPr lang="en-US"/>
        </a:p>
      </dgm:t>
    </dgm:pt>
    <dgm:pt modelId="{83E75EBB-C830-4E53-AC21-783EDD926E44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  <a:hlinkClick xmlns:r="http://schemas.openxmlformats.org/officeDocument/2006/relationships" r:id="rId9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CSS &amp; Responsive Design</a:t>
          </a:r>
          <a:endParaRPr lang="en-US" dirty="0">
            <a:solidFill>
              <a:schemeClr val="bg1"/>
            </a:solidFill>
          </a:endParaRPr>
        </a:p>
      </dgm:t>
    </dgm:pt>
    <dgm:pt modelId="{8B7F499D-552B-46B9-AE50-2A21B8457783}" type="parTrans" cxnId="{AF502E43-51DA-4729-A330-18F84AC4A316}">
      <dgm:prSet/>
      <dgm:spPr/>
      <dgm:t>
        <a:bodyPr/>
        <a:lstStyle/>
        <a:p>
          <a:endParaRPr lang="en-US"/>
        </a:p>
      </dgm:t>
    </dgm:pt>
    <dgm:pt modelId="{654FB015-82B0-4B39-BA59-A4C3985E1387}" type="sibTrans" cxnId="{AF502E43-51DA-4729-A330-18F84AC4A316}">
      <dgm:prSet/>
      <dgm:spPr/>
      <dgm:t>
        <a:bodyPr/>
        <a:lstStyle/>
        <a:p>
          <a:endParaRPr lang="en-US"/>
        </a:p>
      </dgm:t>
    </dgm:pt>
    <dgm:pt modelId="{71D39E8C-CAC9-4D61-98D0-2563A8346BF5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  <a:hlinkClick xmlns:r="http://schemas.openxmlformats.org/officeDocument/2006/relationships" r:id="rId10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Deploy to Azure</a:t>
          </a:r>
          <a:endParaRPr lang="en-US" dirty="0">
            <a:solidFill>
              <a:schemeClr val="bg1"/>
            </a:solidFill>
          </a:endParaRPr>
        </a:p>
      </dgm:t>
    </dgm:pt>
    <dgm:pt modelId="{4E2528D7-56B3-4EB5-99DC-9EE7027CC24B}" type="parTrans" cxnId="{E719B0C8-1029-460D-9800-8811617619A9}">
      <dgm:prSet/>
      <dgm:spPr/>
      <dgm:t>
        <a:bodyPr/>
        <a:lstStyle/>
        <a:p>
          <a:endParaRPr lang="en-US"/>
        </a:p>
      </dgm:t>
    </dgm:pt>
    <dgm:pt modelId="{51CD3677-854F-4F09-A087-A2C41AF0F754}" type="sibTrans" cxnId="{E719B0C8-1029-460D-9800-8811617619A9}">
      <dgm:prSet/>
      <dgm:spPr/>
      <dgm:t>
        <a:bodyPr/>
        <a:lstStyle/>
        <a:p>
          <a:endParaRPr lang="en-US"/>
        </a:p>
      </dgm:t>
    </dgm:pt>
    <dgm:pt modelId="{22D8E0AF-322E-4A8E-BC3C-6E9E9A51F58F}" type="pres">
      <dgm:prSet presAssocID="{C53CC6D8-DEFC-45FD-8207-E1ECCC27EA85}" presName="Name0" presStyleCnt="0">
        <dgm:presLayoutVars>
          <dgm:dir/>
          <dgm:animLvl val="lvl"/>
          <dgm:resizeHandles val="exact"/>
        </dgm:presLayoutVars>
      </dgm:prSet>
      <dgm:spPr/>
    </dgm:pt>
    <dgm:pt modelId="{B1443ED3-5E34-456D-8CD9-88B600EDA95F}" type="pres">
      <dgm:prSet presAssocID="{516A4DDC-76BD-494E-B503-625555CCBC4A}" presName="vertFlow" presStyleCnt="0"/>
      <dgm:spPr/>
    </dgm:pt>
    <dgm:pt modelId="{9BBCF6CE-E750-48B6-B333-305BBB100737}" type="pres">
      <dgm:prSet presAssocID="{516A4DDC-76BD-494E-B503-625555CCBC4A}" presName="header" presStyleLbl="node1" presStyleIdx="0" presStyleCnt="4"/>
      <dgm:spPr/>
    </dgm:pt>
    <dgm:pt modelId="{1B1F80F4-E9A5-4A99-A630-6548067B7CB5}" type="pres">
      <dgm:prSet presAssocID="{995C4470-49EF-4BD9-B00A-AD612181AB58}" presName="parTrans" presStyleLbl="sibTrans2D1" presStyleIdx="0" presStyleCnt="12"/>
      <dgm:spPr/>
    </dgm:pt>
    <dgm:pt modelId="{85447532-8740-4202-B6A5-AE63748B9291}" type="pres">
      <dgm:prSet presAssocID="{CD410504-9F7F-47AE-B46E-CE985680360F}" presName="child" presStyleLbl="alignAccFollowNode1" presStyleIdx="0" presStyleCnt="12">
        <dgm:presLayoutVars>
          <dgm:chMax val="0"/>
          <dgm:bulletEnabled val="1"/>
        </dgm:presLayoutVars>
      </dgm:prSet>
      <dgm:spPr/>
    </dgm:pt>
    <dgm:pt modelId="{7CAEA63C-96B5-40D4-900F-409598FDB0C1}" type="pres">
      <dgm:prSet presAssocID="{2B847D36-6E88-4DD3-AABD-579C99426233}" presName="sibTrans" presStyleLbl="sibTrans2D1" presStyleIdx="1" presStyleCnt="12"/>
      <dgm:spPr/>
    </dgm:pt>
    <dgm:pt modelId="{459BBFF8-CE50-41AE-9B5E-F6026BBE4F45}" type="pres">
      <dgm:prSet presAssocID="{C4FF5CFA-9CEF-4C34-984A-CC28F232798F}" presName="child" presStyleLbl="alignAccFollowNode1" presStyleIdx="1" presStyleCnt="12">
        <dgm:presLayoutVars>
          <dgm:chMax val="0"/>
          <dgm:bulletEnabled val="1"/>
        </dgm:presLayoutVars>
      </dgm:prSet>
      <dgm:spPr/>
    </dgm:pt>
    <dgm:pt modelId="{8F2F3A22-7A2A-4EE4-9C5B-70F6E89B9064}" type="pres">
      <dgm:prSet presAssocID="{516A4DDC-76BD-494E-B503-625555CCBC4A}" presName="hSp" presStyleCnt="0"/>
      <dgm:spPr/>
    </dgm:pt>
    <dgm:pt modelId="{734C3A16-72FA-42CA-BF15-F44513245016}" type="pres">
      <dgm:prSet presAssocID="{41E3B52E-71B8-4BD0-B1ED-D051FFB12506}" presName="vertFlow" presStyleCnt="0"/>
      <dgm:spPr/>
    </dgm:pt>
    <dgm:pt modelId="{09ADE9CE-20B7-4A4E-BED6-D56E4ED1D855}" type="pres">
      <dgm:prSet presAssocID="{41E3B52E-71B8-4BD0-B1ED-D051FFB12506}" presName="header" presStyleLbl="node1" presStyleIdx="1" presStyleCnt="4"/>
      <dgm:spPr/>
    </dgm:pt>
    <dgm:pt modelId="{C8CE6287-76AA-46C4-B478-0F9183DE6118}" type="pres">
      <dgm:prSet presAssocID="{F342D04F-4D11-41CC-AB66-36041A902B44}" presName="parTrans" presStyleLbl="sibTrans2D1" presStyleIdx="2" presStyleCnt="12"/>
      <dgm:spPr/>
    </dgm:pt>
    <dgm:pt modelId="{F7AA6D3E-BCE0-4C06-B101-080DA85DCB01}" type="pres">
      <dgm:prSet presAssocID="{5CBEC7DD-A25D-4956-9A65-6EA385F6FCB5}" presName="child" presStyleLbl="alignAccFollowNode1" presStyleIdx="2" presStyleCnt="12">
        <dgm:presLayoutVars>
          <dgm:chMax val="0"/>
          <dgm:bulletEnabled val="1"/>
        </dgm:presLayoutVars>
      </dgm:prSet>
      <dgm:spPr/>
    </dgm:pt>
    <dgm:pt modelId="{DDA5CBC7-AA05-481A-A03A-3964C1BBBB5A}" type="pres">
      <dgm:prSet presAssocID="{BD0F67B1-39E4-45ED-9534-FB8F89E8EEF6}" presName="sibTrans" presStyleLbl="sibTrans2D1" presStyleIdx="3" presStyleCnt="12"/>
      <dgm:spPr/>
    </dgm:pt>
    <dgm:pt modelId="{73DBFA1A-3823-4209-9CD6-DBDD456F39FB}" type="pres">
      <dgm:prSet presAssocID="{33BF0E2A-2B00-40A5-832E-FC800DCA5982}" presName="child" presStyleLbl="alignAccFollowNode1" presStyleIdx="3" presStyleCnt="12">
        <dgm:presLayoutVars>
          <dgm:chMax val="0"/>
          <dgm:bulletEnabled val="1"/>
        </dgm:presLayoutVars>
      </dgm:prSet>
      <dgm:spPr/>
    </dgm:pt>
    <dgm:pt modelId="{E7F7C4A8-2F3A-49BA-B2E4-CF48FCA5D8D8}" type="pres">
      <dgm:prSet presAssocID="{E373698D-1356-47A7-A591-B72BFE77C3D1}" presName="sibTrans" presStyleLbl="sibTrans2D1" presStyleIdx="4" presStyleCnt="12"/>
      <dgm:spPr/>
    </dgm:pt>
    <dgm:pt modelId="{68423B8C-DD55-4C1A-86D3-87118415FFA7}" type="pres">
      <dgm:prSet presAssocID="{CAE20587-4D50-4B6B-A17D-199722D630E2}" presName="child" presStyleLbl="alignAccFollowNode1" presStyleIdx="4" presStyleCnt="12">
        <dgm:presLayoutVars>
          <dgm:chMax val="0"/>
          <dgm:bulletEnabled val="1"/>
        </dgm:presLayoutVars>
      </dgm:prSet>
      <dgm:spPr/>
    </dgm:pt>
    <dgm:pt modelId="{A6285D0E-673E-4739-AAC5-DCA901CFC8EB}" type="pres">
      <dgm:prSet presAssocID="{7656320D-CC13-4DD7-8A30-F9FDC84AC6F2}" presName="sibTrans" presStyleLbl="sibTrans2D1" presStyleIdx="5" presStyleCnt="12"/>
      <dgm:spPr/>
    </dgm:pt>
    <dgm:pt modelId="{3960A393-B335-4163-BFDA-B432FEC17F92}" type="pres">
      <dgm:prSet presAssocID="{D9C6E2E9-B4E3-4B95-9B3D-1C5EE2ABD5EC}" presName="child" presStyleLbl="alignAccFollowNode1" presStyleIdx="5" presStyleCnt="12">
        <dgm:presLayoutVars>
          <dgm:chMax val="0"/>
          <dgm:bulletEnabled val="1"/>
        </dgm:presLayoutVars>
      </dgm:prSet>
      <dgm:spPr/>
    </dgm:pt>
    <dgm:pt modelId="{D5E79C7E-BA4F-41B5-AEAD-7D11CABDB66C}" type="pres">
      <dgm:prSet presAssocID="{41E3B52E-71B8-4BD0-B1ED-D051FFB12506}" presName="hSp" presStyleCnt="0"/>
      <dgm:spPr/>
    </dgm:pt>
    <dgm:pt modelId="{96EC6E5F-616C-4A0E-8B47-23C2DB360B15}" type="pres">
      <dgm:prSet presAssocID="{EA587102-578B-46F3-8D9E-CEC48527A898}" presName="vertFlow" presStyleCnt="0"/>
      <dgm:spPr/>
    </dgm:pt>
    <dgm:pt modelId="{67971461-EE07-4B5E-A0C3-A166C6559682}" type="pres">
      <dgm:prSet presAssocID="{EA587102-578B-46F3-8D9E-CEC48527A898}" presName="header" presStyleLbl="node1" presStyleIdx="2" presStyleCnt="4"/>
      <dgm:spPr/>
    </dgm:pt>
    <dgm:pt modelId="{BF9CEF10-4726-4D20-AC2F-85DE706D0D00}" type="pres">
      <dgm:prSet presAssocID="{403B4542-B2F8-496D-BBEA-3A684B1106F9}" presName="parTrans" presStyleLbl="sibTrans2D1" presStyleIdx="6" presStyleCnt="12"/>
      <dgm:spPr/>
    </dgm:pt>
    <dgm:pt modelId="{C1386769-D313-4B62-9BE9-A84DD636105E}" type="pres">
      <dgm:prSet presAssocID="{038F6A6A-232A-44A4-9628-ADFA8F068F81}" presName="child" presStyleLbl="alignAccFollowNode1" presStyleIdx="6" presStyleCnt="12">
        <dgm:presLayoutVars>
          <dgm:chMax val="0"/>
          <dgm:bulletEnabled val="1"/>
        </dgm:presLayoutVars>
      </dgm:prSet>
      <dgm:spPr/>
    </dgm:pt>
    <dgm:pt modelId="{0C1CAC8B-CC80-49DA-9707-021AB163C55F}" type="pres">
      <dgm:prSet presAssocID="{ABE7D012-6867-48DA-AF76-FDB8ECBB944D}" presName="sibTrans" presStyleLbl="sibTrans2D1" presStyleIdx="7" presStyleCnt="12"/>
      <dgm:spPr/>
    </dgm:pt>
    <dgm:pt modelId="{2985E292-795D-4403-BD7F-3A17BE0B21A7}" type="pres">
      <dgm:prSet presAssocID="{15982A38-A73B-4943-B138-EA0EAB77BC29}" presName="child" presStyleLbl="alignAccFollowNode1" presStyleIdx="7" presStyleCnt="12">
        <dgm:presLayoutVars>
          <dgm:chMax val="0"/>
          <dgm:bulletEnabled val="1"/>
        </dgm:presLayoutVars>
      </dgm:prSet>
      <dgm:spPr/>
    </dgm:pt>
    <dgm:pt modelId="{4E71002D-7D5D-4094-9228-CD315ADABB35}" type="pres">
      <dgm:prSet presAssocID="{9295158E-0763-4655-AD0E-61686A560F58}" presName="sibTrans" presStyleLbl="sibTrans2D1" presStyleIdx="8" presStyleCnt="12"/>
      <dgm:spPr/>
    </dgm:pt>
    <dgm:pt modelId="{FDFE96CF-6DBF-4E79-B8A8-623D47F51EBD}" type="pres">
      <dgm:prSet presAssocID="{83E75EBB-C830-4E53-AC21-783EDD926E44}" presName="child" presStyleLbl="alignAccFollowNode1" presStyleIdx="8" presStyleCnt="12">
        <dgm:presLayoutVars>
          <dgm:chMax val="0"/>
          <dgm:bulletEnabled val="1"/>
        </dgm:presLayoutVars>
      </dgm:prSet>
      <dgm:spPr/>
    </dgm:pt>
    <dgm:pt modelId="{80381826-A803-4524-93EC-695E01D442CF}" type="pres">
      <dgm:prSet presAssocID="{654FB015-82B0-4B39-BA59-A4C3985E1387}" presName="sibTrans" presStyleLbl="sibTrans2D1" presStyleIdx="9" presStyleCnt="12"/>
      <dgm:spPr/>
    </dgm:pt>
    <dgm:pt modelId="{09ADECB3-865F-423B-BCFC-66B449C7FE93}" type="pres">
      <dgm:prSet presAssocID="{71D39E8C-CAC9-4D61-98D0-2563A8346BF5}" presName="child" presStyleLbl="alignAccFollowNode1" presStyleIdx="9" presStyleCnt="12">
        <dgm:presLayoutVars>
          <dgm:chMax val="0"/>
          <dgm:bulletEnabled val="1"/>
        </dgm:presLayoutVars>
      </dgm:prSet>
      <dgm:spPr/>
    </dgm:pt>
    <dgm:pt modelId="{AEFF52EA-2D4D-4AD3-9F53-6B25191BD163}" type="pres">
      <dgm:prSet presAssocID="{EA587102-578B-46F3-8D9E-CEC48527A898}" presName="hSp" presStyleCnt="0"/>
      <dgm:spPr/>
    </dgm:pt>
    <dgm:pt modelId="{C057A87B-CF77-43C5-95EA-FF69715D34A3}" type="pres">
      <dgm:prSet presAssocID="{5CA89521-836B-470D-B51C-F8A4714D4EFF}" presName="vertFlow" presStyleCnt="0"/>
      <dgm:spPr/>
    </dgm:pt>
    <dgm:pt modelId="{DA50ACFD-2722-4D29-B376-5CF3C8F3EB41}" type="pres">
      <dgm:prSet presAssocID="{5CA89521-836B-470D-B51C-F8A4714D4EFF}" presName="header" presStyleLbl="node1" presStyleIdx="3" presStyleCnt="4"/>
      <dgm:spPr/>
    </dgm:pt>
    <dgm:pt modelId="{E31C91BC-3A8F-4AC7-8DBF-330AFF31351C}" type="pres">
      <dgm:prSet presAssocID="{525F31A2-90BB-4E18-B1F5-10D38B8099D9}" presName="parTrans" presStyleLbl="sibTrans2D1" presStyleIdx="10" presStyleCnt="12"/>
      <dgm:spPr/>
    </dgm:pt>
    <dgm:pt modelId="{AC28A259-E8AB-491C-9FF1-41516FA5BC71}" type="pres">
      <dgm:prSet presAssocID="{63746B76-9534-4F4F-B65B-B8A9AACC03F9}" presName="child" presStyleLbl="alignAccFollowNode1" presStyleIdx="10" presStyleCnt="12">
        <dgm:presLayoutVars>
          <dgm:chMax val="0"/>
          <dgm:bulletEnabled val="1"/>
        </dgm:presLayoutVars>
      </dgm:prSet>
      <dgm:spPr/>
    </dgm:pt>
    <dgm:pt modelId="{DF54C50F-225E-47E8-9EC4-AAA209AD28CA}" type="pres">
      <dgm:prSet presAssocID="{A9C1E709-4F9E-4AAB-BB7C-51A08921302E}" presName="sibTrans" presStyleLbl="sibTrans2D1" presStyleIdx="11" presStyleCnt="12"/>
      <dgm:spPr/>
    </dgm:pt>
    <dgm:pt modelId="{75889BA5-DC82-4D41-8983-B2EE794BC078}" type="pres">
      <dgm:prSet presAssocID="{5CB20C1A-D92D-4DED-BB1B-D113E2006C55}" presName="child" presStyleLbl="alignAccFollowNode1" presStyleIdx="11" presStyleCnt="12">
        <dgm:presLayoutVars>
          <dgm:chMax val="0"/>
          <dgm:bulletEnabled val="1"/>
        </dgm:presLayoutVars>
      </dgm:prSet>
      <dgm:spPr/>
    </dgm:pt>
  </dgm:ptLst>
  <dgm:cxnLst>
    <dgm:cxn modelId="{F0586601-9ACD-4FBD-BD5A-48D73FF14301}" type="presOf" srcId="{516A4DDC-76BD-494E-B503-625555CCBC4A}" destId="{9BBCF6CE-E750-48B6-B333-305BBB100737}" srcOrd="0" destOrd="0" presId="urn:microsoft.com/office/officeart/2005/8/layout/lProcess1"/>
    <dgm:cxn modelId="{B767AB03-F7F7-492B-8158-C75E1682A10F}" srcId="{EA587102-578B-46F3-8D9E-CEC48527A898}" destId="{15982A38-A73B-4943-B138-EA0EAB77BC29}" srcOrd="1" destOrd="0" parTransId="{7CBA4BA7-B8C9-4EC9-9C51-4E810224FE14}" sibTransId="{9295158E-0763-4655-AD0E-61686A560F58}"/>
    <dgm:cxn modelId="{25B66A08-E57F-429F-A076-5691EC284D95}" type="presOf" srcId="{33BF0E2A-2B00-40A5-832E-FC800DCA5982}" destId="{73DBFA1A-3823-4209-9CD6-DBDD456F39FB}" srcOrd="0" destOrd="0" presId="urn:microsoft.com/office/officeart/2005/8/layout/lProcess1"/>
    <dgm:cxn modelId="{F35F6F09-5941-4A39-87E3-5534FC38F36B}" srcId="{41E3B52E-71B8-4BD0-B1ED-D051FFB12506}" destId="{D9C6E2E9-B4E3-4B95-9B3D-1C5EE2ABD5EC}" srcOrd="3" destOrd="0" parTransId="{3F3E5E1B-468E-45DD-B19F-A29B73B5656A}" sibTransId="{EACEF001-796A-4955-947D-D61B2B3FA5AC}"/>
    <dgm:cxn modelId="{D8B46E14-EE50-493C-A469-7E70E63B953B}" type="presOf" srcId="{15982A38-A73B-4943-B138-EA0EAB77BC29}" destId="{2985E292-795D-4403-BD7F-3A17BE0B21A7}" srcOrd="0" destOrd="0" presId="urn:microsoft.com/office/officeart/2005/8/layout/lProcess1"/>
    <dgm:cxn modelId="{D1EB8A19-014C-42AE-9F8D-325E631D8FE9}" srcId="{5CA89521-836B-470D-B51C-F8A4714D4EFF}" destId="{5CB20C1A-D92D-4DED-BB1B-D113E2006C55}" srcOrd="1" destOrd="0" parTransId="{5ABE8E5F-26E3-4C88-A09C-44363B99D147}" sibTransId="{7BA6E93A-EC79-4425-BCAD-9518E06A22F9}"/>
    <dgm:cxn modelId="{7F02F21A-BECD-4B8C-A0ED-2FD37CA7DF1B}" type="presOf" srcId="{A9C1E709-4F9E-4AAB-BB7C-51A08921302E}" destId="{DF54C50F-225E-47E8-9EC4-AAA209AD28CA}" srcOrd="0" destOrd="0" presId="urn:microsoft.com/office/officeart/2005/8/layout/lProcess1"/>
    <dgm:cxn modelId="{584C6223-660E-436B-B3E5-77DB9247FFD0}" type="presOf" srcId="{9295158E-0763-4655-AD0E-61686A560F58}" destId="{4E71002D-7D5D-4094-9228-CD315ADABB35}" srcOrd="0" destOrd="0" presId="urn:microsoft.com/office/officeart/2005/8/layout/lProcess1"/>
    <dgm:cxn modelId="{AE1F6B26-7352-4C34-91E9-870639C9FBCB}" type="presOf" srcId="{7656320D-CC13-4DD7-8A30-F9FDC84AC6F2}" destId="{A6285D0E-673E-4739-AAC5-DCA901CFC8EB}" srcOrd="0" destOrd="0" presId="urn:microsoft.com/office/officeart/2005/8/layout/lProcess1"/>
    <dgm:cxn modelId="{14E2012D-1577-41CB-9736-5D5218311052}" type="presOf" srcId="{D9C6E2E9-B4E3-4B95-9B3D-1C5EE2ABD5EC}" destId="{3960A393-B335-4163-BFDA-B432FEC17F92}" srcOrd="0" destOrd="0" presId="urn:microsoft.com/office/officeart/2005/8/layout/lProcess1"/>
    <dgm:cxn modelId="{D22C632F-8F8B-48FF-A898-48FD446A5F78}" srcId="{41E3B52E-71B8-4BD0-B1ED-D051FFB12506}" destId="{CAE20587-4D50-4B6B-A17D-199722D630E2}" srcOrd="2" destOrd="0" parTransId="{6CEBC692-6F9A-47B4-948E-5AEB8FCFD251}" sibTransId="{7656320D-CC13-4DD7-8A30-F9FDC84AC6F2}"/>
    <dgm:cxn modelId="{3EF97A2F-4200-46E4-86EB-19980AD436FE}" type="presOf" srcId="{CD410504-9F7F-47AE-B46E-CE985680360F}" destId="{85447532-8740-4202-B6A5-AE63748B9291}" srcOrd="0" destOrd="0" presId="urn:microsoft.com/office/officeart/2005/8/layout/lProcess1"/>
    <dgm:cxn modelId="{AF502E43-51DA-4729-A330-18F84AC4A316}" srcId="{EA587102-578B-46F3-8D9E-CEC48527A898}" destId="{83E75EBB-C830-4E53-AC21-783EDD926E44}" srcOrd="2" destOrd="0" parTransId="{8B7F499D-552B-46B9-AE50-2A21B8457783}" sibTransId="{654FB015-82B0-4B39-BA59-A4C3985E1387}"/>
    <dgm:cxn modelId="{CAEA814D-FE9C-4BD3-8623-87D2E421CDED}" type="presOf" srcId="{525F31A2-90BB-4E18-B1F5-10D38B8099D9}" destId="{E31C91BC-3A8F-4AC7-8DBF-330AFF31351C}" srcOrd="0" destOrd="0" presId="urn:microsoft.com/office/officeart/2005/8/layout/lProcess1"/>
    <dgm:cxn modelId="{6B045370-B4FF-427A-9929-461476AAE193}" srcId="{516A4DDC-76BD-494E-B503-625555CCBC4A}" destId="{CD410504-9F7F-47AE-B46E-CE985680360F}" srcOrd="0" destOrd="0" parTransId="{995C4470-49EF-4BD9-B00A-AD612181AB58}" sibTransId="{2B847D36-6E88-4DD3-AABD-579C99426233}"/>
    <dgm:cxn modelId="{0F0D3551-AF94-422C-87FE-80E4E27CB025}" srcId="{C53CC6D8-DEFC-45FD-8207-E1ECCC27EA85}" destId="{41E3B52E-71B8-4BD0-B1ED-D051FFB12506}" srcOrd="1" destOrd="0" parTransId="{DA206B73-34B1-48E4-A513-9978853BF217}" sibTransId="{2436D701-8B79-4C2B-92A4-52BC1BA24775}"/>
    <dgm:cxn modelId="{73058351-9FAC-4F4F-A5FB-FC365EDF9D02}" type="presOf" srcId="{C53CC6D8-DEFC-45FD-8207-E1ECCC27EA85}" destId="{22D8E0AF-322E-4A8E-BC3C-6E9E9A51F58F}" srcOrd="0" destOrd="0" presId="urn:microsoft.com/office/officeart/2005/8/layout/lProcess1"/>
    <dgm:cxn modelId="{6D853954-67EB-442C-9F5A-866B9247A562}" srcId="{C53CC6D8-DEFC-45FD-8207-E1ECCC27EA85}" destId="{5CA89521-836B-470D-B51C-F8A4714D4EFF}" srcOrd="3" destOrd="0" parTransId="{D7F37AAF-020D-463D-9735-A1336884A6AE}" sibTransId="{C27250CA-FF59-4A03-8472-477331DB98EB}"/>
    <dgm:cxn modelId="{D2430375-0F29-4591-AAE4-CB3B30C4B793}" type="presOf" srcId="{EA587102-578B-46F3-8D9E-CEC48527A898}" destId="{67971461-EE07-4B5E-A0C3-A166C6559682}" srcOrd="0" destOrd="0" presId="urn:microsoft.com/office/officeart/2005/8/layout/lProcess1"/>
    <dgm:cxn modelId="{7B595755-BE81-46A0-903D-004D1EF6EE33}" srcId="{C53CC6D8-DEFC-45FD-8207-E1ECCC27EA85}" destId="{516A4DDC-76BD-494E-B503-625555CCBC4A}" srcOrd="0" destOrd="0" parTransId="{133DE2D2-6278-469E-8A80-F71EA996A07A}" sibTransId="{AE4D7DCA-0B66-4207-B896-C721B2CB4C13}"/>
    <dgm:cxn modelId="{A7B8947C-EA6E-47DE-814B-A0994EFA8C28}" srcId="{C53CC6D8-DEFC-45FD-8207-E1ECCC27EA85}" destId="{EA587102-578B-46F3-8D9E-CEC48527A898}" srcOrd="2" destOrd="0" parTransId="{5B4D99EA-4A7D-4EFB-95FC-BCCF98693CA7}" sibTransId="{8D504E2C-8A70-4591-8ECD-4A886FADED33}"/>
    <dgm:cxn modelId="{E26EF37D-CA6A-40E6-84D5-4EA9B936B567}" type="presOf" srcId="{5CA89521-836B-470D-B51C-F8A4714D4EFF}" destId="{DA50ACFD-2722-4D29-B376-5CF3C8F3EB41}" srcOrd="0" destOrd="0" presId="urn:microsoft.com/office/officeart/2005/8/layout/lProcess1"/>
    <dgm:cxn modelId="{0DC50B81-769A-4AC7-8C73-8EF8D8334AA1}" srcId="{EA587102-578B-46F3-8D9E-CEC48527A898}" destId="{038F6A6A-232A-44A4-9628-ADFA8F068F81}" srcOrd="0" destOrd="0" parTransId="{403B4542-B2F8-496D-BBEA-3A684B1106F9}" sibTransId="{ABE7D012-6867-48DA-AF76-FDB8ECBB944D}"/>
    <dgm:cxn modelId="{0687A885-2354-4E9E-B313-4269283F0057}" srcId="{41E3B52E-71B8-4BD0-B1ED-D051FFB12506}" destId="{5CBEC7DD-A25D-4956-9A65-6EA385F6FCB5}" srcOrd="0" destOrd="0" parTransId="{F342D04F-4D11-41CC-AB66-36041A902B44}" sibTransId="{BD0F67B1-39E4-45ED-9534-FB8F89E8EEF6}"/>
    <dgm:cxn modelId="{20E91086-4757-4CF3-9C35-102C5A4D0079}" type="presOf" srcId="{403B4542-B2F8-496D-BBEA-3A684B1106F9}" destId="{BF9CEF10-4726-4D20-AC2F-85DE706D0D00}" srcOrd="0" destOrd="0" presId="urn:microsoft.com/office/officeart/2005/8/layout/lProcess1"/>
    <dgm:cxn modelId="{9C706988-580C-4829-94E8-BE4491FF0228}" type="presOf" srcId="{995C4470-49EF-4BD9-B00A-AD612181AB58}" destId="{1B1F80F4-E9A5-4A99-A630-6548067B7CB5}" srcOrd="0" destOrd="0" presId="urn:microsoft.com/office/officeart/2005/8/layout/lProcess1"/>
    <dgm:cxn modelId="{F6742589-989F-4466-ABD8-B9A53946EFA3}" type="presOf" srcId="{038F6A6A-232A-44A4-9628-ADFA8F068F81}" destId="{C1386769-D313-4B62-9BE9-A84DD636105E}" srcOrd="0" destOrd="0" presId="urn:microsoft.com/office/officeart/2005/8/layout/lProcess1"/>
    <dgm:cxn modelId="{5F55A28B-96EB-4565-9919-9E4BDE07F610}" type="presOf" srcId="{F342D04F-4D11-41CC-AB66-36041A902B44}" destId="{C8CE6287-76AA-46C4-B478-0F9183DE6118}" srcOrd="0" destOrd="0" presId="urn:microsoft.com/office/officeart/2005/8/layout/lProcess1"/>
    <dgm:cxn modelId="{36634D94-C210-4DDC-A75A-FBCAAFC75039}" srcId="{5CA89521-836B-470D-B51C-F8A4714D4EFF}" destId="{63746B76-9534-4F4F-B65B-B8A9AACC03F9}" srcOrd="0" destOrd="0" parTransId="{525F31A2-90BB-4E18-B1F5-10D38B8099D9}" sibTransId="{A9C1E709-4F9E-4AAB-BB7C-51A08921302E}"/>
    <dgm:cxn modelId="{AC32EC95-E874-4C4E-AF61-58E99EE59A51}" type="presOf" srcId="{C4FF5CFA-9CEF-4C34-984A-CC28F232798F}" destId="{459BBFF8-CE50-41AE-9B5E-F6026BBE4F45}" srcOrd="0" destOrd="0" presId="urn:microsoft.com/office/officeart/2005/8/layout/lProcess1"/>
    <dgm:cxn modelId="{B522739A-4DEE-43CF-9357-A84EF1EEE7ED}" srcId="{41E3B52E-71B8-4BD0-B1ED-D051FFB12506}" destId="{33BF0E2A-2B00-40A5-832E-FC800DCA5982}" srcOrd="1" destOrd="0" parTransId="{F8C31ED9-A2C0-4A09-A419-0AE9A44BB8DF}" sibTransId="{E373698D-1356-47A7-A591-B72BFE77C3D1}"/>
    <dgm:cxn modelId="{AEAE8CB6-1B26-4996-A549-ADEFF4BF9B7B}" type="presOf" srcId="{41E3B52E-71B8-4BD0-B1ED-D051FFB12506}" destId="{09ADE9CE-20B7-4A4E-BED6-D56E4ED1D855}" srcOrd="0" destOrd="0" presId="urn:microsoft.com/office/officeart/2005/8/layout/lProcess1"/>
    <dgm:cxn modelId="{541426C5-B997-49AC-A1CD-ABBC86A85301}" type="presOf" srcId="{BD0F67B1-39E4-45ED-9534-FB8F89E8EEF6}" destId="{DDA5CBC7-AA05-481A-A03A-3964C1BBBB5A}" srcOrd="0" destOrd="0" presId="urn:microsoft.com/office/officeart/2005/8/layout/lProcess1"/>
    <dgm:cxn modelId="{414375C7-23B9-49F8-AEFD-1552E3E6888B}" type="presOf" srcId="{5CB20C1A-D92D-4DED-BB1B-D113E2006C55}" destId="{75889BA5-DC82-4D41-8983-B2EE794BC078}" srcOrd="0" destOrd="0" presId="urn:microsoft.com/office/officeart/2005/8/layout/lProcess1"/>
    <dgm:cxn modelId="{E719B0C8-1029-460D-9800-8811617619A9}" srcId="{EA587102-578B-46F3-8D9E-CEC48527A898}" destId="{71D39E8C-CAC9-4D61-98D0-2563A8346BF5}" srcOrd="3" destOrd="0" parTransId="{4E2528D7-56B3-4EB5-99DC-9EE7027CC24B}" sibTransId="{51CD3677-854F-4F09-A087-A2C41AF0F754}"/>
    <dgm:cxn modelId="{0E9367DA-F3C7-4672-A3E1-FDDD869E15C8}" type="presOf" srcId="{ABE7D012-6867-48DA-AF76-FDB8ECBB944D}" destId="{0C1CAC8B-CC80-49DA-9707-021AB163C55F}" srcOrd="0" destOrd="0" presId="urn:microsoft.com/office/officeart/2005/8/layout/lProcess1"/>
    <dgm:cxn modelId="{F5DA25E4-4D70-4130-8148-42A1303275AC}" type="presOf" srcId="{83E75EBB-C830-4E53-AC21-783EDD926E44}" destId="{FDFE96CF-6DBF-4E79-B8A8-623D47F51EBD}" srcOrd="0" destOrd="0" presId="urn:microsoft.com/office/officeart/2005/8/layout/lProcess1"/>
    <dgm:cxn modelId="{EF5E21E6-CC69-47D7-95D8-FB2CCC23193D}" type="presOf" srcId="{E373698D-1356-47A7-A591-B72BFE77C3D1}" destId="{E7F7C4A8-2F3A-49BA-B2E4-CF48FCA5D8D8}" srcOrd="0" destOrd="0" presId="urn:microsoft.com/office/officeart/2005/8/layout/lProcess1"/>
    <dgm:cxn modelId="{710659EC-6706-425F-81BB-5F1E070F7D4D}" srcId="{516A4DDC-76BD-494E-B503-625555CCBC4A}" destId="{C4FF5CFA-9CEF-4C34-984A-CC28F232798F}" srcOrd="1" destOrd="0" parTransId="{92813948-C227-4EB2-8530-43003E3CB375}" sibTransId="{B551F8FA-E415-4EE1-BA68-D13E7D2E980B}"/>
    <dgm:cxn modelId="{9AFC20F2-D5DD-455E-8266-96B58ABE2D49}" type="presOf" srcId="{CAE20587-4D50-4B6B-A17D-199722D630E2}" destId="{68423B8C-DD55-4C1A-86D3-87118415FFA7}" srcOrd="0" destOrd="0" presId="urn:microsoft.com/office/officeart/2005/8/layout/lProcess1"/>
    <dgm:cxn modelId="{11D094F7-3029-49BE-8AA0-80CA31088527}" type="presOf" srcId="{654FB015-82B0-4B39-BA59-A4C3985E1387}" destId="{80381826-A803-4524-93EC-695E01D442CF}" srcOrd="0" destOrd="0" presId="urn:microsoft.com/office/officeart/2005/8/layout/lProcess1"/>
    <dgm:cxn modelId="{0FF6D2F7-E787-4B57-911C-090AA0CBD9AA}" type="presOf" srcId="{63746B76-9534-4F4F-B65B-B8A9AACC03F9}" destId="{AC28A259-E8AB-491C-9FF1-41516FA5BC71}" srcOrd="0" destOrd="0" presId="urn:microsoft.com/office/officeart/2005/8/layout/lProcess1"/>
    <dgm:cxn modelId="{7D0503F9-AA56-49CA-A134-1CF900FD59A4}" type="presOf" srcId="{71D39E8C-CAC9-4D61-98D0-2563A8346BF5}" destId="{09ADECB3-865F-423B-BCFC-66B449C7FE93}" srcOrd="0" destOrd="0" presId="urn:microsoft.com/office/officeart/2005/8/layout/lProcess1"/>
    <dgm:cxn modelId="{70C18AF9-2F24-4A50-9785-941DE7FE4B31}" type="presOf" srcId="{2B847D36-6E88-4DD3-AABD-579C99426233}" destId="{7CAEA63C-96B5-40D4-900F-409598FDB0C1}" srcOrd="0" destOrd="0" presId="urn:microsoft.com/office/officeart/2005/8/layout/lProcess1"/>
    <dgm:cxn modelId="{40E743FD-4072-4389-94B0-B65E89259C6B}" type="presOf" srcId="{5CBEC7DD-A25D-4956-9A65-6EA385F6FCB5}" destId="{F7AA6D3E-BCE0-4C06-B101-080DA85DCB01}" srcOrd="0" destOrd="0" presId="urn:microsoft.com/office/officeart/2005/8/layout/lProcess1"/>
    <dgm:cxn modelId="{CC00200B-5AB6-421D-A39D-C942C3354FE4}" type="presParOf" srcId="{22D8E0AF-322E-4A8E-BC3C-6E9E9A51F58F}" destId="{B1443ED3-5E34-456D-8CD9-88B600EDA95F}" srcOrd="0" destOrd="0" presId="urn:microsoft.com/office/officeart/2005/8/layout/lProcess1"/>
    <dgm:cxn modelId="{D33AA10B-4ED8-4BB1-9C64-4F52A35D7099}" type="presParOf" srcId="{B1443ED3-5E34-456D-8CD9-88B600EDA95F}" destId="{9BBCF6CE-E750-48B6-B333-305BBB100737}" srcOrd="0" destOrd="0" presId="urn:microsoft.com/office/officeart/2005/8/layout/lProcess1"/>
    <dgm:cxn modelId="{9E37487A-7185-4A70-9AC4-9659B92F531E}" type="presParOf" srcId="{B1443ED3-5E34-456D-8CD9-88B600EDA95F}" destId="{1B1F80F4-E9A5-4A99-A630-6548067B7CB5}" srcOrd="1" destOrd="0" presId="urn:microsoft.com/office/officeart/2005/8/layout/lProcess1"/>
    <dgm:cxn modelId="{EC43FCD1-27D8-440E-8BDB-DEE2E8BB6D6F}" type="presParOf" srcId="{B1443ED3-5E34-456D-8CD9-88B600EDA95F}" destId="{85447532-8740-4202-B6A5-AE63748B9291}" srcOrd="2" destOrd="0" presId="urn:microsoft.com/office/officeart/2005/8/layout/lProcess1"/>
    <dgm:cxn modelId="{D24904BE-0B60-4FE2-92F3-00D00DBA80D1}" type="presParOf" srcId="{B1443ED3-5E34-456D-8CD9-88B600EDA95F}" destId="{7CAEA63C-96B5-40D4-900F-409598FDB0C1}" srcOrd="3" destOrd="0" presId="urn:microsoft.com/office/officeart/2005/8/layout/lProcess1"/>
    <dgm:cxn modelId="{A41D2E3D-00B4-4319-9EE2-BB46636841C7}" type="presParOf" srcId="{B1443ED3-5E34-456D-8CD9-88B600EDA95F}" destId="{459BBFF8-CE50-41AE-9B5E-F6026BBE4F45}" srcOrd="4" destOrd="0" presId="urn:microsoft.com/office/officeart/2005/8/layout/lProcess1"/>
    <dgm:cxn modelId="{C3EBA94B-E35F-4A89-987B-27047E6BDC25}" type="presParOf" srcId="{22D8E0AF-322E-4A8E-BC3C-6E9E9A51F58F}" destId="{8F2F3A22-7A2A-4EE4-9C5B-70F6E89B9064}" srcOrd="1" destOrd="0" presId="urn:microsoft.com/office/officeart/2005/8/layout/lProcess1"/>
    <dgm:cxn modelId="{73811368-B194-4A24-AD33-D7682C703338}" type="presParOf" srcId="{22D8E0AF-322E-4A8E-BC3C-6E9E9A51F58F}" destId="{734C3A16-72FA-42CA-BF15-F44513245016}" srcOrd="2" destOrd="0" presId="urn:microsoft.com/office/officeart/2005/8/layout/lProcess1"/>
    <dgm:cxn modelId="{CF11DF29-864F-46B6-AAB3-A5037CF8A0AD}" type="presParOf" srcId="{734C3A16-72FA-42CA-BF15-F44513245016}" destId="{09ADE9CE-20B7-4A4E-BED6-D56E4ED1D855}" srcOrd="0" destOrd="0" presId="urn:microsoft.com/office/officeart/2005/8/layout/lProcess1"/>
    <dgm:cxn modelId="{45BFDF97-7485-4BD3-9636-A42CF9DED933}" type="presParOf" srcId="{734C3A16-72FA-42CA-BF15-F44513245016}" destId="{C8CE6287-76AA-46C4-B478-0F9183DE6118}" srcOrd="1" destOrd="0" presId="urn:microsoft.com/office/officeart/2005/8/layout/lProcess1"/>
    <dgm:cxn modelId="{96337C59-FBC5-4280-848F-E1ABE955629C}" type="presParOf" srcId="{734C3A16-72FA-42CA-BF15-F44513245016}" destId="{F7AA6D3E-BCE0-4C06-B101-080DA85DCB01}" srcOrd="2" destOrd="0" presId="urn:microsoft.com/office/officeart/2005/8/layout/lProcess1"/>
    <dgm:cxn modelId="{02D7F229-EA09-4CF1-8A9A-9A5AAE90046C}" type="presParOf" srcId="{734C3A16-72FA-42CA-BF15-F44513245016}" destId="{DDA5CBC7-AA05-481A-A03A-3964C1BBBB5A}" srcOrd="3" destOrd="0" presId="urn:microsoft.com/office/officeart/2005/8/layout/lProcess1"/>
    <dgm:cxn modelId="{354586AA-7CE8-4586-9E66-2D688CB72C44}" type="presParOf" srcId="{734C3A16-72FA-42CA-BF15-F44513245016}" destId="{73DBFA1A-3823-4209-9CD6-DBDD456F39FB}" srcOrd="4" destOrd="0" presId="urn:microsoft.com/office/officeart/2005/8/layout/lProcess1"/>
    <dgm:cxn modelId="{90D43EC8-D059-4AA5-A590-3603C8F010A7}" type="presParOf" srcId="{734C3A16-72FA-42CA-BF15-F44513245016}" destId="{E7F7C4A8-2F3A-49BA-B2E4-CF48FCA5D8D8}" srcOrd="5" destOrd="0" presId="urn:microsoft.com/office/officeart/2005/8/layout/lProcess1"/>
    <dgm:cxn modelId="{35CDA84A-A070-48A2-86D3-246382CBFE34}" type="presParOf" srcId="{734C3A16-72FA-42CA-BF15-F44513245016}" destId="{68423B8C-DD55-4C1A-86D3-87118415FFA7}" srcOrd="6" destOrd="0" presId="urn:microsoft.com/office/officeart/2005/8/layout/lProcess1"/>
    <dgm:cxn modelId="{012F4A95-029C-4805-AF15-D3348B0C7DAD}" type="presParOf" srcId="{734C3A16-72FA-42CA-BF15-F44513245016}" destId="{A6285D0E-673E-4739-AAC5-DCA901CFC8EB}" srcOrd="7" destOrd="0" presId="urn:microsoft.com/office/officeart/2005/8/layout/lProcess1"/>
    <dgm:cxn modelId="{BBF611CC-C0D4-4E3B-8042-66185CF2A3DF}" type="presParOf" srcId="{734C3A16-72FA-42CA-BF15-F44513245016}" destId="{3960A393-B335-4163-BFDA-B432FEC17F92}" srcOrd="8" destOrd="0" presId="urn:microsoft.com/office/officeart/2005/8/layout/lProcess1"/>
    <dgm:cxn modelId="{45D49A7A-3664-4AB2-B3A5-3D21008896A6}" type="presParOf" srcId="{22D8E0AF-322E-4A8E-BC3C-6E9E9A51F58F}" destId="{D5E79C7E-BA4F-41B5-AEAD-7D11CABDB66C}" srcOrd="3" destOrd="0" presId="urn:microsoft.com/office/officeart/2005/8/layout/lProcess1"/>
    <dgm:cxn modelId="{42D72CBF-2A51-4316-9C5E-92655A902468}" type="presParOf" srcId="{22D8E0AF-322E-4A8E-BC3C-6E9E9A51F58F}" destId="{96EC6E5F-616C-4A0E-8B47-23C2DB360B15}" srcOrd="4" destOrd="0" presId="urn:microsoft.com/office/officeart/2005/8/layout/lProcess1"/>
    <dgm:cxn modelId="{2EBB2F01-0952-416C-8D61-9CBBA685F51F}" type="presParOf" srcId="{96EC6E5F-616C-4A0E-8B47-23C2DB360B15}" destId="{67971461-EE07-4B5E-A0C3-A166C6559682}" srcOrd="0" destOrd="0" presId="urn:microsoft.com/office/officeart/2005/8/layout/lProcess1"/>
    <dgm:cxn modelId="{164E6B8A-ACC8-4A59-8C34-C15E679A8503}" type="presParOf" srcId="{96EC6E5F-616C-4A0E-8B47-23C2DB360B15}" destId="{BF9CEF10-4726-4D20-AC2F-85DE706D0D00}" srcOrd="1" destOrd="0" presId="urn:microsoft.com/office/officeart/2005/8/layout/lProcess1"/>
    <dgm:cxn modelId="{E7DA4B73-0D72-4516-ADC6-ED952C9FE81E}" type="presParOf" srcId="{96EC6E5F-616C-4A0E-8B47-23C2DB360B15}" destId="{C1386769-D313-4B62-9BE9-A84DD636105E}" srcOrd="2" destOrd="0" presId="urn:microsoft.com/office/officeart/2005/8/layout/lProcess1"/>
    <dgm:cxn modelId="{CB17923D-0FE4-4A68-ABA5-C8706398FB8F}" type="presParOf" srcId="{96EC6E5F-616C-4A0E-8B47-23C2DB360B15}" destId="{0C1CAC8B-CC80-49DA-9707-021AB163C55F}" srcOrd="3" destOrd="0" presId="urn:microsoft.com/office/officeart/2005/8/layout/lProcess1"/>
    <dgm:cxn modelId="{03D18F74-62DE-46FC-BDC3-F46D4C5A4C7A}" type="presParOf" srcId="{96EC6E5F-616C-4A0E-8B47-23C2DB360B15}" destId="{2985E292-795D-4403-BD7F-3A17BE0B21A7}" srcOrd="4" destOrd="0" presId="urn:microsoft.com/office/officeart/2005/8/layout/lProcess1"/>
    <dgm:cxn modelId="{FB0B8D7D-E8F5-472D-9D3B-7DB1A9245000}" type="presParOf" srcId="{96EC6E5F-616C-4A0E-8B47-23C2DB360B15}" destId="{4E71002D-7D5D-4094-9228-CD315ADABB35}" srcOrd="5" destOrd="0" presId="urn:microsoft.com/office/officeart/2005/8/layout/lProcess1"/>
    <dgm:cxn modelId="{CA97AD64-E2EF-4E72-B19B-E51F6198AC72}" type="presParOf" srcId="{96EC6E5F-616C-4A0E-8B47-23C2DB360B15}" destId="{FDFE96CF-6DBF-4E79-B8A8-623D47F51EBD}" srcOrd="6" destOrd="0" presId="urn:microsoft.com/office/officeart/2005/8/layout/lProcess1"/>
    <dgm:cxn modelId="{D0CA08A8-ECA1-4FFB-A141-B3994C85469D}" type="presParOf" srcId="{96EC6E5F-616C-4A0E-8B47-23C2DB360B15}" destId="{80381826-A803-4524-93EC-695E01D442CF}" srcOrd="7" destOrd="0" presId="urn:microsoft.com/office/officeart/2005/8/layout/lProcess1"/>
    <dgm:cxn modelId="{830E0FA9-C799-4E78-B734-FEC84350A38C}" type="presParOf" srcId="{96EC6E5F-616C-4A0E-8B47-23C2DB360B15}" destId="{09ADECB3-865F-423B-BCFC-66B449C7FE93}" srcOrd="8" destOrd="0" presId="urn:microsoft.com/office/officeart/2005/8/layout/lProcess1"/>
    <dgm:cxn modelId="{0928E017-990D-49BC-A3BB-E762A7BB9C64}" type="presParOf" srcId="{22D8E0AF-322E-4A8E-BC3C-6E9E9A51F58F}" destId="{AEFF52EA-2D4D-4AD3-9F53-6B25191BD163}" srcOrd="5" destOrd="0" presId="urn:microsoft.com/office/officeart/2005/8/layout/lProcess1"/>
    <dgm:cxn modelId="{60AF69CC-E2C4-42C6-A765-A2C5CFC4AEC2}" type="presParOf" srcId="{22D8E0AF-322E-4A8E-BC3C-6E9E9A51F58F}" destId="{C057A87B-CF77-43C5-95EA-FF69715D34A3}" srcOrd="6" destOrd="0" presId="urn:microsoft.com/office/officeart/2005/8/layout/lProcess1"/>
    <dgm:cxn modelId="{3D5AEDB5-C877-49C4-8CE7-CBF70D35C8CE}" type="presParOf" srcId="{C057A87B-CF77-43C5-95EA-FF69715D34A3}" destId="{DA50ACFD-2722-4D29-B376-5CF3C8F3EB41}" srcOrd="0" destOrd="0" presId="urn:microsoft.com/office/officeart/2005/8/layout/lProcess1"/>
    <dgm:cxn modelId="{E452C909-B0C8-4180-B558-4C1214228CD0}" type="presParOf" srcId="{C057A87B-CF77-43C5-95EA-FF69715D34A3}" destId="{E31C91BC-3A8F-4AC7-8DBF-330AFF31351C}" srcOrd="1" destOrd="0" presId="urn:microsoft.com/office/officeart/2005/8/layout/lProcess1"/>
    <dgm:cxn modelId="{0E7938F4-0647-4FB9-90EA-66B6E55CAC2A}" type="presParOf" srcId="{C057A87B-CF77-43C5-95EA-FF69715D34A3}" destId="{AC28A259-E8AB-491C-9FF1-41516FA5BC71}" srcOrd="2" destOrd="0" presId="urn:microsoft.com/office/officeart/2005/8/layout/lProcess1"/>
    <dgm:cxn modelId="{741FCA68-4C0B-42FC-B615-6EEC3933E3E2}" type="presParOf" srcId="{C057A87B-CF77-43C5-95EA-FF69715D34A3}" destId="{DF54C50F-225E-47E8-9EC4-AAA209AD28CA}" srcOrd="3" destOrd="0" presId="urn:microsoft.com/office/officeart/2005/8/layout/lProcess1"/>
    <dgm:cxn modelId="{DC82132B-6DDE-430C-A8AF-A5A6FF26F739}" type="presParOf" srcId="{C057A87B-CF77-43C5-95EA-FF69715D34A3}" destId="{75889BA5-DC82-4D41-8983-B2EE794BC078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CF6CE-E750-48B6-B333-305BBB100737}">
      <dsp:nvSpPr>
        <dsp:cNvPr id="0" name=""/>
        <dsp:cNvSpPr/>
      </dsp:nvSpPr>
      <dsp:spPr>
        <a:xfrm>
          <a:off x="4095" y="480059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Planning</a:t>
          </a:r>
        </a:p>
      </dsp:txBody>
      <dsp:txXfrm>
        <a:off x="19230" y="495194"/>
        <a:ext cx="2036655" cy="486461"/>
      </dsp:txXfrm>
    </dsp:sp>
    <dsp:sp modelId="{1B1F80F4-E9A5-4A99-A630-6548067B7CB5}">
      <dsp:nvSpPr>
        <dsp:cNvPr id="0" name=""/>
        <dsp:cNvSpPr/>
      </dsp:nvSpPr>
      <dsp:spPr>
        <a:xfrm rot="5400000">
          <a:off x="992344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447532-8740-4202-B6A5-AE63748B9291}">
      <dsp:nvSpPr>
        <dsp:cNvPr id="0" name=""/>
        <dsp:cNvSpPr/>
      </dsp:nvSpPr>
      <dsp:spPr>
        <a:xfrm>
          <a:off x="4095" y="1177647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  <a:hlinkClick xmlns:r="http://schemas.openxmlformats.org/officeDocument/2006/relationships" r:id="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Concept Investigation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19230" y="1192782"/>
        <a:ext cx="2036655" cy="486461"/>
      </dsp:txXfrm>
    </dsp:sp>
    <dsp:sp modelId="{7CAEA63C-96B5-40D4-900F-409598FDB0C1}">
      <dsp:nvSpPr>
        <dsp:cNvPr id="0" name=""/>
        <dsp:cNvSpPr/>
      </dsp:nvSpPr>
      <dsp:spPr>
        <a:xfrm rot="5400000">
          <a:off x="992344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9BBFF8-CE50-41AE-9B5E-F6026BBE4F45}">
      <dsp:nvSpPr>
        <dsp:cNvPr id="0" name=""/>
        <dsp:cNvSpPr/>
      </dsp:nvSpPr>
      <dsp:spPr>
        <a:xfrm>
          <a:off x="4095" y="1875234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Project Selection</a:t>
          </a:r>
        </a:p>
      </dsp:txBody>
      <dsp:txXfrm>
        <a:off x="19230" y="1890369"/>
        <a:ext cx="2036655" cy="486461"/>
      </dsp:txXfrm>
    </dsp:sp>
    <dsp:sp modelId="{09ADE9CE-20B7-4A4E-BED6-D56E4ED1D855}">
      <dsp:nvSpPr>
        <dsp:cNvPr id="0" name=""/>
        <dsp:cNvSpPr/>
      </dsp:nvSpPr>
      <dsp:spPr>
        <a:xfrm>
          <a:off x="2360390" y="480059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Design</a:t>
          </a:r>
        </a:p>
      </dsp:txBody>
      <dsp:txXfrm>
        <a:off x="2375525" y="495194"/>
        <a:ext cx="2036655" cy="486461"/>
      </dsp:txXfrm>
    </dsp:sp>
    <dsp:sp modelId="{C8CE6287-76AA-46C4-B478-0F9183DE6118}">
      <dsp:nvSpPr>
        <dsp:cNvPr id="0" name=""/>
        <dsp:cNvSpPr/>
      </dsp:nvSpPr>
      <dsp:spPr>
        <a:xfrm rot="5400000">
          <a:off x="3348638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AA6D3E-BCE0-4C06-B101-080DA85DCB01}">
      <dsp:nvSpPr>
        <dsp:cNvPr id="0" name=""/>
        <dsp:cNvSpPr/>
      </dsp:nvSpPr>
      <dsp:spPr>
        <a:xfrm>
          <a:off x="2360390" y="1177647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DB Design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2375525" y="1192782"/>
        <a:ext cx="2036655" cy="486461"/>
      </dsp:txXfrm>
    </dsp:sp>
    <dsp:sp modelId="{DDA5CBC7-AA05-481A-A03A-3964C1BBBB5A}">
      <dsp:nvSpPr>
        <dsp:cNvPr id="0" name=""/>
        <dsp:cNvSpPr/>
      </dsp:nvSpPr>
      <dsp:spPr>
        <a:xfrm rot="5400000">
          <a:off x="3348638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DBFA1A-3823-4209-9CD6-DBDD456F39FB}">
      <dsp:nvSpPr>
        <dsp:cNvPr id="0" name=""/>
        <dsp:cNvSpPr/>
      </dsp:nvSpPr>
      <dsp:spPr>
        <a:xfrm>
          <a:off x="2360390" y="1875234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UI/UX Wireframes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2375525" y="1890369"/>
        <a:ext cx="2036655" cy="486461"/>
      </dsp:txXfrm>
    </dsp:sp>
    <dsp:sp modelId="{E7F7C4A8-2F3A-49BA-B2E4-CF48FCA5D8D8}">
      <dsp:nvSpPr>
        <dsp:cNvPr id="0" name=""/>
        <dsp:cNvSpPr/>
      </dsp:nvSpPr>
      <dsp:spPr>
        <a:xfrm rot="5400000">
          <a:off x="3348638" y="2437179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423B8C-DD55-4C1A-86D3-87118415FFA7}">
      <dsp:nvSpPr>
        <dsp:cNvPr id="0" name=""/>
        <dsp:cNvSpPr/>
      </dsp:nvSpPr>
      <dsp:spPr>
        <a:xfrm>
          <a:off x="2360390" y="2572821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Requirements / Use Cases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2375525" y="2587956"/>
        <a:ext cx="2036655" cy="486461"/>
      </dsp:txXfrm>
    </dsp:sp>
    <dsp:sp modelId="{A6285D0E-673E-4739-AAC5-DCA901CFC8EB}">
      <dsp:nvSpPr>
        <dsp:cNvPr id="0" name=""/>
        <dsp:cNvSpPr/>
      </dsp:nvSpPr>
      <dsp:spPr>
        <a:xfrm rot="5400000">
          <a:off x="3348638" y="3134766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60A393-B335-4163-BFDA-B432FEC17F92}">
      <dsp:nvSpPr>
        <dsp:cNvPr id="0" name=""/>
        <dsp:cNvSpPr/>
      </dsp:nvSpPr>
      <dsp:spPr>
        <a:xfrm>
          <a:off x="2360390" y="3270408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Entity Framework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2375525" y="3285543"/>
        <a:ext cx="2036655" cy="486461"/>
      </dsp:txXfrm>
    </dsp:sp>
    <dsp:sp modelId="{67971461-EE07-4B5E-A0C3-A166C6559682}">
      <dsp:nvSpPr>
        <dsp:cNvPr id="0" name=""/>
        <dsp:cNvSpPr/>
      </dsp:nvSpPr>
      <dsp:spPr>
        <a:xfrm>
          <a:off x="4716684" y="480059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Development</a:t>
          </a:r>
        </a:p>
      </dsp:txBody>
      <dsp:txXfrm>
        <a:off x="4731819" y="495194"/>
        <a:ext cx="2036655" cy="486461"/>
      </dsp:txXfrm>
    </dsp:sp>
    <dsp:sp modelId="{BF9CEF10-4726-4D20-AC2F-85DE706D0D00}">
      <dsp:nvSpPr>
        <dsp:cNvPr id="0" name=""/>
        <dsp:cNvSpPr/>
      </dsp:nvSpPr>
      <dsp:spPr>
        <a:xfrm rot="5400000">
          <a:off x="5704933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386769-D313-4B62-9BE9-A84DD636105E}">
      <dsp:nvSpPr>
        <dsp:cNvPr id="0" name=""/>
        <dsp:cNvSpPr/>
      </dsp:nvSpPr>
      <dsp:spPr>
        <a:xfrm>
          <a:off x="4716684" y="1177647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ASP.NET MVC</a:t>
          </a:r>
        </a:p>
      </dsp:txBody>
      <dsp:txXfrm>
        <a:off x="4731819" y="1192782"/>
        <a:ext cx="2036655" cy="486461"/>
      </dsp:txXfrm>
    </dsp:sp>
    <dsp:sp modelId="{0C1CAC8B-CC80-49DA-9707-021AB163C55F}">
      <dsp:nvSpPr>
        <dsp:cNvPr id="0" name=""/>
        <dsp:cNvSpPr/>
      </dsp:nvSpPr>
      <dsp:spPr>
        <a:xfrm rot="5400000">
          <a:off x="5704933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85E292-795D-4403-BD7F-3A17BE0B21A7}">
      <dsp:nvSpPr>
        <dsp:cNvPr id="0" name=""/>
        <dsp:cNvSpPr/>
      </dsp:nvSpPr>
      <dsp:spPr>
        <a:xfrm>
          <a:off x="4716684" y="1875234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  <a:hlinkClick xmlns:r="http://schemas.openxmlformats.org/officeDocument/2006/relationships"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DB Integration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4731819" y="1890369"/>
        <a:ext cx="2036655" cy="486461"/>
      </dsp:txXfrm>
    </dsp:sp>
    <dsp:sp modelId="{4E71002D-7D5D-4094-9228-CD315ADABB35}">
      <dsp:nvSpPr>
        <dsp:cNvPr id="0" name=""/>
        <dsp:cNvSpPr/>
      </dsp:nvSpPr>
      <dsp:spPr>
        <a:xfrm rot="5400000">
          <a:off x="5704933" y="2437179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FE96CF-6DBF-4E79-B8A8-623D47F51EBD}">
      <dsp:nvSpPr>
        <dsp:cNvPr id="0" name=""/>
        <dsp:cNvSpPr/>
      </dsp:nvSpPr>
      <dsp:spPr>
        <a:xfrm>
          <a:off x="4716684" y="2572821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  <a:hlinkClick xmlns:r="http://schemas.openxmlformats.org/officeDocument/2006/relationships" r:id="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CSS &amp; Responsive Design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4731819" y="2587956"/>
        <a:ext cx="2036655" cy="486461"/>
      </dsp:txXfrm>
    </dsp:sp>
    <dsp:sp modelId="{80381826-A803-4524-93EC-695E01D442CF}">
      <dsp:nvSpPr>
        <dsp:cNvPr id="0" name=""/>
        <dsp:cNvSpPr/>
      </dsp:nvSpPr>
      <dsp:spPr>
        <a:xfrm rot="5400000">
          <a:off x="5704933" y="3134766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ADECB3-865F-423B-BCFC-66B449C7FE93}">
      <dsp:nvSpPr>
        <dsp:cNvPr id="0" name=""/>
        <dsp:cNvSpPr/>
      </dsp:nvSpPr>
      <dsp:spPr>
        <a:xfrm>
          <a:off x="4716684" y="3270408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  <a:hlinkClick xmlns:r="http://schemas.openxmlformats.org/officeDocument/2006/relationships"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Deploy to Azure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4731819" y="3285543"/>
        <a:ext cx="2036655" cy="486461"/>
      </dsp:txXfrm>
    </dsp:sp>
    <dsp:sp modelId="{DA50ACFD-2722-4D29-B376-5CF3C8F3EB41}">
      <dsp:nvSpPr>
        <dsp:cNvPr id="0" name=""/>
        <dsp:cNvSpPr/>
      </dsp:nvSpPr>
      <dsp:spPr>
        <a:xfrm>
          <a:off x="7072979" y="480059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Testing</a:t>
          </a:r>
        </a:p>
      </dsp:txBody>
      <dsp:txXfrm>
        <a:off x="7088114" y="495194"/>
        <a:ext cx="2036655" cy="486461"/>
      </dsp:txXfrm>
    </dsp:sp>
    <dsp:sp modelId="{E31C91BC-3A8F-4AC7-8DBF-330AFF31351C}">
      <dsp:nvSpPr>
        <dsp:cNvPr id="0" name=""/>
        <dsp:cNvSpPr/>
      </dsp:nvSpPr>
      <dsp:spPr>
        <a:xfrm rot="5400000">
          <a:off x="8061227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28A259-E8AB-491C-9FF1-41516FA5BC71}">
      <dsp:nvSpPr>
        <dsp:cNvPr id="0" name=""/>
        <dsp:cNvSpPr/>
      </dsp:nvSpPr>
      <dsp:spPr>
        <a:xfrm>
          <a:off x="7072979" y="1177647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  <a:hlinkClick xmlns:r="http://schemas.openxmlformats.org/officeDocument/2006/relationships"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TDD / TRR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7088114" y="1192782"/>
        <a:ext cx="2036655" cy="486461"/>
      </dsp:txXfrm>
    </dsp:sp>
    <dsp:sp modelId="{DF54C50F-225E-47E8-9EC4-AAA209AD28CA}">
      <dsp:nvSpPr>
        <dsp:cNvPr id="0" name=""/>
        <dsp:cNvSpPr/>
      </dsp:nvSpPr>
      <dsp:spPr>
        <a:xfrm rot="5400000">
          <a:off x="8061227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889BA5-DC82-4D41-8983-B2EE794BC078}">
      <dsp:nvSpPr>
        <dsp:cNvPr id="0" name=""/>
        <dsp:cNvSpPr/>
      </dsp:nvSpPr>
      <dsp:spPr>
        <a:xfrm>
          <a:off x="7072979" y="1875234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  <a:hlinkClick xmlns:r="http://schemas.openxmlformats.org/officeDocument/2006/relationships"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RTM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7088114" y="1890369"/>
        <a:ext cx="2036655" cy="4864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0.34027</cdr:x>
      <cdr:y>0.06108</cdr:y>
    </cdr:from>
    <cdr:to>
      <cdr:x>0.73184</cdr:x>
      <cdr:y>0.19461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292379" y="197713"/>
          <a:ext cx="2637960" cy="43225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b="1" dirty="0">
              <a:solidFill>
                <a:schemeClr val="tx1"/>
              </a:solidFill>
            </a:rPr>
            <a:t>Daily Average MAF Time</a:t>
          </a:r>
          <a:r>
            <a:rPr lang="en-US" sz="1800" b="1" baseline="0" dirty="0">
              <a:solidFill>
                <a:schemeClr val="tx1"/>
              </a:solidFill>
            </a:rPr>
            <a:t> </a:t>
          </a:r>
          <a:r>
            <a:rPr lang="en-US" sz="1800" b="1" baseline="0" dirty="0"/>
            <a:t>Saved</a:t>
          </a:r>
          <a:endParaRPr lang="en-US" sz="1100" b="1" dirty="0"/>
        </a:p>
      </cdr:txBody>
    </cdr:sp>
  </cdr:relSizeAnchor>
  <cdr:relSizeAnchor xmlns:cdr="http://schemas.openxmlformats.org/drawingml/2006/chartDrawing">
    <cdr:from>
      <cdr:x>0.82685</cdr:x>
      <cdr:y>0.05275</cdr:y>
    </cdr:from>
    <cdr:to>
      <cdr:x>1</cdr:x>
      <cdr:y>0.21879</cdr:y>
    </cdr:to>
    <cdr:sp macro="" textlink="">
      <cdr:nvSpPr>
        <cdr:cNvPr id="3" name="Rectangle 2">
          <a:extLst xmlns:a="http://schemas.openxmlformats.org/drawingml/2006/main">
            <a:ext uri="{FF2B5EF4-FFF2-40B4-BE49-F238E27FC236}">
              <a16:creationId xmlns:a16="http://schemas.microsoft.com/office/drawing/2014/main" id="{00000000-0008-0000-0100-000005000000}"/>
            </a:ext>
          </a:extLst>
        </cdr:cNvPr>
        <cdr:cNvSpPr/>
      </cdr:nvSpPr>
      <cdr:spPr>
        <a:xfrm xmlns:a="http://schemas.openxmlformats.org/drawingml/2006/main">
          <a:off x="6042935" y="170770"/>
          <a:ext cx="1265464" cy="537481"/>
        </a:xfrm>
        <a:prstGeom xmlns:a="http://schemas.openxmlformats.org/drawingml/2006/main" prst="rect">
          <a:avLst/>
        </a:prstGeom>
        <a:solidFill xmlns:a="http://schemas.openxmlformats.org/drawingml/2006/main">
          <a:schemeClr val="tx2">
            <a:lumMod val="20000"/>
            <a:lumOff val="80000"/>
          </a:schemeClr>
        </a:solidFill>
        <a:ln xmlns:a="http://schemas.openxmlformats.org/drawingml/2006/main" w="12700">
          <a:solidFill>
            <a:schemeClr val="tx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>
              <a:solidFill>
                <a:sysClr val="windowText" lastClr="000000"/>
              </a:solidFill>
            </a:rPr>
            <a:t>Time Saved 78.26%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5/20/2020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5/20/2020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qldbm.com/SQLServer/Draft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owebUSA/O-MAF/blob/master/OMAF/Models/AircracftJobStatViewModel.cs" TargetMode="External"/><Relationship Id="rId3" Type="http://schemas.openxmlformats.org/officeDocument/2006/relationships/hyperlink" Target="https://gomaf.azurewebsites.net/Aircraft/Details/2" TargetMode="External"/><Relationship Id="rId7" Type="http://schemas.openxmlformats.org/officeDocument/2006/relationships/hyperlink" Target="https://github.com/gowebUSA/O-MAF/blob/master/OMAF/Controllers/AccountController.cs" TargetMode="External"/><Relationship Id="rId2" Type="http://schemas.openxmlformats.org/officeDocument/2006/relationships/hyperlink" Target="https://github.com/gowebUSA/O-MAF/blob/master/OMAF/wwwroot/css/stylesheet.css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gowebUSA/O-MAF/blob/master/OMAF/Controllers/AircraftController.cs" TargetMode="External"/><Relationship Id="rId5" Type="http://schemas.openxmlformats.org/officeDocument/2006/relationships/hyperlink" Target="https://github.com/gowebUSA/O-MAF/tree/master/OMAF/Views/Aircraft" TargetMode="External"/><Relationship Id="rId4" Type="http://schemas.openxmlformats.org/officeDocument/2006/relationships/hyperlink" Target="https://github.com/gowebUSA/O-MAF/blob/master/OMAF/Models/Aircraft.c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omaf.azurewebsites.net/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GO-MAF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Generated Online – Maintenance Action Form</a:t>
            </a:r>
          </a:p>
          <a:p>
            <a:r>
              <a:rPr lang="en-US" dirty="0"/>
              <a:t>By: Richard Go, MSSA CAD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Questions?...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GO-MAF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Generated Online – Maintenance Action Forms</a:t>
            </a:r>
          </a:p>
          <a:p>
            <a:endParaRPr lang="en-US" dirty="0"/>
          </a:p>
          <a:p>
            <a:r>
              <a:rPr lang="en-US" dirty="0"/>
              <a:t>- Thank you VMM 166 (</a:t>
            </a:r>
            <a:r>
              <a:rPr lang="en-US" dirty="0" err="1"/>
              <a:t>SeaElk</a:t>
            </a:r>
            <a:r>
              <a:rPr lang="en-US" dirty="0"/>
              <a:t>) for giving me the opportunity to attend the MSSA program. </a:t>
            </a: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84E0A2E-D4F8-46F7-B959-B0156364D1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3" y="967331"/>
            <a:ext cx="6400800" cy="492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SDLC</a:t>
            </a:r>
            <a:endParaRPr dirty="0"/>
          </a:p>
          <a:p>
            <a:r>
              <a:rPr lang="en-US" dirty="0"/>
              <a:t>Technology Used</a:t>
            </a:r>
            <a:endParaRPr dirty="0"/>
          </a:p>
          <a:p>
            <a:r>
              <a:rPr lang="en-US" dirty="0"/>
              <a:t>Code Walk-through</a:t>
            </a:r>
          </a:p>
          <a:p>
            <a:r>
              <a:rPr lang="en-US" dirty="0"/>
              <a:t>Product Demonstration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Life Cycle</a:t>
            </a:r>
            <a:endParaRPr dirty="0"/>
          </a:p>
        </p:txBody>
      </p:sp>
      <p:graphicFrame>
        <p:nvGraphicFramePr>
          <p:cNvPr id="9" name="Content Placeholder 8" descr="Process list showing 4 titles with tasks  arranged one below the other and downward pointing arrows are used to indicate progression from title to task and from task to task. First title has 4 tasks, second title has 3, third has 2 and fourth has 2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4770912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  <a:endParaRPr dirty="0"/>
          </a:p>
        </p:txBody>
      </p:sp>
      <p:pic>
        <p:nvPicPr>
          <p:cNvPr id="1028" name="Picture 4" descr="Concept">
            <a:extLst>
              <a:ext uri="{FF2B5EF4-FFF2-40B4-BE49-F238E27FC236}">
                <a16:creationId xmlns:a16="http://schemas.microsoft.com/office/drawing/2014/main" id="{C4D49276-3B4D-47FA-877C-16074E946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0"/>
            <a:ext cx="89122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BF26678-6C22-4231-B04C-69EDFD5F3511}"/>
              </a:ext>
            </a:extLst>
          </p:cNvPr>
          <p:cNvGrpSpPr/>
          <p:nvPr/>
        </p:nvGrpSpPr>
        <p:grpSpPr>
          <a:xfrm>
            <a:off x="10744200" y="5867400"/>
            <a:ext cx="914400" cy="685799"/>
            <a:chOff x="2360390" y="3270408"/>
            <a:chExt cx="2066925" cy="516731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3491F1F-A763-43F1-BB82-996336657285}"/>
                </a:ext>
              </a:extLst>
            </p:cNvPr>
            <p:cNvSpPr/>
            <p:nvPr/>
          </p:nvSpPr>
          <p:spPr>
            <a:xfrm>
              <a:off x="2360390" y="3270408"/>
              <a:ext cx="2066925" cy="516731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1">
              <a:schemeClr val="accent1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A33F24A8-5BC3-4172-9B45-D03253AD6AC3}"/>
                </a:ext>
              </a:extLst>
            </p:cNvPr>
            <p:cNvSpPr txBox="1"/>
            <p:nvPr/>
          </p:nvSpPr>
          <p:spPr>
            <a:xfrm>
              <a:off x="2375525" y="3285543"/>
              <a:ext cx="2036655" cy="48646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>
                  <a:solidFill>
                    <a:schemeClr val="bg1"/>
                  </a:solidFill>
                  <a:hlinkClick r:id="rId3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LSS Study</a:t>
              </a:r>
              <a:endParaRPr lang="en-US" sz="1500" kern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Lean Six Sigma Studies</a:t>
            </a:r>
            <a:endParaRPr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1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7146672"/>
              </p:ext>
            </p:extLst>
          </p:nvPr>
        </p:nvGraphicFramePr>
        <p:xfrm>
          <a:off x="2441800" y="1810430"/>
          <a:ext cx="7308399" cy="32371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0000000-0008-0000-0100-000006000000}"/>
              </a:ext>
            </a:extLst>
          </p:cNvPr>
          <p:cNvCxnSpPr/>
          <p:nvPr/>
        </p:nvCxnSpPr>
        <p:spPr>
          <a:xfrm flipH="1">
            <a:off x="7315200" y="2438400"/>
            <a:ext cx="1156607" cy="117021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BE72DD19-8309-494A-919F-71DD1AAB545F}"/>
              </a:ext>
            </a:extLst>
          </p:cNvPr>
          <p:cNvGrpSpPr/>
          <p:nvPr/>
        </p:nvGrpSpPr>
        <p:grpSpPr>
          <a:xfrm>
            <a:off x="10896600" y="685800"/>
            <a:ext cx="914400" cy="685799"/>
            <a:chOff x="2360390" y="3270408"/>
            <a:chExt cx="2066925" cy="516731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3D8A8B8-E6BF-4757-B347-43FFF9942F2B}"/>
                </a:ext>
              </a:extLst>
            </p:cNvPr>
            <p:cNvSpPr/>
            <p:nvPr/>
          </p:nvSpPr>
          <p:spPr>
            <a:xfrm>
              <a:off x="2360390" y="3270408"/>
              <a:ext cx="2066925" cy="516731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1">
              <a:schemeClr val="accent1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476C5998-9B55-401C-BFA5-9B0FC147A85C}"/>
                </a:ext>
              </a:extLst>
            </p:cNvPr>
            <p:cNvSpPr txBox="1"/>
            <p:nvPr/>
          </p:nvSpPr>
          <p:spPr>
            <a:xfrm>
              <a:off x="2375525" y="3285543"/>
              <a:ext cx="2036655" cy="48646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>
                  <a:solidFill>
                    <a:schemeClr val="bg1"/>
                  </a:solidFill>
                  <a:hlinkClick r:id="rId3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Back to SDLC</a:t>
              </a:r>
              <a:endParaRPr lang="en-US" sz="1500" kern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Form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Excel Form</a:t>
            </a:r>
            <a:endParaRPr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B41C56D-5786-475A-92F1-8AD016D167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61331" t="52018" r="14108" b="3204"/>
          <a:stretch/>
        </p:blipFill>
        <p:spPr>
          <a:xfrm>
            <a:off x="1530477" y="2590800"/>
            <a:ext cx="4325062" cy="342900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View Source</a:t>
            </a:r>
            <a:endParaRPr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3A89341-860E-45CD-8B5C-E0D6FB5FCFD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l="58793" t="53503" r="9080" b="2651"/>
          <a:stretch/>
        </p:blipFill>
        <p:spPr>
          <a:xfrm>
            <a:off x="6400800" y="2590800"/>
            <a:ext cx="4191000" cy="3429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7A4575A-79D6-4477-AB7F-D01419603165}"/>
              </a:ext>
            </a:extLst>
          </p:cNvPr>
          <p:cNvGrpSpPr/>
          <p:nvPr/>
        </p:nvGrpSpPr>
        <p:grpSpPr>
          <a:xfrm>
            <a:off x="10896600" y="685800"/>
            <a:ext cx="914400" cy="685799"/>
            <a:chOff x="2360390" y="3270408"/>
            <a:chExt cx="2066925" cy="516731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E81EA48-0B14-48A0-B7A2-E680DA9696B7}"/>
                </a:ext>
              </a:extLst>
            </p:cNvPr>
            <p:cNvSpPr/>
            <p:nvPr/>
          </p:nvSpPr>
          <p:spPr>
            <a:xfrm>
              <a:off x="2360390" y="3270408"/>
              <a:ext cx="2066925" cy="516731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1">
              <a:schemeClr val="accent1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E84C2CBD-5E68-4CCC-922A-984024250ADF}"/>
                </a:ext>
              </a:extLst>
            </p:cNvPr>
            <p:cNvSpPr txBox="1"/>
            <p:nvPr/>
          </p:nvSpPr>
          <p:spPr>
            <a:xfrm>
              <a:off x="2375525" y="3285543"/>
              <a:ext cx="2036655" cy="48646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>
                  <a:solidFill>
                    <a:schemeClr val="bg1"/>
                  </a:solidFill>
                  <a:hlinkClick r:id="rId4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Back to SDLC</a:t>
              </a:r>
              <a:endParaRPr lang="en-US" sz="1500" kern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F49060-AE7C-4FB1-98FC-27EA4CB278E7}"/>
              </a:ext>
            </a:extLst>
          </p:cNvPr>
          <p:cNvSpPr/>
          <p:nvPr/>
        </p:nvSpPr>
        <p:spPr>
          <a:xfrm>
            <a:off x="1524000" y="1028700"/>
            <a:ext cx="838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1" dirty="0">
                <a:latin typeface="-apple-system"/>
              </a:rPr>
              <a:t>GitHub</a:t>
            </a:r>
            <a:r>
              <a:rPr lang="en-US" dirty="0">
                <a:latin typeface="-apple-system"/>
              </a:rPr>
              <a:t> as the main project management tool.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-apple-system"/>
              </a:rPr>
              <a:t>MVC </a:t>
            </a:r>
            <a:r>
              <a:rPr lang="en-US" b="1" dirty="0">
                <a:latin typeface="-apple-system"/>
              </a:rPr>
              <a:t>Movie App</a:t>
            </a:r>
            <a:r>
              <a:rPr lang="en-US" dirty="0">
                <a:latin typeface="-apple-system"/>
              </a:rPr>
              <a:t> from Microsoft docs as the template.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-apple-system"/>
              </a:rPr>
              <a:t>Visual Studio</a:t>
            </a:r>
            <a:r>
              <a:rPr lang="en-US" dirty="0">
                <a:latin typeface="-apple-system"/>
              </a:rPr>
              <a:t> for implementing ASP.NET MVC framework.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-apple-system"/>
              </a:rPr>
              <a:t>Microsoft SQL Server Studio</a:t>
            </a:r>
            <a:r>
              <a:rPr lang="en-US" dirty="0">
                <a:latin typeface="-apple-system"/>
              </a:rPr>
              <a:t> to create database and </a:t>
            </a:r>
            <a:r>
              <a:rPr lang="en-US" dirty="0" err="1">
                <a:latin typeface="-apple-system"/>
              </a:rPr>
              <a:t>db</a:t>
            </a:r>
            <a:r>
              <a:rPr lang="en-US" dirty="0">
                <a:latin typeface="-apple-system"/>
              </a:rPr>
              <a:t> schema.</a:t>
            </a:r>
          </a:p>
          <a:p>
            <a:pPr>
              <a:buFont typeface="+mj-lt"/>
              <a:buAutoNum type="arabicPeriod"/>
            </a:pPr>
            <a:r>
              <a:rPr lang="en-US" dirty="0" err="1">
                <a:latin typeface="-apple-system"/>
              </a:rPr>
              <a:t>Microsoft.</a:t>
            </a:r>
            <a:r>
              <a:rPr lang="en-US" b="1" dirty="0" err="1">
                <a:latin typeface="-apple-system"/>
              </a:rPr>
              <a:t>EntityFramework</a:t>
            </a:r>
            <a:r>
              <a:rPr lang="en-US" dirty="0" err="1">
                <a:latin typeface="-apple-system"/>
              </a:rPr>
              <a:t>.SqlServer</a:t>
            </a:r>
            <a:r>
              <a:rPr lang="en-US" dirty="0">
                <a:latin typeface="-apple-system"/>
              </a:rPr>
              <a:t> version 3.1.1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https://app.sqldbm.com/SQLServer/Draft/</a:t>
            </a:r>
            <a:r>
              <a:rPr lang="en-US" dirty="0">
                <a:latin typeface="-apple-system"/>
              </a:rPr>
              <a:t> for creating </a:t>
            </a:r>
            <a:r>
              <a:rPr lang="en-US" b="1" dirty="0">
                <a:latin typeface="-apple-system"/>
              </a:rPr>
              <a:t>Entity Relationship Design</a:t>
            </a:r>
            <a:r>
              <a:rPr lang="en-US" dirty="0">
                <a:latin typeface="-apple-system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-apple-system"/>
              </a:rPr>
              <a:t>Pencil Project</a:t>
            </a:r>
            <a:r>
              <a:rPr lang="en-US" dirty="0">
                <a:latin typeface="-apple-system"/>
              </a:rPr>
              <a:t> by </a:t>
            </a:r>
            <a:r>
              <a:rPr lang="en-US" dirty="0" err="1">
                <a:latin typeface="-apple-system"/>
              </a:rPr>
              <a:t>Evolus</a:t>
            </a:r>
            <a:r>
              <a:rPr lang="en-US" dirty="0">
                <a:latin typeface="-apple-system"/>
              </a:rPr>
              <a:t> to create my wireframe design.</a:t>
            </a:r>
          </a:p>
          <a:p>
            <a:pPr>
              <a:buFont typeface="+mj-lt"/>
              <a:buAutoNum type="arabicPeriod"/>
            </a:pPr>
            <a:r>
              <a:rPr lang="en-US" b="1" dirty="0" err="1">
                <a:latin typeface="-apple-system"/>
              </a:rPr>
              <a:t>IdentityDbContext</a:t>
            </a:r>
            <a:r>
              <a:rPr lang="en-US" dirty="0">
                <a:latin typeface="-apple-system"/>
              </a:rPr>
              <a:t> for user's login.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-apple-system"/>
              </a:rPr>
              <a:t>Microsoft Excel</a:t>
            </a:r>
            <a:r>
              <a:rPr lang="en-US" dirty="0">
                <a:latin typeface="-apple-system"/>
              </a:rPr>
              <a:t> to build the Details page form.</a:t>
            </a:r>
          </a:p>
          <a:p>
            <a:pPr>
              <a:buFont typeface="+mj-lt"/>
              <a:buAutoNum type="arabicPeriod"/>
            </a:pPr>
            <a:r>
              <a:rPr lang="en-US" b="1" dirty="0" err="1">
                <a:latin typeface="-apple-system"/>
              </a:rPr>
              <a:t>MSunit</a:t>
            </a:r>
            <a:r>
              <a:rPr lang="en-US" dirty="0">
                <a:latin typeface="-apple-system"/>
              </a:rPr>
              <a:t> Test to validate: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-apple-system"/>
              </a:rPr>
              <a:t>Aircraft object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-apple-system"/>
              </a:rPr>
              <a:t>User object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-apple-system"/>
              </a:rPr>
              <a:t>Published to </a:t>
            </a:r>
            <a:r>
              <a:rPr lang="en-US" b="1" dirty="0">
                <a:latin typeface="-apple-system"/>
              </a:rPr>
              <a:t>Azure</a:t>
            </a:r>
            <a:r>
              <a:rPr lang="en-US" dirty="0">
                <a:latin typeface="-apple-system"/>
              </a:rPr>
              <a:t> using: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-apple-system"/>
              </a:rPr>
              <a:t>SQL Database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-apple-system"/>
              </a:rPr>
              <a:t>SQL Server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-apple-system"/>
              </a:rPr>
              <a:t>App Services</a:t>
            </a:r>
            <a:endParaRPr lang="en-US" b="0" i="0" dirty="0">
              <a:effectLst/>
              <a:latin typeface="-apple-system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216177C-931B-4279-882A-1B5F2F460258}"/>
              </a:ext>
            </a:extLst>
          </p:cNvPr>
          <p:cNvSpPr txBox="1">
            <a:spLocks/>
          </p:cNvSpPr>
          <p:nvPr/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Technology Used</a:t>
            </a:r>
          </a:p>
        </p:txBody>
      </p:sp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Walk-through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2575" y="1825625"/>
            <a:ext cx="4343400" cy="4270375"/>
          </a:xfrm>
        </p:spPr>
        <p:txBody>
          <a:bodyPr/>
          <a:lstStyle/>
          <a:p>
            <a:r>
              <a:rPr lang="en-US" dirty="0"/>
              <a:t>Models</a:t>
            </a:r>
            <a:endParaRPr dirty="0"/>
          </a:p>
          <a:p>
            <a:r>
              <a:rPr lang="en-US" dirty="0"/>
              <a:t>View</a:t>
            </a:r>
            <a:endParaRPr dirty="0"/>
          </a:p>
          <a:p>
            <a:r>
              <a:rPr lang="en-US" dirty="0"/>
              <a:t>Controllers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AllowAnonymous</a:t>
            </a:r>
            <a:r>
              <a:rPr lang="en-US" dirty="0"/>
              <a:t>]</a:t>
            </a:r>
          </a:p>
          <a:p>
            <a:r>
              <a:rPr lang="en-US" dirty="0"/>
              <a:t>CSS</a:t>
            </a:r>
          </a:p>
          <a:p>
            <a:pPr lvl="1"/>
            <a:r>
              <a:rPr lang="en-US" dirty="0">
                <a:hlinkClick r:id="rId2"/>
              </a:rPr>
              <a:t>Stylesheet.css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Form</a:t>
            </a:r>
            <a:endParaRPr lang="en-US" dirty="0"/>
          </a:p>
          <a:p>
            <a:endParaRPr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29423355"/>
              </p:ext>
            </p:extLst>
          </p:nvPr>
        </p:nvGraphicFramePr>
        <p:xfrm>
          <a:off x="5638800" y="1825625"/>
          <a:ext cx="4495800" cy="19843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9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60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Aircraft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5"/>
                        </a:rPr>
                        <a:t>Aircraft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hlinkClick r:id="rId6"/>
                        </a:rPr>
                        <a:t>AircraftCont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7"/>
                        </a:rPr>
                        <a:t>IdentityUser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8"/>
                        </a:rPr>
                        <a:t>Search Bar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hlinkClick r:id="rId7"/>
                        </a:rPr>
                        <a:t>AccountCont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GO-MAF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Product Presentation</a:t>
            </a:r>
          </a:p>
          <a:p>
            <a:endParaRPr lang="en-US" dirty="0"/>
          </a:p>
          <a:p>
            <a:r>
              <a:rPr lang="en-US" dirty="0"/>
              <a:t>Click on image</a:t>
            </a:r>
            <a:endParaRPr dirty="0"/>
          </a:p>
        </p:txBody>
      </p:sp>
      <p:pic>
        <p:nvPicPr>
          <p:cNvPr id="5" name="Picture 2">
            <a:hlinkClick r:id="rId2"/>
            <a:extLst>
              <a:ext uri="{FF2B5EF4-FFF2-40B4-BE49-F238E27FC236}">
                <a16:creationId xmlns:a16="http://schemas.microsoft.com/office/drawing/2014/main" id="{6238795F-D4EC-401F-980B-7C5631BA01B4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3" r="3573"/>
          <a:stretch>
            <a:fillRect/>
          </a:stretch>
        </p:blipFill>
        <p:spPr bwMode="auto">
          <a:xfrm>
            <a:off x="781050" y="777875"/>
            <a:ext cx="6400800" cy="530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165</TotalTime>
  <Words>258</Words>
  <Application>Microsoft Office PowerPoint</Application>
  <PresentationFormat>Widescreen</PresentationFormat>
  <Paragraphs>78</Paragraphs>
  <Slides>11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-apple-system</vt:lpstr>
      <vt:lpstr>Arial</vt:lpstr>
      <vt:lpstr>Candara</vt:lpstr>
      <vt:lpstr>Consolas</vt:lpstr>
      <vt:lpstr>Tech Computer 16x9</vt:lpstr>
      <vt:lpstr>GO-MAF</vt:lpstr>
      <vt:lpstr>Contents</vt:lpstr>
      <vt:lpstr>Software Development Life Cycle</vt:lpstr>
      <vt:lpstr>Concept</vt:lpstr>
      <vt:lpstr>Lean Six Sigma Studies</vt:lpstr>
      <vt:lpstr>CSS Form</vt:lpstr>
      <vt:lpstr>PowerPoint Presentation</vt:lpstr>
      <vt:lpstr>Code Walk-through</vt:lpstr>
      <vt:lpstr>GO-MAF</vt:lpstr>
      <vt:lpstr>Questions?...</vt:lpstr>
      <vt:lpstr>GO-MAF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GO-MAF</dc:title>
  <dc:creator>Richard Go</dc:creator>
  <cp:lastModifiedBy>Richard Go</cp:lastModifiedBy>
  <cp:revision>6</cp:revision>
  <dcterms:created xsi:type="dcterms:W3CDTF">2020-05-18T15:51:17Z</dcterms:created>
  <dcterms:modified xsi:type="dcterms:W3CDTF">2020-05-20T15:37:16Z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