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5" r:id="rId3"/>
    <p:sldId id="278" r:id="rId4"/>
    <p:sldId id="287" r:id="rId5"/>
    <p:sldId id="284" r:id="rId6"/>
    <p:sldId id="283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D5D"/>
    <a:srgbClr val="F0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553-A9B5-42C6-ACBC-FDE2B2B6D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CF095-CC4F-41F9-A332-5F023CD3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5DD5-F27F-4250-81DB-5C175F13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9B25-32A3-4A2B-9FCD-0CEE3E93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A27F-3CBC-4F71-899D-5667EAA4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F87-9C27-400E-AB1D-60519DA8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88D7A-8793-4792-8D71-23396AD8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8C85-1E04-4A87-8822-7BECACFF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F69B-D394-4095-9443-75F422E0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E6CC-0026-4E48-9071-0C2D5B3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CE790-713A-4741-A6D8-0A2D30C4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6D00-67EA-4EF1-A323-A2EAEC085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487D-F5D4-4104-8307-BB140BFE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7894-3044-4301-9D8A-1D68B649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431E-2A71-41CF-B308-70F739AF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D62-DECD-4992-9C61-2D776FED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23F5-8AA3-4530-BE41-94C6C1AF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A7FD-50C4-493E-ADEF-F3D74B73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B456-1369-4BB5-B6C6-EE62A23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6DE8-D7C4-439E-9883-218F551B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CEA8-255A-4C76-A06A-45645CFC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B475-4A31-4EB4-BD4D-B4ADA441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B7B7-B07F-463B-B635-6094067B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A970-816C-4C29-A56A-113BD6C2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3527-DC96-48AA-9225-8B2B45F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1A00-3D37-4679-B016-6EE524AB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F754-0CE6-4079-92F8-42EA476B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094C1-567D-4FC7-A2F4-BF90E9F8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7756-ADF2-4558-AF5A-7BEFB4C6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4AD4-F27B-41FE-8AA7-FDEFB765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3C-73D0-4E9E-BA74-17E9D97D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DC97-4E9A-463A-8E11-606B31C4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413E-A2D2-4B04-9D1C-89652C53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6B926-248F-4B50-B381-2D310FED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D5D6C-1101-4BAF-9FBE-C30D2CE7D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2E949-6E06-434A-95B9-2776E5110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757F7-6CF7-4FA4-B4C2-9377D512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F887-D2C3-4212-923E-949B547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1272B-F773-4CE0-BA10-9CF06E1D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C7D1-43B3-478B-91F9-F664FB3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E26A3-89CC-4B57-9AF0-23CF92C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31E5-DFBB-446B-B598-E71988F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F13F-5989-4975-94F3-E6604007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88A9B-9BF0-4729-AD7E-6AFFF65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4142-3FD8-400B-8A30-66319BDC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E9AE-1E97-42D9-9E34-A797BF1D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7CBD-1DF9-4054-8707-0C54BDD3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CEBF-3E2A-46E3-BAC1-44BE6F41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F9D8-B3D6-4910-85A2-78CD0EDB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273FB-AFF8-46AD-8B00-F465AE8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055E-457F-4665-A2C1-50E9A463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9A2E-7797-4B43-BFB9-259C169F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04F-424E-4233-B4EC-B0A41A26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251B7-B65C-4E04-86FD-7ED87A6A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3DC9-A518-4227-BC4F-792A55CB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351A-954B-4AAC-8109-9CBA4210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2F6E-ADF3-4A53-A7AA-57699932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8123-D76E-42CD-A386-E5A0BA98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84FA7-5F41-4CD5-84C9-FCD9E537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0E5A-7AF0-4AAE-9DA9-CCE40D97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26D4-0A92-4D4C-A3C4-9EAE7F66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2AF1-E6AC-4983-9189-F7067469402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3403-4873-4B34-BE0E-55F3F3B3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3A8A-AAE2-46C7-A149-E852471E3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D26F-6ABD-4F2E-AA16-13EAB660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4369824-45FC-433B-848F-CD558E800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6074" y="2686050"/>
            <a:ext cx="1925210" cy="1485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1629DC-B5B7-4528-A629-A4FD03AF4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7334" y="2514600"/>
            <a:ext cx="14192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4369824-45FC-433B-848F-CD558E800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074" y="2686050"/>
            <a:ext cx="192521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D256164-EDD2-426D-A8D9-452599B5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074" y="2686050"/>
            <a:ext cx="1925210" cy="148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505200" y="2828835"/>
            <a:ext cx="4099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GoWeb</a:t>
            </a:r>
            <a:r>
              <a:rPr lang="es-US" sz="7200" b="1" i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4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D256164-EDD2-426D-A8D9-452599B5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074" y="2686050"/>
            <a:ext cx="1925210" cy="148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505200" y="2828835"/>
            <a:ext cx="4099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GoWeb</a:t>
            </a:r>
            <a:r>
              <a:rPr lang="es-US" sz="7200" b="1" i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6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276600" y="2628900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solidFill>
                  <a:srgbClr val="F0B32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Bee</a:t>
            </a:r>
            <a:r>
              <a:rPr lang="es-US" sz="7200" b="1" i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Happy</a:t>
            </a:r>
            <a:r>
              <a:rPr lang="es-US" sz="7200" b="1" i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56677-E29D-4BF1-AEBA-1C33569BAB87}"/>
              </a:ext>
            </a:extLst>
          </p:cNvPr>
          <p:cNvSpPr txBox="1"/>
          <p:nvPr/>
        </p:nvSpPr>
        <p:spPr>
          <a:xfrm>
            <a:off x="3848070" y="3829229"/>
            <a:ext cx="434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>
                <a:latin typeface="Poppins" panose="00000500000000000000" pitchFamily="2" charset="0"/>
                <a:cs typeface="Poppins" panose="00000500000000000000" pitchFamily="2" charset="0"/>
              </a:rPr>
              <a:t>Vive tranquilo, Vive feliz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57340C-5917-4FF4-B423-F04A7E325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6074" y="2686050"/>
            <a:ext cx="192521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29EF647-3617-4828-8C35-2F5ADAF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628900"/>
            <a:ext cx="1509359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4A030-B9E3-4BA5-ACA0-C15CA5E34FEF}"/>
              </a:ext>
            </a:extLst>
          </p:cNvPr>
          <p:cNvSpPr txBox="1"/>
          <p:nvPr/>
        </p:nvSpPr>
        <p:spPr>
          <a:xfrm>
            <a:off x="3276600" y="2914471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200" b="1" i="1" dirty="0" err="1">
                <a:solidFill>
                  <a:srgbClr val="F0B32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Bee</a:t>
            </a:r>
            <a:r>
              <a:rPr lang="es-US" sz="7200" b="1" i="1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Happy</a:t>
            </a:r>
            <a:r>
              <a:rPr lang="es-US" sz="7200" b="1" i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®</a:t>
            </a:r>
            <a:endParaRPr lang="en-US" sz="7200" b="1" i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52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Bacian</dc:creator>
  <cp:lastModifiedBy>Alexis Bacian</cp:lastModifiedBy>
  <cp:revision>40</cp:revision>
  <dcterms:created xsi:type="dcterms:W3CDTF">2020-11-09T17:53:17Z</dcterms:created>
  <dcterms:modified xsi:type="dcterms:W3CDTF">2020-12-17T04:41:03Z</dcterms:modified>
</cp:coreProperties>
</file>