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08" r:id="rId4"/>
    <p:sldId id="345" r:id="rId5"/>
    <p:sldId id="346" r:id="rId6"/>
    <p:sldId id="347" r:id="rId7"/>
    <p:sldId id="348" r:id="rId8"/>
    <p:sldId id="349" r:id="rId9"/>
    <p:sldId id="350" r:id="rId10"/>
    <p:sldId id="351" r:id="rId11"/>
    <p:sldId id="352" r:id="rId12"/>
    <p:sldId id="30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FD00A2-5D41-466B-958C-3505F77A1C63}" v="17" dt="2020-10-30T19:20:20.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79" autoAdjust="0"/>
    <p:restoredTop sz="94162" autoAdjust="0"/>
  </p:normalViewPr>
  <p:slideViewPr>
    <p:cSldViewPr snapToGrid="0">
      <p:cViewPr varScale="1">
        <p:scale>
          <a:sx n="89" d="100"/>
          <a:sy n="89" d="100"/>
        </p:scale>
        <p:origin x="120" y="4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Gowen" userId="fa808f909667fda9" providerId="LiveId" clId="{5CD4AD55-DCEE-4F06-9733-B32CF72F7D3A}"/>
    <pc:docChg chg="undo custSel addSld modSld sldOrd">
      <pc:chgData name="Richard Gowen" userId="fa808f909667fda9" providerId="LiveId" clId="{5CD4AD55-DCEE-4F06-9733-B32CF72F7D3A}" dt="2020-10-14T02:56:55.656" v="802" actId="1037"/>
      <pc:docMkLst>
        <pc:docMk/>
      </pc:docMkLst>
      <pc:sldChg chg="modSp mod">
        <pc:chgData name="Richard Gowen" userId="fa808f909667fda9" providerId="LiveId" clId="{5CD4AD55-DCEE-4F06-9733-B32CF72F7D3A}" dt="2020-10-14T02:33:03.712" v="679" actId="1038"/>
        <pc:sldMkLst>
          <pc:docMk/>
          <pc:sldMk cId="2883457905" sldId="292"/>
        </pc:sldMkLst>
        <pc:picChg chg="mod modCrop">
          <ac:chgData name="Richard Gowen" userId="fa808f909667fda9" providerId="LiveId" clId="{5CD4AD55-DCEE-4F06-9733-B32CF72F7D3A}" dt="2020-10-14T02:33:03.712" v="679" actId="1038"/>
          <ac:picMkLst>
            <pc:docMk/>
            <pc:sldMk cId="2883457905" sldId="292"/>
            <ac:picMk id="16" creationId="{6575F1A7-BA85-4EF9-BC69-85264596019A}"/>
          </ac:picMkLst>
        </pc:picChg>
        <pc:picChg chg="mod modCrop">
          <ac:chgData name="Richard Gowen" userId="fa808f909667fda9" providerId="LiveId" clId="{5CD4AD55-DCEE-4F06-9733-B32CF72F7D3A}" dt="2020-10-14T02:32:30.321" v="670" actId="732"/>
          <ac:picMkLst>
            <pc:docMk/>
            <pc:sldMk cId="2883457905" sldId="292"/>
            <ac:picMk id="18" creationId="{15B699D3-FF8A-4A8B-ABA1-06E5BEE00841}"/>
          </ac:picMkLst>
        </pc:picChg>
      </pc:sldChg>
      <pc:sldChg chg="modSp mod">
        <pc:chgData name="Richard Gowen" userId="fa808f909667fda9" providerId="LiveId" clId="{5CD4AD55-DCEE-4F06-9733-B32CF72F7D3A}" dt="2020-10-14T02:08:03.740" v="398" actId="207"/>
        <pc:sldMkLst>
          <pc:docMk/>
          <pc:sldMk cId="2150251283" sldId="295"/>
        </pc:sldMkLst>
        <pc:spChg chg="mod">
          <ac:chgData name="Richard Gowen" userId="fa808f909667fda9" providerId="LiveId" clId="{5CD4AD55-DCEE-4F06-9733-B32CF72F7D3A}" dt="2020-10-14T02:08:03.740" v="398" actId="207"/>
          <ac:spMkLst>
            <pc:docMk/>
            <pc:sldMk cId="2150251283" sldId="295"/>
            <ac:spMk id="3" creationId="{4DF8DF97-6215-487C-AE25-CA7AF1127CFF}"/>
          </ac:spMkLst>
        </pc:spChg>
      </pc:sldChg>
      <pc:sldChg chg="modSp mod">
        <pc:chgData name="Richard Gowen" userId="fa808f909667fda9" providerId="LiveId" clId="{5CD4AD55-DCEE-4F06-9733-B32CF72F7D3A}" dt="2020-10-14T02:09:57.239" v="415" actId="207"/>
        <pc:sldMkLst>
          <pc:docMk/>
          <pc:sldMk cId="637423562" sldId="297"/>
        </pc:sldMkLst>
        <pc:spChg chg="mod">
          <ac:chgData name="Richard Gowen" userId="fa808f909667fda9" providerId="LiveId" clId="{5CD4AD55-DCEE-4F06-9733-B32CF72F7D3A}" dt="2020-10-14T02:09:57.239" v="415" actId="207"/>
          <ac:spMkLst>
            <pc:docMk/>
            <pc:sldMk cId="637423562" sldId="297"/>
            <ac:spMk id="3" creationId="{4DF8DF97-6215-487C-AE25-CA7AF1127CFF}"/>
          </ac:spMkLst>
        </pc:spChg>
      </pc:sldChg>
      <pc:sldChg chg="addSp delSp modSp mod">
        <pc:chgData name="Richard Gowen" userId="fa808f909667fda9" providerId="LiveId" clId="{5CD4AD55-DCEE-4F06-9733-B32CF72F7D3A}" dt="2020-10-14T02:56:55.656" v="802" actId="1037"/>
        <pc:sldMkLst>
          <pc:docMk/>
          <pc:sldMk cId="1744664743" sldId="299"/>
        </pc:sldMkLst>
        <pc:spChg chg="mod">
          <ac:chgData name="Richard Gowen" userId="fa808f909667fda9" providerId="LiveId" clId="{5CD4AD55-DCEE-4F06-9733-B32CF72F7D3A}" dt="2020-10-14T02:42:03.981" v="711"/>
          <ac:spMkLst>
            <pc:docMk/>
            <pc:sldMk cId="1744664743" sldId="299"/>
            <ac:spMk id="6" creationId="{2D2C12DC-494E-40E1-A81F-5FA52E3CA52E}"/>
          </ac:spMkLst>
        </pc:spChg>
        <pc:picChg chg="add mod">
          <ac:chgData name="Richard Gowen" userId="fa808f909667fda9" providerId="LiveId" clId="{5CD4AD55-DCEE-4F06-9733-B32CF72F7D3A}" dt="2020-10-14T02:44:50.983" v="732"/>
          <ac:picMkLst>
            <pc:docMk/>
            <pc:sldMk cId="1744664743" sldId="299"/>
            <ac:picMk id="2" creationId="{4AD75C61-FFC7-4054-91AC-A9CF25BF415B}"/>
          </ac:picMkLst>
        </pc:picChg>
        <pc:picChg chg="add mod">
          <ac:chgData name="Richard Gowen" userId="fa808f909667fda9" providerId="LiveId" clId="{5CD4AD55-DCEE-4F06-9733-B32CF72F7D3A}" dt="2020-10-14T02:45:08.574" v="735" actId="1037"/>
          <ac:picMkLst>
            <pc:docMk/>
            <pc:sldMk cId="1744664743" sldId="299"/>
            <ac:picMk id="3" creationId="{EE85E771-A60E-42C8-8FFA-9E3689E29E7F}"/>
          </ac:picMkLst>
        </pc:picChg>
        <pc:picChg chg="add del mod">
          <ac:chgData name="Richard Gowen" userId="fa808f909667fda9" providerId="LiveId" clId="{5CD4AD55-DCEE-4F06-9733-B32CF72F7D3A}" dt="2020-10-14T02:56:11.795" v="759" actId="478"/>
          <ac:picMkLst>
            <pc:docMk/>
            <pc:sldMk cId="1744664743" sldId="299"/>
            <ac:picMk id="9" creationId="{DC6B4BC0-DCC4-4851-9893-969156AFB2A1}"/>
          </ac:picMkLst>
        </pc:picChg>
        <pc:picChg chg="add mod">
          <ac:chgData name="Richard Gowen" userId="fa808f909667fda9" providerId="LiveId" clId="{5CD4AD55-DCEE-4F06-9733-B32CF72F7D3A}" dt="2020-10-14T02:56:55.656" v="802" actId="1037"/>
          <ac:picMkLst>
            <pc:docMk/>
            <pc:sldMk cId="1744664743" sldId="299"/>
            <ac:picMk id="10" creationId="{AF3DDA16-1B83-4503-8138-44961E3E13C1}"/>
          </ac:picMkLst>
        </pc:picChg>
      </pc:sldChg>
      <pc:sldChg chg="addSp modSp add mod ord">
        <pc:chgData name="Richard Gowen" userId="fa808f909667fda9" providerId="LiveId" clId="{5CD4AD55-DCEE-4F06-9733-B32CF72F7D3A}" dt="2020-10-14T02:13:02.251" v="437" actId="207"/>
        <pc:sldMkLst>
          <pc:docMk/>
          <pc:sldMk cId="1257218303" sldId="300"/>
        </pc:sldMkLst>
        <pc:spChg chg="add mod">
          <ac:chgData name="Richard Gowen" userId="fa808f909667fda9" providerId="LiveId" clId="{5CD4AD55-DCEE-4F06-9733-B32CF72F7D3A}" dt="2020-10-14T02:13:02.251" v="437" actId="207"/>
          <ac:spMkLst>
            <pc:docMk/>
            <pc:sldMk cId="1257218303" sldId="300"/>
            <ac:spMk id="2" creationId="{199060CD-99EA-49F1-A2EA-8C861EABE765}"/>
          </ac:spMkLst>
        </pc:spChg>
        <pc:spChg chg="mod">
          <ac:chgData name="Richard Gowen" userId="fa808f909667fda9" providerId="LiveId" clId="{5CD4AD55-DCEE-4F06-9733-B32CF72F7D3A}" dt="2020-10-14T02:11:13.792" v="421" actId="207"/>
          <ac:spMkLst>
            <pc:docMk/>
            <pc:sldMk cId="1257218303" sldId="300"/>
            <ac:spMk id="3" creationId="{4DF8DF97-6215-487C-AE25-CA7AF1127CFF}"/>
          </ac:spMkLst>
        </pc:spChg>
        <pc:spChg chg="mod">
          <ac:chgData name="Richard Gowen" userId="fa808f909667fda9" providerId="LiveId" clId="{5CD4AD55-DCEE-4F06-9733-B32CF72F7D3A}" dt="2020-10-14T01:46:58.731" v="8" actId="27636"/>
          <ac:spMkLst>
            <pc:docMk/>
            <pc:sldMk cId="1257218303" sldId="300"/>
            <ac:spMk id="4" creationId="{0039C68C-E722-4279-99E6-3B31429ED155}"/>
          </ac:spMkLst>
        </pc:spChg>
        <pc:spChg chg="mod">
          <ac:chgData name="Richard Gowen" userId="fa808f909667fda9" providerId="LiveId" clId="{5CD4AD55-DCEE-4F06-9733-B32CF72F7D3A}" dt="2020-10-14T02:06:09.847" v="394" actId="14100"/>
          <ac:spMkLst>
            <pc:docMk/>
            <pc:sldMk cId="1257218303" sldId="300"/>
            <ac:spMk id="5" creationId="{64DAAEBF-9A8A-4E3C-AD55-7E829B8E3DB4}"/>
          </ac:spMkLst>
        </pc:spChg>
        <pc:spChg chg="mod">
          <ac:chgData name="Richard Gowen" userId="fa808f909667fda9" providerId="LiveId" clId="{5CD4AD55-DCEE-4F06-9733-B32CF72F7D3A}" dt="2020-10-14T01:46:38.813" v="6" actId="27636"/>
          <ac:spMkLst>
            <pc:docMk/>
            <pc:sldMk cId="1257218303" sldId="300"/>
            <ac:spMk id="6" creationId="{1EF23B39-4151-4CE4-9441-247B3CC77E0F}"/>
          </ac:spMkLst>
        </pc:spChg>
      </pc:sldChg>
      <pc:sldChg chg="modSp add mod">
        <pc:chgData name="Richard Gowen" userId="fa808f909667fda9" providerId="LiveId" clId="{5CD4AD55-DCEE-4F06-9733-B32CF72F7D3A}" dt="2020-10-14T02:30:09.483" v="669" actId="207"/>
        <pc:sldMkLst>
          <pc:docMk/>
          <pc:sldMk cId="425107015" sldId="301"/>
        </pc:sldMkLst>
        <pc:spChg chg="mod">
          <ac:chgData name="Richard Gowen" userId="fa808f909667fda9" providerId="LiveId" clId="{5CD4AD55-DCEE-4F06-9733-B32CF72F7D3A}" dt="2020-10-14T02:30:09.483" v="669" actId="207"/>
          <ac:spMkLst>
            <pc:docMk/>
            <pc:sldMk cId="425107015" sldId="301"/>
            <ac:spMk id="2" creationId="{199060CD-99EA-49F1-A2EA-8C861EABE765}"/>
          </ac:spMkLst>
        </pc:spChg>
        <pc:spChg chg="mod">
          <ac:chgData name="Richard Gowen" userId="fa808f909667fda9" providerId="LiveId" clId="{5CD4AD55-DCEE-4F06-9733-B32CF72F7D3A}" dt="2020-10-14T02:28:41.578" v="650" actId="207"/>
          <ac:spMkLst>
            <pc:docMk/>
            <pc:sldMk cId="425107015" sldId="301"/>
            <ac:spMk id="3" creationId="{4DF8DF97-6215-487C-AE25-CA7AF1127CFF}"/>
          </ac:spMkLst>
        </pc:spChg>
        <pc:spChg chg="mod">
          <ac:chgData name="Richard Gowen" userId="fa808f909667fda9" providerId="LiveId" clId="{5CD4AD55-DCEE-4F06-9733-B32CF72F7D3A}" dt="2020-10-14T02:18:33.956" v="479" actId="14100"/>
          <ac:spMkLst>
            <pc:docMk/>
            <pc:sldMk cId="425107015" sldId="301"/>
            <ac:spMk id="4" creationId="{0039C68C-E722-4279-99E6-3B31429ED155}"/>
          </ac:spMkLst>
        </pc:spChg>
        <pc:spChg chg="mod">
          <ac:chgData name="Richard Gowen" userId="fa808f909667fda9" providerId="LiveId" clId="{5CD4AD55-DCEE-4F06-9733-B32CF72F7D3A}" dt="2020-10-14T02:20:14.205" v="563" actId="27636"/>
          <ac:spMkLst>
            <pc:docMk/>
            <pc:sldMk cId="425107015" sldId="301"/>
            <ac:spMk id="5" creationId="{64DAAEBF-9A8A-4E3C-AD55-7E829B8E3DB4}"/>
          </ac:spMkLst>
        </pc:spChg>
      </pc:sldChg>
    </pc:docChg>
  </pc:docChgLst>
  <pc:docChgLst>
    <pc:chgData name="Richard Gowen" userId="fa808f909667fda9" providerId="LiveId" clId="{4CD8D7AA-E95B-44CF-8F75-FE71EB65FFC0}"/>
    <pc:docChg chg="undo custSel modSld">
      <pc:chgData name="Richard Gowen" userId="fa808f909667fda9" providerId="LiveId" clId="{4CD8D7AA-E95B-44CF-8F75-FE71EB65FFC0}" dt="2020-10-17T15:21:00.397" v="110" actId="20577"/>
      <pc:docMkLst>
        <pc:docMk/>
      </pc:docMkLst>
      <pc:sldChg chg="addSp modSp mod">
        <pc:chgData name="Richard Gowen" userId="fa808f909667fda9" providerId="LiveId" clId="{4CD8D7AA-E95B-44CF-8F75-FE71EB65FFC0}" dt="2020-10-17T15:19:10.278" v="93" actId="1036"/>
        <pc:sldMkLst>
          <pc:docMk/>
          <pc:sldMk cId="3806664319" sldId="256"/>
        </pc:sldMkLst>
        <pc:spChg chg="mod">
          <ac:chgData name="Richard Gowen" userId="fa808f909667fda9" providerId="LiveId" clId="{4CD8D7AA-E95B-44CF-8F75-FE71EB65FFC0}" dt="2020-10-17T15:17:15.826" v="78" actId="1035"/>
          <ac:spMkLst>
            <pc:docMk/>
            <pc:sldMk cId="3806664319" sldId="256"/>
            <ac:spMk id="2" creationId="{00000000-0000-0000-0000-000000000000}"/>
          </ac:spMkLst>
        </pc:spChg>
        <pc:spChg chg="mod">
          <ac:chgData name="Richard Gowen" userId="fa808f909667fda9" providerId="LiveId" clId="{4CD8D7AA-E95B-44CF-8F75-FE71EB65FFC0}" dt="2020-10-17T15:15:58.636" v="60" actId="20577"/>
          <ac:spMkLst>
            <pc:docMk/>
            <pc:sldMk cId="3806664319" sldId="256"/>
            <ac:spMk id="3" creationId="{00000000-0000-0000-0000-000000000000}"/>
          </ac:spMkLst>
        </pc:spChg>
        <pc:picChg chg="add mod">
          <ac:chgData name="Richard Gowen" userId="fa808f909667fda9" providerId="LiveId" clId="{4CD8D7AA-E95B-44CF-8F75-FE71EB65FFC0}" dt="2020-10-17T15:19:10.278" v="93" actId="1036"/>
          <ac:picMkLst>
            <pc:docMk/>
            <pc:sldMk cId="3806664319" sldId="256"/>
            <ac:picMk id="5" creationId="{750BE0D5-9184-474A-8675-B675C5A4908F}"/>
          </ac:picMkLst>
        </pc:picChg>
      </pc:sldChg>
      <pc:sldChg chg="modSp mod">
        <pc:chgData name="Richard Gowen" userId="fa808f909667fda9" providerId="LiveId" clId="{4CD8D7AA-E95B-44CF-8F75-FE71EB65FFC0}" dt="2020-10-17T15:21:00.397" v="110" actId="20577"/>
        <pc:sldMkLst>
          <pc:docMk/>
          <pc:sldMk cId="1713369490" sldId="257"/>
        </pc:sldMkLst>
        <pc:spChg chg="mod">
          <ac:chgData name="Richard Gowen" userId="fa808f909667fda9" providerId="LiveId" clId="{4CD8D7AA-E95B-44CF-8F75-FE71EB65FFC0}" dt="2020-10-17T15:20:32.647" v="107" actId="20577"/>
          <ac:spMkLst>
            <pc:docMk/>
            <pc:sldMk cId="1713369490" sldId="257"/>
            <ac:spMk id="2" creationId="{00000000-0000-0000-0000-000000000000}"/>
          </ac:spMkLst>
        </pc:spChg>
        <pc:spChg chg="mod">
          <ac:chgData name="Richard Gowen" userId="fa808f909667fda9" providerId="LiveId" clId="{4CD8D7AA-E95B-44CF-8F75-FE71EB65FFC0}" dt="2020-10-17T15:21:00.397" v="110" actId="20577"/>
          <ac:spMkLst>
            <pc:docMk/>
            <pc:sldMk cId="1713369490" sldId="257"/>
            <ac:spMk id="3" creationId="{00000000-0000-0000-0000-000000000000}"/>
          </ac:spMkLst>
        </pc:spChg>
      </pc:sldChg>
    </pc:docChg>
  </pc:docChgLst>
  <pc:docChgLst>
    <pc:chgData name="Richard Gowen" userId="fa808f909667fda9" providerId="LiveId" clId="{1ACA3EF2-35EF-409A-A6E2-662ECDC81C8F}"/>
    <pc:docChg chg="undo custSel addSld delSld modSld sldOrd">
      <pc:chgData name="Richard Gowen" userId="fa808f909667fda9" providerId="LiveId" clId="{1ACA3EF2-35EF-409A-A6E2-662ECDC81C8F}" dt="2020-10-20T13:27:56.564" v="8556" actId="207"/>
      <pc:docMkLst>
        <pc:docMk/>
      </pc:docMkLst>
      <pc:sldChg chg="modSp mod">
        <pc:chgData name="Richard Gowen" userId="fa808f909667fda9" providerId="LiveId" clId="{1ACA3EF2-35EF-409A-A6E2-662ECDC81C8F}" dt="2020-10-20T02:47:50.831" v="5503" actId="20577"/>
        <pc:sldMkLst>
          <pc:docMk/>
          <pc:sldMk cId="436777050" sldId="291"/>
        </pc:sldMkLst>
        <pc:spChg chg="mod">
          <ac:chgData name="Richard Gowen" userId="fa808f909667fda9" providerId="LiveId" clId="{1ACA3EF2-35EF-409A-A6E2-662ECDC81C8F}" dt="2020-10-20T02:47:50.831" v="5503" actId="20577"/>
          <ac:spMkLst>
            <pc:docMk/>
            <pc:sldMk cId="436777050" sldId="291"/>
            <ac:spMk id="6" creationId="{0DC7C591-9E4D-49BE-93B6-E002F9E0D121}"/>
          </ac:spMkLst>
        </pc:spChg>
      </pc:sldChg>
      <pc:sldChg chg="del">
        <pc:chgData name="Richard Gowen" userId="fa808f909667fda9" providerId="LiveId" clId="{1ACA3EF2-35EF-409A-A6E2-662ECDC81C8F}" dt="2020-10-19T19:48:34.581" v="1651" actId="2696"/>
        <pc:sldMkLst>
          <pc:docMk/>
          <pc:sldMk cId="2883457905" sldId="292"/>
        </pc:sldMkLst>
      </pc:sldChg>
      <pc:sldChg chg="del">
        <pc:chgData name="Richard Gowen" userId="fa808f909667fda9" providerId="LiveId" clId="{1ACA3EF2-35EF-409A-A6E2-662ECDC81C8F}" dt="2020-10-19T19:48:43.525" v="1653" actId="2696"/>
        <pc:sldMkLst>
          <pc:docMk/>
          <pc:sldMk cId="2150251283" sldId="295"/>
        </pc:sldMkLst>
      </pc:sldChg>
      <pc:sldChg chg="del">
        <pc:chgData name="Richard Gowen" userId="fa808f909667fda9" providerId="LiveId" clId="{1ACA3EF2-35EF-409A-A6E2-662ECDC81C8F}" dt="2020-10-19T19:48:38.743" v="1652" actId="2696"/>
        <pc:sldMkLst>
          <pc:docMk/>
          <pc:sldMk cId="1947724606" sldId="296"/>
        </pc:sldMkLst>
      </pc:sldChg>
      <pc:sldChg chg="del">
        <pc:chgData name="Richard Gowen" userId="fa808f909667fda9" providerId="LiveId" clId="{1ACA3EF2-35EF-409A-A6E2-662ECDC81C8F}" dt="2020-10-19T19:48:48.448" v="1654" actId="2696"/>
        <pc:sldMkLst>
          <pc:docMk/>
          <pc:sldMk cId="637423562" sldId="297"/>
        </pc:sldMkLst>
      </pc:sldChg>
      <pc:sldChg chg="modSp mod">
        <pc:chgData name="Richard Gowen" userId="fa808f909667fda9" providerId="LiveId" clId="{1ACA3EF2-35EF-409A-A6E2-662ECDC81C8F}" dt="2020-10-19T19:55:12.268" v="1727" actId="1035"/>
        <pc:sldMkLst>
          <pc:docMk/>
          <pc:sldMk cId="3348280146" sldId="298"/>
        </pc:sldMkLst>
        <pc:spChg chg="mod">
          <ac:chgData name="Richard Gowen" userId="fa808f909667fda9" providerId="LiveId" clId="{1ACA3EF2-35EF-409A-A6E2-662ECDC81C8F}" dt="2020-10-19T19:49:26.002" v="1683" actId="20577"/>
          <ac:spMkLst>
            <pc:docMk/>
            <pc:sldMk cId="3348280146" sldId="298"/>
            <ac:spMk id="4" creationId="{0039C68C-E722-4279-99E6-3B31429ED155}"/>
          </ac:spMkLst>
        </pc:spChg>
        <pc:spChg chg="mod">
          <ac:chgData name="Richard Gowen" userId="fa808f909667fda9" providerId="LiveId" clId="{1ACA3EF2-35EF-409A-A6E2-662ECDC81C8F}" dt="2020-10-19T19:49:31.706" v="1685" actId="6549"/>
          <ac:spMkLst>
            <pc:docMk/>
            <pc:sldMk cId="3348280146" sldId="298"/>
            <ac:spMk id="20" creationId="{1A0D982D-AEE2-4881-A39D-4681D7F027AC}"/>
          </ac:spMkLst>
        </pc:spChg>
        <pc:picChg chg="mod">
          <ac:chgData name="Richard Gowen" userId="fa808f909667fda9" providerId="LiveId" clId="{1ACA3EF2-35EF-409A-A6E2-662ECDC81C8F}" dt="2020-10-19T19:55:12.268" v="1727" actId="1035"/>
          <ac:picMkLst>
            <pc:docMk/>
            <pc:sldMk cId="3348280146" sldId="298"/>
            <ac:picMk id="3" creationId="{3E5AAB77-A48C-4899-8763-2C75708711DA}"/>
          </ac:picMkLst>
        </pc:picChg>
      </pc:sldChg>
      <pc:sldChg chg="addSp delSp modSp mod">
        <pc:chgData name="Richard Gowen" userId="fa808f909667fda9" providerId="LiveId" clId="{1ACA3EF2-35EF-409A-A6E2-662ECDC81C8F}" dt="2020-10-19T20:13:01.853" v="1984" actId="27636"/>
        <pc:sldMkLst>
          <pc:docMk/>
          <pc:sldMk cId="1744664743" sldId="299"/>
        </pc:sldMkLst>
        <pc:spChg chg="mod">
          <ac:chgData name="Richard Gowen" userId="fa808f909667fda9" providerId="LiveId" clId="{1ACA3EF2-35EF-409A-A6E2-662ECDC81C8F}" dt="2020-10-19T20:12:56.644" v="1980" actId="27636"/>
          <ac:spMkLst>
            <pc:docMk/>
            <pc:sldMk cId="1744664743" sldId="299"/>
            <ac:spMk id="4" creationId="{0039C68C-E722-4279-99E6-3B31429ED155}"/>
          </ac:spMkLst>
        </pc:spChg>
        <pc:spChg chg="mod">
          <ac:chgData name="Richard Gowen" userId="fa808f909667fda9" providerId="LiveId" clId="{1ACA3EF2-35EF-409A-A6E2-662ECDC81C8F}" dt="2020-10-19T20:10:49.986" v="1961" actId="1037"/>
          <ac:spMkLst>
            <pc:docMk/>
            <pc:sldMk cId="1744664743" sldId="299"/>
            <ac:spMk id="6" creationId="{2D2C12DC-494E-40E1-A81F-5FA52E3CA52E}"/>
          </ac:spMkLst>
        </pc:spChg>
        <pc:spChg chg="mod">
          <ac:chgData name="Richard Gowen" userId="fa808f909667fda9" providerId="LiveId" clId="{1ACA3EF2-35EF-409A-A6E2-662ECDC81C8F}" dt="2020-10-19T20:11:03.804" v="1971" actId="20577"/>
          <ac:spMkLst>
            <pc:docMk/>
            <pc:sldMk cId="1744664743" sldId="299"/>
            <ac:spMk id="9" creationId="{EA80A8CA-3F88-4A57-8B27-A17C6C79D68D}"/>
          </ac:spMkLst>
        </pc:spChg>
        <pc:spChg chg="mod">
          <ac:chgData name="Richard Gowen" userId="fa808f909667fda9" providerId="LiveId" clId="{1ACA3EF2-35EF-409A-A6E2-662ECDC81C8F}" dt="2020-10-19T20:13:01.853" v="1984" actId="27636"/>
          <ac:spMkLst>
            <pc:docMk/>
            <pc:sldMk cId="1744664743" sldId="299"/>
            <ac:spMk id="20" creationId="{1A0D982D-AEE2-4881-A39D-4681D7F027AC}"/>
          </ac:spMkLst>
        </pc:spChg>
        <pc:picChg chg="del">
          <ac:chgData name="Richard Gowen" userId="fa808f909667fda9" providerId="LiveId" clId="{1ACA3EF2-35EF-409A-A6E2-662ECDC81C8F}" dt="2020-10-19T19:56:43.540" v="1728" actId="478"/>
          <ac:picMkLst>
            <pc:docMk/>
            <pc:sldMk cId="1744664743" sldId="299"/>
            <ac:picMk id="7" creationId="{815019C8-79E1-4C0F-B22C-E53AFB5B8989}"/>
          </ac:picMkLst>
        </pc:picChg>
        <pc:picChg chg="del">
          <ac:chgData name="Richard Gowen" userId="fa808f909667fda9" providerId="LiveId" clId="{1ACA3EF2-35EF-409A-A6E2-662ECDC81C8F}" dt="2020-10-19T19:57:26.461" v="1740" actId="478"/>
          <ac:picMkLst>
            <pc:docMk/>
            <pc:sldMk cId="1744664743" sldId="299"/>
            <ac:picMk id="10" creationId="{AF3DDA16-1B83-4503-8138-44961E3E13C1}"/>
          </ac:picMkLst>
        </pc:picChg>
        <pc:picChg chg="add mod">
          <ac:chgData name="Richard Gowen" userId="fa808f909667fda9" providerId="LiveId" clId="{1ACA3EF2-35EF-409A-A6E2-662ECDC81C8F}" dt="2020-10-19T20:11:36.256" v="1974" actId="1076"/>
          <ac:picMkLst>
            <pc:docMk/>
            <pc:sldMk cId="1744664743" sldId="299"/>
            <ac:picMk id="11" creationId="{C6E4A193-171A-460A-9386-CCF9B71124A9}"/>
          </ac:picMkLst>
        </pc:picChg>
        <pc:picChg chg="del">
          <ac:chgData name="Richard Gowen" userId="fa808f909667fda9" providerId="LiveId" clId="{1ACA3EF2-35EF-409A-A6E2-662ECDC81C8F}" dt="2020-10-19T19:56:44.724" v="1729" actId="478"/>
          <ac:picMkLst>
            <pc:docMk/>
            <pc:sldMk cId="1744664743" sldId="299"/>
            <ac:picMk id="13" creationId="{C9B73DEF-A693-4D5F-A054-928393CA3475}"/>
          </ac:picMkLst>
        </pc:picChg>
        <pc:picChg chg="add mod modCrop">
          <ac:chgData name="Richard Gowen" userId="fa808f909667fda9" providerId="LiveId" clId="{1ACA3EF2-35EF-409A-A6E2-662ECDC81C8F}" dt="2020-10-19T20:01:19.986" v="1780" actId="732"/>
          <ac:picMkLst>
            <pc:docMk/>
            <pc:sldMk cId="1744664743" sldId="299"/>
            <ac:picMk id="14" creationId="{5C8CEBA6-01AD-4F2B-87B9-0404C4DB8D7B}"/>
          </ac:picMkLst>
        </pc:picChg>
        <pc:picChg chg="add mod modCrop">
          <ac:chgData name="Richard Gowen" userId="fa808f909667fda9" providerId="LiveId" clId="{1ACA3EF2-35EF-409A-A6E2-662ECDC81C8F}" dt="2020-10-19T20:12:25.463" v="1978" actId="14100"/>
          <ac:picMkLst>
            <pc:docMk/>
            <pc:sldMk cId="1744664743" sldId="299"/>
            <ac:picMk id="16" creationId="{239E9C5B-B2E8-4E89-9CA3-8B0B2F250306}"/>
          </ac:picMkLst>
        </pc:picChg>
        <pc:picChg chg="add mod modCrop">
          <ac:chgData name="Richard Gowen" userId="fa808f909667fda9" providerId="LiveId" clId="{1ACA3EF2-35EF-409A-A6E2-662ECDC81C8F}" dt="2020-10-19T20:01:29.095" v="1791" actId="1035"/>
          <ac:picMkLst>
            <pc:docMk/>
            <pc:sldMk cId="1744664743" sldId="299"/>
            <ac:picMk id="18" creationId="{3C8392D7-1E76-4234-90C7-2A10AC5CA1D6}"/>
          </ac:picMkLst>
        </pc:picChg>
        <pc:picChg chg="add mod modCrop">
          <ac:chgData name="Richard Gowen" userId="fa808f909667fda9" providerId="LiveId" clId="{1ACA3EF2-35EF-409A-A6E2-662ECDC81C8F}" dt="2020-10-19T20:12:13.064" v="1975" actId="1076"/>
          <ac:picMkLst>
            <pc:docMk/>
            <pc:sldMk cId="1744664743" sldId="299"/>
            <ac:picMk id="21" creationId="{5956FF39-8499-4BB9-A237-165B938F86DE}"/>
          </ac:picMkLst>
        </pc:picChg>
      </pc:sldChg>
      <pc:sldChg chg="addSp delSp modSp mod">
        <pc:chgData name="Richard Gowen" userId="fa808f909667fda9" providerId="LiveId" clId="{1ACA3EF2-35EF-409A-A6E2-662ECDC81C8F}" dt="2020-10-19T21:07:47.400" v="4319" actId="6549"/>
        <pc:sldMkLst>
          <pc:docMk/>
          <pc:sldMk cId="1257218303" sldId="300"/>
        </pc:sldMkLst>
        <pc:spChg chg="del">
          <ac:chgData name="Richard Gowen" userId="fa808f909667fda9" providerId="LiveId" clId="{1ACA3EF2-35EF-409A-A6E2-662ECDC81C8F}" dt="2020-10-19T20:20:20.082" v="1992" actId="478"/>
          <ac:spMkLst>
            <pc:docMk/>
            <pc:sldMk cId="1257218303" sldId="300"/>
            <ac:spMk id="2" creationId="{199060CD-99EA-49F1-A2EA-8C861EABE765}"/>
          </ac:spMkLst>
        </pc:spChg>
        <pc:spChg chg="del">
          <ac:chgData name="Richard Gowen" userId="fa808f909667fda9" providerId="LiveId" clId="{1ACA3EF2-35EF-409A-A6E2-662ECDC81C8F}" dt="2020-10-19T20:20:06.402" v="1991" actId="478"/>
          <ac:spMkLst>
            <pc:docMk/>
            <pc:sldMk cId="1257218303" sldId="300"/>
            <ac:spMk id="3" creationId="{4DF8DF97-6215-487C-AE25-CA7AF1127CFF}"/>
          </ac:spMkLst>
        </pc:spChg>
        <pc:spChg chg="mod">
          <ac:chgData name="Richard Gowen" userId="fa808f909667fda9" providerId="LiveId" clId="{1ACA3EF2-35EF-409A-A6E2-662ECDC81C8F}" dt="2020-10-19T20:19:55.855" v="1986" actId="27636"/>
          <ac:spMkLst>
            <pc:docMk/>
            <pc:sldMk cId="1257218303" sldId="300"/>
            <ac:spMk id="4" creationId="{0039C68C-E722-4279-99E6-3B31429ED155}"/>
          </ac:spMkLst>
        </pc:spChg>
        <pc:spChg chg="mod">
          <ac:chgData name="Richard Gowen" userId="fa808f909667fda9" providerId="LiveId" clId="{1ACA3EF2-35EF-409A-A6E2-662ECDC81C8F}" dt="2020-10-19T21:07:47.400" v="4319" actId="6549"/>
          <ac:spMkLst>
            <pc:docMk/>
            <pc:sldMk cId="1257218303" sldId="300"/>
            <ac:spMk id="5" creationId="{64DAAEBF-9A8A-4E3C-AD55-7E829B8E3DB4}"/>
          </ac:spMkLst>
        </pc:spChg>
        <pc:spChg chg="mod">
          <ac:chgData name="Richard Gowen" userId="fa808f909667fda9" providerId="LiveId" clId="{1ACA3EF2-35EF-409A-A6E2-662ECDC81C8F}" dt="2020-10-19T20:20:02.312" v="1990" actId="27636"/>
          <ac:spMkLst>
            <pc:docMk/>
            <pc:sldMk cId="1257218303" sldId="300"/>
            <ac:spMk id="6" creationId="{1EF23B39-4151-4CE4-9441-247B3CC77E0F}"/>
          </ac:spMkLst>
        </pc:spChg>
        <pc:picChg chg="add mod">
          <ac:chgData name="Richard Gowen" userId="fa808f909667fda9" providerId="LiveId" clId="{1ACA3EF2-35EF-409A-A6E2-662ECDC81C8F}" dt="2020-10-19T20:37:59.737" v="3066" actId="1038"/>
          <ac:picMkLst>
            <pc:docMk/>
            <pc:sldMk cId="1257218303" sldId="300"/>
            <ac:picMk id="9" creationId="{12CFBC6F-6F7E-47F2-B50C-06CF55B52D29}"/>
          </ac:picMkLst>
        </pc:picChg>
      </pc:sldChg>
      <pc:sldChg chg="modSp mod">
        <pc:chgData name="Richard Gowen" userId="fa808f909667fda9" providerId="LiveId" clId="{1ACA3EF2-35EF-409A-A6E2-662ECDC81C8F}" dt="2020-10-20T04:27:38.477" v="7796" actId="20577"/>
        <pc:sldMkLst>
          <pc:docMk/>
          <pc:sldMk cId="3206751371" sldId="305"/>
        </pc:sldMkLst>
        <pc:spChg chg="mod">
          <ac:chgData name="Richard Gowen" userId="fa808f909667fda9" providerId="LiveId" clId="{1ACA3EF2-35EF-409A-A6E2-662ECDC81C8F}" dt="2020-10-20T04:27:38.477" v="7796" actId="20577"/>
          <ac:spMkLst>
            <pc:docMk/>
            <pc:sldMk cId="3206751371" sldId="305"/>
            <ac:spMk id="6" creationId="{9F3E73B3-929B-4629-9E88-32557BF9D7D1}"/>
          </ac:spMkLst>
        </pc:spChg>
      </pc:sldChg>
      <pc:sldChg chg="modSp mod">
        <pc:chgData name="Richard Gowen" userId="fa808f909667fda9" providerId="LiveId" clId="{1ACA3EF2-35EF-409A-A6E2-662ECDC81C8F}" dt="2020-10-20T13:26:48.764" v="8555" actId="20577"/>
        <pc:sldMkLst>
          <pc:docMk/>
          <pc:sldMk cId="3694543565" sldId="312"/>
        </pc:sldMkLst>
        <pc:spChg chg="mod">
          <ac:chgData name="Richard Gowen" userId="fa808f909667fda9" providerId="LiveId" clId="{1ACA3EF2-35EF-409A-A6E2-662ECDC81C8F}" dt="2020-10-20T13:26:48.764" v="8555" actId="20577"/>
          <ac:spMkLst>
            <pc:docMk/>
            <pc:sldMk cId="3694543565" sldId="312"/>
            <ac:spMk id="3" creationId="{00000000-0000-0000-0000-000000000000}"/>
          </ac:spMkLst>
        </pc:spChg>
      </pc:sldChg>
      <pc:sldChg chg="modSp mod">
        <pc:chgData name="Richard Gowen" userId="fa808f909667fda9" providerId="LiveId" clId="{1ACA3EF2-35EF-409A-A6E2-662ECDC81C8F}" dt="2020-10-20T13:27:56.564" v="8556" actId="207"/>
        <pc:sldMkLst>
          <pc:docMk/>
          <pc:sldMk cId="2095368851" sldId="313"/>
        </pc:sldMkLst>
        <pc:spChg chg="mod">
          <ac:chgData name="Richard Gowen" userId="fa808f909667fda9" providerId="LiveId" clId="{1ACA3EF2-35EF-409A-A6E2-662ECDC81C8F}" dt="2020-10-20T13:27:56.564" v="8556" actId="207"/>
          <ac:spMkLst>
            <pc:docMk/>
            <pc:sldMk cId="2095368851" sldId="313"/>
            <ac:spMk id="3" creationId="{00000000-0000-0000-0000-000000000000}"/>
          </ac:spMkLst>
        </pc:spChg>
      </pc:sldChg>
      <pc:sldChg chg="modSp mod">
        <pc:chgData name="Richard Gowen" userId="fa808f909667fda9" providerId="LiveId" clId="{1ACA3EF2-35EF-409A-A6E2-662ECDC81C8F}" dt="2020-10-19T19:07:38.259" v="1230" actId="207"/>
        <pc:sldMkLst>
          <pc:docMk/>
          <pc:sldMk cId="843782600" sldId="321"/>
        </pc:sldMkLst>
        <pc:spChg chg="mod">
          <ac:chgData name="Richard Gowen" userId="fa808f909667fda9" providerId="LiveId" clId="{1ACA3EF2-35EF-409A-A6E2-662ECDC81C8F}" dt="2020-10-19T19:07:38.259" v="1230" actId="207"/>
          <ac:spMkLst>
            <pc:docMk/>
            <pc:sldMk cId="843782600" sldId="321"/>
            <ac:spMk id="3" creationId="{00000000-0000-0000-0000-000000000000}"/>
          </ac:spMkLst>
        </pc:spChg>
      </pc:sldChg>
      <pc:sldChg chg="modSp mod">
        <pc:chgData name="Richard Gowen" userId="fa808f909667fda9" providerId="LiveId" clId="{1ACA3EF2-35EF-409A-A6E2-662ECDC81C8F}" dt="2020-10-19T19:43:43.877" v="1650" actId="20577"/>
        <pc:sldMkLst>
          <pc:docMk/>
          <pc:sldMk cId="4214088956" sldId="322"/>
        </pc:sldMkLst>
        <pc:spChg chg="mod">
          <ac:chgData name="Richard Gowen" userId="fa808f909667fda9" providerId="LiveId" clId="{1ACA3EF2-35EF-409A-A6E2-662ECDC81C8F}" dt="2020-10-19T19:43:43.877" v="1650" actId="20577"/>
          <ac:spMkLst>
            <pc:docMk/>
            <pc:sldMk cId="4214088956" sldId="322"/>
            <ac:spMk id="9" creationId="{9415A2AF-078B-49C9-AED8-6B108852A063}"/>
          </ac:spMkLst>
        </pc:spChg>
      </pc:sldChg>
      <pc:sldChg chg="addSp delSp modSp add mod">
        <pc:chgData name="Richard Gowen" userId="fa808f909667fda9" providerId="LiveId" clId="{1ACA3EF2-35EF-409A-A6E2-662ECDC81C8F}" dt="2020-10-19T19:05:28.989" v="1229" actId="1035"/>
        <pc:sldMkLst>
          <pc:docMk/>
          <pc:sldMk cId="2978315821" sldId="323"/>
        </pc:sldMkLst>
        <pc:spChg chg="mod">
          <ac:chgData name="Richard Gowen" userId="fa808f909667fda9" providerId="LiveId" clId="{1ACA3EF2-35EF-409A-A6E2-662ECDC81C8F}" dt="2020-10-19T19:00:59.456" v="1092" actId="20577"/>
          <ac:spMkLst>
            <pc:docMk/>
            <pc:sldMk cId="2978315821" sldId="323"/>
            <ac:spMk id="2" creationId="{00000000-0000-0000-0000-000000000000}"/>
          </ac:spMkLst>
        </pc:spChg>
        <pc:spChg chg="mod">
          <ac:chgData name="Richard Gowen" userId="fa808f909667fda9" providerId="LiveId" clId="{1ACA3EF2-35EF-409A-A6E2-662ECDC81C8F}" dt="2020-10-19T18:59:33.281" v="1089" actId="1076"/>
          <ac:spMkLst>
            <pc:docMk/>
            <pc:sldMk cId="2978315821" sldId="323"/>
            <ac:spMk id="3" creationId="{00000000-0000-0000-0000-000000000000}"/>
          </ac:spMkLst>
        </pc:spChg>
        <pc:picChg chg="add mod">
          <ac:chgData name="Richard Gowen" userId="fa808f909667fda9" providerId="LiveId" clId="{1ACA3EF2-35EF-409A-A6E2-662ECDC81C8F}" dt="2020-10-19T19:05:28.989" v="1229" actId="1035"/>
          <ac:picMkLst>
            <pc:docMk/>
            <pc:sldMk cId="2978315821" sldId="323"/>
            <ac:picMk id="5" creationId="{DD076A0D-7D4E-4ABB-8E4F-59FDAB80490A}"/>
          </ac:picMkLst>
        </pc:picChg>
        <pc:picChg chg="add mod ord">
          <ac:chgData name="Richard Gowen" userId="fa808f909667fda9" providerId="LiveId" clId="{1ACA3EF2-35EF-409A-A6E2-662ECDC81C8F}" dt="2020-10-19T19:05:28.989" v="1229" actId="1035"/>
          <ac:picMkLst>
            <pc:docMk/>
            <pc:sldMk cId="2978315821" sldId="323"/>
            <ac:picMk id="7" creationId="{0FD8C25A-AA3E-4179-8417-4C78AF1CD5DE}"/>
          </ac:picMkLst>
        </pc:picChg>
        <pc:picChg chg="add mod">
          <ac:chgData name="Richard Gowen" userId="fa808f909667fda9" providerId="LiveId" clId="{1ACA3EF2-35EF-409A-A6E2-662ECDC81C8F}" dt="2020-10-19T19:05:28.989" v="1229" actId="1035"/>
          <ac:picMkLst>
            <pc:docMk/>
            <pc:sldMk cId="2978315821" sldId="323"/>
            <ac:picMk id="9" creationId="{D7ABFF33-D1C7-4FE5-A3B3-BEF476D0AF92}"/>
          </ac:picMkLst>
        </pc:picChg>
        <pc:picChg chg="add mod">
          <ac:chgData name="Richard Gowen" userId="fa808f909667fda9" providerId="LiveId" clId="{1ACA3EF2-35EF-409A-A6E2-662ECDC81C8F}" dt="2020-10-19T19:05:28.989" v="1229" actId="1035"/>
          <ac:picMkLst>
            <pc:docMk/>
            <pc:sldMk cId="2978315821" sldId="323"/>
            <ac:picMk id="11" creationId="{900FB5F1-CCDB-4070-BEDB-6B0344C99E5D}"/>
          </ac:picMkLst>
        </pc:picChg>
        <pc:picChg chg="add mod">
          <ac:chgData name="Richard Gowen" userId="fa808f909667fda9" providerId="LiveId" clId="{1ACA3EF2-35EF-409A-A6E2-662ECDC81C8F}" dt="2020-10-19T19:05:28.989" v="1229" actId="1035"/>
          <ac:picMkLst>
            <pc:docMk/>
            <pc:sldMk cId="2978315821" sldId="323"/>
            <ac:picMk id="13" creationId="{DDDAA42B-07DC-436B-B87E-56FC87C7BC40}"/>
          </ac:picMkLst>
        </pc:picChg>
        <pc:picChg chg="add del mod">
          <ac:chgData name="Richard Gowen" userId="fa808f909667fda9" providerId="LiveId" clId="{1ACA3EF2-35EF-409A-A6E2-662ECDC81C8F}" dt="2020-10-19T18:45:00.118" v="939" actId="478"/>
          <ac:picMkLst>
            <pc:docMk/>
            <pc:sldMk cId="2978315821" sldId="323"/>
            <ac:picMk id="15" creationId="{8387E443-5D53-4FF5-B874-60CBC9722548}"/>
          </ac:picMkLst>
        </pc:picChg>
        <pc:picChg chg="add mod">
          <ac:chgData name="Richard Gowen" userId="fa808f909667fda9" providerId="LiveId" clId="{1ACA3EF2-35EF-409A-A6E2-662ECDC81C8F}" dt="2020-10-19T19:05:28.989" v="1229" actId="1035"/>
          <ac:picMkLst>
            <pc:docMk/>
            <pc:sldMk cId="2978315821" sldId="323"/>
            <ac:picMk id="17" creationId="{DFE38F11-C088-42B6-9FDF-DB788D733F25}"/>
          </ac:picMkLst>
        </pc:picChg>
        <pc:picChg chg="add mod">
          <ac:chgData name="Richard Gowen" userId="fa808f909667fda9" providerId="LiveId" clId="{1ACA3EF2-35EF-409A-A6E2-662ECDC81C8F}" dt="2020-10-19T19:05:28.989" v="1229" actId="1035"/>
          <ac:picMkLst>
            <pc:docMk/>
            <pc:sldMk cId="2978315821" sldId="323"/>
            <ac:picMk id="19" creationId="{6E11474D-E673-4EB8-85C5-23AEFA09DAB6}"/>
          </ac:picMkLst>
        </pc:picChg>
        <pc:picChg chg="add mod">
          <ac:chgData name="Richard Gowen" userId="fa808f909667fda9" providerId="LiveId" clId="{1ACA3EF2-35EF-409A-A6E2-662ECDC81C8F}" dt="2020-10-19T19:05:28.989" v="1229" actId="1035"/>
          <ac:picMkLst>
            <pc:docMk/>
            <pc:sldMk cId="2978315821" sldId="323"/>
            <ac:picMk id="21" creationId="{8650046A-2349-407E-BDDB-0316FA76A134}"/>
          </ac:picMkLst>
        </pc:picChg>
        <pc:picChg chg="add mod">
          <ac:chgData name="Richard Gowen" userId="fa808f909667fda9" providerId="LiveId" clId="{1ACA3EF2-35EF-409A-A6E2-662ECDC81C8F}" dt="2020-10-19T19:05:28.989" v="1229" actId="1035"/>
          <ac:picMkLst>
            <pc:docMk/>
            <pc:sldMk cId="2978315821" sldId="323"/>
            <ac:picMk id="23" creationId="{A7A6B491-548A-4A10-94B6-3AE89ECDE4C3}"/>
          </ac:picMkLst>
        </pc:picChg>
        <pc:picChg chg="add mod">
          <ac:chgData name="Richard Gowen" userId="fa808f909667fda9" providerId="LiveId" clId="{1ACA3EF2-35EF-409A-A6E2-662ECDC81C8F}" dt="2020-10-19T19:05:28.989" v="1229" actId="1035"/>
          <ac:picMkLst>
            <pc:docMk/>
            <pc:sldMk cId="2978315821" sldId="323"/>
            <ac:picMk id="25" creationId="{8FA912CA-F5B6-4C99-94BF-165494C506BE}"/>
          </ac:picMkLst>
        </pc:picChg>
      </pc:sldChg>
      <pc:sldChg chg="modSp add mod">
        <pc:chgData name="Richard Gowen" userId="fa808f909667fda9" providerId="LiveId" clId="{1ACA3EF2-35EF-409A-A6E2-662ECDC81C8F}" dt="2020-10-19T21:08:24.634" v="4323" actId="33524"/>
        <pc:sldMkLst>
          <pc:docMk/>
          <pc:sldMk cId="2360080424" sldId="324"/>
        </pc:sldMkLst>
        <pc:spChg chg="mod">
          <ac:chgData name="Richard Gowen" userId="fa808f909667fda9" providerId="LiveId" clId="{1ACA3EF2-35EF-409A-A6E2-662ECDC81C8F}" dt="2020-10-19T21:08:24.634" v="4323" actId="33524"/>
          <ac:spMkLst>
            <pc:docMk/>
            <pc:sldMk cId="2360080424" sldId="324"/>
            <ac:spMk id="5" creationId="{64DAAEBF-9A8A-4E3C-AD55-7E829B8E3DB4}"/>
          </ac:spMkLst>
        </pc:spChg>
        <pc:picChg chg="mod">
          <ac:chgData name="Richard Gowen" userId="fa808f909667fda9" providerId="LiveId" clId="{1ACA3EF2-35EF-409A-A6E2-662ECDC81C8F}" dt="2020-10-19T20:48:19.240" v="3340" actId="1076"/>
          <ac:picMkLst>
            <pc:docMk/>
            <pc:sldMk cId="2360080424" sldId="324"/>
            <ac:picMk id="9" creationId="{12CFBC6F-6F7E-47F2-B50C-06CF55B52D29}"/>
          </ac:picMkLst>
        </pc:picChg>
      </pc:sldChg>
      <pc:sldChg chg="modSp add mod">
        <pc:chgData name="Richard Gowen" userId="fa808f909667fda9" providerId="LiveId" clId="{1ACA3EF2-35EF-409A-A6E2-662ECDC81C8F}" dt="2020-10-19T21:56:08.199" v="5454" actId="20577"/>
        <pc:sldMkLst>
          <pc:docMk/>
          <pc:sldMk cId="792581372" sldId="325"/>
        </pc:sldMkLst>
        <pc:spChg chg="mod">
          <ac:chgData name="Richard Gowen" userId="fa808f909667fda9" providerId="LiveId" clId="{1ACA3EF2-35EF-409A-A6E2-662ECDC81C8F}" dt="2020-10-19T21:56:08.199" v="5454" actId="20577"/>
          <ac:spMkLst>
            <pc:docMk/>
            <pc:sldMk cId="792581372" sldId="325"/>
            <ac:spMk id="5" creationId="{64DAAEBF-9A8A-4E3C-AD55-7E829B8E3DB4}"/>
          </ac:spMkLst>
        </pc:spChg>
        <pc:picChg chg="mod">
          <ac:chgData name="Richard Gowen" userId="fa808f909667fda9" providerId="LiveId" clId="{1ACA3EF2-35EF-409A-A6E2-662ECDC81C8F}" dt="2020-10-19T21:42:21.030" v="4571" actId="1037"/>
          <ac:picMkLst>
            <pc:docMk/>
            <pc:sldMk cId="792581372" sldId="325"/>
            <ac:picMk id="9" creationId="{12CFBC6F-6F7E-47F2-B50C-06CF55B52D29}"/>
          </ac:picMkLst>
        </pc:picChg>
      </pc:sldChg>
      <pc:sldChg chg="modSp mod">
        <pc:chgData name="Richard Gowen" userId="fa808f909667fda9" providerId="LiveId" clId="{1ACA3EF2-35EF-409A-A6E2-662ECDC81C8F}" dt="2020-10-20T03:01:03.941" v="5507" actId="1076"/>
        <pc:sldMkLst>
          <pc:docMk/>
          <pc:sldMk cId="1092123375" sldId="328"/>
        </pc:sldMkLst>
        <pc:picChg chg="mod">
          <ac:chgData name="Richard Gowen" userId="fa808f909667fda9" providerId="LiveId" clId="{1ACA3EF2-35EF-409A-A6E2-662ECDC81C8F}" dt="2020-10-20T03:01:03.941" v="5507" actId="1076"/>
          <ac:picMkLst>
            <pc:docMk/>
            <pc:sldMk cId="1092123375" sldId="328"/>
            <ac:picMk id="3" creationId="{3E5AAB77-A48C-4899-8763-2C75708711DA}"/>
          </ac:picMkLst>
        </pc:picChg>
      </pc:sldChg>
      <pc:sldChg chg="addSp delSp modSp mod">
        <pc:chgData name="Richard Gowen" userId="fa808f909667fda9" providerId="LiveId" clId="{1ACA3EF2-35EF-409A-A6E2-662ECDC81C8F}" dt="2020-10-20T03:31:16.453" v="5578" actId="1076"/>
        <pc:sldMkLst>
          <pc:docMk/>
          <pc:sldMk cId="1650421724" sldId="329"/>
        </pc:sldMkLst>
        <pc:spChg chg="mod">
          <ac:chgData name="Richard Gowen" userId="fa808f909667fda9" providerId="LiveId" clId="{1ACA3EF2-35EF-409A-A6E2-662ECDC81C8F}" dt="2020-10-20T03:30:49.415" v="5575" actId="20577"/>
          <ac:spMkLst>
            <pc:docMk/>
            <pc:sldMk cId="1650421724" sldId="329"/>
            <ac:spMk id="6" creationId="{2D2C12DC-494E-40E1-A81F-5FA52E3CA52E}"/>
          </ac:spMkLst>
        </pc:spChg>
        <pc:picChg chg="add mod modCrop">
          <ac:chgData name="Richard Gowen" userId="fa808f909667fda9" providerId="LiveId" clId="{1ACA3EF2-35EF-409A-A6E2-662ECDC81C8F}" dt="2020-10-20T03:28:46.785" v="5524" actId="1076"/>
          <ac:picMkLst>
            <pc:docMk/>
            <pc:sldMk cId="1650421724" sldId="329"/>
            <ac:picMk id="3" creationId="{1BAE4EDA-D398-4916-BA7C-306648A1B9D5}"/>
          </ac:picMkLst>
        </pc:picChg>
        <pc:picChg chg="add mod">
          <ac:chgData name="Richard Gowen" userId="fa808f909667fda9" providerId="LiveId" clId="{1ACA3EF2-35EF-409A-A6E2-662ECDC81C8F}" dt="2020-10-20T03:28:50.191" v="5525" actId="1076"/>
          <ac:picMkLst>
            <pc:docMk/>
            <pc:sldMk cId="1650421724" sldId="329"/>
            <ac:picMk id="8" creationId="{37A1EE37-FA35-43EC-B267-D85BA6DCD4ED}"/>
          </ac:picMkLst>
        </pc:picChg>
        <pc:picChg chg="del">
          <ac:chgData name="Richard Gowen" userId="fa808f909667fda9" providerId="LiveId" clId="{1ACA3EF2-35EF-409A-A6E2-662ECDC81C8F}" dt="2020-10-20T03:27:47.986" v="5508" actId="478"/>
          <ac:picMkLst>
            <pc:docMk/>
            <pc:sldMk cId="1650421724" sldId="329"/>
            <ac:picMk id="11" creationId="{C6E4A193-171A-460A-9386-CCF9B71124A9}"/>
          </ac:picMkLst>
        </pc:picChg>
        <pc:picChg chg="add mod">
          <ac:chgData name="Richard Gowen" userId="fa808f909667fda9" providerId="LiveId" clId="{1ACA3EF2-35EF-409A-A6E2-662ECDC81C8F}" dt="2020-10-20T03:31:16.453" v="5578" actId="1076"/>
          <ac:picMkLst>
            <pc:docMk/>
            <pc:sldMk cId="1650421724" sldId="329"/>
            <ac:picMk id="12" creationId="{EC1DBB18-7478-4044-8BA3-6EF5D6230CE7}"/>
          </ac:picMkLst>
        </pc:picChg>
        <pc:picChg chg="del">
          <ac:chgData name="Richard Gowen" userId="fa808f909667fda9" providerId="LiveId" clId="{1ACA3EF2-35EF-409A-A6E2-662ECDC81C8F}" dt="2020-10-20T03:28:23.821" v="5518" actId="478"/>
          <ac:picMkLst>
            <pc:docMk/>
            <pc:sldMk cId="1650421724" sldId="329"/>
            <ac:picMk id="14" creationId="{5C8CEBA6-01AD-4F2B-87B9-0404C4DB8D7B}"/>
          </ac:picMkLst>
        </pc:picChg>
      </pc:sldChg>
      <pc:sldChg chg="modSp mod">
        <pc:chgData name="Richard Gowen" userId="fa808f909667fda9" providerId="LiveId" clId="{1ACA3EF2-35EF-409A-A6E2-662ECDC81C8F}" dt="2020-10-20T04:04:48.345" v="6669" actId="207"/>
        <pc:sldMkLst>
          <pc:docMk/>
          <pc:sldMk cId="3194460477" sldId="330"/>
        </pc:sldMkLst>
        <pc:spChg chg="mod">
          <ac:chgData name="Richard Gowen" userId="fa808f909667fda9" providerId="LiveId" clId="{1ACA3EF2-35EF-409A-A6E2-662ECDC81C8F}" dt="2020-10-20T04:04:48.345" v="6669" actId="207"/>
          <ac:spMkLst>
            <pc:docMk/>
            <pc:sldMk cId="3194460477" sldId="330"/>
            <ac:spMk id="5" creationId="{64DAAEBF-9A8A-4E3C-AD55-7E829B8E3DB4}"/>
          </ac:spMkLst>
        </pc:spChg>
        <pc:picChg chg="mod">
          <ac:chgData name="Richard Gowen" userId="fa808f909667fda9" providerId="LiveId" clId="{1ACA3EF2-35EF-409A-A6E2-662ECDC81C8F}" dt="2020-10-20T03:51:02.222" v="6145" actId="1035"/>
          <ac:picMkLst>
            <pc:docMk/>
            <pc:sldMk cId="3194460477" sldId="330"/>
            <ac:picMk id="9" creationId="{12CFBC6F-6F7E-47F2-B50C-06CF55B52D29}"/>
          </ac:picMkLst>
        </pc:picChg>
      </pc:sldChg>
      <pc:sldChg chg="modSp add mod">
        <pc:chgData name="Richard Gowen" userId="fa808f909667fda9" providerId="LiveId" clId="{1ACA3EF2-35EF-409A-A6E2-662ECDC81C8F}" dt="2020-10-20T04:04:25.004" v="6665" actId="207"/>
        <pc:sldMkLst>
          <pc:docMk/>
          <pc:sldMk cId="2744636397" sldId="331"/>
        </pc:sldMkLst>
        <pc:spChg chg="mod">
          <ac:chgData name="Richard Gowen" userId="fa808f909667fda9" providerId="LiveId" clId="{1ACA3EF2-35EF-409A-A6E2-662ECDC81C8F}" dt="2020-10-20T04:04:25.004" v="6665" actId="207"/>
          <ac:spMkLst>
            <pc:docMk/>
            <pc:sldMk cId="2744636397" sldId="331"/>
            <ac:spMk id="5" creationId="{64DAAEBF-9A8A-4E3C-AD55-7E829B8E3DB4}"/>
          </ac:spMkLst>
        </pc:spChg>
        <pc:picChg chg="mod">
          <ac:chgData name="Richard Gowen" userId="fa808f909667fda9" providerId="LiveId" clId="{1ACA3EF2-35EF-409A-A6E2-662ECDC81C8F}" dt="2020-10-20T03:52:20.314" v="6154" actId="1076"/>
          <ac:picMkLst>
            <pc:docMk/>
            <pc:sldMk cId="2744636397" sldId="331"/>
            <ac:picMk id="9" creationId="{12CFBC6F-6F7E-47F2-B50C-06CF55B52D29}"/>
          </ac:picMkLst>
        </pc:picChg>
      </pc:sldChg>
      <pc:sldChg chg="modSp add mod">
        <pc:chgData name="Richard Gowen" userId="fa808f909667fda9" providerId="LiveId" clId="{1ACA3EF2-35EF-409A-A6E2-662ECDC81C8F}" dt="2020-10-20T04:20:07.289" v="7330"/>
        <pc:sldMkLst>
          <pc:docMk/>
          <pc:sldMk cId="2122637292" sldId="332"/>
        </pc:sldMkLst>
        <pc:spChg chg="mod">
          <ac:chgData name="Richard Gowen" userId="fa808f909667fda9" providerId="LiveId" clId="{1ACA3EF2-35EF-409A-A6E2-662ECDC81C8F}" dt="2020-10-20T04:20:07.289" v="7330"/>
          <ac:spMkLst>
            <pc:docMk/>
            <pc:sldMk cId="2122637292" sldId="332"/>
            <ac:spMk id="5" creationId="{64DAAEBF-9A8A-4E3C-AD55-7E829B8E3DB4}"/>
          </ac:spMkLst>
        </pc:spChg>
        <pc:picChg chg="mod">
          <ac:chgData name="Richard Gowen" userId="fa808f909667fda9" providerId="LiveId" clId="{1ACA3EF2-35EF-409A-A6E2-662ECDC81C8F}" dt="2020-10-20T04:07:29.193" v="6678" actId="14826"/>
          <ac:picMkLst>
            <pc:docMk/>
            <pc:sldMk cId="2122637292" sldId="332"/>
            <ac:picMk id="9" creationId="{12CFBC6F-6F7E-47F2-B50C-06CF55B52D29}"/>
          </ac:picMkLst>
        </pc:picChg>
      </pc:sldChg>
      <pc:sldChg chg="modSp add mod ord">
        <pc:chgData name="Richard Gowen" userId="fa808f909667fda9" providerId="LiveId" clId="{1ACA3EF2-35EF-409A-A6E2-662ECDC81C8F}" dt="2020-10-20T04:51:42.817" v="8547" actId="20577"/>
        <pc:sldMkLst>
          <pc:docMk/>
          <pc:sldMk cId="1226983965" sldId="333"/>
        </pc:sldMkLst>
        <pc:spChg chg="mod">
          <ac:chgData name="Richard Gowen" userId="fa808f909667fda9" providerId="LiveId" clId="{1ACA3EF2-35EF-409A-A6E2-662ECDC81C8F}" dt="2020-10-20T04:51:42.817" v="8547" actId="20577"/>
          <ac:spMkLst>
            <pc:docMk/>
            <pc:sldMk cId="1226983965" sldId="333"/>
            <ac:spMk id="5" creationId="{64DAAEBF-9A8A-4E3C-AD55-7E829B8E3DB4}"/>
          </ac:spMkLst>
        </pc:spChg>
        <pc:picChg chg="mod">
          <ac:chgData name="Richard Gowen" userId="fa808f909667fda9" providerId="LiveId" clId="{1ACA3EF2-35EF-409A-A6E2-662ECDC81C8F}" dt="2020-10-20T04:26:57.362" v="7775" actId="1035"/>
          <ac:picMkLst>
            <pc:docMk/>
            <pc:sldMk cId="1226983965" sldId="333"/>
            <ac:picMk id="9" creationId="{12CFBC6F-6F7E-47F2-B50C-06CF55B52D29}"/>
          </ac:picMkLst>
        </pc:picChg>
      </pc:sldChg>
      <pc:sldChg chg="addSp delSp modSp add mod">
        <pc:chgData name="Richard Gowen" userId="fa808f909667fda9" providerId="LiveId" clId="{1ACA3EF2-35EF-409A-A6E2-662ECDC81C8F}" dt="2020-10-20T04:47:42.691" v="8540" actId="20577"/>
        <pc:sldMkLst>
          <pc:docMk/>
          <pc:sldMk cId="2136444571" sldId="334"/>
        </pc:sldMkLst>
        <pc:spChg chg="mod">
          <ac:chgData name="Richard Gowen" userId="fa808f909667fda9" providerId="LiveId" clId="{1ACA3EF2-35EF-409A-A6E2-662ECDC81C8F}" dt="2020-10-20T04:35:47.924" v="7811" actId="20577"/>
          <ac:spMkLst>
            <pc:docMk/>
            <pc:sldMk cId="2136444571" sldId="334"/>
            <ac:spMk id="2" creationId="{00000000-0000-0000-0000-000000000000}"/>
          </ac:spMkLst>
        </pc:spChg>
        <pc:spChg chg="mod">
          <ac:chgData name="Richard Gowen" userId="fa808f909667fda9" providerId="LiveId" clId="{1ACA3EF2-35EF-409A-A6E2-662ECDC81C8F}" dt="2020-10-20T04:47:42.691" v="8540" actId="20577"/>
          <ac:spMkLst>
            <pc:docMk/>
            <pc:sldMk cId="2136444571" sldId="334"/>
            <ac:spMk id="4" creationId="{00000000-0000-0000-0000-000000000000}"/>
          </ac:spMkLst>
        </pc:spChg>
        <pc:spChg chg="add del mod">
          <ac:chgData name="Richard Gowen" userId="fa808f909667fda9" providerId="LiveId" clId="{1ACA3EF2-35EF-409A-A6E2-662ECDC81C8F}" dt="2020-10-20T04:35:52.902" v="7813" actId="478"/>
          <ac:spMkLst>
            <pc:docMk/>
            <pc:sldMk cId="2136444571" sldId="334"/>
            <ac:spMk id="8" creationId="{29C4F30B-777D-4DF8-A6F2-F4A2D1B39DBE}"/>
          </ac:spMkLst>
        </pc:spChg>
        <pc:picChg chg="del">
          <ac:chgData name="Richard Gowen" userId="fa808f909667fda9" providerId="LiveId" clId="{1ACA3EF2-35EF-409A-A6E2-662ECDC81C8F}" dt="2020-10-20T04:35:54.214" v="7814" actId="478"/>
          <ac:picMkLst>
            <pc:docMk/>
            <pc:sldMk cId="2136444571" sldId="334"/>
            <ac:picMk id="3" creationId="{F7F9C1E7-8331-4F5A-A73C-2638761B8F3A}"/>
          </ac:picMkLst>
        </pc:picChg>
        <pc:picChg chg="del">
          <ac:chgData name="Richard Gowen" userId="fa808f909667fda9" providerId="LiveId" clId="{1ACA3EF2-35EF-409A-A6E2-662ECDC81C8F}" dt="2020-10-20T04:35:54.901" v="7815" actId="478"/>
          <ac:picMkLst>
            <pc:docMk/>
            <pc:sldMk cId="2136444571" sldId="334"/>
            <ac:picMk id="5" creationId="{D6F24CDE-7B56-4F06-A290-CDEE41DC4541}"/>
          </ac:picMkLst>
        </pc:picChg>
        <pc:picChg chg="del">
          <ac:chgData name="Richard Gowen" userId="fa808f909667fda9" providerId="LiveId" clId="{1ACA3EF2-35EF-409A-A6E2-662ECDC81C8F}" dt="2020-10-20T04:35:51.564" v="7812" actId="478"/>
          <ac:picMkLst>
            <pc:docMk/>
            <pc:sldMk cId="2136444571" sldId="334"/>
            <ac:picMk id="6" creationId="{00000000-0000-0000-0000-000000000000}"/>
          </ac:picMkLst>
        </pc:picChg>
        <pc:picChg chg="add mod">
          <ac:chgData name="Richard Gowen" userId="fa808f909667fda9" providerId="LiveId" clId="{1ACA3EF2-35EF-409A-A6E2-662ECDC81C8F}" dt="2020-10-20T04:45:52.728" v="8481" actId="1076"/>
          <ac:picMkLst>
            <pc:docMk/>
            <pc:sldMk cId="2136444571" sldId="334"/>
            <ac:picMk id="10" creationId="{D21FA5A1-BDDE-4EC5-816A-081E4CBF28C5}"/>
          </ac:picMkLst>
        </pc:picChg>
        <pc:picChg chg="add mod">
          <ac:chgData name="Richard Gowen" userId="fa808f909667fda9" providerId="LiveId" clId="{1ACA3EF2-35EF-409A-A6E2-662ECDC81C8F}" dt="2020-10-20T04:45:26.005" v="8476" actId="1076"/>
          <ac:picMkLst>
            <pc:docMk/>
            <pc:sldMk cId="2136444571" sldId="334"/>
            <ac:picMk id="12" creationId="{717B4365-6B25-4D23-9EC2-AE57B07D63B6}"/>
          </ac:picMkLst>
        </pc:picChg>
        <pc:picChg chg="add mod">
          <ac:chgData name="Richard Gowen" userId="fa808f909667fda9" providerId="LiveId" clId="{1ACA3EF2-35EF-409A-A6E2-662ECDC81C8F}" dt="2020-10-20T04:45:36.418" v="8479" actId="1076"/>
          <ac:picMkLst>
            <pc:docMk/>
            <pc:sldMk cId="2136444571" sldId="334"/>
            <ac:picMk id="14" creationId="{5BFB5C71-8DFC-46AF-B4DB-9F863572496B}"/>
          </ac:picMkLst>
        </pc:picChg>
      </pc:sldChg>
    </pc:docChg>
  </pc:docChgLst>
  <pc:docChgLst>
    <pc:chgData name="Richard Gowen" userId="fa808f909667fda9" providerId="LiveId" clId="{71D62E54-0CF5-49E6-A9E9-801E34AABAE4}"/>
    <pc:docChg chg="undo custSel addSld delSld modSld">
      <pc:chgData name="Richard Gowen" userId="fa808f909667fda9" providerId="LiveId" clId="{71D62E54-0CF5-49E6-A9E9-801E34AABAE4}" dt="2020-10-24T03:16:50.882" v="5087" actId="27636"/>
      <pc:docMkLst>
        <pc:docMk/>
      </pc:docMkLst>
      <pc:sldChg chg="modSp mod">
        <pc:chgData name="Richard Gowen" userId="fa808f909667fda9" providerId="LiveId" clId="{71D62E54-0CF5-49E6-A9E9-801E34AABAE4}" dt="2020-10-23T01:09:55.033" v="56" actId="20577"/>
        <pc:sldMkLst>
          <pc:docMk/>
          <pc:sldMk cId="3806664319" sldId="256"/>
        </pc:sldMkLst>
        <pc:spChg chg="mod">
          <ac:chgData name="Richard Gowen" userId="fa808f909667fda9" providerId="LiveId" clId="{71D62E54-0CF5-49E6-A9E9-801E34AABAE4}" dt="2020-10-23T01:09:55.033" v="56" actId="20577"/>
          <ac:spMkLst>
            <pc:docMk/>
            <pc:sldMk cId="3806664319" sldId="256"/>
            <ac:spMk id="2" creationId="{00000000-0000-0000-0000-000000000000}"/>
          </ac:spMkLst>
        </pc:spChg>
        <pc:spChg chg="mod">
          <ac:chgData name="Richard Gowen" userId="fa808f909667fda9" providerId="LiveId" clId="{71D62E54-0CF5-49E6-A9E9-801E34AABAE4}" dt="2020-10-23T01:07:26.361" v="44" actId="20577"/>
          <ac:spMkLst>
            <pc:docMk/>
            <pc:sldMk cId="3806664319" sldId="256"/>
            <ac:spMk id="3" creationId="{00000000-0000-0000-0000-000000000000}"/>
          </ac:spMkLst>
        </pc:spChg>
      </pc:sldChg>
      <pc:sldChg chg="modSp mod">
        <pc:chgData name="Richard Gowen" userId="fa808f909667fda9" providerId="LiveId" clId="{71D62E54-0CF5-49E6-A9E9-801E34AABAE4}" dt="2020-10-23T01:24:28.766" v="673" actId="27636"/>
        <pc:sldMkLst>
          <pc:docMk/>
          <pc:sldMk cId="1713369490" sldId="257"/>
        </pc:sldMkLst>
        <pc:spChg chg="mod">
          <ac:chgData name="Richard Gowen" userId="fa808f909667fda9" providerId="LiveId" clId="{71D62E54-0CF5-49E6-A9E9-801E34AABAE4}" dt="2020-10-23T01:10:02.876" v="58" actId="20577"/>
          <ac:spMkLst>
            <pc:docMk/>
            <pc:sldMk cId="1713369490" sldId="257"/>
            <ac:spMk id="2" creationId="{00000000-0000-0000-0000-000000000000}"/>
          </ac:spMkLst>
        </pc:spChg>
        <pc:spChg chg="mod">
          <ac:chgData name="Richard Gowen" userId="fa808f909667fda9" providerId="LiveId" clId="{71D62E54-0CF5-49E6-A9E9-801E34AABAE4}" dt="2020-10-23T01:24:28.766" v="673" actId="27636"/>
          <ac:spMkLst>
            <pc:docMk/>
            <pc:sldMk cId="1713369490" sldId="257"/>
            <ac:spMk id="3" creationId="{00000000-0000-0000-0000-000000000000}"/>
          </ac:spMkLst>
        </pc:spChg>
      </pc:sldChg>
      <pc:sldChg chg="modSp mod">
        <pc:chgData name="Richard Gowen" userId="fa808f909667fda9" providerId="LiveId" clId="{71D62E54-0CF5-49E6-A9E9-801E34AABAE4}" dt="2020-10-24T01:49:34.761" v="3655" actId="20577"/>
        <pc:sldMkLst>
          <pc:docMk/>
          <pc:sldMk cId="436777050" sldId="291"/>
        </pc:sldMkLst>
        <pc:spChg chg="mod">
          <ac:chgData name="Richard Gowen" userId="fa808f909667fda9" providerId="LiveId" clId="{71D62E54-0CF5-49E6-A9E9-801E34AABAE4}" dt="2020-10-24T01:49:34.761" v="3655" actId="20577"/>
          <ac:spMkLst>
            <pc:docMk/>
            <pc:sldMk cId="436777050" sldId="291"/>
            <ac:spMk id="6" creationId="{0DC7C591-9E4D-49BE-93B6-E002F9E0D121}"/>
          </ac:spMkLst>
        </pc:spChg>
      </pc:sldChg>
      <pc:sldChg chg="modSp mod">
        <pc:chgData name="Richard Gowen" userId="fa808f909667fda9" providerId="LiveId" clId="{71D62E54-0CF5-49E6-A9E9-801E34AABAE4}" dt="2020-10-24T03:08:33.679" v="4977" actId="1035"/>
        <pc:sldMkLst>
          <pc:docMk/>
          <pc:sldMk cId="3348280146" sldId="298"/>
        </pc:sldMkLst>
        <pc:picChg chg="mod modCrop">
          <ac:chgData name="Richard Gowen" userId="fa808f909667fda9" providerId="LiveId" clId="{71D62E54-0CF5-49E6-A9E9-801E34AABAE4}" dt="2020-10-24T03:08:33.679" v="4977" actId="1035"/>
          <ac:picMkLst>
            <pc:docMk/>
            <pc:sldMk cId="3348280146" sldId="298"/>
            <ac:picMk id="3" creationId="{3E5AAB77-A48C-4899-8763-2C75708711DA}"/>
          </ac:picMkLst>
        </pc:picChg>
      </pc:sldChg>
      <pc:sldChg chg="modSp mod">
        <pc:chgData name="Richard Gowen" userId="fa808f909667fda9" providerId="LiveId" clId="{71D62E54-0CF5-49E6-A9E9-801E34AABAE4}" dt="2020-10-24T02:14:46.907" v="4274" actId="27636"/>
        <pc:sldMkLst>
          <pc:docMk/>
          <pc:sldMk cId="1257218303" sldId="300"/>
        </pc:sldMkLst>
        <pc:spChg chg="mod">
          <ac:chgData name="Richard Gowen" userId="fa808f909667fda9" providerId="LiveId" clId="{71D62E54-0CF5-49E6-A9E9-801E34AABAE4}" dt="2020-10-24T02:14:39.478" v="4270"/>
          <ac:spMkLst>
            <pc:docMk/>
            <pc:sldMk cId="1257218303" sldId="300"/>
            <ac:spMk id="4" creationId="{0039C68C-E722-4279-99E6-3B31429ED155}"/>
          </ac:spMkLst>
        </pc:spChg>
        <pc:spChg chg="mod">
          <ac:chgData name="Richard Gowen" userId="fa808f909667fda9" providerId="LiveId" clId="{71D62E54-0CF5-49E6-A9E9-801E34AABAE4}" dt="2020-10-24T02:14:06.928" v="4269" actId="20577"/>
          <ac:spMkLst>
            <pc:docMk/>
            <pc:sldMk cId="1257218303" sldId="300"/>
            <ac:spMk id="5" creationId="{64DAAEBF-9A8A-4E3C-AD55-7E829B8E3DB4}"/>
          </ac:spMkLst>
        </pc:spChg>
        <pc:spChg chg="mod">
          <ac:chgData name="Richard Gowen" userId="fa808f909667fda9" providerId="LiveId" clId="{71D62E54-0CF5-49E6-A9E9-801E34AABAE4}" dt="2020-10-24T02:14:46.907" v="4274" actId="27636"/>
          <ac:spMkLst>
            <pc:docMk/>
            <pc:sldMk cId="1257218303" sldId="300"/>
            <ac:spMk id="6" creationId="{1EF23B39-4151-4CE4-9441-247B3CC77E0F}"/>
          </ac:spMkLst>
        </pc:spChg>
        <pc:picChg chg="mod modCrop">
          <ac:chgData name="Richard Gowen" userId="fa808f909667fda9" providerId="LiveId" clId="{71D62E54-0CF5-49E6-A9E9-801E34AABAE4}" dt="2020-10-24T01:59:57.201" v="3708" actId="1076"/>
          <ac:picMkLst>
            <pc:docMk/>
            <pc:sldMk cId="1257218303" sldId="300"/>
            <ac:picMk id="9" creationId="{12CFBC6F-6F7E-47F2-B50C-06CF55B52D29}"/>
          </ac:picMkLst>
        </pc:picChg>
      </pc:sldChg>
      <pc:sldChg chg="modSp mod">
        <pc:chgData name="Richard Gowen" userId="fa808f909667fda9" providerId="LiveId" clId="{71D62E54-0CF5-49E6-A9E9-801E34AABAE4}" dt="2020-10-24T03:12:05.639" v="4983"/>
        <pc:sldMkLst>
          <pc:docMk/>
          <pc:sldMk cId="3206751371" sldId="305"/>
        </pc:sldMkLst>
        <pc:spChg chg="mod">
          <ac:chgData name="Richard Gowen" userId="fa808f909667fda9" providerId="LiveId" clId="{71D62E54-0CF5-49E6-A9E9-801E34AABAE4}" dt="2020-10-24T03:12:05.639" v="4983"/>
          <ac:spMkLst>
            <pc:docMk/>
            <pc:sldMk cId="3206751371" sldId="305"/>
            <ac:spMk id="6" creationId="{9F3E73B3-929B-4629-9E88-32557BF9D7D1}"/>
          </ac:spMkLst>
        </pc:spChg>
      </pc:sldChg>
      <pc:sldChg chg="addSp delSp modSp mod">
        <pc:chgData name="Richard Gowen" userId="fa808f909667fda9" providerId="LiveId" clId="{71D62E54-0CF5-49E6-A9E9-801E34AABAE4}" dt="2020-10-23T02:30:56.415" v="3005" actId="1076"/>
        <pc:sldMkLst>
          <pc:docMk/>
          <pc:sldMk cId="1249703578" sldId="308"/>
        </pc:sldMkLst>
        <pc:spChg chg="mod">
          <ac:chgData name="Richard Gowen" userId="fa808f909667fda9" providerId="LiveId" clId="{71D62E54-0CF5-49E6-A9E9-801E34AABAE4}" dt="2020-10-23T01:32:35.821" v="687" actId="20577"/>
          <ac:spMkLst>
            <pc:docMk/>
            <pc:sldMk cId="1249703578" sldId="308"/>
            <ac:spMk id="2" creationId="{00000000-0000-0000-0000-000000000000}"/>
          </ac:spMkLst>
        </pc:spChg>
        <pc:spChg chg="mod">
          <ac:chgData name="Richard Gowen" userId="fa808f909667fda9" providerId="LiveId" clId="{71D62E54-0CF5-49E6-A9E9-801E34AABAE4}" dt="2020-10-23T02:29:47.231" v="2997" actId="20577"/>
          <ac:spMkLst>
            <pc:docMk/>
            <pc:sldMk cId="1249703578" sldId="308"/>
            <ac:spMk id="3" creationId="{00000000-0000-0000-0000-000000000000}"/>
          </ac:spMkLst>
        </pc:spChg>
        <pc:spChg chg="del">
          <ac:chgData name="Richard Gowen" userId="fa808f909667fda9" providerId="LiveId" clId="{71D62E54-0CF5-49E6-A9E9-801E34AABAE4}" dt="2020-10-23T01:34:20.760" v="688" actId="478"/>
          <ac:spMkLst>
            <pc:docMk/>
            <pc:sldMk cId="1249703578" sldId="308"/>
            <ac:spMk id="4" creationId="{ADA7897D-CD92-4001-9DF6-1F2B68473DC2}"/>
          </ac:spMkLst>
        </pc:spChg>
        <pc:picChg chg="add mod">
          <ac:chgData name="Richard Gowen" userId="fa808f909667fda9" providerId="LiveId" clId="{71D62E54-0CF5-49E6-A9E9-801E34AABAE4}" dt="2020-10-23T02:30:56.415" v="3005" actId="1076"/>
          <ac:picMkLst>
            <pc:docMk/>
            <pc:sldMk cId="1249703578" sldId="308"/>
            <ac:picMk id="5" creationId="{6DA6EA54-F0BE-4445-90E2-9DC72100DE73}"/>
          </ac:picMkLst>
        </pc:picChg>
        <pc:picChg chg="add del mod">
          <ac:chgData name="Richard Gowen" userId="fa808f909667fda9" providerId="LiveId" clId="{71D62E54-0CF5-49E6-A9E9-801E34AABAE4}" dt="2020-10-23T02:29:18.565" v="2992" actId="478"/>
          <ac:picMkLst>
            <pc:docMk/>
            <pc:sldMk cId="1249703578" sldId="308"/>
            <ac:picMk id="6" creationId="{2ACF1485-D383-4397-B730-BC4AA96E32B9}"/>
          </ac:picMkLst>
        </pc:picChg>
        <pc:picChg chg="add del mod">
          <ac:chgData name="Richard Gowen" userId="fa808f909667fda9" providerId="LiveId" clId="{71D62E54-0CF5-49E6-A9E9-801E34AABAE4}" dt="2020-10-23T02:28:32.712" v="2987" actId="478"/>
          <ac:picMkLst>
            <pc:docMk/>
            <pc:sldMk cId="1249703578" sldId="308"/>
            <ac:picMk id="7" creationId="{5CF3CF0A-DF6B-490A-B5D3-6697FB0CA639}"/>
          </ac:picMkLst>
        </pc:picChg>
        <pc:picChg chg="add mod modCrop">
          <ac:chgData name="Richard Gowen" userId="fa808f909667fda9" providerId="LiveId" clId="{71D62E54-0CF5-49E6-A9E9-801E34AABAE4}" dt="2020-10-23T02:30:52.307" v="3004" actId="14100"/>
          <ac:picMkLst>
            <pc:docMk/>
            <pc:sldMk cId="1249703578" sldId="308"/>
            <ac:picMk id="9" creationId="{1349870C-490C-4DC8-95B3-B45C39E40C45}"/>
          </ac:picMkLst>
        </pc:picChg>
      </pc:sldChg>
      <pc:sldChg chg="modSp mod">
        <pc:chgData name="Richard Gowen" userId="fa808f909667fda9" providerId="LiveId" clId="{71D62E54-0CF5-49E6-A9E9-801E34AABAE4}" dt="2020-10-24T03:16:04.598" v="5075" actId="20577"/>
        <pc:sldMkLst>
          <pc:docMk/>
          <pc:sldMk cId="2398284023" sldId="317"/>
        </pc:sldMkLst>
        <pc:spChg chg="mod">
          <ac:chgData name="Richard Gowen" userId="fa808f909667fda9" providerId="LiveId" clId="{71D62E54-0CF5-49E6-A9E9-801E34AABAE4}" dt="2020-10-24T03:16:04.598" v="5075" actId="20577"/>
          <ac:spMkLst>
            <pc:docMk/>
            <pc:sldMk cId="2398284023" sldId="317"/>
            <ac:spMk id="2" creationId="{00000000-0000-0000-0000-000000000000}"/>
          </ac:spMkLst>
        </pc:spChg>
        <pc:spChg chg="mod">
          <ac:chgData name="Richard Gowen" userId="fa808f909667fda9" providerId="LiveId" clId="{71D62E54-0CF5-49E6-A9E9-801E34AABAE4}" dt="2020-10-24T03:14:01.645" v="5014" actId="403"/>
          <ac:spMkLst>
            <pc:docMk/>
            <pc:sldMk cId="2398284023" sldId="317"/>
            <ac:spMk id="3" creationId="{00000000-0000-0000-0000-000000000000}"/>
          </ac:spMkLst>
        </pc:spChg>
        <pc:spChg chg="mod">
          <ac:chgData name="Richard Gowen" userId="fa808f909667fda9" providerId="LiveId" clId="{71D62E54-0CF5-49E6-A9E9-801E34AABAE4}" dt="2020-10-24T03:15:21.245" v="5055" actId="27636"/>
          <ac:spMkLst>
            <pc:docMk/>
            <pc:sldMk cId="2398284023" sldId="317"/>
            <ac:spMk id="4" creationId="{C02F97A5-5AF3-4F72-932F-3C5E1840BD92}"/>
          </ac:spMkLst>
        </pc:spChg>
        <pc:spChg chg="mod">
          <ac:chgData name="Richard Gowen" userId="fa808f909667fda9" providerId="LiveId" clId="{71D62E54-0CF5-49E6-A9E9-801E34AABAE4}" dt="2020-10-24T03:16:01.144" v="5074" actId="27636"/>
          <ac:spMkLst>
            <pc:docMk/>
            <pc:sldMk cId="2398284023" sldId="317"/>
            <ac:spMk id="5" creationId="{98EFBE5D-2F54-4C70-886B-281DE996D529}"/>
          </ac:spMkLst>
        </pc:spChg>
      </pc:sldChg>
      <pc:sldChg chg="del">
        <pc:chgData name="Richard Gowen" userId="fa808f909667fda9" providerId="LiveId" clId="{71D62E54-0CF5-49E6-A9E9-801E34AABAE4}" dt="2020-10-24T02:15:15.591" v="4275" actId="2696"/>
        <pc:sldMkLst>
          <pc:docMk/>
          <pc:sldMk cId="2360080424" sldId="324"/>
        </pc:sldMkLst>
      </pc:sldChg>
      <pc:sldChg chg="del">
        <pc:chgData name="Richard Gowen" userId="fa808f909667fda9" providerId="LiveId" clId="{71D62E54-0CF5-49E6-A9E9-801E34AABAE4}" dt="2020-10-24T02:15:21.907" v="4276" actId="2696"/>
        <pc:sldMkLst>
          <pc:docMk/>
          <pc:sldMk cId="792581372" sldId="325"/>
        </pc:sldMkLst>
      </pc:sldChg>
      <pc:sldChg chg="modSp mod">
        <pc:chgData name="Richard Gowen" userId="fa808f909667fda9" providerId="LiveId" clId="{71D62E54-0CF5-49E6-A9E9-801E34AABAE4}" dt="2020-10-23T02:43:40.501" v="3588" actId="404"/>
        <pc:sldMkLst>
          <pc:docMk/>
          <pc:sldMk cId="1710934107" sldId="326"/>
        </pc:sldMkLst>
        <pc:spChg chg="mod">
          <ac:chgData name="Richard Gowen" userId="fa808f909667fda9" providerId="LiveId" clId="{71D62E54-0CF5-49E6-A9E9-801E34AABAE4}" dt="2020-10-23T02:33:59.800" v="3014" actId="20577"/>
          <ac:spMkLst>
            <pc:docMk/>
            <pc:sldMk cId="1710934107" sldId="326"/>
            <ac:spMk id="2" creationId="{00000000-0000-0000-0000-000000000000}"/>
          </ac:spMkLst>
        </pc:spChg>
        <pc:spChg chg="mod">
          <ac:chgData name="Richard Gowen" userId="fa808f909667fda9" providerId="LiveId" clId="{71D62E54-0CF5-49E6-A9E9-801E34AABAE4}" dt="2020-10-23T02:43:40.501" v="3588" actId="404"/>
          <ac:spMkLst>
            <pc:docMk/>
            <pc:sldMk cId="1710934107" sldId="326"/>
            <ac:spMk id="3" creationId="{00000000-0000-0000-0000-000000000000}"/>
          </ac:spMkLst>
        </pc:spChg>
      </pc:sldChg>
      <pc:sldChg chg="del">
        <pc:chgData name="Richard Gowen" userId="fa808f909667fda9" providerId="LiveId" clId="{71D62E54-0CF5-49E6-A9E9-801E34AABAE4}" dt="2020-10-24T02:15:25.711" v="4277" actId="2696"/>
        <pc:sldMkLst>
          <pc:docMk/>
          <pc:sldMk cId="1572944952" sldId="327"/>
        </pc:sldMkLst>
      </pc:sldChg>
      <pc:sldChg chg="modSp mod">
        <pc:chgData name="Richard Gowen" userId="fa808f909667fda9" providerId="LiveId" clId="{71D62E54-0CF5-49E6-A9E9-801E34AABAE4}" dt="2020-10-24T03:15:35.644" v="5063" actId="27636"/>
        <pc:sldMkLst>
          <pc:docMk/>
          <pc:sldMk cId="1092123375" sldId="328"/>
        </pc:sldMkLst>
        <pc:spChg chg="mod">
          <ac:chgData name="Richard Gowen" userId="fa808f909667fda9" providerId="LiveId" clId="{71D62E54-0CF5-49E6-A9E9-801E34AABAE4}" dt="2020-10-24T03:14:53.958" v="5051" actId="20577"/>
          <ac:spMkLst>
            <pc:docMk/>
            <pc:sldMk cId="1092123375" sldId="328"/>
            <ac:spMk id="4" creationId="{0039C68C-E722-4279-99E6-3B31429ED155}"/>
          </ac:spMkLst>
        </pc:spChg>
        <pc:spChg chg="mod">
          <ac:chgData name="Richard Gowen" userId="fa808f909667fda9" providerId="LiveId" clId="{71D62E54-0CF5-49E6-A9E9-801E34AABAE4}" dt="2020-10-24T03:15:35.644" v="5063" actId="27636"/>
          <ac:spMkLst>
            <pc:docMk/>
            <pc:sldMk cId="1092123375" sldId="328"/>
            <ac:spMk id="20" creationId="{1A0D982D-AEE2-4881-A39D-4681D7F027AC}"/>
          </ac:spMkLst>
        </pc:spChg>
        <pc:picChg chg="mod">
          <ac:chgData name="Richard Gowen" userId="fa808f909667fda9" providerId="LiveId" clId="{71D62E54-0CF5-49E6-A9E9-801E34AABAE4}" dt="2020-10-24T03:09:17.676" v="4980" actId="14100"/>
          <ac:picMkLst>
            <pc:docMk/>
            <pc:sldMk cId="1092123375" sldId="328"/>
            <ac:picMk id="3" creationId="{3E5AAB77-A48C-4899-8763-2C75708711DA}"/>
          </ac:picMkLst>
        </pc:picChg>
      </pc:sldChg>
      <pc:sldChg chg="delSp modSp mod">
        <pc:chgData name="Richard Gowen" userId="fa808f909667fda9" providerId="LiveId" clId="{71D62E54-0CF5-49E6-A9E9-801E34AABAE4}" dt="2020-10-24T03:15:52.674" v="5070" actId="478"/>
        <pc:sldMkLst>
          <pc:docMk/>
          <pc:sldMk cId="1650421724" sldId="329"/>
        </pc:sldMkLst>
        <pc:spChg chg="mod">
          <ac:chgData name="Richard Gowen" userId="fa808f909667fda9" providerId="LiveId" clId="{71D62E54-0CF5-49E6-A9E9-801E34AABAE4}" dt="2020-10-24T03:15:14.204" v="5053" actId="27636"/>
          <ac:spMkLst>
            <pc:docMk/>
            <pc:sldMk cId="1650421724" sldId="329"/>
            <ac:spMk id="4" creationId="{0039C68C-E722-4279-99E6-3B31429ED155}"/>
          </ac:spMkLst>
        </pc:spChg>
        <pc:spChg chg="mod">
          <ac:chgData name="Richard Gowen" userId="fa808f909667fda9" providerId="LiveId" clId="{71D62E54-0CF5-49E6-A9E9-801E34AABAE4}" dt="2020-10-24T03:15:44.738" v="5067" actId="27636"/>
          <ac:spMkLst>
            <pc:docMk/>
            <pc:sldMk cId="1650421724" sldId="329"/>
            <ac:spMk id="20" creationId="{1A0D982D-AEE2-4881-A39D-4681D7F027AC}"/>
          </ac:spMkLst>
        </pc:spChg>
        <pc:picChg chg="del">
          <ac:chgData name="Richard Gowen" userId="fa808f909667fda9" providerId="LiveId" clId="{71D62E54-0CF5-49E6-A9E9-801E34AABAE4}" dt="2020-10-24T03:15:52.674" v="5070" actId="478"/>
          <ac:picMkLst>
            <pc:docMk/>
            <pc:sldMk cId="1650421724" sldId="329"/>
            <ac:picMk id="3" creationId="{1BAE4EDA-D398-4916-BA7C-306648A1B9D5}"/>
          </ac:picMkLst>
        </pc:picChg>
        <pc:picChg chg="del">
          <ac:chgData name="Richard Gowen" userId="fa808f909667fda9" providerId="LiveId" clId="{71D62E54-0CF5-49E6-A9E9-801E34AABAE4}" dt="2020-10-24T03:15:51.023" v="5068" actId="478"/>
          <ac:picMkLst>
            <pc:docMk/>
            <pc:sldMk cId="1650421724" sldId="329"/>
            <ac:picMk id="8" creationId="{37A1EE37-FA35-43EC-B267-D85BA6DCD4ED}"/>
          </ac:picMkLst>
        </pc:picChg>
        <pc:picChg chg="del">
          <ac:chgData name="Richard Gowen" userId="fa808f909667fda9" providerId="LiveId" clId="{71D62E54-0CF5-49E6-A9E9-801E34AABAE4}" dt="2020-10-24T03:15:51.910" v="5069" actId="478"/>
          <ac:picMkLst>
            <pc:docMk/>
            <pc:sldMk cId="1650421724" sldId="329"/>
            <ac:picMk id="12" creationId="{EC1DBB18-7478-4044-8BA3-6EF5D6230CE7}"/>
          </ac:picMkLst>
        </pc:picChg>
      </pc:sldChg>
      <pc:sldChg chg="modSp mod">
        <pc:chgData name="Richard Gowen" userId="fa808f909667fda9" providerId="LiveId" clId="{71D62E54-0CF5-49E6-A9E9-801E34AABAE4}" dt="2020-10-24T03:16:38.955" v="5081" actId="27636"/>
        <pc:sldMkLst>
          <pc:docMk/>
          <pc:sldMk cId="3194460477" sldId="330"/>
        </pc:sldMkLst>
        <pc:spChg chg="mod">
          <ac:chgData name="Richard Gowen" userId="fa808f909667fda9" providerId="LiveId" clId="{71D62E54-0CF5-49E6-A9E9-801E34AABAE4}" dt="2020-10-24T03:16:34.408" v="5077" actId="27636"/>
          <ac:spMkLst>
            <pc:docMk/>
            <pc:sldMk cId="3194460477" sldId="330"/>
            <ac:spMk id="4" creationId="{0039C68C-E722-4279-99E6-3B31429ED155}"/>
          </ac:spMkLst>
        </pc:spChg>
        <pc:spChg chg="mod">
          <ac:chgData name="Richard Gowen" userId="fa808f909667fda9" providerId="LiveId" clId="{71D62E54-0CF5-49E6-A9E9-801E34AABAE4}" dt="2020-10-24T03:16:38.955" v="5081" actId="27636"/>
          <ac:spMkLst>
            <pc:docMk/>
            <pc:sldMk cId="3194460477" sldId="330"/>
            <ac:spMk id="6" creationId="{1EF23B39-4151-4CE4-9441-247B3CC77E0F}"/>
          </ac:spMkLst>
        </pc:spChg>
      </pc:sldChg>
      <pc:sldChg chg="modSp mod">
        <pc:chgData name="Richard Gowen" userId="fa808f909667fda9" providerId="LiveId" clId="{71D62E54-0CF5-49E6-A9E9-801E34AABAE4}" dt="2020-10-24T03:16:50.882" v="5087" actId="27636"/>
        <pc:sldMkLst>
          <pc:docMk/>
          <pc:sldMk cId="2744636397" sldId="331"/>
        </pc:sldMkLst>
        <pc:spChg chg="mod">
          <ac:chgData name="Richard Gowen" userId="fa808f909667fda9" providerId="LiveId" clId="{71D62E54-0CF5-49E6-A9E9-801E34AABAE4}" dt="2020-10-24T03:16:47.223" v="5083" actId="27636"/>
          <ac:spMkLst>
            <pc:docMk/>
            <pc:sldMk cId="2744636397" sldId="331"/>
            <ac:spMk id="4" creationId="{0039C68C-E722-4279-99E6-3B31429ED155}"/>
          </ac:spMkLst>
        </pc:spChg>
        <pc:spChg chg="mod">
          <ac:chgData name="Richard Gowen" userId="fa808f909667fda9" providerId="LiveId" clId="{71D62E54-0CF5-49E6-A9E9-801E34AABAE4}" dt="2020-10-24T03:16:50.882" v="5087" actId="27636"/>
          <ac:spMkLst>
            <pc:docMk/>
            <pc:sldMk cId="2744636397" sldId="331"/>
            <ac:spMk id="6" creationId="{1EF23B39-4151-4CE4-9441-247B3CC77E0F}"/>
          </ac:spMkLst>
        </pc:spChg>
      </pc:sldChg>
      <pc:sldChg chg="del">
        <pc:chgData name="Richard Gowen" userId="fa808f909667fda9" providerId="LiveId" clId="{71D62E54-0CF5-49E6-A9E9-801E34AABAE4}" dt="2020-10-24T03:11:40.991" v="4981" actId="2696"/>
        <pc:sldMkLst>
          <pc:docMk/>
          <pc:sldMk cId="2122637292" sldId="332"/>
        </pc:sldMkLst>
      </pc:sldChg>
      <pc:sldChg chg="del">
        <pc:chgData name="Richard Gowen" userId="fa808f909667fda9" providerId="LiveId" clId="{71D62E54-0CF5-49E6-A9E9-801E34AABAE4}" dt="2020-10-24T03:11:45.472" v="4982" actId="2696"/>
        <pc:sldMkLst>
          <pc:docMk/>
          <pc:sldMk cId="1226983965" sldId="333"/>
        </pc:sldMkLst>
      </pc:sldChg>
      <pc:sldChg chg="addSp delSp modSp add mod">
        <pc:chgData name="Richard Gowen" userId="fa808f909667fda9" providerId="LiveId" clId="{71D62E54-0CF5-49E6-A9E9-801E34AABAE4}" dt="2020-10-23T02:26:43.337" v="2986" actId="1035"/>
        <pc:sldMkLst>
          <pc:docMk/>
          <pc:sldMk cId="283420154" sldId="335"/>
        </pc:sldMkLst>
        <pc:spChg chg="mod">
          <ac:chgData name="Richard Gowen" userId="fa808f909667fda9" providerId="LiveId" clId="{71D62E54-0CF5-49E6-A9E9-801E34AABAE4}" dt="2020-10-23T01:58:33.904" v="1646" actId="20577"/>
          <ac:spMkLst>
            <pc:docMk/>
            <pc:sldMk cId="283420154" sldId="335"/>
            <ac:spMk id="2" creationId="{00000000-0000-0000-0000-000000000000}"/>
          </ac:spMkLst>
        </pc:spChg>
        <pc:spChg chg="mod">
          <ac:chgData name="Richard Gowen" userId="fa808f909667fda9" providerId="LiveId" clId="{71D62E54-0CF5-49E6-A9E9-801E34AABAE4}" dt="2020-10-23T02:26:31.667" v="2979" actId="27636"/>
          <ac:spMkLst>
            <pc:docMk/>
            <pc:sldMk cId="283420154" sldId="335"/>
            <ac:spMk id="3" creationId="{00000000-0000-0000-0000-000000000000}"/>
          </ac:spMkLst>
        </pc:spChg>
        <pc:picChg chg="add mod">
          <ac:chgData name="Richard Gowen" userId="fa808f909667fda9" providerId="LiveId" clId="{71D62E54-0CF5-49E6-A9E9-801E34AABAE4}" dt="2020-10-23T02:26:43.337" v="2986" actId="1035"/>
          <ac:picMkLst>
            <pc:docMk/>
            <pc:sldMk cId="283420154" sldId="335"/>
            <ac:picMk id="4" creationId="{9FEB2059-BB6D-409B-B7E7-8628F1BD7BBF}"/>
          </ac:picMkLst>
        </pc:picChg>
        <pc:picChg chg="del">
          <ac:chgData name="Richard Gowen" userId="fa808f909667fda9" providerId="LiveId" clId="{71D62E54-0CF5-49E6-A9E9-801E34AABAE4}" dt="2020-10-23T01:55:31.296" v="1608" actId="478"/>
          <ac:picMkLst>
            <pc:docMk/>
            <pc:sldMk cId="283420154" sldId="335"/>
            <ac:picMk id="5" creationId="{6DA6EA54-F0BE-4445-90E2-9DC72100DE73}"/>
          </ac:picMkLst>
        </pc:picChg>
        <pc:picChg chg="del">
          <ac:chgData name="Richard Gowen" userId="fa808f909667fda9" providerId="LiveId" clId="{71D62E54-0CF5-49E6-A9E9-801E34AABAE4}" dt="2020-10-23T01:55:32.123" v="1609" actId="478"/>
          <ac:picMkLst>
            <pc:docMk/>
            <pc:sldMk cId="283420154" sldId="335"/>
            <ac:picMk id="6" creationId="{2ACF1485-D383-4397-B730-BC4AA96E32B9}"/>
          </ac:picMkLst>
        </pc:picChg>
        <pc:picChg chg="del">
          <ac:chgData name="Richard Gowen" userId="fa808f909667fda9" providerId="LiveId" clId="{71D62E54-0CF5-49E6-A9E9-801E34AABAE4}" dt="2020-10-23T01:55:32.686" v="1610" actId="478"/>
          <ac:picMkLst>
            <pc:docMk/>
            <pc:sldMk cId="283420154" sldId="335"/>
            <ac:picMk id="7" creationId="{5CF3CF0A-DF6B-490A-B5D3-6697FB0CA639}"/>
          </ac:picMkLst>
        </pc:picChg>
      </pc:sldChg>
      <pc:sldChg chg="modSp add mod">
        <pc:chgData name="Richard Gowen" userId="fa808f909667fda9" providerId="LiveId" clId="{71D62E54-0CF5-49E6-A9E9-801E34AABAE4}" dt="2020-10-23T02:44:27.341" v="3614" actId="20577"/>
        <pc:sldMkLst>
          <pc:docMk/>
          <pc:sldMk cId="2472299559" sldId="336"/>
        </pc:sldMkLst>
        <pc:spChg chg="mod">
          <ac:chgData name="Richard Gowen" userId="fa808f909667fda9" providerId="LiveId" clId="{71D62E54-0CF5-49E6-A9E9-801E34AABAE4}" dt="2020-10-23T02:44:18.626" v="3598" actId="20577"/>
          <ac:spMkLst>
            <pc:docMk/>
            <pc:sldMk cId="2472299559" sldId="336"/>
            <ac:spMk id="2" creationId="{00000000-0000-0000-0000-000000000000}"/>
          </ac:spMkLst>
        </pc:spChg>
        <pc:spChg chg="mod">
          <ac:chgData name="Richard Gowen" userId="fa808f909667fda9" providerId="LiveId" clId="{71D62E54-0CF5-49E6-A9E9-801E34AABAE4}" dt="2020-10-23T02:44:27.341" v="3614" actId="20577"/>
          <ac:spMkLst>
            <pc:docMk/>
            <pc:sldMk cId="2472299559" sldId="336"/>
            <ac:spMk id="3" creationId="{00000000-0000-0000-0000-000000000000}"/>
          </ac:spMkLst>
        </pc:spChg>
      </pc:sldChg>
      <pc:sldChg chg="modSp add mod">
        <pc:chgData name="Richard Gowen" userId="fa808f909667fda9" providerId="LiveId" clId="{71D62E54-0CF5-49E6-A9E9-801E34AABAE4}" dt="2020-10-24T02:29:18.107" v="4390" actId="1035"/>
        <pc:sldMkLst>
          <pc:docMk/>
          <pc:sldMk cId="3617688043" sldId="340"/>
        </pc:sldMkLst>
        <pc:spChg chg="mod">
          <ac:chgData name="Richard Gowen" userId="fa808f909667fda9" providerId="LiveId" clId="{71D62E54-0CF5-49E6-A9E9-801E34AABAE4}" dt="2020-10-24T02:28:16.705" v="4387" actId="20577"/>
          <ac:spMkLst>
            <pc:docMk/>
            <pc:sldMk cId="3617688043" sldId="340"/>
            <ac:spMk id="5" creationId="{64DAAEBF-9A8A-4E3C-AD55-7E829B8E3DB4}"/>
          </ac:spMkLst>
        </pc:spChg>
        <pc:picChg chg="mod modCrop">
          <ac:chgData name="Richard Gowen" userId="fa808f909667fda9" providerId="LiveId" clId="{71D62E54-0CF5-49E6-A9E9-801E34AABAE4}" dt="2020-10-24T02:29:18.107" v="4390" actId="1035"/>
          <ac:picMkLst>
            <pc:docMk/>
            <pc:sldMk cId="3617688043" sldId="340"/>
            <ac:picMk id="9" creationId="{12CFBC6F-6F7E-47F2-B50C-06CF55B52D29}"/>
          </ac:picMkLst>
        </pc:picChg>
      </pc:sldChg>
      <pc:sldChg chg="modSp add mod">
        <pc:chgData name="Richard Gowen" userId="fa808f909667fda9" providerId="LiveId" clId="{71D62E54-0CF5-49E6-A9E9-801E34AABAE4}" dt="2020-10-24T02:41:41.988" v="4965" actId="27636"/>
        <pc:sldMkLst>
          <pc:docMk/>
          <pc:sldMk cId="2286388741" sldId="341"/>
        </pc:sldMkLst>
        <pc:spChg chg="mod">
          <ac:chgData name="Richard Gowen" userId="fa808f909667fda9" providerId="LiveId" clId="{71D62E54-0CF5-49E6-A9E9-801E34AABAE4}" dt="2020-10-24T02:41:41.988" v="4965" actId="27636"/>
          <ac:spMkLst>
            <pc:docMk/>
            <pc:sldMk cId="2286388741" sldId="341"/>
            <ac:spMk id="5" creationId="{64DAAEBF-9A8A-4E3C-AD55-7E829B8E3DB4}"/>
          </ac:spMkLst>
        </pc:spChg>
        <pc:picChg chg="mod">
          <ac:chgData name="Richard Gowen" userId="fa808f909667fda9" providerId="LiveId" clId="{71D62E54-0CF5-49E6-A9E9-801E34AABAE4}" dt="2020-10-24T02:34:21.200" v="4519" actId="14826"/>
          <ac:picMkLst>
            <pc:docMk/>
            <pc:sldMk cId="2286388741" sldId="341"/>
            <ac:picMk id="9" creationId="{12CFBC6F-6F7E-47F2-B50C-06CF55B52D29}"/>
          </ac:picMkLst>
        </pc:picChg>
      </pc:sldChg>
    </pc:docChg>
  </pc:docChgLst>
  <pc:docChgLst>
    <pc:chgData name="Richard Gowen" userId="fa808f909667fda9" providerId="LiveId" clId="{B848C3E4-3CDB-4683-8723-0E4D057F5947}"/>
    <pc:docChg chg="undo custSel addSld delSld modSld sldOrd">
      <pc:chgData name="Richard Gowen" userId="fa808f909667fda9" providerId="LiveId" clId="{B848C3E4-3CDB-4683-8723-0E4D057F5947}" dt="2020-10-25T05:25:57.299" v="7637" actId="20577"/>
      <pc:docMkLst>
        <pc:docMk/>
      </pc:docMkLst>
      <pc:sldChg chg="modSp mod">
        <pc:chgData name="Richard Gowen" userId="fa808f909667fda9" providerId="LiveId" clId="{B848C3E4-3CDB-4683-8723-0E4D057F5947}" dt="2020-10-25T03:06:26.650" v="5920" actId="27107"/>
        <pc:sldMkLst>
          <pc:docMk/>
          <pc:sldMk cId="1713369490" sldId="257"/>
        </pc:sldMkLst>
        <pc:spChg chg="mod">
          <ac:chgData name="Richard Gowen" userId="fa808f909667fda9" providerId="LiveId" clId="{B848C3E4-3CDB-4683-8723-0E4D057F5947}" dt="2020-10-25T03:06:26.650" v="5920" actId="27107"/>
          <ac:spMkLst>
            <pc:docMk/>
            <pc:sldMk cId="1713369490" sldId="257"/>
            <ac:spMk id="3" creationId="{00000000-0000-0000-0000-000000000000}"/>
          </ac:spMkLst>
        </pc:spChg>
      </pc:sldChg>
      <pc:sldChg chg="del">
        <pc:chgData name="Richard Gowen" userId="fa808f909667fda9" providerId="LiveId" clId="{B848C3E4-3CDB-4683-8723-0E4D057F5947}" dt="2020-10-23T19:32:11.144" v="5899" actId="2696"/>
        <pc:sldMkLst>
          <pc:docMk/>
          <pc:sldMk cId="1319350802" sldId="263"/>
        </pc:sldMkLst>
      </pc:sldChg>
      <pc:sldChg chg="del">
        <pc:chgData name="Richard Gowen" userId="fa808f909667fda9" providerId="LiveId" clId="{B848C3E4-3CDB-4683-8723-0E4D057F5947}" dt="2020-10-23T18:51:33.884" v="4876" actId="2696"/>
        <pc:sldMkLst>
          <pc:docMk/>
          <pc:sldMk cId="1588382550" sldId="268"/>
        </pc:sldMkLst>
      </pc:sldChg>
      <pc:sldChg chg="modSp mod">
        <pc:chgData name="Richard Gowen" userId="fa808f909667fda9" providerId="LiveId" clId="{B848C3E4-3CDB-4683-8723-0E4D057F5947}" dt="2020-10-25T04:25:25.399" v="6226"/>
        <pc:sldMkLst>
          <pc:docMk/>
          <pc:sldMk cId="436777050" sldId="291"/>
        </pc:sldMkLst>
        <pc:spChg chg="mod">
          <ac:chgData name="Richard Gowen" userId="fa808f909667fda9" providerId="LiveId" clId="{B848C3E4-3CDB-4683-8723-0E4D057F5947}" dt="2020-10-23T18:52:11.455" v="4901" actId="20577"/>
          <ac:spMkLst>
            <pc:docMk/>
            <pc:sldMk cId="436777050" sldId="291"/>
            <ac:spMk id="2" creationId="{00000000-0000-0000-0000-000000000000}"/>
          </ac:spMkLst>
        </pc:spChg>
        <pc:spChg chg="mod">
          <ac:chgData name="Richard Gowen" userId="fa808f909667fda9" providerId="LiveId" clId="{B848C3E4-3CDB-4683-8723-0E4D057F5947}" dt="2020-10-25T04:25:25.399" v="6226"/>
          <ac:spMkLst>
            <pc:docMk/>
            <pc:sldMk cId="436777050" sldId="291"/>
            <ac:spMk id="6" creationId="{0DC7C591-9E4D-49BE-93B6-E002F9E0D121}"/>
          </ac:spMkLst>
        </pc:spChg>
      </pc:sldChg>
      <pc:sldChg chg="modSp mod">
        <pc:chgData name="Richard Gowen" userId="fa808f909667fda9" providerId="LiveId" clId="{B848C3E4-3CDB-4683-8723-0E4D057F5947}" dt="2020-10-25T04:09:26.856" v="5947" actId="1076"/>
        <pc:sldMkLst>
          <pc:docMk/>
          <pc:sldMk cId="3348280146" sldId="298"/>
        </pc:sldMkLst>
        <pc:spChg chg="mod">
          <ac:chgData name="Richard Gowen" userId="fa808f909667fda9" providerId="LiveId" clId="{B848C3E4-3CDB-4683-8723-0E4D057F5947}" dt="2020-10-23T18:57:52.741" v="5221" actId="20577"/>
          <ac:spMkLst>
            <pc:docMk/>
            <pc:sldMk cId="3348280146" sldId="298"/>
            <ac:spMk id="4" creationId="{0039C68C-E722-4279-99E6-3B31429ED155}"/>
          </ac:spMkLst>
        </pc:spChg>
        <pc:spChg chg="mod">
          <ac:chgData name="Richard Gowen" userId="fa808f909667fda9" providerId="LiveId" clId="{B848C3E4-3CDB-4683-8723-0E4D057F5947}" dt="2020-10-23T18:57:56.600" v="5225" actId="27636"/>
          <ac:spMkLst>
            <pc:docMk/>
            <pc:sldMk cId="3348280146" sldId="298"/>
            <ac:spMk id="20" creationId="{1A0D982D-AEE2-4881-A39D-4681D7F027AC}"/>
          </ac:spMkLst>
        </pc:spChg>
        <pc:picChg chg="mod modCrop">
          <ac:chgData name="Richard Gowen" userId="fa808f909667fda9" providerId="LiveId" clId="{B848C3E4-3CDB-4683-8723-0E4D057F5947}" dt="2020-10-25T04:09:26.856" v="5947" actId="1076"/>
          <ac:picMkLst>
            <pc:docMk/>
            <pc:sldMk cId="3348280146" sldId="298"/>
            <ac:picMk id="3" creationId="{3E5AAB77-A48C-4899-8763-2C75708711DA}"/>
          </ac:picMkLst>
        </pc:picChg>
      </pc:sldChg>
      <pc:sldChg chg="addSp delSp modSp mod">
        <pc:chgData name="Richard Gowen" userId="fa808f909667fda9" providerId="LiveId" clId="{B848C3E4-3CDB-4683-8723-0E4D057F5947}" dt="2020-10-23T19:32:59.472" v="5916" actId="1038"/>
        <pc:sldMkLst>
          <pc:docMk/>
          <pc:sldMk cId="1744664743" sldId="299"/>
        </pc:sldMkLst>
        <pc:spChg chg="mod">
          <ac:chgData name="Richard Gowen" userId="fa808f909667fda9" providerId="LiveId" clId="{B848C3E4-3CDB-4683-8723-0E4D057F5947}" dt="2020-10-23T19:25:49.390" v="5697"/>
          <ac:spMkLst>
            <pc:docMk/>
            <pc:sldMk cId="1744664743" sldId="299"/>
            <ac:spMk id="4" creationId="{0039C68C-E722-4279-99E6-3B31429ED155}"/>
          </ac:spMkLst>
        </pc:spChg>
        <pc:spChg chg="mod">
          <ac:chgData name="Richard Gowen" userId="fa808f909667fda9" providerId="LiveId" clId="{B848C3E4-3CDB-4683-8723-0E4D057F5947}" dt="2020-10-23T19:24:09.012" v="5677" actId="20577"/>
          <ac:spMkLst>
            <pc:docMk/>
            <pc:sldMk cId="1744664743" sldId="299"/>
            <ac:spMk id="5" creationId="{64DAAEBF-9A8A-4E3C-AD55-7E829B8E3DB4}"/>
          </ac:spMkLst>
        </pc:spChg>
        <pc:spChg chg="mod">
          <ac:chgData name="Richard Gowen" userId="fa808f909667fda9" providerId="LiveId" clId="{B848C3E4-3CDB-4683-8723-0E4D057F5947}" dt="2020-10-23T19:32:48.652" v="5900" actId="14100"/>
          <ac:spMkLst>
            <pc:docMk/>
            <pc:sldMk cId="1744664743" sldId="299"/>
            <ac:spMk id="6" creationId="{2D2C12DC-494E-40E1-A81F-5FA52E3CA52E}"/>
          </ac:spMkLst>
        </pc:spChg>
        <pc:spChg chg="mod">
          <ac:chgData name="Richard Gowen" userId="fa808f909667fda9" providerId="LiveId" clId="{B848C3E4-3CDB-4683-8723-0E4D057F5947}" dt="2020-10-23T19:18:38.725" v="5632" actId="6549"/>
          <ac:spMkLst>
            <pc:docMk/>
            <pc:sldMk cId="1744664743" sldId="299"/>
            <ac:spMk id="9" creationId="{EA80A8CA-3F88-4A57-8B27-A17C6C79D68D}"/>
          </ac:spMkLst>
        </pc:spChg>
        <pc:spChg chg="mod">
          <ac:chgData name="Richard Gowen" userId="fa808f909667fda9" providerId="LiveId" clId="{B848C3E4-3CDB-4683-8723-0E4D057F5947}" dt="2020-10-23T19:25:52.180" v="5701" actId="27636"/>
          <ac:spMkLst>
            <pc:docMk/>
            <pc:sldMk cId="1744664743" sldId="299"/>
            <ac:spMk id="20" creationId="{1A0D982D-AEE2-4881-A39D-4681D7F027AC}"/>
          </ac:spMkLst>
        </pc:spChg>
        <pc:picChg chg="del">
          <ac:chgData name="Richard Gowen" userId="fa808f909667fda9" providerId="LiveId" clId="{B848C3E4-3CDB-4683-8723-0E4D057F5947}" dt="2020-10-23T19:01:10.853" v="5249" actId="478"/>
          <ac:picMkLst>
            <pc:docMk/>
            <pc:sldMk cId="1744664743" sldId="299"/>
            <ac:picMk id="2" creationId="{4AD75C61-FFC7-4054-91AC-A9CF25BF415B}"/>
          </ac:picMkLst>
        </pc:picChg>
        <pc:picChg chg="del">
          <ac:chgData name="Richard Gowen" userId="fa808f909667fda9" providerId="LiveId" clId="{B848C3E4-3CDB-4683-8723-0E4D057F5947}" dt="2020-10-23T19:01:11.869" v="5250" actId="478"/>
          <ac:picMkLst>
            <pc:docMk/>
            <pc:sldMk cId="1744664743" sldId="299"/>
            <ac:picMk id="3" creationId="{EE85E771-A60E-42C8-8FFA-9E3689E29E7F}"/>
          </ac:picMkLst>
        </pc:picChg>
        <pc:picChg chg="add mod modCrop">
          <ac:chgData name="Richard Gowen" userId="fa808f909667fda9" providerId="LiveId" clId="{B848C3E4-3CDB-4683-8723-0E4D057F5947}" dt="2020-10-23T19:32:59.472" v="5916" actId="1038"/>
          <ac:picMkLst>
            <pc:docMk/>
            <pc:sldMk cId="1744664743" sldId="299"/>
            <ac:picMk id="8" creationId="{FEE44512-2499-42D4-948D-7C8386021094}"/>
          </ac:picMkLst>
        </pc:picChg>
        <pc:picChg chg="del">
          <ac:chgData name="Richard Gowen" userId="fa808f909667fda9" providerId="LiveId" clId="{B848C3E4-3CDB-4683-8723-0E4D057F5947}" dt="2020-10-23T19:01:03.333" v="5244" actId="478"/>
          <ac:picMkLst>
            <pc:docMk/>
            <pc:sldMk cId="1744664743" sldId="299"/>
            <ac:picMk id="11" creationId="{C6E4A193-171A-460A-9386-CCF9B71124A9}"/>
          </ac:picMkLst>
        </pc:picChg>
        <pc:picChg chg="add mod modCrop">
          <ac:chgData name="Richard Gowen" userId="fa808f909667fda9" providerId="LiveId" clId="{B848C3E4-3CDB-4683-8723-0E4D057F5947}" dt="2020-10-23T19:32:59.472" v="5916" actId="1038"/>
          <ac:picMkLst>
            <pc:docMk/>
            <pc:sldMk cId="1744664743" sldId="299"/>
            <ac:picMk id="12" creationId="{08184F27-899A-46DC-8695-F296AD27D693}"/>
          </ac:picMkLst>
        </pc:picChg>
        <pc:picChg chg="del">
          <ac:chgData name="Richard Gowen" userId="fa808f909667fda9" providerId="LiveId" clId="{B848C3E4-3CDB-4683-8723-0E4D057F5947}" dt="2020-10-23T19:01:06.345" v="5245" actId="478"/>
          <ac:picMkLst>
            <pc:docMk/>
            <pc:sldMk cId="1744664743" sldId="299"/>
            <ac:picMk id="14" creationId="{5C8CEBA6-01AD-4F2B-87B9-0404C4DB8D7B}"/>
          </ac:picMkLst>
        </pc:picChg>
        <pc:picChg chg="add mod modCrop">
          <ac:chgData name="Richard Gowen" userId="fa808f909667fda9" providerId="LiveId" clId="{B848C3E4-3CDB-4683-8723-0E4D057F5947}" dt="2020-10-23T19:32:59.472" v="5916" actId="1038"/>
          <ac:picMkLst>
            <pc:docMk/>
            <pc:sldMk cId="1744664743" sldId="299"/>
            <ac:picMk id="15" creationId="{07428584-DDE2-4BC5-8F06-825BE672DCEA}"/>
          </ac:picMkLst>
        </pc:picChg>
        <pc:picChg chg="del">
          <ac:chgData name="Richard Gowen" userId="fa808f909667fda9" providerId="LiveId" clId="{B848C3E4-3CDB-4683-8723-0E4D057F5947}" dt="2020-10-23T19:01:09.510" v="5247" actId="478"/>
          <ac:picMkLst>
            <pc:docMk/>
            <pc:sldMk cId="1744664743" sldId="299"/>
            <ac:picMk id="16" creationId="{239E9C5B-B2E8-4E89-9CA3-8B0B2F250306}"/>
          </ac:picMkLst>
        </pc:picChg>
        <pc:picChg chg="del">
          <ac:chgData name="Richard Gowen" userId="fa808f909667fda9" providerId="LiveId" clId="{B848C3E4-3CDB-4683-8723-0E4D057F5947}" dt="2020-10-23T19:01:08.432" v="5246" actId="478"/>
          <ac:picMkLst>
            <pc:docMk/>
            <pc:sldMk cId="1744664743" sldId="299"/>
            <ac:picMk id="18" creationId="{3C8392D7-1E76-4234-90C7-2A10AC5CA1D6}"/>
          </ac:picMkLst>
        </pc:picChg>
        <pc:picChg chg="add mod modCrop">
          <ac:chgData name="Richard Gowen" userId="fa808f909667fda9" providerId="LiveId" clId="{B848C3E4-3CDB-4683-8723-0E4D057F5947}" dt="2020-10-23T19:32:59.472" v="5916" actId="1038"/>
          <ac:picMkLst>
            <pc:docMk/>
            <pc:sldMk cId="1744664743" sldId="299"/>
            <ac:picMk id="19" creationId="{96B3280A-1CBA-4A21-8DE5-EEA8C67E364A}"/>
          </ac:picMkLst>
        </pc:picChg>
        <pc:picChg chg="del">
          <ac:chgData name="Richard Gowen" userId="fa808f909667fda9" providerId="LiveId" clId="{B848C3E4-3CDB-4683-8723-0E4D057F5947}" dt="2020-10-23T19:01:10.119" v="5248" actId="478"/>
          <ac:picMkLst>
            <pc:docMk/>
            <pc:sldMk cId="1744664743" sldId="299"/>
            <ac:picMk id="21" creationId="{5956FF39-8499-4BB9-A237-165B938F86DE}"/>
          </ac:picMkLst>
        </pc:picChg>
      </pc:sldChg>
      <pc:sldChg chg="modSp mod">
        <pc:chgData name="Richard Gowen" userId="fa808f909667fda9" providerId="LiveId" clId="{B848C3E4-3CDB-4683-8723-0E4D057F5947}" dt="2020-10-23T19:38:53.962" v="5919" actId="1076"/>
        <pc:sldMkLst>
          <pc:docMk/>
          <pc:sldMk cId="1257218303" sldId="300"/>
        </pc:sldMkLst>
        <pc:picChg chg="mod">
          <ac:chgData name="Richard Gowen" userId="fa808f909667fda9" providerId="LiveId" clId="{B848C3E4-3CDB-4683-8723-0E4D057F5947}" dt="2020-10-23T19:38:53.962" v="5919" actId="1076"/>
          <ac:picMkLst>
            <pc:docMk/>
            <pc:sldMk cId="1257218303" sldId="300"/>
            <ac:picMk id="9" creationId="{12CFBC6F-6F7E-47F2-B50C-06CF55B52D29}"/>
          </ac:picMkLst>
        </pc:picChg>
      </pc:sldChg>
      <pc:sldChg chg="modSp mod">
        <pc:chgData name="Richard Gowen" userId="fa808f909667fda9" providerId="LiveId" clId="{B848C3E4-3CDB-4683-8723-0E4D057F5947}" dt="2020-10-23T19:27:01.475" v="5705" actId="1076"/>
        <pc:sldMkLst>
          <pc:docMk/>
          <pc:sldMk cId="1249703578" sldId="308"/>
        </pc:sldMkLst>
        <pc:spChg chg="mod">
          <ac:chgData name="Richard Gowen" userId="fa808f909667fda9" providerId="LiveId" clId="{B848C3E4-3CDB-4683-8723-0E4D057F5947}" dt="2020-10-23T19:26:50.701" v="5702" actId="14100"/>
          <ac:spMkLst>
            <pc:docMk/>
            <pc:sldMk cId="1249703578" sldId="308"/>
            <ac:spMk id="2" creationId="{00000000-0000-0000-0000-000000000000}"/>
          </ac:spMkLst>
        </pc:spChg>
        <pc:spChg chg="mod">
          <ac:chgData name="Richard Gowen" userId="fa808f909667fda9" providerId="LiveId" clId="{B848C3E4-3CDB-4683-8723-0E4D057F5947}" dt="2020-10-23T19:26:53.883" v="5703" actId="14100"/>
          <ac:spMkLst>
            <pc:docMk/>
            <pc:sldMk cId="1249703578" sldId="308"/>
            <ac:spMk id="3" creationId="{00000000-0000-0000-0000-000000000000}"/>
          </ac:spMkLst>
        </pc:spChg>
        <pc:picChg chg="mod">
          <ac:chgData name="Richard Gowen" userId="fa808f909667fda9" providerId="LiveId" clId="{B848C3E4-3CDB-4683-8723-0E4D057F5947}" dt="2020-10-23T19:26:56.722" v="5704" actId="1076"/>
          <ac:picMkLst>
            <pc:docMk/>
            <pc:sldMk cId="1249703578" sldId="308"/>
            <ac:picMk id="5" creationId="{6DA6EA54-F0BE-4445-90E2-9DC72100DE73}"/>
          </ac:picMkLst>
        </pc:picChg>
        <pc:picChg chg="mod">
          <ac:chgData name="Richard Gowen" userId="fa808f909667fda9" providerId="LiveId" clId="{B848C3E4-3CDB-4683-8723-0E4D057F5947}" dt="2020-10-23T19:27:01.475" v="5705" actId="1076"/>
          <ac:picMkLst>
            <pc:docMk/>
            <pc:sldMk cId="1249703578" sldId="308"/>
            <ac:picMk id="9" creationId="{1349870C-490C-4DC8-95B3-B45C39E40C45}"/>
          </ac:picMkLst>
        </pc:picChg>
      </pc:sldChg>
      <pc:sldChg chg="del">
        <pc:chgData name="Richard Gowen" userId="fa808f909667fda9" providerId="LiveId" clId="{B848C3E4-3CDB-4683-8723-0E4D057F5947}" dt="2020-10-23T18:51:54.319" v="4890" actId="47"/>
        <pc:sldMkLst>
          <pc:docMk/>
          <pc:sldMk cId="631418471" sldId="309"/>
        </pc:sldMkLst>
      </pc:sldChg>
      <pc:sldChg chg="del">
        <pc:chgData name="Richard Gowen" userId="fa808f909667fda9" providerId="LiveId" clId="{B848C3E4-3CDB-4683-8723-0E4D057F5947}" dt="2020-10-23T18:51:42.158" v="4879" actId="47"/>
        <pc:sldMkLst>
          <pc:docMk/>
          <pc:sldMk cId="3892081732" sldId="310"/>
        </pc:sldMkLst>
      </pc:sldChg>
      <pc:sldChg chg="del">
        <pc:chgData name="Richard Gowen" userId="fa808f909667fda9" providerId="LiveId" clId="{B848C3E4-3CDB-4683-8723-0E4D057F5947}" dt="2020-10-23T18:51:45.813" v="4881" actId="47"/>
        <pc:sldMkLst>
          <pc:docMk/>
          <pc:sldMk cId="344849728" sldId="311"/>
        </pc:sldMkLst>
      </pc:sldChg>
      <pc:sldChg chg="del">
        <pc:chgData name="Richard Gowen" userId="fa808f909667fda9" providerId="LiveId" clId="{B848C3E4-3CDB-4683-8723-0E4D057F5947}" dt="2020-10-23T18:51:47.176" v="4882" actId="47"/>
        <pc:sldMkLst>
          <pc:docMk/>
          <pc:sldMk cId="3694543565" sldId="312"/>
        </pc:sldMkLst>
      </pc:sldChg>
      <pc:sldChg chg="del">
        <pc:chgData name="Richard Gowen" userId="fa808f909667fda9" providerId="LiveId" clId="{B848C3E4-3CDB-4683-8723-0E4D057F5947}" dt="2020-10-23T18:51:47.738" v="4883" actId="47"/>
        <pc:sldMkLst>
          <pc:docMk/>
          <pc:sldMk cId="2095368851" sldId="313"/>
        </pc:sldMkLst>
      </pc:sldChg>
      <pc:sldChg chg="del">
        <pc:chgData name="Richard Gowen" userId="fa808f909667fda9" providerId="LiveId" clId="{B848C3E4-3CDB-4683-8723-0E4D057F5947}" dt="2020-10-23T18:51:48.342" v="4884" actId="47"/>
        <pc:sldMkLst>
          <pc:docMk/>
          <pc:sldMk cId="1075177098" sldId="314"/>
        </pc:sldMkLst>
      </pc:sldChg>
      <pc:sldChg chg="del">
        <pc:chgData name="Richard Gowen" userId="fa808f909667fda9" providerId="LiveId" clId="{B848C3E4-3CDB-4683-8723-0E4D057F5947}" dt="2020-10-23T18:51:49.138" v="4885" actId="47"/>
        <pc:sldMkLst>
          <pc:docMk/>
          <pc:sldMk cId="3049529388" sldId="315"/>
        </pc:sldMkLst>
      </pc:sldChg>
      <pc:sldChg chg="del">
        <pc:chgData name="Richard Gowen" userId="fa808f909667fda9" providerId="LiveId" clId="{B848C3E4-3CDB-4683-8723-0E4D057F5947}" dt="2020-10-23T18:51:49.919" v="4886" actId="47"/>
        <pc:sldMkLst>
          <pc:docMk/>
          <pc:sldMk cId="4102437217" sldId="316"/>
        </pc:sldMkLst>
      </pc:sldChg>
      <pc:sldChg chg="del">
        <pc:chgData name="Richard Gowen" userId="fa808f909667fda9" providerId="LiveId" clId="{B848C3E4-3CDB-4683-8723-0E4D057F5947}" dt="2020-10-23T18:51:52.013" v="4888" actId="47"/>
        <pc:sldMkLst>
          <pc:docMk/>
          <pc:sldMk cId="3440331322" sldId="319"/>
        </pc:sldMkLst>
      </pc:sldChg>
      <pc:sldChg chg="del">
        <pc:chgData name="Richard Gowen" userId="fa808f909667fda9" providerId="LiveId" clId="{B848C3E4-3CDB-4683-8723-0E4D057F5947}" dt="2020-10-23T18:51:53.178" v="4889" actId="47"/>
        <pc:sldMkLst>
          <pc:docMk/>
          <pc:sldMk cId="3869282430" sldId="320"/>
        </pc:sldMkLst>
      </pc:sldChg>
      <pc:sldChg chg="del">
        <pc:chgData name="Richard Gowen" userId="fa808f909667fda9" providerId="LiveId" clId="{B848C3E4-3CDB-4683-8723-0E4D057F5947}" dt="2020-10-23T18:51:56.084" v="4891" actId="47"/>
        <pc:sldMkLst>
          <pc:docMk/>
          <pc:sldMk cId="843782600" sldId="321"/>
        </pc:sldMkLst>
      </pc:sldChg>
      <pc:sldChg chg="del">
        <pc:chgData name="Richard Gowen" userId="fa808f909667fda9" providerId="LiveId" clId="{B848C3E4-3CDB-4683-8723-0E4D057F5947}" dt="2020-10-23T18:51:51.153" v="4887" actId="47"/>
        <pc:sldMkLst>
          <pc:docMk/>
          <pc:sldMk cId="4214088956" sldId="322"/>
        </pc:sldMkLst>
      </pc:sldChg>
      <pc:sldChg chg="del">
        <pc:chgData name="Richard Gowen" userId="fa808f909667fda9" providerId="LiveId" clId="{B848C3E4-3CDB-4683-8723-0E4D057F5947}" dt="2020-10-23T18:51:56.974" v="4892" actId="47"/>
        <pc:sldMkLst>
          <pc:docMk/>
          <pc:sldMk cId="2978315821" sldId="323"/>
        </pc:sldMkLst>
      </pc:sldChg>
      <pc:sldChg chg="ord">
        <pc:chgData name="Richard Gowen" userId="fa808f909667fda9" providerId="LiveId" clId="{B848C3E4-3CDB-4683-8723-0E4D057F5947}" dt="2020-10-23T19:27:35.033" v="5710"/>
        <pc:sldMkLst>
          <pc:docMk/>
          <pc:sldMk cId="1710934107" sldId="326"/>
        </pc:sldMkLst>
      </pc:sldChg>
      <pc:sldChg chg="modSp mod">
        <pc:chgData name="Richard Gowen" userId="fa808f909667fda9" providerId="LiveId" clId="{B848C3E4-3CDB-4683-8723-0E4D057F5947}" dt="2020-10-25T04:08:14.501" v="5942" actId="1076"/>
        <pc:sldMkLst>
          <pc:docMk/>
          <pc:sldMk cId="1092123375" sldId="328"/>
        </pc:sldMkLst>
        <pc:picChg chg="mod">
          <ac:chgData name="Richard Gowen" userId="fa808f909667fda9" providerId="LiveId" clId="{B848C3E4-3CDB-4683-8723-0E4D057F5947}" dt="2020-10-25T04:08:14.501" v="5942" actId="1076"/>
          <ac:picMkLst>
            <pc:docMk/>
            <pc:sldMk cId="1092123375" sldId="328"/>
            <ac:picMk id="3" creationId="{3E5AAB77-A48C-4899-8763-2C75708711DA}"/>
          </ac:picMkLst>
        </pc:picChg>
      </pc:sldChg>
      <pc:sldChg chg="addSp modSp mod">
        <pc:chgData name="Richard Gowen" userId="fa808f909667fda9" providerId="LiveId" clId="{B848C3E4-3CDB-4683-8723-0E4D057F5947}" dt="2020-10-25T04:23:44.982" v="6225" actId="1036"/>
        <pc:sldMkLst>
          <pc:docMk/>
          <pc:sldMk cId="1650421724" sldId="329"/>
        </pc:sldMkLst>
        <pc:spChg chg="mod">
          <ac:chgData name="Richard Gowen" userId="fa808f909667fda9" providerId="LiveId" clId="{B848C3E4-3CDB-4683-8723-0E4D057F5947}" dt="2020-10-25T04:23:34.904" v="6219" actId="20577"/>
          <ac:spMkLst>
            <pc:docMk/>
            <pc:sldMk cId="1650421724" sldId="329"/>
            <ac:spMk id="5" creationId="{64DAAEBF-9A8A-4E3C-AD55-7E829B8E3DB4}"/>
          </ac:spMkLst>
        </pc:spChg>
        <pc:spChg chg="mod">
          <ac:chgData name="Richard Gowen" userId="fa808f909667fda9" providerId="LiveId" clId="{B848C3E4-3CDB-4683-8723-0E4D057F5947}" dt="2020-10-25T04:16:22.685" v="6207" actId="20577"/>
          <ac:spMkLst>
            <pc:docMk/>
            <pc:sldMk cId="1650421724" sldId="329"/>
            <ac:spMk id="6" creationId="{2D2C12DC-494E-40E1-A81F-5FA52E3CA52E}"/>
          </ac:spMkLst>
        </pc:spChg>
        <pc:spChg chg="mod">
          <ac:chgData name="Richard Gowen" userId="fa808f909667fda9" providerId="LiveId" clId="{B848C3E4-3CDB-4683-8723-0E4D057F5947}" dt="2020-10-25T04:22:54.081" v="6208" actId="1076"/>
          <ac:spMkLst>
            <pc:docMk/>
            <pc:sldMk cId="1650421724" sldId="329"/>
            <ac:spMk id="9" creationId="{EA80A8CA-3F88-4A57-8B27-A17C6C79D68D}"/>
          </ac:spMkLst>
        </pc:spChg>
        <pc:picChg chg="add mod">
          <ac:chgData name="Richard Gowen" userId="fa808f909667fda9" providerId="LiveId" clId="{B848C3E4-3CDB-4683-8723-0E4D057F5947}" dt="2020-10-25T04:23:44.982" v="6225" actId="1036"/>
          <ac:picMkLst>
            <pc:docMk/>
            <pc:sldMk cId="1650421724" sldId="329"/>
            <ac:picMk id="3" creationId="{F1597103-0987-470E-B877-BA36FB454179}"/>
          </ac:picMkLst>
        </pc:picChg>
      </pc:sldChg>
      <pc:sldChg chg="del">
        <pc:chgData name="Richard Gowen" userId="fa808f909667fda9" providerId="LiveId" clId="{B848C3E4-3CDB-4683-8723-0E4D057F5947}" dt="2020-10-25T04:26:52.906" v="6236" actId="2696"/>
        <pc:sldMkLst>
          <pc:docMk/>
          <pc:sldMk cId="3194460477" sldId="330"/>
        </pc:sldMkLst>
      </pc:sldChg>
      <pc:sldChg chg="del">
        <pc:chgData name="Richard Gowen" userId="fa808f909667fda9" providerId="LiveId" clId="{B848C3E4-3CDB-4683-8723-0E4D057F5947}" dt="2020-10-25T04:26:57.049" v="6237" actId="2696"/>
        <pc:sldMkLst>
          <pc:docMk/>
          <pc:sldMk cId="2744636397" sldId="331"/>
        </pc:sldMkLst>
      </pc:sldChg>
      <pc:sldChg chg="del">
        <pc:chgData name="Richard Gowen" userId="fa808f909667fda9" providerId="LiveId" clId="{B848C3E4-3CDB-4683-8723-0E4D057F5947}" dt="2020-10-23T18:51:43.361" v="4880" actId="47"/>
        <pc:sldMkLst>
          <pc:docMk/>
          <pc:sldMk cId="2136444571" sldId="334"/>
        </pc:sldMkLst>
      </pc:sldChg>
      <pc:sldChg chg="modSp mod">
        <pc:chgData name="Richard Gowen" userId="fa808f909667fda9" providerId="LiveId" clId="{B848C3E4-3CDB-4683-8723-0E4D057F5947}" dt="2020-10-23T19:27:15.067" v="5708" actId="1076"/>
        <pc:sldMkLst>
          <pc:docMk/>
          <pc:sldMk cId="283420154" sldId="335"/>
        </pc:sldMkLst>
        <pc:spChg chg="mod">
          <ac:chgData name="Richard Gowen" userId="fa808f909667fda9" providerId="LiveId" clId="{B848C3E4-3CDB-4683-8723-0E4D057F5947}" dt="2020-10-23T19:27:09.058" v="5706" actId="14100"/>
          <ac:spMkLst>
            <pc:docMk/>
            <pc:sldMk cId="283420154" sldId="335"/>
            <ac:spMk id="2" creationId="{00000000-0000-0000-0000-000000000000}"/>
          </ac:spMkLst>
        </pc:spChg>
        <pc:spChg chg="mod">
          <ac:chgData name="Richard Gowen" userId="fa808f909667fda9" providerId="LiveId" clId="{B848C3E4-3CDB-4683-8723-0E4D057F5947}" dt="2020-10-23T19:27:11.411" v="5707" actId="14100"/>
          <ac:spMkLst>
            <pc:docMk/>
            <pc:sldMk cId="283420154" sldId="335"/>
            <ac:spMk id="3" creationId="{00000000-0000-0000-0000-000000000000}"/>
          </ac:spMkLst>
        </pc:spChg>
        <pc:picChg chg="mod">
          <ac:chgData name="Richard Gowen" userId="fa808f909667fda9" providerId="LiveId" clId="{B848C3E4-3CDB-4683-8723-0E4D057F5947}" dt="2020-10-23T19:27:15.067" v="5708" actId="1076"/>
          <ac:picMkLst>
            <pc:docMk/>
            <pc:sldMk cId="283420154" sldId="335"/>
            <ac:picMk id="4" creationId="{9FEB2059-BB6D-409B-B7E7-8628F1BD7BBF}"/>
          </ac:picMkLst>
        </pc:picChg>
      </pc:sldChg>
      <pc:sldChg chg="modSp mod">
        <pc:chgData name="Richard Gowen" userId="fa808f909667fda9" providerId="LiveId" clId="{B848C3E4-3CDB-4683-8723-0E4D057F5947}" dt="2020-10-23T19:31:37.608" v="5898" actId="20577"/>
        <pc:sldMkLst>
          <pc:docMk/>
          <pc:sldMk cId="2472299559" sldId="336"/>
        </pc:sldMkLst>
        <pc:spChg chg="mod">
          <ac:chgData name="Richard Gowen" userId="fa808f909667fda9" providerId="LiveId" clId="{B848C3E4-3CDB-4683-8723-0E4D057F5947}" dt="2020-10-23T19:31:37.608" v="5898" actId="20577"/>
          <ac:spMkLst>
            <pc:docMk/>
            <pc:sldMk cId="2472299559" sldId="336"/>
            <ac:spMk id="2" creationId="{00000000-0000-0000-0000-000000000000}"/>
          </ac:spMkLst>
        </pc:spChg>
        <pc:spChg chg="mod">
          <ac:chgData name="Richard Gowen" userId="fa808f909667fda9" providerId="LiveId" clId="{B848C3E4-3CDB-4683-8723-0E4D057F5947}" dt="2020-10-23T19:29:47.493" v="5888" actId="6549"/>
          <ac:spMkLst>
            <pc:docMk/>
            <pc:sldMk cId="2472299559" sldId="336"/>
            <ac:spMk id="3" creationId="{00000000-0000-0000-0000-000000000000}"/>
          </ac:spMkLst>
        </pc:spChg>
      </pc:sldChg>
      <pc:sldChg chg="addSp modSp add mod ord">
        <pc:chgData name="Richard Gowen" userId="fa808f909667fda9" providerId="LiveId" clId="{B848C3E4-3CDB-4683-8723-0E4D057F5947}" dt="2020-10-25T03:07:05.918" v="5929" actId="20577"/>
        <pc:sldMkLst>
          <pc:docMk/>
          <pc:sldMk cId="2808632105" sldId="337"/>
        </pc:sldMkLst>
        <pc:spChg chg="mod">
          <ac:chgData name="Richard Gowen" userId="fa808f909667fda9" providerId="LiveId" clId="{B848C3E4-3CDB-4683-8723-0E4D057F5947}" dt="2020-10-25T03:07:05.918" v="5929" actId="20577"/>
          <ac:spMkLst>
            <pc:docMk/>
            <pc:sldMk cId="2808632105" sldId="337"/>
            <ac:spMk id="2" creationId="{00000000-0000-0000-0000-000000000000}"/>
          </ac:spMkLst>
        </pc:spChg>
        <pc:spChg chg="mod">
          <ac:chgData name="Richard Gowen" userId="fa808f909667fda9" providerId="LiveId" clId="{B848C3E4-3CDB-4683-8723-0E4D057F5947}" dt="2020-10-23T18:20:01.688" v="3606" actId="20577"/>
          <ac:spMkLst>
            <pc:docMk/>
            <pc:sldMk cId="2808632105" sldId="337"/>
            <ac:spMk id="3" creationId="{00000000-0000-0000-0000-000000000000}"/>
          </ac:spMkLst>
        </pc:spChg>
        <pc:picChg chg="add mod">
          <ac:chgData name="Richard Gowen" userId="fa808f909667fda9" providerId="LiveId" clId="{B848C3E4-3CDB-4683-8723-0E4D057F5947}" dt="2020-10-23T17:26:46.498" v="1646" actId="1035"/>
          <ac:picMkLst>
            <pc:docMk/>
            <pc:sldMk cId="2808632105" sldId="337"/>
            <ac:picMk id="5" creationId="{8FE7C18C-9F88-48CE-8D9F-17A97C9C56AC}"/>
          </ac:picMkLst>
        </pc:picChg>
        <pc:picChg chg="add mod">
          <ac:chgData name="Richard Gowen" userId="fa808f909667fda9" providerId="LiveId" clId="{B848C3E4-3CDB-4683-8723-0E4D057F5947}" dt="2020-10-23T17:26:46.498" v="1646" actId="1035"/>
          <ac:picMkLst>
            <pc:docMk/>
            <pc:sldMk cId="2808632105" sldId="337"/>
            <ac:picMk id="7" creationId="{5D1DE233-3100-459D-96F2-EB9952AB6461}"/>
          </ac:picMkLst>
        </pc:picChg>
      </pc:sldChg>
      <pc:sldChg chg="delSp modSp add mod">
        <pc:chgData name="Richard Gowen" userId="fa808f909667fda9" providerId="LiveId" clId="{B848C3E4-3CDB-4683-8723-0E4D057F5947}" dt="2020-10-23T18:26:54.175" v="3756" actId="207"/>
        <pc:sldMkLst>
          <pc:docMk/>
          <pc:sldMk cId="1274065055" sldId="338"/>
        </pc:sldMkLst>
        <pc:spChg chg="mod">
          <ac:chgData name="Richard Gowen" userId="fa808f909667fda9" providerId="LiveId" clId="{B848C3E4-3CDB-4683-8723-0E4D057F5947}" dt="2020-10-23T17:28:35.521" v="1695" actId="20577"/>
          <ac:spMkLst>
            <pc:docMk/>
            <pc:sldMk cId="1274065055" sldId="338"/>
            <ac:spMk id="2" creationId="{00000000-0000-0000-0000-000000000000}"/>
          </ac:spMkLst>
        </pc:spChg>
        <pc:spChg chg="mod">
          <ac:chgData name="Richard Gowen" userId="fa808f909667fda9" providerId="LiveId" clId="{B848C3E4-3CDB-4683-8723-0E4D057F5947}" dt="2020-10-23T18:26:54.175" v="3756" actId="207"/>
          <ac:spMkLst>
            <pc:docMk/>
            <pc:sldMk cId="1274065055" sldId="338"/>
            <ac:spMk id="3" creationId="{00000000-0000-0000-0000-000000000000}"/>
          </ac:spMkLst>
        </pc:spChg>
        <pc:picChg chg="del">
          <ac:chgData name="Richard Gowen" userId="fa808f909667fda9" providerId="LiveId" clId="{B848C3E4-3CDB-4683-8723-0E4D057F5947}" dt="2020-10-23T17:27:46.488" v="1648" actId="478"/>
          <ac:picMkLst>
            <pc:docMk/>
            <pc:sldMk cId="1274065055" sldId="338"/>
            <ac:picMk id="5" creationId="{8FE7C18C-9F88-48CE-8D9F-17A97C9C56AC}"/>
          </ac:picMkLst>
        </pc:picChg>
        <pc:picChg chg="del">
          <ac:chgData name="Richard Gowen" userId="fa808f909667fda9" providerId="LiveId" clId="{B848C3E4-3CDB-4683-8723-0E4D057F5947}" dt="2020-10-23T17:27:47.732" v="1649" actId="478"/>
          <ac:picMkLst>
            <pc:docMk/>
            <pc:sldMk cId="1274065055" sldId="338"/>
            <ac:picMk id="7" creationId="{5D1DE233-3100-459D-96F2-EB9952AB6461}"/>
          </ac:picMkLst>
        </pc:picChg>
      </pc:sldChg>
      <pc:sldChg chg="modSp add mod">
        <pc:chgData name="Richard Gowen" userId="fa808f909667fda9" providerId="LiveId" clId="{B848C3E4-3CDB-4683-8723-0E4D057F5947}" dt="2020-10-23T18:50:52.196" v="4875" actId="6549"/>
        <pc:sldMkLst>
          <pc:docMk/>
          <pc:sldMk cId="527876094" sldId="339"/>
        </pc:sldMkLst>
        <pc:spChg chg="mod">
          <ac:chgData name="Richard Gowen" userId="fa808f909667fda9" providerId="LiveId" clId="{B848C3E4-3CDB-4683-8723-0E4D057F5947}" dt="2020-10-23T18:21:30.294" v="3635" actId="20577"/>
          <ac:spMkLst>
            <pc:docMk/>
            <pc:sldMk cId="527876094" sldId="339"/>
            <ac:spMk id="2" creationId="{00000000-0000-0000-0000-000000000000}"/>
          </ac:spMkLst>
        </pc:spChg>
        <pc:spChg chg="mod">
          <ac:chgData name="Richard Gowen" userId="fa808f909667fda9" providerId="LiveId" clId="{B848C3E4-3CDB-4683-8723-0E4D057F5947}" dt="2020-10-23T18:50:52.196" v="4875" actId="6549"/>
          <ac:spMkLst>
            <pc:docMk/>
            <pc:sldMk cId="527876094" sldId="339"/>
            <ac:spMk id="3" creationId="{00000000-0000-0000-0000-000000000000}"/>
          </ac:spMkLst>
        </pc:spChg>
      </pc:sldChg>
      <pc:sldChg chg="add del">
        <pc:chgData name="Richard Gowen" userId="fa808f909667fda9" providerId="LiveId" clId="{B848C3E4-3CDB-4683-8723-0E4D057F5947}" dt="2020-10-23T18:51:40.846" v="4878" actId="47"/>
        <pc:sldMkLst>
          <pc:docMk/>
          <pc:sldMk cId="863625412" sldId="340"/>
        </pc:sldMkLst>
      </pc:sldChg>
      <pc:sldChg chg="modSp add mod ord">
        <pc:chgData name="Richard Gowen" userId="fa808f909667fda9" providerId="LiveId" clId="{B848C3E4-3CDB-4683-8723-0E4D057F5947}" dt="2020-10-25T05:13:10.129" v="6642" actId="20577"/>
        <pc:sldMkLst>
          <pc:docMk/>
          <pc:sldMk cId="650190064" sldId="342"/>
        </pc:sldMkLst>
        <pc:spChg chg="mod">
          <ac:chgData name="Richard Gowen" userId="fa808f909667fda9" providerId="LiveId" clId="{B848C3E4-3CDB-4683-8723-0E4D057F5947}" dt="2020-10-25T04:26:23.365" v="6231" actId="27636"/>
          <ac:spMkLst>
            <pc:docMk/>
            <pc:sldMk cId="650190064" sldId="342"/>
            <ac:spMk id="4" creationId="{0039C68C-E722-4279-99E6-3B31429ED155}"/>
          </ac:spMkLst>
        </pc:spChg>
        <pc:spChg chg="mod">
          <ac:chgData name="Richard Gowen" userId="fa808f909667fda9" providerId="LiveId" clId="{B848C3E4-3CDB-4683-8723-0E4D057F5947}" dt="2020-10-25T05:13:10.129" v="6642" actId="20577"/>
          <ac:spMkLst>
            <pc:docMk/>
            <pc:sldMk cId="650190064" sldId="342"/>
            <ac:spMk id="5" creationId="{64DAAEBF-9A8A-4E3C-AD55-7E829B8E3DB4}"/>
          </ac:spMkLst>
        </pc:spChg>
        <pc:spChg chg="mod">
          <ac:chgData name="Richard Gowen" userId="fa808f909667fda9" providerId="LiveId" clId="{B848C3E4-3CDB-4683-8723-0E4D057F5947}" dt="2020-10-25T04:26:27.578" v="6235" actId="27636"/>
          <ac:spMkLst>
            <pc:docMk/>
            <pc:sldMk cId="650190064" sldId="342"/>
            <ac:spMk id="6" creationId="{1EF23B39-4151-4CE4-9441-247B3CC77E0F}"/>
          </ac:spMkLst>
        </pc:spChg>
        <pc:picChg chg="mod modCrop">
          <ac:chgData name="Richard Gowen" userId="fa808f909667fda9" providerId="LiveId" clId="{B848C3E4-3CDB-4683-8723-0E4D057F5947}" dt="2020-10-25T05:08:56.850" v="6262" actId="1076"/>
          <ac:picMkLst>
            <pc:docMk/>
            <pc:sldMk cId="650190064" sldId="342"/>
            <ac:picMk id="9" creationId="{12CFBC6F-6F7E-47F2-B50C-06CF55B52D29}"/>
          </ac:picMkLst>
        </pc:picChg>
      </pc:sldChg>
      <pc:sldChg chg="modSp add mod ord">
        <pc:chgData name="Richard Gowen" userId="fa808f909667fda9" providerId="LiveId" clId="{B848C3E4-3CDB-4683-8723-0E4D057F5947}" dt="2020-10-25T05:17:33.944" v="6950" actId="20577"/>
        <pc:sldMkLst>
          <pc:docMk/>
          <pc:sldMk cId="1116165467" sldId="343"/>
        </pc:sldMkLst>
        <pc:spChg chg="mod">
          <ac:chgData name="Richard Gowen" userId="fa808f909667fda9" providerId="LiveId" clId="{B848C3E4-3CDB-4683-8723-0E4D057F5947}" dt="2020-10-25T04:27:22.511" v="6242" actId="27636"/>
          <ac:spMkLst>
            <pc:docMk/>
            <pc:sldMk cId="1116165467" sldId="343"/>
            <ac:spMk id="4" creationId="{0039C68C-E722-4279-99E6-3B31429ED155}"/>
          </ac:spMkLst>
        </pc:spChg>
        <pc:spChg chg="mod">
          <ac:chgData name="Richard Gowen" userId="fa808f909667fda9" providerId="LiveId" clId="{B848C3E4-3CDB-4683-8723-0E4D057F5947}" dt="2020-10-25T05:17:33.944" v="6950" actId="20577"/>
          <ac:spMkLst>
            <pc:docMk/>
            <pc:sldMk cId="1116165467" sldId="343"/>
            <ac:spMk id="5" creationId="{64DAAEBF-9A8A-4E3C-AD55-7E829B8E3DB4}"/>
          </ac:spMkLst>
        </pc:spChg>
        <pc:spChg chg="mod">
          <ac:chgData name="Richard Gowen" userId="fa808f909667fda9" providerId="LiveId" clId="{B848C3E4-3CDB-4683-8723-0E4D057F5947}" dt="2020-10-25T04:27:27.444" v="6246" actId="27636"/>
          <ac:spMkLst>
            <pc:docMk/>
            <pc:sldMk cId="1116165467" sldId="343"/>
            <ac:spMk id="6" creationId="{1EF23B39-4151-4CE4-9441-247B3CC77E0F}"/>
          </ac:spMkLst>
        </pc:spChg>
        <pc:picChg chg="mod modCrop">
          <ac:chgData name="Richard Gowen" userId="fa808f909667fda9" providerId="LiveId" clId="{B848C3E4-3CDB-4683-8723-0E4D057F5947}" dt="2020-10-25T05:14:01.055" v="6651" actId="1076"/>
          <ac:picMkLst>
            <pc:docMk/>
            <pc:sldMk cId="1116165467" sldId="343"/>
            <ac:picMk id="9" creationId="{12CFBC6F-6F7E-47F2-B50C-06CF55B52D29}"/>
          </ac:picMkLst>
        </pc:picChg>
      </pc:sldChg>
      <pc:sldChg chg="modSp add mod ord">
        <pc:chgData name="Richard Gowen" userId="fa808f909667fda9" providerId="LiveId" clId="{B848C3E4-3CDB-4683-8723-0E4D057F5947}" dt="2020-10-25T05:25:57.299" v="7637" actId="20577"/>
        <pc:sldMkLst>
          <pc:docMk/>
          <pc:sldMk cId="1023386634" sldId="344"/>
        </pc:sldMkLst>
        <pc:spChg chg="mod">
          <ac:chgData name="Richard Gowen" userId="fa808f909667fda9" providerId="LiveId" clId="{B848C3E4-3CDB-4683-8723-0E4D057F5947}" dt="2020-10-25T04:28:18.549" v="6251" actId="27636"/>
          <ac:spMkLst>
            <pc:docMk/>
            <pc:sldMk cId="1023386634" sldId="344"/>
            <ac:spMk id="4" creationId="{0039C68C-E722-4279-99E6-3B31429ED155}"/>
          </ac:spMkLst>
        </pc:spChg>
        <pc:spChg chg="mod">
          <ac:chgData name="Richard Gowen" userId="fa808f909667fda9" providerId="LiveId" clId="{B848C3E4-3CDB-4683-8723-0E4D057F5947}" dt="2020-10-25T05:25:57.299" v="7637" actId="20577"/>
          <ac:spMkLst>
            <pc:docMk/>
            <pc:sldMk cId="1023386634" sldId="344"/>
            <ac:spMk id="5" creationId="{64DAAEBF-9A8A-4E3C-AD55-7E829B8E3DB4}"/>
          </ac:spMkLst>
        </pc:spChg>
        <pc:spChg chg="mod">
          <ac:chgData name="Richard Gowen" userId="fa808f909667fda9" providerId="LiveId" clId="{B848C3E4-3CDB-4683-8723-0E4D057F5947}" dt="2020-10-25T04:28:21.157" v="6255" actId="27636"/>
          <ac:spMkLst>
            <pc:docMk/>
            <pc:sldMk cId="1023386634" sldId="344"/>
            <ac:spMk id="6" creationId="{1EF23B39-4151-4CE4-9441-247B3CC77E0F}"/>
          </ac:spMkLst>
        </pc:spChg>
        <pc:picChg chg="mod modCrop">
          <ac:chgData name="Richard Gowen" userId="fa808f909667fda9" providerId="LiveId" clId="{B848C3E4-3CDB-4683-8723-0E4D057F5947}" dt="2020-10-25T05:18:35.873" v="6959" actId="1076"/>
          <ac:picMkLst>
            <pc:docMk/>
            <pc:sldMk cId="1023386634" sldId="344"/>
            <ac:picMk id="9" creationId="{12CFBC6F-6F7E-47F2-B50C-06CF55B52D29}"/>
          </ac:picMkLst>
        </pc:picChg>
      </pc:sldChg>
    </pc:docChg>
  </pc:docChgLst>
  <pc:docChgLst>
    <pc:chgData name="Richard Gowen" userId="fa808f909667fda9" providerId="LiveId" clId="{93FC4971-F4B3-4C32-8016-8022842D6FD7}"/>
    <pc:docChg chg="undo custSel addSld delSld modSld sldOrd">
      <pc:chgData name="Richard Gowen" userId="fa808f909667fda9" providerId="LiveId" clId="{93FC4971-F4B3-4C32-8016-8022842D6FD7}" dt="2020-10-15T20:14:27.159" v="7906" actId="207"/>
      <pc:docMkLst>
        <pc:docMk/>
      </pc:docMkLst>
      <pc:sldChg chg="delSp modSp mod">
        <pc:chgData name="Richard Gowen" userId="fa808f909667fda9" providerId="LiveId" clId="{93FC4971-F4B3-4C32-8016-8022842D6FD7}" dt="2020-10-13T16:26:17.092" v="1517" actId="20577"/>
        <pc:sldMkLst>
          <pc:docMk/>
          <pc:sldMk cId="3806664319" sldId="256"/>
        </pc:sldMkLst>
        <pc:spChg chg="mod">
          <ac:chgData name="Richard Gowen" userId="fa808f909667fda9" providerId="LiveId" clId="{93FC4971-F4B3-4C32-8016-8022842D6FD7}" dt="2020-10-12T15:52:31.380" v="2" actId="14100"/>
          <ac:spMkLst>
            <pc:docMk/>
            <pc:sldMk cId="3806664319" sldId="256"/>
            <ac:spMk id="2" creationId="{00000000-0000-0000-0000-000000000000}"/>
          </ac:spMkLst>
        </pc:spChg>
        <pc:spChg chg="mod">
          <ac:chgData name="Richard Gowen" userId="fa808f909667fda9" providerId="LiveId" clId="{93FC4971-F4B3-4C32-8016-8022842D6FD7}" dt="2020-10-13T16:26:17.092" v="1517" actId="20577"/>
          <ac:spMkLst>
            <pc:docMk/>
            <pc:sldMk cId="3806664319" sldId="256"/>
            <ac:spMk id="3" creationId="{00000000-0000-0000-0000-000000000000}"/>
          </ac:spMkLst>
        </pc:spChg>
        <pc:picChg chg="del">
          <ac:chgData name="Richard Gowen" userId="fa808f909667fda9" providerId="LiveId" clId="{93FC4971-F4B3-4C32-8016-8022842D6FD7}" dt="2020-10-12T15:52:02.186" v="1" actId="478"/>
          <ac:picMkLst>
            <pc:docMk/>
            <pc:sldMk cId="3806664319" sldId="256"/>
            <ac:picMk id="4" creationId="{00000000-0000-0000-0000-000000000000}"/>
          </ac:picMkLst>
        </pc:picChg>
      </pc:sldChg>
      <pc:sldChg chg="modSp mod">
        <pc:chgData name="Richard Gowen" userId="fa808f909667fda9" providerId="LiveId" clId="{93FC4971-F4B3-4C32-8016-8022842D6FD7}" dt="2020-10-12T15:59:26.709" v="5" actId="313"/>
        <pc:sldMkLst>
          <pc:docMk/>
          <pc:sldMk cId="2401222448" sldId="258"/>
        </pc:sldMkLst>
        <pc:spChg chg="mod">
          <ac:chgData name="Richard Gowen" userId="fa808f909667fda9" providerId="LiveId" clId="{93FC4971-F4B3-4C32-8016-8022842D6FD7}" dt="2020-10-12T15:59:26.709" v="5" actId="313"/>
          <ac:spMkLst>
            <pc:docMk/>
            <pc:sldMk cId="2401222448" sldId="258"/>
            <ac:spMk id="3" creationId="{00000000-0000-0000-0000-000000000000}"/>
          </ac:spMkLst>
        </pc:spChg>
      </pc:sldChg>
      <pc:sldChg chg="modSp mod">
        <pc:chgData name="Richard Gowen" userId="fa808f909667fda9" providerId="LiveId" clId="{93FC4971-F4B3-4C32-8016-8022842D6FD7}" dt="2020-10-15T14:09:14.650" v="7324" actId="1076"/>
        <pc:sldMkLst>
          <pc:docMk/>
          <pc:sldMk cId="1319350802" sldId="263"/>
        </pc:sldMkLst>
        <pc:spChg chg="mod">
          <ac:chgData name="Richard Gowen" userId="fa808f909667fda9" providerId="LiveId" clId="{93FC4971-F4B3-4C32-8016-8022842D6FD7}" dt="2020-10-15T13:55:15.683" v="7050" actId="6549"/>
          <ac:spMkLst>
            <pc:docMk/>
            <pc:sldMk cId="1319350802" sldId="263"/>
            <ac:spMk id="4" creationId="{00000000-0000-0000-0000-000000000000}"/>
          </ac:spMkLst>
        </pc:spChg>
        <pc:picChg chg="mod">
          <ac:chgData name="Richard Gowen" userId="fa808f909667fda9" providerId="LiveId" clId="{93FC4971-F4B3-4C32-8016-8022842D6FD7}" dt="2020-10-15T14:09:14.650" v="7324" actId="1076"/>
          <ac:picMkLst>
            <pc:docMk/>
            <pc:sldMk cId="1319350802" sldId="263"/>
            <ac:picMk id="6" creationId="{00000000-0000-0000-0000-000000000000}"/>
          </ac:picMkLst>
        </pc:picChg>
      </pc:sldChg>
      <pc:sldChg chg="addSp delSp modSp mod">
        <pc:chgData name="Richard Gowen" userId="fa808f909667fda9" providerId="LiveId" clId="{93FC4971-F4B3-4C32-8016-8022842D6FD7}" dt="2020-10-15T14:28:21.641" v="7459" actId="20577"/>
        <pc:sldMkLst>
          <pc:docMk/>
          <pc:sldMk cId="4247402858" sldId="264"/>
        </pc:sldMkLst>
        <pc:spChg chg="mod">
          <ac:chgData name="Richard Gowen" userId="fa808f909667fda9" providerId="LiveId" clId="{93FC4971-F4B3-4C32-8016-8022842D6FD7}" dt="2020-10-15T14:28:21.641" v="7459" actId="20577"/>
          <ac:spMkLst>
            <pc:docMk/>
            <pc:sldMk cId="4247402858" sldId="264"/>
            <ac:spMk id="4" creationId="{00000000-0000-0000-0000-000000000000}"/>
          </ac:spMkLst>
        </pc:spChg>
        <pc:spChg chg="add del mod">
          <ac:chgData name="Richard Gowen" userId="fa808f909667fda9" providerId="LiveId" clId="{93FC4971-F4B3-4C32-8016-8022842D6FD7}" dt="2020-10-15T14:26:06.814" v="7326" actId="931"/>
          <ac:spMkLst>
            <pc:docMk/>
            <pc:sldMk cId="4247402858" sldId="264"/>
            <ac:spMk id="6" creationId="{90C28399-1446-49CA-9ADB-10EEDD82A520}"/>
          </ac:spMkLst>
        </pc:spChg>
        <pc:picChg chg="del">
          <ac:chgData name="Richard Gowen" userId="fa808f909667fda9" providerId="LiveId" clId="{93FC4971-F4B3-4C32-8016-8022842D6FD7}" dt="2020-10-15T14:25:57.225" v="7325" actId="478"/>
          <ac:picMkLst>
            <pc:docMk/>
            <pc:sldMk cId="4247402858" sldId="264"/>
            <ac:picMk id="5" creationId="{00000000-0000-0000-0000-000000000000}"/>
          </ac:picMkLst>
        </pc:picChg>
        <pc:picChg chg="add mod modCrop">
          <ac:chgData name="Richard Gowen" userId="fa808f909667fda9" providerId="LiveId" clId="{93FC4971-F4B3-4C32-8016-8022842D6FD7}" dt="2020-10-15T14:26:57.897" v="7333" actId="14100"/>
          <ac:picMkLst>
            <pc:docMk/>
            <pc:sldMk cId="4247402858" sldId="264"/>
            <ac:picMk id="8" creationId="{07E513AC-3EA0-4AE1-9138-46691557F2FD}"/>
          </ac:picMkLst>
        </pc:picChg>
      </pc:sldChg>
      <pc:sldChg chg="del">
        <pc:chgData name="Richard Gowen" userId="fa808f909667fda9" providerId="LiveId" clId="{93FC4971-F4B3-4C32-8016-8022842D6FD7}" dt="2020-10-12T16:00:39.787" v="6" actId="2696"/>
        <pc:sldMkLst>
          <pc:docMk/>
          <pc:sldMk cId="3789933703" sldId="266"/>
        </pc:sldMkLst>
      </pc:sldChg>
      <pc:sldChg chg="del">
        <pc:chgData name="Richard Gowen" userId="fa808f909667fda9" providerId="LiveId" clId="{93FC4971-F4B3-4C32-8016-8022842D6FD7}" dt="2020-10-12T16:00:43.337" v="7" actId="2696"/>
        <pc:sldMkLst>
          <pc:docMk/>
          <pc:sldMk cId="2126654089" sldId="267"/>
        </pc:sldMkLst>
      </pc:sldChg>
      <pc:sldChg chg="addSp delSp modSp mod">
        <pc:chgData name="Richard Gowen" userId="fa808f909667fda9" providerId="LiveId" clId="{93FC4971-F4B3-4C32-8016-8022842D6FD7}" dt="2020-10-15T14:31:55.656" v="7461" actId="403"/>
        <pc:sldMkLst>
          <pc:docMk/>
          <pc:sldMk cId="1588382550" sldId="268"/>
        </pc:sldMkLst>
        <pc:spChg chg="del mod">
          <ac:chgData name="Richard Gowen" userId="fa808f909667fda9" providerId="LiveId" clId="{93FC4971-F4B3-4C32-8016-8022842D6FD7}" dt="2020-10-12T16:28:43.564" v="483" actId="478"/>
          <ac:spMkLst>
            <pc:docMk/>
            <pc:sldMk cId="1588382550" sldId="268"/>
            <ac:spMk id="3" creationId="{00000000-0000-0000-0000-000000000000}"/>
          </ac:spMkLst>
        </pc:spChg>
        <pc:spChg chg="add del mod">
          <ac:chgData name="Richard Gowen" userId="fa808f909667fda9" providerId="LiveId" clId="{93FC4971-F4B3-4C32-8016-8022842D6FD7}" dt="2020-10-12T16:28:59.337" v="486" actId="478"/>
          <ac:spMkLst>
            <pc:docMk/>
            <pc:sldMk cId="1588382550" sldId="268"/>
            <ac:spMk id="4" creationId="{1667AE81-33D6-4A04-B9CD-DBE60E8A4B67}"/>
          </ac:spMkLst>
        </pc:spChg>
        <pc:spChg chg="add mod">
          <ac:chgData name="Richard Gowen" userId="fa808f909667fda9" providerId="LiveId" clId="{93FC4971-F4B3-4C32-8016-8022842D6FD7}" dt="2020-10-15T14:31:55.656" v="7461" actId="403"/>
          <ac:spMkLst>
            <pc:docMk/>
            <pc:sldMk cId="1588382550" sldId="268"/>
            <ac:spMk id="6" creationId="{3B5A901D-7715-418E-A9CA-49DC9FEFC5CE}"/>
          </ac:spMkLst>
        </pc:spChg>
      </pc:sldChg>
      <pc:sldChg chg="addSp delSp modSp mod">
        <pc:chgData name="Richard Gowen" userId="fa808f909667fda9" providerId="LiveId" clId="{93FC4971-F4B3-4C32-8016-8022842D6FD7}" dt="2020-10-15T14:33:31.618" v="7463" actId="207"/>
        <pc:sldMkLst>
          <pc:docMk/>
          <pc:sldMk cId="2378149271" sldId="269"/>
        </pc:sldMkLst>
        <pc:spChg chg="mod">
          <ac:chgData name="Richard Gowen" userId="fa808f909667fda9" providerId="LiveId" clId="{93FC4971-F4B3-4C32-8016-8022842D6FD7}" dt="2020-10-12T16:31:24.201" v="596" actId="20577"/>
          <ac:spMkLst>
            <pc:docMk/>
            <pc:sldMk cId="2378149271" sldId="269"/>
            <ac:spMk id="2" creationId="{00000000-0000-0000-0000-000000000000}"/>
          </ac:spMkLst>
        </pc:spChg>
        <pc:spChg chg="del">
          <ac:chgData name="Richard Gowen" userId="fa808f909667fda9" providerId="LiveId" clId="{93FC4971-F4B3-4C32-8016-8022842D6FD7}" dt="2020-10-12T16:31:11.979" v="579" actId="478"/>
          <ac:spMkLst>
            <pc:docMk/>
            <pc:sldMk cId="2378149271" sldId="269"/>
            <ac:spMk id="3" creationId="{00000000-0000-0000-0000-000000000000}"/>
          </ac:spMkLst>
        </pc:spChg>
        <pc:spChg chg="add mod">
          <ac:chgData name="Richard Gowen" userId="fa808f909667fda9" providerId="LiveId" clId="{93FC4971-F4B3-4C32-8016-8022842D6FD7}" dt="2020-10-15T14:33:31.618" v="7463" actId="207"/>
          <ac:spMkLst>
            <pc:docMk/>
            <pc:sldMk cId="2378149271" sldId="269"/>
            <ac:spMk id="6" creationId="{0DC7C591-9E4D-49BE-93B6-E002F9E0D121}"/>
          </ac:spMkLst>
        </pc:spChg>
        <pc:picChg chg="del">
          <ac:chgData name="Richard Gowen" userId="fa808f909667fda9" providerId="LiveId" clId="{93FC4971-F4B3-4C32-8016-8022842D6FD7}" dt="2020-10-12T16:31:05.857" v="577" actId="478"/>
          <ac:picMkLst>
            <pc:docMk/>
            <pc:sldMk cId="2378149271" sldId="269"/>
            <ac:picMk id="5" creationId="{00000000-0000-0000-0000-000000000000}"/>
          </ac:picMkLst>
        </pc:picChg>
        <pc:picChg chg="del">
          <ac:chgData name="Richard Gowen" userId="fa808f909667fda9" providerId="LiveId" clId="{93FC4971-F4B3-4C32-8016-8022842D6FD7}" dt="2020-10-12T16:31:07.369" v="578" actId="478"/>
          <ac:picMkLst>
            <pc:docMk/>
            <pc:sldMk cId="2378149271" sldId="269"/>
            <ac:picMk id="7" creationId="{00000000-0000-0000-0000-000000000000}"/>
          </ac:picMkLst>
        </pc:picChg>
      </pc:sldChg>
      <pc:sldChg chg="del">
        <pc:chgData name="Richard Gowen" userId="fa808f909667fda9" providerId="LiveId" clId="{93FC4971-F4B3-4C32-8016-8022842D6FD7}" dt="2020-10-13T16:21:17.186" v="1479" actId="2696"/>
        <pc:sldMkLst>
          <pc:docMk/>
          <pc:sldMk cId="792296983" sldId="270"/>
        </pc:sldMkLst>
      </pc:sldChg>
      <pc:sldChg chg="del">
        <pc:chgData name="Richard Gowen" userId="fa808f909667fda9" providerId="LiveId" clId="{93FC4971-F4B3-4C32-8016-8022842D6FD7}" dt="2020-10-13T16:21:44.109" v="1481" actId="2696"/>
        <pc:sldMkLst>
          <pc:docMk/>
          <pc:sldMk cId="2266893436" sldId="271"/>
        </pc:sldMkLst>
      </pc:sldChg>
      <pc:sldChg chg="modSp mod">
        <pc:chgData name="Richard Gowen" userId="fa808f909667fda9" providerId="LiveId" clId="{93FC4971-F4B3-4C32-8016-8022842D6FD7}" dt="2020-10-14T17:05:18.021" v="6308" actId="20577"/>
        <pc:sldMkLst>
          <pc:docMk/>
          <pc:sldMk cId="548685609" sldId="272"/>
        </pc:sldMkLst>
        <pc:spChg chg="mod">
          <ac:chgData name="Richard Gowen" userId="fa808f909667fda9" providerId="LiveId" clId="{93FC4971-F4B3-4C32-8016-8022842D6FD7}" dt="2020-10-14T17:05:18.021" v="6308" actId="20577"/>
          <ac:spMkLst>
            <pc:docMk/>
            <pc:sldMk cId="548685609" sldId="272"/>
            <ac:spMk id="4" creationId="{00000000-0000-0000-0000-000000000000}"/>
          </ac:spMkLst>
        </pc:spChg>
      </pc:sldChg>
      <pc:sldChg chg="del">
        <pc:chgData name="Richard Gowen" userId="fa808f909667fda9" providerId="LiveId" clId="{93FC4971-F4B3-4C32-8016-8022842D6FD7}" dt="2020-10-13T16:22:20.222" v="1483" actId="2696"/>
        <pc:sldMkLst>
          <pc:docMk/>
          <pc:sldMk cId="1120029822" sldId="273"/>
        </pc:sldMkLst>
      </pc:sldChg>
      <pc:sldChg chg="del">
        <pc:chgData name="Richard Gowen" userId="fa808f909667fda9" providerId="LiveId" clId="{93FC4971-F4B3-4C32-8016-8022842D6FD7}" dt="2020-10-13T16:23:20.611" v="1488" actId="2696"/>
        <pc:sldMkLst>
          <pc:docMk/>
          <pc:sldMk cId="3663488824" sldId="274"/>
        </pc:sldMkLst>
      </pc:sldChg>
      <pc:sldChg chg="modSp mod">
        <pc:chgData name="Richard Gowen" userId="fa808f909667fda9" providerId="LiveId" clId="{93FC4971-F4B3-4C32-8016-8022842D6FD7}" dt="2020-10-13T16:28:08.420" v="1539" actId="20577"/>
        <pc:sldMkLst>
          <pc:docMk/>
          <pc:sldMk cId="141797842" sldId="277"/>
        </pc:sldMkLst>
        <pc:spChg chg="mod">
          <ac:chgData name="Richard Gowen" userId="fa808f909667fda9" providerId="LiveId" clId="{93FC4971-F4B3-4C32-8016-8022842D6FD7}" dt="2020-10-13T16:28:08.420" v="1539" actId="20577"/>
          <ac:spMkLst>
            <pc:docMk/>
            <pc:sldMk cId="141797842" sldId="277"/>
            <ac:spMk id="6" creationId="{00000000-0000-0000-0000-000000000000}"/>
          </ac:spMkLst>
        </pc:spChg>
      </pc:sldChg>
      <pc:sldChg chg="delSp modSp add del mod">
        <pc:chgData name="Richard Gowen" userId="fa808f909667fda9" providerId="LiveId" clId="{93FC4971-F4B3-4C32-8016-8022842D6FD7}" dt="2020-10-13T16:20:33.621" v="1477" actId="2696"/>
        <pc:sldMkLst>
          <pc:docMk/>
          <pc:sldMk cId="3700056034" sldId="278"/>
        </pc:sldMkLst>
        <pc:spChg chg="mod">
          <ac:chgData name="Richard Gowen" userId="fa808f909667fda9" providerId="LiveId" clId="{93FC4971-F4B3-4C32-8016-8022842D6FD7}" dt="2020-10-12T16:28:19.775" v="482" actId="27636"/>
          <ac:spMkLst>
            <pc:docMk/>
            <pc:sldMk cId="3700056034" sldId="278"/>
            <ac:spMk id="3" creationId="{00000000-0000-0000-0000-000000000000}"/>
          </ac:spMkLst>
        </pc:spChg>
        <pc:spChg chg="del">
          <ac:chgData name="Richard Gowen" userId="fa808f909667fda9" providerId="LiveId" clId="{93FC4971-F4B3-4C32-8016-8022842D6FD7}" dt="2020-10-12T16:27:47.841" v="438" actId="478"/>
          <ac:spMkLst>
            <pc:docMk/>
            <pc:sldMk cId="3700056034" sldId="278"/>
            <ac:spMk id="4" creationId="{1667AE81-33D6-4A04-B9CD-DBE60E8A4B67}"/>
          </ac:spMkLst>
        </pc:spChg>
      </pc:sldChg>
      <pc:sldChg chg="add">
        <pc:chgData name="Richard Gowen" userId="fa808f909667fda9" providerId="LiveId" clId="{93FC4971-F4B3-4C32-8016-8022842D6FD7}" dt="2020-10-12T16:31:02.297" v="576" actId="2890"/>
        <pc:sldMkLst>
          <pc:docMk/>
          <pc:sldMk cId="1279607510" sldId="279"/>
        </pc:sldMkLst>
      </pc:sldChg>
      <pc:sldChg chg="add">
        <pc:chgData name="Richard Gowen" userId="fa808f909667fda9" providerId="LiveId" clId="{93FC4971-F4B3-4C32-8016-8022842D6FD7}" dt="2020-10-13T16:20:18.056" v="1476"/>
        <pc:sldMkLst>
          <pc:docMk/>
          <pc:sldMk cId="3212472468" sldId="280"/>
        </pc:sldMkLst>
      </pc:sldChg>
      <pc:sldChg chg="add">
        <pc:chgData name="Richard Gowen" userId="fa808f909667fda9" providerId="LiveId" clId="{93FC4971-F4B3-4C32-8016-8022842D6FD7}" dt="2020-10-13T16:21:06.433" v="1478"/>
        <pc:sldMkLst>
          <pc:docMk/>
          <pc:sldMk cId="4083454080" sldId="282"/>
        </pc:sldMkLst>
      </pc:sldChg>
      <pc:sldChg chg="add">
        <pc:chgData name="Richard Gowen" userId="fa808f909667fda9" providerId="LiveId" clId="{93FC4971-F4B3-4C32-8016-8022842D6FD7}" dt="2020-10-13T16:21:37.106" v="1480"/>
        <pc:sldMkLst>
          <pc:docMk/>
          <pc:sldMk cId="4197813886" sldId="283"/>
        </pc:sldMkLst>
      </pc:sldChg>
      <pc:sldChg chg="add">
        <pc:chgData name="Richard Gowen" userId="fa808f909667fda9" providerId="LiveId" clId="{93FC4971-F4B3-4C32-8016-8022842D6FD7}" dt="2020-10-13T16:22:05.819" v="1482"/>
        <pc:sldMkLst>
          <pc:docMk/>
          <pc:sldMk cId="1509156337" sldId="284"/>
        </pc:sldMkLst>
      </pc:sldChg>
      <pc:sldChg chg="modSp add mod">
        <pc:chgData name="Richard Gowen" userId="fa808f909667fda9" providerId="LiveId" clId="{93FC4971-F4B3-4C32-8016-8022842D6FD7}" dt="2020-10-13T16:23:38.727" v="1490" actId="207"/>
        <pc:sldMkLst>
          <pc:docMk/>
          <pc:sldMk cId="4037693380" sldId="285"/>
        </pc:sldMkLst>
        <pc:spChg chg="mod">
          <ac:chgData name="Richard Gowen" userId="fa808f909667fda9" providerId="LiveId" clId="{93FC4971-F4B3-4C32-8016-8022842D6FD7}" dt="2020-10-13T16:23:38.727" v="1490" actId="207"/>
          <ac:spMkLst>
            <pc:docMk/>
            <pc:sldMk cId="4037693380" sldId="285"/>
            <ac:spMk id="3" creationId="{00000000-0000-0000-0000-000000000000}"/>
          </ac:spMkLst>
        </pc:spChg>
      </pc:sldChg>
      <pc:sldChg chg="add ord">
        <pc:chgData name="Richard Gowen" userId="fa808f909667fda9" providerId="LiveId" clId="{93FC4971-F4B3-4C32-8016-8022842D6FD7}" dt="2020-10-13T16:22:52.274" v="1486"/>
        <pc:sldMkLst>
          <pc:docMk/>
          <pc:sldMk cId="2039163546" sldId="290"/>
        </pc:sldMkLst>
      </pc:sldChg>
      <pc:sldChg chg="modSp add mod ord">
        <pc:chgData name="Richard Gowen" userId="fa808f909667fda9" providerId="LiveId" clId="{93FC4971-F4B3-4C32-8016-8022842D6FD7}" dt="2020-10-15T19:56:52.947" v="7557"/>
        <pc:sldMkLst>
          <pc:docMk/>
          <pc:sldMk cId="436777050" sldId="291"/>
        </pc:sldMkLst>
        <pc:spChg chg="mod">
          <ac:chgData name="Richard Gowen" userId="fa808f909667fda9" providerId="LiveId" clId="{93FC4971-F4B3-4C32-8016-8022842D6FD7}" dt="2020-10-13T16:29:02.467" v="1545" actId="20577"/>
          <ac:spMkLst>
            <pc:docMk/>
            <pc:sldMk cId="436777050" sldId="291"/>
            <ac:spMk id="2" creationId="{00000000-0000-0000-0000-000000000000}"/>
          </ac:spMkLst>
        </pc:spChg>
        <pc:spChg chg="mod">
          <ac:chgData name="Richard Gowen" userId="fa808f909667fda9" providerId="LiveId" clId="{93FC4971-F4B3-4C32-8016-8022842D6FD7}" dt="2020-10-15T19:56:52.947" v="7557"/>
          <ac:spMkLst>
            <pc:docMk/>
            <pc:sldMk cId="436777050" sldId="291"/>
            <ac:spMk id="6" creationId="{0DC7C591-9E4D-49BE-93B6-E002F9E0D121}"/>
          </ac:spMkLst>
        </pc:spChg>
      </pc:sldChg>
      <pc:sldChg chg="addSp delSp modSp new del mod modClrScheme chgLayout">
        <pc:chgData name="Richard Gowen" userId="fa808f909667fda9" providerId="LiveId" clId="{93FC4971-F4B3-4C32-8016-8022842D6FD7}" dt="2020-10-13T16:42:26.524" v="2080" actId="2696"/>
        <pc:sldMkLst>
          <pc:docMk/>
          <pc:sldMk cId="1354948450" sldId="292"/>
        </pc:sldMkLst>
        <pc:spChg chg="del mod ord">
          <ac:chgData name="Richard Gowen" userId="fa808f909667fda9" providerId="LiveId" clId="{93FC4971-F4B3-4C32-8016-8022842D6FD7}" dt="2020-10-13T16:42:16.215" v="2079" actId="700"/>
          <ac:spMkLst>
            <pc:docMk/>
            <pc:sldMk cId="1354948450" sldId="292"/>
            <ac:spMk id="2" creationId="{1F027DCF-344E-4AFF-A2CE-6F365F9CE14D}"/>
          </ac:spMkLst>
        </pc:spChg>
        <pc:spChg chg="del mod ord">
          <ac:chgData name="Richard Gowen" userId="fa808f909667fda9" providerId="LiveId" clId="{93FC4971-F4B3-4C32-8016-8022842D6FD7}" dt="2020-10-13T16:42:16.215" v="2079" actId="700"/>
          <ac:spMkLst>
            <pc:docMk/>
            <pc:sldMk cId="1354948450" sldId="292"/>
            <ac:spMk id="3" creationId="{2FD9A9B1-92E0-4951-9A4A-DA3F41BDB036}"/>
          </ac:spMkLst>
        </pc:spChg>
        <pc:spChg chg="add mod ord">
          <ac:chgData name="Richard Gowen" userId="fa808f909667fda9" providerId="LiveId" clId="{93FC4971-F4B3-4C32-8016-8022842D6FD7}" dt="2020-10-13T16:42:16.215" v="2079" actId="700"/>
          <ac:spMkLst>
            <pc:docMk/>
            <pc:sldMk cId="1354948450" sldId="292"/>
            <ac:spMk id="4" creationId="{5DA84008-32AA-4BF2-872A-68936B970433}"/>
          </ac:spMkLst>
        </pc:spChg>
        <pc:spChg chg="add mod ord">
          <ac:chgData name="Richard Gowen" userId="fa808f909667fda9" providerId="LiveId" clId="{93FC4971-F4B3-4C32-8016-8022842D6FD7}" dt="2020-10-13T16:42:16.215" v="2079" actId="700"/>
          <ac:spMkLst>
            <pc:docMk/>
            <pc:sldMk cId="1354948450" sldId="292"/>
            <ac:spMk id="5" creationId="{BDBD12A6-A849-4235-B5AB-671E08E1F103}"/>
          </ac:spMkLst>
        </pc:spChg>
        <pc:spChg chg="add mod ord">
          <ac:chgData name="Richard Gowen" userId="fa808f909667fda9" providerId="LiveId" clId="{93FC4971-F4B3-4C32-8016-8022842D6FD7}" dt="2020-10-13T16:42:16.215" v="2079" actId="700"/>
          <ac:spMkLst>
            <pc:docMk/>
            <pc:sldMk cId="1354948450" sldId="292"/>
            <ac:spMk id="6" creationId="{834CD85A-7590-4BD8-9310-EB9A89B50652}"/>
          </ac:spMkLst>
        </pc:spChg>
      </pc:sldChg>
      <pc:sldChg chg="addSp delSp modSp new mod modClrScheme chgLayout">
        <pc:chgData name="Richard Gowen" userId="fa808f909667fda9" providerId="LiveId" clId="{93FC4971-F4B3-4C32-8016-8022842D6FD7}" dt="2020-10-14T16:05:02.213" v="5545" actId="478"/>
        <pc:sldMkLst>
          <pc:docMk/>
          <pc:sldMk cId="2883457905" sldId="292"/>
        </pc:sldMkLst>
        <pc:spChg chg="del mod ord">
          <ac:chgData name="Richard Gowen" userId="fa808f909667fda9" providerId="LiveId" clId="{93FC4971-F4B3-4C32-8016-8022842D6FD7}" dt="2020-10-13T16:42:55.122" v="2082" actId="700"/>
          <ac:spMkLst>
            <pc:docMk/>
            <pc:sldMk cId="2883457905" sldId="292"/>
            <ac:spMk id="2" creationId="{2AA51ED5-160A-41A8-8E9D-73159F768CDA}"/>
          </ac:spMkLst>
        </pc:spChg>
        <pc:spChg chg="add mod">
          <ac:chgData name="Richard Gowen" userId="fa808f909667fda9" providerId="LiveId" clId="{93FC4971-F4B3-4C32-8016-8022842D6FD7}" dt="2020-10-14T16:04:59.781" v="5544" actId="1037"/>
          <ac:spMkLst>
            <pc:docMk/>
            <pc:sldMk cId="2883457905" sldId="292"/>
            <ac:spMk id="2" creationId="{48DE2B36-628C-4885-A74E-486897E32A3A}"/>
          </ac:spMkLst>
        </pc:spChg>
        <pc:spChg chg="del mod ord">
          <ac:chgData name="Richard Gowen" userId="fa808f909667fda9" providerId="LiveId" clId="{93FC4971-F4B3-4C32-8016-8022842D6FD7}" dt="2020-10-13T16:42:55.122" v="2082" actId="700"/>
          <ac:spMkLst>
            <pc:docMk/>
            <pc:sldMk cId="2883457905" sldId="292"/>
            <ac:spMk id="3" creationId="{1EC012DC-33CD-4A65-99A5-B6E2D94772DE}"/>
          </ac:spMkLst>
        </pc:spChg>
        <pc:spChg chg="add del">
          <ac:chgData name="Richard Gowen" userId="fa808f909667fda9" providerId="LiveId" clId="{93FC4971-F4B3-4C32-8016-8022842D6FD7}" dt="2020-10-14T16:05:02.213" v="5545" actId="478"/>
          <ac:spMkLst>
            <pc:docMk/>
            <pc:sldMk cId="2883457905" sldId="292"/>
            <ac:spMk id="3" creationId="{A0726822-1073-4CD9-8CF3-DE045128624B}"/>
          </ac:spMkLst>
        </pc:spChg>
        <pc:spChg chg="add mod ord">
          <ac:chgData name="Richard Gowen" userId="fa808f909667fda9" providerId="LiveId" clId="{93FC4971-F4B3-4C32-8016-8022842D6FD7}" dt="2020-10-13T16:51:43.262" v="2217" actId="14100"/>
          <ac:spMkLst>
            <pc:docMk/>
            <pc:sldMk cId="2883457905" sldId="292"/>
            <ac:spMk id="4" creationId="{0039C68C-E722-4279-99E6-3B31429ED155}"/>
          </ac:spMkLst>
        </pc:spChg>
        <pc:spChg chg="add mod ord">
          <ac:chgData name="Richard Gowen" userId="fa808f909667fda9" providerId="LiveId" clId="{93FC4971-F4B3-4C32-8016-8022842D6FD7}" dt="2020-10-14T16:04:41.072" v="5523"/>
          <ac:spMkLst>
            <pc:docMk/>
            <pc:sldMk cId="2883457905" sldId="292"/>
            <ac:spMk id="5" creationId="{64DAAEBF-9A8A-4E3C-AD55-7E829B8E3DB4}"/>
          </ac:spMkLst>
        </pc:spChg>
        <pc:spChg chg="add del mod ord">
          <ac:chgData name="Richard Gowen" userId="fa808f909667fda9" providerId="LiveId" clId="{93FC4971-F4B3-4C32-8016-8022842D6FD7}" dt="2020-10-14T16:04:41.072" v="5523"/>
          <ac:spMkLst>
            <pc:docMk/>
            <pc:sldMk cId="2883457905" sldId="292"/>
            <ac:spMk id="6" creationId="{2D2C12DC-494E-40E1-A81F-5FA52E3CA52E}"/>
          </ac:spMkLst>
        </pc:spChg>
        <pc:spChg chg="add del mod">
          <ac:chgData name="Richard Gowen" userId="fa808f909667fda9" providerId="LiveId" clId="{93FC4971-F4B3-4C32-8016-8022842D6FD7}" dt="2020-10-13T16:45:53.412" v="2138"/>
          <ac:spMkLst>
            <pc:docMk/>
            <pc:sldMk cId="2883457905" sldId="292"/>
            <ac:spMk id="7" creationId="{2D306BC8-C0C0-43FD-A174-685BE5876F6F}"/>
          </ac:spMkLst>
        </pc:spChg>
        <pc:spChg chg="add del mod">
          <ac:chgData name="Richard Gowen" userId="fa808f909667fda9" providerId="LiveId" clId="{93FC4971-F4B3-4C32-8016-8022842D6FD7}" dt="2020-10-13T16:46:33.803" v="2171" actId="478"/>
          <ac:spMkLst>
            <pc:docMk/>
            <pc:sldMk cId="2883457905" sldId="292"/>
            <ac:spMk id="8" creationId="{86337AED-980A-4F54-8C7A-0C99B59C6458}"/>
          </ac:spMkLst>
        </pc:spChg>
        <pc:spChg chg="add mod">
          <ac:chgData name="Richard Gowen" userId="fa808f909667fda9" providerId="LiveId" clId="{93FC4971-F4B3-4C32-8016-8022842D6FD7}" dt="2020-10-13T20:00:39.985" v="3579" actId="27636"/>
          <ac:spMkLst>
            <pc:docMk/>
            <pc:sldMk cId="2883457905" sldId="292"/>
            <ac:spMk id="20" creationId="{1A0D982D-AEE2-4881-A39D-4681D7F027AC}"/>
          </ac:spMkLst>
        </pc:spChg>
        <pc:picChg chg="add del mod">
          <ac:chgData name="Richard Gowen" userId="fa808f909667fda9" providerId="LiveId" clId="{93FC4971-F4B3-4C32-8016-8022842D6FD7}" dt="2020-10-13T16:47:30.543" v="2187"/>
          <ac:picMkLst>
            <pc:docMk/>
            <pc:sldMk cId="2883457905" sldId="292"/>
            <ac:picMk id="10" creationId="{A97485AE-3330-4597-A578-3896B5FA3EDE}"/>
          </ac:picMkLst>
        </pc:picChg>
        <pc:picChg chg="add del mod">
          <ac:chgData name="Richard Gowen" userId="fa808f909667fda9" providerId="LiveId" clId="{93FC4971-F4B3-4C32-8016-8022842D6FD7}" dt="2020-10-13T16:47:57.902" v="2196" actId="21"/>
          <ac:picMkLst>
            <pc:docMk/>
            <pc:sldMk cId="2883457905" sldId="292"/>
            <ac:picMk id="12" creationId="{A4C2D3DB-4720-42AA-B9A5-DD744F5A52B9}"/>
          </ac:picMkLst>
        </pc:picChg>
        <pc:picChg chg="add mod modCrop">
          <ac:chgData name="Richard Gowen" userId="fa808f909667fda9" providerId="LiveId" clId="{93FC4971-F4B3-4C32-8016-8022842D6FD7}" dt="2020-10-13T16:52:22.298" v="2227" actId="1037"/>
          <ac:picMkLst>
            <pc:docMk/>
            <pc:sldMk cId="2883457905" sldId="292"/>
            <ac:picMk id="14" creationId="{D010DF70-8584-464C-9733-3DB8AAEC350A}"/>
          </ac:picMkLst>
        </pc:picChg>
        <pc:picChg chg="add mod modCrop">
          <ac:chgData name="Richard Gowen" userId="fa808f909667fda9" providerId="LiveId" clId="{93FC4971-F4B3-4C32-8016-8022842D6FD7}" dt="2020-10-13T16:56:22.747" v="2248" actId="14100"/>
          <ac:picMkLst>
            <pc:docMk/>
            <pc:sldMk cId="2883457905" sldId="292"/>
            <ac:picMk id="16" creationId="{6575F1A7-BA85-4EF9-BC69-85264596019A}"/>
          </ac:picMkLst>
        </pc:picChg>
        <pc:picChg chg="add mod modCrop">
          <ac:chgData name="Richard Gowen" userId="fa808f909667fda9" providerId="LiveId" clId="{93FC4971-F4B3-4C32-8016-8022842D6FD7}" dt="2020-10-13T16:56:11.433" v="2247" actId="1076"/>
          <ac:picMkLst>
            <pc:docMk/>
            <pc:sldMk cId="2883457905" sldId="292"/>
            <ac:picMk id="18" creationId="{15B699D3-FF8A-4A8B-ABA1-06E5BEE00841}"/>
          </ac:picMkLst>
        </pc:picChg>
      </pc:sldChg>
      <pc:sldChg chg="addSp delSp modSp add del mod">
        <pc:chgData name="Richard Gowen" userId="fa808f909667fda9" providerId="LiveId" clId="{93FC4971-F4B3-4C32-8016-8022842D6FD7}" dt="2020-10-13T20:25:40.935" v="3884" actId="2696"/>
        <pc:sldMkLst>
          <pc:docMk/>
          <pc:sldMk cId="3946876824" sldId="293"/>
        </pc:sldMkLst>
        <pc:spChg chg="mod">
          <ac:chgData name="Richard Gowen" userId="fa808f909667fda9" providerId="LiveId" clId="{93FC4971-F4B3-4C32-8016-8022842D6FD7}" dt="2020-10-13T18:49:08.748" v="3559" actId="115"/>
          <ac:spMkLst>
            <pc:docMk/>
            <pc:sldMk cId="3946876824" sldId="293"/>
            <ac:spMk id="5" creationId="{64DAAEBF-9A8A-4E3C-AD55-7E829B8E3DB4}"/>
          </ac:spMkLst>
        </pc:spChg>
        <pc:spChg chg="del mod">
          <ac:chgData name="Richard Gowen" userId="fa808f909667fda9" providerId="LiveId" clId="{93FC4971-F4B3-4C32-8016-8022842D6FD7}" dt="2020-10-13T18:16:54.788" v="2802" actId="478"/>
          <ac:spMkLst>
            <pc:docMk/>
            <pc:sldMk cId="3946876824" sldId="293"/>
            <ac:spMk id="6" creationId="{2D2C12DC-494E-40E1-A81F-5FA52E3CA52E}"/>
          </ac:spMkLst>
        </pc:spChg>
        <pc:spChg chg="add mod">
          <ac:chgData name="Richard Gowen" userId="fa808f909667fda9" providerId="LiveId" clId="{93FC4971-F4B3-4C32-8016-8022842D6FD7}" dt="2020-10-13T20:05:13.318" v="3705" actId="1036"/>
          <ac:spMkLst>
            <pc:docMk/>
            <pc:sldMk cId="3946876824" sldId="293"/>
            <ac:spMk id="7" creationId="{641EC430-217B-4EB2-9823-B5B8EC9DAC18}"/>
          </ac:spMkLst>
        </pc:spChg>
        <pc:spChg chg="add del mod">
          <ac:chgData name="Richard Gowen" userId="fa808f909667fda9" providerId="LiveId" clId="{93FC4971-F4B3-4C32-8016-8022842D6FD7}" dt="2020-10-13T18:16:57.993" v="2803" actId="478"/>
          <ac:spMkLst>
            <pc:docMk/>
            <pc:sldMk cId="3946876824" sldId="293"/>
            <ac:spMk id="9" creationId="{FA251C62-9654-47D6-A6A0-75760A732D4D}"/>
          </ac:spMkLst>
        </pc:spChg>
        <pc:spChg chg="add">
          <ac:chgData name="Richard Gowen" userId="fa808f909667fda9" providerId="LiveId" clId="{93FC4971-F4B3-4C32-8016-8022842D6FD7}" dt="2020-10-13T20:00:54.583" v="3580" actId="22"/>
          <ac:spMkLst>
            <pc:docMk/>
            <pc:sldMk cId="3946876824" sldId="293"/>
            <ac:spMk id="11" creationId="{59E15562-B87E-4742-AA5B-7A8478472459}"/>
          </ac:spMkLst>
        </pc:spChg>
        <pc:picChg chg="add del mod">
          <ac:chgData name="Richard Gowen" userId="fa808f909667fda9" providerId="LiveId" clId="{93FC4971-F4B3-4C32-8016-8022842D6FD7}" dt="2020-10-13T17:24:55.089" v="2763" actId="478"/>
          <ac:picMkLst>
            <pc:docMk/>
            <pc:sldMk cId="3946876824" sldId="293"/>
            <ac:picMk id="2" creationId="{F7FE6001-8751-4466-965A-ACD7F73320E7}"/>
          </ac:picMkLst>
        </pc:picChg>
        <pc:picChg chg="add mod">
          <ac:chgData name="Richard Gowen" userId="fa808f909667fda9" providerId="LiveId" clId="{93FC4971-F4B3-4C32-8016-8022842D6FD7}" dt="2020-10-13T18:34:26.536" v="2874" actId="1076"/>
          <ac:picMkLst>
            <pc:docMk/>
            <pc:sldMk cId="3946876824" sldId="293"/>
            <ac:picMk id="3" creationId="{09B10AC7-6FDA-42CA-A670-94612AA2DEA8}"/>
          </ac:picMkLst>
        </pc:picChg>
        <pc:picChg chg="del">
          <ac:chgData name="Richard Gowen" userId="fa808f909667fda9" providerId="LiveId" clId="{93FC4971-F4B3-4C32-8016-8022842D6FD7}" dt="2020-10-13T17:06:56.923" v="2460" actId="478"/>
          <ac:picMkLst>
            <pc:docMk/>
            <pc:sldMk cId="3946876824" sldId="293"/>
            <ac:picMk id="14" creationId="{D010DF70-8584-464C-9733-3DB8AAEC350A}"/>
          </ac:picMkLst>
        </pc:picChg>
        <pc:picChg chg="del">
          <ac:chgData name="Richard Gowen" userId="fa808f909667fda9" providerId="LiveId" clId="{93FC4971-F4B3-4C32-8016-8022842D6FD7}" dt="2020-10-13T17:06:58.786" v="2462" actId="478"/>
          <ac:picMkLst>
            <pc:docMk/>
            <pc:sldMk cId="3946876824" sldId="293"/>
            <ac:picMk id="16" creationId="{6575F1A7-BA85-4EF9-BC69-85264596019A}"/>
          </ac:picMkLst>
        </pc:picChg>
        <pc:picChg chg="del">
          <ac:chgData name="Richard Gowen" userId="fa808f909667fda9" providerId="LiveId" clId="{93FC4971-F4B3-4C32-8016-8022842D6FD7}" dt="2020-10-13T17:06:58.027" v="2461" actId="478"/>
          <ac:picMkLst>
            <pc:docMk/>
            <pc:sldMk cId="3946876824" sldId="293"/>
            <ac:picMk id="18" creationId="{15B699D3-FF8A-4A8B-ABA1-06E5BEE00841}"/>
          </ac:picMkLst>
        </pc:picChg>
      </pc:sldChg>
      <pc:sldChg chg="addSp delSp modSp add del mod">
        <pc:chgData name="Richard Gowen" userId="fa808f909667fda9" providerId="LiveId" clId="{93FC4971-F4B3-4C32-8016-8022842D6FD7}" dt="2020-10-13T20:18:58.410" v="3817" actId="2696"/>
        <pc:sldMkLst>
          <pc:docMk/>
          <pc:sldMk cId="4222037250" sldId="294"/>
        </pc:sldMkLst>
        <pc:spChg chg="mod">
          <ac:chgData name="Richard Gowen" userId="fa808f909667fda9" providerId="LiveId" clId="{93FC4971-F4B3-4C32-8016-8022842D6FD7}" dt="2020-10-13T18:49:17.007" v="3560" actId="115"/>
          <ac:spMkLst>
            <pc:docMk/>
            <pc:sldMk cId="4222037250" sldId="294"/>
            <ac:spMk id="5" creationId="{64DAAEBF-9A8A-4E3C-AD55-7E829B8E3DB4}"/>
          </ac:spMkLst>
        </pc:spChg>
        <pc:spChg chg="add">
          <ac:chgData name="Richard Gowen" userId="fa808f909667fda9" providerId="LiveId" clId="{93FC4971-F4B3-4C32-8016-8022842D6FD7}" dt="2020-10-13T20:00:56.657" v="3581" actId="22"/>
          <ac:spMkLst>
            <pc:docMk/>
            <pc:sldMk cId="4222037250" sldId="294"/>
            <ac:spMk id="6" creationId="{1EF23B39-4151-4CE4-9441-247B3CC77E0F}"/>
          </ac:spMkLst>
        </pc:spChg>
        <pc:spChg chg="del mod">
          <ac:chgData name="Richard Gowen" userId="fa808f909667fda9" providerId="LiveId" clId="{93FC4971-F4B3-4C32-8016-8022842D6FD7}" dt="2020-10-13T20:04:58.479" v="3699" actId="478"/>
          <ac:spMkLst>
            <pc:docMk/>
            <pc:sldMk cId="4222037250" sldId="294"/>
            <ac:spMk id="7" creationId="{641EC430-217B-4EB2-9823-B5B8EC9DAC18}"/>
          </ac:spMkLst>
        </pc:spChg>
        <pc:spChg chg="add del">
          <ac:chgData name="Richard Gowen" userId="fa808f909667fda9" providerId="LiveId" clId="{93FC4971-F4B3-4C32-8016-8022842D6FD7}" dt="2020-10-13T20:05:08.257" v="3701" actId="478"/>
          <ac:spMkLst>
            <pc:docMk/>
            <pc:sldMk cId="4222037250" sldId="294"/>
            <ac:spMk id="10" creationId="{CDAA62D4-9C64-429C-BCF3-8B8E7B0E23F4}"/>
          </ac:spMkLst>
        </pc:spChg>
        <pc:spChg chg="add">
          <ac:chgData name="Richard Gowen" userId="fa808f909667fda9" providerId="LiveId" clId="{93FC4971-F4B3-4C32-8016-8022842D6FD7}" dt="2020-10-13T20:05:16.701" v="3706" actId="22"/>
          <ac:spMkLst>
            <pc:docMk/>
            <pc:sldMk cId="4222037250" sldId="294"/>
            <ac:spMk id="12" creationId="{6A97A8D0-05A7-405A-AA5D-38716F41DB30}"/>
          </ac:spMkLst>
        </pc:spChg>
        <pc:picChg chg="add mod">
          <ac:chgData name="Richard Gowen" userId="fa808f909667fda9" providerId="LiveId" clId="{93FC4971-F4B3-4C32-8016-8022842D6FD7}" dt="2020-10-13T18:33:56.440" v="2867" actId="14100"/>
          <ac:picMkLst>
            <pc:docMk/>
            <pc:sldMk cId="4222037250" sldId="294"/>
            <ac:picMk id="2" creationId="{D86DF3BE-BD32-47EE-93A2-2A213543EB9B}"/>
          </ac:picMkLst>
        </pc:picChg>
        <pc:picChg chg="del">
          <ac:chgData name="Richard Gowen" userId="fa808f909667fda9" providerId="LiveId" clId="{93FC4971-F4B3-4C32-8016-8022842D6FD7}" dt="2020-10-13T18:27:00.137" v="2819" actId="478"/>
          <ac:picMkLst>
            <pc:docMk/>
            <pc:sldMk cId="4222037250" sldId="294"/>
            <ac:picMk id="3" creationId="{09B10AC7-6FDA-42CA-A670-94612AA2DEA8}"/>
          </ac:picMkLst>
        </pc:picChg>
      </pc:sldChg>
      <pc:sldChg chg="addSp delSp modSp add mod">
        <pc:chgData name="Richard Gowen" userId="fa808f909667fda9" providerId="LiveId" clId="{93FC4971-F4B3-4C32-8016-8022842D6FD7}" dt="2020-10-14T17:27:49.072" v="6827" actId="22"/>
        <pc:sldMkLst>
          <pc:docMk/>
          <pc:sldMk cId="2150251283" sldId="295"/>
        </pc:sldMkLst>
        <pc:spChg chg="add">
          <ac:chgData name="Richard Gowen" userId="fa808f909667fda9" providerId="LiveId" clId="{93FC4971-F4B3-4C32-8016-8022842D6FD7}" dt="2020-10-14T17:27:49.072" v="6827" actId="22"/>
          <ac:spMkLst>
            <pc:docMk/>
            <pc:sldMk cId="2150251283" sldId="295"/>
            <ac:spMk id="2" creationId="{59B748AD-DA79-4CF3-A3A9-8E746C104879}"/>
          </ac:spMkLst>
        </pc:spChg>
        <pc:spChg chg="add mod">
          <ac:chgData name="Richard Gowen" userId="fa808f909667fda9" providerId="LiveId" clId="{93FC4971-F4B3-4C32-8016-8022842D6FD7}" dt="2020-10-13T20:36:22.857" v="4290" actId="207"/>
          <ac:spMkLst>
            <pc:docMk/>
            <pc:sldMk cId="2150251283" sldId="295"/>
            <ac:spMk id="3" creationId="{4DF8DF97-6215-487C-AE25-CA7AF1127CFF}"/>
          </ac:spMkLst>
        </pc:spChg>
        <pc:spChg chg="mod">
          <ac:chgData name="Richard Gowen" userId="fa808f909667fda9" providerId="LiveId" clId="{93FC4971-F4B3-4C32-8016-8022842D6FD7}" dt="2020-10-14T17:07:35.621" v="6316" actId="20577"/>
          <ac:spMkLst>
            <pc:docMk/>
            <pc:sldMk cId="2150251283" sldId="295"/>
            <ac:spMk id="5" creationId="{64DAAEBF-9A8A-4E3C-AD55-7E829B8E3DB4}"/>
          </ac:spMkLst>
        </pc:spChg>
        <pc:spChg chg="del">
          <ac:chgData name="Richard Gowen" userId="fa808f909667fda9" providerId="LiveId" clId="{93FC4971-F4B3-4C32-8016-8022842D6FD7}" dt="2020-10-14T17:27:48.620" v="6826" actId="478"/>
          <ac:spMkLst>
            <pc:docMk/>
            <pc:sldMk cId="2150251283" sldId="295"/>
            <ac:spMk id="12" creationId="{6A97A8D0-05A7-405A-AA5D-38716F41DB30}"/>
          </ac:spMkLst>
        </pc:spChg>
        <pc:picChg chg="del">
          <ac:chgData name="Richard Gowen" userId="fa808f909667fda9" providerId="LiveId" clId="{93FC4971-F4B3-4C32-8016-8022842D6FD7}" dt="2020-10-13T20:05:51.766" v="3708" actId="478"/>
          <ac:picMkLst>
            <pc:docMk/>
            <pc:sldMk cId="2150251283" sldId="295"/>
            <ac:picMk id="2" creationId="{D86DF3BE-BD32-47EE-93A2-2A213543EB9B}"/>
          </ac:picMkLst>
        </pc:picChg>
      </pc:sldChg>
      <pc:sldChg chg="addSp delSp modSp add mod">
        <pc:chgData name="Richard Gowen" userId="fa808f909667fda9" providerId="LiveId" clId="{93FC4971-F4B3-4C32-8016-8022842D6FD7}" dt="2020-10-15T14:37:01.002" v="7472" actId="13926"/>
        <pc:sldMkLst>
          <pc:docMk/>
          <pc:sldMk cId="1947724606" sldId="296"/>
        </pc:sldMkLst>
        <pc:spChg chg="add mod">
          <ac:chgData name="Richard Gowen" userId="fa808f909667fda9" providerId="LiveId" clId="{93FC4971-F4B3-4C32-8016-8022842D6FD7}" dt="2020-10-13T20:35:45.749" v="4284" actId="207"/>
          <ac:spMkLst>
            <pc:docMk/>
            <pc:sldMk cId="1947724606" sldId="296"/>
            <ac:spMk id="2" creationId="{6DE76E6C-33DD-4446-9BE3-852468086A89}"/>
          </ac:spMkLst>
        </pc:spChg>
        <pc:spChg chg="add">
          <ac:chgData name="Richard Gowen" userId="fa808f909667fda9" providerId="LiveId" clId="{93FC4971-F4B3-4C32-8016-8022842D6FD7}" dt="2020-10-14T17:27:56.900" v="6829" actId="22"/>
          <ac:spMkLst>
            <pc:docMk/>
            <pc:sldMk cId="1947724606" sldId="296"/>
            <ac:spMk id="3" creationId="{43397DBA-63CE-4F4A-9670-3FE6E0349514}"/>
          </ac:spMkLst>
        </pc:spChg>
        <pc:spChg chg="mod">
          <ac:chgData name="Richard Gowen" userId="fa808f909667fda9" providerId="LiveId" clId="{93FC4971-F4B3-4C32-8016-8022842D6FD7}" dt="2020-10-15T14:37:01.002" v="7472" actId="13926"/>
          <ac:spMkLst>
            <pc:docMk/>
            <pc:sldMk cId="1947724606" sldId="296"/>
            <ac:spMk id="5" creationId="{64DAAEBF-9A8A-4E3C-AD55-7E829B8E3DB4}"/>
          </ac:spMkLst>
        </pc:spChg>
        <pc:spChg chg="del">
          <ac:chgData name="Richard Gowen" userId="fa808f909667fda9" providerId="LiveId" clId="{93FC4971-F4B3-4C32-8016-8022842D6FD7}" dt="2020-10-14T17:27:56.548" v="6828" actId="478"/>
          <ac:spMkLst>
            <pc:docMk/>
            <pc:sldMk cId="1947724606" sldId="296"/>
            <ac:spMk id="7" creationId="{641EC430-217B-4EB2-9823-B5B8EC9DAC18}"/>
          </ac:spMkLst>
        </pc:spChg>
        <pc:picChg chg="del">
          <ac:chgData name="Richard Gowen" userId="fa808f909667fda9" providerId="LiveId" clId="{93FC4971-F4B3-4C32-8016-8022842D6FD7}" dt="2020-10-13T20:19:45.774" v="3819" actId="478"/>
          <ac:picMkLst>
            <pc:docMk/>
            <pc:sldMk cId="1947724606" sldId="296"/>
            <ac:picMk id="3" creationId="{09B10AC7-6FDA-42CA-A670-94612AA2DEA8}"/>
          </ac:picMkLst>
        </pc:picChg>
      </pc:sldChg>
      <pc:sldChg chg="addSp delSp modSp add mod">
        <pc:chgData name="Richard Gowen" userId="fa808f909667fda9" providerId="LiveId" clId="{93FC4971-F4B3-4C32-8016-8022842D6FD7}" dt="2020-10-14T17:24:57.259" v="6825" actId="22"/>
        <pc:sldMkLst>
          <pc:docMk/>
          <pc:sldMk cId="637423562" sldId="297"/>
        </pc:sldMkLst>
        <pc:spChg chg="add">
          <ac:chgData name="Richard Gowen" userId="fa808f909667fda9" providerId="LiveId" clId="{93FC4971-F4B3-4C32-8016-8022842D6FD7}" dt="2020-10-14T17:24:57.259" v="6825" actId="22"/>
          <ac:spMkLst>
            <pc:docMk/>
            <pc:sldMk cId="637423562" sldId="297"/>
            <ac:spMk id="2" creationId="{8B0ECB5A-2F41-4005-9EFB-2D2BC5C6F2C1}"/>
          </ac:spMkLst>
        </pc:spChg>
        <pc:spChg chg="mod">
          <ac:chgData name="Richard Gowen" userId="fa808f909667fda9" providerId="LiveId" clId="{93FC4971-F4B3-4C32-8016-8022842D6FD7}" dt="2020-10-13T20:37:54.742" v="4314" actId="1035"/>
          <ac:spMkLst>
            <pc:docMk/>
            <pc:sldMk cId="637423562" sldId="297"/>
            <ac:spMk id="3" creationId="{4DF8DF97-6215-487C-AE25-CA7AF1127CFF}"/>
          </ac:spMkLst>
        </pc:spChg>
        <pc:spChg chg="mod">
          <ac:chgData name="Richard Gowen" userId="fa808f909667fda9" providerId="LiveId" clId="{93FC4971-F4B3-4C32-8016-8022842D6FD7}" dt="2020-10-13T20:31:24.854" v="4250" actId="20577"/>
          <ac:spMkLst>
            <pc:docMk/>
            <pc:sldMk cId="637423562" sldId="297"/>
            <ac:spMk id="5" creationId="{64DAAEBF-9A8A-4E3C-AD55-7E829B8E3DB4}"/>
          </ac:spMkLst>
        </pc:spChg>
        <pc:spChg chg="del">
          <ac:chgData name="Richard Gowen" userId="fa808f909667fda9" providerId="LiveId" clId="{93FC4971-F4B3-4C32-8016-8022842D6FD7}" dt="2020-10-14T17:24:56.853" v="6824" actId="478"/>
          <ac:spMkLst>
            <pc:docMk/>
            <pc:sldMk cId="637423562" sldId="297"/>
            <ac:spMk id="12" creationId="{6A97A8D0-05A7-405A-AA5D-38716F41DB30}"/>
          </ac:spMkLst>
        </pc:spChg>
      </pc:sldChg>
      <pc:sldChg chg="addSp delSp modSp add mod ord">
        <pc:chgData name="Richard Gowen" userId="fa808f909667fda9" providerId="LiveId" clId="{93FC4971-F4B3-4C32-8016-8022842D6FD7}" dt="2020-10-14T15:09:37.764" v="5309" actId="1076"/>
        <pc:sldMkLst>
          <pc:docMk/>
          <pc:sldMk cId="3348280146" sldId="298"/>
        </pc:sldMkLst>
        <pc:spChg chg="mod">
          <ac:chgData name="Richard Gowen" userId="fa808f909667fda9" providerId="LiveId" clId="{93FC4971-F4B3-4C32-8016-8022842D6FD7}" dt="2020-10-13T20:39:42.584" v="4335" actId="27636"/>
          <ac:spMkLst>
            <pc:docMk/>
            <pc:sldMk cId="3348280146" sldId="298"/>
            <ac:spMk id="4" creationId="{0039C68C-E722-4279-99E6-3B31429ED155}"/>
          </ac:spMkLst>
        </pc:spChg>
        <pc:spChg chg="mod">
          <ac:chgData name="Richard Gowen" userId="fa808f909667fda9" providerId="LiveId" clId="{93FC4971-F4B3-4C32-8016-8022842D6FD7}" dt="2020-10-13T20:43:23.087" v="4373" actId="404"/>
          <ac:spMkLst>
            <pc:docMk/>
            <pc:sldMk cId="3348280146" sldId="298"/>
            <ac:spMk id="5" creationId="{64DAAEBF-9A8A-4E3C-AD55-7E829B8E3DB4}"/>
          </ac:spMkLst>
        </pc:spChg>
        <pc:spChg chg="del">
          <ac:chgData name="Richard Gowen" userId="fa808f909667fda9" providerId="LiveId" clId="{93FC4971-F4B3-4C32-8016-8022842D6FD7}" dt="2020-10-13T20:42:47.609" v="4361" actId="478"/>
          <ac:spMkLst>
            <pc:docMk/>
            <pc:sldMk cId="3348280146" sldId="298"/>
            <ac:spMk id="6" creationId="{2D2C12DC-494E-40E1-A81F-5FA52E3CA52E}"/>
          </ac:spMkLst>
        </pc:spChg>
        <pc:spChg chg="add del mod">
          <ac:chgData name="Richard Gowen" userId="fa808f909667fda9" providerId="LiveId" clId="{93FC4971-F4B3-4C32-8016-8022842D6FD7}" dt="2020-10-13T20:42:50.054" v="4362" actId="478"/>
          <ac:spMkLst>
            <pc:docMk/>
            <pc:sldMk cId="3348280146" sldId="298"/>
            <ac:spMk id="10" creationId="{AE3B3BEA-EAB9-48EF-8759-8BF7E251ABC9}"/>
          </ac:spMkLst>
        </pc:spChg>
        <pc:spChg chg="mod">
          <ac:chgData name="Richard Gowen" userId="fa808f909667fda9" providerId="LiveId" clId="{93FC4971-F4B3-4C32-8016-8022842D6FD7}" dt="2020-10-13T20:42:25.832" v="4358" actId="27636"/>
          <ac:spMkLst>
            <pc:docMk/>
            <pc:sldMk cId="3348280146" sldId="298"/>
            <ac:spMk id="20" creationId="{1A0D982D-AEE2-4881-A39D-4681D7F027AC}"/>
          </ac:spMkLst>
        </pc:spChg>
        <pc:picChg chg="add mod">
          <ac:chgData name="Richard Gowen" userId="fa808f909667fda9" providerId="LiveId" clId="{93FC4971-F4B3-4C32-8016-8022842D6FD7}" dt="2020-10-14T15:09:37.764" v="5309" actId="1076"/>
          <ac:picMkLst>
            <pc:docMk/>
            <pc:sldMk cId="3348280146" sldId="298"/>
            <ac:picMk id="3" creationId="{3E5AAB77-A48C-4899-8763-2C75708711DA}"/>
          </ac:picMkLst>
        </pc:picChg>
        <pc:picChg chg="add del mod modCrop">
          <ac:chgData name="Richard Gowen" userId="fa808f909667fda9" providerId="LiveId" clId="{93FC4971-F4B3-4C32-8016-8022842D6FD7}" dt="2020-10-13T20:42:45.206" v="4360" actId="478"/>
          <ac:picMkLst>
            <pc:docMk/>
            <pc:sldMk cId="3348280146" sldId="298"/>
            <ac:picMk id="8" creationId="{2DA1776D-ACAB-462F-9392-A477D580EC73}"/>
          </ac:picMkLst>
        </pc:picChg>
        <pc:picChg chg="del">
          <ac:chgData name="Richard Gowen" userId="fa808f909667fda9" providerId="LiveId" clId="{93FC4971-F4B3-4C32-8016-8022842D6FD7}" dt="2020-10-13T20:39:55.237" v="4336" actId="478"/>
          <ac:picMkLst>
            <pc:docMk/>
            <pc:sldMk cId="3348280146" sldId="298"/>
            <ac:picMk id="14" creationId="{D010DF70-8584-464C-9733-3DB8AAEC350A}"/>
          </ac:picMkLst>
        </pc:picChg>
        <pc:picChg chg="del">
          <ac:chgData name="Richard Gowen" userId="fa808f909667fda9" providerId="LiveId" clId="{93FC4971-F4B3-4C32-8016-8022842D6FD7}" dt="2020-10-13T20:40:51.517" v="4345" actId="478"/>
          <ac:picMkLst>
            <pc:docMk/>
            <pc:sldMk cId="3348280146" sldId="298"/>
            <ac:picMk id="16" creationId="{6575F1A7-BA85-4EF9-BC69-85264596019A}"/>
          </ac:picMkLst>
        </pc:picChg>
        <pc:picChg chg="del">
          <ac:chgData name="Richard Gowen" userId="fa808f909667fda9" providerId="LiveId" clId="{93FC4971-F4B3-4C32-8016-8022842D6FD7}" dt="2020-10-13T20:40:48.918" v="4344" actId="478"/>
          <ac:picMkLst>
            <pc:docMk/>
            <pc:sldMk cId="3348280146" sldId="298"/>
            <ac:picMk id="18" creationId="{15B699D3-FF8A-4A8B-ABA1-06E5BEE00841}"/>
          </ac:picMkLst>
        </pc:picChg>
      </pc:sldChg>
      <pc:sldChg chg="addSp delSp modSp add mod">
        <pc:chgData name="Richard Gowen" userId="fa808f909667fda9" providerId="LiveId" clId="{93FC4971-F4B3-4C32-8016-8022842D6FD7}" dt="2020-10-14T15:07:43.588" v="5307" actId="14100"/>
        <pc:sldMkLst>
          <pc:docMk/>
          <pc:sldMk cId="1744664743" sldId="299"/>
        </pc:sldMkLst>
        <pc:spChg chg="mod">
          <ac:chgData name="Richard Gowen" userId="fa808f909667fda9" providerId="LiveId" clId="{93FC4971-F4B3-4C32-8016-8022842D6FD7}" dt="2020-10-14T13:17:14.681" v="5223" actId="6549"/>
          <ac:spMkLst>
            <pc:docMk/>
            <pc:sldMk cId="1744664743" sldId="299"/>
            <ac:spMk id="5" creationId="{64DAAEBF-9A8A-4E3C-AD55-7E829B8E3DB4}"/>
          </ac:spMkLst>
        </pc:spChg>
        <pc:spChg chg="mod">
          <ac:chgData name="Richard Gowen" userId="fa808f909667fda9" providerId="LiveId" clId="{93FC4971-F4B3-4C32-8016-8022842D6FD7}" dt="2020-10-14T15:07:43.588" v="5307" actId="14100"/>
          <ac:spMkLst>
            <pc:docMk/>
            <pc:sldMk cId="1744664743" sldId="299"/>
            <ac:spMk id="6" creationId="{2D2C12DC-494E-40E1-A81F-5FA52E3CA52E}"/>
          </ac:spMkLst>
        </pc:spChg>
        <pc:spChg chg="add mod">
          <ac:chgData name="Richard Gowen" userId="fa808f909667fda9" providerId="LiveId" clId="{93FC4971-F4B3-4C32-8016-8022842D6FD7}" dt="2020-10-14T13:18:45.626" v="5287" actId="1076"/>
          <ac:spMkLst>
            <pc:docMk/>
            <pc:sldMk cId="1744664743" sldId="299"/>
            <ac:spMk id="9" creationId="{EA80A8CA-3F88-4A57-8B27-A17C6C79D68D}"/>
          </ac:spMkLst>
        </pc:spChg>
        <pc:picChg chg="del">
          <ac:chgData name="Richard Gowen" userId="fa808f909667fda9" providerId="LiveId" clId="{93FC4971-F4B3-4C32-8016-8022842D6FD7}" dt="2020-10-13T20:44:47.782" v="4375" actId="478"/>
          <ac:picMkLst>
            <pc:docMk/>
            <pc:sldMk cId="1744664743" sldId="299"/>
            <ac:picMk id="3" creationId="{3E5AAB77-A48C-4899-8763-2C75708711DA}"/>
          </ac:picMkLst>
        </pc:picChg>
        <pc:picChg chg="add mod modCrop">
          <ac:chgData name="Richard Gowen" userId="fa808f909667fda9" providerId="LiveId" clId="{93FC4971-F4B3-4C32-8016-8022842D6FD7}" dt="2020-10-13T21:25:54.218" v="4989" actId="1076"/>
          <ac:picMkLst>
            <pc:docMk/>
            <pc:sldMk cId="1744664743" sldId="299"/>
            <ac:picMk id="7" creationId="{815019C8-79E1-4C0F-B22C-E53AFB5B8989}"/>
          </ac:picMkLst>
        </pc:picChg>
        <pc:picChg chg="del mod">
          <ac:chgData name="Richard Gowen" userId="fa808f909667fda9" providerId="LiveId" clId="{93FC4971-F4B3-4C32-8016-8022842D6FD7}" dt="2020-10-14T15:04:18.924" v="5289" actId="478"/>
          <ac:picMkLst>
            <pc:docMk/>
            <pc:sldMk cId="1744664743" sldId="299"/>
            <ac:picMk id="8" creationId="{2DA1776D-ACAB-462F-9392-A477D580EC73}"/>
          </ac:picMkLst>
        </pc:picChg>
        <pc:picChg chg="add mod modCrop">
          <ac:chgData name="Richard Gowen" userId="fa808f909667fda9" providerId="LiveId" clId="{93FC4971-F4B3-4C32-8016-8022842D6FD7}" dt="2020-10-14T15:07:25.564" v="5305" actId="14100"/>
          <ac:picMkLst>
            <pc:docMk/>
            <pc:sldMk cId="1744664743" sldId="299"/>
            <ac:picMk id="13" creationId="{C9B73DEF-A693-4D5F-A054-928393CA3475}"/>
          </ac:picMkLst>
        </pc:picChg>
      </pc:sldChg>
      <pc:sldChg chg="addSp delSp mod">
        <pc:chgData name="Richard Gowen" userId="fa808f909667fda9" providerId="LiveId" clId="{93FC4971-F4B3-4C32-8016-8022842D6FD7}" dt="2020-10-14T17:24:46.024" v="6823" actId="22"/>
        <pc:sldMkLst>
          <pc:docMk/>
          <pc:sldMk cId="1257218303" sldId="300"/>
        </pc:sldMkLst>
        <pc:spChg chg="add">
          <ac:chgData name="Richard Gowen" userId="fa808f909667fda9" providerId="LiveId" clId="{93FC4971-F4B3-4C32-8016-8022842D6FD7}" dt="2020-10-14T17:24:46.024" v="6823" actId="22"/>
          <ac:spMkLst>
            <pc:docMk/>
            <pc:sldMk cId="1257218303" sldId="300"/>
            <ac:spMk id="7" creationId="{624BB54F-0C71-4691-8E1A-B55D305A503D}"/>
          </ac:spMkLst>
        </pc:spChg>
        <pc:spChg chg="del">
          <ac:chgData name="Richard Gowen" userId="fa808f909667fda9" providerId="LiveId" clId="{93FC4971-F4B3-4C32-8016-8022842D6FD7}" dt="2020-10-14T17:24:44.980" v="6822" actId="478"/>
          <ac:spMkLst>
            <pc:docMk/>
            <pc:sldMk cId="1257218303" sldId="300"/>
            <ac:spMk id="12" creationId="{6A97A8D0-05A7-405A-AA5D-38716F41DB30}"/>
          </ac:spMkLst>
        </pc:spChg>
      </pc:sldChg>
      <pc:sldChg chg="addSp delSp mod">
        <pc:chgData name="Richard Gowen" userId="fa808f909667fda9" providerId="LiveId" clId="{93FC4971-F4B3-4C32-8016-8022842D6FD7}" dt="2020-10-14T17:23:26.362" v="6821" actId="22"/>
        <pc:sldMkLst>
          <pc:docMk/>
          <pc:sldMk cId="425107015" sldId="301"/>
        </pc:sldMkLst>
        <pc:spChg chg="add">
          <ac:chgData name="Richard Gowen" userId="fa808f909667fda9" providerId="LiveId" clId="{93FC4971-F4B3-4C32-8016-8022842D6FD7}" dt="2020-10-14T17:23:26.362" v="6821" actId="22"/>
          <ac:spMkLst>
            <pc:docMk/>
            <pc:sldMk cId="425107015" sldId="301"/>
            <ac:spMk id="7" creationId="{92C2649E-13E5-4E9D-BE84-9817A86ADED5}"/>
          </ac:spMkLst>
        </pc:spChg>
        <pc:spChg chg="del">
          <ac:chgData name="Richard Gowen" userId="fa808f909667fda9" providerId="LiveId" clId="{93FC4971-F4B3-4C32-8016-8022842D6FD7}" dt="2020-10-14T17:23:25.451" v="6820" actId="478"/>
          <ac:spMkLst>
            <pc:docMk/>
            <pc:sldMk cId="425107015" sldId="301"/>
            <ac:spMk id="12" creationId="{6A97A8D0-05A7-405A-AA5D-38716F41DB30}"/>
          </ac:spMkLst>
        </pc:spChg>
      </pc:sldChg>
      <pc:sldChg chg="addSp delSp modSp add mod ord">
        <pc:chgData name="Richard Gowen" userId="fa808f909667fda9" providerId="LiveId" clId="{93FC4971-F4B3-4C32-8016-8022842D6FD7}" dt="2020-10-14T15:14:17.855" v="5344" actId="255"/>
        <pc:sldMkLst>
          <pc:docMk/>
          <pc:sldMk cId="581273796" sldId="302"/>
        </pc:sldMkLst>
        <pc:spChg chg="mod">
          <ac:chgData name="Richard Gowen" userId="fa808f909667fda9" providerId="LiveId" clId="{93FC4971-F4B3-4C32-8016-8022842D6FD7}" dt="2020-10-14T15:14:17.855" v="5344" actId="255"/>
          <ac:spMkLst>
            <pc:docMk/>
            <pc:sldMk cId="581273796" sldId="302"/>
            <ac:spMk id="4" creationId="{0039C68C-E722-4279-99E6-3B31429ED155}"/>
          </ac:spMkLst>
        </pc:spChg>
        <pc:spChg chg="mod">
          <ac:chgData name="Richard Gowen" userId="fa808f909667fda9" providerId="LiveId" clId="{93FC4971-F4B3-4C32-8016-8022842D6FD7}" dt="2020-10-14T15:10:31.825" v="5316" actId="27636"/>
          <ac:spMkLst>
            <pc:docMk/>
            <pc:sldMk cId="581273796" sldId="302"/>
            <ac:spMk id="20" creationId="{1A0D982D-AEE2-4881-A39D-4681D7F027AC}"/>
          </ac:spMkLst>
        </pc:spChg>
        <pc:picChg chg="del">
          <ac:chgData name="Richard Gowen" userId="fa808f909667fda9" providerId="LiveId" clId="{93FC4971-F4B3-4C32-8016-8022842D6FD7}" dt="2020-10-14T15:10:37.118" v="5317" actId="478"/>
          <ac:picMkLst>
            <pc:docMk/>
            <pc:sldMk cId="581273796" sldId="302"/>
            <ac:picMk id="3" creationId="{3E5AAB77-A48C-4899-8763-2C75708711DA}"/>
          </ac:picMkLst>
        </pc:picChg>
        <pc:picChg chg="add mod">
          <ac:chgData name="Richard Gowen" userId="fa808f909667fda9" providerId="LiveId" clId="{93FC4971-F4B3-4C32-8016-8022842D6FD7}" dt="2020-10-14T15:11:08.894" v="5323" actId="1076"/>
          <ac:picMkLst>
            <pc:docMk/>
            <pc:sldMk cId="581273796" sldId="302"/>
            <ac:picMk id="6" creationId="{9FDB6EBA-6F3B-4A8B-A6ED-0772DA150A9F}"/>
          </ac:picMkLst>
        </pc:picChg>
      </pc:sldChg>
      <pc:sldChg chg="addSp delSp modSp add mod ord">
        <pc:chgData name="Richard Gowen" userId="fa808f909667fda9" providerId="LiveId" clId="{93FC4971-F4B3-4C32-8016-8022842D6FD7}" dt="2020-10-14T16:26:58.501" v="6020" actId="20577"/>
        <pc:sldMkLst>
          <pc:docMk/>
          <pc:sldMk cId="2536198142" sldId="303"/>
        </pc:sldMkLst>
        <pc:spChg chg="mod">
          <ac:chgData name="Richard Gowen" userId="fa808f909667fda9" providerId="LiveId" clId="{93FC4971-F4B3-4C32-8016-8022842D6FD7}" dt="2020-10-14T15:14:56.194" v="5350" actId="27636"/>
          <ac:spMkLst>
            <pc:docMk/>
            <pc:sldMk cId="2536198142" sldId="303"/>
            <ac:spMk id="4" creationId="{0039C68C-E722-4279-99E6-3B31429ED155}"/>
          </ac:spMkLst>
        </pc:spChg>
        <pc:spChg chg="mod">
          <ac:chgData name="Richard Gowen" userId="fa808f909667fda9" providerId="LiveId" clId="{93FC4971-F4B3-4C32-8016-8022842D6FD7}" dt="2020-10-14T16:03:18.048" v="5486" actId="1076"/>
          <ac:spMkLst>
            <pc:docMk/>
            <pc:sldMk cId="2536198142" sldId="303"/>
            <ac:spMk id="6" creationId="{2D2C12DC-494E-40E1-A81F-5FA52E3CA52E}"/>
          </ac:spMkLst>
        </pc:spChg>
        <pc:spChg chg="del mod">
          <ac:chgData name="Richard Gowen" userId="fa808f909667fda9" providerId="LiveId" clId="{93FC4971-F4B3-4C32-8016-8022842D6FD7}" dt="2020-10-14T16:04:12.309" v="5495" actId="478"/>
          <ac:spMkLst>
            <pc:docMk/>
            <pc:sldMk cId="2536198142" sldId="303"/>
            <ac:spMk id="9" creationId="{EA80A8CA-3F88-4A57-8B27-A17C6C79D68D}"/>
          </ac:spMkLst>
        </pc:spChg>
        <pc:spChg chg="add mod">
          <ac:chgData name="Richard Gowen" userId="fa808f909667fda9" providerId="LiveId" clId="{93FC4971-F4B3-4C32-8016-8022842D6FD7}" dt="2020-10-14T16:04:08.615" v="5494" actId="20577"/>
          <ac:spMkLst>
            <pc:docMk/>
            <pc:sldMk cId="2536198142" sldId="303"/>
            <ac:spMk id="12" creationId="{0CD81791-636F-4195-9A14-E0D705AB0166}"/>
          </ac:spMkLst>
        </pc:spChg>
        <pc:spChg chg="add mod">
          <ac:chgData name="Richard Gowen" userId="fa808f909667fda9" providerId="LiveId" clId="{93FC4971-F4B3-4C32-8016-8022842D6FD7}" dt="2020-10-14T16:26:58.501" v="6020" actId="20577"/>
          <ac:spMkLst>
            <pc:docMk/>
            <pc:sldMk cId="2536198142" sldId="303"/>
            <ac:spMk id="19" creationId="{90D7B7C4-3361-47DA-894F-D75D334179E4}"/>
          </ac:spMkLst>
        </pc:spChg>
        <pc:spChg chg="mod">
          <ac:chgData name="Richard Gowen" userId="fa808f909667fda9" providerId="LiveId" clId="{93FC4971-F4B3-4C32-8016-8022842D6FD7}" dt="2020-10-14T15:15:00.220" v="5354" actId="27636"/>
          <ac:spMkLst>
            <pc:docMk/>
            <pc:sldMk cId="2536198142" sldId="303"/>
            <ac:spMk id="20" creationId="{1A0D982D-AEE2-4881-A39D-4681D7F027AC}"/>
          </ac:spMkLst>
        </pc:spChg>
        <pc:picChg chg="del">
          <ac:chgData name="Richard Gowen" userId="fa808f909667fda9" providerId="LiveId" clId="{93FC4971-F4B3-4C32-8016-8022842D6FD7}" dt="2020-10-14T15:16:35.078" v="5366" actId="478"/>
          <ac:picMkLst>
            <pc:docMk/>
            <pc:sldMk cId="2536198142" sldId="303"/>
            <ac:picMk id="2" creationId="{4AD75C61-FFC7-4054-91AC-A9CF25BF415B}"/>
          </ac:picMkLst>
        </pc:picChg>
        <pc:picChg chg="del">
          <ac:chgData name="Richard Gowen" userId="fa808f909667fda9" providerId="LiveId" clId="{93FC4971-F4B3-4C32-8016-8022842D6FD7}" dt="2020-10-14T15:16:36.070" v="5367" actId="478"/>
          <ac:picMkLst>
            <pc:docMk/>
            <pc:sldMk cId="2536198142" sldId="303"/>
            <ac:picMk id="3" creationId="{EE85E771-A60E-42C8-8FFA-9E3689E29E7F}"/>
          </ac:picMkLst>
        </pc:picChg>
        <pc:picChg chg="del">
          <ac:chgData name="Richard Gowen" userId="fa808f909667fda9" providerId="LiveId" clId="{93FC4971-F4B3-4C32-8016-8022842D6FD7}" dt="2020-10-14T15:15:04.822" v="5355" actId="478"/>
          <ac:picMkLst>
            <pc:docMk/>
            <pc:sldMk cId="2536198142" sldId="303"/>
            <ac:picMk id="7" creationId="{815019C8-79E1-4C0F-B22C-E53AFB5B8989}"/>
          </ac:picMkLst>
        </pc:picChg>
        <pc:picChg chg="del">
          <ac:chgData name="Richard Gowen" userId="fa808f909667fda9" providerId="LiveId" clId="{93FC4971-F4B3-4C32-8016-8022842D6FD7}" dt="2020-10-14T15:16:33.574" v="5365" actId="478"/>
          <ac:picMkLst>
            <pc:docMk/>
            <pc:sldMk cId="2536198142" sldId="303"/>
            <ac:picMk id="10" creationId="{AF3DDA16-1B83-4503-8138-44961E3E13C1}"/>
          </ac:picMkLst>
        </pc:picChg>
        <pc:picChg chg="add mod modCrop">
          <ac:chgData name="Richard Gowen" userId="fa808f909667fda9" providerId="LiveId" clId="{93FC4971-F4B3-4C32-8016-8022842D6FD7}" dt="2020-10-14T15:16:09.544" v="5364" actId="1076"/>
          <ac:picMkLst>
            <pc:docMk/>
            <pc:sldMk cId="2536198142" sldId="303"/>
            <ac:picMk id="11" creationId="{D4242BE0-253E-4F53-A5A2-916B254819D4}"/>
          </ac:picMkLst>
        </pc:picChg>
        <pc:picChg chg="del">
          <ac:chgData name="Richard Gowen" userId="fa808f909667fda9" providerId="LiveId" clId="{93FC4971-F4B3-4C32-8016-8022842D6FD7}" dt="2020-10-14T15:18:08.382" v="5394" actId="478"/>
          <ac:picMkLst>
            <pc:docMk/>
            <pc:sldMk cId="2536198142" sldId="303"/>
            <ac:picMk id="13" creationId="{C9B73DEF-A693-4D5F-A054-928393CA3475}"/>
          </ac:picMkLst>
        </pc:picChg>
        <pc:picChg chg="add mod modCrop">
          <ac:chgData name="Richard Gowen" userId="fa808f909667fda9" providerId="LiveId" clId="{93FC4971-F4B3-4C32-8016-8022842D6FD7}" dt="2020-10-14T16:12:33.556" v="5553" actId="1076"/>
          <ac:picMkLst>
            <pc:docMk/>
            <pc:sldMk cId="2536198142" sldId="303"/>
            <ac:picMk id="16" creationId="{C929FE0B-B04D-40C2-824D-8D992A45C9E8}"/>
          </ac:picMkLst>
        </pc:picChg>
        <pc:picChg chg="add mod">
          <ac:chgData name="Richard Gowen" userId="fa808f909667fda9" providerId="LiveId" clId="{93FC4971-F4B3-4C32-8016-8022842D6FD7}" dt="2020-10-14T16:21:35.396" v="5640" actId="1076"/>
          <ac:picMkLst>
            <pc:docMk/>
            <pc:sldMk cId="2536198142" sldId="303"/>
            <ac:picMk id="17" creationId="{CD4AF0FA-5DB5-4E1C-969E-5605C17D4A32}"/>
          </ac:picMkLst>
        </pc:picChg>
      </pc:sldChg>
      <pc:sldChg chg="addSp delSp modSp add mod ord">
        <pc:chgData name="Richard Gowen" userId="fa808f909667fda9" providerId="LiveId" clId="{93FC4971-F4B3-4C32-8016-8022842D6FD7}" dt="2020-10-14T17:03:34.118" v="6262" actId="14100"/>
        <pc:sldMkLst>
          <pc:docMk/>
          <pc:sldMk cId="3211664687" sldId="304"/>
        </pc:sldMkLst>
        <pc:spChg chg="mod">
          <ac:chgData name="Richard Gowen" userId="fa808f909667fda9" providerId="LiveId" clId="{93FC4971-F4B3-4C32-8016-8022842D6FD7}" dt="2020-10-14T16:58:48.642" v="6256" actId="1076"/>
          <ac:spMkLst>
            <pc:docMk/>
            <pc:sldMk cId="3211664687" sldId="304"/>
            <ac:spMk id="2" creationId="{199060CD-99EA-49F1-A2EA-8C861EABE765}"/>
          </ac:spMkLst>
        </pc:spChg>
        <pc:spChg chg="mod">
          <ac:chgData name="Richard Gowen" userId="fa808f909667fda9" providerId="LiveId" clId="{93FC4971-F4B3-4C32-8016-8022842D6FD7}" dt="2020-10-14T16:54:48.678" v="6216" actId="207"/>
          <ac:spMkLst>
            <pc:docMk/>
            <pc:sldMk cId="3211664687" sldId="304"/>
            <ac:spMk id="3" creationId="{4DF8DF97-6215-487C-AE25-CA7AF1127CFF}"/>
          </ac:spMkLst>
        </pc:spChg>
        <pc:spChg chg="del mod">
          <ac:chgData name="Richard Gowen" userId="fa808f909667fda9" providerId="LiveId" clId="{93FC4971-F4B3-4C32-8016-8022842D6FD7}" dt="2020-10-14T16:59:41.237" v="6258" actId="478"/>
          <ac:spMkLst>
            <pc:docMk/>
            <pc:sldMk cId="3211664687" sldId="304"/>
            <ac:spMk id="4" creationId="{0039C68C-E722-4279-99E6-3B31429ED155}"/>
          </ac:spMkLst>
        </pc:spChg>
        <pc:spChg chg="mod">
          <ac:chgData name="Richard Gowen" userId="fa808f909667fda9" providerId="LiveId" clId="{93FC4971-F4B3-4C32-8016-8022842D6FD7}" dt="2020-10-14T16:29:32.494" v="6201" actId="20577"/>
          <ac:spMkLst>
            <pc:docMk/>
            <pc:sldMk cId="3211664687" sldId="304"/>
            <ac:spMk id="5" creationId="{64DAAEBF-9A8A-4E3C-AD55-7E829B8E3DB4}"/>
          </ac:spMkLst>
        </pc:spChg>
        <pc:spChg chg="mod">
          <ac:chgData name="Richard Gowen" userId="fa808f909667fda9" providerId="LiveId" clId="{93FC4971-F4B3-4C32-8016-8022842D6FD7}" dt="2020-10-14T16:15:14.416" v="5567" actId="27636"/>
          <ac:spMkLst>
            <pc:docMk/>
            <pc:sldMk cId="3211664687" sldId="304"/>
            <ac:spMk id="6" creationId="{1EF23B39-4151-4CE4-9441-247B3CC77E0F}"/>
          </ac:spMkLst>
        </pc:spChg>
        <pc:spChg chg="add del mod">
          <ac:chgData name="Richard Gowen" userId="fa808f909667fda9" providerId="LiveId" clId="{93FC4971-F4B3-4C32-8016-8022842D6FD7}" dt="2020-10-14T16:59:43.932" v="6259" actId="478"/>
          <ac:spMkLst>
            <pc:docMk/>
            <pc:sldMk cId="3211664687" sldId="304"/>
            <ac:spMk id="8" creationId="{370F0302-B211-4903-9C4C-4D3DE78939EE}"/>
          </ac:spMkLst>
        </pc:spChg>
        <pc:spChg chg="add mod">
          <ac:chgData name="Richard Gowen" userId="fa808f909667fda9" providerId="LiveId" clId="{93FC4971-F4B3-4C32-8016-8022842D6FD7}" dt="2020-10-14T16:59:51" v="6260"/>
          <ac:spMkLst>
            <pc:docMk/>
            <pc:sldMk cId="3211664687" sldId="304"/>
            <ac:spMk id="10" creationId="{9A7FB4D9-958C-414F-9658-FC4CAD4D019B}"/>
          </ac:spMkLst>
        </pc:spChg>
        <pc:spChg chg="mod">
          <ac:chgData name="Richard Gowen" userId="fa808f909667fda9" providerId="LiveId" clId="{93FC4971-F4B3-4C32-8016-8022842D6FD7}" dt="2020-10-14T17:03:34.118" v="6262" actId="14100"/>
          <ac:spMkLst>
            <pc:docMk/>
            <pc:sldMk cId="3211664687" sldId="304"/>
            <ac:spMk id="12" creationId="{6A97A8D0-05A7-405A-AA5D-38716F41DB30}"/>
          </ac:spMkLst>
        </pc:spChg>
      </pc:sldChg>
      <pc:sldChg chg="addSp delSp modSp new mod modClrScheme chgLayout">
        <pc:chgData name="Richard Gowen" userId="fa808f909667fda9" providerId="LiveId" clId="{93FC4971-F4B3-4C32-8016-8022842D6FD7}" dt="2020-10-15T13:52:22.434" v="7048" actId="121"/>
        <pc:sldMkLst>
          <pc:docMk/>
          <pc:sldMk cId="3206751371" sldId="305"/>
        </pc:sldMkLst>
        <pc:spChg chg="del mod ord">
          <ac:chgData name="Richard Gowen" userId="fa808f909667fda9" providerId="LiveId" clId="{93FC4971-F4B3-4C32-8016-8022842D6FD7}" dt="2020-10-15T13:47:43.108" v="6848" actId="700"/>
          <ac:spMkLst>
            <pc:docMk/>
            <pc:sldMk cId="3206751371" sldId="305"/>
            <ac:spMk id="2" creationId="{5FD0C07C-7D51-4787-AA6E-4C32F2DE566B}"/>
          </ac:spMkLst>
        </pc:spChg>
        <pc:spChg chg="del mod ord">
          <ac:chgData name="Richard Gowen" userId="fa808f909667fda9" providerId="LiveId" clId="{93FC4971-F4B3-4C32-8016-8022842D6FD7}" dt="2020-10-15T13:47:43.108" v="6848" actId="700"/>
          <ac:spMkLst>
            <pc:docMk/>
            <pc:sldMk cId="3206751371" sldId="305"/>
            <ac:spMk id="3" creationId="{D390FC19-C002-47DC-927A-D2D0FF173079}"/>
          </ac:spMkLst>
        </pc:spChg>
        <pc:spChg chg="del">
          <ac:chgData name="Richard Gowen" userId="fa808f909667fda9" providerId="LiveId" clId="{93FC4971-F4B3-4C32-8016-8022842D6FD7}" dt="2020-10-15T13:47:43.108" v="6848" actId="700"/>
          <ac:spMkLst>
            <pc:docMk/>
            <pc:sldMk cId="3206751371" sldId="305"/>
            <ac:spMk id="4" creationId="{735A5454-12FF-4D64-8CF1-C6A26F896ECE}"/>
          </ac:spMkLst>
        </pc:spChg>
        <pc:spChg chg="add mod ord">
          <ac:chgData name="Richard Gowen" userId="fa808f909667fda9" providerId="LiveId" clId="{93FC4971-F4B3-4C32-8016-8022842D6FD7}" dt="2020-10-15T13:48:43.750" v="6891" actId="403"/>
          <ac:spMkLst>
            <pc:docMk/>
            <pc:sldMk cId="3206751371" sldId="305"/>
            <ac:spMk id="5" creationId="{8DFB0A14-1F05-4501-962E-F6C8C6072770}"/>
          </ac:spMkLst>
        </pc:spChg>
        <pc:spChg chg="add mod ord">
          <ac:chgData name="Richard Gowen" userId="fa808f909667fda9" providerId="LiveId" clId="{93FC4971-F4B3-4C32-8016-8022842D6FD7}" dt="2020-10-15T13:52:22.434" v="7048" actId="121"/>
          <ac:spMkLst>
            <pc:docMk/>
            <pc:sldMk cId="3206751371" sldId="305"/>
            <ac:spMk id="6" creationId="{9F3E73B3-929B-4629-9E88-32557BF9D7D1}"/>
          </ac:spMkLst>
        </pc:spChg>
      </pc:sldChg>
      <pc:sldChg chg="addSp delSp modSp add mod">
        <pc:chgData name="Richard Gowen" userId="fa808f909667fda9" providerId="LiveId" clId="{93FC4971-F4B3-4C32-8016-8022842D6FD7}" dt="2020-10-15T14:07:48.202" v="7322" actId="1076"/>
        <pc:sldMkLst>
          <pc:docMk/>
          <pc:sldMk cId="3919951419" sldId="306"/>
        </pc:sldMkLst>
        <pc:spChg chg="mod">
          <ac:chgData name="Richard Gowen" userId="fa808f909667fda9" providerId="LiveId" clId="{93FC4971-F4B3-4C32-8016-8022842D6FD7}" dt="2020-10-15T14:04:11.860" v="7303" actId="14100"/>
          <ac:spMkLst>
            <pc:docMk/>
            <pc:sldMk cId="3919951419" sldId="306"/>
            <ac:spMk id="4" creationId="{00000000-0000-0000-0000-000000000000}"/>
          </ac:spMkLst>
        </pc:spChg>
        <pc:spChg chg="add del mod">
          <ac:chgData name="Richard Gowen" userId="fa808f909667fda9" providerId="LiveId" clId="{93FC4971-F4B3-4C32-8016-8022842D6FD7}" dt="2020-10-15T14:05:51.748" v="7306" actId="931"/>
          <ac:spMkLst>
            <pc:docMk/>
            <pc:sldMk cId="3919951419" sldId="306"/>
            <ac:spMk id="5" creationId="{0EF2F94F-5FBE-4281-8F1F-EF077A99562F}"/>
          </ac:spMkLst>
        </pc:spChg>
        <pc:spChg chg="add del mod">
          <ac:chgData name="Richard Gowen" userId="fa808f909667fda9" providerId="LiveId" clId="{93FC4971-F4B3-4C32-8016-8022842D6FD7}" dt="2020-10-15T14:06:37.025" v="7312" actId="931"/>
          <ac:spMkLst>
            <pc:docMk/>
            <pc:sldMk cId="3919951419" sldId="306"/>
            <ac:spMk id="10" creationId="{6F89E689-993D-49DF-86D9-46C47AF7FD9B}"/>
          </ac:spMkLst>
        </pc:spChg>
        <pc:picChg chg="del">
          <ac:chgData name="Richard Gowen" userId="fa808f909667fda9" providerId="LiveId" clId="{93FC4971-F4B3-4C32-8016-8022842D6FD7}" dt="2020-10-15T14:03:39.693" v="7300" actId="478"/>
          <ac:picMkLst>
            <pc:docMk/>
            <pc:sldMk cId="3919951419" sldId="306"/>
            <ac:picMk id="6" creationId="{00000000-0000-0000-0000-000000000000}"/>
          </ac:picMkLst>
        </pc:picChg>
        <pc:picChg chg="add del mod">
          <ac:chgData name="Richard Gowen" userId="fa808f909667fda9" providerId="LiveId" clId="{93FC4971-F4B3-4C32-8016-8022842D6FD7}" dt="2020-10-15T14:06:09.603" v="7310" actId="478"/>
          <ac:picMkLst>
            <pc:docMk/>
            <pc:sldMk cId="3919951419" sldId="306"/>
            <ac:picMk id="8" creationId="{9D34B0B2-3507-4953-9743-E57D565A8AA2}"/>
          </ac:picMkLst>
        </pc:picChg>
        <pc:picChg chg="add mod modCrop">
          <ac:chgData name="Richard Gowen" userId="fa808f909667fda9" providerId="LiveId" clId="{93FC4971-F4B3-4C32-8016-8022842D6FD7}" dt="2020-10-15T14:07:48.202" v="7322" actId="1076"/>
          <ac:picMkLst>
            <pc:docMk/>
            <pc:sldMk cId="3919951419" sldId="306"/>
            <ac:picMk id="12" creationId="{F0B749BE-7AD7-49ED-92B8-5986158BA58A}"/>
          </ac:picMkLst>
        </pc:picChg>
      </pc:sldChg>
      <pc:sldChg chg="modSp add mod">
        <pc:chgData name="Richard Gowen" userId="fa808f909667fda9" providerId="LiveId" clId="{93FC4971-F4B3-4C32-8016-8022842D6FD7}" dt="2020-10-15T20:14:27.159" v="7906" actId="207"/>
        <pc:sldMkLst>
          <pc:docMk/>
          <pc:sldMk cId="2569822029" sldId="307"/>
        </pc:sldMkLst>
        <pc:spChg chg="mod">
          <ac:chgData name="Richard Gowen" userId="fa808f909667fda9" providerId="LiveId" clId="{93FC4971-F4B3-4C32-8016-8022842D6FD7}" dt="2020-10-15T20:14:27.159" v="7906" actId="207"/>
          <ac:spMkLst>
            <pc:docMk/>
            <pc:sldMk cId="2569822029" sldId="307"/>
            <ac:spMk id="2" creationId="{199060CD-99EA-49F1-A2EA-8C861EABE765}"/>
          </ac:spMkLst>
        </pc:spChg>
        <pc:spChg chg="mod">
          <ac:chgData name="Richard Gowen" userId="fa808f909667fda9" providerId="LiveId" clId="{93FC4971-F4B3-4C32-8016-8022842D6FD7}" dt="2020-10-15T20:08:03.506" v="7851" actId="207"/>
          <ac:spMkLst>
            <pc:docMk/>
            <pc:sldMk cId="2569822029" sldId="307"/>
            <ac:spMk id="3" creationId="{4DF8DF97-6215-487C-AE25-CA7AF1127CFF}"/>
          </ac:spMkLst>
        </pc:spChg>
        <pc:spChg chg="mod">
          <ac:chgData name="Richard Gowen" userId="fa808f909667fda9" providerId="LiveId" clId="{93FC4971-F4B3-4C32-8016-8022842D6FD7}" dt="2020-10-15T19:59:41.595" v="7779" actId="20577"/>
          <ac:spMkLst>
            <pc:docMk/>
            <pc:sldMk cId="2569822029" sldId="307"/>
            <ac:spMk id="5" creationId="{64DAAEBF-9A8A-4E3C-AD55-7E829B8E3DB4}"/>
          </ac:spMkLst>
        </pc:spChg>
      </pc:sldChg>
    </pc:docChg>
  </pc:docChgLst>
  <pc:docChgLst>
    <pc:chgData name="Richard Gowen" userId="fa808f909667fda9" providerId="LiveId" clId="{F84A821E-5F08-42DD-A302-ECE2388B8608}"/>
    <pc:docChg chg="undo redo custSel addSld delSld modSld sldOrd">
      <pc:chgData name="Richard Gowen" userId="fa808f909667fda9" providerId="LiveId" clId="{F84A821E-5F08-42DD-A302-ECE2388B8608}" dt="2020-10-20T01:01:58.121" v="14226" actId="20577"/>
      <pc:docMkLst>
        <pc:docMk/>
      </pc:docMkLst>
      <pc:sldChg chg="modSp mod">
        <pc:chgData name="Richard Gowen" userId="fa808f909667fda9" providerId="LiveId" clId="{F84A821E-5F08-42DD-A302-ECE2388B8608}" dt="2020-10-17T15:29:18.955" v="43" actId="1076"/>
        <pc:sldMkLst>
          <pc:docMk/>
          <pc:sldMk cId="3806664319" sldId="256"/>
        </pc:sldMkLst>
        <pc:spChg chg="mod">
          <ac:chgData name="Richard Gowen" userId="fa808f909667fda9" providerId="LiveId" clId="{F84A821E-5F08-42DD-A302-ECE2388B8608}" dt="2020-10-17T15:29:18.955" v="43" actId="1076"/>
          <ac:spMkLst>
            <pc:docMk/>
            <pc:sldMk cId="3806664319" sldId="256"/>
            <ac:spMk id="2" creationId="{00000000-0000-0000-0000-000000000000}"/>
          </ac:spMkLst>
        </pc:spChg>
      </pc:sldChg>
      <pc:sldChg chg="modSp mod">
        <pc:chgData name="Richard Gowen" userId="fa808f909667fda9" providerId="LiveId" clId="{F84A821E-5F08-42DD-A302-ECE2388B8608}" dt="2020-10-17T15:41:13.887" v="343" actId="14838"/>
        <pc:sldMkLst>
          <pc:docMk/>
          <pc:sldMk cId="1713369490" sldId="257"/>
        </pc:sldMkLst>
        <pc:spChg chg="mod">
          <ac:chgData name="Richard Gowen" userId="fa808f909667fda9" providerId="LiveId" clId="{F84A821E-5F08-42DD-A302-ECE2388B8608}" dt="2020-10-17T15:41:13.887" v="343" actId="14838"/>
          <ac:spMkLst>
            <pc:docMk/>
            <pc:sldMk cId="1713369490" sldId="257"/>
            <ac:spMk id="2" creationId="{00000000-0000-0000-0000-000000000000}"/>
          </ac:spMkLst>
        </pc:spChg>
        <pc:spChg chg="mod">
          <ac:chgData name="Richard Gowen" userId="fa808f909667fda9" providerId="LiveId" clId="{F84A821E-5F08-42DD-A302-ECE2388B8608}" dt="2020-10-17T15:39:30.970" v="327" actId="20577"/>
          <ac:spMkLst>
            <pc:docMk/>
            <pc:sldMk cId="1713369490" sldId="257"/>
            <ac:spMk id="3" creationId="{00000000-0000-0000-0000-000000000000}"/>
          </ac:spMkLst>
        </pc:spChg>
      </pc:sldChg>
      <pc:sldChg chg="del">
        <pc:chgData name="Richard Gowen" userId="fa808f909667fda9" providerId="LiveId" clId="{F84A821E-5F08-42DD-A302-ECE2388B8608}" dt="2020-10-17T16:26:48.904" v="1541" actId="2696"/>
        <pc:sldMkLst>
          <pc:docMk/>
          <pc:sldMk cId="2401222448" sldId="258"/>
        </pc:sldMkLst>
      </pc:sldChg>
      <pc:sldChg chg="del">
        <pc:chgData name="Richard Gowen" userId="fa808f909667fda9" providerId="LiveId" clId="{F84A821E-5F08-42DD-A302-ECE2388B8608}" dt="2020-10-17T16:26:52.240" v="1542" actId="2696"/>
        <pc:sldMkLst>
          <pc:docMk/>
          <pc:sldMk cId="3966335461" sldId="259"/>
        </pc:sldMkLst>
      </pc:sldChg>
      <pc:sldChg chg="del">
        <pc:chgData name="Richard Gowen" userId="fa808f909667fda9" providerId="LiveId" clId="{F84A821E-5F08-42DD-A302-ECE2388B8608}" dt="2020-10-17T16:26:55.479" v="1543" actId="2696"/>
        <pc:sldMkLst>
          <pc:docMk/>
          <pc:sldMk cId="269164225" sldId="260"/>
        </pc:sldMkLst>
      </pc:sldChg>
      <pc:sldChg chg="modSp mod ord">
        <pc:chgData name="Richard Gowen" userId="fa808f909667fda9" providerId="LiveId" clId="{F84A821E-5F08-42DD-A302-ECE2388B8608}" dt="2020-10-18T05:15:05.230" v="8169"/>
        <pc:sldMkLst>
          <pc:docMk/>
          <pc:sldMk cId="1319350802" sldId="263"/>
        </pc:sldMkLst>
        <pc:spChg chg="mod">
          <ac:chgData name="Richard Gowen" userId="fa808f909667fda9" providerId="LiveId" clId="{F84A821E-5F08-42DD-A302-ECE2388B8608}" dt="2020-10-17T16:29:13.747" v="1605" actId="6549"/>
          <ac:spMkLst>
            <pc:docMk/>
            <pc:sldMk cId="1319350802" sldId="263"/>
            <ac:spMk id="2" creationId="{00000000-0000-0000-0000-000000000000}"/>
          </ac:spMkLst>
        </pc:spChg>
        <pc:spChg chg="mod">
          <ac:chgData name="Richard Gowen" userId="fa808f909667fda9" providerId="LiveId" clId="{F84A821E-5F08-42DD-A302-ECE2388B8608}" dt="2020-10-17T16:45:14.725" v="2086" actId="20577"/>
          <ac:spMkLst>
            <pc:docMk/>
            <pc:sldMk cId="1319350802" sldId="263"/>
            <ac:spMk id="4" creationId="{00000000-0000-0000-0000-000000000000}"/>
          </ac:spMkLst>
        </pc:spChg>
        <pc:picChg chg="mod modCrop">
          <ac:chgData name="Richard Gowen" userId="fa808f909667fda9" providerId="LiveId" clId="{F84A821E-5F08-42DD-A302-ECE2388B8608}" dt="2020-10-17T16:48:03.141" v="2099" actId="1076"/>
          <ac:picMkLst>
            <pc:docMk/>
            <pc:sldMk cId="1319350802" sldId="263"/>
            <ac:picMk id="6" creationId="{00000000-0000-0000-0000-000000000000}"/>
          </ac:picMkLst>
        </pc:picChg>
      </pc:sldChg>
      <pc:sldChg chg="del">
        <pc:chgData name="Richard Gowen" userId="fa808f909667fda9" providerId="LiveId" clId="{F84A821E-5F08-42DD-A302-ECE2388B8608}" dt="2020-10-17T16:59:18.613" v="2439" actId="2696"/>
        <pc:sldMkLst>
          <pc:docMk/>
          <pc:sldMk cId="4247402858" sldId="264"/>
        </pc:sldMkLst>
      </pc:sldChg>
      <pc:sldChg chg="del">
        <pc:chgData name="Richard Gowen" userId="fa808f909667fda9" providerId="LiveId" clId="{F84A821E-5F08-42DD-A302-ECE2388B8608}" dt="2020-10-17T16:59:22.563" v="2440" actId="2696"/>
        <pc:sldMkLst>
          <pc:docMk/>
          <pc:sldMk cId="1770638546" sldId="265"/>
        </pc:sldMkLst>
      </pc:sldChg>
      <pc:sldChg chg="modSp add del mod ord">
        <pc:chgData name="Richard Gowen" userId="fa808f909667fda9" providerId="LiveId" clId="{F84A821E-5F08-42DD-A302-ECE2388B8608}" dt="2020-10-18T05:15:33.449" v="8173"/>
        <pc:sldMkLst>
          <pc:docMk/>
          <pc:sldMk cId="1588382550" sldId="268"/>
        </pc:sldMkLst>
        <pc:spChg chg="mod">
          <ac:chgData name="Richard Gowen" userId="fa808f909667fda9" providerId="LiveId" clId="{F84A821E-5F08-42DD-A302-ECE2388B8608}" dt="2020-10-17T17:04:15.240" v="2867" actId="6549"/>
          <ac:spMkLst>
            <pc:docMk/>
            <pc:sldMk cId="1588382550" sldId="268"/>
            <ac:spMk id="6" creationId="{3B5A901D-7715-418E-A9CA-49DC9FEFC5CE}"/>
          </ac:spMkLst>
        </pc:spChg>
      </pc:sldChg>
      <pc:sldChg chg="modSp del mod">
        <pc:chgData name="Richard Gowen" userId="fa808f909667fda9" providerId="LiveId" clId="{F84A821E-5F08-42DD-A302-ECE2388B8608}" dt="2020-10-18T18:35:40.209" v="10849" actId="2696"/>
        <pc:sldMkLst>
          <pc:docMk/>
          <pc:sldMk cId="2378149271" sldId="269"/>
        </pc:sldMkLst>
        <pc:spChg chg="mod">
          <ac:chgData name="Richard Gowen" userId="fa808f909667fda9" providerId="LiveId" clId="{F84A821E-5F08-42DD-A302-ECE2388B8608}" dt="2020-10-18T18:34:01.486" v="10840" actId="20577"/>
          <ac:spMkLst>
            <pc:docMk/>
            <pc:sldMk cId="2378149271" sldId="269"/>
            <ac:spMk id="2" creationId="{00000000-0000-0000-0000-000000000000}"/>
          </ac:spMkLst>
        </pc:spChg>
        <pc:spChg chg="mod">
          <ac:chgData name="Richard Gowen" userId="fa808f909667fda9" providerId="LiveId" clId="{F84A821E-5F08-42DD-A302-ECE2388B8608}" dt="2020-10-18T18:34:42.144" v="10842" actId="27636"/>
          <ac:spMkLst>
            <pc:docMk/>
            <pc:sldMk cId="2378149271" sldId="269"/>
            <ac:spMk id="6" creationId="{0DC7C591-9E4D-49BE-93B6-E002F9E0D121}"/>
          </ac:spMkLst>
        </pc:spChg>
      </pc:sldChg>
      <pc:sldChg chg="del">
        <pc:chgData name="Richard Gowen" userId="fa808f909667fda9" providerId="LiveId" clId="{F84A821E-5F08-42DD-A302-ECE2388B8608}" dt="2020-10-18T18:35:03.417" v="10845" actId="2696"/>
        <pc:sldMkLst>
          <pc:docMk/>
          <pc:sldMk cId="548685609" sldId="272"/>
        </pc:sldMkLst>
      </pc:sldChg>
      <pc:sldChg chg="del">
        <pc:chgData name="Richard Gowen" userId="fa808f909667fda9" providerId="LiveId" clId="{F84A821E-5F08-42DD-A302-ECE2388B8608}" dt="2020-10-18T18:34:59.482" v="10844" actId="2696"/>
        <pc:sldMkLst>
          <pc:docMk/>
          <pc:sldMk cId="3390887076" sldId="275"/>
        </pc:sldMkLst>
      </pc:sldChg>
      <pc:sldChg chg="del">
        <pc:chgData name="Richard Gowen" userId="fa808f909667fda9" providerId="LiveId" clId="{F84A821E-5F08-42DD-A302-ECE2388B8608}" dt="2020-10-18T18:35:07.929" v="10846" actId="2696"/>
        <pc:sldMkLst>
          <pc:docMk/>
          <pc:sldMk cId="2991024599" sldId="276"/>
        </pc:sldMkLst>
      </pc:sldChg>
      <pc:sldChg chg="del">
        <pc:chgData name="Richard Gowen" userId="fa808f909667fda9" providerId="LiveId" clId="{F84A821E-5F08-42DD-A302-ECE2388B8608}" dt="2020-10-18T18:35:15.933" v="10847" actId="2696"/>
        <pc:sldMkLst>
          <pc:docMk/>
          <pc:sldMk cId="141797842" sldId="277"/>
        </pc:sldMkLst>
      </pc:sldChg>
      <pc:sldChg chg="del">
        <pc:chgData name="Richard Gowen" userId="fa808f909667fda9" providerId="LiveId" clId="{F84A821E-5F08-42DD-A302-ECE2388B8608}" dt="2020-10-18T18:34:56.311" v="10843" actId="2696"/>
        <pc:sldMkLst>
          <pc:docMk/>
          <pc:sldMk cId="1279607510" sldId="279"/>
        </pc:sldMkLst>
      </pc:sldChg>
      <pc:sldChg chg="add del">
        <pc:chgData name="Richard Gowen" userId="fa808f909667fda9" providerId="LiveId" clId="{F84A821E-5F08-42DD-A302-ECE2388B8608}" dt="2020-10-17T17:04:49.273" v="2868" actId="2696"/>
        <pc:sldMkLst>
          <pc:docMk/>
          <pc:sldMk cId="3212472468" sldId="280"/>
        </pc:sldMkLst>
      </pc:sldChg>
      <pc:sldChg chg="add del">
        <pc:chgData name="Richard Gowen" userId="fa808f909667fda9" providerId="LiveId" clId="{F84A821E-5F08-42DD-A302-ECE2388B8608}" dt="2020-10-17T17:04:51.793" v="2869" actId="2696"/>
        <pc:sldMkLst>
          <pc:docMk/>
          <pc:sldMk cId="4083454080" sldId="282"/>
        </pc:sldMkLst>
      </pc:sldChg>
      <pc:sldChg chg="del">
        <pc:chgData name="Richard Gowen" userId="fa808f909667fda9" providerId="LiveId" clId="{F84A821E-5F08-42DD-A302-ECE2388B8608}" dt="2020-10-17T17:04:54.833" v="2870" actId="2696"/>
        <pc:sldMkLst>
          <pc:docMk/>
          <pc:sldMk cId="4197813886" sldId="283"/>
        </pc:sldMkLst>
      </pc:sldChg>
      <pc:sldChg chg="del">
        <pc:chgData name="Richard Gowen" userId="fa808f909667fda9" providerId="LiveId" clId="{F84A821E-5F08-42DD-A302-ECE2388B8608}" dt="2020-10-17T17:04:59.700" v="2871" actId="2696"/>
        <pc:sldMkLst>
          <pc:docMk/>
          <pc:sldMk cId="1509156337" sldId="284"/>
        </pc:sldMkLst>
      </pc:sldChg>
      <pc:sldChg chg="del">
        <pc:chgData name="Richard Gowen" userId="fa808f909667fda9" providerId="LiveId" clId="{F84A821E-5F08-42DD-A302-ECE2388B8608}" dt="2020-10-17T17:05:05.762" v="2873" actId="2696"/>
        <pc:sldMkLst>
          <pc:docMk/>
          <pc:sldMk cId="4037693380" sldId="285"/>
        </pc:sldMkLst>
      </pc:sldChg>
      <pc:sldChg chg="del">
        <pc:chgData name="Richard Gowen" userId="fa808f909667fda9" providerId="LiveId" clId="{F84A821E-5F08-42DD-A302-ECE2388B8608}" dt="2020-10-17T17:05:02.824" v="2872" actId="2696"/>
        <pc:sldMkLst>
          <pc:docMk/>
          <pc:sldMk cId="2039163546" sldId="290"/>
        </pc:sldMkLst>
      </pc:sldChg>
      <pc:sldChg chg="modSp mod">
        <pc:chgData name="Richard Gowen" userId="fa808f909667fda9" providerId="LiveId" clId="{F84A821E-5F08-42DD-A302-ECE2388B8608}" dt="2020-10-18T18:35:34.168" v="10848"/>
        <pc:sldMkLst>
          <pc:docMk/>
          <pc:sldMk cId="436777050" sldId="291"/>
        </pc:sldMkLst>
        <pc:spChg chg="mod">
          <ac:chgData name="Richard Gowen" userId="fa808f909667fda9" providerId="LiveId" clId="{F84A821E-5F08-42DD-A302-ECE2388B8608}" dt="2020-10-18T18:35:34.168" v="10848"/>
          <ac:spMkLst>
            <pc:docMk/>
            <pc:sldMk cId="436777050" sldId="291"/>
            <ac:spMk id="2" creationId="{00000000-0000-0000-0000-000000000000}"/>
          </ac:spMkLst>
        </pc:spChg>
      </pc:sldChg>
      <pc:sldChg chg="del">
        <pc:chgData name="Richard Gowen" userId="fa808f909667fda9" providerId="LiveId" clId="{F84A821E-5F08-42DD-A302-ECE2388B8608}" dt="2020-10-19T23:13:54.589" v="13485" actId="2696"/>
        <pc:sldMkLst>
          <pc:docMk/>
          <pc:sldMk cId="425107015" sldId="301"/>
        </pc:sldMkLst>
      </pc:sldChg>
      <pc:sldChg chg="del">
        <pc:chgData name="Richard Gowen" userId="fa808f909667fda9" providerId="LiveId" clId="{F84A821E-5F08-42DD-A302-ECE2388B8608}" dt="2020-10-20T00:36:32.575" v="13580" actId="2696"/>
        <pc:sldMkLst>
          <pc:docMk/>
          <pc:sldMk cId="581273796" sldId="302"/>
        </pc:sldMkLst>
      </pc:sldChg>
      <pc:sldChg chg="del">
        <pc:chgData name="Richard Gowen" userId="fa808f909667fda9" providerId="LiveId" clId="{F84A821E-5F08-42DD-A302-ECE2388B8608}" dt="2020-10-20T00:36:56.510" v="13584" actId="2696"/>
        <pc:sldMkLst>
          <pc:docMk/>
          <pc:sldMk cId="2536198142" sldId="303"/>
        </pc:sldMkLst>
      </pc:sldChg>
      <pc:sldChg chg="del">
        <pc:chgData name="Richard Gowen" userId="fa808f909667fda9" providerId="LiveId" clId="{F84A821E-5F08-42DD-A302-ECE2388B8608}" dt="2020-10-20T00:37:00.086" v="13585" actId="2696"/>
        <pc:sldMkLst>
          <pc:docMk/>
          <pc:sldMk cId="3211664687" sldId="304"/>
        </pc:sldMkLst>
      </pc:sldChg>
      <pc:sldChg chg="del">
        <pc:chgData name="Richard Gowen" userId="fa808f909667fda9" providerId="LiveId" clId="{F84A821E-5F08-42DD-A302-ECE2388B8608}" dt="2020-10-17T16:59:14.189" v="2438" actId="2696"/>
        <pc:sldMkLst>
          <pc:docMk/>
          <pc:sldMk cId="3919951419" sldId="306"/>
        </pc:sldMkLst>
      </pc:sldChg>
      <pc:sldChg chg="del">
        <pc:chgData name="Richard Gowen" userId="fa808f909667fda9" providerId="LiveId" clId="{F84A821E-5F08-42DD-A302-ECE2388B8608}" dt="2020-10-20T00:37:04.978" v="13586" actId="2696"/>
        <pc:sldMkLst>
          <pc:docMk/>
          <pc:sldMk cId="2569822029" sldId="307"/>
        </pc:sldMkLst>
      </pc:sldChg>
      <pc:sldChg chg="add del">
        <pc:chgData name="Richard Gowen" userId="fa808f909667fda9" providerId="LiveId" clId="{F84A821E-5F08-42DD-A302-ECE2388B8608}" dt="2020-10-17T15:40:24.344" v="337" actId="2696"/>
        <pc:sldMkLst>
          <pc:docMk/>
          <pc:sldMk cId="550539164" sldId="308"/>
        </pc:sldMkLst>
      </pc:sldChg>
      <pc:sldChg chg="addSp modSp add mod">
        <pc:chgData name="Richard Gowen" userId="fa808f909667fda9" providerId="LiveId" clId="{F84A821E-5F08-42DD-A302-ECE2388B8608}" dt="2020-10-18T14:39:18.609" v="8521" actId="20577"/>
        <pc:sldMkLst>
          <pc:docMk/>
          <pc:sldMk cId="1249703578" sldId="308"/>
        </pc:sldMkLst>
        <pc:spChg chg="mod">
          <ac:chgData name="Richard Gowen" userId="fa808f909667fda9" providerId="LiveId" clId="{F84A821E-5F08-42DD-A302-ECE2388B8608}" dt="2020-10-17T15:41:55.028" v="380" actId="20577"/>
          <ac:spMkLst>
            <pc:docMk/>
            <pc:sldMk cId="1249703578" sldId="308"/>
            <ac:spMk id="2" creationId="{00000000-0000-0000-0000-000000000000}"/>
          </ac:spMkLst>
        </pc:spChg>
        <pc:spChg chg="mod">
          <ac:chgData name="Richard Gowen" userId="fa808f909667fda9" providerId="LiveId" clId="{F84A821E-5F08-42DD-A302-ECE2388B8608}" dt="2020-10-18T14:39:18.609" v="8521" actId="20577"/>
          <ac:spMkLst>
            <pc:docMk/>
            <pc:sldMk cId="1249703578" sldId="308"/>
            <ac:spMk id="3" creationId="{00000000-0000-0000-0000-000000000000}"/>
          </ac:spMkLst>
        </pc:spChg>
        <pc:spChg chg="add mod">
          <ac:chgData name="Richard Gowen" userId="fa808f909667fda9" providerId="LiveId" clId="{F84A821E-5F08-42DD-A302-ECE2388B8608}" dt="2020-10-17T16:01:51.174" v="1332" actId="207"/>
          <ac:spMkLst>
            <pc:docMk/>
            <pc:sldMk cId="1249703578" sldId="308"/>
            <ac:spMk id="4" creationId="{ADA7897D-CD92-4001-9DF6-1F2B68473DC2}"/>
          </ac:spMkLst>
        </pc:spChg>
      </pc:sldChg>
      <pc:sldChg chg="addSp delSp modSp add mod ord">
        <pc:chgData name="Richard Gowen" userId="fa808f909667fda9" providerId="LiveId" clId="{F84A821E-5F08-42DD-A302-ECE2388B8608}" dt="2020-10-18T15:25:46.680" v="10717" actId="1035"/>
        <pc:sldMkLst>
          <pc:docMk/>
          <pc:sldMk cId="631418471" sldId="309"/>
        </pc:sldMkLst>
        <pc:spChg chg="mod">
          <ac:chgData name="Richard Gowen" userId="fa808f909667fda9" providerId="LiveId" clId="{F84A821E-5F08-42DD-A302-ECE2388B8608}" dt="2020-10-17T16:23:18.075" v="1540" actId="1036"/>
          <ac:spMkLst>
            <pc:docMk/>
            <pc:sldMk cId="631418471" sldId="309"/>
            <ac:spMk id="2" creationId="{00000000-0000-0000-0000-000000000000}"/>
          </ac:spMkLst>
        </pc:spChg>
        <pc:spChg chg="del mod">
          <ac:chgData name="Richard Gowen" userId="fa808f909667fda9" providerId="LiveId" clId="{F84A821E-5F08-42DD-A302-ECE2388B8608}" dt="2020-10-17T16:07:49.606" v="1359" actId="478"/>
          <ac:spMkLst>
            <pc:docMk/>
            <pc:sldMk cId="631418471" sldId="309"/>
            <ac:spMk id="3" creationId="{00000000-0000-0000-0000-000000000000}"/>
          </ac:spMkLst>
        </pc:spChg>
        <pc:spChg chg="add mod">
          <ac:chgData name="Richard Gowen" userId="fa808f909667fda9" providerId="LiveId" clId="{F84A821E-5F08-42DD-A302-ECE2388B8608}" dt="2020-10-18T15:25:32.988" v="10688" actId="6549"/>
          <ac:spMkLst>
            <pc:docMk/>
            <pc:sldMk cId="631418471" sldId="309"/>
            <ac:spMk id="4" creationId="{C3D2717B-5A21-420C-A52E-8E0119D8C2C9}"/>
          </ac:spMkLst>
        </pc:spChg>
        <pc:spChg chg="add del mod">
          <ac:chgData name="Richard Gowen" userId="fa808f909667fda9" providerId="LiveId" clId="{F84A821E-5F08-42DD-A302-ECE2388B8608}" dt="2020-10-17T16:07:52.471" v="1360" actId="478"/>
          <ac:spMkLst>
            <pc:docMk/>
            <pc:sldMk cId="631418471" sldId="309"/>
            <ac:spMk id="7" creationId="{528B2884-5F4A-47DA-9709-1098455918D7}"/>
          </ac:spMkLst>
        </pc:spChg>
        <pc:picChg chg="add del mod modCrop">
          <ac:chgData name="Richard Gowen" userId="fa808f909667fda9" providerId="LiveId" clId="{F84A821E-5F08-42DD-A302-ECE2388B8608}" dt="2020-10-17T16:09:52.770" v="1401" actId="478"/>
          <ac:picMkLst>
            <pc:docMk/>
            <pc:sldMk cId="631418471" sldId="309"/>
            <ac:picMk id="5" creationId="{2128A8EC-285D-496F-81B5-1D79EF21021F}"/>
          </ac:picMkLst>
        </pc:picChg>
        <pc:picChg chg="add del mod">
          <ac:chgData name="Richard Gowen" userId="fa808f909667fda9" providerId="LiveId" clId="{F84A821E-5F08-42DD-A302-ECE2388B8608}" dt="2020-10-17T16:22:40.159" v="1512" actId="478"/>
          <ac:picMkLst>
            <pc:docMk/>
            <pc:sldMk cId="631418471" sldId="309"/>
            <ac:picMk id="8" creationId="{72876689-96D1-43D9-8547-6F4D604C29E7}"/>
          </ac:picMkLst>
        </pc:picChg>
        <pc:picChg chg="add del mod modCrop">
          <ac:chgData name="Richard Gowen" userId="fa808f909667fda9" providerId="LiveId" clId="{F84A821E-5F08-42DD-A302-ECE2388B8608}" dt="2020-10-17T16:22:46.653" v="1513" actId="478"/>
          <ac:picMkLst>
            <pc:docMk/>
            <pc:sldMk cId="631418471" sldId="309"/>
            <ac:picMk id="9" creationId="{FC2148DA-4B1D-4CA9-8603-F2B0081F5D9B}"/>
          </ac:picMkLst>
        </pc:picChg>
        <pc:picChg chg="add del mod">
          <ac:chgData name="Richard Gowen" userId="fa808f909667fda9" providerId="LiveId" clId="{F84A821E-5F08-42DD-A302-ECE2388B8608}" dt="2020-10-17T16:22:50.440" v="1518" actId="478"/>
          <ac:picMkLst>
            <pc:docMk/>
            <pc:sldMk cId="631418471" sldId="309"/>
            <ac:picMk id="10" creationId="{917E79F9-AC19-4801-9199-47C09F83207B}"/>
          </ac:picMkLst>
        </pc:picChg>
        <pc:picChg chg="add del mod">
          <ac:chgData name="Richard Gowen" userId="fa808f909667fda9" providerId="LiveId" clId="{F84A821E-5F08-42DD-A302-ECE2388B8608}" dt="2020-10-17T16:22:51.012" v="1519" actId="478"/>
          <ac:picMkLst>
            <pc:docMk/>
            <pc:sldMk cId="631418471" sldId="309"/>
            <ac:picMk id="11" creationId="{9BCE976F-33CF-4915-B0DF-2162B8FBC276}"/>
          </ac:picMkLst>
        </pc:picChg>
        <pc:picChg chg="add del mod">
          <ac:chgData name="Richard Gowen" userId="fa808f909667fda9" providerId="LiveId" clId="{F84A821E-5F08-42DD-A302-ECE2388B8608}" dt="2020-10-17T16:22:47.656" v="1514" actId="478"/>
          <ac:picMkLst>
            <pc:docMk/>
            <pc:sldMk cId="631418471" sldId="309"/>
            <ac:picMk id="12" creationId="{A3A17D66-DFFA-4A8B-A28B-0D98F993046B}"/>
          </ac:picMkLst>
        </pc:picChg>
        <pc:picChg chg="add del mod">
          <ac:chgData name="Richard Gowen" userId="fa808f909667fda9" providerId="LiveId" clId="{F84A821E-5F08-42DD-A302-ECE2388B8608}" dt="2020-10-17T16:22:48.332" v="1515" actId="478"/>
          <ac:picMkLst>
            <pc:docMk/>
            <pc:sldMk cId="631418471" sldId="309"/>
            <ac:picMk id="13" creationId="{D2994CCC-4FA5-4CC5-90C8-5E5E48C9591C}"/>
          </ac:picMkLst>
        </pc:picChg>
        <pc:picChg chg="add del mod modCrop">
          <ac:chgData name="Richard Gowen" userId="fa808f909667fda9" providerId="LiveId" clId="{F84A821E-5F08-42DD-A302-ECE2388B8608}" dt="2020-10-17T16:22:48.969" v="1516" actId="478"/>
          <ac:picMkLst>
            <pc:docMk/>
            <pc:sldMk cId="631418471" sldId="309"/>
            <ac:picMk id="14" creationId="{3B3CC2C8-0446-4117-9EE6-F037BD417952}"/>
          </ac:picMkLst>
        </pc:picChg>
        <pc:picChg chg="add del mod ord">
          <ac:chgData name="Richard Gowen" userId="fa808f909667fda9" providerId="LiveId" clId="{F84A821E-5F08-42DD-A302-ECE2388B8608}" dt="2020-10-17T16:22:49.854" v="1517" actId="478"/>
          <ac:picMkLst>
            <pc:docMk/>
            <pc:sldMk cId="631418471" sldId="309"/>
            <ac:picMk id="15" creationId="{DB894995-D873-493F-858C-C476B3FC01A4}"/>
          </ac:picMkLst>
        </pc:picChg>
        <pc:picChg chg="add mod">
          <ac:chgData name="Richard Gowen" userId="fa808f909667fda9" providerId="LiveId" clId="{F84A821E-5F08-42DD-A302-ECE2388B8608}" dt="2020-10-18T15:25:46.680" v="10717" actId="1035"/>
          <ac:picMkLst>
            <pc:docMk/>
            <pc:sldMk cId="631418471" sldId="309"/>
            <ac:picMk id="16" creationId="{C42C1998-179C-49E8-A2B1-56A41B98B813}"/>
          </ac:picMkLst>
        </pc:picChg>
      </pc:sldChg>
      <pc:sldChg chg="addSp modSp add mod ord">
        <pc:chgData name="Richard Gowen" userId="fa808f909667fda9" providerId="LiveId" clId="{F84A821E-5F08-42DD-A302-ECE2388B8608}" dt="2020-10-18T14:41:38.235" v="8541" actId="6549"/>
        <pc:sldMkLst>
          <pc:docMk/>
          <pc:sldMk cId="3892081732" sldId="310"/>
        </pc:sldMkLst>
        <pc:spChg chg="mod">
          <ac:chgData name="Richard Gowen" userId="fa808f909667fda9" providerId="LiveId" clId="{F84A821E-5F08-42DD-A302-ECE2388B8608}" dt="2020-10-18T14:41:38.235" v="8541" actId="6549"/>
          <ac:spMkLst>
            <pc:docMk/>
            <pc:sldMk cId="3892081732" sldId="310"/>
            <ac:spMk id="4" creationId="{00000000-0000-0000-0000-000000000000}"/>
          </ac:spMkLst>
        </pc:spChg>
        <pc:picChg chg="add mod">
          <ac:chgData name="Richard Gowen" userId="fa808f909667fda9" providerId="LiveId" clId="{F84A821E-5F08-42DD-A302-ECE2388B8608}" dt="2020-10-17T16:58:26.935" v="2437" actId="14100"/>
          <ac:picMkLst>
            <pc:docMk/>
            <pc:sldMk cId="3892081732" sldId="310"/>
            <ac:picMk id="3" creationId="{F7F9C1E7-8331-4F5A-A73C-2638761B8F3A}"/>
          </ac:picMkLst>
        </pc:picChg>
        <pc:picChg chg="add mod modCrop">
          <ac:chgData name="Richard Gowen" userId="fa808f909667fda9" providerId="LiveId" clId="{F84A821E-5F08-42DD-A302-ECE2388B8608}" dt="2020-10-17T16:58:14.718" v="2435" actId="1076"/>
          <ac:picMkLst>
            <pc:docMk/>
            <pc:sldMk cId="3892081732" sldId="310"/>
            <ac:picMk id="5" creationId="{D6F24CDE-7B56-4F06-A290-CDEE41DC4541}"/>
          </ac:picMkLst>
        </pc:picChg>
        <pc:picChg chg="mod modCrop">
          <ac:chgData name="Richard Gowen" userId="fa808f909667fda9" providerId="LiveId" clId="{F84A821E-5F08-42DD-A302-ECE2388B8608}" dt="2020-10-17T16:58:08.389" v="2434" actId="1076"/>
          <ac:picMkLst>
            <pc:docMk/>
            <pc:sldMk cId="3892081732" sldId="310"/>
            <ac:picMk id="6" creationId="{00000000-0000-0000-0000-000000000000}"/>
          </ac:picMkLst>
        </pc:picChg>
      </pc:sldChg>
      <pc:sldChg chg="addSp delSp modSp add mod ord">
        <pc:chgData name="Richard Gowen" userId="fa808f909667fda9" providerId="LiveId" clId="{F84A821E-5F08-42DD-A302-ECE2388B8608}" dt="2020-10-18T05:15:16.353" v="8171"/>
        <pc:sldMkLst>
          <pc:docMk/>
          <pc:sldMk cId="344849728" sldId="311"/>
        </pc:sldMkLst>
        <pc:spChg chg="mod">
          <ac:chgData name="Richard Gowen" userId="fa808f909667fda9" providerId="LiveId" clId="{F84A821E-5F08-42DD-A302-ECE2388B8608}" dt="2020-10-17T17:36:21.602" v="2905" actId="14100"/>
          <ac:spMkLst>
            <pc:docMk/>
            <pc:sldMk cId="344849728" sldId="311"/>
            <ac:spMk id="2" creationId="{00000000-0000-0000-0000-000000000000}"/>
          </ac:spMkLst>
        </pc:spChg>
        <pc:spChg chg="mod">
          <ac:chgData name="Richard Gowen" userId="fa808f909667fda9" providerId="LiveId" clId="{F84A821E-5F08-42DD-A302-ECE2388B8608}" dt="2020-10-17T19:01:51.889" v="4984" actId="6549"/>
          <ac:spMkLst>
            <pc:docMk/>
            <pc:sldMk cId="344849728" sldId="311"/>
            <ac:spMk id="3" creationId="{00000000-0000-0000-0000-000000000000}"/>
          </ac:spMkLst>
        </pc:spChg>
        <pc:picChg chg="add del mod">
          <ac:chgData name="Richard Gowen" userId="fa808f909667fda9" providerId="LiveId" clId="{F84A821E-5F08-42DD-A302-ECE2388B8608}" dt="2020-10-17T17:38:48.003" v="3196"/>
          <ac:picMkLst>
            <pc:docMk/>
            <pc:sldMk cId="344849728" sldId="311"/>
            <ac:picMk id="4" creationId="{45A04C86-544D-44BA-9DB9-FB800727CA75}"/>
          </ac:picMkLst>
        </pc:picChg>
        <pc:picChg chg="add mod modCrop">
          <ac:chgData name="Richard Gowen" userId="fa808f909667fda9" providerId="LiveId" clId="{F84A821E-5F08-42DD-A302-ECE2388B8608}" dt="2020-10-17T17:40:53.625" v="3267" actId="1076"/>
          <ac:picMkLst>
            <pc:docMk/>
            <pc:sldMk cId="344849728" sldId="311"/>
            <ac:picMk id="5" creationId="{898D6CD0-C727-4922-B268-1BBF5A0E55D3}"/>
          </ac:picMkLst>
        </pc:picChg>
      </pc:sldChg>
      <pc:sldChg chg="addSp delSp modSp add mod ord">
        <pc:chgData name="Richard Gowen" userId="fa808f909667fda9" providerId="LiveId" clId="{F84A821E-5F08-42DD-A302-ECE2388B8608}" dt="2020-10-18T05:15:16.353" v="8171"/>
        <pc:sldMkLst>
          <pc:docMk/>
          <pc:sldMk cId="3694543565" sldId="312"/>
        </pc:sldMkLst>
        <pc:spChg chg="mod">
          <ac:chgData name="Richard Gowen" userId="fa808f909667fda9" providerId="LiveId" clId="{F84A821E-5F08-42DD-A302-ECE2388B8608}" dt="2020-10-17T18:30:54.372" v="4010" actId="20577"/>
          <ac:spMkLst>
            <pc:docMk/>
            <pc:sldMk cId="3694543565" sldId="312"/>
            <ac:spMk id="2" creationId="{00000000-0000-0000-0000-000000000000}"/>
          </ac:spMkLst>
        </pc:spChg>
        <pc:spChg chg="mod">
          <ac:chgData name="Richard Gowen" userId="fa808f909667fda9" providerId="LiveId" clId="{F84A821E-5F08-42DD-A302-ECE2388B8608}" dt="2020-10-17T19:02:27.197" v="4989" actId="20577"/>
          <ac:spMkLst>
            <pc:docMk/>
            <pc:sldMk cId="3694543565" sldId="312"/>
            <ac:spMk id="3" creationId="{00000000-0000-0000-0000-000000000000}"/>
          </ac:spMkLst>
        </pc:spChg>
        <pc:picChg chg="add mod modCrop">
          <ac:chgData name="Richard Gowen" userId="fa808f909667fda9" providerId="LiveId" clId="{F84A821E-5F08-42DD-A302-ECE2388B8608}" dt="2020-10-17T18:38:41.721" v="4556" actId="1076"/>
          <ac:picMkLst>
            <pc:docMk/>
            <pc:sldMk cId="3694543565" sldId="312"/>
            <ac:picMk id="4" creationId="{4E45E498-2517-4162-979D-C78CE5433ACB}"/>
          </ac:picMkLst>
        </pc:picChg>
        <pc:picChg chg="del mod modCrop">
          <ac:chgData name="Richard Gowen" userId="fa808f909667fda9" providerId="LiveId" clId="{F84A821E-5F08-42DD-A302-ECE2388B8608}" dt="2020-10-17T18:12:57.933" v="3606" actId="478"/>
          <ac:picMkLst>
            <pc:docMk/>
            <pc:sldMk cId="3694543565" sldId="312"/>
            <ac:picMk id="5" creationId="{898D6CD0-C727-4922-B268-1BBF5A0E55D3}"/>
          </ac:picMkLst>
        </pc:picChg>
      </pc:sldChg>
      <pc:sldChg chg="modSp add mod">
        <pc:chgData name="Richard Gowen" userId="fa808f909667fda9" providerId="LiveId" clId="{F84A821E-5F08-42DD-A302-ECE2388B8608}" dt="2020-10-18T00:56:09.015" v="5025" actId="20577"/>
        <pc:sldMkLst>
          <pc:docMk/>
          <pc:sldMk cId="2095368851" sldId="313"/>
        </pc:sldMkLst>
        <pc:spChg chg="mod">
          <ac:chgData name="Richard Gowen" userId="fa808f909667fda9" providerId="LiveId" clId="{F84A821E-5F08-42DD-A302-ECE2388B8608}" dt="2020-10-18T00:56:09.015" v="5025" actId="20577"/>
          <ac:spMkLst>
            <pc:docMk/>
            <pc:sldMk cId="2095368851" sldId="313"/>
            <ac:spMk id="3" creationId="{00000000-0000-0000-0000-000000000000}"/>
          </ac:spMkLst>
        </pc:spChg>
      </pc:sldChg>
      <pc:sldChg chg="modSp add mod">
        <pc:chgData name="Richard Gowen" userId="fa808f909667fda9" providerId="LiveId" clId="{F84A821E-5F08-42DD-A302-ECE2388B8608}" dt="2020-10-18T01:20:00.270" v="6174" actId="20577"/>
        <pc:sldMkLst>
          <pc:docMk/>
          <pc:sldMk cId="1075177098" sldId="314"/>
        </pc:sldMkLst>
        <pc:spChg chg="mod">
          <ac:chgData name="Richard Gowen" userId="fa808f909667fda9" providerId="LiveId" clId="{F84A821E-5F08-42DD-A302-ECE2388B8608}" dt="2020-10-18T01:09:32.736" v="5822" actId="20577"/>
          <ac:spMkLst>
            <pc:docMk/>
            <pc:sldMk cId="1075177098" sldId="314"/>
            <ac:spMk id="2" creationId="{00000000-0000-0000-0000-000000000000}"/>
          </ac:spMkLst>
        </pc:spChg>
        <pc:spChg chg="mod">
          <ac:chgData name="Richard Gowen" userId="fa808f909667fda9" providerId="LiveId" clId="{F84A821E-5F08-42DD-A302-ECE2388B8608}" dt="2020-10-18T01:20:00.270" v="6174" actId="20577"/>
          <ac:spMkLst>
            <pc:docMk/>
            <pc:sldMk cId="1075177098" sldId="314"/>
            <ac:spMk id="3" creationId="{00000000-0000-0000-0000-000000000000}"/>
          </ac:spMkLst>
        </pc:spChg>
      </pc:sldChg>
      <pc:sldChg chg="addSp modSp add mod">
        <pc:chgData name="Richard Gowen" userId="fa808f909667fda9" providerId="LiveId" clId="{F84A821E-5F08-42DD-A302-ECE2388B8608}" dt="2020-10-18T01:28:57.872" v="6342" actId="1038"/>
        <pc:sldMkLst>
          <pc:docMk/>
          <pc:sldMk cId="3049529388" sldId="315"/>
        </pc:sldMkLst>
        <pc:spChg chg="mod">
          <ac:chgData name="Richard Gowen" userId="fa808f909667fda9" providerId="LiveId" clId="{F84A821E-5F08-42DD-A302-ECE2388B8608}" dt="2020-10-18T01:27:51.405" v="6301" actId="207"/>
          <ac:spMkLst>
            <pc:docMk/>
            <pc:sldMk cId="3049529388" sldId="315"/>
            <ac:spMk id="3" creationId="{00000000-0000-0000-0000-000000000000}"/>
          </ac:spMkLst>
        </pc:spChg>
        <pc:picChg chg="add mod modCrop">
          <ac:chgData name="Richard Gowen" userId="fa808f909667fda9" providerId="LiveId" clId="{F84A821E-5F08-42DD-A302-ECE2388B8608}" dt="2020-10-18T01:28:57.872" v="6342" actId="1038"/>
          <ac:picMkLst>
            <pc:docMk/>
            <pc:sldMk cId="3049529388" sldId="315"/>
            <ac:picMk id="4" creationId="{C42F29F6-1357-46DF-A318-5A1E205A6AD6}"/>
          </ac:picMkLst>
        </pc:picChg>
        <pc:picChg chg="add mod">
          <ac:chgData name="Richard Gowen" userId="fa808f909667fda9" providerId="LiveId" clId="{F84A821E-5F08-42DD-A302-ECE2388B8608}" dt="2020-10-18T01:28:48.393" v="6339" actId="1038"/>
          <ac:picMkLst>
            <pc:docMk/>
            <pc:sldMk cId="3049529388" sldId="315"/>
            <ac:picMk id="6" creationId="{4B0D3F00-E89C-49C1-AC87-51FA4EFD2934}"/>
          </ac:picMkLst>
        </pc:picChg>
      </pc:sldChg>
      <pc:sldChg chg="modSp add mod ord">
        <pc:chgData name="Richard Gowen" userId="fa808f909667fda9" providerId="LiveId" clId="{F84A821E-5F08-42DD-A302-ECE2388B8608}" dt="2020-10-18T04:14:00.645" v="7116" actId="207"/>
        <pc:sldMkLst>
          <pc:docMk/>
          <pc:sldMk cId="4102437217" sldId="316"/>
        </pc:sldMkLst>
        <pc:spChg chg="mod">
          <ac:chgData name="Richard Gowen" userId="fa808f909667fda9" providerId="LiveId" clId="{F84A821E-5F08-42DD-A302-ECE2388B8608}" dt="2020-10-18T04:03:28.824" v="6397" actId="20577"/>
          <ac:spMkLst>
            <pc:docMk/>
            <pc:sldMk cId="4102437217" sldId="316"/>
            <ac:spMk id="2" creationId="{00000000-0000-0000-0000-000000000000}"/>
          </ac:spMkLst>
        </pc:spChg>
        <pc:spChg chg="mod">
          <ac:chgData name="Richard Gowen" userId="fa808f909667fda9" providerId="LiveId" clId="{F84A821E-5F08-42DD-A302-ECE2388B8608}" dt="2020-10-18T04:14:00.645" v="7116" actId="207"/>
          <ac:spMkLst>
            <pc:docMk/>
            <pc:sldMk cId="4102437217" sldId="316"/>
            <ac:spMk id="3" creationId="{00000000-0000-0000-0000-000000000000}"/>
          </ac:spMkLst>
        </pc:spChg>
      </pc:sldChg>
      <pc:sldChg chg="addSp modSp add mod ord">
        <pc:chgData name="Richard Gowen" userId="fa808f909667fda9" providerId="LiveId" clId="{F84A821E-5F08-42DD-A302-ECE2388B8608}" dt="2020-10-20T00:56:52.390" v="14023" actId="1036"/>
        <pc:sldMkLst>
          <pc:docMk/>
          <pc:sldMk cId="2398284023" sldId="317"/>
        </pc:sldMkLst>
        <pc:spChg chg="mod">
          <ac:chgData name="Richard Gowen" userId="fa808f909667fda9" providerId="LiveId" clId="{F84A821E-5F08-42DD-A302-ECE2388B8608}" dt="2020-10-20T00:56:52.390" v="14023" actId="1036"/>
          <ac:spMkLst>
            <pc:docMk/>
            <pc:sldMk cId="2398284023" sldId="317"/>
            <ac:spMk id="2" creationId="{00000000-0000-0000-0000-000000000000}"/>
          </ac:spMkLst>
        </pc:spChg>
        <pc:spChg chg="mod">
          <ac:chgData name="Richard Gowen" userId="fa808f909667fda9" providerId="LiveId" clId="{F84A821E-5F08-42DD-A302-ECE2388B8608}" dt="2020-10-20T00:56:41.042" v="14014" actId="27636"/>
          <ac:spMkLst>
            <pc:docMk/>
            <pc:sldMk cId="2398284023" sldId="317"/>
            <ac:spMk id="3" creationId="{00000000-0000-0000-0000-000000000000}"/>
          </ac:spMkLst>
        </pc:spChg>
        <pc:spChg chg="add mod">
          <ac:chgData name="Richard Gowen" userId="fa808f909667fda9" providerId="LiveId" clId="{F84A821E-5F08-42DD-A302-ECE2388B8608}" dt="2020-10-20T00:46:15.573" v="13984"/>
          <ac:spMkLst>
            <pc:docMk/>
            <pc:sldMk cId="2398284023" sldId="317"/>
            <ac:spMk id="4" creationId="{C02F97A5-5AF3-4F72-932F-3C5E1840BD92}"/>
          </ac:spMkLst>
        </pc:spChg>
        <pc:spChg chg="add mod">
          <ac:chgData name="Richard Gowen" userId="fa808f909667fda9" providerId="LiveId" clId="{F84A821E-5F08-42DD-A302-ECE2388B8608}" dt="2020-10-20T00:46:15.573" v="13984"/>
          <ac:spMkLst>
            <pc:docMk/>
            <pc:sldMk cId="2398284023" sldId="317"/>
            <ac:spMk id="5" creationId="{98EFBE5D-2F54-4C70-886B-281DE996D529}"/>
          </ac:spMkLst>
        </pc:spChg>
      </pc:sldChg>
      <pc:sldChg chg="addSp delSp modSp add del mod ord">
        <pc:chgData name="Richard Gowen" userId="fa808f909667fda9" providerId="LiveId" clId="{F84A821E-5F08-42DD-A302-ECE2388B8608}" dt="2020-10-20T00:37:14.292" v="13587" actId="2696"/>
        <pc:sldMkLst>
          <pc:docMk/>
          <pc:sldMk cId="634669738" sldId="318"/>
        </pc:sldMkLst>
        <pc:spChg chg="mod">
          <ac:chgData name="Richard Gowen" userId="fa808f909667fda9" providerId="LiveId" clId="{F84A821E-5F08-42DD-A302-ECE2388B8608}" dt="2020-10-18T14:47:19.855" v="8553" actId="20577"/>
          <ac:spMkLst>
            <pc:docMk/>
            <pc:sldMk cId="634669738" sldId="318"/>
            <ac:spMk id="3" creationId="{00000000-0000-0000-0000-000000000000}"/>
          </ac:spMkLst>
        </pc:spChg>
        <pc:spChg chg="add mod">
          <ac:chgData name="Richard Gowen" userId="fa808f909667fda9" providerId="LiveId" clId="{F84A821E-5F08-42DD-A302-ECE2388B8608}" dt="2020-10-18T04:31:14.570" v="7520" actId="6549"/>
          <ac:spMkLst>
            <pc:docMk/>
            <pc:sldMk cId="634669738" sldId="318"/>
            <ac:spMk id="4" creationId="{F323048A-1CA2-45E0-B1EC-3FC196B6A0A8}"/>
          </ac:spMkLst>
        </pc:spChg>
        <pc:spChg chg="add del">
          <ac:chgData name="Richard Gowen" userId="fa808f909667fda9" providerId="LiveId" clId="{F84A821E-5F08-42DD-A302-ECE2388B8608}" dt="2020-10-18T04:31:25.516" v="7522" actId="22"/>
          <ac:spMkLst>
            <pc:docMk/>
            <pc:sldMk cId="634669738" sldId="318"/>
            <ac:spMk id="6" creationId="{35D5C4CA-2F14-4C52-8FA5-5D6F7281A8FC}"/>
          </ac:spMkLst>
        </pc:spChg>
        <pc:spChg chg="add del mod">
          <ac:chgData name="Richard Gowen" userId="fa808f909667fda9" providerId="LiveId" clId="{F84A821E-5F08-42DD-A302-ECE2388B8608}" dt="2020-10-18T04:31:47.989" v="7525" actId="478"/>
          <ac:spMkLst>
            <pc:docMk/>
            <pc:sldMk cId="634669738" sldId="318"/>
            <ac:spMk id="8" creationId="{81F651AE-6231-4D5F-B6E9-6982B2B51C91}"/>
          </ac:spMkLst>
        </pc:spChg>
        <pc:spChg chg="add mod">
          <ac:chgData name="Richard Gowen" userId="fa808f909667fda9" providerId="LiveId" clId="{F84A821E-5F08-42DD-A302-ECE2388B8608}" dt="2020-10-18T05:07:38.389" v="8115" actId="1038"/>
          <ac:spMkLst>
            <pc:docMk/>
            <pc:sldMk cId="634669738" sldId="318"/>
            <ac:spMk id="9" creationId="{9415A2AF-078B-49C9-AED8-6B108852A063}"/>
          </ac:spMkLst>
        </pc:spChg>
      </pc:sldChg>
      <pc:sldChg chg="modSp add mod">
        <pc:chgData name="Richard Gowen" userId="fa808f909667fda9" providerId="LiveId" clId="{F84A821E-5F08-42DD-A302-ECE2388B8608}" dt="2020-10-19T01:33:46.133" v="11375" actId="20577"/>
        <pc:sldMkLst>
          <pc:docMk/>
          <pc:sldMk cId="3440331322" sldId="319"/>
        </pc:sldMkLst>
        <pc:spChg chg="mod">
          <ac:chgData name="Richard Gowen" userId="fa808f909667fda9" providerId="LiveId" clId="{F84A821E-5F08-42DD-A302-ECE2388B8608}" dt="2020-10-18T05:10:06.694" v="8147" actId="20577"/>
          <ac:spMkLst>
            <pc:docMk/>
            <pc:sldMk cId="3440331322" sldId="319"/>
            <ac:spMk id="2" creationId="{00000000-0000-0000-0000-000000000000}"/>
          </ac:spMkLst>
        </pc:spChg>
        <pc:spChg chg="mod">
          <ac:chgData name="Richard Gowen" userId="fa808f909667fda9" providerId="LiveId" clId="{F84A821E-5F08-42DD-A302-ECE2388B8608}" dt="2020-10-19T01:33:46.133" v="11375" actId="20577"/>
          <ac:spMkLst>
            <pc:docMk/>
            <pc:sldMk cId="3440331322" sldId="319"/>
            <ac:spMk id="3" creationId="{00000000-0000-0000-0000-000000000000}"/>
          </ac:spMkLst>
        </pc:spChg>
        <pc:spChg chg="mod">
          <ac:chgData name="Richard Gowen" userId="fa808f909667fda9" providerId="LiveId" clId="{F84A821E-5F08-42DD-A302-ECE2388B8608}" dt="2020-10-18T05:13:03.819" v="8167" actId="14100"/>
          <ac:spMkLst>
            <pc:docMk/>
            <pc:sldMk cId="3440331322" sldId="319"/>
            <ac:spMk id="4" creationId="{F323048A-1CA2-45E0-B1EC-3FC196B6A0A8}"/>
          </ac:spMkLst>
        </pc:spChg>
        <pc:spChg chg="mod">
          <ac:chgData name="Richard Gowen" userId="fa808f909667fda9" providerId="LiveId" clId="{F84A821E-5F08-42DD-A302-ECE2388B8608}" dt="2020-10-18T15:00:35.763" v="8851"/>
          <ac:spMkLst>
            <pc:docMk/>
            <pc:sldMk cId="3440331322" sldId="319"/>
            <ac:spMk id="9" creationId="{9415A2AF-078B-49C9-AED8-6B108852A063}"/>
          </ac:spMkLst>
        </pc:spChg>
      </pc:sldChg>
      <pc:sldChg chg="modSp add mod ord">
        <pc:chgData name="Richard Gowen" userId="fa808f909667fda9" providerId="LiveId" clId="{F84A821E-5F08-42DD-A302-ECE2388B8608}" dt="2020-10-18T15:27:34.980" v="10812" actId="20577"/>
        <pc:sldMkLst>
          <pc:docMk/>
          <pc:sldMk cId="3869282430" sldId="320"/>
        </pc:sldMkLst>
        <pc:spChg chg="mod">
          <ac:chgData name="Richard Gowen" userId="fa808f909667fda9" providerId="LiveId" clId="{F84A821E-5F08-42DD-A302-ECE2388B8608}" dt="2020-10-18T15:08:27.766" v="9558" actId="20577"/>
          <ac:spMkLst>
            <pc:docMk/>
            <pc:sldMk cId="3869282430" sldId="320"/>
            <ac:spMk id="2" creationId="{00000000-0000-0000-0000-000000000000}"/>
          </ac:spMkLst>
        </pc:spChg>
        <pc:spChg chg="mod">
          <ac:chgData name="Richard Gowen" userId="fa808f909667fda9" providerId="LiveId" clId="{F84A821E-5F08-42DD-A302-ECE2388B8608}" dt="2020-10-18T15:27:34.980" v="10812" actId="20577"/>
          <ac:spMkLst>
            <pc:docMk/>
            <pc:sldMk cId="3869282430" sldId="320"/>
            <ac:spMk id="3" creationId="{00000000-0000-0000-0000-000000000000}"/>
          </ac:spMkLst>
        </pc:spChg>
      </pc:sldChg>
      <pc:sldChg chg="modSp add mod ord">
        <pc:chgData name="Richard Gowen" userId="fa808f909667fda9" providerId="LiveId" clId="{F84A821E-5F08-42DD-A302-ECE2388B8608}" dt="2020-10-19T22:35:00.335" v="12255" actId="113"/>
        <pc:sldMkLst>
          <pc:docMk/>
          <pc:sldMk cId="843782600" sldId="321"/>
        </pc:sldMkLst>
        <pc:spChg chg="mod">
          <ac:chgData name="Richard Gowen" userId="fa808f909667fda9" providerId="LiveId" clId="{F84A821E-5F08-42DD-A302-ECE2388B8608}" dt="2020-10-18T18:36:42.517" v="10896" actId="20577"/>
          <ac:spMkLst>
            <pc:docMk/>
            <pc:sldMk cId="843782600" sldId="321"/>
            <ac:spMk id="2" creationId="{00000000-0000-0000-0000-000000000000}"/>
          </ac:spMkLst>
        </pc:spChg>
        <pc:spChg chg="mod">
          <ac:chgData name="Richard Gowen" userId="fa808f909667fda9" providerId="LiveId" clId="{F84A821E-5F08-42DD-A302-ECE2388B8608}" dt="2020-10-19T22:35:00.335" v="12255" actId="113"/>
          <ac:spMkLst>
            <pc:docMk/>
            <pc:sldMk cId="843782600" sldId="321"/>
            <ac:spMk id="3" creationId="{00000000-0000-0000-0000-000000000000}"/>
          </ac:spMkLst>
        </pc:spChg>
      </pc:sldChg>
      <pc:sldChg chg="modSp add mod">
        <pc:chgData name="Richard Gowen" userId="fa808f909667fda9" providerId="LiveId" clId="{F84A821E-5F08-42DD-A302-ECE2388B8608}" dt="2020-10-19T01:39:04.885" v="11452" actId="20577"/>
        <pc:sldMkLst>
          <pc:docMk/>
          <pc:sldMk cId="4214088956" sldId="322"/>
        </pc:sldMkLst>
        <pc:spChg chg="mod">
          <ac:chgData name="Richard Gowen" userId="fa808f909667fda9" providerId="LiveId" clId="{F84A821E-5F08-42DD-A302-ECE2388B8608}" dt="2020-10-19T01:39:04.885" v="11452" actId="20577"/>
          <ac:spMkLst>
            <pc:docMk/>
            <pc:sldMk cId="4214088956" sldId="322"/>
            <ac:spMk id="3" creationId="{00000000-0000-0000-0000-000000000000}"/>
          </ac:spMkLst>
        </pc:spChg>
        <pc:spChg chg="mod">
          <ac:chgData name="Richard Gowen" userId="fa808f909667fda9" providerId="LiveId" clId="{F84A821E-5F08-42DD-A302-ECE2388B8608}" dt="2020-10-19T01:34:28.792" v="11379" actId="20577"/>
          <ac:spMkLst>
            <pc:docMk/>
            <pc:sldMk cId="4214088956" sldId="322"/>
            <ac:spMk id="9" creationId="{9415A2AF-078B-49C9-AED8-6B108852A063}"/>
          </ac:spMkLst>
        </pc:spChg>
      </pc:sldChg>
      <pc:sldChg chg="modSp mod">
        <pc:chgData name="Richard Gowen" userId="fa808f909667fda9" providerId="LiveId" clId="{F84A821E-5F08-42DD-A302-ECE2388B8608}" dt="2020-10-19T22:46:51.205" v="12489" actId="20577"/>
        <pc:sldMkLst>
          <pc:docMk/>
          <pc:sldMk cId="792581372" sldId="325"/>
        </pc:sldMkLst>
        <pc:spChg chg="mod">
          <ac:chgData name="Richard Gowen" userId="fa808f909667fda9" providerId="LiveId" clId="{F84A821E-5F08-42DD-A302-ECE2388B8608}" dt="2020-10-19T22:46:51.205" v="12489" actId="20577"/>
          <ac:spMkLst>
            <pc:docMk/>
            <pc:sldMk cId="792581372" sldId="325"/>
            <ac:spMk id="5" creationId="{64DAAEBF-9A8A-4E3C-AD55-7E829B8E3DB4}"/>
          </ac:spMkLst>
        </pc:spChg>
        <pc:picChg chg="mod">
          <ac:chgData name="Richard Gowen" userId="fa808f909667fda9" providerId="LiveId" clId="{F84A821E-5F08-42DD-A302-ECE2388B8608}" dt="2020-10-19T22:41:46.179" v="12334" actId="1038"/>
          <ac:picMkLst>
            <pc:docMk/>
            <pc:sldMk cId="792581372" sldId="325"/>
            <ac:picMk id="9" creationId="{12CFBC6F-6F7E-47F2-B50C-06CF55B52D29}"/>
          </ac:picMkLst>
        </pc:picChg>
      </pc:sldChg>
      <pc:sldChg chg="modSp add mod ord">
        <pc:chgData name="Richard Gowen" userId="fa808f909667fda9" providerId="LiveId" clId="{F84A821E-5F08-42DD-A302-ECE2388B8608}" dt="2020-10-19T22:26:56.715" v="12253" actId="6549"/>
        <pc:sldMkLst>
          <pc:docMk/>
          <pc:sldMk cId="1710934107" sldId="326"/>
        </pc:sldMkLst>
        <pc:spChg chg="mod">
          <ac:chgData name="Richard Gowen" userId="fa808f909667fda9" providerId="LiveId" clId="{F84A821E-5F08-42DD-A302-ECE2388B8608}" dt="2020-10-19T22:14:22.165" v="11579" actId="20577"/>
          <ac:spMkLst>
            <pc:docMk/>
            <pc:sldMk cId="1710934107" sldId="326"/>
            <ac:spMk id="2" creationId="{00000000-0000-0000-0000-000000000000}"/>
          </ac:spMkLst>
        </pc:spChg>
        <pc:spChg chg="mod">
          <ac:chgData name="Richard Gowen" userId="fa808f909667fda9" providerId="LiveId" clId="{F84A821E-5F08-42DD-A302-ECE2388B8608}" dt="2020-10-19T22:26:56.715" v="12253" actId="6549"/>
          <ac:spMkLst>
            <pc:docMk/>
            <pc:sldMk cId="1710934107" sldId="326"/>
            <ac:spMk id="3" creationId="{00000000-0000-0000-0000-000000000000}"/>
          </ac:spMkLst>
        </pc:spChg>
      </pc:sldChg>
      <pc:sldChg chg="addSp delSp modSp add mod">
        <pc:chgData name="Richard Gowen" userId="fa808f909667fda9" providerId="LiveId" clId="{F84A821E-5F08-42DD-A302-ECE2388B8608}" dt="2020-10-20T01:01:58.121" v="14226" actId="20577"/>
        <pc:sldMkLst>
          <pc:docMk/>
          <pc:sldMk cId="1572944952" sldId="327"/>
        </pc:sldMkLst>
        <pc:spChg chg="mod">
          <ac:chgData name="Richard Gowen" userId="fa808f909667fda9" providerId="LiveId" clId="{F84A821E-5F08-42DD-A302-ECE2388B8608}" dt="2020-10-20T01:01:58.121" v="14226" actId="20577"/>
          <ac:spMkLst>
            <pc:docMk/>
            <pc:sldMk cId="1572944952" sldId="327"/>
            <ac:spMk id="5" creationId="{64DAAEBF-9A8A-4E3C-AD55-7E829B8E3DB4}"/>
          </ac:spMkLst>
        </pc:spChg>
        <pc:picChg chg="add del mod">
          <ac:chgData name="Richard Gowen" userId="fa808f909667fda9" providerId="LiveId" clId="{F84A821E-5F08-42DD-A302-ECE2388B8608}" dt="2020-10-19T23:16:35.248" v="13488" actId="14100"/>
          <ac:picMkLst>
            <pc:docMk/>
            <pc:sldMk cId="1572944952" sldId="327"/>
            <ac:picMk id="9" creationId="{12CFBC6F-6F7E-47F2-B50C-06CF55B52D29}"/>
          </ac:picMkLst>
        </pc:picChg>
      </pc:sldChg>
      <pc:sldChg chg="modSp add mod ord">
        <pc:chgData name="Richard Gowen" userId="fa808f909667fda9" providerId="LiveId" clId="{F84A821E-5F08-42DD-A302-ECE2388B8608}" dt="2020-10-20T00:28:21.172" v="13504"/>
        <pc:sldMkLst>
          <pc:docMk/>
          <pc:sldMk cId="1092123375" sldId="328"/>
        </pc:sldMkLst>
        <pc:spChg chg="mod">
          <ac:chgData name="Richard Gowen" userId="fa808f909667fda9" providerId="LiveId" clId="{F84A821E-5F08-42DD-A302-ECE2388B8608}" dt="2020-10-20T00:28:21.172" v="13504"/>
          <ac:spMkLst>
            <pc:docMk/>
            <pc:sldMk cId="1092123375" sldId="328"/>
            <ac:spMk id="4" creationId="{0039C68C-E722-4279-99E6-3B31429ED155}"/>
          </ac:spMkLst>
        </pc:spChg>
        <pc:spChg chg="mod">
          <ac:chgData name="Richard Gowen" userId="fa808f909667fda9" providerId="LiveId" clId="{F84A821E-5F08-42DD-A302-ECE2388B8608}" dt="2020-10-20T00:27:39.342" v="13503" actId="27636"/>
          <ac:spMkLst>
            <pc:docMk/>
            <pc:sldMk cId="1092123375" sldId="328"/>
            <ac:spMk id="20" creationId="{1A0D982D-AEE2-4881-A39D-4681D7F027AC}"/>
          </ac:spMkLst>
        </pc:spChg>
      </pc:sldChg>
      <pc:sldChg chg="delSp modSp add mod ord">
        <pc:chgData name="Richard Gowen" userId="fa808f909667fda9" providerId="LiveId" clId="{F84A821E-5F08-42DD-A302-ECE2388B8608}" dt="2020-10-20T00:35:47.754" v="13579" actId="1038"/>
        <pc:sldMkLst>
          <pc:docMk/>
          <pc:sldMk cId="1650421724" sldId="329"/>
        </pc:sldMkLst>
        <pc:spChg chg="mod">
          <ac:chgData name="Richard Gowen" userId="fa808f909667fda9" providerId="LiveId" clId="{F84A821E-5F08-42DD-A302-ECE2388B8608}" dt="2020-10-20T00:32:46.706" v="13508"/>
          <ac:spMkLst>
            <pc:docMk/>
            <pc:sldMk cId="1650421724" sldId="329"/>
            <ac:spMk id="4" creationId="{0039C68C-E722-4279-99E6-3B31429ED155}"/>
          </ac:spMkLst>
        </pc:spChg>
        <pc:spChg chg="mod">
          <ac:chgData name="Richard Gowen" userId="fa808f909667fda9" providerId="LiveId" clId="{F84A821E-5F08-42DD-A302-ECE2388B8608}" dt="2020-10-20T00:35:47.754" v="13579" actId="1038"/>
          <ac:spMkLst>
            <pc:docMk/>
            <pc:sldMk cId="1650421724" sldId="329"/>
            <ac:spMk id="6" creationId="{2D2C12DC-494E-40E1-A81F-5FA52E3CA52E}"/>
          </ac:spMkLst>
        </pc:spChg>
        <pc:spChg chg="mod">
          <ac:chgData name="Richard Gowen" userId="fa808f909667fda9" providerId="LiveId" clId="{F84A821E-5F08-42DD-A302-ECE2388B8608}" dt="2020-10-20T00:33:57.707" v="13541" actId="20577"/>
          <ac:spMkLst>
            <pc:docMk/>
            <pc:sldMk cId="1650421724" sldId="329"/>
            <ac:spMk id="9" creationId="{EA80A8CA-3F88-4A57-8B27-A17C6C79D68D}"/>
          </ac:spMkLst>
        </pc:spChg>
        <pc:spChg chg="mod">
          <ac:chgData name="Richard Gowen" userId="fa808f909667fda9" providerId="LiveId" clId="{F84A821E-5F08-42DD-A302-ECE2388B8608}" dt="2020-10-20T00:32:57.428" v="13512" actId="27636"/>
          <ac:spMkLst>
            <pc:docMk/>
            <pc:sldMk cId="1650421724" sldId="329"/>
            <ac:spMk id="20" creationId="{1A0D982D-AEE2-4881-A39D-4681D7F027AC}"/>
          </ac:spMkLst>
        </pc:spChg>
        <pc:picChg chg="del">
          <ac:chgData name="Richard Gowen" userId="fa808f909667fda9" providerId="LiveId" clId="{F84A821E-5F08-42DD-A302-ECE2388B8608}" dt="2020-10-20T00:33:04.251" v="13513" actId="478"/>
          <ac:picMkLst>
            <pc:docMk/>
            <pc:sldMk cId="1650421724" sldId="329"/>
            <ac:picMk id="2" creationId="{4AD75C61-FFC7-4054-91AC-A9CF25BF415B}"/>
          </ac:picMkLst>
        </pc:picChg>
        <pc:picChg chg="del">
          <ac:chgData name="Richard Gowen" userId="fa808f909667fda9" providerId="LiveId" clId="{F84A821E-5F08-42DD-A302-ECE2388B8608}" dt="2020-10-20T00:33:06.886" v="13514" actId="478"/>
          <ac:picMkLst>
            <pc:docMk/>
            <pc:sldMk cId="1650421724" sldId="329"/>
            <ac:picMk id="3" creationId="{EE85E771-A60E-42C8-8FFA-9E3689E29E7F}"/>
          </ac:picMkLst>
        </pc:picChg>
        <pc:picChg chg="mod">
          <ac:chgData name="Richard Gowen" userId="fa808f909667fda9" providerId="LiveId" clId="{F84A821E-5F08-42DD-A302-ECE2388B8608}" dt="2020-10-20T00:34:14.851" v="13547" actId="1076"/>
          <ac:picMkLst>
            <pc:docMk/>
            <pc:sldMk cId="1650421724" sldId="329"/>
            <ac:picMk id="11" creationId="{C6E4A193-171A-460A-9386-CCF9B71124A9}"/>
          </ac:picMkLst>
        </pc:picChg>
        <pc:picChg chg="mod">
          <ac:chgData name="Richard Gowen" userId="fa808f909667fda9" providerId="LiveId" clId="{F84A821E-5F08-42DD-A302-ECE2388B8608}" dt="2020-10-20T00:34:12.804" v="13546" actId="1076"/>
          <ac:picMkLst>
            <pc:docMk/>
            <pc:sldMk cId="1650421724" sldId="329"/>
            <ac:picMk id="14" creationId="{5C8CEBA6-01AD-4F2B-87B9-0404C4DB8D7B}"/>
          </ac:picMkLst>
        </pc:picChg>
        <pc:picChg chg="del">
          <ac:chgData name="Richard Gowen" userId="fa808f909667fda9" providerId="LiveId" clId="{F84A821E-5F08-42DD-A302-ECE2388B8608}" dt="2020-10-20T00:34:09.173" v="13543" actId="478"/>
          <ac:picMkLst>
            <pc:docMk/>
            <pc:sldMk cId="1650421724" sldId="329"/>
            <ac:picMk id="16" creationId="{239E9C5B-B2E8-4E89-9CA3-8B0B2F250306}"/>
          </ac:picMkLst>
        </pc:picChg>
        <pc:picChg chg="del">
          <ac:chgData name="Richard Gowen" userId="fa808f909667fda9" providerId="LiveId" clId="{F84A821E-5F08-42DD-A302-ECE2388B8608}" dt="2020-10-20T00:34:10.882" v="13544" actId="478"/>
          <ac:picMkLst>
            <pc:docMk/>
            <pc:sldMk cId="1650421724" sldId="329"/>
            <ac:picMk id="18" creationId="{3C8392D7-1E76-4234-90C7-2A10AC5CA1D6}"/>
          </ac:picMkLst>
        </pc:picChg>
        <pc:picChg chg="del">
          <ac:chgData name="Richard Gowen" userId="fa808f909667fda9" providerId="LiveId" clId="{F84A821E-5F08-42DD-A302-ECE2388B8608}" dt="2020-10-20T00:34:08.095" v="13542" actId="478"/>
          <ac:picMkLst>
            <pc:docMk/>
            <pc:sldMk cId="1650421724" sldId="329"/>
            <ac:picMk id="21" creationId="{5956FF39-8499-4BB9-A237-165B938F86DE}"/>
          </ac:picMkLst>
        </pc:picChg>
      </pc:sldChg>
      <pc:sldChg chg="modSp add mod ord">
        <pc:chgData name="Richard Gowen" userId="fa808f909667fda9" providerId="LiveId" clId="{F84A821E-5F08-42DD-A302-ECE2388B8608}" dt="2020-10-20T01:01:51.545" v="14223" actId="20577"/>
        <pc:sldMkLst>
          <pc:docMk/>
          <pc:sldMk cId="3194460477" sldId="330"/>
        </pc:sldMkLst>
        <pc:spChg chg="mod">
          <ac:chgData name="Richard Gowen" userId="fa808f909667fda9" providerId="LiveId" clId="{F84A821E-5F08-42DD-A302-ECE2388B8608}" dt="2020-10-20T00:57:05.071" v="14024"/>
          <ac:spMkLst>
            <pc:docMk/>
            <pc:sldMk cId="3194460477" sldId="330"/>
            <ac:spMk id="4" creationId="{0039C68C-E722-4279-99E6-3B31429ED155}"/>
          </ac:spMkLst>
        </pc:spChg>
        <pc:spChg chg="mod">
          <ac:chgData name="Richard Gowen" userId="fa808f909667fda9" providerId="LiveId" clId="{F84A821E-5F08-42DD-A302-ECE2388B8608}" dt="2020-10-20T01:01:51.545" v="14223" actId="20577"/>
          <ac:spMkLst>
            <pc:docMk/>
            <pc:sldMk cId="3194460477" sldId="330"/>
            <ac:spMk id="5" creationId="{64DAAEBF-9A8A-4E3C-AD55-7E829B8E3DB4}"/>
          </ac:spMkLst>
        </pc:spChg>
        <pc:spChg chg="mod">
          <ac:chgData name="Richard Gowen" userId="fa808f909667fda9" providerId="LiveId" clId="{F84A821E-5F08-42DD-A302-ECE2388B8608}" dt="2020-10-20T00:57:09.589" v="14028" actId="27636"/>
          <ac:spMkLst>
            <pc:docMk/>
            <pc:sldMk cId="3194460477" sldId="330"/>
            <ac:spMk id="6" creationId="{1EF23B39-4151-4CE4-9441-247B3CC77E0F}"/>
          </ac:spMkLst>
        </pc:spChg>
      </pc:sldChg>
    </pc:docChg>
  </pc:docChgLst>
  <pc:docChgLst>
    <pc:chgData name="Richard Gowen" userId="fa808f909667fda9" providerId="LiveId" clId="{C1FD00A2-5D41-466B-958C-3505F77A1C63}"/>
    <pc:docChg chg="undo custSel addSld delSld modSld">
      <pc:chgData name="Richard Gowen" userId="fa808f909667fda9" providerId="LiveId" clId="{C1FD00A2-5D41-466B-958C-3505F77A1C63}" dt="2020-10-30T19:21:56.768" v="4854" actId="20577"/>
      <pc:docMkLst>
        <pc:docMk/>
      </pc:docMkLst>
      <pc:sldChg chg="modSp mod">
        <pc:chgData name="Richard Gowen" userId="fa808f909667fda9" providerId="LiveId" clId="{C1FD00A2-5D41-466B-958C-3505F77A1C63}" dt="2020-10-30T17:29:31.530" v="74" actId="20577"/>
        <pc:sldMkLst>
          <pc:docMk/>
          <pc:sldMk cId="3806664319" sldId="256"/>
        </pc:sldMkLst>
        <pc:spChg chg="mod">
          <ac:chgData name="Richard Gowen" userId="fa808f909667fda9" providerId="LiveId" clId="{C1FD00A2-5D41-466B-958C-3505F77A1C63}" dt="2020-10-30T17:29:17.345" v="61" actId="20577"/>
          <ac:spMkLst>
            <pc:docMk/>
            <pc:sldMk cId="3806664319" sldId="256"/>
            <ac:spMk id="2" creationId="{00000000-0000-0000-0000-000000000000}"/>
          </ac:spMkLst>
        </pc:spChg>
        <pc:spChg chg="mod">
          <ac:chgData name="Richard Gowen" userId="fa808f909667fda9" providerId="LiveId" clId="{C1FD00A2-5D41-466B-958C-3505F77A1C63}" dt="2020-10-30T17:29:31.530" v="74" actId="20577"/>
          <ac:spMkLst>
            <pc:docMk/>
            <pc:sldMk cId="3806664319" sldId="256"/>
            <ac:spMk id="3" creationId="{00000000-0000-0000-0000-000000000000}"/>
          </ac:spMkLst>
        </pc:spChg>
      </pc:sldChg>
      <pc:sldChg chg="modSp mod">
        <pc:chgData name="Richard Gowen" userId="fa808f909667fda9" providerId="LiveId" clId="{C1FD00A2-5D41-466B-958C-3505F77A1C63}" dt="2020-10-30T17:33:08.168" v="121" actId="207"/>
        <pc:sldMkLst>
          <pc:docMk/>
          <pc:sldMk cId="1713369490" sldId="257"/>
        </pc:sldMkLst>
        <pc:spChg chg="mod">
          <ac:chgData name="Richard Gowen" userId="fa808f909667fda9" providerId="LiveId" clId="{C1FD00A2-5D41-466B-958C-3505F77A1C63}" dt="2020-10-30T17:29:56.359" v="78" actId="20577"/>
          <ac:spMkLst>
            <pc:docMk/>
            <pc:sldMk cId="1713369490" sldId="257"/>
            <ac:spMk id="2" creationId="{00000000-0000-0000-0000-000000000000}"/>
          </ac:spMkLst>
        </pc:spChg>
        <pc:spChg chg="mod">
          <ac:chgData name="Richard Gowen" userId="fa808f909667fda9" providerId="LiveId" clId="{C1FD00A2-5D41-466B-958C-3505F77A1C63}" dt="2020-10-30T17:33:08.168" v="121" actId="207"/>
          <ac:spMkLst>
            <pc:docMk/>
            <pc:sldMk cId="1713369490" sldId="257"/>
            <ac:spMk id="3" creationId="{00000000-0000-0000-0000-000000000000}"/>
          </ac:spMkLst>
        </pc:spChg>
      </pc:sldChg>
      <pc:sldChg chg="del">
        <pc:chgData name="Richard Gowen" userId="fa808f909667fda9" providerId="LiveId" clId="{C1FD00A2-5D41-466B-958C-3505F77A1C63}" dt="2020-10-30T19:21:31.189" v="4846" actId="2696"/>
        <pc:sldMkLst>
          <pc:docMk/>
          <pc:sldMk cId="436777050" sldId="291"/>
        </pc:sldMkLst>
      </pc:sldChg>
      <pc:sldChg chg="del">
        <pc:chgData name="Richard Gowen" userId="fa808f909667fda9" providerId="LiveId" clId="{C1FD00A2-5D41-466B-958C-3505F77A1C63}" dt="2020-10-30T19:21:36.079" v="4847" actId="2696"/>
        <pc:sldMkLst>
          <pc:docMk/>
          <pc:sldMk cId="3348280146" sldId="298"/>
        </pc:sldMkLst>
      </pc:sldChg>
      <pc:sldChg chg="del">
        <pc:chgData name="Richard Gowen" userId="fa808f909667fda9" providerId="LiveId" clId="{C1FD00A2-5D41-466B-958C-3505F77A1C63}" dt="2020-10-30T19:21:36.079" v="4847" actId="2696"/>
        <pc:sldMkLst>
          <pc:docMk/>
          <pc:sldMk cId="1744664743" sldId="299"/>
        </pc:sldMkLst>
      </pc:sldChg>
      <pc:sldChg chg="del">
        <pc:chgData name="Richard Gowen" userId="fa808f909667fda9" providerId="LiveId" clId="{C1FD00A2-5D41-466B-958C-3505F77A1C63}" dt="2020-10-30T19:21:36.079" v="4847" actId="2696"/>
        <pc:sldMkLst>
          <pc:docMk/>
          <pc:sldMk cId="1257218303" sldId="300"/>
        </pc:sldMkLst>
      </pc:sldChg>
      <pc:sldChg chg="modSp mod">
        <pc:chgData name="Richard Gowen" userId="fa808f909667fda9" providerId="LiveId" clId="{C1FD00A2-5D41-466B-958C-3505F77A1C63}" dt="2020-10-30T19:21:56.768" v="4854" actId="20577"/>
        <pc:sldMkLst>
          <pc:docMk/>
          <pc:sldMk cId="3206751371" sldId="305"/>
        </pc:sldMkLst>
        <pc:spChg chg="mod">
          <ac:chgData name="Richard Gowen" userId="fa808f909667fda9" providerId="LiveId" clId="{C1FD00A2-5D41-466B-958C-3505F77A1C63}" dt="2020-10-30T19:21:56.768" v="4854" actId="20577"/>
          <ac:spMkLst>
            <pc:docMk/>
            <pc:sldMk cId="3206751371" sldId="305"/>
            <ac:spMk id="6" creationId="{9F3E73B3-929B-4629-9E88-32557BF9D7D1}"/>
          </ac:spMkLst>
        </pc:spChg>
      </pc:sldChg>
      <pc:sldChg chg="delSp modSp mod">
        <pc:chgData name="Richard Gowen" userId="fa808f909667fda9" providerId="LiveId" clId="{C1FD00A2-5D41-466B-958C-3505F77A1C63}" dt="2020-10-30T18:08:21.905" v="1711" actId="3626"/>
        <pc:sldMkLst>
          <pc:docMk/>
          <pc:sldMk cId="1249703578" sldId="308"/>
        </pc:sldMkLst>
        <pc:spChg chg="mod">
          <ac:chgData name="Richard Gowen" userId="fa808f909667fda9" providerId="LiveId" clId="{C1FD00A2-5D41-466B-958C-3505F77A1C63}" dt="2020-10-30T17:43:24.482" v="141" actId="20577"/>
          <ac:spMkLst>
            <pc:docMk/>
            <pc:sldMk cId="1249703578" sldId="308"/>
            <ac:spMk id="2" creationId="{00000000-0000-0000-0000-000000000000}"/>
          </ac:spMkLst>
        </pc:spChg>
        <pc:spChg chg="mod">
          <ac:chgData name="Richard Gowen" userId="fa808f909667fda9" providerId="LiveId" clId="{C1FD00A2-5D41-466B-958C-3505F77A1C63}" dt="2020-10-30T18:08:21.905" v="1711" actId="3626"/>
          <ac:spMkLst>
            <pc:docMk/>
            <pc:sldMk cId="1249703578" sldId="308"/>
            <ac:spMk id="3" creationId="{00000000-0000-0000-0000-000000000000}"/>
          </ac:spMkLst>
        </pc:spChg>
        <pc:picChg chg="del">
          <ac:chgData name="Richard Gowen" userId="fa808f909667fda9" providerId="LiveId" clId="{C1FD00A2-5D41-466B-958C-3505F77A1C63}" dt="2020-10-30T17:43:27.411" v="142" actId="478"/>
          <ac:picMkLst>
            <pc:docMk/>
            <pc:sldMk cId="1249703578" sldId="308"/>
            <ac:picMk id="5" creationId="{6DA6EA54-F0BE-4445-90E2-9DC72100DE73}"/>
          </ac:picMkLst>
        </pc:picChg>
        <pc:picChg chg="del">
          <ac:chgData name="Richard Gowen" userId="fa808f909667fda9" providerId="LiveId" clId="{C1FD00A2-5D41-466B-958C-3505F77A1C63}" dt="2020-10-30T17:43:28.264" v="143" actId="478"/>
          <ac:picMkLst>
            <pc:docMk/>
            <pc:sldMk cId="1249703578" sldId="308"/>
            <ac:picMk id="9" creationId="{1349870C-490C-4DC8-95B3-B45C39E40C45}"/>
          </ac:picMkLst>
        </pc:picChg>
      </pc:sldChg>
      <pc:sldChg chg="del">
        <pc:chgData name="Richard Gowen" userId="fa808f909667fda9" providerId="LiveId" clId="{C1FD00A2-5D41-466B-958C-3505F77A1C63}" dt="2020-10-30T19:21:42.032" v="4848" actId="2696"/>
        <pc:sldMkLst>
          <pc:docMk/>
          <pc:sldMk cId="2398284023" sldId="317"/>
        </pc:sldMkLst>
      </pc:sldChg>
      <pc:sldChg chg="del">
        <pc:chgData name="Richard Gowen" userId="fa808f909667fda9" providerId="LiveId" clId="{C1FD00A2-5D41-466B-958C-3505F77A1C63}" dt="2020-10-30T19:21:05.664" v="4840" actId="2696"/>
        <pc:sldMkLst>
          <pc:docMk/>
          <pc:sldMk cId="1710934107" sldId="326"/>
        </pc:sldMkLst>
      </pc:sldChg>
      <pc:sldChg chg="del">
        <pc:chgData name="Richard Gowen" userId="fa808f909667fda9" providerId="LiveId" clId="{C1FD00A2-5D41-466B-958C-3505F77A1C63}" dt="2020-10-30T19:21:36.079" v="4847" actId="2696"/>
        <pc:sldMkLst>
          <pc:docMk/>
          <pc:sldMk cId="1092123375" sldId="328"/>
        </pc:sldMkLst>
      </pc:sldChg>
      <pc:sldChg chg="del">
        <pc:chgData name="Richard Gowen" userId="fa808f909667fda9" providerId="LiveId" clId="{C1FD00A2-5D41-466B-958C-3505F77A1C63}" dt="2020-10-30T19:21:42.032" v="4848" actId="2696"/>
        <pc:sldMkLst>
          <pc:docMk/>
          <pc:sldMk cId="1650421724" sldId="329"/>
        </pc:sldMkLst>
      </pc:sldChg>
      <pc:sldChg chg="del">
        <pc:chgData name="Richard Gowen" userId="fa808f909667fda9" providerId="LiveId" clId="{C1FD00A2-5D41-466B-958C-3505F77A1C63}" dt="2020-10-30T19:21:16.795" v="4842" actId="2696"/>
        <pc:sldMkLst>
          <pc:docMk/>
          <pc:sldMk cId="283420154" sldId="335"/>
        </pc:sldMkLst>
      </pc:sldChg>
      <pc:sldChg chg="del">
        <pc:chgData name="Richard Gowen" userId="fa808f909667fda9" providerId="LiveId" clId="{C1FD00A2-5D41-466B-958C-3505F77A1C63}" dt="2020-10-30T19:21:20.045" v="4843" actId="2696"/>
        <pc:sldMkLst>
          <pc:docMk/>
          <pc:sldMk cId="2472299559" sldId="336"/>
        </pc:sldMkLst>
      </pc:sldChg>
      <pc:sldChg chg="del">
        <pc:chgData name="Richard Gowen" userId="fa808f909667fda9" providerId="LiveId" clId="{C1FD00A2-5D41-466B-958C-3505F77A1C63}" dt="2020-10-30T19:21:13.785" v="4841" actId="2696"/>
        <pc:sldMkLst>
          <pc:docMk/>
          <pc:sldMk cId="2808632105" sldId="337"/>
        </pc:sldMkLst>
      </pc:sldChg>
      <pc:sldChg chg="del">
        <pc:chgData name="Richard Gowen" userId="fa808f909667fda9" providerId="LiveId" clId="{C1FD00A2-5D41-466B-958C-3505F77A1C63}" dt="2020-10-30T19:21:23.278" v="4844" actId="2696"/>
        <pc:sldMkLst>
          <pc:docMk/>
          <pc:sldMk cId="1274065055" sldId="338"/>
        </pc:sldMkLst>
      </pc:sldChg>
      <pc:sldChg chg="del">
        <pc:chgData name="Richard Gowen" userId="fa808f909667fda9" providerId="LiveId" clId="{C1FD00A2-5D41-466B-958C-3505F77A1C63}" dt="2020-10-30T19:21:26.636" v="4845" actId="2696"/>
        <pc:sldMkLst>
          <pc:docMk/>
          <pc:sldMk cId="527876094" sldId="339"/>
        </pc:sldMkLst>
      </pc:sldChg>
      <pc:sldChg chg="del">
        <pc:chgData name="Richard Gowen" userId="fa808f909667fda9" providerId="LiveId" clId="{C1FD00A2-5D41-466B-958C-3505F77A1C63}" dt="2020-10-30T19:21:36.079" v="4847" actId="2696"/>
        <pc:sldMkLst>
          <pc:docMk/>
          <pc:sldMk cId="3617688043" sldId="340"/>
        </pc:sldMkLst>
      </pc:sldChg>
      <pc:sldChg chg="del">
        <pc:chgData name="Richard Gowen" userId="fa808f909667fda9" providerId="LiveId" clId="{C1FD00A2-5D41-466B-958C-3505F77A1C63}" dt="2020-10-30T19:21:36.079" v="4847" actId="2696"/>
        <pc:sldMkLst>
          <pc:docMk/>
          <pc:sldMk cId="2286388741" sldId="341"/>
        </pc:sldMkLst>
      </pc:sldChg>
      <pc:sldChg chg="del">
        <pc:chgData name="Richard Gowen" userId="fa808f909667fda9" providerId="LiveId" clId="{C1FD00A2-5D41-466B-958C-3505F77A1C63}" dt="2020-10-30T19:21:42.032" v="4848" actId="2696"/>
        <pc:sldMkLst>
          <pc:docMk/>
          <pc:sldMk cId="650190064" sldId="342"/>
        </pc:sldMkLst>
      </pc:sldChg>
      <pc:sldChg chg="del">
        <pc:chgData name="Richard Gowen" userId="fa808f909667fda9" providerId="LiveId" clId="{C1FD00A2-5D41-466B-958C-3505F77A1C63}" dt="2020-10-30T19:21:45.539" v="4849" actId="2696"/>
        <pc:sldMkLst>
          <pc:docMk/>
          <pc:sldMk cId="1116165467" sldId="343"/>
        </pc:sldMkLst>
      </pc:sldChg>
      <pc:sldChg chg="del">
        <pc:chgData name="Richard Gowen" userId="fa808f909667fda9" providerId="LiveId" clId="{C1FD00A2-5D41-466B-958C-3505F77A1C63}" dt="2020-10-30T19:21:48.639" v="4850" actId="2696"/>
        <pc:sldMkLst>
          <pc:docMk/>
          <pc:sldMk cId="1023386634" sldId="344"/>
        </pc:sldMkLst>
      </pc:sldChg>
      <pc:sldChg chg="addSp modSp add mod">
        <pc:chgData name="Richard Gowen" userId="fa808f909667fda9" providerId="LiveId" clId="{C1FD00A2-5D41-466B-958C-3505F77A1C63}" dt="2020-10-30T18:08:11.494" v="1710" actId="3626"/>
        <pc:sldMkLst>
          <pc:docMk/>
          <pc:sldMk cId="3099256230" sldId="345"/>
        </pc:sldMkLst>
        <pc:spChg chg="mod">
          <ac:chgData name="Richard Gowen" userId="fa808f909667fda9" providerId="LiveId" clId="{C1FD00A2-5D41-466B-958C-3505F77A1C63}" dt="2020-10-30T17:55:50.822" v="900" actId="20577"/>
          <ac:spMkLst>
            <pc:docMk/>
            <pc:sldMk cId="3099256230" sldId="345"/>
            <ac:spMk id="2" creationId="{00000000-0000-0000-0000-000000000000}"/>
          </ac:spMkLst>
        </pc:spChg>
        <pc:spChg chg="mod">
          <ac:chgData name="Richard Gowen" userId="fa808f909667fda9" providerId="LiveId" clId="{C1FD00A2-5D41-466B-958C-3505F77A1C63}" dt="2020-10-30T18:08:11.494" v="1710" actId="3626"/>
          <ac:spMkLst>
            <pc:docMk/>
            <pc:sldMk cId="3099256230" sldId="345"/>
            <ac:spMk id="3" creationId="{00000000-0000-0000-0000-000000000000}"/>
          </ac:spMkLst>
        </pc:spChg>
        <pc:picChg chg="add mod">
          <ac:chgData name="Richard Gowen" userId="fa808f909667fda9" providerId="LiveId" clId="{C1FD00A2-5D41-466B-958C-3505F77A1C63}" dt="2020-10-30T18:07:14.312" v="1705" actId="1076"/>
          <ac:picMkLst>
            <pc:docMk/>
            <pc:sldMk cId="3099256230" sldId="345"/>
            <ac:picMk id="4" creationId="{0C5BF198-C992-46C9-9476-914D3003BB5C}"/>
          </ac:picMkLst>
        </pc:picChg>
      </pc:sldChg>
      <pc:sldChg chg="delSp modSp add mod">
        <pc:chgData name="Richard Gowen" userId="fa808f909667fda9" providerId="LiveId" clId="{C1FD00A2-5D41-466B-958C-3505F77A1C63}" dt="2020-10-30T18:26:00.554" v="2501" actId="20577"/>
        <pc:sldMkLst>
          <pc:docMk/>
          <pc:sldMk cId="2480070183" sldId="346"/>
        </pc:sldMkLst>
        <pc:spChg chg="mod">
          <ac:chgData name="Richard Gowen" userId="fa808f909667fda9" providerId="LiveId" clId="{C1FD00A2-5D41-466B-958C-3505F77A1C63}" dt="2020-10-30T18:26:00.554" v="2501" actId="20577"/>
          <ac:spMkLst>
            <pc:docMk/>
            <pc:sldMk cId="2480070183" sldId="346"/>
            <ac:spMk id="2" creationId="{00000000-0000-0000-0000-000000000000}"/>
          </ac:spMkLst>
        </pc:spChg>
        <pc:spChg chg="mod">
          <ac:chgData name="Richard Gowen" userId="fa808f909667fda9" providerId="LiveId" clId="{C1FD00A2-5D41-466B-958C-3505F77A1C63}" dt="2020-10-30T18:21:51.232" v="2498" actId="27636"/>
          <ac:spMkLst>
            <pc:docMk/>
            <pc:sldMk cId="2480070183" sldId="346"/>
            <ac:spMk id="3" creationId="{00000000-0000-0000-0000-000000000000}"/>
          </ac:spMkLst>
        </pc:spChg>
        <pc:picChg chg="del">
          <ac:chgData name="Richard Gowen" userId="fa808f909667fda9" providerId="LiveId" clId="{C1FD00A2-5D41-466B-958C-3505F77A1C63}" dt="2020-10-30T18:10:14.813" v="1771" actId="478"/>
          <ac:picMkLst>
            <pc:docMk/>
            <pc:sldMk cId="2480070183" sldId="346"/>
            <ac:picMk id="4" creationId="{0C5BF198-C992-46C9-9476-914D3003BB5C}"/>
          </ac:picMkLst>
        </pc:picChg>
      </pc:sldChg>
      <pc:sldChg chg="addSp modSp add mod">
        <pc:chgData name="Richard Gowen" userId="fa808f909667fda9" providerId="LiveId" clId="{C1FD00A2-5D41-466B-958C-3505F77A1C63}" dt="2020-10-30T18:49:43.566" v="3320" actId="27636"/>
        <pc:sldMkLst>
          <pc:docMk/>
          <pc:sldMk cId="191095376" sldId="347"/>
        </pc:sldMkLst>
        <pc:spChg chg="mod">
          <ac:chgData name="Richard Gowen" userId="fa808f909667fda9" providerId="LiveId" clId="{C1FD00A2-5D41-466B-958C-3505F77A1C63}" dt="2020-10-30T18:41:49.003" v="2528" actId="20577"/>
          <ac:spMkLst>
            <pc:docMk/>
            <pc:sldMk cId="191095376" sldId="347"/>
            <ac:spMk id="2" creationId="{00000000-0000-0000-0000-000000000000}"/>
          </ac:spMkLst>
        </pc:spChg>
        <pc:spChg chg="mod">
          <ac:chgData name="Richard Gowen" userId="fa808f909667fda9" providerId="LiveId" clId="{C1FD00A2-5D41-466B-958C-3505F77A1C63}" dt="2020-10-30T18:49:43.566" v="3320" actId="27636"/>
          <ac:spMkLst>
            <pc:docMk/>
            <pc:sldMk cId="191095376" sldId="347"/>
            <ac:spMk id="3" creationId="{00000000-0000-0000-0000-000000000000}"/>
          </ac:spMkLst>
        </pc:spChg>
        <pc:picChg chg="add mod">
          <ac:chgData name="Richard Gowen" userId="fa808f909667fda9" providerId="LiveId" clId="{C1FD00A2-5D41-466B-958C-3505F77A1C63}" dt="2020-10-30T18:49:38.205" v="3318" actId="1076"/>
          <ac:picMkLst>
            <pc:docMk/>
            <pc:sldMk cId="191095376" sldId="347"/>
            <ac:picMk id="4" creationId="{5FCAD861-6B4B-466A-989F-2D94773776DB}"/>
          </ac:picMkLst>
        </pc:picChg>
      </pc:sldChg>
      <pc:sldChg chg="addSp delSp modSp add mod">
        <pc:chgData name="Richard Gowen" userId="fa808f909667fda9" providerId="LiveId" clId="{C1FD00A2-5D41-466B-958C-3505F77A1C63}" dt="2020-10-30T18:56:12.998" v="3692" actId="1076"/>
        <pc:sldMkLst>
          <pc:docMk/>
          <pc:sldMk cId="411057227" sldId="348"/>
        </pc:sldMkLst>
        <pc:spChg chg="mod">
          <ac:chgData name="Richard Gowen" userId="fa808f909667fda9" providerId="LiveId" clId="{C1FD00A2-5D41-466B-958C-3505F77A1C63}" dt="2020-10-30T18:51:38.244" v="3334" actId="20577"/>
          <ac:spMkLst>
            <pc:docMk/>
            <pc:sldMk cId="411057227" sldId="348"/>
            <ac:spMk id="2" creationId="{00000000-0000-0000-0000-000000000000}"/>
          </ac:spMkLst>
        </pc:spChg>
        <pc:spChg chg="mod">
          <ac:chgData name="Richard Gowen" userId="fa808f909667fda9" providerId="LiveId" clId="{C1FD00A2-5D41-466B-958C-3505F77A1C63}" dt="2020-10-30T18:55:03.796" v="3685" actId="20577"/>
          <ac:spMkLst>
            <pc:docMk/>
            <pc:sldMk cId="411057227" sldId="348"/>
            <ac:spMk id="3" creationId="{00000000-0000-0000-0000-000000000000}"/>
          </ac:spMkLst>
        </pc:spChg>
        <pc:picChg chg="del">
          <ac:chgData name="Richard Gowen" userId="fa808f909667fda9" providerId="LiveId" clId="{C1FD00A2-5D41-466B-958C-3505F77A1C63}" dt="2020-10-30T18:51:31.860" v="3322" actId="478"/>
          <ac:picMkLst>
            <pc:docMk/>
            <pc:sldMk cId="411057227" sldId="348"/>
            <ac:picMk id="4" creationId="{5FCAD861-6B4B-466A-989F-2D94773776DB}"/>
          </ac:picMkLst>
        </pc:picChg>
        <pc:picChg chg="add mod">
          <ac:chgData name="Richard Gowen" userId="fa808f909667fda9" providerId="LiveId" clId="{C1FD00A2-5D41-466B-958C-3505F77A1C63}" dt="2020-10-30T18:56:09.552" v="3691" actId="1076"/>
          <ac:picMkLst>
            <pc:docMk/>
            <pc:sldMk cId="411057227" sldId="348"/>
            <ac:picMk id="5" creationId="{70901C0E-8581-4DC0-B7AF-AE58FC90BB4F}"/>
          </ac:picMkLst>
        </pc:picChg>
        <pc:picChg chg="add mod">
          <ac:chgData name="Richard Gowen" userId="fa808f909667fda9" providerId="LiveId" clId="{C1FD00A2-5D41-466B-958C-3505F77A1C63}" dt="2020-10-30T18:56:12.998" v="3692" actId="1076"/>
          <ac:picMkLst>
            <pc:docMk/>
            <pc:sldMk cId="411057227" sldId="348"/>
            <ac:picMk id="6" creationId="{01D6A0A4-D569-4882-A348-F78D6ADFE0FC}"/>
          </ac:picMkLst>
        </pc:picChg>
      </pc:sldChg>
      <pc:sldChg chg="addSp delSp modSp add mod">
        <pc:chgData name="Richard Gowen" userId="fa808f909667fda9" providerId="LiveId" clId="{C1FD00A2-5D41-466B-958C-3505F77A1C63}" dt="2020-10-30T18:59:57.316" v="3955" actId="20577"/>
        <pc:sldMkLst>
          <pc:docMk/>
          <pc:sldMk cId="3913440014" sldId="349"/>
        </pc:sldMkLst>
        <pc:spChg chg="mod">
          <ac:chgData name="Richard Gowen" userId="fa808f909667fda9" providerId="LiveId" clId="{C1FD00A2-5D41-466B-958C-3505F77A1C63}" dt="2020-10-30T18:56:55.492" v="3711" actId="20577"/>
          <ac:spMkLst>
            <pc:docMk/>
            <pc:sldMk cId="3913440014" sldId="349"/>
            <ac:spMk id="2" creationId="{00000000-0000-0000-0000-000000000000}"/>
          </ac:spMkLst>
        </pc:spChg>
        <pc:spChg chg="mod">
          <ac:chgData name="Richard Gowen" userId="fa808f909667fda9" providerId="LiveId" clId="{C1FD00A2-5D41-466B-958C-3505F77A1C63}" dt="2020-10-30T18:59:57.316" v="3955" actId="20577"/>
          <ac:spMkLst>
            <pc:docMk/>
            <pc:sldMk cId="3913440014" sldId="349"/>
            <ac:spMk id="3" creationId="{00000000-0000-0000-0000-000000000000}"/>
          </ac:spMkLst>
        </pc:spChg>
        <pc:picChg chg="add mod">
          <ac:chgData name="Richard Gowen" userId="fa808f909667fda9" providerId="LiveId" clId="{C1FD00A2-5D41-466B-958C-3505F77A1C63}" dt="2020-10-30T18:58:16.670" v="3761" actId="1076"/>
          <ac:picMkLst>
            <pc:docMk/>
            <pc:sldMk cId="3913440014" sldId="349"/>
            <ac:picMk id="4" creationId="{3A47799C-E848-4D10-9CD0-991F22AD99D0}"/>
          </ac:picMkLst>
        </pc:picChg>
        <pc:picChg chg="del">
          <ac:chgData name="Richard Gowen" userId="fa808f909667fda9" providerId="LiveId" clId="{C1FD00A2-5D41-466B-958C-3505F77A1C63}" dt="2020-10-30T18:57:00.828" v="3713" actId="478"/>
          <ac:picMkLst>
            <pc:docMk/>
            <pc:sldMk cId="3913440014" sldId="349"/>
            <ac:picMk id="5" creationId="{70901C0E-8581-4DC0-B7AF-AE58FC90BB4F}"/>
          </ac:picMkLst>
        </pc:picChg>
        <pc:picChg chg="del">
          <ac:chgData name="Richard Gowen" userId="fa808f909667fda9" providerId="LiveId" clId="{C1FD00A2-5D41-466B-958C-3505F77A1C63}" dt="2020-10-30T18:56:58.876" v="3712" actId="478"/>
          <ac:picMkLst>
            <pc:docMk/>
            <pc:sldMk cId="3913440014" sldId="349"/>
            <ac:picMk id="6" creationId="{01D6A0A4-D569-4882-A348-F78D6ADFE0FC}"/>
          </ac:picMkLst>
        </pc:picChg>
      </pc:sldChg>
      <pc:sldChg chg="addSp delSp modSp add mod">
        <pc:chgData name="Richard Gowen" userId="fa808f909667fda9" providerId="LiveId" clId="{C1FD00A2-5D41-466B-958C-3505F77A1C63}" dt="2020-10-30T19:05:39.048" v="4447" actId="1076"/>
        <pc:sldMkLst>
          <pc:docMk/>
          <pc:sldMk cId="1569964602" sldId="350"/>
        </pc:sldMkLst>
        <pc:spChg chg="mod">
          <ac:chgData name="Richard Gowen" userId="fa808f909667fda9" providerId="LiveId" clId="{C1FD00A2-5D41-466B-958C-3505F77A1C63}" dt="2020-10-30T19:00:57.300" v="3973" actId="20577"/>
          <ac:spMkLst>
            <pc:docMk/>
            <pc:sldMk cId="1569964602" sldId="350"/>
            <ac:spMk id="2" creationId="{00000000-0000-0000-0000-000000000000}"/>
          </ac:spMkLst>
        </pc:spChg>
        <pc:spChg chg="mod">
          <ac:chgData name="Richard Gowen" userId="fa808f909667fda9" providerId="LiveId" clId="{C1FD00A2-5D41-466B-958C-3505F77A1C63}" dt="2020-10-30T19:04:52.627" v="4441" actId="207"/>
          <ac:spMkLst>
            <pc:docMk/>
            <pc:sldMk cId="1569964602" sldId="350"/>
            <ac:spMk id="3" creationId="{00000000-0000-0000-0000-000000000000}"/>
          </ac:spMkLst>
        </pc:spChg>
        <pc:picChg chg="del">
          <ac:chgData name="Richard Gowen" userId="fa808f909667fda9" providerId="LiveId" clId="{C1FD00A2-5D41-466B-958C-3505F77A1C63}" dt="2020-10-30T19:04:54.519" v="4442" actId="478"/>
          <ac:picMkLst>
            <pc:docMk/>
            <pc:sldMk cId="1569964602" sldId="350"/>
            <ac:picMk id="4" creationId="{3A47799C-E848-4D10-9CD0-991F22AD99D0}"/>
          </ac:picMkLst>
        </pc:picChg>
        <pc:picChg chg="add mod">
          <ac:chgData name="Richard Gowen" userId="fa808f909667fda9" providerId="LiveId" clId="{C1FD00A2-5D41-466B-958C-3505F77A1C63}" dt="2020-10-30T19:05:39.048" v="4447" actId="1076"/>
          <ac:picMkLst>
            <pc:docMk/>
            <pc:sldMk cId="1569964602" sldId="350"/>
            <ac:picMk id="5" creationId="{0D0A1741-DE1C-436C-954A-2FCB75ACF5D8}"/>
          </ac:picMkLst>
        </pc:picChg>
      </pc:sldChg>
      <pc:sldChg chg="addSp delSp modSp add mod">
        <pc:chgData name="Richard Gowen" userId="fa808f909667fda9" providerId="LiveId" clId="{C1FD00A2-5D41-466B-958C-3505F77A1C63}" dt="2020-10-30T19:11:27.507" v="4547" actId="1076"/>
        <pc:sldMkLst>
          <pc:docMk/>
          <pc:sldMk cId="2192326010" sldId="351"/>
        </pc:sldMkLst>
        <pc:spChg chg="mod">
          <ac:chgData name="Richard Gowen" userId="fa808f909667fda9" providerId="LiveId" clId="{C1FD00A2-5D41-466B-958C-3505F77A1C63}" dt="2020-10-30T19:08:43.723" v="4455" actId="20577"/>
          <ac:spMkLst>
            <pc:docMk/>
            <pc:sldMk cId="2192326010" sldId="351"/>
            <ac:spMk id="2" creationId="{00000000-0000-0000-0000-000000000000}"/>
          </ac:spMkLst>
        </pc:spChg>
        <pc:spChg chg="mod">
          <ac:chgData name="Richard Gowen" userId="fa808f909667fda9" providerId="LiveId" clId="{C1FD00A2-5D41-466B-958C-3505F77A1C63}" dt="2020-10-30T19:09:51.521" v="4538" actId="14100"/>
          <ac:spMkLst>
            <pc:docMk/>
            <pc:sldMk cId="2192326010" sldId="351"/>
            <ac:spMk id="3" creationId="{00000000-0000-0000-0000-000000000000}"/>
          </ac:spMkLst>
        </pc:spChg>
        <pc:picChg chg="add mod">
          <ac:chgData name="Richard Gowen" userId="fa808f909667fda9" providerId="LiveId" clId="{C1FD00A2-5D41-466B-958C-3505F77A1C63}" dt="2020-10-30T19:10:02.665" v="4541" actId="1076"/>
          <ac:picMkLst>
            <pc:docMk/>
            <pc:sldMk cId="2192326010" sldId="351"/>
            <ac:picMk id="4" creationId="{DF43FC75-E80D-4905-943A-41573AAFC9BA}"/>
          </ac:picMkLst>
        </pc:picChg>
        <pc:picChg chg="del">
          <ac:chgData name="Richard Gowen" userId="fa808f909667fda9" providerId="LiveId" clId="{C1FD00A2-5D41-466B-958C-3505F77A1C63}" dt="2020-10-30T19:08:49.491" v="4456" actId="478"/>
          <ac:picMkLst>
            <pc:docMk/>
            <pc:sldMk cId="2192326010" sldId="351"/>
            <ac:picMk id="5" creationId="{0D0A1741-DE1C-436C-954A-2FCB75ACF5D8}"/>
          </ac:picMkLst>
        </pc:picChg>
        <pc:picChg chg="add mod">
          <ac:chgData name="Richard Gowen" userId="fa808f909667fda9" providerId="LiveId" clId="{C1FD00A2-5D41-466B-958C-3505F77A1C63}" dt="2020-10-30T19:11:23.423" v="4546" actId="1076"/>
          <ac:picMkLst>
            <pc:docMk/>
            <pc:sldMk cId="2192326010" sldId="351"/>
            <ac:picMk id="6" creationId="{F7638135-3424-4B4C-B3E7-1BAF6E77822F}"/>
          </ac:picMkLst>
        </pc:picChg>
        <pc:picChg chg="add mod">
          <ac:chgData name="Richard Gowen" userId="fa808f909667fda9" providerId="LiveId" clId="{C1FD00A2-5D41-466B-958C-3505F77A1C63}" dt="2020-10-30T19:11:27.507" v="4547" actId="1076"/>
          <ac:picMkLst>
            <pc:docMk/>
            <pc:sldMk cId="2192326010" sldId="351"/>
            <ac:picMk id="7" creationId="{0ED0FDC0-A0ED-46F5-AACF-7BDFB0E9B069}"/>
          </ac:picMkLst>
        </pc:picChg>
      </pc:sldChg>
      <pc:sldChg chg="addSp delSp modSp add mod">
        <pc:chgData name="Richard Gowen" userId="fa808f909667fda9" providerId="LiveId" clId="{C1FD00A2-5D41-466B-958C-3505F77A1C63}" dt="2020-10-30T19:20:31.726" v="4839" actId="1076"/>
        <pc:sldMkLst>
          <pc:docMk/>
          <pc:sldMk cId="499229502" sldId="352"/>
        </pc:sldMkLst>
        <pc:spChg chg="mod">
          <ac:chgData name="Richard Gowen" userId="fa808f909667fda9" providerId="LiveId" clId="{C1FD00A2-5D41-466B-958C-3505F77A1C63}" dt="2020-10-30T19:12:59.758" v="4575" actId="20577"/>
          <ac:spMkLst>
            <pc:docMk/>
            <pc:sldMk cId="499229502" sldId="352"/>
            <ac:spMk id="2" creationId="{00000000-0000-0000-0000-000000000000}"/>
          </ac:spMkLst>
        </pc:spChg>
        <pc:spChg chg="mod">
          <ac:chgData name="Richard Gowen" userId="fa808f909667fda9" providerId="LiveId" clId="{C1FD00A2-5D41-466B-958C-3505F77A1C63}" dt="2020-10-30T19:15:05.664" v="4836" actId="20577"/>
          <ac:spMkLst>
            <pc:docMk/>
            <pc:sldMk cId="499229502" sldId="352"/>
            <ac:spMk id="3" creationId="{00000000-0000-0000-0000-000000000000}"/>
          </ac:spMkLst>
        </pc:spChg>
        <pc:picChg chg="del">
          <ac:chgData name="Richard Gowen" userId="fa808f909667fda9" providerId="LiveId" clId="{C1FD00A2-5D41-466B-958C-3505F77A1C63}" dt="2020-10-30T19:13:29.002" v="4653" actId="478"/>
          <ac:picMkLst>
            <pc:docMk/>
            <pc:sldMk cId="499229502" sldId="352"/>
            <ac:picMk id="4" creationId="{DF43FC75-E80D-4905-943A-41573AAFC9BA}"/>
          </ac:picMkLst>
        </pc:picChg>
        <pc:picChg chg="add mod">
          <ac:chgData name="Richard Gowen" userId="fa808f909667fda9" providerId="LiveId" clId="{C1FD00A2-5D41-466B-958C-3505F77A1C63}" dt="2020-10-30T19:20:31.726" v="4839" actId="1076"/>
          <ac:picMkLst>
            <pc:docMk/>
            <pc:sldMk cId="499229502" sldId="352"/>
            <ac:picMk id="5" creationId="{50C64792-F19C-4BBA-8D51-EB4815E1F694}"/>
          </ac:picMkLst>
        </pc:picChg>
        <pc:picChg chg="del">
          <ac:chgData name="Richard Gowen" userId="fa808f909667fda9" providerId="LiveId" clId="{C1FD00A2-5D41-466B-958C-3505F77A1C63}" dt="2020-10-30T19:13:30.873" v="4655" actId="478"/>
          <ac:picMkLst>
            <pc:docMk/>
            <pc:sldMk cId="499229502" sldId="352"/>
            <ac:picMk id="6" creationId="{F7638135-3424-4B4C-B3E7-1BAF6E77822F}"/>
          </ac:picMkLst>
        </pc:picChg>
        <pc:picChg chg="del">
          <ac:chgData name="Richard Gowen" userId="fa808f909667fda9" providerId="LiveId" clId="{C1FD00A2-5D41-466B-958C-3505F77A1C63}" dt="2020-10-30T19:13:30.298" v="4654" actId="478"/>
          <ac:picMkLst>
            <pc:docMk/>
            <pc:sldMk cId="499229502" sldId="352"/>
            <ac:picMk id="7" creationId="{0ED0FDC0-A0ED-46F5-AACF-7BDFB0E9B069}"/>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10/30/2020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10/30/2020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0212" y="1519562"/>
            <a:ext cx="8791575" cy="2521258"/>
          </a:xfrm>
          <a:effectLst>
            <a:outerShdw blurRad="50800" dist="38100" dir="2700000" algn="tl" rotWithShape="0">
              <a:schemeClr val="tx1">
                <a:alpha val="40000"/>
              </a:schemeClr>
            </a:outerShdw>
          </a:effectLst>
        </p:spPr>
        <p:txBody>
          <a:bodyPr anchor="t" anchorCtr="0">
            <a:normAutofit fontScale="90000"/>
          </a:bodyPr>
          <a:lstStyle/>
          <a:p>
            <a:pPr algn="ctr"/>
            <a:r>
              <a:rPr lang="en-US" sz="5400" b="1" cap="none" dirty="0">
                <a:effectLst>
                  <a:outerShdw blurRad="38100" dist="38100" dir="2700000" algn="tl">
                    <a:srgbClr val="000000">
                      <a:alpha val="43137"/>
                    </a:srgbClr>
                  </a:outerShdw>
                </a:effectLst>
              </a:rPr>
              <a:t>Programming Firmware</a:t>
            </a:r>
            <a:br>
              <a:rPr lang="en-US" sz="5400" b="1" cap="none" dirty="0">
                <a:effectLst>
                  <a:outerShdw blurRad="38100" dist="38100" dir="2700000" algn="tl">
                    <a:srgbClr val="000000">
                      <a:alpha val="43137"/>
                    </a:srgbClr>
                  </a:outerShdw>
                </a:effectLst>
              </a:rPr>
            </a:br>
            <a:r>
              <a:rPr lang="en-US" sz="5400" b="1" cap="none" dirty="0">
                <a:effectLst>
                  <a:outerShdw blurRad="38100" dist="38100" dir="2700000" algn="tl">
                    <a:srgbClr val="000000">
                      <a:alpha val="43137"/>
                    </a:srgbClr>
                  </a:outerShdw>
                </a:effectLst>
              </a:rPr>
              <a:t>using the</a:t>
            </a:r>
            <a:br>
              <a:rPr lang="en-US" sz="5400" b="1" cap="none" dirty="0">
                <a:effectLst>
                  <a:outerShdw blurRad="38100" dist="38100" dir="2700000" algn="tl">
                    <a:srgbClr val="000000">
                      <a:alpha val="43137"/>
                    </a:srgbClr>
                  </a:outerShdw>
                </a:effectLst>
              </a:rPr>
            </a:br>
            <a:r>
              <a:rPr lang="en-US" sz="5400" b="1" cap="none" dirty="0">
                <a:effectLst>
                  <a:outerShdw blurRad="38100" dist="38100" dir="2700000" algn="tl">
                    <a:srgbClr val="000000">
                      <a:alpha val="43137"/>
                    </a:srgbClr>
                  </a:outerShdw>
                </a:effectLst>
              </a:rPr>
              <a:t>Small Device C Compiler (SDCC)</a:t>
            </a:r>
          </a:p>
        </p:txBody>
      </p:sp>
      <p:sp>
        <p:nvSpPr>
          <p:cNvPr id="3" name="Subtitle 2"/>
          <p:cNvSpPr>
            <a:spLocks noGrp="1"/>
          </p:cNvSpPr>
          <p:nvPr>
            <p:ph type="subTitle" idx="1"/>
          </p:nvPr>
        </p:nvSpPr>
        <p:spPr>
          <a:xfrm>
            <a:off x="1876424" y="4648200"/>
            <a:ext cx="8791575" cy="2168446"/>
          </a:xfrm>
        </p:spPr>
        <p:txBody>
          <a:bodyPr>
            <a:normAutofit/>
          </a:bodyPr>
          <a:lstStyle/>
          <a:p>
            <a:pPr algn="ctr"/>
            <a:r>
              <a:rPr lang="en-US" dirty="0"/>
              <a:t>Presented by Richard Gowen </a:t>
            </a:r>
            <a:r>
              <a:rPr lang="en-US" cap="none" dirty="0">
                <a:latin typeface="Courier New" panose="02070309020205020404" pitchFamily="49" charset="0"/>
                <a:cs typeface="Courier New" panose="02070309020205020404" pitchFamily="49" charset="0"/>
              </a:rPr>
              <a:t>(@alt_bier</a:t>
            </a:r>
            <a:r>
              <a:rPr lang="en-US" dirty="0"/>
              <a:t>)</a:t>
            </a:r>
          </a:p>
          <a:p>
            <a:pPr algn="ctr"/>
            <a:r>
              <a:rPr lang="en-US" cap="none" dirty="0"/>
              <a:t>Created for BSidesDFW 2020 HHV</a:t>
            </a:r>
            <a:endParaRPr lang="en-US" dirty="0"/>
          </a:p>
          <a:p>
            <a:pPr algn="ctr"/>
            <a:r>
              <a:rPr lang="en-US" cap="none" dirty="0"/>
              <a:t>This Slide Deck Is Available at  </a:t>
            </a:r>
            <a:r>
              <a:rPr lang="en-US" b="1" cap="none" dirty="0">
                <a:solidFill>
                  <a:schemeClr val="bg2">
                    <a:lumMod val="60000"/>
                    <a:lumOff val="40000"/>
                  </a:schemeClr>
                </a:solidFill>
                <a:latin typeface="Courier New" panose="02070309020205020404" pitchFamily="49" charset="0"/>
                <a:cs typeface="Courier New" panose="02070309020205020404" pitchFamily="49" charset="0"/>
              </a:rPr>
              <a:t>https://altbier.us/SDCC/</a:t>
            </a:r>
          </a:p>
        </p:txBody>
      </p:sp>
      <p:pic>
        <p:nvPicPr>
          <p:cNvPr id="5" name="Picture 4" descr="A picture containing logo&#10;&#10;Description automatically generated">
            <a:extLst>
              <a:ext uri="{FF2B5EF4-FFF2-40B4-BE49-F238E27FC236}">
                <a16:creationId xmlns:a16="http://schemas.microsoft.com/office/drawing/2014/main" id="{750BE0D5-9184-474A-8675-B675C5A4908F}"/>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40000"/>
                    </a14:imgEffect>
                  </a14:imgLayer>
                </a14:imgProps>
              </a:ext>
            </a:extLst>
          </a:blip>
          <a:stretch>
            <a:fillRect/>
          </a:stretch>
        </p:blipFill>
        <p:spPr>
          <a:xfrm>
            <a:off x="9188387" y="35512"/>
            <a:ext cx="2968101" cy="1484050"/>
          </a:xfrm>
          <a:prstGeom prst="rect">
            <a:avLst/>
          </a:prstGeom>
        </p:spPr>
      </p:pic>
    </p:spTree>
    <p:extLst>
      <p:ext uri="{BB962C8B-B14F-4D97-AF65-F5344CB8AC3E}">
        <p14:creationId xmlns:p14="http://schemas.microsoft.com/office/powerpoint/2010/main" val="3806664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1467"/>
          </a:xfrm>
        </p:spPr>
        <p:txBody>
          <a:bodyPr>
            <a:normAutofit/>
          </a:bodyPr>
          <a:lstStyle/>
          <a:p>
            <a:pPr algn="ctr"/>
            <a:r>
              <a:rPr lang="en-US" sz="4000" b="1" cap="none" dirty="0">
                <a:effectLst>
                  <a:outerShdw blurRad="50800" dist="38100" dir="2700000" algn="tl" rotWithShape="0">
                    <a:schemeClr val="tx1">
                      <a:alpha val="40000"/>
                    </a:schemeClr>
                  </a:outerShdw>
                </a:effectLst>
              </a:rPr>
              <a:t>Compile</a:t>
            </a:r>
          </a:p>
        </p:txBody>
      </p:sp>
      <p:sp>
        <p:nvSpPr>
          <p:cNvPr id="3" name="Content Placeholder 2"/>
          <p:cNvSpPr>
            <a:spLocks noGrp="1"/>
          </p:cNvSpPr>
          <p:nvPr>
            <p:ph idx="1"/>
          </p:nvPr>
        </p:nvSpPr>
        <p:spPr>
          <a:xfrm>
            <a:off x="1141412" y="1469985"/>
            <a:ext cx="10250935" cy="541695"/>
          </a:xfrm>
        </p:spPr>
        <p:txBody>
          <a:bodyPr>
            <a:normAutofit/>
          </a:bodyPr>
          <a:lstStyle/>
          <a:p>
            <a:pPr marL="0" indent="0">
              <a:buNone/>
            </a:pPr>
            <a:r>
              <a:rPr lang="en-US" dirty="0"/>
              <a:t>When you are ready to compile the code run make from the code directory.</a:t>
            </a:r>
          </a:p>
        </p:txBody>
      </p:sp>
      <p:pic>
        <p:nvPicPr>
          <p:cNvPr id="4" name="Picture 3">
            <a:extLst>
              <a:ext uri="{FF2B5EF4-FFF2-40B4-BE49-F238E27FC236}">
                <a16:creationId xmlns:a16="http://schemas.microsoft.com/office/drawing/2014/main" id="{DF43FC75-E80D-4905-943A-41573AAFC9BA}"/>
              </a:ext>
            </a:extLst>
          </p:cNvPr>
          <p:cNvPicPr>
            <a:picLocks noChangeAspect="1"/>
          </p:cNvPicPr>
          <p:nvPr/>
        </p:nvPicPr>
        <p:blipFill>
          <a:blip r:embed="rId2"/>
          <a:stretch>
            <a:fillRect/>
          </a:stretch>
        </p:blipFill>
        <p:spPr>
          <a:xfrm>
            <a:off x="2196352" y="2011680"/>
            <a:ext cx="7799295" cy="4721691"/>
          </a:xfrm>
          <a:prstGeom prst="rect">
            <a:avLst/>
          </a:prstGeom>
        </p:spPr>
      </p:pic>
      <p:pic>
        <p:nvPicPr>
          <p:cNvPr id="6" name="Picture 5">
            <a:extLst>
              <a:ext uri="{FF2B5EF4-FFF2-40B4-BE49-F238E27FC236}">
                <a16:creationId xmlns:a16="http://schemas.microsoft.com/office/drawing/2014/main" id="{F7638135-3424-4B4C-B3E7-1BAF6E77822F}"/>
              </a:ext>
            </a:extLst>
          </p:cNvPr>
          <p:cNvPicPr>
            <a:picLocks noChangeAspect="1"/>
          </p:cNvPicPr>
          <p:nvPr/>
        </p:nvPicPr>
        <p:blipFill>
          <a:blip r:embed="rId3"/>
          <a:stretch>
            <a:fillRect/>
          </a:stretch>
        </p:blipFill>
        <p:spPr>
          <a:xfrm>
            <a:off x="10380288" y="3866346"/>
            <a:ext cx="828675" cy="2867025"/>
          </a:xfrm>
          <a:prstGeom prst="rect">
            <a:avLst/>
          </a:prstGeom>
        </p:spPr>
      </p:pic>
      <p:pic>
        <p:nvPicPr>
          <p:cNvPr id="7" name="Picture 6">
            <a:extLst>
              <a:ext uri="{FF2B5EF4-FFF2-40B4-BE49-F238E27FC236}">
                <a16:creationId xmlns:a16="http://schemas.microsoft.com/office/drawing/2014/main" id="{0ED0FDC0-A0ED-46F5-AACF-7BDFB0E9B069}"/>
              </a:ext>
            </a:extLst>
          </p:cNvPr>
          <p:cNvPicPr>
            <a:picLocks noChangeAspect="1"/>
          </p:cNvPicPr>
          <p:nvPr/>
        </p:nvPicPr>
        <p:blipFill>
          <a:blip r:embed="rId4"/>
          <a:stretch>
            <a:fillRect/>
          </a:stretch>
        </p:blipFill>
        <p:spPr>
          <a:xfrm>
            <a:off x="10380288" y="2030996"/>
            <a:ext cx="809625" cy="371475"/>
          </a:xfrm>
          <a:prstGeom prst="rect">
            <a:avLst/>
          </a:prstGeom>
        </p:spPr>
      </p:pic>
    </p:spTree>
    <p:extLst>
      <p:ext uri="{BB962C8B-B14F-4D97-AF65-F5344CB8AC3E}">
        <p14:creationId xmlns:p14="http://schemas.microsoft.com/office/powerpoint/2010/main" val="2192326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1467"/>
          </a:xfrm>
        </p:spPr>
        <p:txBody>
          <a:bodyPr>
            <a:normAutofit/>
          </a:bodyPr>
          <a:lstStyle/>
          <a:p>
            <a:pPr algn="ctr"/>
            <a:r>
              <a:rPr lang="en-US" sz="4000" b="1" cap="none" dirty="0">
                <a:effectLst>
                  <a:outerShdw blurRad="50800" dist="38100" dir="2700000" algn="tl" rotWithShape="0">
                    <a:schemeClr val="tx1">
                      <a:alpha val="40000"/>
                    </a:schemeClr>
                  </a:outerShdw>
                </a:effectLst>
              </a:rPr>
              <a:t>Upload Firmware to Chip</a:t>
            </a:r>
          </a:p>
        </p:txBody>
      </p:sp>
      <p:sp>
        <p:nvSpPr>
          <p:cNvPr id="3" name="Content Placeholder 2"/>
          <p:cNvSpPr>
            <a:spLocks noGrp="1"/>
          </p:cNvSpPr>
          <p:nvPr>
            <p:ph idx="1"/>
          </p:nvPr>
        </p:nvSpPr>
        <p:spPr>
          <a:xfrm>
            <a:off x="1141412" y="1469985"/>
            <a:ext cx="10250935" cy="1154881"/>
          </a:xfrm>
        </p:spPr>
        <p:txBody>
          <a:bodyPr>
            <a:normAutofit fontScale="85000" lnSpcReduction="20000"/>
          </a:bodyPr>
          <a:lstStyle/>
          <a:p>
            <a:pPr marL="0" indent="0">
              <a:buNone/>
            </a:pPr>
            <a:r>
              <a:rPr lang="en-US" dirty="0"/>
              <a:t>If your code compiled without error, you are ready to upload it to your chip.</a:t>
            </a:r>
          </a:p>
          <a:p>
            <a:pPr marL="0" indent="0">
              <a:buNone/>
            </a:pPr>
            <a:r>
              <a:rPr lang="en-US" dirty="0"/>
              <a:t>In my case I will be using the </a:t>
            </a:r>
            <a:r>
              <a:rPr lang="en-US" dirty="0" err="1"/>
              <a:t>WCHISPTool</a:t>
            </a:r>
            <a:r>
              <a:rPr lang="en-US" dirty="0"/>
              <a:t> which takes the .hex file and uploads it to the CH552G chip via a USB connection.</a:t>
            </a:r>
          </a:p>
        </p:txBody>
      </p:sp>
      <p:pic>
        <p:nvPicPr>
          <p:cNvPr id="5" name="Picture 4">
            <a:extLst>
              <a:ext uri="{FF2B5EF4-FFF2-40B4-BE49-F238E27FC236}">
                <a16:creationId xmlns:a16="http://schemas.microsoft.com/office/drawing/2014/main" id="{50C64792-F19C-4BBA-8D51-EB4815E1F694}"/>
              </a:ext>
            </a:extLst>
          </p:cNvPr>
          <p:cNvPicPr>
            <a:picLocks noChangeAspect="1"/>
          </p:cNvPicPr>
          <p:nvPr/>
        </p:nvPicPr>
        <p:blipFill>
          <a:blip r:embed="rId2"/>
          <a:stretch>
            <a:fillRect/>
          </a:stretch>
        </p:blipFill>
        <p:spPr>
          <a:xfrm>
            <a:off x="3679452" y="2723004"/>
            <a:ext cx="5400003" cy="4029324"/>
          </a:xfrm>
          <a:prstGeom prst="rect">
            <a:avLst/>
          </a:prstGeom>
        </p:spPr>
      </p:pic>
    </p:spTree>
    <p:extLst>
      <p:ext uri="{BB962C8B-B14F-4D97-AF65-F5344CB8AC3E}">
        <p14:creationId xmlns:p14="http://schemas.microsoft.com/office/powerpoint/2010/main" val="499229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FB0A14-1F05-4501-962E-F6C8C6072770}"/>
              </a:ext>
            </a:extLst>
          </p:cNvPr>
          <p:cNvSpPr>
            <a:spLocks noGrp="1"/>
          </p:cNvSpPr>
          <p:nvPr>
            <p:ph type="title"/>
          </p:nvPr>
        </p:nvSpPr>
        <p:spPr/>
        <p:txBody>
          <a:bodyPr>
            <a:normAutofit/>
          </a:bodyPr>
          <a:lstStyle/>
          <a:p>
            <a:pPr algn="ctr"/>
            <a:r>
              <a:rPr lang="en-US" sz="6000" dirty="0"/>
              <a:t>Thank You</a:t>
            </a:r>
          </a:p>
        </p:txBody>
      </p:sp>
      <p:sp>
        <p:nvSpPr>
          <p:cNvPr id="6" name="Content Placeholder 5">
            <a:extLst>
              <a:ext uri="{FF2B5EF4-FFF2-40B4-BE49-F238E27FC236}">
                <a16:creationId xmlns:a16="http://schemas.microsoft.com/office/drawing/2014/main" id="{9F3E73B3-929B-4629-9E88-32557BF9D7D1}"/>
              </a:ext>
            </a:extLst>
          </p:cNvPr>
          <p:cNvSpPr>
            <a:spLocks noGrp="1"/>
          </p:cNvSpPr>
          <p:nvPr>
            <p:ph idx="1"/>
          </p:nvPr>
        </p:nvSpPr>
        <p:spPr/>
        <p:txBody>
          <a:bodyPr/>
          <a:lstStyle/>
          <a:p>
            <a:pPr marL="0" indent="0">
              <a:buNone/>
            </a:pPr>
            <a:r>
              <a:rPr lang="en-US" cap="none" dirty="0"/>
              <a:t>I hope you enjoyed this presentation and learned something from it.</a:t>
            </a:r>
          </a:p>
          <a:p>
            <a:pPr marL="0" indent="0" algn="r">
              <a:buNone/>
            </a:pPr>
            <a:r>
              <a:rPr lang="en-US" dirty="0"/>
              <a:t>-- @alt_bier</a:t>
            </a:r>
            <a:endParaRPr lang="en-US" cap="none" dirty="0"/>
          </a:p>
          <a:p>
            <a:pPr marL="0" indent="0">
              <a:buNone/>
            </a:pPr>
            <a:endParaRPr lang="en-US" dirty="0"/>
          </a:p>
          <a:p>
            <a:pPr marL="0" indent="0">
              <a:buNone/>
            </a:pPr>
            <a:endParaRPr lang="en-US" cap="none" dirty="0"/>
          </a:p>
          <a:p>
            <a:pPr marL="0" indent="0">
              <a:buNone/>
            </a:pPr>
            <a:r>
              <a:rPr lang="en-US" cap="none" dirty="0"/>
              <a:t>This Slide Deck –  </a:t>
            </a:r>
            <a:r>
              <a:rPr lang="en-US" b="1" cap="none" dirty="0">
                <a:solidFill>
                  <a:schemeClr val="bg2">
                    <a:lumMod val="60000"/>
                    <a:lumOff val="40000"/>
                  </a:schemeClr>
                </a:solidFill>
                <a:latin typeface="Courier New" panose="02070309020205020404" pitchFamily="49" charset="0"/>
                <a:cs typeface="Courier New" panose="02070309020205020404" pitchFamily="49" charset="0"/>
              </a:rPr>
              <a:t>https://altbier.us/</a:t>
            </a:r>
            <a:r>
              <a:rPr lang="en-US" b="1" dirty="0">
                <a:solidFill>
                  <a:schemeClr val="bg2">
                    <a:lumMod val="60000"/>
                    <a:lumOff val="40000"/>
                  </a:schemeClr>
                </a:solidFill>
                <a:latin typeface="Courier New" panose="02070309020205020404" pitchFamily="49" charset="0"/>
                <a:cs typeface="Courier New" panose="02070309020205020404" pitchFamily="49" charset="0"/>
              </a:rPr>
              <a:t>SDCC</a:t>
            </a:r>
            <a:r>
              <a:rPr lang="en-US" b="1" cap="none"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US" sz="2400" dirty="0"/>
              <a:t>Code </a:t>
            </a:r>
            <a:r>
              <a:rPr lang="en-US" cap="none" dirty="0"/>
              <a:t>–</a:t>
            </a:r>
            <a:r>
              <a:rPr lang="en-US" sz="2400" dirty="0"/>
              <a:t> </a:t>
            </a:r>
            <a:r>
              <a:rPr lang="en-US" sz="2400" b="1" dirty="0">
                <a:solidFill>
                  <a:schemeClr val="bg2">
                    <a:lumMod val="60000"/>
                    <a:lumOff val="40000"/>
                  </a:schemeClr>
                </a:solidFill>
                <a:latin typeface="Courier New" panose="02070309020205020404" pitchFamily="49" charset="0"/>
                <a:cs typeface="Courier New" panose="02070309020205020404" pitchFamily="49" charset="0"/>
              </a:rPr>
              <a:t>https://github.com/gowenrw/BSidesDFW_2020_HHV/</a:t>
            </a:r>
          </a:p>
          <a:p>
            <a:pPr marL="0" indent="0">
              <a:buNone/>
            </a:pPr>
            <a:endParaRPr lang="en-US" dirty="0"/>
          </a:p>
        </p:txBody>
      </p:sp>
    </p:spTree>
    <p:extLst>
      <p:ext uri="{BB962C8B-B14F-4D97-AF65-F5344CB8AC3E}">
        <p14:creationId xmlns:p14="http://schemas.microsoft.com/office/powerpoint/2010/main" val="320675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cap="none" dirty="0">
                <a:effectLst>
                  <a:outerShdw blurRad="50800" dist="38100" dir="2700000" algn="tl" rotWithShape="0">
                    <a:schemeClr val="tx1">
                      <a:alpha val="40000"/>
                    </a:schemeClr>
                  </a:outerShdw>
                </a:effectLst>
              </a:rPr>
              <a:t>What is SDCC?</a:t>
            </a:r>
          </a:p>
        </p:txBody>
      </p:sp>
      <p:sp>
        <p:nvSpPr>
          <p:cNvPr id="3" name="Content Placeholder 2"/>
          <p:cNvSpPr>
            <a:spLocks noGrp="1"/>
          </p:cNvSpPr>
          <p:nvPr>
            <p:ph idx="1"/>
          </p:nvPr>
        </p:nvSpPr>
        <p:spPr>
          <a:xfrm>
            <a:off x="1141412" y="1908697"/>
            <a:ext cx="9905999" cy="4598633"/>
          </a:xfrm>
        </p:spPr>
        <p:txBody>
          <a:bodyPr>
            <a:normAutofit fontScale="92500"/>
          </a:bodyPr>
          <a:lstStyle/>
          <a:p>
            <a:r>
              <a:rPr lang="en-US" sz="2800" dirty="0"/>
              <a:t>SDCC is a </a:t>
            </a:r>
            <a:r>
              <a:rPr lang="en-US" sz="2800" dirty="0" err="1"/>
              <a:t>retargettable</a:t>
            </a:r>
            <a:r>
              <a:rPr lang="en-US" sz="2800" dirty="0"/>
              <a:t>, optimizing Standard C (ANSI C89, ISO C99, ISO C11) compiler suite</a:t>
            </a:r>
          </a:p>
          <a:p>
            <a:r>
              <a:rPr lang="en-US" sz="2800" dirty="0"/>
              <a:t>It targets the Intel MCS51 based microprocessors (8031, 8032, 8051, 8052, etc.), Maxim (formerly Dallas) DS80C390 variants, Freescale (formerly Motorola) HC08 based (hc08, s08), </a:t>
            </a:r>
            <a:r>
              <a:rPr lang="en-US" sz="2800" dirty="0" err="1"/>
              <a:t>Zilog</a:t>
            </a:r>
            <a:r>
              <a:rPr lang="en-US" sz="2800" dirty="0"/>
              <a:t> Z80 based MCUs (z80, z180, gbz80, Rabbit 2000/3000, Rabbit 3000A, TLCS-90), Padauk (pdk14, pdk15) and STMicroelectronics STM8. </a:t>
            </a:r>
          </a:p>
          <a:p>
            <a:r>
              <a:rPr lang="en-US" sz="2800" dirty="0"/>
              <a:t>Information and downloads: </a:t>
            </a:r>
            <a:r>
              <a:rPr lang="en-US" sz="2800" b="1" dirty="0">
                <a:solidFill>
                  <a:srgbClr val="00B0F0"/>
                </a:solidFill>
                <a:latin typeface="Courier New" panose="02070309020205020404" pitchFamily="49" charset="0"/>
                <a:cs typeface="Courier New" panose="02070309020205020404" pitchFamily="49" charset="0"/>
              </a:rPr>
              <a:t>http://sdcc.sourceforge.net/</a:t>
            </a:r>
          </a:p>
        </p:txBody>
      </p:sp>
    </p:spTree>
    <p:extLst>
      <p:ext uri="{BB962C8B-B14F-4D97-AF65-F5344CB8AC3E}">
        <p14:creationId xmlns:p14="http://schemas.microsoft.com/office/powerpoint/2010/main" val="171336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1467"/>
          </a:xfrm>
        </p:spPr>
        <p:txBody>
          <a:bodyPr>
            <a:normAutofit/>
          </a:bodyPr>
          <a:lstStyle/>
          <a:p>
            <a:pPr algn="ctr"/>
            <a:r>
              <a:rPr lang="en-US" sz="4000" b="1" cap="none" dirty="0">
                <a:effectLst>
                  <a:outerShdw blurRad="50800" dist="38100" dir="2700000" algn="tl" rotWithShape="0">
                    <a:schemeClr val="tx1">
                      <a:alpha val="40000"/>
                    </a:schemeClr>
                  </a:outerShdw>
                </a:effectLst>
              </a:rPr>
              <a:t>Download and Install</a:t>
            </a:r>
          </a:p>
        </p:txBody>
      </p:sp>
      <p:sp>
        <p:nvSpPr>
          <p:cNvPr id="3" name="Content Placeholder 2"/>
          <p:cNvSpPr>
            <a:spLocks noGrp="1"/>
          </p:cNvSpPr>
          <p:nvPr>
            <p:ph idx="1"/>
          </p:nvPr>
        </p:nvSpPr>
        <p:spPr>
          <a:xfrm>
            <a:off x="1141413" y="1469985"/>
            <a:ext cx="10224792" cy="5037345"/>
          </a:xfrm>
        </p:spPr>
        <p:txBody>
          <a:bodyPr>
            <a:normAutofit fontScale="92500" lnSpcReduction="20000"/>
          </a:bodyPr>
          <a:lstStyle/>
          <a:p>
            <a:pPr marL="0" indent="0">
              <a:buNone/>
            </a:pPr>
            <a:r>
              <a:rPr lang="en-US" sz="2800" dirty="0"/>
              <a:t>SDCC is available for several platforms including Windows, MacOS,  and Linux.</a:t>
            </a:r>
          </a:p>
          <a:p>
            <a:pPr marL="0" indent="0">
              <a:buNone/>
            </a:pPr>
            <a:r>
              <a:rPr lang="en-US" sz="2800" dirty="0"/>
              <a:t>You can download the version for your platform from </a:t>
            </a:r>
            <a:r>
              <a:rPr lang="en-US" sz="2800" dirty="0" err="1"/>
              <a:t>SourceForge</a:t>
            </a:r>
            <a:r>
              <a:rPr lang="en-US" sz="2800" dirty="0"/>
              <a:t>: </a:t>
            </a:r>
            <a:r>
              <a:rPr lang="en-US" sz="2800" b="1" dirty="0">
                <a:solidFill>
                  <a:srgbClr val="00B0F0"/>
                </a:solidFill>
                <a:latin typeface="Courier New" panose="02070309020205020404" pitchFamily="49" charset="0"/>
                <a:cs typeface="Courier New" panose="02070309020205020404" pitchFamily="49" charset="0"/>
              </a:rPr>
              <a:t>https://sourceforge.net/projects/sdcc/files/ </a:t>
            </a:r>
          </a:p>
          <a:p>
            <a:pPr marL="0" indent="0">
              <a:buNone/>
            </a:pPr>
            <a:endParaRPr lang="en-US" sz="2800" dirty="0"/>
          </a:p>
          <a:p>
            <a:pPr marL="0" indent="0">
              <a:buNone/>
            </a:pPr>
            <a:r>
              <a:rPr lang="en-US" sz="2800" dirty="0"/>
              <a:t>In the case of Windows, this download will be an installation .exe file.</a:t>
            </a:r>
          </a:p>
          <a:p>
            <a:pPr marL="0" indent="0">
              <a:buNone/>
            </a:pPr>
            <a:r>
              <a:rPr lang="en-US" sz="2800" dirty="0"/>
              <a:t>In the case of Linux, this download will be a </a:t>
            </a:r>
            <a:r>
              <a:rPr lang="en-US" sz="2800" dirty="0" err="1"/>
              <a:t>tarball</a:t>
            </a:r>
            <a:r>
              <a:rPr lang="en-US" sz="2800" dirty="0"/>
              <a:t> containing the binaries and an installation script that needs to be extracted and run.</a:t>
            </a:r>
          </a:p>
          <a:p>
            <a:pPr marL="0" indent="0">
              <a:buNone/>
            </a:pPr>
            <a:r>
              <a:rPr lang="en-US" sz="2800" dirty="0"/>
              <a:t>For Linux the binaries may be available within your platform’s application repositories (e.g. </a:t>
            </a:r>
            <a:r>
              <a:rPr lang="en-US" sz="2800" b="1" dirty="0">
                <a:solidFill>
                  <a:srgbClr val="FFC000"/>
                </a:solidFill>
                <a:latin typeface="Courier New" panose="02070309020205020404" pitchFamily="49" charset="0"/>
                <a:cs typeface="Courier New" panose="02070309020205020404" pitchFamily="49" charset="0"/>
              </a:rPr>
              <a:t>apt install </a:t>
            </a:r>
            <a:r>
              <a:rPr lang="en-US" sz="2800" b="1" dirty="0" err="1">
                <a:solidFill>
                  <a:srgbClr val="FFC000"/>
                </a:solidFill>
                <a:latin typeface="Courier New" panose="02070309020205020404" pitchFamily="49" charset="0"/>
                <a:cs typeface="Courier New" panose="02070309020205020404" pitchFamily="49" charset="0"/>
              </a:rPr>
              <a:t>sdcc</a:t>
            </a:r>
            <a:r>
              <a:rPr lang="en-US" sz="2800" dirty="0"/>
              <a:t>).</a:t>
            </a:r>
          </a:p>
        </p:txBody>
      </p:sp>
    </p:spTree>
    <p:extLst>
      <p:ext uri="{BB962C8B-B14F-4D97-AF65-F5344CB8AC3E}">
        <p14:creationId xmlns:p14="http://schemas.microsoft.com/office/powerpoint/2010/main" val="124970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1467"/>
          </a:xfrm>
        </p:spPr>
        <p:txBody>
          <a:bodyPr>
            <a:normAutofit/>
          </a:bodyPr>
          <a:lstStyle/>
          <a:p>
            <a:pPr algn="ctr"/>
            <a:r>
              <a:rPr lang="en-US" sz="4000" b="1" cap="none" dirty="0">
                <a:effectLst>
                  <a:outerShdw blurRad="50800" dist="38100" dir="2700000" algn="tl" rotWithShape="0">
                    <a:schemeClr val="tx1">
                      <a:alpha val="40000"/>
                    </a:schemeClr>
                  </a:outerShdw>
                </a:effectLst>
              </a:rPr>
              <a:t>Download Supporting Packages</a:t>
            </a:r>
          </a:p>
        </p:txBody>
      </p:sp>
      <p:sp>
        <p:nvSpPr>
          <p:cNvPr id="3" name="Content Placeholder 2"/>
          <p:cNvSpPr>
            <a:spLocks noGrp="1"/>
          </p:cNvSpPr>
          <p:nvPr>
            <p:ph idx="1"/>
          </p:nvPr>
        </p:nvSpPr>
        <p:spPr>
          <a:xfrm>
            <a:off x="1141414" y="1469985"/>
            <a:ext cx="7994834" cy="5037345"/>
          </a:xfrm>
        </p:spPr>
        <p:txBody>
          <a:bodyPr>
            <a:normAutofit fontScale="70000" lnSpcReduction="20000"/>
          </a:bodyPr>
          <a:lstStyle/>
          <a:p>
            <a:pPr marL="0" indent="0">
              <a:buNone/>
            </a:pPr>
            <a:r>
              <a:rPr lang="en-US" sz="2800" dirty="0"/>
              <a:t>Depending upon your operating system you may need some additional software packages to work effectively with SDCC.</a:t>
            </a:r>
          </a:p>
          <a:p>
            <a:pPr marL="0" indent="0">
              <a:buNone/>
            </a:pPr>
            <a:r>
              <a:rPr lang="en-US" sz="2800" dirty="0"/>
              <a:t>For Linux, you are going to want the build-essential package of tools by whichever name you flavor of </a:t>
            </a:r>
            <a:r>
              <a:rPr lang="en-US" sz="2800" dirty="0" err="1"/>
              <a:t>linux</a:t>
            </a:r>
            <a:r>
              <a:rPr lang="en-US" sz="2800" dirty="0"/>
              <a:t> calls them </a:t>
            </a:r>
            <a:br>
              <a:rPr lang="en-US" sz="2800" dirty="0"/>
            </a:br>
            <a:r>
              <a:rPr lang="en-US" sz="2800" dirty="0"/>
              <a:t>(e.g. </a:t>
            </a:r>
            <a:r>
              <a:rPr lang="en-US" sz="2800" b="1" dirty="0">
                <a:solidFill>
                  <a:srgbClr val="FFC000"/>
                </a:solidFill>
                <a:latin typeface="Courier New" panose="02070309020205020404" pitchFamily="49" charset="0"/>
                <a:cs typeface="Courier New" panose="02070309020205020404" pitchFamily="49" charset="0"/>
              </a:rPr>
              <a:t>apt install build-essential</a:t>
            </a:r>
            <a:r>
              <a:rPr lang="en-US" sz="2800" dirty="0"/>
              <a:t>).</a:t>
            </a:r>
          </a:p>
          <a:p>
            <a:pPr marL="0" indent="0">
              <a:buNone/>
            </a:pPr>
            <a:r>
              <a:rPr lang="en-US" sz="2800" dirty="0"/>
              <a:t>For Windows, the support tools you will use will depend upon how you work with code on your system.  I tend to work in a Linux like environment when coding on my Windows system, and here are the packages I use:</a:t>
            </a:r>
          </a:p>
          <a:p>
            <a:pPr marL="0" indent="0">
              <a:buNone/>
            </a:pPr>
            <a:r>
              <a:rPr lang="en-US" sz="2800" dirty="0"/>
              <a:t>Git for Windows: </a:t>
            </a:r>
            <a:r>
              <a:rPr lang="en-US" sz="2800" b="1" dirty="0">
                <a:solidFill>
                  <a:srgbClr val="00B0F0"/>
                </a:solidFill>
                <a:latin typeface="Courier New" panose="02070309020205020404" pitchFamily="49" charset="0"/>
                <a:cs typeface="Courier New" panose="02070309020205020404" pitchFamily="49" charset="0"/>
              </a:rPr>
              <a:t>https://gitforwindows.org/ </a:t>
            </a:r>
          </a:p>
          <a:p>
            <a:pPr marL="0" indent="0">
              <a:buNone/>
            </a:pPr>
            <a:r>
              <a:rPr lang="en-US" sz="2800" dirty="0"/>
              <a:t>MinGW - Minimalist GNU compiler: </a:t>
            </a:r>
            <a:r>
              <a:rPr lang="en-US" sz="2800" b="1" dirty="0">
                <a:solidFill>
                  <a:srgbClr val="00B0F0"/>
                </a:solidFill>
                <a:latin typeface="Courier New" panose="02070309020205020404" pitchFamily="49" charset="0"/>
                <a:cs typeface="Courier New" panose="02070309020205020404" pitchFamily="49" charset="0"/>
              </a:rPr>
              <a:t>https://sourceforge.net/projects/mingw/ </a:t>
            </a:r>
          </a:p>
          <a:p>
            <a:pPr marL="0" indent="0">
              <a:buNone/>
            </a:pPr>
            <a:r>
              <a:rPr lang="en-US" sz="2800" dirty="0"/>
              <a:t>Make sure you set your PATH environment variable within the Git for Windows environment so it can find SDCC and make tools</a:t>
            </a:r>
          </a:p>
        </p:txBody>
      </p:sp>
      <p:pic>
        <p:nvPicPr>
          <p:cNvPr id="4" name="Picture 3">
            <a:extLst>
              <a:ext uri="{FF2B5EF4-FFF2-40B4-BE49-F238E27FC236}">
                <a16:creationId xmlns:a16="http://schemas.microsoft.com/office/drawing/2014/main" id="{0C5BF198-C992-46C9-9476-914D3003BB5C}"/>
              </a:ext>
            </a:extLst>
          </p:cNvPr>
          <p:cNvPicPr>
            <a:picLocks noChangeAspect="1"/>
          </p:cNvPicPr>
          <p:nvPr/>
        </p:nvPicPr>
        <p:blipFill>
          <a:blip r:embed="rId2"/>
          <a:stretch>
            <a:fillRect/>
          </a:stretch>
        </p:blipFill>
        <p:spPr>
          <a:xfrm>
            <a:off x="8402601" y="4579347"/>
            <a:ext cx="2914650" cy="1704975"/>
          </a:xfrm>
          <a:prstGeom prst="rect">
            <a:avLst/>
          </a:prstGeom>
        </p:spPr>
      </p:pic>
    </p:spTree>
    <p:extLst>
      <p:ext uri="{BB962C8B-B14F-4D97-AF65-F5344CB8AC3E}">
        <p14:creationId xmlns:p14="http://schemas.microsoft.com/office/powerpoint/2010/main" val="309925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1467"/>
          </a:xfrm>
        </p:spPr>
        <p:txBody>
          <a:bodyPr>
            <a:normAutofit/>
          </a:bodyPr>
          <a:lstStyle/>
          <a:p>
            <a:pPr algn="ctr"/>
            <a:r>
              <a:rPr lang="en-US" sz="4000" b="1" cap="none" dirty="0">
                <a:effectLst>
                  <a:outerShdw blurRad="50800" dist="38100" dir="2700000" algn="tl" rotWithShape="0">
                    <a:schemeClr val="tx1">
                      <a:alpha val="40000"/>
                    </a:schemeClr>
                  </a:outerShdw>
                </a:effectLst>
              </a:rPr>
              <a:t>Download IC Chip SDK &amp; Toolchain</a:t>
            </a:r>
          </a:p>
        </p:txBody>
      </p:sp>
      <p:sp>
        <p:nvSpPr>
          <p:cNvPr id="3" name="Content Placeholder 2"/>
          <p:cNvSpPr>
            <a:spLocks noGrp="1"/>
          </p:cNvSpPr>
          <p:nvPr>
            <p:ph idx="1"/>
          </p:nvPr>
        </p:nvSpPr>
        <p:spPr>
          <a:xfrm>
            <a:off x="1141413" y="1469985"/>
            <a:ext cx="10315481" cy="5232029"/>
          </a:xfrm>
        </p:spPr>
        <p:txBody>
          <a:bodyPr>
            <a:normAutofit fontScale="70000" lnSpcReduction="20000"/>
          </a:bodyPr>
          <a:lstStyle/>
          <a:p>
            <a:pPr marL="0" indent="0">
              <a:buNone/>
            </a:pPr>
            <a:r>
              <a:rPr lang="en-US" sz="2800" dirty="0"/>
              <a:t>Depending upon which chip you are working with you will need to download its software development kit (SDK) and its toolchain for firmware deployment.</a:t>
            </a:r>
          </a:p>
          <a:p>
            <a:pPr marL="0" indent="0">
              <a:buNone/>
            </a:pPr>
            <a:r>
              <a:rPr lang="en-US" sz="2800" dirty="0"/>
              <a:t>Since different chips have different hardware specification that are called out in SDK libraries and have differing methods of firmware upload it is important to research the correct products for the chip you are working with.</a:t>
            </a:r>
          </a:p>
          <a:p>
            <a:pPr marL="0" indent="0">
              <a:buNone/>
            </a:pPr>
            <a:r>
              <a:rPr lang="en-US" sz="2800" dirty="0"/>
              <a:t>For this presentation we will be using the CH552G chip in our examples.  This IC chip uses an MCS51 series E8051 core processor which is compatible with SDCC.</a:t>
            </a:r>
          </a:p>
          <a:p>
            <a:pPr marL="0" indent="0">
              <a:buNone/>
            </a:pPr>
            <a:r>
              <a:rPr lang="en-US" sz="2800" dirty="0"/>
              <a:t>The </a:t>
            </a:r>
            <a:r>
              <a:rPr lang="en-US" sz="2800" dirty="0">
                <a:solidFill>
                  <a:srgbClr val="FFC000"/>
                </a:solidFill>
              </a:rPr>
              <a:t>CH55x SDK</a:t>
            </a:r>
            <a:r>
              <a:rPr lang="en-US" sz="2800" dirty="0"/>
              <a:t> for this IC is available from </a:t>
            </a:r>
            <a:r>
              <a:rPr lang="en-US" sz="2800" dirty="0" err="1"/>
              <a:t>Blinkinlabs</a:t>
            </a:r>
            <a:r>
              <a:rPr lang="en-US" sz="2800" dirty="0"/>
              <a:t> who ported the Keil SDK to SDCC: </a:t>
            </a:r>
            <a:r>
              <a:rPr lang="en-US" sz="2800" b="1" dirty="0">
                <a:solidFill>
                  <a:srgbClr val="00B0F0"/>
                </a:solidFill>
                <a:latin typeface="Courier New" panose="02070309020205020404" pitchFamily="49" charset="0"/>
                <a:cs typeface="Courier New" panose="02070309020205020404" pitchFamily="49" charset="0"/>
              </a:rPr>
              <a:t>https://github.com/Blinkinlabs/ch554_sdcc/ </a:t>
            </a:r>
          </a:p>
          <a:p>
            <a:pPr marL="0" indent="0">
              <a:buNone/>
            </a:pPr>
            <a:r>
              <a:rPr lang="en-US" sz="2800" dirty="0"/>
              <a:t>Loading the firmware onto the chip can be done using the official WCH program </a:t>
            </a:r>
            <a:r>
              <a:rPr lang="en-US" sz="2800" dirty="0" err="1">
                <a:solidFill>
                  <a:srgbClr val="FFC000"/>
                </a:solidFill>
              </a:rPr>
              <a:t>WCHISPTool</a:t>
            </a:r>
            <a:r>
              <a:rPr lang="en-US" sz="2800" dirty="0"/>
              <a:t> (Windows) </a:t>
            </a:r>
            <a:r>
              <a:rPr lang="en-US" sz="2800" b="1" dirty="0">
                <a:solidFill>
                  <a:srgbClr val="00B0F0"/>
                </a:solidFill>
                <a:latin typeface="Courier New" panose="02070309020205020404" pitchFamily="49" charset="0"/>
                <a:cs typeface="Courier New" panose="02070309020205020404" pitchFamily="49" charset="0"/>
              </a:rPr>
              <a:t>http://www.wch.cn/cn/</a:t>
            </a:r>
            <a:r>
              <a:rPr lang="en-US" sz="2800" dirty="0"/>
              <a:t> (service --&gt;downloads) or via multiple open-source tools such as:</a:t>
            </a:r>
          </a:p>
          <a:p>
            <a:r>
              <a:rPr lang="en-US" sz="2800" dirty="0">
                <a:solidFill>
                  <a:srgbClr val="FFC000"/>
                </a:solidFill>
              </a:rPr>
              <a:t>LibreCH551</a:t>
            </a:r>
            <a:r>
              <a:rPr lang="en-US" sz="2800" dirty="0"/>
              <a:t> </a:t>
            </a:r>
            <a:r>
              <a:rPr lang="en-US" sz="2800" b="1" dirty="0">
                <a:solidFill>
                  <a:srgbClr val="00B0F0"/>
                </a:solidFill>
                <a:latin typeface="Courier New" panose="02070309020205020404" pitchFamily="49" charset="0"/>
                <a:cs typeface="Courier New" panose="02070309020205020404" pitchFamily="49" charset="0"/>
              </a:rPr>
              <a:t>https://github.com/rgwan/librech551</a:t>
            </a:r>
          </a:p>
          <a:p>
            <a:r>
              <a:rPr lang="en-US" sz="2800" dirty="0">
                <a:solidFill>
                  <a:srgbClr val="FFC000"/>
                </a:solidFill>
              </a:rPr>
              <a:t>ch552tool</a:t>
            </a:r>
            <a:r>
              <a:rPr lang="en-US" sz="2800" dirty="0"/>
              <a:t> </a:t>
            </a:r>
            <a:r>
              <a:rPr lang="en-US" sz="2800" b="1" dirty="0">
                <a:solidFill>
                  <a:srgbClr val="00B0F0"/>
                </a:solidFill>
                <a:latin typeface="Courier New" panose="02070309020205020404" pitchFamily="49" charset="0"/>
                <a:cs typeface="Courier New" panose="02070309020205020404" pitchFamily="49" charset="0"/>
              </a:rPr>
              <a:t>https://github.com/MarsTechHAN/ch552tool</a:t>
            </a:r>
          </a:p>
        </p:txBody>
      </p:sp>
    </p:spTree>
    <p:extLst>
      <p:ext uri="{BB962C8B-B14F-4D97-AF65-F5344CB8AC3E}">
        <p14:creationId xmlns:p14="http://schemas.microsoft.com/office/powerpoint/2010/main" val="2480070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1467"/>
          </a:xfrm>
        </p:spPr>
        <p:txBody>
          <a:bodyPr>
            <a:normAutofit/>
          </a:bodyPr>
          <a:lstStyle/>
          <a:p>
            <a:pPr algn="ctr"/>
            <a:r>
              <a:rPr lang="en-US" sz="4000" b="1" cap="none" dirty="0">
                <a:effectLst>
                  <a:outerShdw blurRad="50800" dist="38100" dir="2700000" algn="tl" rotWithShape="0">
                    <a:schemeClr val="tx1">
                      <a:alpha val="40000"/>
                    </a:schemeClr>
                  </a:outerShdw>
                </a:effectLst>
              </a:rPr>
              <a:t>Code File Organization</a:t>
            </a:r>
          </a:p>
        </p:txBody>
      </p:sp>
      <p:sp>
        <p:nvSpPr>
          <p:cNvPr id="3" name="Content Placeholder 2"/>
          <p:cNvSpPr>
            <a:spLocks noGrp="1"/>
          </p:cNvSpPr>
          <p:nvPr>
            <p:ph idx="1"/>
          </p:nvPr>
        </p:nvSpPr>
        <p:spPr>
          <a:xfrm>
            <a:off x="1141413" y="1469985"/>
            <a:ext cx="7791448" cy="5232029"/>
          </a:xfrm>
        </p:spPr>
        <p:txBody>
          <a:bodyPr>
            <a:normAutofit fontScale="85000" lnSpcReduction="10000"/>
          </a:bodyPr>
          <a:lstStyle/>
          <a:p>
            <a:pPr marL="0" indent="0">
              <a:buNone/>
            </a:pPr>
            <a:r>
              <a:rPr lang="en-US" sz="2800" dirty="0"/>
              <a:t>While code file organization is a matter of the programmer's taste, I tend to keep the IC specific SDK libraries in their own directory and include them from Make files.</a:t>
            </a:r>
          </a:p>
          <a:p>
            <a:pPr marL="0" indent="0">
              <a:buNone/>
            </a:pPr>
            <a:r>
              <a:rPr lang="en-US" sz="2800" dirty="0"/>
              <a:t>You can see from the file list on the right that the </a:t>
            </a:r>
            <a:r>
              <a:rPr lang="en-US" sz="2800" dirty="0">
                <a:solidFill>
                  <a:srgbClr val="FFC000"/>
                </a:solidFill>
              </a:rPr>
              <a:t>include</a:t>
            </a:r>
            <a:r>
              <a:rPr lang="en-US" sz="2800" dirty="0"/>
              <a:t> directory holds my SDK files including the chip specific headers and two different program </a:t>
            </a:r>
            <a:r>
              <a:rPr lang="en-US" sz="2800" dirty="0" err="1">
                <a:solidFill>
                  <a:srgbClr val="FFC000"/>
                </a:solidFill>
              </a:rPr>
              <a:t>main.c</a:t>
            </a:r>
            <a:r>
              <a:rPr lang="en-US" sz="2800" dirty="0">
                <a:solidFill>
                  <a:srgbClr val="FFC000"/>
                </a:solidFill>
              </a:rPr>
              <a:t> </a:t>
            </a:r>
            <a:r>
              <a:rPr lang="en-US" sz="2800" dirty="0"/>
              <a:t>files that are each in their own directory.</a:t>
            </a:r>
          </a:p>
          <a:p>
            <a:pPr marL="0" indent="0">
              <a:buNone/>
            </a:pPr>
            <a:r>
              <a:rPr lang="en-US" sz="2800" dirty="0"/>
              <a:t>There is a main </a:t>
            </a:r>
            <a:r>
              <a:rPr lang="en-US" sz="2800" dirty="0" err="1">
                <a:solidFill>
                  <a:srgbClr val="FFC000"/>
                </a:solidFill>
              </a:rPr>
              <a:t>Makefile</a:t>
            </a:r>
            <a:r>
              <a:rPr lang="en-US" sz="2800" dirty="0"/>
              <a:t> that can compile everything, or I can use the </a:t>
            </a:r>
            <a:r>
              <a:rPr lang="en-US" sz="2800" dirty="0" err="1">
                <a:solidFill>
                  <a:srgbClr val="FFC000"/>
                </a:solidFill>
              </a:rPr>
              <a:t>Makefile</a:t>
            </a:r>
            <a:r>
              <a:rPr lang="en-US" sz="2800" dirty="0"/>
              <a:t> in each program to compile only its code.</a:t>
            </a:r>
          </a:p>
          <a:p>
            <a:pPr marL="0" indent="0">
              <a:buNone/>
            </a:pPr>
            <a:r>
              <a:rPr lang="en-US" sz="2800" dirty="0"/>
              <a:t>There is a common </a:t>
            </a:r>
            <a:r>
              <a:rPr lang="en-US" sz="2800" dirty="0" err="1">
                <a:solidFill>
                  <a:srgbClr val="FFC000"/>
                </a:solidFill>
              </a:rPr>
              <a:t>Makefile.include</a:t>
            </a:r>
            <a:r>
              <a:rPr lang="en-US" sz="2800" dirty="0">
                <a:solidFill>
                  <a:srgbClr val="FFC000"/>
                </a:solidFill>
              </a:rPr>
              <a:t> </a:t>
            </a:r>
            <a:r>
              <a:rPr lang="en-US" sz="2800" dirty="0"/>
              <a:t>that sets up the toolchain parameters.</a:t>
            </a:r>
          </a:p>
          <a:p>
            <a:pPr marL="0" indent="0">
              <a:buNone/>
            </a:pPr>
            <a:endParaRPr lang="en-US" sz="2800" b="1" dirty="0">
              <a:solidFill>
                <a:srgbClr val="00B0F0"/>
              </a:solidFill>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5FCAD861-6B4B-466A-989F-2D94773776DB}"/>
              </a:ext>
            </a:extLst>
          </p:cNvPr>
          <p:cNvPicPr>
            <a:picLocks noChangeAspect="1"/>
          </p:cNvPicPr>
          <p:nvPr/>
        </p:nvPicPr>
        <p:blipFill>
          <a:blip r:embed="rId2"/>
          <a:stretch>
            <a:fillRect/>
          </a:stretch>
        </p:blipFill>
        <p:spPr>
          <a:xfrm>
            <a:off x="9223449" y="1323749"/>
            <a:ext cx="2114550" cy="5524500"/>
          </a:xfrm>
          <a:prstGeom prst="rect">
            <a:avLst/>
          </a:prstGeom>
        </p:spPr>
      </p:pic>
    </p:spTree>
    <p:extLst>
      <p:ext uri="{BB962C8B-B14F-4D97-AF65-F5344CB8AC3E}">
        <p14:creationId xmlns:p14="http://schemas.microsoft.com/office/powerpoint/2010/main" val="19109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1467"/>
          </a:xfrm>
        </p:spPr>
        <p:txBody>
          <a:bodyPr>
            <a:normAutofit/>
          </a:bodyPr>
          <a:lstStyle/>
          <a:p>
            <a:pPr algn="ctr"/>
            <a:r>
              <a:rPr lang="en-US" sz="4000" b="1" cap="none" dirty="0">
                <a:effectLst>
                  <a:outerShdw blurRad="50800" dist="38100" dir="2700000" algn="tl" rotWithShape="0">
                    <a:schemeClr val="tx1">
                      <a:alpha val="40000"/>
                    </a:schemeClr>
                  </a:outerShdw>
                </a:effectLst>
              </a:rPr>
              <a:t>The </a:t>
            </a:r>
            <a:r>
              <a:rPr lang="en-US" sz="4000" b="1" cap="none" dirty="0" err="1">
                <a:effectLst>
                  <a:outerShdw blurRad="50800" dist="38100" dir="2700000" algn="tl" rotWithShape="0">
                    <a:schemeClr val="tx1">
                      <a:alpha val="40000"/>
                    </a:schemeClr>
                  </a:outerShdw>
                </a:effectLst>
              </a:rPr>
              <a:t>Makefile</a:t>
            </a:r>
            <a:endParaRPr lang="en-US" sz="4000" b="1" cap="none" dirty="0">
              <a:effectLst>
                <a:outerShdw blurRad="50800" dist="38100" dir="2700000" algn="tl" rotWithShape="0">
                  <a:schemeClr val="tx1">
                    <a:alpha val="40000"/>
                  </a:schemeClr>
                </a:outerShdw>
              </a:effectLst>
            </a:endParaRPr>
          </a:p>
        </p:txBody>
      </p:sp>
      <p:sp>
        <p:nvSpPr>
          <p:cNvPr id="3" name="Content Placeholder 2"/>
          <p:cNvSpPr>
            <a:spLocks noGrp="1"/>
          </p:cNvSpPr>
          <p:nvPr>
            <p:ph idx="1"/>
          </p:nvPr>
        </p:nvSpPr>
        <p:spPr>
          <a:xfrm>
            <a:off x="1141413" y="1469985"/>
            <a:ext cx="7791448" cy="5232029"/>
          </a:xfrm>
        </p:spPr>
        <p:txBody>
          <a:bodyPr>
            <a:normAutofit/>
          </a:bodyPr>
          <a:lstStyle/>
          <a:p>
            <a:pPr marL="0" indent="0">
              <a:buNone/>
            </a:pPr>
            <a:r>
              <a:rPr lang="en-US" sz="2800" dirty="0"/>
              <a:t>The </a:t>
            </a:r>
            <a:r>
              <a:rPr lang="en-US" sz="2800" dirty="0" err="1"/>
              <a:t>Makefile</a:t>
            </a:r>
            <a:r>
              <a:rPr lang="en-US" sz="2800" dirty="0"/>
              <a:t> for my firmware programs are simple.</a:t>
            </a:r>
          </a:p>
          <a:p>
            <a:pPr marL="0" indent="0">
              <a:buNone/>
            </a:pPr>
            <a:r>
              <a:rPr lang="en-US" sz="2800" dirty="0"/>
              <a:t>Each code directory has a </a:t>
            </a:r>
            <a:r>
              <a:rPr lang="en-US" sz="2800" dirty="0" err="1"/>
              <a:t>Makefile</a:t>
            </a:r>
            <a:r>
              <a:rPr lang="en-US" sz="2800" dirty="0"/>
              <a:t> that will name a target, call </a:t>
            </a:r>
            <a:r>
              <a:rPr lang="en-US" sz="2800" dirty="0" err="1"/>
              <a:t>main.c</a:t>
            </a:r>
            <a:r>
              <a:rPr lang="en-US" sz="2800" dirty="0"/>
              <a:t>, include </a:t>
            </a:r>
            <a:r>
              <a:rPr lang="en-US" sz="2800" dirty="0" err="1"/>
              <a:t>debug.c</a:t>
            </a:r>
            <a:r>
              <a:rPr lang="en-US" sz="2800" dirty="0"/>
              <a:t> from the SDK, and include the toolchain </a:t>
            </a:r>
            <a:r>
              <a:rPr lang="en-US" sz="2800" dirty="0" err="1"/>
              <a:t>Makefile.include</a:t>
            </a:r>
            <a:endParaRPr lang="en-US" sz="2800" dirty="0"/>
          </a:p>
          <a:p>
            <a:pPr marL="0" indent="0">
              <a:buNone/>
            </a:pPr>
            <a:r>
              <a:rPr lang="en-US" sz="2800" dirty="0"/>
              <a:t>The </a:t>
            </a:r>
            <a:r>
              <a:rPr lang="en-US" sz="2800" dirty="0" err="1"/>
              <a:t>Makefile</a:t>
            </a:r>
            <a:r>
              <a:rPr lang="en-US" sz="2800" dirty="0"/>
              <a:t> in project directory will reach into each subdirectory and execute the </a:t>
            </a:r>
            <a:r>
              <a:rPr lang="en-US" sz="2800" dirty="0" err="1"/>
              <a:t>Makefile</a:t>
            </a:r>
            <a:r>
              <a:rPr lang="en-US" sz="2800" dirty="0"/>
              <a:t> there.</a:t>
            </a:r>
          </a:p>
          <a:p>
            <a:pPr marL="0" indent="0">
              <a:buNone/>
            </a:pPr>
            <a:endParaRPr lang="en-US" sz="2800" b="1" dirty="0">
              <a:solidFill>
                <a:srgbClr val="00B0F0"/>
              </a:solidFill>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70901C0E-8581-4DC0-B7AF-AE58FC90BB4F}"/>
              </a:ext>
            </a:extLst>
          </p:cNvPr>
          <p:cNvPicPr>
            <a:picLocks noChangeAspect="1"/>
          </p:cNvPicPr>
          <p:nvPr/>
        </p:nvPicPr>
        <p:blipFill>
          <a:blip r:embed="rId2"/>
          <a:stretch>
            <a:fillRect/>
          </a:stretch>
        </p:blipFill>
        <p:spPr>
          <a:xfrm>
            <a:off x="9126499" y="3800923"/>
            <a:ext cx="2781985" cy="2901091"/>
          </a:xfrm>
          <a:prstGeom prst="rect">
            <a:avLst/>
          </a:prstGeom>
        </p:spPr>
      </p:pic>
      <p:pic>
        <p:nvPicPr>
          <p:cNvPr id="6" name="Picture 5">
            <a:extLst>
              <a:ext uri="{FF2B5EF4-FFF2-40B4-BE49-F238E27FC236}">
                <a16:creationId xmlns:a16="http://schemas.microsoft.com/office/drawing/2014/main" id="{01D6A0A4-D569-4882-A348-F78D6ADFE0FC}"/>
              </a:ext>
            </a:extLst>
          </p:cNvPr>
          <p:cNvPicPr>
            <a:picLocks noChangeAspect="1"/>
          </p:cNvPicPr>
          <p:nvPr/>
        </p:nvPicPr>
        <p:blipFill>
          <a:blip r:embed="rId3"/>
          <a:stretch>
            <a:fillRect/>
          </a:stretch>
        </p:blipFill>
        <p:spPr>
          <a:xfrm>
            <a:off x="9126499" y="952005"/>
            <a:ext cx="2809875" cy="2600325"/>
          </a:xfrm>
          <a:prstGeom prst="rect">
            <a:avLst/>
          </a:prstGeom>
        </p:spPr>
      </p:pic>
    </p:spTree>
    <p:extLst>
      <p:ext uri="{BB962C8B-B14F-4D97-AF65-F5344CB8AC3E}">
        <p14:creationId xmlns:p14="http://schemas.microsoft.com/office/powerpoint/2010/main" val="411057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1467"/>
          </a:xfrm>
        </p:spPr>
        <p:txBody>
          <a:bodyPr>
            <a:normAutofit/>
          </a:bodyPr>
          <a:lstStyle/>
          <a:p>
            <a:pPr algn="ctr"/>
            <a:r>
              <a:rPr lang="en-US" sz="4000" b="1" cap="none" dirty="0">
                <a:effectLst>
                  <a:outerShdw blurRad="50800" dist="38100" dir="2700000" algn="tl" rotWithShape="0">
                    <a:schemeClr val="tx1">
                      <a:alpha val="40000"/>
                    </a:schemeClr>
                  </a:outerShdw>
                </a:effectLst>
              </a:rPr>
              <a:t>The Toolchain </a:t>
            </a:r>
            <a:r>
              <a:rPr lang="en-US" sz="4000" b="1" cap="none" dirty="0" err="1">
                <a:effectLst>
                  <a:outerShdw blurRad="50800" dist="38100" dir="2700000" algn="tl" rotWithShape="0">
                    <a:schemeClr val="tx1">
                      <a:alpha val="40000"/>
                    </a:schemeClr>
                  </a:outerShdw>
                </a:effectLst>
              </a:rPr>
              <a:t>Makefile.include</a:t>
            </a:r>
            <a:endParaRPr lang="en-US" sz="4000" b="1" cap="none" dirty="0">
              <a:effectLst>
                <a:outerShdw blurRad="50800" dist="38100" dir="2700000" algn="tl" rotWithShape="0">
                  <a:schemeClr val="tx1">
                    <a:alpha val="40000"/>
                  </a:schemeClr>
                </a:outerShdw>
              </a:effectLst>
            </a:endParaRPr>
          </a:p>
        </p:txBody>
      </p:sp>
      <p:sp>
        <p:nvSpPr>
          <p:cNvPr id="3" name="Content Placeholder 2"/>
          <p:cNvSpPr>
            <a:spLocks noGrp="1"/>
          </p:cNvSpPr>
          <p:nvPr>
            <p:ph idx="1"/>
          </p:nvPr>
        </p:nvSpPr>
        <p:spPr>
          <a:xfrm>
            <a:off x="1141413" y="1469985"/>
            <a:ext cx="7791448" cy="5232029"/>
          </a:xfrm>
        </p:spPr>
        <p:txBody>
          <a:bodyPr>
            <a:normAutofit/>
          </a:bodyPr>
          <a:lstStyle/>
          <a:p>
            <a:pPr marL="0" indent="0">
              <a:buNone/>
            </a:pPr>
            <a:r>
              <a:rPr lang="en-US" sz="2800" dirty="0"/>
              <a:t>The Toolchain </a:t>
            </a:r>
            <a:r>
              <a:rPr lang="en-US" sz="2800" dirty="0" err="1"/>
              <a:t>Makefile.include</a:t>
            </a:r>
            <a:r>
              <a:rPr lang="en-US" sz="2800" dirty="0"/>
              <a:t> was provided by the SDK. </a:t>
            </a:r>
          </a:p>
          <a:p>
            <a:pPr marL="0" indent="0">
              <a:buNone/>
            </a:pPr>
            <a:r>
              <a:rPr lang="en-US" sz="2800" dirty="0"/>
              <a:t>It sets up our CC as SDCC and the WCHISP tool as well as various parameter settings.</a:t>
            </a:r>
          </a:p>
          <a:p>
            <a:pPr marL="0" indent="0">
              <a:buNone/>
            </a:pPr>
            <a:r>
              <a:rPr lang="en-US" sz="2800" dirty="0"/>
              <a:t>This should be reviewed for the system you are working on and updated as needed.</a:t>
            </a:r>
          </a:p>
          <a:p>
            <a:pPr marL="0" indent="0">
              <a:buNone/>
            </a:pPr>
            <a:endParaRPr lang="en-US" sz="2800" b="1" dirty="0">
              <a:solidFill>
                <a:srgbClr val="00B0F0"/>
              </a:solidFill>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3A47799C-E848-4D10-9CD0-991F22AD99D0}"/>
              </a:ext>
            </a:extLst>
          </p:cNvPr>
          <p:cNvPicPr>
            <a:picLocks noChangeAspect="1"/>
          </p:cNvPicPr>
          <p:nvPr/>
        </p:nvPicPr>
        <p:blipFill>
          <a:blip r:embed="rId2"/>
          <a:stretch>
            <a:fillRect/>
          </a:stretch>
        </p:blipFill>
        <p:spPr>
          <a:xfrm>
            <a:off x="8932861" y="1597510"/>
            <a:ext cx="3037994" cy="5104504"/>
          </a:xfrm>
          <a:prstGeom prst="rect">
            <a:avLst/>
          </a:prstGeom>
        </p:spPr>
      </p:pic>
    </p:spTree>
    <p:extLst>
      <p:ext uri="{BB962C8B-B14F-4D97-AF65-F5344CB8AC3E}">
        <p14:creationId xmlns:p14="http://schemas.microsoft.com/office/powerpoint/2010/main" val="3913440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51467"/>
          </a:xfrm>
        </p:spPr>
        <p:txBody>
          <a:bodyPr>
            <a:normAutofit/>
          </a:bodyPr>
          <a:lstStyle/>
          <a:p>
            <a:pPr algn="ctr"/>
            <a:r>
              <a:rPr lang="en-US" sz="4000" b="1" cap="none" dirty="0">
                <a:effectLst>
                  <a:outerShdw blurRad="50800" dist="38100" dir="2700000" algn="tl" rotWithShape="0">
                    <a:schemeClr val="tx1">
                      <a:alpha val="40000"/>
                    </a:schemeClr>
                  </a:outerShdw>
                </a:effectLst>
              </a:rPr>
              <a:t>The </a:t>
            </a:r>
            <a:r>
              <a:rPr lang="en-US" sz="4000" b="1" cap="none" dirty="0" err="1">
                <a:effectLst>
                  <a:outerShdw blurRad="50800" dist="38100" dir="2700000" algn="tl" rotWithShape="0">
                    <a:schemeClr val="tx1">
                      <a:alpha val="40000"/>
                    </a:schemeClr>
                  </a:outerShdw>
                </a:effectLst>
              </a:rPr>
              <a:t>main.c</a:t>
            </a:r>
            <a:endParaRPr lang="en-US" sz="4000" b="1" cap="none" dirty="0">
              <a:effectLst>
                <a:outerShdw blurRad="50800" dist="38100" dir="2700000" algn="tl" rotWithShape="0">
                  <a:schemeClr val="tx1">
                    <a:alpha val="40000"/>
                  </a:schemeClr>
                </a:outerShdw>
              </a:effectLst>
            </a:endParaRPr>
          </a:p>
        </p:txBody>
      </p:sp>
      <p:sp>
        <p:nvSpPr>
          <p:cNvPr id="3" name="Content Placeholder 2"/>
          <p:cNvSpPr>
            <a:spLocks noGrp="1"/>
          </p:cNvSpPr>
          <p:nvPr>
            <p:ph idx="1"/>
          </p:nvPr>
        </p:nvSpPr>
        <p:spPr>
          <a:xfrm>
            <a:off x="1141413" y="1469985"/>
            <a:ext cx="7791448" cy="5232029"/>
          </a:xfrm>
        </p:spPr>
        <p:txBody>
          <a:bodyPr>
            <a:normAutofit/>
          </a:bodyPr>
          <a:lstStyle/>
          <a:p>
            <a:pPr marL="0" indent="0">
              <a:buNone/>
            </a:pPr>
            <a:r>
              <a:rPr lang="en-US" sz="2800" dirty="0"/>
              <a:t>The </a:t>
            </a:r>
            <a:r>
              <a:rPr lang="en-US" sz="2800" dirty="0" err="1"/>
              <a:t>main.c</a:t>
            </a:r>
            <a:r>
              <a:rPr lang="en-US" sz="2800" dirty="0"/>
              <a:t> file for the firmware program will include the SDK header files necessary for what it is using.</a:t>
            </a:r>
          </a:p>
          <a:p>
            <a:pPr marL="0" indent="0">
              <a:buNone/>
            </a:pPr>
            <a:r>
              <a:rPr lang="en-US" sz="2800" dirty="0"/>
              <a:t>In this example I am including </a:t>
            </a:r>
            <a:r>
              <a:rPr lang="en-US" sz="2800" dirty="0">
                <a:solidFill>
                  <a:srgbClr val="FFC000"/>
                </a:solidFill>
              </a:rPr>
              <a:t>ch554.h</a:t>
            </a:r>
            <a:r>
              <a:rPr lang="en-US" sz="2800" dirty="0"/>
              <a:t> and </a:t>
            </a:r>
            <a:r>
              <a:rPr lang="en-US" sz="2800" dirty="0" err="1">
                <a:solidFill>
                  <a:srgbClr val="FFC000"/>
                </a:solidFill>
              </a:rPr>
              <a:t>debug.h</a:t>
            </a:r>
            <a:r>
              <a:rPr lang="en-US" sz="2800" dirty="0"/>
              <a:t> from the SDK.</a:t>
            </a:r>
          </a:p>
          <a:p>
            <a:pPr marL="0" indent="0">
              <a:buNone/>
            </a:pPr>
            <a:r>
              <a:rPr lang="en-US" sz="2800" dirty="0"/>
              <a:t>These SDK headers will provide the chip specific definitions that we will use in our code.</a:t>
            </a:r>
          </a:p>
          <a:p>
            <a:pPr marL="0" indent="0">
              <a:buNone/>
            </a:pPr>
            <a:r>
              <a:rPr lang="en-US" sz="2800" dirty="0"/>
              <a:t>In this example I am calling </a:t>
            </a:r>
            <a:r>
              <a:rPr lang="en-US" sz="2800" dirty="0">
                <a:solidFill>
                  <a:srgbClr val="FFC000"/>
                </a:solidFill>
              </a:rPr>
              <a:t>P3_DIR_PU</a:t>
            </a:r>
            <a:r>
              <a:rPr lang="en-US" sz="2800" dirty="0"/>
              <a:t> which is defined in the ch554.h header that we included.</a:t>
            </a:r>
          </a:p>
          <a:p>
            <a:pPr marL="0" indent="0">
              <a:buNone/>
            </a:pPr>
            <a:endParaRPr lang="en-US" sz="2800" b="1" dirty="0">
              <a:solidFill>
                <a:srgbClr val="00B0F0"/>
              </a:solidFill>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0D0A1741-DE1C-436C-954A-2FCB75ACF5D8}"/>
              </a:ext>
            </a:extLst>
          </p:cNvPr>
          <p:cNvPicPr>
            <a:picLocks noChangeAspect="1"/>
          </p:cNvPicPr>
          <p:nvPr/>
        </p:nvPicPr>
        <p:blipFill>
          <a:blip r:embed="rId2"/>
          <a:stretch>
            <a:fillRect/>
          </a:stretch>
        </p:blipFill>
        <p:spPr>
          <a:xfrm>
            <a:off x="8771496" y="1398626"/>
            <a:ext cx="2868278" cy="5303388"/>
          </a:xfrm>
          <a:prstGeom prst="rect">
            <a:avLst/>
          </a:prstGeom>
        </p:spPr>
      </p:pic>
    </p:spTree>
    <p:extLst>
      <p:ext uri="{BB962C8B-B14F-4D97-AF65-F5344CB8AC3E}">
        <p14:creationId xmlns:p14="http://schemas.microsoft.com/office/powerpoint/2010/main" val="1569964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Ion</Template>
  <TotalTime>4513</TotalTime>
  <Words>1002</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Courier New</vt:lpstr>
      <vt:lpstr>Tw Cen MT</vt:lpstr>
      <vt:lpstr>Circuit</vt:lpstr>
      <vt:lpstr>Programming Firmware using the Small Device C Compiler (SDCC)</vt:lpstr>
      <vt:lpstr>What is SDCC?</vt:lpstr>
      <vt:lpstr>Download and Install</vt:lpstr>
      <vt:lpstr>Download Supporting Packages</vt:lpstr>
      <vt:lpstr>Download IC Chip SDK &amp; Toolchain</vt:lpstr>
      <vt:lpstr>Code File Organization</vt:lpstr>
      <vt:lpstr>The Makefile</vt:lpstr>
      <vt:lpstr>The Toolchain Makefile.include</vt:lpstr>
      <vt:lpstr>The main.c</vt:lpstr>
      <vt:lpstr>Compile</vt:lpstr>
      <vt:lpstr>Upload Firmware to Chip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Firmware using SDCC</dc:title>
  <dc:creator>Richard Gowen</dc:creator>
  <cp:lastModifiedBy>Richard Gowen</cp:lastModifiedBy>
  <cp:revision>49</cp:revision>
  <dcterms:created xsi:type="dcterms:W3CDTF">2016-07-23T15:05:28Z</dcterms:created>
  <dcterms:modified xsi:type="dcterms:W3CDTF">2020-10-30T19:22:13Z</dcterms:modified>
</cp:coreProperties>
</file>