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45" r:id="rId4"/>
    <p:sldId id="352" r:id="rId5"/>
    <p:sldId id="354" r:id="rId6"/>
    <p:sldId id="353" r:id="rId7"/>
    <p:sldId id="355" r:id="rId8"/>
    <p:sldId id="356" r:id="rId9"/>
    <p:sldId id="357" r:id="rId10"/>
    <p:sldId id="358" r:id="rId11"/>
    <p:sldId id="362" r:id="rId12"/>
    <p:sldId id="359" r:id="rId13"/>
    <p:sldId id="360" r:id="rId14"/>
    <p:sldId id="361" r:id="rId15"/>
    <p:sldId id="363" r:id="rId16"/>
    <p:sldId id="364" r:id="rId17"/>
    <p:sldId id="365" r:id="rId18"/>
    <p:sldId id="366" r:id="rId19"/>
    <p:sldId id="367" r:id="rId20"/>
    <p:sldId id="348"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22BC78-85EB-4671-949F-89D6057A95EF}" v="90" dt="2020-10-29T21:17:01.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79" autoAdjust="0"/>
    <p:restoredTop sz="94162" autoAdjust="0"/>
  </p:normalViewPr>
  <p:slideViewPr>
    <p:cSldViewPr snapToGrid="0">
      <p:cViewPr varScale="1">
        <p:scale>
          <a:sx n="119" d="100"/>
          <a:sy n="119" d="100"/>
        </p:scale>
        <p:origin x="69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Gowen" userId="fa808f909667fda9" providerId="LiveId" clId="{5CD4AD55-DCEE-4F06-9733-B32CF72F7D3A}"/>
    <pc:docChg chg="undo custSel addSld modSld sldOrd">
      <pc:chgData name="Richard Gowen" userId="fa808f909667fda9" providerId="LiveId" clId="{5CD4AD55-DCEE-4F06-9733-B32CF72F7D3A}" dt="2020-10-14T02:56:55.656" v="802" actId="1037"/>
      <pc:docMkLst>
        <pc:docMk/>
      </pc:docMkLst>
      <pc:sldChg chg="modSp mod">
        <pc:chgData name="Richard Gowen" userId="fa808f909667fda9" providerId="LiveId" clId="{5CD4AD55-DCEE-4F06-9733-B32CF72F7D3A}" dt="2020-10-14T02:33:03.712" v="679" actId="1038"/>
        <pc:sldMkLst>
          <pc:docMk/>
          <pc:sldMk cId="2883457905" sldId="292"/>
        </pc:sldMkLst>
        <pc:picChg chg="mod modCrop">
          <ac:chgData name="Richard Gowen" userId="fa808f909667fda9" providerId="LiveId" clId="{5CD4AD55-DCEE-4F06-9733-B32CF72F7D3A}" dt="2020-10-14T02:33:03.712" v="679" actId="1038"/>
          <ac:picMkLst>
            <pc:docMk/>
            <pc:sldMk cId="2883457905" sldId="292"/>
            <ac:picMk id="16" creationId="{6575F1A7-BA85-4EF9-BC69-85264596019A}"/>
          </ac:picMkLst>
        </pc:picChg>
        <pc:picChg chg="mod modCrop">
          <ac:chgData name="Richard Gowen" userId="fa808f909667fda9" providerId="LiveId" clId="{5CD4AD55-DCEE-4F06-9733-B32CF72F7D3A}" dt="2020-10-14T02:32:30.321" v="670" actId="732"/>
          <ac:picMkLst>
            <pc:docMk/>
            <pc:sldMk cId="2883457905" sldId="292"/>
            <ac:picMk id="18" creationId="{15B699D3-FF8A-4A8B-ABA1-06E5BEE00841}"/>
          </ac:picMkLst>
        </pc:picChg>
      </pc:sldChg>
      <pc:sldChg chg="modSp mod">
        <pc:chgData name="Richard Gowen" userId="fa808f909667fda9" providerId="LiveId" clId="{5CD4AD55-DCEE-4F06-9733-B32CF72F7D3A}" dt="2020-10-14T02:08:03.740" v="398" actId="207"/>
        <pc:sldMkLst>
          <pc:docMk/>
          <pc:sldMk cId="2150251283" sldId="295"/>
        </pc:sldMkLst>
        <pc:spChg chg="mod">
          <ac:chgData name="Richard Gowen" userId="fa808f909667fda9" providerId="LiveId" clId="{5CD4AD55-DCEE-4F06-9733-B32CF72F7D3A}" dt="2020-10-14T02:08:03.740" v="398" actId="207"/>
          <ac:spMkLst>
            <pc:docMk/>
            <pc:sldMk cId="2150251283" sldId="295"/>
            <ac:spMk id="3" creationId="{4DF8DF97-6215-487C-AE25-CA7AF1127CFF}"/>
          </ac:spMkLst>
        </pc:spChg>
      </pc:sldChg>
      <pc:sldChg chg="modSp mod">
        <pc:chgData name="Richard Gowen" userId="fa808f909667fda9" providerId="LiveId" clId="{5CD4AD55-DCEE-4F06-9733-B32CF72F7D3A}" dt="2020-10-14T02:09:57.239" v="415" actId="207"/>
        <pc:sldMkLst>
          <pc:docMk/>
          <pc:sldMk cId="637423562" sldId="297"/>
        </pc:sldMkLst>
        <pc:spChg chg="mod">
          <ac:chgData name="Richard Gowen" userId="fa808f909667fda9" providerId="LiveId" clId="{5CD4AD55-DCEE-4F06-9733-B32CF72F7D3A}" dt="2020-10-14T02:09:57.239" v="415" actId="207"/>
          <ac:spMkLst>
            <pc:docMk/>
            <pc:sldMk cId="637423562" sldId="297"/>
            <ac:spMk id="3" creationId="{4DF8DF97-6215-487C-AE25-CA7AF1127CFF}"/>
          </ac:spMkLst>
        </pc:spChg>
      </pc:sldChg>
      <pc:sldChg chg="addSp delSp modSp mod">
        <pc:chgData name="Richard Gowen" userId="fa808f909667fda9" providerId="LiveId" clId="{5CD4AD55-DCEE-4F06-9733-B32CF72F7D3A}" dt="2020-10-14T02:56:55.656" v="802" actId="1037"/>
        <pc:sldMkLst>
          <pc:docMk/>
          <pc:sldMk cId="1744664743" sldId="299"/>
        </pc:sldMkLst>
        <pc:spChg chg="mod">
          <ac:chgData name="Richard Gowen" userId="fa808f909667fda9" providerId="LiveId" clId="{5CD4AD55-DCEE-4F06-9733-B32CF72F7D3A}" dt="2020-10-14T02:42:03.981" v="711"/>
          <ac:spMkLst>
            <pc:docMk/>
            <pc:sldMk cId="1744664743" sldId="299"/>
            <ac:spMk id="6" creationId="{2D2C12DC-494E-40E1-A81F-5FA52E3CA52E}"/>
          </ac:spMkLst>
        </pc:spChg>
        <pc:picChg chg="add mod">
          <ac:chgData name="Richard Gowen" userId="fa808f909667fda9" providerId="LiveId" clId="{5CD4AD55-DCEE-4F06-9733-B32CF72F7D3A}" dt="2020-10-14T02:44:50.983" v="732"/>
          <ac:picMkLst>
            <pc:docMk/>
            <pc:sldMk cId="1744664743" sldId="299"/>
            <ac:picMk id="2" creationId="{4AD75C61-FFC7-4054-91AC-A9CF25BF415B}"/>
          </ac:picMkLst>
        </pc:picChg>
        <pc:picChg chg="add mod">
          <ac:chgData name="Richard Gowen" userId="fa808f909667fda9" providerId="LiveId" clId="{5CD4AD55-DCEE-4F06-9733-B32CF72F7D3A}" dt="2020-10-14T02:45:08.574" v="735" actId="1037"/>
          <ac:picMkLst>
            <pc:docMk/>
            <pc:sldMk cId="1744664743" sldId="299"/>
            <ac:picMk id="3" creationId="{EE85E771-A60E-42C8-8FFA-9E3689E29E7F}"/>
          </ac:picMkLst>
        </pc:picChg>
        <pc:picChg chg="add del mod">
          <ac:chgData name="Richard Gowen" userId="fa808f909667fda9" providerId="LiveId" clId="{5CD4AD55-DCEE-4F06-9733-B32CF72F7D3A}" dt="2020-10-14T02:56:11.795" v="759" actId="478"/>
          <ac:picMkLst>
            <pc:docMk/>
            <pc:sldMk cId="1744664743" sldId="299"/>
            <ac:picMk id="9" creationId="{DC6B4BC0-DCC4-4851-9893-969156AFB2A1}"/>
          </ac:picMkLst>
        </pc:picChg>
        <pc:picChg chg="add mod">
          <ac:chgData name="Richard Gowen" userId="fa808f909667fda9" providerId="LiveId" clId="{5CD4AD55-DCEE-4F06-9733-B32CF72F7D3A}" dt="2020-10-14T02:56:55.656" v="802" actId="1037"/>
          <ac:picMkLst>
            <pc:docMk/>
            <pc:sldMk cId="1744664743" sldId="299"/>
            <ac:picMk id="10" creationId="{AF3DDA16-1B83-4503-8138-44961E3E13C1}"/>
          </ac:picMkLst>
        </pc:picChg>
      </pc:sldChg>
      <pc:sldChg chg="addSp modSp add mod ord">
        <pc:chgData name="Richard Gowen" userId="fa808f909667fda9" providerId="LiveId" clId="{5CD4AD55-DCEE-4F06-9733-B32CF72F7D3A}" dt="2020-10-14T02:13:02.251" v="437" actId="207"/>
        <pc:sldMkLst>
          <pc:docMk/>
          <pc:sldMk cId="1257218303" sldId="300"/>
        </pc:sldMkLst>
        <pc:spChg chg="add mod">
          <ac:chgData name="Richard Gowen" userId="fa808f909667fda9" providerId="LiveId" clId="{5CD4AD55-DCEE-4F06-9733-B32CF72F7D3A}" dt="2020-10-14T02:13:02.251" v="437" actId="207"/>
          <ac:spMkLst>
            <pc:docMk/>
            <pc:sldMk cId="1257218303" sldId="300"/>
            <ac:spMk id="2" creationId="{199060CD-99EA-49F1-A2EA-8C861EABE765}"/>
          </ac:spMkLst>
        </pc:spChg>
        <pc:spChg chg="mod">
          <ac:chgData name="Richard Gowen" userId="fa808f909667fda9" providerId="LiveId" clId="{5CD4AD55-DCEE-4F06-9733-B32CF72F7D3A}" dt="2020-10-14T02:11:13.792" v="421" actId="207"/>
          <ac:spMkLst>
            <pc:docMk/>
            <pc:sldMk cId="1257218303" sldId="300"/>
            <ac:spMk id="3" creationId="{4DF8DF97-6215-487C-AE25-CA7AF1127CFF}"/>
          </ac:spMkLst>
        </pc:spChg>
        <pc:spChg chg="mod">
          <ac:chgData name="Richard Gowen" userId="fa808f909667fda9" providerId="LiveId" clId="{5CD4AD55-DCEE-4F06-9733-B32CF72F7D3A}" dt="2020-10-14T01:46:58.731" v="8" actId="27636"/>
          <ac:spMkLst>
            <pc:docMk/>
            <pc:sldMk cId="1257218303" sldId="300"/>
            <ac:spMk id="4" creationId="{0039C68C-E722-4279-99E6-3B31429ED155}"/>
          </ac:spMkLst>
        </pc:spChg>
        <pc:spChg chg="mod">
          <ac:chgData name="Richard Gowen" userId="fa808f909667fda9" providerId="LiveId" clId="{5CD4AD55-DCEE-4F06-9733-B32CF72F7D3A}" dt="2020-10-14T02:06:09.847" v="394" actId="14100"/>
          <ac:spMkLst>
            <pc:docMk/>
            <pc:sldMk cId="1257218303" sldId="300"/>
            <ac:spMk id="5" creationId="{64DAAEBF-9A8A-4E3C-AD55-7E829B8E3DB4}"/>
          </ac:spMkLst>
        </pc:spChg>
        <pc:spChg chg="mod">
          <ac:chgData name="Richard Gowen" userId="fa808f909667fda9" providerId="LiveId" clId="{5CD4AD55-DCEE-4F06-9733-B32CF72F7D3A}" dt="2020-10-14T01:46:38.813" v="6" actId="27636"/>
          <ac:spMkLst>
            <pc:docMk/>
            <pc:sldMk cId="1257218303" sldId="300"/>
            <ac:spMk id="6" creationId="{1EF23B39-4151-4CE4-9441-247B3CC77E0F}"/>
          </ac:spMkLst>
        </pc:spChg>
      </pc:sldChg>
      <pc:sldChg chg="modSp add mod">
        <pc:chgData name="Richard Gowen" userId="fa808f909667fda9" providerId="LiveId" clId="{5CD4AD55-DCEE-4F06-9733-B32CF72F7D3A}" dt="2020-10-14T02:30:09.483" v="669" actId="207"/>
        <pc:sldMkLst>
          <pc:docMk/>
          <pc:sldMk cId="425107015" sldId="301"/>
        </pc:sldMkLst>
        <pc:spChg chg="mod">
          <ac:chgData name="Richard Gowen" userId="fa808f909667fda9" providerId="LiveId" clId="{5CD4AD55-DCEE-4F06-9733-B32CF72F7D3A}" dt="2020-10-14T02:30:09.483" v="669" actId="207"/>
          <ac:spMkLst>
            <pc:docMk/>
            <pc:sldMk cId="425107015" sldId="301"/>
            <ac:spMk id="2" creationId="{199060CD-99EA-49F1-A2EA-8C861EABE765}"/>
          </ac:spMkLst>
        </pc:spChg>
        <pc:spChg chg="mod">
          <ac:chgData name="Richard Gowen" userId="fa808f909667fda9" providerId="LiveId" clId="{5CD4AD55-DCEE-4F06-9733-B32CF72F7D3A}" dt="2020-10-14T02:28:41.578" v="650" actId="207"/>
          <ac:spMkLst>
            <pc:docMk/>
            <pc:sldMk cId="425107015" sldId="301"/>
            <ac:spMk id="3" creationId="{4DF8DF97-6215-487C-AE25-CA7AF1127CFF}"/>
          </ac:spMkLst>
        </pc:spChg>
        <pc:spChg chg="mod">
          <ac:chgData name="Richard Gowen" userId="fa808f909667fda9" providerId="LiveId" clId="{5CD4AD55-DCEE-4F06-9733-B32CF72F7D3A}" dt="2020-10-14T02:18:33.956" v="479" actId="14100"/>
          <ac:spMkLst>
            <pc:docMk/>
            <pc:sldMk cId="425107015" sldId="301"/>
            <ac:spMk id="4" creationId="{0039C68C-E722-4279-99E6-3B31429ED155}"/>
          </ac:spMkLst>
        </pc:spChg>
        <pc:spChg chg="mod">
          <ac:chgData name="Richard Gowen" userId="fa808f909667fda9" providerId="LiveId" clId="{5CD4AD55-DCEE-4F06-9733-B32CF72F7D3A}" dt="2020-10-14T02:20:14.205" v="563" actId="27636"/>
          <ac:spMkLst>
            <pc:docMk/>
            <pc:sldMk cId="425107015" sldId="301"/>
            <ac:spMk id="5" creationId="{64DAAEBF-9A8A-4E3C-AD55-7E829B8E3DB4}"/>
          </ac:spMkLst>
        </pc:spChg>
      </pc:sldChg>
    </pc:docChg>
  </pc:docChgLst>
  <pc:docChgLst>
    <pc:chgData name="Richard Gowen" userId="fa808f909667fda9" providerId="LiveId" clId="{B9333D53-4AE4-4C66-9CCD-7B2A0A7E2DC4}"/>
    <pc:docChg chg="undo custSel addSld delSld modSld">
      <pc:chgData name="Richard Gowen" userId="fa808f909667fda9" providerId="LiveId" clId="{B9333D53-4AE4-4C66-9CCD-7B2A0A7E2DC4}" dt="2020-10-26T01:04:24.897" v="5609" actId="27636"/>
      <pc:docMkLst>
        <pc:docMk/>
      </pc:docMkLst>
      <pc:sldChg chg="modSp mod">
        <pc:chgData name="Richard Gowen" userId="fa808f909667fda9" providerId="LiveId" clId="{B9333D53-4AE4-4C66-9CCD-7B2A0A7E2DC4}" dt="2020-10-25T16:54:45.313" v="71" actId="20577"/>
        <pc:sldMkLst>
          <pc:docMk/>
          <pc:sldMk cId="3806664319" sldId="256"/>
        </pc:sldMkLst>
        <pc:spChg chg="mod">
          <ac:chgData name="Richard Gowen" userId="fa808f909667fda9" providerId="LiveId" clId="{B9333D53-4AE4-4C66-9CCD-7B2A0A7E2DC4}" dt="2020-10-25T16:54:34.393" v="56" actId="20577"/>
          <ac:spMkLst>
            <pc:docMk/>
            <pc:sldMk cId="3806664319" sldId="256"/>
            <ac:spMk id="2" creationId="{00000000-0000-0000-0000-000000000000}"/>
          </ac:spMkLst>
        </pc:spChg>
        <pc:spChg chg="mod">
          <ac:chgData name="Richard Gowen" userId="fa808f909667fda9" providerId="LiveId" clId="{B9333D53-4AE4-4C66-9CCD-7B2A0A7E2DC4}" dt="2020-10-25T16:54:45.313" v="71" actId="20577"/>
          <ac:spMkLst>
            <pc:docMk/>
            <pc:sldMk cId="3806664319" sldId="256"/>
            <ac:spMk id="3" creationId="{00000000-0000-0000-0000-000000000000}"/>
          </ac:spMkLst>
        </pc:spChg>
      </pc:sldChg>
      <pc:sldChg chg="modSp mod">
        <pc:chgData name="Richard Gowen" userId="fa808f909667fda9" providerId="LiveId" clId="{B9333D53-4AE4-4C66-9CCD-7B2A0A7E2DC4}" dt="2020-10-25T18:05:09.006" v="1524" actId="14100"/>
        <pc:sldMkLst>
          <pc:docMk/>
          <pc:sldMk cId="1713369490" sldId="257"/>
        </pc:sldMkLst>
        <pc:spChg chg="mod">
          <ac:chgData name="Richard Gowen" userId="fa808f909667fda9" providerId="LiveId" clId="{B9333D53-4AE4-4C66-9CCD-7B2A0A7E2DC4}" dt="2020-10-25T18:04:53.192" v="1519" actId="14100"/>
          <ac:spMkLst>
            <pc:docMk/>
            <pc:sldMk cId="1713369490" sldId="257"/>
            <ac:spMk id="2" creationId="{00000000-0000-0000-0000-000000000000}"/>
          </ac:spMkLst>
        </pc:spChg>
        <pc:spChg chg="mod">
          <ac:chgData name="Richard Gowen" userId="fa808f909667fda9" providerId="LiveId" clId="{B9333D53-4AE4-4C66-9CCD-7B2A0A7E2DC4}" dt="2020-10-25T18:05:09.006" v="1524" actId="14100"/>
          <ac:spMkLst>
            <pc:docMk/>
            <pc:sldMk cId="1713369490" sldId="257"/>
            <ac:spMk id="3" creationId="{00000000-0000-0000-0000-000000000000}"/>
          </ac:spMkLst>
        </pc:spChg>
      </pc:sldChg>
      <pc:sldChg chg="del">
        <pc:chgData name="Richard Gowen" userId="fa808f909667fda9" providerId="LiveId" clId="{B9333D53-4AE4-4C66-9CCD-7B2A0A7E2DC4}" dt="2020-10-25T23:50:58.542" v="3570" actId="2696"/>
        <pc:sldMkLst>
          <pc:docMk/>
          <pc:sldMk cId="436777050" sldId="291"/>
        </pc:sldMkLst>
      </pc:sldChg>
      <pc:sldChg chg="del">
        <pc:chgData name="Richard Gowen" userId="fa808f909667fda9" providerId="LiveId" clId="{B9333D53-4AE4-4C66-9CCD-7B2A0A7E2DC4}" dt="2020-10-25T23:50:52.341" v="3569" actId="2696"/>
        <pc:sldMkLst>
          <pc:docMk/>
          <pc:sldMk cId="3348280146" sldId="298"/>
        </pc:sldMkLst>
      </pc:sldChg>
      <pc:sldChg chg="del">
        <pc:chgData name="Richard Gowen" userId="fa808f909667fda9" providerId="LiveId" clId="{B9333D53-4AE4-4C66-9CCD-7B2A0A7E2DC4}" dt="2020-10-25T23:50:49.211" v="3568" actId="2696"/>
        <pc:sldMkLst>
          <pc:docMk/>
          <pc:sldMk cId="1744664743" sldId="299"/>
        </pc:sldMkLst>
      </pc:sldChg>
      <pc:sldChg chg="del">
        <pc:chgData name="Richard Gowen" userId="fa808f909667fda9" providerId="LiveId" clId="{B9333D53-4AE4-4C66-9CCD-7B2A0A7E2DC4}" dt="2020-10-25T23:50:44.847" v="3567" actId="2696"/>
        <pc:sldMkLst>
          <pc:docMk/>
          <pc:sldMk cId="1257218303" sldId="300"/>
        </pc:sldMkLst>
      </pc:sldChg>
      <pc:sldChg chg="modSp mod">
        <pc:chgData name="Richard Gowen" userId="fa808f909667fda9" providerId="LiveId" clId="{B9333D53-4AE4-4C66-9CCD-7B2A0A7E2DC4}" dt="2020-10-26T01:02:58.772" v="5604" actId="20577"/>
        <pc:sldMkLst>
          <pc:docMk/>
          <pc:sldMk cId="3206751371" sldId="305"/>
        </pc:sldMkLst>
        <pc:spChg chg="mod">
          <ac:chgData name="Richard Gowen" userId="fa808f909667fda9" providerId="LiveId" clId="{B9333D53-4AE4-4C66-9CCD-7B2A0A7E2DC4}" dt="2020-10-26T01:02:58.772" v="5604" actId="20577"/>
          <ac:spMkLst>
            <pc:docMk/>
            <pc:sldMk cId="3206751371" sldId="305"/>
            <ac:spMk id="6" creationId="{9F3E73B3-929B-4629-9E88-32557BF9D7D1}"/>
          </ac:spMkLst>
        </pc:spChg>
      </pc:sldChg>
      <pc:sldChg chg="del">
        <pc:chgData name="Richard Gowen" userId="fa808f909667fda9" providerId="LiveId" clId="{B9333D53-4AE4-4C66-9CCD-7B2A0A7E2DC4}" dt="2020-10-25T22:22:29.361" v="2126" actId="2696"/>
        <pc:sldMkLst>
          <pc:docMk/>
          <pc:sldMk cId="1249703578" sldId="308"/>
        </pc:sldMkLst>
      </pc:sldChg>
      <pc:sldChg chg="del">
        <pc:chgData name="Richard Gowen" userId="fa808f909667fda9" providerId="LiveId" clId="{B9333D53-4AE4-4C66-9CCD-7B2A0A7E2DC4}" dt="2020-10-25T23:50:28.163" v="3562" actId="2696"/>
        <pc:sldMkLst>
          <pc:docMk/>
          <pc:sldMk cId="2398284023" sldId="317"/>
        </pc:sldMkLst>
      </pc:sldChg>
      <pc:sldChg chg="del">
        <pc:chgData name="Richard Gowen" userId="fa808f909667fda9" providerId="LiveId" clId="{B9333D53-4AE4-4C66-9CCD-7B2A0A7E2DC4}" dt="2020-10-25T22:22:33.473" v="2127" actId="2696"/>
        <pc:sldMkLst>
          <pc:docMk/>
          <pc:sldMk cId="1710934107" sldId="326"/>
        </pc:sldMkLst>
      </pc:sldChg>
      <pc:sldChg chg="del">
        <pc:chgData name="Richard Gowen" userId="fa808f909667fda9" providerId="LiveId" clId="{B9333D53-4AE4-4C66-9CCD-7B2A0A7E2DC4}" dt="2020-10-25T23:50:34.656" v="3564" actId="2696"/>
        <pc:sldMkLst>
          <pc:docMk/>
          <pc:sldMk cId="1092123375" sldId="328"/>
        </pc:sldMkLst>
      </pc:sldChg>
      <pc:sldChg chg="del">
        <pc:chgData name="Richard Gowen" userId="fa808f909667fda9" providerId="LiveId" clId="{B9333D53-4AE4-4C66-9CCD-7B2A0A7E2DC4}" dt="2020-10-25T23:50:31.745" v="3563" actId="2696"/>
        <pc:sldMkLst>
          <pc:docMk/>
          <pc:sldMk cId="1650421724" sldId="329"/>
        </pc:sldMkLst>
      </pc:sldChg>
      <pc:sldChg chg="del">
        <pc:chgData name="Richard Gowen" userId="fa808f909667fda9" providerId="LiveId" clId="{B9333D53-4AE4-4C66-9CCD-7B2A0A7E2DC4}" dt="2020-10-25T22:22:40.650" v="2129" actId="2696"/>
        <pc:sldMkLst>
          <pc:docMk/>
          <pc:sldMk cId="283420154" sldId="335"/>
        </pc:sldMkLst>
      </pc:sldChg>
      <pc:sldChg chg="addSp modSp mod">
        <pc:chgData name="Richard Gowen" userId="fa808f909667fda9" providerId="LiveId" clId="{B9333D53-4AE4-4C66-9CCD-7B2A0A7E2DC4}" dt="2020-10-26T00:49:08.738" v="5117" actId="1076"/>
        <pc:sldMkLst>
          <pc:docMk/>
          <pc:sldMk cId="2472299559" sldId="336"/>
        </pc:sldMkLst>
        <pc:spChg chg="mod">
          <ac:chgData name="Richard Gowen" userId="fa808f909667fda9" providerId="LiveId" clId="{B9333D53-4AE4-4C66-9CCD-7B2A0A7E2DC4}" dt="2020-10-25T23:34:28.098" v="3145" actId="6549"/>
          <ac:spMkLst>
            <pc:docMk/>
            <pc:sldMk cId="2472299559" sldId="336"/>
            <ac:spMk id="2" creationId="{00000000-0000-0000-0000-000000000000}"/>
          </ac:spMkLst>
        </pc:spChg>
        <pc:spChg chg="mod">
          <ac:chgData name="Richard Gowen" userId="fa808f909667fda9" providerId="LiveId" clId="{B9333D53-4AE4-4C66-9CCD-7B2A0A7E2DC4}" dt="2020-10-26T00:47:08.739" v="5107" actId="14100"/>
          <ac:spMkLst>
            <pc:docMk/>
            <pc:sldMk cId="2472299559" sldId="336"/>
            <ac:spMk id="3" creationId="{00000000-0000-0000-0000-000000000000}"/>
          </ac:spMkLst>
        </pc:spChg>
        <pc:picChg chg="add mod">
          <ac:chgData name="Richard Gowen" userId="fa808f909667fda9" providerId="LiveId" clId="{B9333D53-4AE4-4C66-9CCD-7B2A0A7E2DC4}" dt="2020-10-26T00:48:01.426" v="5112" actId="1076"/>
          <ac:picMkLst>
            <pc:docMk/>
            <pc:sldMk cId="2472299559" sldId="336"/>
            <ac:picMk id="4" creationId="{BB2A0A70-7CB4-4043-862F-82091BB46D7F}"/>
          </ac:picMkLst>
        </pc:picChg>
        <pc:picChg chg="add mod">
          <ac:chgData name="Richard Gowen" userId="fa808f909667fda9" providerId="LiveId" clId="{B9333D53-4AE4-4C66-9CCD-7B2A0A7E2DC4}" dt="2020-10-26T00:49:08.738" v="5117" actId="1076"/>
          <ac:picMkLst>
            <pc:docMk/>
            <pc:sldMk cId="2472299559" sldId="336"/>
            <ac:picMk id="5" creationId="{7F2B8D04-D755-481D-B6C0-5A1C1AB4BC2E}"/>
          </ac:picMkLst>
        </pc:picChg>
      </pc:sldChg>
      <pc:sldChg chg="del">
        <pc:chgData name="Richard Gowen" userId="fa808f909667fda9" providerId="LiveId" clId="{B9333D53-4AE4-4C66-9CCD-7B2A0A7E2DC4}" dt="2020-10-25T22:22:36.936" v="2128" actId="2696"/>
        <pc:sldMkLst>
          <pc:docMk/>
          <pc:sldMk cId="2808632105" sldId="337"/>
        </pc:sldMkLst>
      </pc:sldChg>
      <pc:sldChg chg="del">
        <pc:chgData name="Richard Gowen" userId="fa808f909667fda9" providerId="LiveId" clId="{B9333D53-4AE4-4C66-9CCD-7B2A0A7E2DC4}" dt="2020-10-25T23:51:06.864" v="3572" actId="2696"/>
        <pc:sldMkLst>
          <pc:docMk/>
          <pc:sldMk cId="1274065055" sldId="338"/>
        </pc:sldMkLst>
      </pc:sldChg>
      <pc:sldChg chg="del">
        <pc:chgData name="Richard Gowen" userId="fa808f909667fda9" providerId="LiveId" clId="{B9333D53-4AE4-4C66-9CCD-7B2A0A7E2DC4}" dt="2020-10-25T23:51:03.204" v="3571" actId="2696"/>
        <pc:sldMkLst>
          <pc:docMk/>
          <pc:sldMk cId="527876094" sldId="339"/>
        </pc:sldMkLst>
      </pc:sldChg>
      <pc:sldChg chg="del">
        <pc:chgData name="Richard Gowen" userId="fa808f909667fda9" providerId="LiveId" clId="{B9333D53-4AE4-4C66-9CCD-7B2A0A7E2DC4}" dt="2020-10-25T23:50:40.960" v="3566" actId="2696"/>
        <pc:sldMkLst>
          <pc:docMk/>
          <pc:sldMk cId="3617688043" sldId="340"/>
        </pc:sldMkLst>
      </pc:sldChg>
      <pc:sldChg chg="del">
        <pc:chgData name="Richard Gowen" userId="fa808f909667fda9" providerId="LiveId" clId="{B9333D53-4AE4-4C66-9CCD-7B2A0A7E2DC4}" dt="2020-10-25T23:50:37.772" v="3565" actId="2696"/>
        <pc:sldMkLst>
          <pc:docMk/>
          <pc:sldMk cId="2286388741" sldId="341"/>
        </pc:sldMkLst>
      </pc:sldChg>
      <pc:sldChg chg="del">
        <pc:chgData name="Richard Gowen" userId="fa808f909667fda9" providerId="LiveId" clId="{B9333D53-4AE4-4C66-9CCD-7B2A0A7E2DC4}" dt="2020-10-25T23:50:23.816" v="3561" actId="2696"/>
        <pc:sldMkLst>
          <pc:docMk/>
          <pc:sldMk cId="650190064" sldId="342"/>
        </pc:sldMkLst>
      </pc:sldChg>
      <pc:sldChg chg="del">
        <pc:chgData name="Richard Gowen" userId="fa808f909667fda9" providerId="LiveId" clId="{B9333D53-4AE4-4C66-9CCD-7B2A0A7E2DC4}" dt="2020-10-25T23:50:18.125" v="3560" actId="2696"/>
        <pc:sldMkLst>
          <pc:docMk/>
          <pc:sldMk cId="1116165467" sldId="343"/>
        </pc:sldMkLst>
      </pc:sldChg>
      <pc:sldChg chg="del">
        <pc:chgData name="Richard Gowen" userId="fa808f909667fda9" providerId="LiveId" clId="{B9333D53-4AE4-4C66-9CCD-7B2A0A7E2DC4}" dt="2020-10-25T23:50:13.324" v="3559" actId="2696"/>
        <pc:sldMkLst>
          <pc:docMk/>
          <pc:sldMk cId="1023386634" sldId="344"/>
        </pc:sldMkLst>
      </pc:sldChg>
      <pc:sldChg chg="addSp modSp add mod">
        <pc:chgData name="Richard Gowen" userId="fa808f909667fda9" providerId="LiveId" clId="{B9333D53-4AE4-4C66-9CCD-7B2A0A7E2DC4}" dt="2020-10-25T21:23:06.920" v="1527" actId="14100"/>
        <pc:sldMkLst>
          <pc:docMk/>
          <pc:sldMk cId="3866733264" sldId="345"/>
        </pc:sldMkLst>
        <pc:spChg chg="mod">
          <ac:chgData name="Richard Gowen" userId="fa808f909667fda9" providerId="LiveId" clId="{B9333D53-4AE4-4C66-9CCD-7B2A0A7E2DC4}" dt="2020-10-25T18:05:01.332" v="1523" actId="27636"/>
          <ac:spMkLst>
            <pc:docMk/>
            <pc:sldMk cId="3866733264" sldId="345"/>
            <ac:spMk id="2" creationId="{00000000-0000-0000-0000-000000000000}"/>
          </ac:spMkLst>
        </pc:spChg>
        <pc:spChg chg="mod">
          <ac:chgData name="Richard Gowen" userId="fa808f909667fda9" providerId="LiveId" clId="{B9333D53-4AE4-4C66-9CCD-7B2A0A7E2DC4}" dt="2020-10-25T21:23:06.920" v="1527" actId="14100"/>
          <ac:spMkLst>
            <pc:docMk/>
            <pc:sldMk cId="3866733264" sldId="345"/>
            <ac:spMk id="3" creationId="{00000000-0000-0000-0000-000000000000}"/>
          </ac:spMkLst>
        </pc:spChg>
        <pc:picChg chg="add mod modCrop">
          <ac:chgData name="Richard Gowen" userId="fa808f909667fda9" providerId="LiveId" clId="{B9333D53-4AE4-4C66-9CCD-7B2A0A7E2DC4}" dt="2020-10-25T17:38:25.202" v="1113" actId="14100"/>
          <ac:picMkLst>
            <pc:docMk/>
            <pc:sldMk cId="3866733264" sldId="345"/>
            <ac:picMk id="5" creationId="{80A665ED-E4E0-4AE8-B646-71B888335C11}"/>
          </ac:picMkLst>
        </pc:picChg>
        <pc:picChg chg="add mod modCrop">
          <ac:chgData name="Richard Gowen" userId="fa808f909667fda9" providerId="LiveId" clId="{B9333D53-4AE4-4C66-9CCD-7B2A0A7E2DC4}" dt="2020-10-25T17:37:22.896" v="1103" actId="14100"/>
          <ac:picMkLst>
            <pc:docMk/>
            <pc:sldMk cId="3866733264" sldId="345"/>
            <ac:picMk id="7" creationId="{649C0BA5-827C-4102-8319-A51CB9DE7C39}"/>
          </ac:picMkLst>
        </pc:picChg>
        <pc:picChg chg="add mod modCrop">
          <ac:chgData name="Richard Gowen" userId="fa808f909667fda9" providerId="LiveId" clId="{B9333D53-4AE4-4C66-9CCD-7B2A0A7E2DC4}" dt="2020-10-25T17:38:35.536" v="1114" actId="14100"/>
          <ac:picMkLst>
            <pc:docMk/>
            <pc:sldMk cId="3866733264" sldId="345"/>
            <ac:picMk id="9" creationId="{9091FEFA-AF47-4D95-891B-E9C38EF2386C}"/>
          </ac:picMkLst>
        </pc:picChg>
      </pc:sldChg>
      <pc:sldChg chg="addSp delSp modSp add mod">
        <pc:chgData name="Richard Gowen" userId="fa808f909667fda9" providerId="LiveId" clId="{B9333D53-4AE4-4C66-9CCD-7B2A0A7E2DC4}" dt="2020-10-25T21:42:55.919" v="1637"/>
        <pc:sldMkLst>
          <pc:docMk/>
          <pc:sldMk cId="781567506" sldId="346"/>
        </pc:sldMkLst>
        <pc:spChg chg="mod">
          <ac:chgData name="Richard Gowen" userId="fa808f909667fda9" providerId="LiveId" clId="{B9333D53-4AE4-4C66-9CCD-7B2A0A7E2DC4}" dt="2020-10-25T17:58:12.511" v="1406" actId="1035"/>
          <ac:spMkLst>
            <pc:docMk/>
            <pc:sldMk cId="781567506" sldId="346"/>
            <ac:spMk id="2" creationId="{00000000-0000-0000-0000-000000000000}"/>
          </ac:spMkLst>
        </pc:spChg>
        <pc:spChg chg="mod">
          <ac:chgData name="Richard Gowen" userId="fa808f909667fda9" providerId="LiveId" clId="{B9333D53-4AE4-4C66-9CCD-7B2A0A7E2DC4}" dt="2020-10-25T18:03:01.305" v="1512" actId="27636"/>
          <ac:spMkLst>
            <pc:docMk/>
            <pc:sldMk cId="781567506" sldId="346"/>
            <ac:spMk id="3" creationId="{00000000-0000-0000-0000-000000000000}"/>
          </ac:spMkLst>
        </pc:spChg>
        <pc:picChg chg="add mod">
          <ac:chgData name="Richard Gowen" userId="fa808f909667fda9" providerId="LiveId" clId="{B9333D53-4AE4-4C66-9CCD-7B2A0A7E2DC4}" dt="2020-10-25T21:35:59.441" v="1617"/>
          <ac:picMkLst>
            <pc:docMk/>
            <pc:sldMk cId="781567506" sldId="346"/>
            <ac:picMk id="4" creationId="{B1059338-8C08-4A38-BF77-733EBA3617D7}"/>
          </ac:picMkLst>
        </pc:picChg>
        <pc:picChg chg="add mod">
          <ac:chgData name="Richard Gowen" userId="fa808f909667fda9" providerId="LiveId" clId="{B9333D53-4AE4-4C66-9CCD-7B2A0A7E2DC4}" dt="2020-10-25T21:36:33.989" v="1621"/>
          <ac:picMkLst>
            <pc:docMk/>
            <pc:sldMk cId="781567506" sldId="346"/>
            <ac:picMk id="5" creationId="{028EFBC8-5845-454C-8CF9-DEC9EEB4F53F}"/>
          </ac:picMkLst>
        </pc:picChg>
        <pc:picChg chg="del">
          <ac:chgData name="Richard Gowen" userId="fa808f909667fda9" providerId="LiveId" clId="{B9333D53-4AE4-4C66-9CCD-7B2A0A7E2DC4}" dt="2020-10-25T17:44:26.050" v="1127" actId="478"/>
          <ac:picMkLst>
            <pc:docMk/>
            <pc:sldMk cId="781567506" sldId="346"/>
            <ac:picMk id="5" creationId="{80A665ED-E4E0-4AE8-B646-71B888335C11}"/>
          </ac:picMkLst>
        </pc:picChg>
        <pc:picChg chg="add del mod">
          <ac:chgData name="Richard Gowen" userId="fa808f909667fda9" providerId="LiveId" clId="{B9333D53-4AE4-4C66-9CCD-7B2A0A7E2DC4}" dt="2020-10-25T21:40:04.433" v="1630" actId="478"/>
          <ac:picMkLst>
            <pc:docMk/>
            <pc:sldMk cId="781567506" sldId="346"/>
            <ac:picMk id="6" creationId="{85729176-4C50-4152-8F81-1B0CBB9EB6F1}"/>
          </ac:picMkLst>
        </pc:picChg>
        <pc:picChg chg="del mod">
          <ac:chgData name="Richard Gowen" userId="fa808f909667fda9" providerId="LiveId" clId="{B9333D53-4AE4-4C66-9CCD-7B2A0A7E2DC4}" dt="2020-10-25T17:44:26.824" v="1129" actId="478"/>
          <ac:picMkLst>
            <pc:docMk/>
            <pc:sldMk cId="781567506" sldId="346"/>
            <ac:picMk id="7" creationId="{649C0BA5-827C-4102-8319-A51CB9DE7C39}"/>
          </ac:picMkLst>
        </pc:picChg>
        <pc:picChg chg="add mod">
          <ac:chgData name="Richard Gowen" userId="fa808f909667fda9" providerId="LiveId" clId="{B9333D53-4AE4-4C66-9CCD-7B2A0A7E2DC4}" dt="2020-10-25T21:37:10.287" v="1625"/>
          <ac:picMkLst>
            <pc:docMk/>
            <pc:sldMk cId="781567506" sldId="346"/>
            <ac:picMk id="7" creationId="{C8009972-7C02-4C11-8072-22577F7DC053}"/>
          </ac:picMkLst>
        </pc:picChg>
        <pc:picChg chg="add del mod">
          <ac:chgData name="Richard Gowen" userId="fa808f909667fda9" providerId="LiveId" clId="{B9333D53-4AE4-4C66-9CCD-7B2A0A7E2DC4}" dt="2020-10-25T21:28:44.856" v="1535" actId="478"/>
          <ac:picMkLst>
            <pc:docMk/>
            <pc:sldMk cId="781567506" sldId="346"/>
            <ac:picMk id="8" creationId="{3C44D1E0-0A27-41E0-8646-5C819A110CC0}"/>
          </ac:picMkLst>
        </pc:picChg>
        <pc:picChg chg="add mod">
          <ac:chgData name="Richard Gowen" userId="fa808f909667fda9" providerId="LiveId" clId="{B9333D53-4AE4-4C66-9CCD-7B2A0A7E2DC4}" dt="2020-10-25T21:42:55.919" v="1637"/>
          <ac:picMkLst>
            <pc:docMk/>
            <pc:sldMk cId="781567506" sldId="346"/>
            <ac:picMk id="9" creationId="{4401A4D8-13F2-4686-8379-361BDCD29E3D}"/>
          </ac:picMkLst>
        </pc:picChg>
        <pc:picChg chg="del">
          <ac:chgData name="Richard Gowen" userId="fa808f909667fda9" providerId="LiveId" clId="{B9333D53-4AE4-4C66-9CCD-7B2A0A7E2DC4}" dt="2020-10-25T17:44:27.660" v="1130" actId="478"/>
          <ac:picMkLst>
            <pc:docMk/>
            <pc:sldMk cId="781567506" sldId="346"/>
            <ac:picMk id="9" creationId="{9091FEFA-AF47-4D95-891B-E9C38EF2386C}"/>
          </ac:picMkLst>
        </pc:picChg>
        <pc:picChg chg="add del mod">
          <ac:chgData name="Richard Gowen" userId="fa808f909667fda9" providerId="LiveId" clId="{B9333D53-4AE4-4C66-9CCD-7B2A0A7E2DC4}" dt="2020-10-25T21:29:09.341" v="1539" actId="478"/>
          <ac:picMkLst>
            <pc:docMk/>
            <pc:sldMk cId="781567506" sldId="346"/>
            <ac:picMk id="10" creationId="{2C7218CF-D464-4016-83B8-EDCAD62D69C1}"/>
          </ac:picMkLst>
        </pc:picChg>
        <pc:picChg chg="add del mod">
          <ac:chgData name="Richard Gowen" userId="fa808f909667fda9" providerId="LiveId" clId="{B9333D53-4AE4-4C66-9CCD-7B2A0A7E2DC4}" dt="2020-10-25T21:29:10.620" v="1540" actId="478"/>
          <ac:picMkLst>
            <pc:docMk/>
            <pc:sldMk cId="781567506" sldId="346"/>
            <ac:picMk id="11" creationId="{96CC2DE8-B008-483E-891C-DBE5EACC795F}"/>
          </ac:picMkLst>
        </pc:picChg>
      </pc:sldChg>
      <pc:sldChg chg="addSp delSp modSp add mod">
        <pc:chgData name="Richard Gowen" userId="fa808f909667fda9" providerId="LiveId" clId="{B9333D53-4AE4-4C66-9CCD-7B2A0A7E2DC4}" dt="2020-10-25T23:25:30.703" v="2981" actId="20577"/>
        <pc:sldMkLst>
          <pc:docMk/>
          <pc:sldMk cId="2646152962" sldId="347"/>
        </pc:sldMkLst>
        <pc:spChg chg="mod">
          <ac:chgData name="Richard Gowen" userId="fa808f909667fda9" providerId="LiveId" clId="{B9333D53-4AE4-4C66-9CCD-7B2A0A7E2DC4}" dt="2020-10-25T22:07:45.411" v="1680" actId="20577"/>
          <ac:spMkLst>
            <pc:docMk/>
            <pc:sldMk cId="2646152962" sldId="347"/>
            <ac:spMk id="2" creationId="{00000000-0000-0000-0000-000000000000}"/>
          </ac:spMkLst>
        </pc:spChg>
        <pc:spChg chg="mod">
          <ac:chgData name="Richard Gowen" userId="fa808f909667fda9" providerId="LiveId" clId="{B9333D53-4AE4-4C66-9CCD-7B2A0A7E2DC4}" dt="2020-10-25T23:25:30.703" v="2981" actId="20577"/>
          <ac:spMkLst>
            <pc:docMk/>
            <pc:sldMk cId="2646152962" sldId="347"/>
            <ac:spMk id="3" creationId="{00000000-0000-0000-0000-000000000000}"/>
          </ac:spMkLst>
        </pc:spChg>
        <pc:picChg chg="del">
          <ac:chgData name="Richard Gowen" userId="fa808f909667fda9" providerId="LiveId" clId="{B9333D53-4AE4-4C66-9CCD-7B2A0A7E2DC4}" dt="2020-10-25T21:46:09.051" v="1650" actId="478"/>
          <ac:picMkLst>
            <pc:docMk/>
            <pc:sldMk cId="2646152962" sldId="347"/>
            <ac:picMk id="4" creationId="{B1059338-8C08-4A38-BF77-733EBA3617D7}"/>
          </ac:picMkLst>
        </pc:picChg>
        <pc:picChg chg="del">
          <ac:chgData name="Richard Gowen" userId="fa808f909667fda9" providerId="LiveId" clId="{B9333D53-4AE4-4C66-9CCD-7B2A0A7E2DC4}" dt="2020-10-25T22:12:46.752" v="1682" actId="478"/>
          <ac:picMkLst>
            <pc:docMk/>
            <pc:sldMk cId="2646152962" sldId="347"/>
            <ac:picMk id="5" creationId="{028EFBC8-5845-454C-8CF9-DEC9EEB4F53F}"/>
          </ac:picMkLst>
        </pc:picChg>
        <pc:picChg chg="add mod">
          <ac:chgData name="Richard Gowen" userId="fa808f909667fda9" providerId="LiveId" clId="{B9333D53-4AE4-4C66-9CCD-7B2A0A7E2DC4}" dt="2020-10-25T22:12:51.926" v="1683" actId="1076"/>
          <ac:picMkLst>
            <pc:docMk/>
            <pc:sldMk cId="2646152962" sldId="347"/>
            <ac:picMk id="6" creationId="{91E6DB32-0A63-4080-A330-48BAC6F9A10C}"/>
          </ac:picMkLst>
        </pc:picChg>
        <pc:picChg chg="del">
          <ac:chgData name="Richard Gowen" userId="fa808f909667fda9" providerId="LiveId" clId="{B9333D53-4AE4-4C66-9CCD-7B2A0A7E2DC4}" dt="2020-10-25T21:46:11.162" v="1651" actId="478"/>
          <ac:picMkLst>
            <pc:docMk/>
            <pc:sldMk cId="2646152962" sldId="347"/>
            <ac:picMk id="7" creationId="{C8009972-7C02-4C11-8072-22577F7DC053}"/>
          </ac:picMkLst>
        </pc:picChg>
        <pc:picChg chg="del">
          <ac:chgData name="Richard Gowen" userId="fa808f909667fda9" providerId="LiveId" clId="{B9333D53-4AE4-4C66-9CCD-7B2A0A7E2DC4}" dt="2020-10-25T21:46:12.174" v="1652" actId="478"/>
          <ac:picMkLst>
            <pc:docMk/>
            <pc:sldMk cId="2646152962" sldId="347"/>
            <ac:picMk id="9" creationId="{4401A4D8-13F2-4686-8379-361BDCD29E3D}"/>
          </ac:picMkLst>
        </pc:picChg>
      </pc:sldChg>
      <pc:sldChg chg="delSp modSp add mod">
        <pc:chgData name="Richard Gowen" userId="fa808f909667fda9" providerId="LiveId" clId="{B9333D53-4AE4-4C66-9CCD-7B2A0A7E2DC4}" dt="2020-10-26T01:04:24.897" v="5609" actId="27636"/>
        <pc:sldMkLst>
          <pc:docMk/>
          <pc:sldMk cId="3201383970" sldId="348"/>
        </pc:sldMkLst>
        <pc:spChg chg="mod">
          <ac:chgData name="Richard Gowen" userId="fa808f909667fda9" providerId="LiveId" clId="{B9333D53-4AE4-4C66-9CCD-7B2A0A7E2DC4}" dt="2020-10-25T22:27:22.684" v="2194" actId="20577"/>
          <ac:spMkLst>
            <pc:docMk/>
            <pc:sldMk cId="3201383970" sldId="348"/>
            <ac:spMk id="2" creationId="{00000000-0000-0000-0000-000000000000}"/>
          </ac:spMkLst>
        </pc:spChg>
        <pc:spChg chg="mod">
          <ac:chgData name="Richard Gowen" userId="fa808f909667fda9" providerId="LiveId" clId="{B9333D53-4AE4-4C66-9CCD-7B2A0A7E2DC4}" dt="2020-10-26T01:04:24.897" v="5609" actId="27636"/>
          <ac:spMkLst>
            <pc:docMk/>
            <pc:sldMk cId="3201383970" sldId="348"/>
            <ac:spMk id="3" creationId="{00000000-0000-0000-0000-000000000000}"/>
          </ac:spMkLst>
        </pc:spChg>
        <pc:picChg chg="del">
          <ac:chgData name="Richard Gowen" userId="fa808f909667fda9" providerId="LiveId" clId="{B9333D53-4AE4-4C66-9CCD-7B2A0A7E2DC4}" dt="2020-10-25T22:26:12.424" v="2159" actId="478"/>
          <ac:picMkLst>
            <pc:docMk/>
            <pc:sldMk cId="3201383970" sldId="348"/>
            <ac:picMk id="6" creationId="{91E6DB32-0A63-4080-A330-48BAC6F9A10C}"/>
          </ac:picMkLst>
        </pc:picChg>
      </pc:sldChg>
      <pc:sldChg chg="modSp add mod">
        <pc:chgData name="Richard Gowen" userId="fa808f909667fda9" providerId="LiveId" clId="{B9333D53-4AE4-4C66-9CCD-7B2A0A7E2DC4}" dt="2020-10-26T00:50:18.784" v="5130" actId="20577"/>
        <pc:sldMkLst>
          <pc:docMk/>
          <pc:sldMk cId="2928388251" sldId="349"/>
        </pc:sldMkLst>
        <pc:spChg chg="mod">
          <ac:chgData name="Richard Gowen" userId="fa808f909667fda9" providerId="LiveId" clId="{B9333D53-4AE4-4C66-9CCD-7B2A0A7E2DC4}" dt="2020-10-25T23:52:45.398" v="3603" actId="20577"/>
          <ac:spMkLst>
            <pc:docMk/>
            <pc:sldMk cId="2928388251" sldId="349"/>
            <ac:spMk id="2" creationId="{00000000-0000-0000-0000-000000000000}"/>
          </ac:spMkLst>
        </pc:spChg>
        <pc:spChg chg="mod">
          <ac:chgData name="Richard Gowen" userId="fa808f909667fda9" providerId="LiveId" clId="{B9333D53-4AE4-4C66-9CCD-7B2A0A7E2DC4}" dt="2020-10-26T00:50:18.784" v="5130" actId="20577"/>
          <ac:spMkLst>
            <pc:docMk/>
            <pc:sldMk cId="2928388251" sldId="349"/>
            <ac:spMk id="3" creationId="{00000000-0000-0000-0000-000000000000}"/>
          </ac:spMkLst>
        </pc:spChg>
      </pc:sldChg>
      <pc:sldChg chg="addSp delSp modSp add mod">
        <pc:chgData name="Richard Gowen" userId="fa808f909667fda9" providerId="LiveId" clId="{B9333D53-4AE4-4C66-9CCD-7B2A0A7E2DC4}" dt="2020-10-26T00:51:31.825" v="5241" actId="20577"/>
        <pc:sldMkLst>
          <pc:docMk/>
          <pc:sldMk cId="3856129909" sldId="350"/>
        </pc:sldMkLst>
        <pc:spChg chg="mod">
          <ac:chgData name="Richard Gowen" userId="fa808f909667fda9" providerId="LiveId" clId="{B9333D53-4AE4-4C66-9CCD-7B2A0A7E2DC4}" dt="2020-10-26T00:51:31.825" v="5241" actId="20577"/>
          <ac:spMkLst>
            <pc:docMk/>
            <pc:sldMk cId="3856129909" sldId="350"/>
            <ac:spMk id="3" creationId="{00000000-0000-0000-0000-000000000000}"/>
          </ac:spMkLst>
        </pc:spChg>
        <pc:picChg chg="add del mod">
          <ac:chgData name="Richard Gowen" userId="fa808f909667fda9" providerId="LiveId" clId="{B9333D53-4AE4-4C66-9CCD-7B2A0A7E2DC4}" dt="2020-10-26T00:42:46.093" v="4972" actId="478"/>
          <ac:picMkLst>
            <pc:docMk/>
            <pc:sldMk cId="3856129909" sldId="350"/>
            <ac:picMk id="4" creationId="{4965EB65-1873-4C25-B3B8-0F8DD312C407}"/>
          </ac:picMkLst>
        </pc:picChg>
        <pc:picChg chg="add mod">
          <ac:chgData name="Richard Gowen" userId="fa808f909667fda9" providerId="LiveId" clId="{B9333D53-4AE4-4C66-9CCD-7B2A0A7E2DC4}" dt="2020-10-26T00:42:51.348" v="4973" actId="1076"/>
          <ac:picMkLst>
            <pc:docMk/>
            <pc:sldMk cId="3856129909" sldId="350"/>
            <ac:picMk id="5" creationId="{25DEA123-C1FF-4603-AD1F-26736276F8D6}"/>
          </ac:picMkLst>
        </pc:picChg>
        <pc:picChg chg="add mod modCrop">
          <ac:chgData name="Richard Gowen" userId="fa808f909667fda9" providerId="LiveId" clId="{B9333D53-4AE4-4C66-9CCD-7B2A0A7E2DC4}" dt="2020-10-26T00:46:36.342" v="5102" actId="1076"/>
          <ac:picMkLst>
            <pc:docMk/>
            <pc:sldMk cId="3856129909" sldId="350"/>
            <ac:picMk id="6" creationId="{C7F38E89-3E12-4038-ABBE-D13455D7FAD8}"/>
          </ac:picMkLst>
        </pc:picChg>
      </pc:sldChg>
      <pc:sldChg chg="addSp delSp modSp add mod">
        <pc:chgData name="Richard Gowen" userId="fa808f909667fda9" providerId="LiveId" clId="{B9333D53-4AE4-4C66-9CCD-7B2A0A7E2DC4}" dt="2020-10-26T01:02:34.417" v="5589" actId="1076"/>
        <pc:sldMkLst>
          <pc:docMk/>
          <pc:sldMk cId="1077870249" sldId="351"/>
        </pc:sldMkLst>
        <pc:spChg chg="mod">
          <ac:chgData name="Richard Gowen" userId="fa808f909667fda9" providerId="LiveId" clId="{B9333D53-4AE4-4C66-9CCD-7B2A0A7E2DC4}" dt="2020-10-26T01:02:24.835" v="5587" actId="14100"/>
          <ac:spMkLst>
            <pc:docMk/>
            <pc:sldMk cId="1077870249" sldId="351"/>
            <ac:spMk id="3" creationId="{00000000-0000-0000-0000-000000000000}"/>
          </ac:spMkLst>
        </pc:spChg>
        <pc:picChg chg="add mod">
          <ac:chgData name="Richard Gowen" userId="fa808f909667fda9" providerId="LiveId" clId="{B9333D53-4AE4-4C66-9CCD-7B2A0A7E2DC4}" dt="2020-10-26T01:02:34.417" v="5589" actId="1076"/>
          <ac:picMkLst>
            <pc:docMk/>
            <pc:sldMk cId="1077870249" sldId="351"/>
            <ac:picMk id="4" creationId="{799BFCD3-88BE-4CBF-B163-96E9F465F483}"/>
          </ac:picMkLst>
        </pc:picChg>
        <pc:picChg chg="del mod">
          <ac:chgData name="Richard Gowen" userId="fa808f909667fda9" providerId="LiveId" clId="{B9333D53-4AE4-4C66-9CCD-7B2A0A7E2DC4}" dt="2020-10-26T00:59:07.859" v="5451" actId="478"/>
          <ac:picMkLst>
            <pc:docMk/>
            <pc:sldMk cId="1077870249" sldId="351"/>
            <ac:picMk id="5" creationId="{25DEA123-C1FF-4603-AD1F-26736276F8D6}"/>
          </ac:picMkLst>
        </pc:picChg>
        <pc:picChg chg="del">
          <ac:chgData name="Richard Gowen" userId="fa808f909667fda9" providerId="LiveId" clId="{B9333D53-4AE4-4C66-9CCD-7B2A0A7E2DC4}" dt="2020-10-26T00:59:09.860" v="5452" actId="478"/>
          <ac:picMkLst>
            <pc:docMk/>
            <pc:sldMk cId="1077870249" sldId="351"/>
            <ac:picMk id="6" creationId="{C7F38E89-3E12-4038-ABBE-D13455D7FAD8}"/>
          </ac:picMkLst>
        </pc:picChg>
      </pc:sldChg>
    </pc:docChg>
  </pc:docChgLst>
  <pc:docChgLst>
    <pc:chgData name="Richard Gowen" userId="fa808f909667fda9" providerId="LiveId" clId="{1ACA3EF2-35EF-409A-A6E2-662ECDC81C8F}"/>
    <pc:docChg chg="undo custSel addSld delSld modSld sldOrd">
      <pc:chgData name="Richard Gowen" userId="fa808f909667fda9" providerId="LiveId" clId="{1ACA3EF2-35EF-409A-A6E2-662ECDC81C8F}" dt="2020-10-20T13:27:56.564" v="8556" actId="207"/>
      <pc:docMkLst>
        <pc:docMk/>
      </pc:docMkLst>
      <pc:sldChg chg="modSp mod">
        <pc:chgData name="Richard Gowen" userId="fa808f909667fda9" providerId="LiveId" clId="{1ACA3EF2-35EF-409A-A6E2-662ECDC81C8F}" dt="2020-10-20T02:47:50.831" v="5503" actId="20577"/>
        <pc:sldMkLst>
          <pc:docMk/>
          <pc:sldMk cId="436777050" sldId="291"/>
        </pc:sldMkLst>
        <pc:spChg chg="mod">
          <ac:chgData name="Richard Gowen" userId="fa808f909667fda9" providerId="LiveId" clId="{1ACA3EF2-35EF-409A-A6E2-662ECDC81C8F}" dt="2020-10-20T02:47:50.831" v="5503" actId="20577"/>
          <ac:spMkLst>
            <pc:docMk/>
            <pc:sldMk cId="436777050" sldId="291"/>
            <ac:spMk id="6" creationId="{0DC7C591-9E4D-49BE-93B6-E002F9E0D121}"/>
          </ac:spMkLst>
        </pc:spChg>
      </pc:sldChg>
      <pc:sldChg chg="del">
        <pc:chgData name="Richard Gowen" userId="fa808f909667fda9" providerId="LiveId" clId="{1ACA3EF2-35EF-409A-A6E2-662ECDC81C8F}" dt="2020-10-19T19:48:34.581" v="1651" actId="2696"/>
        <pc:sldMkLst>
          <pc:docMk/>
          <pc:sldMk cId="2883457905" sldId="292"/>
        </pc:sldMkLst>
      </pc:sldChg>
      <pc:sldChg chg="del">
        <pc:chgData name="Richard Gowen" userId="fa808f909667fda9" providerId="LiveId" clId="{1ACA3EF2-35EF-409A-A6E2-662ECDC81C8F}" dt="2020-10-19T19:48:43.525" v="1653" actId="2696"/>
        <pc:sldMkLst>
          <pc:docMk/>
          <pc:sldMk cId="2150251283" sldId="295"/>
        </pc:sldMkLst>
      </pc:sldChg>
      <pc:sldChg chg="del">
        <pc:chgData name="Richard Gowen" userId="fa808f909667fda9" providerId="LiveId" clId="{1ACA3EF2-35EF-409A-A6E2-662ECDC81C8F}" dt="2020-10-19T19:48:38.743" v="1652" actId="2696"/>
        <pc:sldMkLst>
          <pc:docMk/>
          <pc:sldMk cId="1947724606" sldId="296"/>
        </pc:sldMkLst>
      </pc:sldChg>
      <pc:sldChg chg="del">
        <pc:chgData name="Richard Gowen" userId="fa808f909667fda9" providerId="LiveId" clId="{1ACA3EF2-35EF-409A-A6E2-662ECDC81C8F}" dt="2020-10-19T19:48:48.448" v="1654" actId="2696"/>
        <pc:sldMkLst>
          <pc:docMk/>
          <pc:sldMk cId="637423562" sldId="297"/>
        </pc:sldMkLst>
      </pc:sldChg>
      <pc:sldChg chg="modSp mod">
        <pc:chgData name="Richard Gowen" userId="fa808f909667fda9" providerId="LiveId" clId="{1ACA3EF2-35EF-409A-A6E2-662ECDC81C8F}" dt="2020-10-19T19:55:12.268" v="1727" actId="1035"/>
        <pc:sldMkLst>
          <pc:docMk/>
          <pc:sldMk cId="3348280146" sldId="298"/>
        </pc:sldMkLst>
        <pc:spChg chg="mod">
          <ac:chgData name="Richard Gowen" userId="fa808f909667fda9" providerId="LiveId" clId="{1ACA3EF2-35EF-409A-A6E2-662ECDC81C8F}" dt="2020-10-19T19:49:26.002" v="1683" actId="20577"/>
          <ac:spMkLst>
            <pc:docMk/>
            <pc:sldMk cId="3348280146" sldId="298"/>
            <ac:spMk id="4" creationId="{0039C68C-E722-4279-99E6-3B31429ED155}"/>
          </ac:spMkLst>
        </pc:spChg>
        <pc:spChg chg="mod">
          <ac:chgData name="Richard Gowen" userId="fa808f909667fda9" providerId="LiveId" clId="{1ACA3EF2-35EF-409A-A6E2-662ECDC81C8F}" dt="2020-10-19T19:49:31.706" v="1685" actId="6549"/>
          <ac:spMkLst>
            <pc:docMk/>
            <pc:sldMk cId="3348280146" sldId="298"/>
            <ac:spMk id="20" creationId="{1A0D982D-AEE2-4881-A39D-4681D7F027AC}"/>
          </ac:spMkLst>
        </pc:spChg>
        <pc:picChg chg="mod">
          <ac:chgData name="Richard Gowen" userId="fa808f909667fda9" providerId="LiveId" clId="{1ACA3EF2-35EF-409A-A6E2-662ECDC81C8F}" dt="2020-10-19T19:55:12.268" v="1727" actId="1035"/>
          <ac:picMkLst>
            <pc:docMk/>
            <pc:sldMk cId="3348280146" sldId="298"/>
            <ac:picMk id="3" creationId="{3E5AAB77-A48C-4899-8763-2C75708711DA}"/>
          </ac:picMkLst>
        </pc:picChg>
      </pc:sldChg>
      <pc:sldChg chg="addSp delSp modSp mod">
        <pc:chgData name="Richard Gowen" userId="fa808f909667fda9" providerId="LiveId" clId="{1ACA3EF2-35EF-409A-A6E2-662ECDC81C8F}" dt="2020-10-19T20:13:01.853" v="1984" actId="27636"/>
        <pc:sldMkLst>
          <pc:docMk/>
          <pc:sldMk cId="1744664743" sldId="299"/>
        </pc:sldMkLst>
        <pc:spChg chg="mod">
          <ac:chgData name="Richard Gowen" userId="fa808f909667fda9" providerId="LiveId" clId="{1ACA3EF2-35EF-409A-A6E2-662ECDC81C8F}" dt="2020-10-19T20:12:56.644" v="1980" actId="27636"/>
          <ac:spMkLst>
            <pc:docMk/>
            <pc:sldMk cId="1744664743" sldId="299"/>
            <ac:spMk id="4" creationId="{0039C68C-E722-4279-99E6-3B31429ED155}"/>
          </ac:spMkLst>
        </pc:spChg>
        <pc:spChg chg="mod">
          <ac:chgData name="Richard Gowen" userId="fa808f909667fda9" providerId="LiveId" clId="{1ACA3EF2-35EF-409A-A6E2-662ECDC81C8F}" dt="2020-10-19T20:10:49.986" v="1961" actId="1037"/>
          <ac:spMkLst>
            <pc:docMk/>
            <pc:sldMk cId="1744664743" sldId="299"/>
            <ac:spMk id="6" creationId="{2D2C12DC-494E-40E1-A81F-5FA52E3CA52E}"/>
          </ac:spMkLst>
        </pc:spChg>
        <pc:spChg chg="mod">
          <ac:chgData name="Richard Gowen" userId="fa808f909667fda9" providerId="LiveId" clId="{1ACA3EF2-35EF-409A-A6E2-662ECDC81C8F}" dt="2020-10-19T20:11:03.804" v="1971" actId="20577"/>
          <ac:spMkLst>
            <pc:docMk/>
            <pc:sldMk cId="1744664743" sldId="299"/>
            <ac:spMk id="9" creationId="{EA80A8CA-3F88-4A57-8B27-A17C6C79D68D}"/>
          </ac:spMkLst>
        </pc:spChg>
        <pc:spChg chg="mod">
          <ac:chgData name="Richard Gowen" userId="fa808f909667fda9" providerId="LiveId" clId="{1ACA3EF2-35EF-409A-A6E2-662ECDC81C8F}" dt="2020-10-19T20:13:01.853" v="1984" actId="27636"/>
          <ac:spMkLst>
            <pc:docMk/>
            <pc:sldMk cId="1744664743" sldId="299"/>
            <ac:spMk id="20" creationId="{1A0D982D-AEE2-4881-A39D-4681D7F027AC}"/>
          </ac:spMkLst>
        </pc:spChg>
        <pc:picChg chg="del">
          <ac:chgData name="Richard Gowen" userId="fa808f909667fda9" providerId="LiveId" clId="{1ACA3EF2-35EF-409A-A6E2-662ECDC81C8F}" dt="2020-10-19T19:56:43.540" v="1728" actId="478"/>
          <ac:picMkLst>
            <pc:docMk/>
            <pc:sldMk cId="1744664743" sldId="299"/>
            <ac:picMk id="7" creationId="{815019C8-79E1-4C0F-B22C-E53AFB5B8989}"/>
          </ac:picMkLst>
        </pc:picChg>
        <pc:picChg chg="del">
          <ac:chgData name="Richard Gowen" userId="fa808f909667fda9" providerId="LiveId" clId="{1ACA3EF2-35EF-409A-A6E2-662ECDC81C8F}" dt="2020-10-19T19:57:26.461" v="1740" actId="478"/>
          <ac:picMkLst>
            <pc:docMk/>
            <pc:sldMk cId="1744664743" sldId="299"/>
            <ac:picMk id="10" creationId="{AF3DDA16-1B83-4503-8138-44961E3E13C1}"/>
          </ac:picMkLst>
        </pc:picChg>
        <pc:picChg chg="add mod">
          <ac:chgData name="Richard Gowen" userId="fa808f909667fda9" providerId="LiveId" clId="{1ACA3EF2-35EF-409A-A6E2-662ECDC81C8F}" dt="2020-10-19T20:11:36.256" v="1974" actId="1076"/>
          <ac:picMkLst>
            <pc:docMk/>
            <pc:sldMk cId="1744664743" sldId="299"/>
            <ac:picMk id="11" creationId="{C6E4A193-171A-460A-9386-CCF9B71124A9}"/>
          </ac:picMkLst>
        </pc:picChg>
        <pc:picChg chg="del">
          <ac:chgData name="Richard Gowen" userId="fa808f909667fda9" providerId="LiveId" clId="{1ACA3EF2-35EF-409A-A6E2-662ECDC81C8F}" dt="2020-10-19T19:56:44.724" v="1729" actId="478"/>
          <ac:picMkLst>
            <pc:docMk/>
            <pc:sldMk cId="1744664743" sldId="299"/>
            <ac:picMk id="13" creationId="{C9B73DEF-A693-4D5F-A054-928393CA3475}"/>
          </ac:picMkLst>
        </pc:picChg>
        <pc:picChg chg="add mod modCrop">
          <ac:chgData name="Richard Gowen" userId="fa808f909667fda9" providerId="LiveId" clId="{1ACA3EF2-35EF-409A-A6E2-662ECDC81C8F}" dt="2020-10-19T20:01:19.986" v="1780" actId="732"/>
          <ac:picMkLst>
            <pc:docMk/>
            <pc:sldMk cId="1744664743" sldId="299"/>
            <ac:picMk id="14" creationId="{5C8CEBA6-01AD-4F2B-87B9-0404C4DB8D7B}"/>
          </ac:picMkLst>
        </pc:picChg>
        <pc:picChg chg="add mod modCrop">
          <ac:chgData name="Richard Gowen" userId="fa808f909667fda9" providerId="LiveId" clId="{1ACA3EF2-35EF-409A-A6E2-662ECDC81C8F}" dt="2020-10-19T20:12:25.463" v="1978" actId="14100"/>
          <ac:picMkLst>
            <pc:docMk/>
            <pc:sldMk cId="1744664743" sldId="299"/>
            <ac:picMk id="16" creationId="{239E9C5B-B2E8-4E89-9CA3-8B0B2F250306}"/>
          </ac:picMkLst>
        </pc:picChg>
        <pc:picChg chg="add mod modCrop">
          <ac:chgData name="Richard Gowen" userId="fa808f909667fda9" providerId="LiveId" clId="{1ACA3EF2-35EF-409A-A6E2-662ECDC81C8F}" dt="2020-10-19T20:01:29.095" v="1791" actId="1035"/>
          <ac:picMkLst>
            <pc:docMk/>
            <pc:sldMk cId="1744664743" sldId="299"/>
            <ac:picMk id="18" creationId="{3C8392D7-1E76-4234-90C7-2A10AC5CA1D6}"/>
          </ac:picMkLst>
        </pc:picChg>
        <pc:picChg chg="add mod modCrop">
          <ac:chgData name="Richard Gowen" userId="fa808f909667fda9" providerId="LiveId" clId="{1ACA3EF2-35EF-409A-A6E2-662ECDC81C8F}" dt="2020-10-19T20:12:13.064" v="1975" actId="1076"/>
          <ac:picMkLst>
            <pc:docMk/>
            <pc:sldMk cId="1744664743" sldId="299"/>
            <ac:picMk id="21" creationId="{5956FF39-8499-4BB9-A237-165B938F86DE}"/>
          </ac:picMkLst>
        </pc:picChg>
      </pc:sldChg>
      <pc:sldChg chg="addSp delSp modSp mod">
        <pc:chgData name="Richard Gowen" userId="fa808f909667fda9" providerId="LiveId" clId="{1ACA3EF2-35EF-409A-A6E2-662ECDC81C8F}" dt="2020-10-19T21:07:47.400" v="4319" actId="6549"/>
        <pc:sldMkLst>
          <pc:docMk/>
          <pc:sldMk cId="1257218303" sldId="300"/>
        </pc:sldMkLst>
        <pc:spChg chg="del">
          <ac:chgData name="Richard Gowen" userId="fa808f909667fda9" providerId="LiveId" clId="{1ACA3EF2-35EF-409A-A6E2-662ECDC81C8F}" dt="2020-10-19T20:20:20.082" v="1992" actId="478"/>
          <ac:spMkLst>
            <pc:docMk/>
            <pc:sldMk cId="1257218303" sldId="300"/>
            <ac:spMk id="2" creationId="{199060CD-99EA-49F1-A2EA-8C861EABE765}"/>
          </ac:spMkLst>
        </pc:spChg>
        <pc:spChg chg="del">
          <ac:chgData name="Richard Gowen" userId="fa808f909667fda9" providerId="LiveId" clId="{1ACA3EF2-35EF-409A-A6E2-662ECDC81C8F}" dt="2020-10-19T20:20:06.402" v="1991" actId="478"/>
          <ac:spMkLst>
            <pc:docMk/>
            <pc:sldMk cId="1257218303" sldId="300"/>
            <ac:spMk id="3" creationId="{4DF8DF97-6215-487C-AE25-CA7AF1127CFF}"/>
          </ac:spMkLst>
        </pc:spChg>
        <pc:spChg chg="mod">
          <ac:chgData name="Richard Gowen" userId="fa808f909667fda9" providerId="LiveId" clId="{1ACA3EF2-35EF-409A-A6E2-662ECDC81C8F}" dt="2020-10-19T20:19:55.855" v="1986" actId="27636"/>
          <ac:spMkLst>
            <pc:docMk/>
            <pc:sldMk cId="1257218303" sldId="300"/>
            <ac:spMk id="4" creationId="{0039C68C-E722-4279-99E6-3B31429ED155}"/>
          </ac:spMkLst>
        </pc:spChg>
        <pc:spChg chg="mod">
          <ac:chgData name="Richard Gowen" userId="fa808f909667fda9" providerId="LiveId" clId="{1ACA3EF2-35EF-409A-A6E2-662ECDC81C8F}" dt="2020-10-19T21:07:47.400" v="4319" actId="6549"/>
          <ac:spMkLst>
            <pc:docMk/>
            <pc:sldMk cId="1257218303" sldId="300"/>
            <ac:spMk id="5" creationId="{64DAAEBF-9A8A-4E3C-AD55-7E829B8E3DB4}"/>
          </ac:spMkLst>
        </pc:spChg>
        <pc:spChg chg="mod">
          <ac:chgData name="Richard Gowen" userId="fa808f909667fda9" providerId="LiveId" clId="{1ACA3EF2-35EF-409A-A6E2-662ECDC81C8F}" dt="2020-10-19T20:20:02.312" v="1990" actId="27636"/>
          <ac:spMkLst>
            <pc:docMk/>
            <pc:sldMk cId="1257218303" sldId="300"/>
            <ac:spMk id="6" creationId="{1EF23B39-4151-4CE4-9441-247B3CC77E0F}"/>
          </ac:spMkLst>
        </pc:spChg>
        <pc:picChg chg="add mod">
          <ac:chgData name="Richard Gowen" userId="fa808f909667fda9" providerId="LiveId" clId="{1ACA3EF2-35EF-409A-A6E2-662ECDC81C8F}" dt="2020-10-19T20:37:59.737" v="3066" actId="1038"/>
          <ac:picMkLst>
            <pc:docMk/>
            <pc:sldMk cId="1257218303" sldId="300"/>
            <ac:picMk id="9" creationId="{12CFBC6F-6F7E-47F2-B50C-06CF55B52D29}"/>
          </ac:picMkLst>
        </pc:picChg>
      </pc:sldChg>
      <pc:sldChg chg="modSp mod">
        <pc:chgData name="Richard Gowen" userId="fa808f909667fda9" providerId="LiveId" clId="{1ACA3EF2-35EF-409A-A6E2-662ECDC81C8F}" dt="2020-10-20T04:27:38.477" v="7796" actId="20577"/>
        <pc:sldMkLst>
          <pc:docMk/>
          <pc:sldMk cId="3206751371" sldId="305"/>
        </pc:sldMkLst>
        <pc:spChg chg="mod">
          <ac:chgData name="Richard Gowen" userId="fa808f909667fda9" providerId="LiveId" clId="{1ACA3EF2-35EF-409A-A6E2-662ECDC81C8F}" dt="2020-10-20T04:27:38.477" v="7796" actId="20577"/>
          <ac:spMkLst>
            <pc:docMk/>
            <pc:sldMk cId="3206751371" sldId="305"/>
            <ac:spMk id="6" creationId="{9F3E73B3-929B-4629-9E88-32557BF9D7D1}"/>
          </ac:spMkLst>
        </pc:spChg>
      </pc:sldChg>
      <pc:sldChg chg="modSp mod">
        <pc:chgData name="Richard Gowen" userId="fa808f909667fda9" providerId="LiveId" clId="{1ACA3EF2-35EF-409A-A6E2-662ECDC81C8F}" dt="2020-10-20T13:26:48.764" v="8555" actId="20577"/>
        <pc:sldMkLst>
          <pc:docMk/>
          <pc:sldMk cId="3694543565" sldId="312"/>
        </pc:sldMkLst>
        <pc:spChg chg="mod">
          <ac:chgData name="Richard Gowen" userId="fa808f909667fda9" providerId="LiveId" clId="{1ACA3EF2-35EF-409A-A6E2-662ECDC81C8F}" dt="2020-10-20T13:26:48.764" v="8555" actId="20577"/>
          <ac:spMkLst>
            <pc:docMk/>
            <pc:sldMk cId="3694543565" sldId="312"/>
            <ac:spMk id="3" creationId="{00000000-0000-0000-0000-000000000000}"/>
          </ac:spMkLst>
        </pc:spChg>
      </pc:sldChg>
      <pc:sldChg chg="modSp mod">
        <pc:chgData name="Richard Gowen" userId="fa808f909667fda9" providerId="LiveId" clId="{1ACA3EF2-35EF-409A-A6E2-662ECDC81C8F}" dt="2020-10-20T13:27:56.564" v="8556" actId="207"/>
        <pc:sldMkLst>
          <pc:docMk/>
          <pc:sldMk cId="2095368851" sldId="313"/>
        </pc:sldMkLst>
        <pc:spChg chg="mod">
          <ac:chgData name="Richard Gowen" userId="fa808f909667fda9" providerId="LiveId" clId="{1ACA3EF2-35EF-409A-A6E2-662ECDC81C8F}" dt="2020-10-20T13:27:56.564" v="8556" actId="207"/>
          <ac:spMkLst>
            <pc:docMk/>
            <pc:sldMk cId="2095368851" sldId="313"/>
            <ac:spMk id="3" creationId="{00000000-0000-0000-0000-000000000000}"/>
          </ac:spMkLst>
        </pc:spChg>
      </pc:sldChg>
      <pc:sldChg chg="modSp mod">
        <pc:chgData name="Richard Gowen" userId="fa808f909667fda9" providerId="LiveId" clId="{1ACA3EF2-35EF-409A-A6E2-662ECDC81C8F}" dt="2020-10-19T19:07:38.259" v="1230" actId="207"/>
        <pc:sldMkLst>
          <pc:docMk/>
          <pc:sldMk cId="843782600" sldId="321"/>
        </pc:sldMkLst>
        <pc:spChg chg="mod">
          <ac:chgData name="Richard Gowen" userId="fa808f909667fda9" providerId="LiveId" clId="{1ACA3EF2-35EF-409A-A6E2-662ECDC81C8F}" dt="2020-10-19T19:07:38.259" v="1230" actId="207"/>
          <ac:spMkLst>
            <pc:docMk/>
            <pc:sldMk cId="843782600" sldId="321"/>
            <ac:spMk id="3" creationId="{00000000-0000-0000-0000-000000000000}"/>
          </ac:spMkLst>
        </pc:spChg>
      </pc:sldChg>
      <pc:sldChg chg="modSp mod">
        <pc:chgData name="Richard Gowen" userId="fa808f909667fda9" providerId="LiveId" clId="{1ACA3EF2-35EF-409A-A6E2-662ECDC81C8F}" dt="2020-10-19T19:43:43.877" v="1650" actId="20577"/>
        <pc:sldMkLst>
          <pc:docMk/>
          <pc:sldMk cId="4214088956" sldId="322"/>
        </pc:sldMkLst>
        <pc:spChg chg="mod">
          <ac:chgData name="Richard Gowen" userId="fa808f909667fda9" providerId="LiveId" clId="{1ACA3EF2-35EF-409A-A6E2-662ECDC81C8F}" dt="2020-10-19T19:43:43.877" v="1650" actId="20577"/>
          <ac:spMkLst>
            <pc:docMk/>
            <pc:sldMk cId="4214088956" sldId="322"/>
            <ac:spMk id="9" creationId="{9415A2AF-078B-49C9-AED8-6B108852A063}"/>
          </ac:spMkLst>
        </pc:spChg>
      </pc:sldChg>
      <pc:sldChg chg="addSp delSp modSp add mod">
        <pc:chgData name="Richard Gowen" userId="fa808f909667fda9" providerId="LiveId" clId="{1ACA3EF2-35EF-409A-A6E2-662ECDC81C8F}" dt="2020-10-19T19:05:28.989" v="1229" actId="1035"/>
        <pc:sldMkLst>
          <pc:docMk/>
          <pc:sldMk cId="2978315821" sldId="323"/>
        </pc:sldMkLst>
        <pc:spChg chg="mod">
          <ac:chgData name="Richard Gowen" userId="fa808f909667fda9" providerId="LiveId" clId="{1ACA3EF2-35EF-409A-A6E2-662ECDC81C8F}" dt="2020-10-19T19:00:59.456" v="1092" actId="20577"/>
          <ac:spMkLst>
            <pc:docMk/>
            <pc:sldMk cId="2978315821" sldId="323"/>
            <ac:spMk id="2" creationId="{00000000-0000-0000-0000-000000000000}"/>
          </ac:spMkLst>
        </pc:spChg>
        <pc:spChg chg="mod">
          <ac:chgData name="Richard Gowen" userId="fa808f909667fda9" providerId="LiveId" clId="{1ACA3EF2-35EF-409A-A6E2-662ECDC81C8F}" dt="2020-10-19T18:59:33.281" v="1089" actId="1076"/>
          <ac:spMkLst>
            <pc:docMk/>
            <pc:sldMk cId="2978315821" sldId="323"/>
            <ac:spMk id="3" creationId="{00000000-0000-0000-0000-000000000000}"/>
          </ac:spMkLst>
        </pc:spChg>
        <pc:picChg chg="add mod">
          <ac:chgData name="Richard Gowen" userId="fa808f909667fda9" providerId="LiveId" clId="{1ACA3EF2-35EF-409A-A6E2-662ECDC81C8F}" dt="2020-10-19T19:05:28.989" v="1229" actId="1035"/>
          <ac:picMkLst>
            <pc:docMk/>
            <pc:sldMk cId="2978315821" sldId="323"/>
            <ac:picMk id="5" creationId="{DD076A0D-7D4E-4ABB-8E4F-59FDAB80490A}"/>
          </ac:picMkLst>
        </pc:picChg>
        <pc:picChg chg="add mod ord">
          <ac:chgData name="Richard Gowen" userId="fa808f909667fda9" providerId="LiveId" clId="{1ACA3EF2-35EF-409A-A6E2-662ECDC81C8F}" dt="2020-10-19T19:05:28.989" v="1229" actId="1035"/>
          <ac:picMkLst>
            <pc:docMk/>
            <pc:sldMk cId="2978315821" sldId="323"/>
            <ac:picMk id="7" creationId="{0FD8C25A-AA3E-4179-8417-4C78AF1CD5DE}"/>
          </ac:picMkLst>
        </pc:picChg>
        <pc:picChg chg="add mod">
          <ac:chgData name="Richard Gowen" userId="fa808f909667fda9" providerId="LiveId" clId="{1ACA3EF2-35EF-409A-A6E2-662ECDC81C8F}" dt="2020-10-19T19:05:28.989" v="1229" actId="1035"/>
          <ac:picMkLst>
            <pc:docMk/>
            <pc:sldMk cId="2978315821" sldId="323"/>
            <ac:picMk id="9" creationId="{D7ABFF33-D1C7-4FE5-A3B3-BEF476D0AF92}"/>
          </ac:picMkLst>
        </pc:picChg>
        <pc:picChg chg="add mod">
          <ac:chgData name="Richard Gowen" userId="fa808f909667fda9" providerId="LiveId" clId="{1ACA3EF2-35EF-409A-A6E2-662ECDC81C8F}" dt="2020-10-19T19:05:28.989" v="1229" actId="1035"/>
          <ac:picMkLst>
            <pc:docMk/>
            <pc:sldMk cId="2978315821" sldId="323"/>
            <ac:picMk id="11" creationId="{900FB5F1-CCDB-4070-BEDB-6B0344C99E5D}"/>
          </ac:picMkLst>
        </pc:picChg>
        <pc:picChg chg="add mod">
          <ac:chgData name="Richard Gowen" userId="fa808f909667fda9" providerId="LiveId" clId="{1ACA3EF2-35EF-409A-A6E2-662ECDC81C8F}" dt="2020-10-19T19:05:28.989" v="1229" actId="1035"/>
          <ac:picMkLst>
            <pc:docMk/>
            <pc:sldMk cId="2978315821" sldId="323"/>
            <ac:picMk id="13" creationId="{DDDAA42B-07DC-436B-B87E-56FC87C7BC40}"/>
          </ac:picMkLst>
        </pc:picChg>
        <pc:picChg chg="add del mod">
          <ac:chgData name="Richard Gowen" userId="fa808f909667fda9" providerId="LiveId" clId="{1ACA3EF2-35EF-409A-A6E2-662ECDC81C8F}" dt="2020-10-19T18:45:00.118" v="939" actId="478"/>
          <ac:picMkLst>
            <pc:docMk/>
            <pc:sldMk cId="2978315821" sldId="323"/>
            <ac:picMk id="15" creationId="{8387E443-5D53-4FF5-B874-60CBC9722548}"/>
          </ac:picMkLst>
        </pc:picChg>
        <pc:picChg chg="add mod">
          <ac:chgData name="Richard Gowen" userId="fa808f909667fda9" providerId="LiveId" clId="{1ACA3EF2-35EF-409A-A6E2-662ECDC81C8F}" dt="2020-10-19T19:05:28.989" v="1229" actId="1035"/>
          <ac:picMkLst>
            <pc:docMk/>
            <pc:sldMk cId="2978315821" sldId="323"/>
            <ac:picMk id="17" creationId="{DFE38F11-C088-42B6-9FDF-DB788D733F25}"/>
          </ac:picMkLst>
        </pc:picChg>
        <pc:picChg chg="add mod">
          <ac:chgData name="Richard Gowen" userId="fa808f909667fda9" providerId="LiveId" clId="{1ACA3EF2-35EF-409A-A6E2-662ECDC81C8F}" dt="2020-10-19T19:05:28.989" v="1229" actId="1035"/>
          <ac:picMkLst>
            <pc:docMk/>
            <pc:sldMk cId="2978315821" sldId="323"/>
            <ac:picMk id="19" creationId="{6E11474D-E673-4EB8-85C5-23AEFA09DAB6}"/>
          </ac:picMkLst>
        </pc:picChg>
        <pc:picChg chg="add mod">
          <ac:chgData name="Richard Gowen" userId="fa808f909667fda9" providerId="LiveId" clId="{1ACA3EF2-35EF-409A-A6E2-662ECDC81C8F}" dt="2020-10-19T19:05:28.989" v="1229" actId="1035"/>
          <ac:picMkLst>
            <pc:docMk/>
            <pc:sldMk cId="2978315821" sldId="323"/>
            <ac:picMk id="21" creationId="{8650046A-2349-407E-BDDB-0316FA76A134}"/>
          </ac:picMkLst>
        </pc:picChg>
        <pc:picChg chg="add mod">
          <ac:chgData name="Richard Gowen" userId="fa808f909667fda9" providerId="LiveId" clId="{1ACA3EF2-35EF-409A-A6E2-662ECDC81C8F}" dt="2020-10-19T19:05:28.989" v="1229" actId="1035"/>
          <ac:picMkLst>
            <pc:docMk/>
            <pc:sldMk cId="2978315821" sldId="323"/>
            <ac:picMk id="23" creationId="{A7A6B491-548A-4A10-94B6-3AE89ECDE4C3}"/>
          </ac:picMkLst>
        </pc:picChg>
        <pc:picChg chg="add mod">
          <ac:chgData name="Richard Gowen" userId="fa808f909667fda9" providerId="LiveId" clId="{1ACA3EF2-35EF-409A-A6E2-662ECDC81C8F}" dt="2020-10-19T19:05:28.989" v="1229" actId="1035"/>
          <ac:picMkLst>
            <pc:docMk/>
            <pc:sldMk cId="2978315821" sldId="323"/>
            <ac:picMk id="25" creationId="{8FA912CA-F5B6-4C99-94BF-165494C506BE}"/>
          </ac:picMkLst>
        </pc:picChg>
      </pc:sldChg>
      <pc:sldChg chg="modSp add mod">
        <pc:chgData name="Richard Gowen" userId="fa808f909667fda9" providerId="LiveId" clId="{1ACA3EF2-35EF-409A-A6E2-662ECDC81C8F}" dt="2020-10-19T21:08:24.634" v="4323" actId="33524"/>
        <pc:sldMkLst>
          <pc:docMk/>
          <pc:sldMk cId="2360080424" sldId="324"/>
        </pc:sldMkLst>
        <pc:spChg chg="mod">
          <ac:chgData name="Richard Gowen" userId="fa808f909667fda9" providerId="LiveId" clId="{1ACA3EF2-35EF-409A-A6E2-662ECDC81C8F}" dt="2020-10-19T21:08:24.634" v="4323" actId="33524"/>
          <ac:spMkLst>
            <pc:docMk/>
            <pc:sldMk cId="2360080424" sldId="324"/>
            <ac:spMk id="5" creationId="{64DAAEBF-9A8A-4E3C-AD55-7E829B8E3DB4}"/>
          </ac:spMkLst>
        </pc:spChg>
        <pc:picChg chg="mod">
          <ac:chgData name="Richard Gowen" userId="fa808f909667fda9" providerId="LiveId" clId="{1ACA3EF2-35EF-409A-A6E2-662ECDC81C8F}" dt="2020-10-19T20:48:19.240" v="3340" actId="1076"/>
          <ac:picMkLst>
            <pc:docMk/>
            <pc:sldMk cId="2360080424" sldId="324"/>
            <ac:picMk id="9" creationId="{12CFBC6F-6F7E-47F2-B50C-06CF55B52D29}"/>
          </ac:picMkLst>
        </pc:picChg>
      </pc:sldChg>
      <pc:sldChg chg="modSp add mod">
        <pc:chgData name="Richard Gowen" userId="fa808f909667fda9" providerId="LiveId" clId="{1ACA3EF2-35EF-409A-A6E2-662ECDC81C8F}" dt="2020-10-19T21:56:08.199" v="5454" actId="20577"/>
        <pc:sldMkLst>
          <pc:docMk/>
          <pc:sldMk cId="792581372" sldId="325"/>
        </pc:sldMkLst>
        <pc:spChg chg="mod">
          <ac:chgData name="Richard Gowen" userId="fa808f909667fda9" providerId="LiveId" clId="{1ACA3EF2-35EF-409A-A6E2-662ECDC81C8F}" dt="2020-10-19T21:56:08.199" v="5454" actId="20577"/>
          <ac:spMkLst>
            <pc:docMk/>
            <pc:sldMk cId="792581372" sldId="325"/>
            <ac:spMk id="5" creationId="{64DAAEBF-9A8A-4E3C-AD55-7E829B8E3DB4}"/>
          </ac:spMkLst>
        </pc:spChg>
        <pc:picChg chg="mod">
          <ac:chgData name="Richard Gowen" userId="fa808f909667fda9" providerId="LiveId" clId="{1ACA3EF2-35EF-409A-A6E2-662ECDC81C8F}" dt="2020-10-19T21:42:21.030" v="4571" actId="1037"/>
          <ac:picMkLst>
            <pc:docMk/>
            <pc:sldMk cId="792581372" sldId="325"/>
            <ac:picMk id="9" creationId="{12CFBC6F-6F7E-47F2-B50C-06CF55B52D29}"/>
          </ac:picMkLst>
        </pc:picChg>
      </pc:sldChg>
      <pc:sldChg chg="modSp mod">
        <pc:chgData name="Richard Gowen" userId="fa808f909667fda9" providerId="LiveId" clId="{1ACA3EF2-35EF-409A-A6E2-662ECDC81C8F}" dt="2020-10-20T03:01:03.941" v="5507" actId="1076"/>
        <pc:sldMkLst>
          <pc:docMk/>
          <pc:sldMk cId="1092123375" sldId="328"/>
        </pc:sldMkLst>
        <pc:picChg chg="mod">
          <ac:chgData name="Richard Gowen" userId="fa808f909667fda9" providerId="LiveId" clId="{1ACA3EF2-35EF-409A-A6E2-662ECDC81C8F}" dt="2020-10-20T03:01:03.941" v="5507" actId="1076"/>
          <ac:picMkLst>
            <pc:docMk/>
            <pc:sldMk cId="1092123375" sldId="328"/>
            <ac:picMk id="3" creationId="{3E5AAB77-A48C-4899-8763-2C75708711DA}"/>
          </ac:picMkLst>
        </pc:picChg>
      </pc:sldChg>
      <pc:sldChg chg="addSp delSp modSp mod">
        <pc:chgData name="Richard Gowen" userId="fa808f909667fda9" providerId="LiveId" clId="{1ACA3EF2-35EF-409A-A6E2-662ECDC81C8F}" dt="2020-10-20T03:31:16.453" v="5578" actId="1076"/>
        <pc:sldMkLst>
          <pc:docMk/>
          <pc:sldMk cId="1650421724" sldId="329"/>
        </pc:sldMkLst>
        <pc:spChg chg="mod">
          <ac:chgData name="Richard Gowen" userId="fa808f909667fda9" providerId="LiveId" clId="{1ACA3EF2-35EF-409A-A6E2-662ECDC81C8F}" dt="2020-10-20T03:30:49.415" v="5575" actId="20577"/>
          <ac:spMkLst>
            <pc:docMk/>
            <pc:sldMk cId="1650421724" sldId="329"/>
            <ac:spMk id="6" creationId="{2D2C12DC-494E-40E1-A81F-5FA52E3CA52E}"/>
          </ac:spMkLst>
        </pc:spChg>
        <pc:picChg chg="add mod modCrop">
          <ac:chgData name="Richard Gowen" userId="fa808f909667fda9" providerId="LiveId" clId="{1ACA3EF2-35EF-409A-A6E2-662ECDC81C8F}" dt="2020-10-20T03:28:46.785" v="5524" actId="1076"/>
          <ac:picMkLst>
            <pc:docMk/>
            <pc:sldMk cId="1650421724" sldId="329"/>
            <ac:picMk id="3" creationId="{1BAE4EDA-D398-4916-BA7C-306648A1B9D5}"/>
          </ac:picMkLst>
        </pc:picChg>
        <pc:picChg chg="add mod">
          <ac:chgData name="Richard Gowen" userId="fa808f909667fda9" providerId="LiveId" clId="{1ACA3EF2-35EF-409A-A6E2-662ECDC81C8F}" dt="2020-10-20T03:28:50.191" v="5525" actId="1076"/>
          <ac:picMkLst>
            <pc:docMk/>
            <pc:sldMk cId="1650421724" sldId="329"/>
            <ac:picMk id="8" creationId="{37A1EE37-FA35-43EC-B267-D85BA6DCD4ED}"/>
          </ac:picMkLst>
        </pc:picChg>
        <pc:picChg chg="del">
          <ac:chgData name="Richard Gowen" userId="fa808f909667fda9" providerId="LiveId" clId="{1ACA3EF2-35EF-409A-A6E2-662ECDC81C8F}" dt="2020-10-20T03:27:47.986" v="5508" actId="478"/>
          <ac:picMkLst>
            <pc:docMk/>
            <pc:sldMk cId="1650421724" sldId="329"/>
            <ac:picMk id="11" creationId="{C6E4A193-171A-460A-9386-CCF9B71124A9}"/>
          </ac:picMkLst>
        </pc:picChg>
        <pc:picChg chg="add mod">
          <ac:chgData name="Richard Gowen" userId="fa808f909667fda9" providerId="LiveId" clId="{1ACA3EF2-35EF-409A-A6E2-662ECDC81C8F}" dt="2020-10-20T03:31:16.453" v="5578" actId="1076"/>
          <ac:picMkLst>
            <pc:docMk/>
            <pc:sldMk cId="1650421724" sldId="329"/>
            <ac:picMk id="12" creationId="{EC1DBB18-7478-4044-8BA3-6EF5D6230CE7}"/>
          </ac:picMkLst>
        </pc:picChg>
        <pc:picChg chg="del">
          <ac:chgData name="Richard Gowen" userId="fa808f909667fda9" providerId="LiveId" clId="{1ACA3EF2-35EF-409A-A6E2-662ECDC81C8F}" dt="2020-10-20T03:28:23.821" v="5518" actId="478"/>
          <ac:picMkLst>
            <pc:docMk/>
            <pc:sldMk cId="1650421724" sldId="329"/>
            <ac:picMk id="14" creationId="{5C8CEBA6-01AD-4F2B-87B9-0404C4DB8D7B}"/>
          </ac:picMkLst>
        </pc:picChg>
      </pc:sldChg>
      <pc:sldChg chg="modSp mod">
        <pc:chgData name="Richard Gowen" userId="fa808f909667fda9" providerId="LiveId" clId="{1ACA3EF2-35EF-409A-A6E2-662ECDC81C8F}" dt="2020-10-20T04:04:48.345" v="6669" actId="207"/>
        <pc:sldMkLst>
          <pc:docMk/>
          <pc:sldMk cId="3194460477" sldId="330"/>
        </pc:sldMkLst>
        <pc:spChg chg="mod">
          <ac:chgData name="Richard Gowen" userId="fa808f909667fda9" providerId="LiveId" clId="{1ACA3EF2-35EF-409A-A6E2-662ECDC81C8F}" dt="2020-10-20T04:04:48.345" v="6669" actId="207"/>
          <ac:spMkLst>
            <pc:docMk/>
            <pc:sldMk cId="3194460477" sldId="330"/>
            <ac:spMk id="5" creationId="{64DAAEBF-9A8A-4E3C-AD55-7E829B8E3DB4}"/>
          </ac:spMkLst>
        </pc:spChg>
        <pc:picChg chg="mod">
          <ac:chgData name="Richard Gowen" userId="fa808f909667fda9" providerId="LiveId" clId="{1ACA3EF2-35EF-409A-A6E2-662ECDC81C8F}" dt="2020-10-20T03:51:02.222" v="6145" actId="1035"/>
          <ac:picMkLst>
            <pc:docMk/>
            <pc:sldMk cId="3194460477" sldId="330"/>
            <ac:picMk id="9" creationId="{12CFBC6F-6F7E-47F2-B50C-06CF55B52D29}"/>
          </ac:picMkLst>
        </pc:picChg>
      </pc:sldChg>
      <pc:sldChg chg="modSp add mod">
        <pc:chgData name="Richard Gowen" userId="fa808f909667fda9" providerId="LiveId" clId="{1ACA3EF2-35EF-409A-A6E2-662ECDC81C8F}" dt="2020-10-20T04:04:25.004" v="6665" actId="207"/>
        <pc:sldMkLst>
          <pc:docMk/>
          <pc:sldMk cId="2744636397" sldId="331"/>
        </pc:sldMkLst>
        <pc:spChg chg="mod">
          <ac:chgData name="Richard Gowen" userId="fa808f909667fda9" providerId="LiveId" clId="{1ACA3EF2-35EF-409A-A6E2-662ECDC81C8F}" dt="2020-10-20T04:04:25.004" v="6665" actId="207"/>
          <ac:spMkLst>
            <pc:docMk/>
            <pc:sldMk cId="2744636397" sldId="331"/>
            <ac:spMk id="5" creationId="{64DAAEBF-9A8A-4E3C-AD55-7E829B8E3DB4}"/>
          </ac:spMkLst>
        </pc:spChg>
        <pc:picChg chg="mod">
          <ac:chgData name="Richard Gowen" userId="fa808f909667fda9" providerId="LiveId" clId="{1ACA3EF2-35EF-409A-A6E2-662ECDC81C8F}" dt="2020-10-20T03:52:20.314" v="6154" actId="1076"/>
          <ac:picMkLst>
            <pc:docMk/>
            <pc:sldMk cId="2744636397" sldId="331"/>
            <ac:picMk id="9" creationId="{12CFBC6F-6F7E-47F2-B50C-06CF55B52D29}"/>
          </ac:picMkLst>
        </pc:picChg>
      </pc:sldChg>
      <pc:sldChg chg="modSp add mod">
        <pc:chgData name="Richard Gowen" userId="fa808f909667fda9" providerId="LiveId" clId="{1ACA3EF2-35EF-409A-A6E2-662ECDC81C8F}" dt="2020-10-20T04:20:07.289" v="7330"/>
        <pc:sldMkLst>
          <pc:docMk/>
          <pc:sldMk cId="2122637292" sldId="332"/>
        </pc:sldMkLst>
        <pc:spChg chg="mod">
          <ac:chgData name="Richard Gowen" userId="fa808f909667fda9" providerId="LiveId" clId="{1ACA3EF2-35EF-409A-A6E2-662ECDC81C8F}" dt="2020-10-20T04:20:07.289" v="7330"/>
          <ac:spMkLst>
            <pc:docMk/>
            <pc:sldMk cId="2122637292" sldId="332"/>
            <ac:spMk id="5" creationId="{64DAAEBF-9A8A-4E3C-AD55-7E829B8E3DB4}"/>
          </ac:spMkLst>
        </pc:spChg>
        <pc:picChg chg="mod">
          <ac:chgData name="Richard Gowen" userId="fa808f909667fda9" providerId="LiveId" clId="{1ACA3EF2-35EF-409A-A6E2-662ECDC81C8F}" dt="2020-10-20T04:07:29.193" v="6678" actId="14826"/>
          <ac:picMkLst>
            <pc:docMk/>
            <pc:sldMk cId="2122637292" sldId="332"/>
            <ac:picMk id="9" creationId="{12CFBC6F-6F7E-47F2-B50C-06CF55B52D29}"/>
          </ac:picMkLst>
        </pc:picChg>
      </pc:sldChg>
      <pc:sldChg chg="modSp add mod ord">
        <pc:chgData name="Richard Gowen" userId="fa808f909667fda9" providerId="LiveId" clId="{1ACA3EF2-35EF-409A-A6E2-662ECDC81C8F}" dt="2020-10-20T04:51:42.817" v="8547" actId="20577"/>
        <pc:sldMkLst>
          <pc:docMk/>
          <pc:sldMk cId="1226983965" sldId="333"/>
        </pc:sldMkLst>
        <pc:spChg chg="mod">
          <ac:chgData name="Richard Gowen" userId="fa808f909667fda9" providerId="LiveId" clId="{1ACA3EF2-35EF-409A-A6E2-662ECDC81C8F}" dt="2020-10-20T04:51:42.817" v="8547" actId="20577"/>
          <ac:spMkLst>
            <pc:docMk/>
            <pc:sldMk cId="1226983965" sldId="333"/>
            <ac:spMk id="5" creationId="{64DAAEBF-9A8A-4E3C-AD55-7E829B8E3DB4}"/>
          </ac:spMkLst>
        </pc:spChg>
        <pc:picChg chg="mod">
          <ac:chgData name="Richard Gowen" userId="fa808f909667fda9" providerId="LiveId" clId="{1ACA3EF2-35EF-409A-A6E2-662ECDC81C8F}" dt="2020-10-20T04:26:57.362" v="7775" actId="1035"/>
          <ac:picMkLst>
            <pc:docMk/>
            <pc:sldMk cId="1226983965" sldId="333"/>
            <ac:picMk id="9" creationId="{12CFBC6F-6F7E-47F2-B50C-06CF55B52D29}"/>
          </ac:picMkLst>
        </pc:picChg>
      </pc:sldChg>
      <pc:sldChg chg="addSp delSp modSp add mod">
        <pc:chgData name="Richard Gowen" userId="fa808f909667fda9" providerId="LiveId" clId="{1ACA3EF2-35EF-409A-A6E2-662ECDC81C8F}" dt="2020-10-20T04:47:42.691" v="8540" actId="20577"/>
        <pc:sldMkLst>
          <pc:docMk/>
          <pc:sldMk cId="2136444571" sldId="334"/>
        </pc:sldMkLst>
        <pc:spChg chg="mod">
          <ac:chgData name="Richard Gowen" userId="fa808f909667fda9" providerId="LiveId" clId="{1ACA3EF2-35EF-409A-A6E2-662ECDC81C8F}" dt="2020-10-20T04:35:47.924" v="7811" actId="20577"/>
          <ac:spMkLst>
            <pc:docMk/>
            <pc:sldMk cId="2136444571" sldId="334"/>
            <ac:spMk id="2" creationId="{00000000-0000-0000-0000-000000000000}"/>
          </ac:spMkLst>
        </pc:spChg>
        <pc:spChg chg="mod">
          <ac:chgData name="Richard Gowen" userId="fa808f909667fda9" providerId="LiveId" clId="{1ACA3EF2-35EF-409A-A6E2-662ECDC81C8F}" dt="2020-10-20T04:47:42.691" v="8540" actId="20577"/>
          <ac:spMkLst>
            <pc:docMk/>
            <pc:sldMk cId="2136444571" sldId="334"/>
            <ac:spMk id="4" creationId="{00000000-0000-0000-0000-000000000000}"/>
          </ac:spMkLst>
        </pc:spChg>
        <pc:spChg chg="add del mod">
          <ac:chgData name="Richard Gowen" userId="fa808f909667fda9" providerId="LiveId" clId="{1ACA3EF2-35EF-409A-A6E2-662ECDC81C8F}" dt="2020-10-20T04:35:52.902" v="7813" actId="478"/>
          <ac:spMkLst>
            <pc:docMk/>
            <pc:sldMk cId="2136444571" sldId="334"/>
            <ac:spMk id="8" creationId="{29C4F30B-777D-4DF8-A6F2-F4A2D1B39DBE}"/>
          </ac:spMkLst>
        </pc:spChg>
        <pc:picChg chg="del">
          <ac:chgData name="Richard Gowen" userId="fa808f909667fda9" providerId="LiveId" clId="{1ACA3EF2-35EF-409A-A6E2-662ECDC81C8F}" dt="2020-10-20T04:35:54.214" v="7814" actId="478"/>
          <ac:picMkLst>
            <pc:docMk/>
            <pc:sldMk cId="2136444571" sldId="334"/>
            <ac:picMk id="3" creationId="{F7F9C1E7-8331-4F5A-A73C-2638761B8F3A}"/>
          </ac:picMkLst>
        </pc:picChg>
        <pc:picChg chg="del">
          <ac:chgData name="Richard Gowen" userId="fa808f909667fda9" providerId="LiveId" clId="{1ACA3EF2-35EF-409A-A6E2-662ECDC81C8F}" dt="2020-10-20T04:35:54.901" v="7815" actId="478"/>
          <ac:picMkLst>
            <pc:docMk/>
            <pc:sldMk cId="2136444571" sldId="334"/>
            <ac:picMk id="5" creationId="{D6F24CDE-7B56-4F06-A290-CDEE41DC4541}"/>
          </ac:picMkLst>
        </pc:picChg>
        <pc:picChg chg="del">
          <ac:chgData name="Richard Gowen" userId="fa808f909667fda9" providerId="LiveId" clId="{1ACA3EF2-35EF-409A-A6E2-662ECDC81C8F}" dt="2020-10-20T04:35:51.564" v="7812" actId="478"/>
          <ac:picMkLst>
            <pc:docMk/>
            <pc:sldMk cId="2136444571" sldId="334"/>
            <ac:picMk id="6" creationId="{00000000-0000-0000-0000-000000000000}"/>
          </ac:picMkLst>
        </pc:picChg>
        <pc:picChg chg="add mod">
          <ac:chgData name="Richard Gowen" userId="fa808f909667fda9" providerId="LiveId" clId="{1ACA3EF2-35EF-409A-A6E2-662ECDC81C8F}" dt="2020-10-20T04:45:52.728" v="8481" actId="1076"/>
          <ac:picMkLst>
            <pc:docMk/>
            <pc:sldMk cId="2136444571" sldId="334"/>
            <ac:picMk id="10" creationId="{D21FA5A1-BDDE-4EC5-816A-081E4CBF28C5}"/>
          </ac:picMkLst>
        </pc:picChg>
        <pc:picChg chg="add mod">
          <ac:chgData name="Richard Gowen" userId="fa808f909667fda9" providerId="LiveId" clId="{1ACA3EF2-35EF-409A-A6E2-662ECDC81C8F}" dt="2020-10-20T04:45:26.005" v="8476" actId="1076"/>
          <ac:picMkLst>
            <pc:docMk/>
            <pc:sldMk cId="2136444571" sldId="334"/>
            <ac:picMk id="12" creationId="{717B4365-6B25-4D23-9EC2-AE57B07D63B6}"/>
          </ac:picMkLst>
        </pc:picChg>
        <pc:picChg chg="add mod">
          <ac:chgData name="Richard Gowen" userId="fa808f909667fda9" providerId="LiveId" clId="{1ACA3EF2-35EF-409A-A6E2-662ECDC81C8F}" dt="2020-10-20T04:45:36.418" v="8479" actId="1076"/>
          <ac:picMkLst>
            <pc:docMk/>
            <pc:sldMk cId="2136444571" sldId="334"/>
            <ac:picMk id="14" creationId="{5BFB5C71-8DFC-46AF-B4DB-9F863572496B}"/>
          </ac:picMkLst>
        </pc:picChg>
      </pc:sldChg>
    </pc:docChg>
  </pc:docChgLst>
  <pc:docChgLst>
    <pc:chgData name="Richard Gowen" userId="fa808f909667fda9" providerId="LiveId" clId="{4CD8D7AA-E95B-44CF-8F75-FE71EB65FFC0}"/>
    <pc:docChg chg="undo custSel modSld">
      <pc:chgData name="Richard Gowen" userId="fa808f909667fda9" providerId="LiveId" clId="{4CD8D7AA-E95B-44CF-8F75-FE71EB65FFC0}" dt="2020-10-17T15:21:00.397" v="110" actId="20577"/>
      <pc:docMkLst>
        <pc:docMk/>
      </pc:docMkLst>
      <pc:sldChg chg="addSp modSp mod">
        <pc:chgData name="Richard Gowen" userId="fa808f909667fda9" providerId="LiveId" clId="{4CD8D7AA-E95B-44CF-8F75-FE71EB65FFC0}" dt="2020-10-17T15:19:10.278" v="93" actId="1036"/>
        <pc:sldMkLst>
          <pc:docMk/>
          <pc:sldMk cId="3806664319" sldId="256"/>
        </pc:sldMkLst>
        <pc:spChg chg="mod">
          <ac:chgData name="Richard Gowen" userId="fa808f909667fda9" providerId="LiveId" clId="{4CD8D7AA-E95B-44CF-8F75-FE71EB65FFC0}" dt="2020-10-17T15:17:15.826" v="78" actId="1035"/>
          <ac:spMkLst>
            <pc:docMk/>
            <pc:sldMk cId="3806664319" sldId="256"/>
            <ac:spMk id="2" creationId="{00000000-0000-0000-0000-000000000000}"/>
          </ac:spMkLst>
        </pc:spChg>
        <pc:spChg chg="mod">
          <ac:chgData name="Richard Gowen" userId="fa808f909667fda9" providerId="LiveId" clId="{4CD8D7AA-E95B-44CF-8F75-FE71EB65FFC0}" dt="2020-10-17T15:15:58.636" v="60" actId="20577"/>
          <ac:spMkLst>
            <pc:docMk/>
            <pc:sldMk cId="3806664319" sldId="256"/>
            <ac:spMk id="3" creationId="{00000000-0000-0000-0000-000000000000}"/>
          </ac:spMkLst>
        </pc:spChg>
        <pc:picChg chg="add mod">
          <ac:chgData name="Richard Gowen" userId="fa808f909667fda9" providerId="LiveId" clId="{4CD8D7AA-E95B-44CF-8F75-FE71EB65FFC0}" dt="2020-10-17T15:19:10.278" v="93" actId="1036"/>
          <ac:picMkLst>
            <pc:docMk/>
            <pc:sldMk cId="3806664319" sldId="256"/>
            <ac:picMk id="5" creationId="{750BE0D5-9184-474A-8675-B675C5A4908F}"/>
          </ac:picMkLst>
        </pc:picChg>
      </pc:sldChg>
      <pc:sldChg chg="modSp mod">
        <pc:chgData name="Richard Gowen" userId="fa808f909667fda9" providerId="LiveId" clId="{4CD8D7AA-E95B-44CF-8F75-FE71EB65FFC0}" dt="2020-10-17T15:21:00.397" v="110" actId="20577"/>
        <pc:sldMkLst>
          <pc:docMk/>
          <pc:sldMk cId="1713369490" sldId="257"/>
        </pc:sldMkLst>
        <pc:spChg chg="mod">
          <ac:chgData name="Richard Gowen" userId="fa808f909667fda9" providerId="LiveId" clId="{4CD8D7AA-E95B-44CF-8F75-FE71EB65FFC0}" dt="2020-10-17T15:20:32.647" v="107" actId="20577"/>
          <ac:spMkLst>
            <pc:docMk/>
            <pc:sldMk cId="1713369490" sldId="257"/>
            <ac:spMk id="2" creationId="{00000000-0000-0000-0000-000000000000}"/>
          </ac:spMkLst>
        </pc:spChg>
        <pc:spChg chg="mod">
          <ac:chgData name="Richard Gowen" userId="fa808f909667fda9" providerId="LiveId" clId="{4CD8D7AA-E95B-44CF-8F75-FE71EB65FFC0}" dt="2020-10-17T15:21:00.397" v="110" actId="20577"/>
          <ac:spMkLst>
            <pc:docMk/>
            <pc:sldMk cId="1713369490" sldId="257"/>
            <ac:spMk id="3" creationId="{00000000-0000-0000-0000-000000000000}"/>
          </ac:spMkLst>
        </pc:spChg>
      </pc:sldChg>
    </pc:docChg>
  </pc:docChgLst>
  <pc:docChgLst>
    <pc:chgData name="Richard Gowen" userId="fa808f909667fda9" providerId="LiveId" clId="{71D62E54-0CF5-49E6-A9E9-801E34AABAE4}"/>
    <pc:docChg chg="undo custSel addSld delSld modSld">
      <pc:chgData name="Richard Gowen" userId="fa808f909667fda9" providerId="LiveId" clId="{71D62E54-0CF5-49E6-A9E9-801E34AABAE4}" dt="2020-10-24T03:16:50.882" v="5087" actId="27636"/>
      <pc:docMkLst>
        <pc:docMk/>
      </pc:docMkLst>
      <pc:sldChg chg="modSp mod">
        <pc:chgData name="Richard Gowen" userId="fa808f909667fda9" providerId="LiveId" clId="{71D62E54-0CF5-49E6-A9E9-801E34AABAE4}" dt="2020-10-23T01:09:55.033" v="56" actId="20577"/>
        <pc:sldMkLst>
          <pc:docMk/>
          <pc:sldMk cId="3806664319" sldId="256"/>
        </pc:sldMkLst>
        <pc:spChg chg="mod">
          <ac:chgData name="Richard Gowen" userId="fa808f909667fda9" providerId="LiveId" clId="{71D62E54-0CF5-49E6-A9E9-801E34AABAE4}" dt="2020-10-23T01:09:55.033" v="56" actId="20577"/>
          <ac:spMkLst>
            <pc:docMk/>
            <pc:sldMk cId="3806664319" sldId="256"/>
            <ac:spMk id="2" creationId="{00000000-0000-0000-0000-000000000000}"/>
          </ac:spMkLst>
        </pc:spChg>
        <pc:spChg chg="mod">
          <ac:chgData name="Richard Gowen" userId="fa808f909667fda9" providerId="LiveId" clId="{71D62E54-0CF5-49E6-A9E9-801E34AABAE4}" dt="2020-10-23T01:07:26.361" v="44" actId="20577"/>
          <ac:spMkLst>
            <pc:docMk/>
            <pc:sldMk cId="3806664319" sldId="256"/>
            <ac:spMk id="3" creationId="{00000000-0000-0000-0000-000000000000}"/>
          </ac:spMkLst>
        </pc:spChg>
      </pc:sldChg>
      <pc:sldChg chg="modSp mod">
        <pc:chgData name="Richard Gowen" userId="fa808f909667fda9" providerId="LiveId" clId="{71D62E54-0CF5-49E6-A9E9-801E34AABAE4}" dt="2020-10-23T01:24:28.766" v="673" actId="27636"/>
        <pc:sldMkLst>
          <pc:docMk/>
          <pc:sldMk cId="1713369490" sldId="257"/>
        </pc:sldMkLst>
        <pc:spChg chg="mod">
          <ac:chgData name="Richard Gowen" userId="fa808f909667fda9" providerId="LiveId" clId="{71D62E54-0CF5-49E6-A9E9-801E34AABAE4}" dt="2020-10-23T01:10:02.876" v="58" actId="20577"/>
          <ac:spMkLst>
            <pc:docMk/>
            <pc:sldMk cId="1713369490" sldId="257"/>
            <ac:spMk id="2" creationId="{00000000-0000-0000-0000-000000000000}"/>
          </ac:spMkLst>
        </pc:spChg>
        <pc:spChg chg="mod">
          <ac:chgData name="Richard Gowen" userId="fa808f909667fda9" providerId="LiveId" clId="{71D62E54-0CF5-49E6-A9E9-801E34AABAE4}" dt="2020-10-23T01:24:28.766" v="673" actId="27636"/>
          <ac:spMkLst>
            <pc:docMk/>
            <pc:sldMk cId="1713369490" sldId="257"/>
            <ac:spMk id="3" creationId="{00000000-0000-0000-0000-000000000000}"/>
          </ac:spMkLst>
        </pc:spChg>
      </pc:sldChg>
      <pc:sldChg chg="modSp mod">
        <pc:chgData name="Richard Gowen" userId="fa808f909667fda9" providerId="LiveId" clId="{71D62E54-0CF5-49E6-A9E9-801E34AABAE4}" dt="2020-10-24T01:49:34.761" v="3655" actId="20577"/>
        <pc:sldMkLst>
          <pc:docMk/>
          <pc:sldMk cId="436777050" sldId="291"/>
        </pc:sldMkLst>
        <pc:spChg chg="mod">
          <ac:chgData name="Richard Gowen" userId="fa808f909667fda9" providerId="LiveId" clId="{71D62E54-0CF5-49E6-A9E9-801E34AABAE4}" dt="2020-10-24T01:49:34.761" v="3655" actId="20577"/>
          <ac:spMkLst>
            <pc:docMk/>
            <pc:sldMk cId="436777050" sldId="291"/>
            <ac:spMk id="6" creationId="{0DC7C591-9E4D-49BE-93B6-E002F9E0D121}"/>
          </ac:spMkLst>
        </pc:spChg>
      </pc:sldChg>
      <pc:sldChg chg="modSp mod">
        <pc:chgData name="Richard Gowen" userId="fa808f909667fda9" providerId="LiveId" clId="{71D62E54-0CF5-49E6-A9E9-801E34AABAE4}" dt="2020-10-24T03:08:33.679" v="4977" actId="1035"/>
        <pc:sldMkLst>
          <pc:docMk/>
          <pc:sldMk cId="3348280146" sldId="298"/>
        </pc:sldMkLst>
        <pc:picChg chg="mod modCrop">
          <ac:chgData name="Richard Gowen" userId="fa808f909667fda9" providerId="LiveId" clId="{71D62E54-0CF5-49E6-A9E9-801E34AABAE4}" dt="2020-10-24T03:08:33.679" v="4977" actId="1035"/>
          <ac:picMkLst>
            <pc:docMk/>
            <pc:sldMk cId="3348280146" sldId="298"/>
            <ac:picMk id="3" creationId="{3E5AAB77-A48C-4899-8763-2C75708711DA}"/>
          </ac:picMkLst>
        </pc:picChg>
      </pc:sldChg>
      <pc:sldChg chg="modSp mod">
        <pc:chgData name="Richard Gowen" userId="fa808f909667fda9" providerId="LiveId" clId="{71D62E54-0CF5-49E6-A9E9-801E34AABAE4}" dt="2020-10-24T02:14:46.907" v="4274" actId="27636"/>
        <pc:sldMkLst>
          <pc:docMk/>
          <pc:sldMk cId="1257218303" sldId="300"/>
        </pc:sldMkLst>
        <pc:spChg chg="mod">
          <ac:chgData name="Richard Gowen" userId="fa808f909667fda9" providerId="LiveId" clId="{71D62E54-0CF5-49E6-A9E9-801E34AABAE4}" dt="2020-10-24T02:14:39.478" v="4270"/>
          <ac:spMkLst>
            <pc:docMk/>
            <pc:sldMk cId="1257218303" sldId="300"/>
            <ac:spMk id="4" creationId="{0039C68C-E722-4279-99E6-3B31429ED155}"/>
          </ac:spMkLst>
        </pc:spChg>
        <pc:spChg chg="mod">
          <ac:chgData name="Richard Gowen" userId="fa808f909667fda9" providerId="LiveId" clId="{71D62E54-0CF5-49E6-A9E9-801E34AABAE4}" dt="2020-10-24T02:14:06.928" v="4269" actId="20577"/>
          <ac:spMkLst>
            <pc:docMk/>
            <pc:sldMk cId="1257218303" sldId="300"/>
            <ac:spMk id="5" creationId="{64DAAEBF-9A8A-4E3C-AD55-7E829B8E3DB4}"/>
          </ac:spMkLst>
        </pc:spChg>
        <pc:spChg chg="mod">
          <ac:chgData name="Richard Gowen" userId="fa808f909667fda9" providerId="LiveId" clId="{71D62E54-0CF5-49E6-A9E9-801E34AABAE4}" dt="2020-10-24T02:14:46.907" v="4274" actId="27636"/>
          <ac:spMkLst>
            <pc:docMk/>
            <pc:sldMk cId="1257218303" sldId="300"/>
            <ac:spMk id="6" creationId="{1EF23B39-4151-4CE4-9441-247B3CC77E0F}"/>
          </ac:spMkLst>
        </pc:spChg>
        <pc:picChg chg="mod modCrop">
          <ac:chgData name="Richard Gowen" userId="fa808f909667fda9" providerId="LiveId" clId="{71D62E54-0CF5-49E6-A9E9-801E34AABAE4}" dt="2020-10-24T01:59:57.201" v="3708" actId="1076"/>
          <ac:picMkLst>
            <pc:docMk/>
            <pc:sldMk cId="1257218303" sldId="300"/>
            <ac:picMk id="9" creationId="{12CFBC6F-6F7E-47F2-B50C-06CF55B52D29}"/>
          </ac:picMkLst>
        </pc:picChg>
      </pc:sldChg>
      <pc:sldChg chg="modSp mod">
        <pc:chgData name="Richard Gowen" userId="fa808f909667fda9" providerId="LiveId" clId="{71D62E54-0CF5-49E6-A9E9-801E34AABAE4}" dt="2020-10-24T03:12:05.639" v="4983"/>
        <pc:sldMkLst>
          <pc:docMk/>
          <pc:sldMk cId="3206751371" sldId="305"/>
        </pc:sldMkLst>
        <pc:spChg chg="mod">
          <ac:chgData name="Richard Gowen" userId="fa808f909667fda9" providerId="LiveId" clId="{71D62E54-0CF5-49E6-A9E9-801E34AABAE4}" dt="2020-10-24T03:12:05.639" v="4983"/>
          <ac:spMkLst>
            <pc:docMk/>
            <pc:sldMk cId="3206751371" sldId="305"/>
            <ac:spMk id="6" creationId="{9F3E73B3-929B-4629-9E88-32557BF9D7D1}"/>
          </ac:spMkLst>
        </pc:spChg>
      </pc:sldChg>
      <pc:sldChg chg="addSp delSp modSp mod">
        <pc:chgData name="Richard Gowen" userId="fa808f909667fda9" providerId="LiveId" clId="{71D62E54-0CF5-49E6-A9E9-801E34AABAE4}" dt="2020-10-23T02:30:56.415" v="3005" actId="1076"/>
        <pc:sldMkLst>
          <pc:docMk/>
          <pc:sldMk cId="1249703578" sldId="308"/>
        </pc:sldMkLst>
        <pc:spChg chg="mod">
          <ac:chgData name="Richard Gowen" userId="fa808f909667fda9" providerId="LiveId" clId="{71D62E54-0CF5-49E6-A9E9-801E34AABAE4}" dt="2020-10-23T01:32:35.821" v="687" actId="20577"/>
          <ac:spMkLst>
            <pc:docMk/>
            <pc:sldMk cId="1249703578" sldId="308"/>
            <ac:spMk id="2" creationId="{00000000-0000-0000-0000-000000000000}"/>
          </ac:spMkLst>
        </pc:spChg>
        <pc:spChg chg="mod">
          <ac:chgData name="Richard Gowen" userId="fa808f909667fda9" providerId="LiveId" clId="{71D62E54-0CF5-49E6-A9E9-801E34AABAE4}" dt="2020-10-23T02:29:47.231" v="2997" actId="20577"/>
          <ac:spMkLst>
            <pc:docMk/>
            <pc:sldMk cId="1249703578" sldId="308"/>
            <ac:spMk id="3" creationId="{00000000-0000-0000-0000-000000000000}"/>
          </ac:spMkLst>
        </pc:spChg>
        <pc:spChg chg="del">
          <ac:chgData name="Richard Gowen" userId="fa808f909667fda9" providerId="LiveId" clId="{71D62E54-0CF5-49E6-A9E9-801E34AABAE4}" dt="2020-10-23T01:34:20.760" v="688" actId="478"/>
          <ac:spMkLst>
            <pc:docMk/>
            <pc:sldMk cId="1249703578" sldId="308"/>
            <ac:spMk id="4" creationId="{ADA7897D-CD92-4001-9DF6-1F2B68473DC2}"/>
          </ac:spMkLst>
        </pc:spChg>
        <pc:picChg chg="add mod">
          <ac:chgData name="Richard Gowen" userId="fa808f909667fda9" providerId="LiveId" clId="{71D62E54-0CF5-49E6-A9E9-801E34AABAE4}" dt="2020-10-23T02:30:56.415" v="3005" actId="1076"/>
          <ac:picMkLst>
            <pc:docMk/>
            <pc:sldMk cId="1249703578" sldId="308"/>
            <ac:picMk id="5" creationId="{6DA6EA54-F0BE-4445-90E2-9DC72100DE73}"/>
          </ac:picMkLst>
        </pc:picChg>
        <pc:picChg chg="add del mod">
          <ac:chgData name="Richard Gowen" userId="fa808f909667fda9" providerId="LiveId" clId="{71D62E54-0CF5-49E6-A9E9-801E34AABAE4}" dt="2020-10-23T02:29:18.565" v="2992" actId="478"/>
          <ac:picMkLst>
            <pc:docMk/>
            <pc:sldMk cId="1249703578" sldId="308"/>
            <ac:picMk id="6" creationId="{2ACF1485-D383-4397-B730-BC4AA96E32B9}"/>
          </ac:picMkLst>
        </pc:picChg>
        <pc:picChg chg="add del mod">
          <ac:chgData name="Richard Gowen" userId="fa808f909667fda9" providerId="LiveId" clId="{71D62E54-0CF5-49E6-A9E9-801E34AABAE4}" dt="2020-10-23T02:28:32.712" v="2987" actId="478"/>
          <ac:picMkLst>
            <pc:docMk/>
            <pc:sldMk cId="1249703578" sldId="308"/>
            <ac:picMk id="7" creationId="{5CF3CF0A-DF6B-490A-B5D3-6697FB0CA639}"/>
          </ac:picMkLst>
        </pc:picChg>
        <pc:picChg chg="add mod modCrop">
          <ac:chgData name="Richard Gowen" userId="fa808f909667fda9" providerId="LiveId" clId="{71D62E54-0CF5-49E6-A9E9-801E34AABAE4}" dt="2020-10-23T02:30:52.307" v="3004" actId="14100"/>
          <ac:picMkLst>
            <pc:docMk/>
            <pc:sldMk cId="1249703578" sldId="308"/>
            <ac:picMk id="9" creationId="{1349870C-490C-4DC8-95B3-B45C39E40C45}"/>
          </ac:picMkLst>
        </pc:picChg>
      </pc:sldChg>
      <pc:sldChg chg="modSp mod">
        <pc:chgData name="Richard Gowen" userId="fa808f909667fda9" providerId="LiveId" clId="{71D62E54-0CF5-49E6-A9E9-801E34AABAE4}" dt="2020-10-24T03:16:04.598" v="5075" actId="20577"/>
        <pc:sldMkLst>
          <pc:docMk/>
          <pc:sldMk cId="2398284023" sldId="317"/>
        </pc:sldMkLst>
        <pc:spChg chg="mod">
          <ac:chgData name="Richard Gowen" userId="fa808f909667fda9" providerId="LiveId" clId="{71D62E54-0CF5-49E6-A9E9-801E34AABAE4}" dt="2020-10-24T03:16:04.598" v="5075" actId="20577"/>
          <ac:spMkLst>
            <pc:docMk/>
            <pc:sldMk cId="2398284023" sldId="317"/>
            <ac:spMk id="2" creationId="{00000000-0000-0000-0000-000000000000}"/>
          </ac:spMkLst>
        </pc:spChg>
        <pc:spChg chg="mod">
          <ac:chgData name="Richard Gowen" userId="fa808f909667fda9" providerId="LiveId" clId="{71D62E54-0CF5-49E6-A9E9-801E34AABAE4}" dt="2020-10-24T03:14:01.645" v="5014" actId="403"/>
          <ac:spMkLst>
            <pc:docMk/>
            <pc:sldMk cId="2398284023" sldId="317"/>
            <ac:spMk id="3" creationId="{00000000-0000-0000-0000-000000000000}"/>
          </ac:spMkLst>
        </pc:spChg>
        <pc:spChg chg="mod">
          <ac:chgData name="Richard Gowen" userId="fa808f909667fda9" providerId="LiveId" clId="{71D62E54-0CF5-49E6-A9E9-801E34AABAE4}" dt="2020-10-24T03:15:21.245" v="5055" actId="27636"/>
          <ac:spMkLst>
            <pc:docMk/>
            <pc:sldMk cId="2398284023" sldId="317"/>
            <ac:spMk id="4" creationId="{C02F97A5-5AF3-4F72-932F-3C5E1840BD92}"/>
          </ac:spMkLst>
        </pc:spChg>
        <pc:spChg chg="mod">
          <ac:chgData name="Richard Gowen" userId="fa808f909667fda9" providerId="LiveId" clId="{71D62E54-0CF5-49E6-A9E9-801E34AABAE4}" dt="2020-10-24T03:16:01.144" v="5074" actId="27636"/>
          <ac:spMkLst>
            <pc:docMk/>
            <pc:sldMk cId="2398284023" sldId="317"/>
            <ac:spMk id="5" creationId="{98EFBE5D-2F54-4C70-886B-281DE996D529}"/>
          </ac:spMkLst>
        </pc:spChg>
      </pc:sldChg>
      <pc:sldChg chg="del">
        <pc:chgData name="Richard Gowen" userId="fa808f909667fda9" providerId="LiveId" clId="{71D62E54-0CF5-49E6-A9E9-801E34AABAE4}" dt="2020-10-24T02:15:15.591" v="4275" actId="2696"/>
        <pc:sldMkLst>
          <pc:docMk/>
          <pc:sldMk cId="2360080424" sldId="324"/>
        </pc:sldMkLst>
      </pc:sldChg>
      <pc:sldChg chg="del">
        <pc:chgData name="Richard Gowen" userId="fa808f909667fda9" providerId="LiveId" clId="{71D62E54-0CF5-49E6-A9E9-801E34AABAE4}" dt="2020-10-24T02:15:21.907" v="4276" actId="2696"/>
        <pc:sldMkLst>
          <pc:docMk/>
          <pc:sldMk cId="792581372" sldId="325"/>
        </pc:sldMkLst>
      </pc:sldChg>
      <pc:sldChg chg="modSp mod">
        <pc:chgData name="Richard Gowen" userId="fa808f909667fda9" providerId="LiveId" clId="{71D62E54-0CF5-49E6-A9E9-801E34AABAE4}" dt="2020-10-23T02:43:40.501" v="3588" actId="404"/>
        <pc:sldMkLst>
          <pc:docMk/>
          <pc:sldMk cId="1710934107" sldId="326"/>
        </pc:sldMkLst>
        <pc:spChg chg="mod">
          <ac:chgData name="Richard Gowen" userId="fa808f909667fda9" providerId="LiveId" clId="{71D62E54-0CF5-49E6-A9E9-801E34AABAE4}" dt="2020-10-23T02:33:59.800" v="3014" actId="20577"/>
          <ac:spMkLst>
            <pc:docMk/>
            <pc:sldMk cId="1710934107" sldId="326"/>
            <ac:spMk id="2" creationId="{00000000-0000-0000-0000-000000000000}"/>
          </ac:spMkLst>
        </pc:spChg>
        <pc:spChg chg="mod">
          <ac:chgData name="Richard Gowen" userId="fa808f909667fda9" providerId="LiveId" clId="{71D62E54-0CF5-49E6-A9E9-801E34AABAE4}" dt="2020-10-23T02:43:40.501" v="3588" actId="404"/>
          <ac:spMkLst>
            <pc:docMk/>
            <pc:sldMk cId="1710934107" sldId="326"/>
            <ac:spMk id="3" creationId="{00000000-0000-0000-0000-000000000000}"/>
          </ac:spMkLst>
        </pc:spChg>
      </pc:sldChg>
      <pc:sldChg chg="del">
        <pc:chgData name="Richard Gowen" userId="fa808f909667fda9" providerId="LiveId" clId="{71D62E54-0CF5-49E6-A9E9-801E34AABAE4}" dt="2020-10-24T02:15:25.711" v="4277" actId="2696"/>
        <pc:sldMkLst>
          <pc:docMk/>
          <pc:sldMk cId="1572944952" sldId="327"/>
        </pc:sldMkLst>
      </pc:sldChg>
      <pc:sldChg chg="modSp mod">
        <pc:chgData name="Richard Gowen" userId="fa808f909667fda9" providerId="LiveId" clId="{71D62E54-0CF5-49E6-A9E9-801E34AABAE4}" dt="2020-10-24T03:15:35.644" v="5063" actId="27636"/>
        <pc:sldMkLst>
          <pc:docMk/>
          <pc:sldMk cId="1092123375" sldId="328"/>
        </pc:sldMkLst>
        <pc:spChg chg="mod">
          <ac:chgData name="Richard Gowen" userId="fa808f909667fda9" providerId="LiveId" clId="{71D62E54-0CF5-49E6-A9E9-801E34AABAE4}" dt="2020-10-24T03:14:53.958" v="5051" actId="20577"/>
          <ac:spMkLst>
            <pc:docMk/>
            <pc:sldMk cId="1092123375" sldId="328"/>
            <ac:spMk id="4" creationId="{0039C68C-E722-4279-99E6-3B31429ED155}"/>
          </ac:spMkLst>
        </pc:spChg>
        <pc:spChg chg="mod">
          <ac:chgData name="Richard Gowen" userId="fa808f909667fda9" providerId="LiveId" clId="{71D62E54-0CF5-49E6-A9E9-801E34AABAE4}" dt="2020-10-24T03:15:35.644" v="5063" actId="27636"/>
          <ac:spMkLst>
            <pc:docMk/>
            <pc:sldMk cId="1092123375" sldId="328"/>
            <ac:spMk id="20" creationId="{1A0D982D-AEE2-4881-A39D-4681D7F027AC}"/>
          </ac:spMkLst>
        </pc:spChg>
        <pc:picChg chg="mod">
          <ac:chgData name="Richard Gowen" userId="fa808f909667fda9" providerId="LiveId" clId="{71D62E54-0CF5-49E6-A9E9-801E34AABAE4}" dt="2020-10-24T03:09:17.676" v="4980" actId="14100"/>
          <ac:picMkLst>
            <pc:docMk/>
            <pc:sldMk cId="1092123375" sldId="328"/>
            <ac:picMk id="3" creationId="{3E5AAB77-A48C-4899-8763-2C75708711DA}"/>
          </ac:picMkLst>
        </pc:picChg>
      </pc:sldChg>
      <pc:sldChg chg="delSp modSp mod">
        <pc:chgData name="Richard Gowen" userId="fa808f909667fda9" providerId="LiveId" clId="{71D62E54-0CF5-49E6-A9E9-801E34AABAE4}" dt="2020-10-24T03:15:52.674" v="5070" actId="478"/>
        <pc:sldMkLst>
          <pc:docMk/>
          <pc:sldMk cId="1650421724" sldId="329"/>
        </pc:sldMkLst>
        <pc:spChg chg="mod">
          <ac:chgData name="Richard Gowen" userId="fa808f909667fda9" providerId="LiveId" clId="{71D62E54-0CF5-49E6-A9E9-801E34AABAE4}" dt="2020-10-24T03:15:14.204" v="5053" actId="27636"/>
          <ac:spMkLst>
            <pc:docMk/>
            <pc:sldMk cId="1650421724" sldId="329"/>
            <ac:spMk id="4" creationId="{0039C68C-E722-4279-99E6-3B31429ED155}"/>
          </ac:spMkLst>
        </pc:spChg>
        <pc:spChg chg="mod">
          <ac:chgData name="Richard Gowen" userId="fa808f909667fda9" providerId="LiveId" clId="{71D62E54-0CF5-49E6-A9E9-801E34AABAE4}" dt="2020-10-24T03:15:44.738" v="5067" actId="27636"/>
          <ac:spMkLst>
            <pc:docMk/>
            <pc:sldMk cId="1650421724" sldId="329"/>
            <ac:spMk id="20" creationId="{1A0D982D-AEE2-4881-A39D-4681D7F027AC}"/>
          </ac:spMkLst>
        </pc:spChg>
        <pc:picChg chg="del">
          <ac:chgData name="Richard Gowen" userId="fa808f909667fda9" providerId="LiveId" clId="{71D62E54-0CF5-49E6-A9E9-801E34AABAE4}" dt="2020-10-24T03:15:52.674" v="5070" actId="478"/>
          <ac:picMkLst>
            <pc:docMk/>
            <pc:sldMk cId="1650421724" sldId="329"/>
            <ac:picMk id="3" creationId="{1BAE4EDA-D398-4916-BA7C-306648A1B9D5}"/>
          </ac:picMkLst>
        </pc:picChg>
        <pc:picChg chg="del">
          <ac:chgData name="Richard Gowen" userId="fa808f909667fda9" providerId="LiveId" clId="{71D62E54-0CF5-49E6-A9E9-801E34AABAE4}" dt="2020-10-24T03:15:51.023" v="5068" actId="478"/>
          <ac:picMkLst>
            <pc:docMk/>
            <pc:sldMk cId="1650421724" sldId="329"/>
            <ac:picMk id="8" creationId="{37A1EE37-FA35-43EC-B267-D85BA6DCD4ED}"/>
          </ac:picMkLst>
        </pc:picChg>
        <pc:picChg chg="del">
          <ac:chgData name="Richard Gowen" userId="fa808f909667fda9" providerId="LiveId" clId="{71D62E54-0CF5-49E6-A9E9-801E34AABAE4}" dt="2020-10-24T03:15:51.910" v="5069" actId="478"/>
          <ac:picMkLst>
            <pc:docMk/>
            <pc:sldMk cId="1650421724" sldId="329"/>
            <ac:picMk id="12" creationId="{EC1DBB18-7478-4044-8BA3-6EF5D6230CE7}"/>
          </ac:picMkLst>
        </pc:picChg>
      </pc:sldChg>
      <pc:sldChg chg="modSp mod">
        <pc:chgData name="Richard Gowen" userId="fa808f909667fda9" providerId="LiveId" clId="{71D62E54-0CF5-49E6-A9E9-801E34AABAE4}" dt="2020-10-24T03:16:38.955" v="5081" actId="27636"/>
        <pc:sldMkLst>
          <pc:docMk/>
          <pc:sldMk cId="3194460477" sldId="330"/>
        </pc:sldMkLst>
        <pc:spChg chg="mod">
          <ac:chgData name="Richard Gowen" userId="fa808f909667fda9" providerId="LiveId" clId="{71D62E54-0CF5-49E6-A9E9-801E34AABAE4}" dt="2020-10-24T03:16:34.408" v="5077" actId="27636"/>
          <ac:spMkLst>
            <pc:docMk/>
            <pc:sldMk cId="3194460477" sldId="330"/>
            <ac:spMk id="4" creationId="{0039C68C-E722-4279-99E6-3B31429ED155}"/>
          </ac:spMkLst>
        </pc:spChg>
        <pc:spChg chg="mod">
          <ac:chgData name="Richard Gowen" userId="fa808f909667fda9" providerId="LiveId" clId="{71D62E54-0CF5-49E6-A9E9-801E34AABAE4}" dt="2020-10-24T03:16:38.955" v="5081" actId="27636"/>
          <ac:spMkLst>
            <pc:docMk/>
            <pc:sldMk cId="3194460477" sldId="330"/>
            <ac:spMk id="6" creationId="{1EF23B39-4151-4CE4-9441-247B3CC77E0F}"/>
          </ac:spMkLst>
        </pc:spChg>
      </pc:sldChg>
      <pc:sldChg chg="modSp mod">
        <pc:chgData name="Richard Gowen" userId="fa808f909667fda9" providerId="LiveId" clId="{71D62E54-0CF5-49E6-A9E9-801E34AABAE4}" dt="2020-10-24T03:16:50.882" v="5087" actId="27636"/>
        <pc:sldMkLst>
          <pc:docMk/>
          <pc:sldMk cId="2744636397" sldId="331"/>
        </pc:sldMkLst>
        <pc:spChg chg="mod">
          <ac:chgData name="Richard Gowen" userId="fa808f909667fda9" providerId="LiveId" clId="{71D62E54-0CF5-49E6-A9E9-801E34AABAE4}" dt="2020-10-24T03:16:47.223" v="5083" actId="27636"/>
          <ac:spMkLst>
            <pc:docMk/>
            <pc:sldMk cId="2744636397" sldId="331"/>
            <ac:spMk id="4" creationId="{0039C68C-E722-4279-99E6-3B31429ED155}"/>
          </ac:spMkLst>
        </pc:spChg>
        <pc:spChg chg="mod">
          <ac:chgData name="Richard Gowen" userId="fa808f909667fda9" providerId="LiveId" clId="{71D62E54-0CF5-49E6-A9E9-801E34AABAE4}" dt="2020-10-24T03:16:50.882" v="5087" actId="27636"/>
          <ac:spMkLst>
            <pc:docMk/>
            <pc:sldMk cId="2744636397" sldId="331"/>
            <ac:spMk id="6" creationId="{1EF23B39-4151-4CE4-9441-247B3CC77E0F}"/>
          </ac:spMkLst>
        </pc:spChg>
      </pc:sldChg>
      <pc:sldChg chg="del">
        <pc:chgData name="Richard Gowen" userId="fa808f909667fda9" providerId="LiveId" clId="{71D62E54-0CF5-49E6-A9E9-801E34AABAE4}" dt="2020-10-24T03:11:40.991" v="4981" actId="2696"/>
        <pc:sldMkLst>
          <pc:docMk/>
          <pc:sldMk cId="2122637292" sldId="332"/>
        </pc:sldMkLst>
      </pc:sldChg>
      <pc:sldChg chg="del">
        <pc:chgData name="Richard Gowen" userId="fa808f909667fda9" providerId="LiveId" clId="{71D62E54-0CF5-49E6-A9E9-801E34AABAE4}" dt="2020-10-24T03:11:45.472" v="4982" actId="2696"/>
        <pc:sldMkLst>
          <pc:docMk/>
          <pc:sldMk cId="1226983965" sldId="333"/>
        </pc:sldMkLst>
      </pc:sldChg>
      <pc:sldChg chg="addSp delSp modSp add mod">
        <pc:chgData name="Richard Gowen" userId="fa808f909667fda9" providerId="LiveId" clId="{71D62E54-0CF5-49E6-A9E9-801E34AABAE4}" dt="2020-10-23T02:26:43.337" v="2986" actId="1035"/>
        <pc:sldMkLst>
          <pc:docMk/>
          <pc:sldMk cId="283420154" sldId="335"/>
        </pc:sldMkLst>
        <pc:spChg chg="mod">
          <ac:chgData name="Richard Gowen" userId="fa808f909667fda9" providerId="LiveId" clId="{71D62E54-0CF5-49E6-A9E9-801E34AABAE4}" dt="2020-10-23T01:58:33.904" v="1646" actId="20577"/>
          <ac:spMkLst>
            <pc:docMk/>
            <pc:sldMk cId="283420154" sldId="335"/>
            <ac:spMk id="2" creationId="{00000000-0000-0000-0000-000000000000}"/>
          </ac:spMkLst>
        </pc:spChg>
        <pc:spChg chg="mod">
          <ac:chgData name="Richard Gowen" userId="fa808f909667fda9" providerId="LiveId" clId="{71D62E54-0CF5-49E6-A9E9-801E34AABAE4}" dt="2020-10-23T02:26:31.667" v="2979" actId="27636"/>
          <ac:spMkLst>
            <pc:docMk/>
            <pc:sldMk cId="283420154" sldId="335"/>
            <ac:spMk id="3" creationId="{00000000-0000-0000-0000-000000000000}"/>
          </ac:spMkLst>
        </pc:spChg>
        <pc:picChg chg="add mod">
          <ac:chgData name="Richard Gowen" userId="fa808f909667fda9" providerId="LiveId" clId="{71D62E54-0CF5-49E6-A9E9-801E34AABAE4}" dt="2020-10-23T02:26:43.337" v="2986" actId="1035"/>
          <ac:picMkLst>
            <pc:docMk/>
            <pc:sldMk cId="283420154" sldId="335"/>
            <ac:picMk id="4" creationId="{9FEB2059-BB6D-409B-B7E7-8628F1BD7BBF}"/>
          </ac:picMkLst>
        </pc:picChg>
        <pc:picChg chg="del">
          <ac:chgData name="Richard Gowen" userId="fa808f909667fda9" providerId="LiveId" clId="{71D62E54-0CF5-49E6-A9E9-801E34AABAE4}" dt="2020-10-23T01:55:31.296" v="1608" actId="478"/>
          <ac:picMkLst>
            <pc:docMk/>
            <pc:sldMk cId="283420154" sldId="335"/>
            <ac:picMk id="5" creationId="{6DA6EA54-F0BE-4445-90E2-9DC72100DE73}"/>
          </ac:picMkLst>
        </pc:picChg>
        <pc:picChg chg="del">
          <ac:chgData name="Richard Gowen" userId="fa808f909667fda9" providerId="LiveId" clId="{71D62E54-0CF5-49E6-A9E9-801E34AABAE4}" dt="2020-10-23T01:55:32.123" v="1609" actId="478"/>
          <ac:picMkLst>
            <pc:docMk/>
            <pc:sldMk cId="283420154" sldId="335"/>
            <ac:picMk id="6" creationId="{2ACF1485-D383-4397-B730-BC4AA96E32B9}"/>
          </ac:picMkLst>
        </pc:picChg>
        <pc:picChg chg="del">
          <ac:chgData name="Richard Gowen" userId="fa808f909667fda9" providerId="LiveId" clId="{71D62E54-0CF5-49E6-A9E9-801E34AABAE4}" dt="2020-10-23T01:55:32.686" v="1610" actId="478"/>
          <ac:picMkLst>
            <pc:docMk/>
            <pc:sldMk cId="283420154" sldId="335"/>
            <ac:picMk id="7" creationId="{5CF3CF0A-DF6B-490A-B5D3-6697FB0CA639}"/>
          </ac:picMkLst>
        </pc:picChg>
      </pc:sldChg>
      <pc:sldChg chg="modSp add mod">
        <pc:chgData name="Richard Gowen" userId="fa808f909667fda9" providerId="LiveId" clId="{71D62E54-0CF5-49E6-A9E9-801E34AABAE4}" dt="2020-10-23T02:44:27.341" v="3614" actId="20577"/>
        <pc:sldMkLst>
          <pc:docMk/>
          <pc:sldMk cId="2472299559" sldId="336"/>
        </pc:sldMkLst>
        <pc:spChg chg="mod">
          <ac:chgData name="Richard Gowen" userId="fa808f909667fda9" providerId="LiveId" clId="{71D62E54-0CF5-49E6-A9E9-801E34AABAE4}" dt="2020-10-23T02:44:18.626" v="3598" actId="20577"/>
          <ac:spMkLst>
            <pc:docMk/>
            <pc:sldMk cId="2472299559" sldId="336"/>
            <ac:spMk id="2" creationId="{00000000-0000-0000-0000-000000000000}"/>
          </ac:spMkLst>
        </pc:spChg>
        <pc:spChg chg="mod">
          <ac:chgData name="Richard Gowen" userId="fa808f909667fda9" providerId="LiveId" clId="{71D62E54-0CF5-49E6-A9E9-801E34AABAE4}" dt="2020-10-23T02:44:27.341" v="3614" actId="20577"/>
          <ac:spMkLst>
            <pc:docMk/>
            <pc:sldMk cId="2472299559" sldId="336"/>
            <ac:spMk id="3" creationId="{00000000-0000-0000-0000-000000000000}"/>
          </ac:spMkLst>
        </pc:spChg>
      </pc:sldChg>
      <pc:sldChg chg="modSp add mod">
        <pc:chgData name="Richard Gowen" userId="fa808f909667fda9" providerId="LiveId" clId="{71D62E54-0CF5-49E6-A9E9-801E34AABAE4}" dt="2020-10-24T02:29:18.107" v="4390" actId="1035"/>
        <pc:sldMkLst>
          <pc:docMk/>
          <pc:sldMk cId="3617688043" sldId="340"/>
        </pc:sldMkLst>
        <pc:spChg chg="mod">
          <ac:chgData name="Richard Gowen" userId="fa808f909667fda9" providerId="LiveId" clId="{71D62E54-0CF5-49E6-A9E9-801E34AABAE4}" dt="2020-10-24T02:28:16.705" v="4387" actId="20577"/>
          <ac:spMkLst>
            <pc:docMk/>
            <pc:sldMk cId="3617688043" sldId="340"/>
            <ac:spMk id="5" creationId="{64DAAEBF-9A8A-4E3C-AD55-7E829B8E3DB4}"/>
          </ac:spMkLst>
        </pc:spChg>
        <pc:picChg chg="mod modCrop">
          <ac:chgData name="Richard Gowen" userId="fa808f909667fda9" providerId="LiveId" clId="{71D62E54-0CF5-49E6-A9E9-801E34AABAE4}" dt="2020-10-24T02:29:18.107" v="4390" actId="1035"/>
          <ac:picMkLst>
            <pc:docMk/>
            <pc:sldMk cId="3617688043" sldId="340"/>
            <ac:picMk id="9" creationId="{12CFBC6F-6F7E-47F2-B50C-06CF55B52D29}"/>
          </ac:picMkLst>
        </pc:picChg>
      </pc:sldChg>
      <pc:sldChg chg="modSp add mod">
        <pc:chgData name="Richard Gowen" userId="fa808f909667fda9" providerId="LiveId" clId="{71D62E54-0CF5-49E6-A9E9-801E34AABAE4}" dt="2020-10-24T02:41:41.988" v="4965" actId="27636"/>
        <pc:sldMkLst>
          <pc:docMk/>
          <pc:sldMk cId="2286388741" sldId="341"/>
        </pc:sldMkLst>
        <pc:spChg chg="mod">
          <ac:chgData name="Richard Gowen" userId="fa808f909667fda9" providerId="LiveId" clId="{71D62E54-0CF5-49E6-A9E9-801E34AABAE4}" dt="2020-10-24T02:41:41.988" v="4965" actId="27636"/>
          <ac:spMkLst>
            <pc:docMk/>
            <pc:sldMk cId="2286388741" sldId="341"/>
            <ac:spMk id="5" creationId="{64DAAEBF-9A8A-4E3C-AD55-7E829B8E3DB4}"/>
          </ac:spMkLst>
        </pc:spChg>
        <pc:picChg chg="mod">
          <ac:chgData name="Richard Gowen" userId="fa808f909667fda9" providerId="LiveId" clId="{71D62E54-0CF5-49E6-A9E9-801E34AABAE4}" dt="2020-10-24T02:34:21.200" v="4519" actId="14826"/>
          <ac:picMkLst>
            <pc:docMk/>
            <pc:sldMk cId="2286388741" sldId="341"/>
            <ac:picMk id="9" creationId="{12CFBC6F-6F7E-47F2-B50C-06CF55B52D29}"/>
          </ac:picMkLst>
        </pc:picChg>
      </pc:sldChg>
    </pc:docChg>
  </pc:docChgLst>
  <pc:docChgLst>
    <pc:chgData name="Richard Gowen" userId="fa808f909667fda9" providerId="LiveId" clId="{B848C3E4-3CDB-4683-8723-0E4D057F5947}"/>
    <pc:docChg chg="undo custSel addSld delSld modSld sldOrd">
      <pc:chgData name="Richard Gowen" userId="fa808f909667fda9" providerId="LiveId" clId="{B848C3E4-3CDB-4683-8723-0E4D057F5947}" dt="2020-10-25T05:25:57.299" v="7637" actId="20577"/>
      <pc:docMkLst>
        <pc:docMk/>
      </pc:docMkLst>
      <pc:sldChg chg="modSp mod">
        <pc:chgData name="Richard Gowen" userId="fa808f909667fda9" providerId="LiveId" clId="{B848C3E4-3CDB-4683-8723-0E4D057F5947}" dt="2020-10-25T03:06:26.650" v="5920" actId="27107"/>
        <pc:sldMkLst>
          <pc:docMk/>
          <pc:sldMk cId="1713369490" sldId="257"/>
        </pc:sldMkLst>
        <pc:spChg chg="mod">
          <ac:chgData name="Richard Gowen" userId="fa808f909667fda9" providerId="LiveId" clId="{B848C3E4-3CDB-4683-8723-0E4D057F5947}" dt="2020-10-25T03:06:26.650" v="5920" actId="27107"/>
          <ac:spMkLst>
            <pc:docMk/>
            <pc:sldMk cId="1713369490" sldId="257"/>
            <ac:spMk id="3" creationId="{00000000-0000-0000-0000-000000000000}"/>
          </ac:spMkLst>
        </pc:spChg>
      </pc:sldChg>
      <pc:sldChg chg="del">
        <pc:chgData name="Richard Gowen" userId="fa808f909667fda9" providerId="LiveId" clId="{B848C3E4-3CDB-4683-8723-0E4D057F5947}" dt="2020-10-23T19:32:11.144" v="5899" actId="2696"/>
        <pc:sldMkLst>
          <pc:docMk/>
          <pc:sldMk cId="1319350802" sldId="263"/>
        </pc:sldMkLst>
      </pc:sldChg>
      <pc:sldChg chg="del">
        <pc:chgData name="Richard Gowen" userId="fa808f909667fda9" providerId="LiveId" clId="{B848C3E4-3CDB-4683-8723-0E4D057F5947}" dt="2020-10-23T18:51:33.884" v="4876" actId="2696"/>
        <pc:sldMkLst>
          <pc:docMk/>
          <pc:sldMk cId="1588382550" sldId="268"/>
        </pc:sldMkLst>
      </pc:sldChg>
      <pc:sldChg chg="modSp mod">
        <pc:chgData name="Richard Gowen" userId="fa808f909667fda9" providerId="LiveId" clId="{B848C3E4-3CDB-4683-8723-0E4D057F5947}" dt="2020-10-25T04:25:25.399" v="6226"/>
        <pc:sldMkLst>
          <pc:docMk/>
          <pc:sldMk cId="436777050" sldId="291"/>
        </pc:sldMkLst>
        <pc:spChg chg="mod">
          <ac:chgData name="Richard Gowen" userId="fa808f909667fda9" providerId="LiveId" clId="{B848C3E4-3CDB-4683-8723-0E4D057F5947}" dt="2020-10-23T18:52:11.455" v="4901" actId="20577"/>
          <ac:spMkLst>
            <pc:docMk/>
            <pc:sldMk cId="436777050" sldId="291"/>
            <ac:spMk id="2" creationId="{00000000-0000-0000-0000-000000000000}"/>
          </ac:spMkLst>
        </pc:spChg>
        <pc:spChg chg="mod">
          <ac:chgData name="Richard Gowen" userId="fa808f909667fda9" providerId="LiveId" clId="{B848C3E4-3CDB-4683-8723-0E4D057F5947}" dt="2020-10-25T04:25:25.399" v="6226"/>
          <ac:spMkLst>
            <pc:docMk/>
            <pc:sldMk cId="436777050" sldId="291"/>
            <ac:spMk id="6" creationId="{0DC7C591-9E4D-49BE-93B6-E002F9E0D121}"/>
          </ac:spMkLst>
        </pc:spChg>
      </pc:sldChg>
      <pc:sldChg chg="modSp mod">
        <pc:chgData name="Richard Gowen" userId="fa808f909667fda9" providerId="LiveId" clId="{B848C3E4-3CDB-4683-8723-0E4D057F5947}" dt="2020-10-25T04:09:26.856" v="5947" actId="1076"/>
        <pc:sldMkLst>
          <pc:docMk/>
          <pc:sldMk cId="3348280146" sldId="298"/>
        </pc:sldMkLst>
        <pc:spChg chg="mod">
          <ac:chgData name="Richard Gowen" userId="fa808f909667fda9" providerId="LiveId" clId="{B848C3E4-3CDB-4683-8723-0E4D057F5947}" dt="2020-10-23T18:57:52.741" v="5221" actId="20577"/>
          <ac:spMkLst>
            <pc:docMk/>
            <pc:sldMk cId="3348280146" sldId="298"/>
            <ac:spMk id="4" creationId="{0039C68C-E722-4279-99E6-3B31429ED155}"/>
          </ac:spMkLst>
        </pc:spChg>
        <pc:spChg chg="mod">
          <ac:chgData name="Richard Gowen" userId="fa808f909667fda9" providerId="LiveId" clId="{B848C3E4-3CDB-4683-8723-0E4D057F5947}" dt="2020-10-23T18:57:56.600" v="5225" actId="27636"/>
          <ac:spMkLst>
            <pc:docMk/>
            <pc:sldMk cId="3348280146" sldId="298"/>
            <ac:spMk id="20" creationId="{1A0D982D-AEE2-4881-A39D-4681D7F027AC}"/>
          </ac:spMkLst>
        </pc:spChg>
        <pc:picChg chg="mod modCrop">
          <ac:chgData name="Richard Gowen" userId="fa808f909667fda9" providerId="LiveId" clId="{B848C3E4-3CDB-4683-8723-0E4D057F5947}" dt="2020-10-25T04:09:26.856" v="5947" actId="1076"/>
          <ac:picMkLst>
            <pc:docMk/>
            <pc:sldMk cId="3348280146" sldId="298"/>
            <ac:picMk id="3" creationId="{3E5AAB77-A48C-4899-8763-2C75708711DA}"/>
          </ac:picMkLst>
        </pc:picChg>
      </pc:sldChg>
      <pc:sldChg chg="addSp delSp modSp mod">
        <pc:chgData name="Richard Gowen" userId="fa808f909667fda9" providerId="LiveId" clId="{B848C3E4-3CDB-4683-8723-0E4D057F5947}" dt="2020-10-23T19:32:59.472" v="5916" actId="1038"/>
        <pc:sldMkLst>
          <pc:docMk/>
          <pc:sldMk cId="1744664743" sldId="299"/>
        </pc:sldMkLst>
        <pc:spChg chg="mod">
          <ac:chgData name="Richard Gowen" userId="fa808f909667fda9" providerId="LiveId" clId="{B848C3E4-3CDB-4683-8723-0E4D057F5947}" dt="2020-10-23T19:25:49.390" v="5697"/>
          <ac:spMkLst>
            <pc:docMk/>
            <pc:sldMk cId="1744664743" sldId="299"/>
            <ac:spMk id="4" creationId="{0039C68C-E722-4279-99E6-3B31429ED155}"/>
          </ac:spMkLst>
        </pc:spChg>
        <pc:spChg chg="mod">
          <ac:chgData name="Richard Gowen" userId="fa808f909667fda9" providerId="LiveId" clId="{B848C3E4-3CDB-4683-8723-0E4D057F5947}" dt="2020-10-23T19:24:09.012" v="5677" actId="20577"/>
          <ac:spMkLst>
            <pc:docMk/>
            <pc:sldMk cId="1744664743" sldId="299"/>
            <ac:spMk id="5" creationId="{64DAAEBF-9A8A-4E3C-AD55-7E829B8E3DB4}"/>
          </ac:spMkLst>
        </pc:spChg>
        <pc:spChg chg="mod">
          <ac:chgData name="Richard Gowen" userId="fa808f909667fda9" providerId="LiveId" clId="{B848C3E4-3CDB-4683-8723-0E4D057F5947}" dt="2020-10-23T19:32:48.652" v="5900" actId="14100"/>
          <ac:spMkLst>
            <pc:docMk/>
            <pc:sldMk cId="1744664743" sldId="299"/>
            <ac:spMk id="6" creationId="{2D2C12DC-494E-40E1-A81F-5FA52E3CA52E}"/>
          </ac:spMkLst>
        </pc:spChg>
        <pc:spChg chg="mod">
          <ac:chgData name="Richard Gowen" userId="fa808f909667fda9" providerId="LiveId" clId="{B848C3E4-3CDB-4683-8723-0E4D057F5947}" dt="2020-10-23T19:18:38.725" v="5632" actId="6549"/>
          <ac:spMkLst>
            <pc:docMk/>
            <pc:sldMk cId="1744664743" sldId="299"/>
            <ac:spMk id="9" creationId="{EA80A8CA-3F88-4A57-8B27-A17C6C79D68D}"/>
          </ac:spMkLst>
        </pc:spChg>
        <pc:spChg chg="mod">
          <ac:chgData name="Richard Gowen" userId="fa808f909667fda9" providerId="LiveId" clId="{B848C3E4-3CDB-4683-8723-0E4D057F5947}" dt="2020-10-23T19:25:52.180" v="5701" actId="27636"/>
          <ac:spMkLst>
            <pc:docMk/>
            <pc:sldMk cId="1744664743" sldId="299"/>
            <ac:spMk id="20" creationId="{1A0D982D-AEE2-4881-A39D-4681D7F027AC}"/>
          </ac:spMkLst>
        </pc:spChg>
        <pc:picChg chg="del">
          <ac:chgData name="Richard Gowen" userId="fa808f909667fda9" providerId="LiveId" clId="{B848C3E4-3CDB-4683-8723-0E4D057F5947}" dt="2020-10-23T19:01:10.853" v="5249" actId="478"/>
          <ac:picMkLst>
            <pc:docMk/>
            <pc:sldMk cId="1744664743" sldId="299"/>
            <ac:picMk id="2" creationId="{4AD75C61-FFC7-4054-91AC-A9CF25BF415B}"/>
          </ac:picMkLst>
        </pc:picChg>
        <pc:picChg chg="del">
          <ac:chgData name="Richard Gowen" userId="fa808f909667fda9" providerId="LiveId" clId="{B848C3E4-3CDB-4683-8723-0E4D057F5947}" dt="2020-10-23T19:01:11.869" v="5250" actId="478"/>
          <ac:picMkLst>
            <pc:docMk/>
            <pc:sldMk cId="1744664743" sldId="299"/>
            <ac:picMk id="3" creationId="{EE85E771-A60E-42C8-8FFA-9E3689E29E7F}"/>
          </ac:picMkLst>
        </pc:picChg>
        <pc:picChg chg="add mod modCrop">
          <ac:chgData name="Richard Gowen" userId="fa808f909667fda9" providerId="LiveId" clId="{B848C3E4-3CDB-4683-8723-0E4D057F5947}" dt="2020-10-23T19:32:59.472" v="5916" actId="1038"/>
          <ac:picMkLst>
            <pc:docMk/>
            <pc:sldMk cId="1744664743" sldId="299"/>
            <ac:picMk id="8" creationId="{FEE44512-2499-42D4-948D-7C8386021094}"/>
          </ac:picMkLst>
        </pc:picChg>
        <pc:picChg chg="del">
          <ac:chgData name="Richard Gowen" userId="fa808f909667fda9" providerId="LiveId" clId="{B848C3E4-3CDB-4683-8723-0E4D057F5947}" dt="2020-10-23T19:01:03.333" v="5244" actId="478"/>
          <ac:picMkLst>
            <pc:docMk/>
            <pc:sldMk cId="1744664743" sldId="299"/>
            <ac:picMk id="11" creationId="{C6E4A193-171A-460A-9386-CCF9B71124A9}"/>
          </ac:picMkLst>
        </pc:picChg>
        <pc:picChg chg="add mod modCrop">
          <ac:chgData name="Richard Gowen" userId="fa808f909667fda9" providerId="LiveId" clId="{B848C3E4-3CDB-4683-8723-0E4D057F5947}" dt="2020-10-23T19:32:59.472" v="5916" actId="1038"/>
          <ac:picMkLst>
            <pc:docMk/>
            <pc:sldMk cId="1744664743" sldId="299"/>
            <ac:picMk id="12" creationId="{08184F27-899A-46DC-8695-F296AD27D693}"/>
          </ac:picMkLst>
        </pc:picChg>
        <pc:picChg chg="del">
          <ac:chgData name="Richard Gowen" userId="fa808f909667fda9" providerId="LiveId" clId="{B848C3E4-3CDB-4683-8723-0E4D057F5947}" dt="2020-10-23T19:01:06.345" v="5245" actId="478"/>
          <ac:picMkLst>
            <pc:docMk/>
            <pc:sldMk cId="1744664743" sldId="299"/>
            <ac:picMk id="14" creationId="{5C8CEBA6-01AD-4F2B-87B9-0404C4DB8D7B}"/>
          </ac:picMkLst>
        </pc:picChg>
        <pc:picChg chg="add mod modCrop">
          <ac:chgData name="Richard Gowen" userId="fa808f909667fda9" providerId="LiveId" clId="{B848C3E4-3CDB-4683-8723-0E4D057F5947}" dt="2020-10-23T19:32:59.472" v="5916" actId="1038"/>
          <ac:picMkLst>
            <pc:docMk/>
            <pc:sldMk cId="1744664743" sldId="299"/>
            <ac:picMk id="15" creationId="{07428584-DDE2-4BC5-8F06-825BE672DCEA}"/>
          </ac:picMkLst>
        </pc:picChg>
        <pc:picChg chg="del">
          <ac:chgData name="Richard Gowen" userId="fa808f909667fda9" providerId="LiveId" clId="{B848C3E4-3CDB-4683-8723-0E4D057F5947}" dt="2020-10-23T19:01:09.510" v="5247" actId="478"/>
          <ac:picMkLst>
            <pc:docMk/>
            <pc:sldMk cId="1744664743" sldId="299"/>
            <ac:picMk id="16" creationId="{239E9C5B-B2E8-4E89-9CA3-8B0B2F250306}"/>
          </ac:picMkLst>
        </pc:picChg>
        <pc:picChg chg="del">
          <ac:chgData name="Richard Gowen" userId="fa808f909667fda9" providerId="LiveId" clId="{B848C3E4-3CDB-4683-8723-0E4D057F5947}" dt="2020-10-23T19:01:08.432" v="5246" actId="478"/>
          <ac:picMkLst>
            <pc:docMk/>
            <pc:sldMk cId="1744664743" sldId="299"/>
            <ac:picMk id="18" creationId="{3C8392D7-1E76-4234-90C7-2A10AC5CA1D6}"/>
          </ac:picMkLst>
        </pc:picChg>
        <pc:picChg chg="add mod modCrop">
          <ac:chgData name="Richard Gowen" userId="fa808f909667fda9" providerId="LiveId" clId="{B848C3E4-3CDB-4683-8723-0E4D057F5947}" dt="2020-10-23T19:32:59.472" v="5916" actId="1038"/>
          <ac:picMkLst>
            <pc:docMk/>
            <pc:sldMk cId="1744664743" sldId="299"/>
            <ac:picMk id="19" creationId="{96B3280A-1CBA-4A21-8DE5-EEA8C67E364A}"/>
          </ac:picMkLst>
        </pc:picChg>
        <pc:picChg chg="del">
          <ac:chgData name="Richard Gowen" userId="fa808f909667fda9" providerId="LiveId" clId="{B848C3E4-3CDB-4683-8723-0E4D057F5947}" dt="2020-10-23T19:01:10.119" v="5248" actId="478"/>
          <ac:picMkLst>
            <pc:docMk/>
            <pc:sldMk cId="1744664743" sldId="299"/>
            <ac:picMk id="21" creationId="{5956FF39-8499-4BB9-A237-165B938F86DE}"/>
          </ac:picMkLst>
        </pc:picChg>
      </pc:sldChg>
      <pc:sldChg chg="modSp mod">
        <pc:chgData name="Richard Gowen" userId="fa808f909667fda9" providerId="LiveId" clId="{B848C3E4-3CDB-4683-8723-0E4D057F5947}" dt="2020-10-23T19:38:53.962" v="5919" actId="1076"/>
        <pc:sldMkLst>
          <pc:docMk/>
          <pc:sldMk cId="1257218303" sldId="300"/>
        </pc:sldMkLst>
        <pc:picChg chg="mod">
          <ac:chgData name="Richard Gowen" userId="fa808f909667fda9" providerId="LiveId" clId="{B848C3E4-3CDB-4683-8723-0E4D057F5947}" dt="2020-10-23T19:38:53.962" v="5919" actId="1076"/>
          <ac:picMkLst>
            <pc:docMk/>
            <pc:sldMk cId="1257218303" sldId="300"/>
            <ac:picMk id="9" creationId="{12CFBC6F-6F7E-47F2-B50C-06CF55B52D29}"/>
          </ac:picMkLst>
        </pc:picChg>
      </pc:sldChg>
      <pc:sldChg chg="modSp mod">
        <pc:chgData name="Richard Gowen" userId="fa808f909667fda9" providerId="LiveId" clId="{B848C3E4-3CDB-4683-8723-0E4D057F5947}" dt="2020-10-23T19:27:01.475" v="5705" actId="1076"/>
        <pc:sldMkLst>
          <pc:docMk/>
          <pc:sldMk cId="1249703578" sldId="308"/>
        </pc:sldMkLst>
        <pc:spChg chg="mod">
          <ac:chgData name="Richard Gowen" userId="fa808f909667fda9" providerId="LiveId" clId="{B848C3E4-3CDB-4683-8723-0E4D057F5947}" dt="2020-10-23T19:26:50.701" v="5702" actId="14100"/>
          <ac:spMkLst>
            <pc:docMk/>
            <pc:sldMk cId="1249703578" sldId="308"/>
            <ac:spMk id="2" creationId="{00000000-0000-0000-0000-000000000000}"/>
          </ac:spMkLst>
        </pc:spChg>
        <pc:spChg chg="mod">
          <ac:chgData name="Richard Gowen" userId="fa808f909667fda9" providerId="LiveId" clId="{B848C3E4-3CDB-4683-8723-0E4D057F5947}" dt="2020-10-23T19:26:53.883" v="5703" actId="14100"/>
          <ac:spMkLst>
            <pc:docMk/>
            <pc:sldMk cId="1249703578" sldId="308"/>
            <ac:spMk id="3" creationId="{00000000-0000-0000-0000-000000000000}"/>
          </ac:spMkLst>
        </pc:spChg>
        <pc:picChg chg="mod">
          <ac:chgData name="Richard Gowen" userId="fa808f909667fda9" providerId="LiveId" clId="{B848C3E4-3CDB-4683-8723-0E4D057F5947}" dt="2020-10-23T19:26:56.722" v="5704" actId="1076"/>
          <ac:picMkLst>
            <pc:docMk/>
            <pc:sldMk cId="1249703578" sldId="308"/>
            <ac:picMk id="5" creationId="{6DA6EA54-F0BE-4445-90E2-9DC72100DE73}"/>
          </ac:picMkLst>
        </pc:picChg>
        <pc:picChg chg="mod">
          <ac:chgData name="Richard Gowen" userId="fa808f909667fda9" providerId="LiveId" clId="{B848C3E4-3CDB-4683-8723-0E4D057F5947}" dt="2020-10-23T19:27:01.475" v="5705" actId="1076"/>
          <ac:picMkLst>
            <pc:docMk/>
            <pc:sldMk cId="1249703578" sldId="308"/>
            <ac:picMk id="9" creationId="{1349870C-490C-4DC8-95B3-B45C39E40C45}"/>
          </ac:picMkLst>
        </pc:picChg>
      </pc:sldChg>
      <pc:sldChg chg="del">
        <pc:chgData name="Richard Gowen" userId="fa808f909667fda9" providerId="LiveId" clId="{B848C3E4-3CDB-4683-8723-0E4D057F5947}" dt="2020-10-23T18:51:54.319" v="4890" actId="47"/>
        <pc:sldMkLst>
          <pc:docMk/>
          <pc:sldMk cId="631418471" sldId="309"/>
        </pc:sldMkLst>
      </pc:sldChg>
      <pc:sldChg chg="del">
        <pc:chgData name="Richard Gowen" userId="fa808f909667fda9" providerId="LiveId" clId="{B848C3E4-3CDB-4683-8723-0E4D057F5947}" dt="2020-10-23T18:51:42.158" v="4879" actId="47"/>
        <pc:sldMkLst>
          <pc:docMk/>
          <pc:sldMk cId="3892081732" sldId="310"/>
        </pc:sldMkLst>
      </pc:sldChg>
      <pc:sldChg chg="del">
        <pc:chgData name="Richard Gowen" userId="fa808f909667fda9" providerId="LiveId" clId="{B848C3E4-3CDB-4683-8723-0E4D057F5947}" dt="2020-10-23T18:51:45.813" v="4881" actId="47"/>
        <pc:sldMkLst>
          <pc:docMk/>
          <pc:sldMk cId="344849728" sldId="311"/>
        </pc:sldMkLst>
      </pc:sldChg>
      <pc:sldChg chg="del">
        <pc:chgData name="Richard Gowen" userId="fa808f909667fda9" providerId="LiveId" clId="{B848C3E4-3CDB-4683-8723-0E4D057F5947}" dt="2020-10-23T18:51:47.176" v="4882" actId="47"/>
        <pc:sldMkLst>
          <pc:docMk/>
          <pc:sldMk cId="3694543565" sldId="312"/>
        </pc:sldMkLst>
      </pc:sldChg>
      <pc:sldChg chg="del">
        <pc:chgData name="Richard Gowen" userId="fa808f909667fda9" providerId="LiveId" clId="{B848C3E4-3CDB-4683-8723-0E4D057F5947}" dt="2020-10-23T18:51:47.738" v="4883" actId="47"/>
        <pc:sldMkLst>
          <pc:docMk/>
          <pc:sldMk cId="2095368851" sldId="313"/>
        </pc:sldMkLst>
      </pc:sldChg>
      <pc:sldChg chg="del">
        <pc:chgData name="Richard Gowen" userId="fa808f909667fda9" providerId="LiveId" clId="{B848C3E4-3CDB-4683-8723-0E4D057F5947}" dt="2020-10-23T18:51:48.342" v="4884" actId="47"/>
        <pc:sldMkLst>
          <pc:docMk/>
          <pc:sldMk cId="1075177098" sldId="314"/>
        </pc:sldMkLst>
      </pc:sldChg>
      <pc:sldChg chg="del">
        <pc:chgData name="Richard Gowen" userId="fa808f909667fda9" providerId="LiveId" clId="{B848C3E4-3CDB-4683-8723-0E4D057F5947}" dt="2020-10-23T18:51:49.138" v="4885" actId="47"/>
        <pc:sldMkLst>
          <pc:docMk/>
          <pc:sldMk cId="3049529388" sldId="315"/>
        </pc:sldMkLst>
      </pc:sldChg>
      <pc:sldChg chg="del">
        <pc:chgData name="Richard Gowen" userId="fa808f909667fda9" providerId="LiveId" clId="{B848C3E4-3CDB-4683-8723-0E4D057F5947}" dt="2020-10-23T18:51:49.919" v="4886" actId="47"/>
        <pc:sldMkLst>
          <pc:docMk/>
          <pc:sldMk cId="4102437217" sldId="316"/>
        </pc:sldMkLst>
      </pc:sldChg>
      <pc:sldChg chg="del">
        <pc:chgData name="Richard Gowen" userId="fa808f909667fda9" providerId="LiveId" clId="{B848C3E4-3CDB-4683-8723-0E4D057F5947}" dt="2020-10-23T18:51:52.013" v="4888" actId="47"/>
        <pc:sldMkLst>
          <pc:docMk/>
          <pc:sldMk cId="3440331322" sldId="319"/>
        </pc:sldMkLst>
      </pc:sldChg>
      <pc:sldChg chg="del">
        <pc:chgData name="Richard Gowen" userId="fa808f909667fda9" providerId="LiveId" clId="{B848C3E4-3CDB-4683-8723-0E4D057F5947}" dt="2020-10-23T18:51:53.178" v="4889" actId="47"/>
        <pc:sldMkLst>
          <pc:docMk/>
          <pc:sldMk cId="3869282430" sldId="320"/>
        </pc:sldMkLst>
      </pc:sldChg>
      <pc:sldChg chg="del">
        <pc:chgData name="Richard Gowen" userId="fa808f909667fda9" providerId="LiveId" clId="{B848C3E4-3CDB-4683-8723-0E4D057F5947}" dt="2020-10-23T18:51:56.084" v="4891" actId="47"/>
        <pc:sldMkLst>
          <pc:docMk/>
          <pc:sldMk cId="843782600" sldId="321"/>
        </pc:sldMkLst>
      </pc:sldChg>
      <pc:sldChg chg="del">
        <pc:chgData name="Richard Gowen" userId="fa808f909667fda9" providerId="LiveId" clId="{B848C3E4-3CDB-4683-8723-0E4D057F5947}" dt="2020-10-23T18:51:51.153" v="4887" actId="47"/>
        <pc:sldMkLst>
          <pc:docMk/>
          <pc:sldMk cId="4214088956" sldId="322"/>
        </pc:sldMkLst>
      </pc:sldChg>
      <pc:sldChg chg="del">
        <pc:chgData name="Richard Gowen" userId="fa808f909667fda9" providerId="LiveId" clId="{B848C3E4-3CDB-4683-8723-0E4D057F5947}" dt="2020-10-23T18:51:56.974" v="4892" actId="47"/>
        <pc:sldMkLst>
          <pc:docMk/>
          <pc:sldMk cId="2978315821" sldId="323"/>
        </pc:sldMkLst>
      </pc:sldChg>
      <pc:sldChg chg="ord">
        <pc:chgData name="Richard Gowen" userId="fa808f909667fda9" providerId="LiveId" clId="{B848C3E4-3CDB-4683-8723-0E4D057F5947}" dt="2020-10-23T19:27:35.033" v="5710"/>
        <pc:sldMkLst>
          <pc:docMk/>
          <pc:sldMk cId="1710934107" sldId="326"/>
        </pc:sldMkLst>
      </pc:sldChg>
      <pc:sldChg chg="modSp mod">
        <pc:chgData name="Richard Gowen" userId="fa808f909667fda9" providerId="LiveId" clId="{B848C3E4-3CDB-4683-8723-0E4D057F5947}" dt="2020-10-25T04:08:14.501" v="5942" actId="1076"/>
        <pc:sldMkLst>
          <pc:docMk/>
          <pc:sldMk cId="1092123375" sldId="328"/>
        </pc:sldMkLst>
        <pc:picChg chg="mod">
          <ac:chgData name="Richard Gowen" userId="fa808f909667fda9" providerId="LiveId" clId="{B848C3E4-3CDB-4683-8723-0E4D057F5947}" dt="2020-10-25T04:08:14.501" v="5942" actId="1076"/>
          <ac:picMkLst>
            <pc:docMk/>
            <pc:sldMk cId="1092123375" sldId="328"/>
            <ac:picMk id="3" creationId="{3E5AAB77-A48C-4899-8763-2C75708711DA}"/>
          </ac:picMkLst>
        </pc:picChg>
      </pc:sldChg>
      <pc:sldChg chg="addSp modSp mod">
        <pc:chgData name="Richard Gowen" userId="fa808f909667fda9" providerId="LiveId" clId="{B848C3E4-3CDB-4683-8723-0E4D057F5947}" dt="2020-10-25T04:23:44.982" v="6225" actId="1036"/>
        <pc:sldMkLst>
          <pc:docMk/>
          <pc:sldMk cId="1650421724" sldId="329"/>
        </pc:sldMkLst>
        <pc:spChg chg="mod">
          <ac:chgData name="Richard Gowen" userId="fa808f909667fda9" providerId="LiveId" clId="{B848C3E4-3CDB-4683-8723-0E4D057F5947}" dt="2020-10-25T04:23:34.904" v="6219" actId="20577"/>
          <ac:spMkLst>
            <pc:docMk/>
            <pc:sldMk cId="1650421724" sldId="329"/>
            <ac:spMk id="5" creationId="{64DAAEBF-9A8A-4E3C-AD55-7E829B8E3DB4}"/>
          </ac:spMkLst>
        </pc:spChg>
        <pc:spChg chg="mod">
          <ac:chgData name="Richard Gowen" userId="fa808f909667fda9" providerId="LiveId" clId="{B848C3E4-3CDB-4683-8723-0E4D057F5947}" dt="2020-10-25T04:16:22.685" v="6207" actId="20577"/>
          <ac:spMkLst>
            <pc:docMk/>
            <pc:sldMk cId="1650421724" sldId="329"/>
            <ac:spMk id="6" creationId="{2D2C12DC-494E-40E1-A81F-5FA52E3CA52E}"/>
          </ac:spMkLst>
        </pc:spChg>
        <pc:spChg chg="mod">
          <ac:chgData name="Richard Gowen" userId="fa808f909667fda9" providerId="LiveId" clId="{B848C3E4-3CDB-4683-8723-0E4D057F5947}" dt="2020-10-25T04:22:54.081" v="6208" actId="1076"/>
          <ac:spMkLst>
            <pc:docMk/>
            <pc:sldMk cId="1650421724" sldId="329"/>
            <ac:spMk id="9" creationId="{EA80A8CA-3F88-4A57-8B27-A17C6C79D68D}"/>
          </ac:spMkLst>
        </pc:spChg>
        <pc:picChg chg="add mod">
          <ac:chgData name="Richard Gowen" userId="fa808f909667fda9" providerId="LiveId" clId="{B848C3E4-3CDB-4683-8723-0E4D057F5947}" dt="2020-10-25T04:23:44.982" v="6225" actId="1036"/>
          <ac:picMkLst>
            <pc:docMk/>
            <pc:sldMk cId="1650421724" sldId="329"/>
            <ac:picMk id="3" creationId="{F1597103-0987-470E-B877-BA36FB454179}"/>
          </ac:picMkLst>
        </pc:picChg>
      </pc:sldChg>
      <pc:sldChg chg="del">
        <pc:chgData name="Richard Gowen" userId="fa808f909667fda9" providerId="LiveId" clId="{B848C3E4-3CDB-4683-8723-0E4D057F5947}" dt="2020-10-25T04:26:52.906" v="6236" actId="2696"/>
        <pc:sldMkLst>
          <pc:docMk/>
          <pc:sldMk cId="3194460477" sldId="330"/>
        </pc:sldMkLst>
      </pc:sldChg>
      <pc:sldChg chg="del">
        <pc:chgData name="Richard Gowen" userId="fa808f909667fda9" providerId="LiveId" clId="{B848C3E4-3CDB-4683-8723-0E4D057F5947}" dt="2020-10-25T04:26:57.049" v="6237" actId="2696"/>
        <pc:sldMkLst>
          <pc:docMk/>
          <pc:sldMk cId="2744636397" sldId="331"/>
        </pc:sldMkLst>
      </pc:sldChg>
      <pc:sldChg chg="del">
        <pc:chgData name="Richard Gowen" userId="fa808f909667fda9" providerId="LiveId" clId="{B848C3E4-3CDB-4683-8723-0E4D057F5947}" dt="2020-10-23T18:51:43.361" v="4880" actId="47"/>
        <pc:sldMkLst>
          <pc:docMk/>
          <pc:sldMk cId="2136444571" sldId="334"/>
        </pc:sldMkLst>
      </pc:sldChg>
      <pc:sldChg chg="modSp mod">
        <pc:chgData name="Richard Gowen" userId="fa808f909667fda9" providerId="LiveId" clId="{B848C3E4-3CDB-4683-8723-0E4D057F5947}" dt="2020-10-23T19:27:15.067" v="5708" actId="1076"/>
        <pc:sldMkLst>
          <pc:docMk/>
          <pc:sldMk cId="283420154" sldId="335"/>
        </pc:sldMkLst>
        <pc:spChg chg="mod">
          <ac:chgData name="Richard Gowen" userId="fa808f909667fda9" providerId="LiveId" clId="{B848C3E4-3CDB-4683-8723-0E4D057F5947}" dt="2020-10-23T19:27:09.058" v="5706" actId="14100"/>
          <ac:spMkLst>
            <pc:docMk/>
            <pc:sldMk cId="283420154" sldId="335"/>
            <ac:spMk id="2" creationId="{00000000-0000-0000-0000-000000000000}"/>
          </ac:spMkLst>
        </pc:spChg>
        <pc:spChg chg="mod">
          <ac:chgData name="Richard Gowen" userId="fa808f909667fda9" providerId="LiveId" clId="{B848C3E4-3CDB-4683-8723-0E4D057F5947}" dt="2020-10-23T19:27:11.411" v="5707" actId="14100"/>
          <ac:spMkLst>
            <pc:docMk/>
            <pc:sldMk cId="283420154" sldId="335"/>
            <ac:spMk id="3" creationId="{00000000-0000-0000-0000-000000000000}"/>
          </ac:spMkLst>
        </pc:spChg>
        <pc:picChg chg="mod">
          <ac:chgData name="Richard Gowen" userId="fa808f909667fda9" providerId="LiveId" clId="{B848C3E4-3CDB-4683-8723-0E4D057F5947}" dt="2020-10-23T19:27:15.067" v="5708" actId="1076"/>
          <ac:picMkLst>
            <pc:docMk/>
            <pc:sldMk cId="283420154" sldId="335"/>
            <ac:picMk id="4" creationId="{9FEB2059-BB6D-409B-B7E7-8628F1BD7BBF}"/>
          </ac:picMkLst>
        </pc:picChg>
      </pc:sldChg>
      <pc:sldChg chg="modSp mod">
        <pc:chgData name="Richard Gowen" userId="fa808f909667fda9" providerId="LiveId" clId="{B848C3E4-3CDB-4683-8723-0E4D057F5947}" dt="2020-10-23T19:31:37.608" v="5898" actId="20577"/>
        <pc:sldMkLst>
          <pc:docMk/>
          <pc:sldMk cId="2472299559" sldId="336"/>
        </pc:sldMkLst>
        <pc:spChg chg="mod">
          <ac:chgData name="Richard Gowen" userId="fa808f909667fda9" providerId="LiveId" clId="{B848C3E4-3CDB-4683-8723-0E4D057F5947}" dt="2020-10-23T19:31:37.608" v="5898" actId="20577"/>
          <ac:spMkLst>
            <pc:docMk/>
            <pc:sldMk cId="2472299559" sldId="336"/>
            <ac:spMk id="2" creationId="{00000000-0000-0000-0000-000000000000}"/>
          </ac:spMkLst>
        </pc:spChg>
        <pc:spChg chg="mod">
          <ac:chgData name="Richard Gowen" userId="fa808f909667fda9" providerId="LiveId" clId="{B848C3E4-3CDB-4683-8723-0E4D057F5947}" dt="2020-10-23T19:29:47.493" v="5888" actId="6549"/>
          <ac:spMkLst>
            <pc:docMk/>
            <pc:sldMk cId="2472299559" sldId="336"/>
            <ac:spMk id="3" creationId="{00000000-0000-0000-0000-000000000000}"/>
          </ac:spMkLst>
        </pc:spChg>
      </pc:sldChg>
      <pc:sldChg chg="addSp modSp add mod ord">
        <pc:chgData name="Richard Gowen" userId="fa808f909667fda9" providerId="LiveId" clId="{B848C3E4-3CDB-4683-8723-0E4D057F5947}" dt="2020-10-25T03:07:05.918" v="5929" actId="20577"/>
        <pc:sldMkLst>
          <pc:docMk/>
          <pc:sldMk cId="2808632105" sldId="337"/>
        </pc:sldMkLst>
        <pc:spChg chg="mod">
          <ac:chgData name="Richard Gowen" userId="fa808f909667fda9" providerId="LiveId" clId="{B848C3E4-3CDB-4683-8723-0E4D057F5947}" dt="2020-10-25T03:07:05.918" v="5929" actId="20577"/>
          <ac:spMkLst>
            <pc:docMk/>
            <pc:sldMk cId="2808632105" sldId="337"/>
            <ac:spMk id="2" creationId="{00000000-0000-0000-0000-000000000000}"/>
          </ac:spMkLst>
        </pc:spChg>
        <pc:spChg chg="mod">
          <ac:chgData name="Richard Gowen" userId="fa808f909667fda9" providerId="LiveId" clId="{B848C3E4-3CDB-4683-8723-0E4D057F5947}" dt="2020-10-23T18:20:01.688" v="3606" actId="20577"/>
          <ac:spMkLst>
            <pc:docMk/>
            <pc:sldMk cId="2808632105" sldId="337"/>
            <ac:spMk id="3" creationId="{00000000-0000-0000-0000-000000000000}"/>
          </ac:spMkLst>
        </pc:spChg>
        <pc:picChg chg="add mod">
          <ac:chgData name="Richard Gowen" userId="fa808f909667fda9" providerId="LiveId" clId="{B848C3E4-3CDB-4683-8723-0E4D057F5947}" dt="2020-10-23T17:26:46.498" v="1646" actId="1035"/>
          <ac:picMkLst>
            <pc:docMk/>
            <pc:sldMk cId="2808632105" sldId="337"/>
            <ac:picMk id="5" creationId="{8FE7C18C-9F88-48CE-8D9F-17A97C9C56AC}"/>
          </ac:picMkLst>
        </pc:picChg>
        <pc:picChg chg="add mod">
          <ac:chgData name="Richard Gowen" userId="fa808f909667fda9" providerId="LiveId" clId="{B848C3E4-3CDB-4683-8723-0E4D057F5947}" dt="2020-10-23T17:26:46.498" v="1646" actId="1035"/>
          <ac:picMkLst>
            <pc:docMk/>
            <pc:sldMk cId="2808632105" sldId="337"/>
            <ac:picMk id="7" creationId="{5D1DE233-3100-459D-96F2-EB9952AB6461}"/>
          </ac:picMkLst>
        </pc:picChg>
      </pc:sldChg>
      <pc:sldChg chg="delSp modSp add mod">
        <pc:chgData name="Richard Gowen" userId="fa808f909667fda9" providerId="LiveId" clId="{B848C3E4-3CDB-4683-8723-0E4D057F5947}" dt="2020-10-23T18:26:54.175" v="3756" actId="207"/>
        <pc:sldMkLst>
          <pc:docMk/>
          <pc:sldMk cId="1274065055" sldId="338"/>
        </pc:sldMkLst>
        <pc:spChg chg="mod">
          <ac:chgData name="Richard Gowen" userId="fa808f909667fda9" providerId="LiveId" clId="{B848C3E4-3CDB-4683-8723-0E4D057F5947}" dt="2020-10-23T17:28:35.521" v="1695" actId="20577"/>
          <ac:spMkLst>
            <pc:docMk/>
            <pc:sldMk cId="1274065055" sldId="338"/>
            <ac:spMk id="2" creationId="{00000000-0000-0000-0000-000000000000}"/>
          </ac:spMkLst>
        </pc:spChg>
        <pc:spChg chg="mod">
          <ac:chgData name="Richard Gowen" userId="fa808f909667fda9" providerId="LiveId" clId="{B848C3E4-3CDB-4683-8723-0E4D057F5947}" dt="2020-10-23T18:26:54.175" v="3756" actId="207"/>
          <ac:spMkLst>
            <pc:docMk/>
            <pc:sldMk cId="1274065055" sldId="338"/>
            <ac:spMk id="3" creationId="{00000000-0000-0000-0000-000000000000}"/>
          </ac:spMkLst>
        </pc:spChg>
        <pc:picChg chg="del">
          <ac:chgData name="Richard Gowen" userId="fa808f909667fda9" providerId="LiveId" clId="{B848C3E4-3CDB-4683-8723-0E4D057F5947}" dt="2020-10-23T17:27:46.488" v="1648" actId="478"/>
          <ac:picMkLst>
            <pc:docMk/>
            <pc:sldMk cId="1274065055" sldId="338"/>
            <ac:picMk id="5" creationId="{8FE7C18C-9F88-48CE-8D9F-17A97C9C56AC}"/>
          </ac:picMkLst>
        </pc:picChg>
        <pc:picChg chg="del">
          <ac:chgData name="Richard Gowen" userId="fa808f909667fda9" providerId="LiveId" clId="{B848C3E4-3CDB-4683-8723-0E4D057F5947}" dt="2020-10-23T17:27:47.732" v="1649" actId="478"/>
          <ac:picMkLst>
            <pc:docMk/>
            <pc:sldMk cId="1274065055" sldId="338"/>
            <ac:picMk id="7" creationId="{5D1DE233-3100-459D-96F2-EB9952AB6461}"/>
          </ac:picMkLst>
        </pc:picChg>
      </pc:sldChg>
      <pc:sldChg chg="modSp add mod">
        <pc:chgData name="Richard Gowen" userId="fa808f909667fda9" providerId="LiveId" clId="{B848C3E4-3CDB-4683-8723-0E4D057F5947}" dt="2020-10-23T18:50:52.196" v="4875" actId="6549"/>
        <pc:sldMkLst>
          <pc:docMk/>
          <pc:sldMk cId="527876094" sldId="339"/>
        </pc:sldMkLst>
        <pc:spChg chg="mod">
          <ac:chgData name="Richard Gowen" userId="fa808f909667fda9" providerId="LiveId" clId="{B848C3E4-3CDB-4683-8723-0E4D057F5947}" dt="2020-10-23T18:21:30.294" v="3635" actId="20577"/>
          <ac:spMkLst>
            <pc:docMk/>
            <pc:sldMk cId="527876094" sldId="339"/>
            <ac:spMk id="2" creationId="{00000000-0000-0000-0000-000000000000}"/>
          </ac:spMkLst>
        </pc:spChg>
        <pc:spChg chg="mod">
          <ac:chgData name="Richard Gowen" userId="fa808f909667fda9" providerId="LiveId" clId="{B848C3E4-3CDB-4683-8723-0E4D057F5947}" dt="2020-10-23T18:50:52.196" v="4875" actId="6549"/>
          <ac:spMkLst>
            <pc:docMk/>
            <pc:sldMk cId="527876094" sldId="339"/>
            <ac:spMk id="3" creationId="{00000000-0000-0000-0000-000000000000}"/>
          </ac:spMkLst>
        </pc:spChg>
      </pc:sldChg>
      <pc:sldChg chg="add del">
        <pc:chgData name="Richard Gowen" userId="fa808f909667fda9" providerId="LiveId" clId="{B848C3E4-3CDB-4683-8723-0E4D057F5947}" dt="2020-10-23T18:51:40.846" v="4878" actId="47"/>
        <pc:sldMkLst>
          <pc:docMk/>
          <pc:sldMk cId="863625412" sldId="340"/>
        </pc:sldMkLst>
      </pc:sldChg>
      <pc:sldChg chg="modSp add mod ord">
        <pc:chgData name="Richard Gowen" userId="fa808f909667fda9" providerId="LiveId" clId="{B848C3E4-3CDB-4683-8723-0E4D057F5947}" dt="2020-10-25T05:13:10.129" v="6642" actId="20577"/>
        <pc:sldMkLst>
          <pc:docMk/>
          <pc:sldMk cId="650190064" sldId="342"/>
        </pc:sldMkLst>
        <pc:spChg chg="mod">
          <ac:chgData name="Richard Gowen" userId="fa808f909667fda9" providerId="LiveId" clId="{B848C3E4-3CDB-4683-8723-0E4D057F5947}" dt="2020-10-25T04:26:23.365" v="6231" actId="27636"/>
          <ac:spMkLst>
            <pc:docMk/>
            <pc:sldMk cId="650190064" sldId="342"/>
            <ac:spMk id="4" creationId="{0039C68C-E722-4279-99E6-3B31429ED155}"/>
          </ac:spMkLst>
        </pc:spChg>
        <pc:spChg chg="mod">
          <ac:chgData name="Richard Gowen" userId="fa808f909667fda9" providerId="LiveId" clId="{B848C3E4-3CDB-4683-8723-0E4D057F5947}" dt="2020-10-25T05:13:10.129" v="6642" actId="20577"/>
          <ac:spMkLst>
            <pc:docMk/>
            <pc:sldMk cId="650190064" sldId="342"/>
            <ac:spMk id="5" creationId="{64DAAEBF-9A8A-4E3C-AD55-7E829B8E3DB4}"/>
          </ac:spMkLst>
        </pc:spChg>
        <pc:spChg chg="mod">
          <ac:chgData name="Richard Gowen" userId="fa808f909667fda9" providerId="LiveId" clId="{B848C3E4-3CDB-4683-8723-0E4D057F5947}" dt="2020-10-25T04:26:27.578" v="6235" actId="27636"/>
          <ac:spMkLst>
            <pc:docMk/>
            <pc:sldMk cId="650190064" sldId="342"/>
            <ac:spMk id="6" creationId="{1EF23B39-4151-4CE4-9441-247B3CC77E0F}"/>
          </ac:spMkLst>
        </pc:spChg>
        <pc:picChg chg="mod modCrop">
          <ac:chgData name="Richard Gowen" userId="fa808f909667fda9" providerId="LiveId" clId="{B848C3E4-3CDB-4683-8723-0E4D057F5947}" dt="2020-10-25T05:08:56.850" v="6262" actId="1076"/>
          <ac:picMkLst>
            <pc:docMk/>
            <pc:sldMk cId="650190064" sldId="342"/>
            <ac:picMk id="9" creationId="{12CFBC6F-6F7E-47F2-B50C-06CF55B52D29}"/>
          </ac:picMkLst>
        </pc:picChg>
      </pc:sldChg>
      <pc:sldChg chg="modSp add mod ord">
        <pc:chgData name="Richard Gowen" userId="fa808f909667fda9" providerId="LiveId" clId="{B848C3E4-3CDB-4683-8723-0E4D057F5947}" dt="2020-10-25T05:17:33.944" v="6950" actId="20577"/>
        <pc:sldMkLst>
          <pc:docMk/>
          <pc:sldMk cId="1116165467" sldId="343"/>
        </pc:sldMkLst>
        <pc:spChg chg="mod">
          <ac:chgData name="Richard Gowen" userId="fa808f909667fda9" providerId="LiveId" clId="{B848C3E4-3CDB-4683-8723-0E4D057F5947}" dt="2020-10-25T04:27:22.511" v="6242" actId="27636"/>
          <ac:spMkLst>
            <pc:docMk/>
            <pc:sldMk cId="1116165467" sldId="343"/>
            <ac:spMk id="4" creationId="{0039C68C-E722-4279-99E6-3B31429ED155}"/>
          </ac:spMkLst>
        </pc:spChg>
        <pc:spChg chg="mod">
          <ac:chgData name="Richard Gowen" userId="fa808f909667fda9" providerId="LiveId" clId="{B848C3E4-3CDB-4683-8723-0E4D057F5947}" dt="2020-10-25T05:17:33.944" v="6950" actId="20577"/>
          <ac:spMkLst>
            <pc:docMk/>
            <pc:sldMk cId="1116165467" sldId="343"/>
            <ac:spMk id="5" creationId="{64DAAEBF-9A8A-4E3C-AD55-7E829B8E3DB4}"/>
          </ac:spMkLst>
        </pc:spChg>
        <pc:spChg chg="mod">
          <ac:chgData name="Richard Gowen" userId="fa808f909667fda9" providerId="LiveId" clId="{B848C3E4-3CDB-4683-8723-0E4D057F5947}" dt="2020-10-25T04:27:27.444" v="6246" actId="27636"/>
          <ac:spMkLst>
            <pc:docMk/>
            <pc:sldMk cId="1116165467" sldId="343"/>
            <ac:spMk id="6" creationId="{1EF23B39-4151-4CE4-9441-247B3CC77E0F}"/>
          </ac:spMkLst>
        </pc:spChg>
        <pc:picChg chg="mod modCrop">
          <ac:chgData name="Richard Gowen" userId="fa808f909667fda9" providerId="LiveId" clId="{B848C3E4-3CDB-4683-8723-0E4D057F5947}" dt="2020-10-25T05:14:01.055" v="6651" actId="1076"/>
          <ac:picMkLst>
            <pc:docMk/>
            <pc:sldMk cId="1116165467" sldId="343"/>
            <ac:picMk id="9" creationId="{12CFBC6F-6F7E-47F2-B50C-06CF55B52D29}"/>
          </ac:picMkLst>
        </pc:picChg>
      </pc:sldChg>
      <pc:sldChg chg="modSp add mod ord">
        <pc:chgData name="Richard Gowen" userId="fa808f909667fda9" providerId="LiveId" clId="{B848C3E4-3CDB-4683-8723-0E4D057F5947}" dt="2020-10-25T05:25:57.299" v="7637" actId="20577"/>
        <pc:sldMkLst>
          <pc:docMk/>
          <pc:sldMk cId="1023386634" sldId="344"/>
        </pc:sldMkLst>
        <pc:spChg chg="mod">
          <ac:chgData name="Richard Gowen" userId="fa808f909667fda9" providerId="LiveId" clId="{B848C3E4-3CDB-4683-8723-0E4D057F5947}" dt="2020-10-25T04:28:18.549" v="6251" actId="27636"/>
          <ac:spMkLst>
            <pc:docMk/>
            <pc:sldMk cId="1023386634" sldId="344"/>
            <ac:spMk id="4" creationId="{0039C68C-E722-4279-99E6-3B31429ED155}"/>
          </ac:spMkLst>
        </pc:spChg>
        <pc:spChg chg="mod">
          <ac:chgData name="Richard Gowen" userId="fa808f909667fda9" providerId="LiveId" clId="{B848C3E4-3CDB-4683-8723-0E4D057F5947}" dt="2020-10-25T05:25:57.299" v="7637" actId="20577"/>
          <ac:spMkLst>
            <pc:docMk/>
            <pc:sldMk cId="1023386634" sldId="344"/>
            <ac:spMk id="5" creationId="{64DAAEBF-9A8A-4E3C-AD55-7E829B8E3DB4}"/>
          </ac:spMkLst>
        </pc:spChg>
        <pc:spChg chg="mod">
          <ac:chgData name="Richard Gowen" userId="fa808f909667fda9" providerId="LiveId" clId="{B848C3E4-3CDB-4683-8723-0E4D057F5947}" dt="2020-10-25T04:28:21.157" v="6255" actId="27636"/>
          <ac:spMkLst>
            <pc:docMk/>
            <pc:sldMk cId="1023386634" sldId="344"/>
            <ac:spMk id="6" creationId="{1EF23B39-4151-4CE4-9441-247B3CC77E0F}"/>
          </ac:spMkLst>
        </pc:spChg>
        <pc:picChg chg="mod modCrop">
          <ac:chgData name="Richard Gowen" userId="fa808f909667fda9" providerId="LiveId" clId="{B848C3E4-3CDB-4683-8723-0E4D057F5947}" dt="2020-10-25T05:18:35.873" v="6959" actId="1076"/>
          <ac:picMkLst>
            <pc:docMk/>
            <pc:sldMk cId="1023386634" sldId="344"/>
            <ac:picMk id="9" creationId="{12CFBC6F-6F7E-47F2-B50C-06CF55B52D29}"/>
          </ac:picMkLst>
        </pc:picChg>
      </pc:sldChg>
    </pc:docChg>
  </pc:docChgLst>
  <pc:docChgLst>
    <pc:chgData name="Richard Gowen" userId="fa808f909667fda9" providerId="LiveId" clId="{93FC4971-F4B3-4C32-8016-8022842D6FD7}"/>
    <pc:docChg chg="undo custSel addSld delSld modSld sldOrd">
      <pc:chgData name="Richard Gowen" userId="fa808f909667fda9" providerId="LiveId" clId="{93FC4971-F4B3-4C32-8016-8022842D6FD7}" dt="2020-10-15T20:14:27.159" v="7906" actId="207"/>
      <pc:docMkLst>
        <pc:docMk/>
      </pc:docMkLst>
      <pc:sldChg chg="delSp modSp mod">
        <pc:chgData name="Richard Gowen" userId="fa808f909667fda9" providerId="LiveId" clId="{93FC4971-F4B3-4C32-8016-8022842D6FD7}" dt="2020-10-13T16:26:17.092" v="1517" actId="20577"/>
        <pc:sldMkLst>
          <pc:docMk/>
          <pc:sldMk cId="3806664319" sldId="256"/>
        </pc:sldMkLst>
        <pc:spChg chg="mod">
          <ac:chgData name="Richard Gowen" userId="fa808f909667fda9" providerId="LiveId" clId="{93FC4971-F4B3-4C32-8016-8022842D6FD7}" dt="2020-10-12T15:52:31.380" v="2" actId="14100"/>
          <ac:spMkLst>
            <pc:docMk/>
            <pc:sldMk cId="3806664319" sldId="256"/>
            <ac:spMk id="2" creationId="{00000000-0000-0000-0000-000000000000}"/>
          </ac:spMkLst>
        </pc:spChg>
        <pc:spChg chg="mod">
          <ac:chgData name="Richard Gowen" userId="fa808f909667fda9" providerId="LiveId" clId="{93FC4971-F4B3-4C32-8016-8022842D6FD7}" dt="2020-10-13T16:26:17.092" v="1517" actId="20577"/>
          <ac:spMkLst>
            <pc:docMk/>
            <pc:sldMk cId="3806664319" sldId="256"/>
            <ac:spMk id="3" creationId="{00000000-0000-0000-0000-000000000000}"/>
          </ac:spMkLst>
        </pc:spChg>
        <pc:picChg chg="del">
          <ac:chgData name="Richard Gowen" userId="fa808f909667fda9" providerId="LiveId" clId="{93FC4971-F4B3-4C32-8016-8022842D6FD7}" dt="2020-10-12T15:52:02.186" v="1" actId="478"/>
          <ac:picMkLst>
            <pc:docMk/>
            <pc:sldMk cId="3806664319" sldId="256"/>
            <ac:picMk id="4" creationId="{00000000-0000-0000-0000-000000000000}"/>
          </ac:picMkLst>
        </pc:picChg>
      </pc:sldChg>
      <pc:sldChg chg="modSp mod">
        <pc:chgData name="Richard Gowen" userId="fa808f909667fda9" providerId="LiveId" clId="{93FC4971-F4B3-4C32-8016-8022842D6FD7}" dt="2020-10-12T15:59:26.709" v="5" actId="313"/>
        <pc:sldMkLst>
          <pc:docMk/>
          <pc:sldMk cId="2401222448" sldId="258"/>
        </pc:sldMkLst>
        <pc:spChg chg="mod">
          <ac:chgData name="Richard Gowen" userId="fa808f909667fda9" providerId="LiveId" clId="{93FC4971-F4B3-4C32-8016-8022842D6FD7}" dt="2020-10-12T15:59:26.709" v="5" actId="313"/>
          <ac:spMkLst>
            <pc:docMk/>
            <pc:sldMk cId="2401222448" sldId="258"/>
            <ac:spMk id="3" creationId="{00000000-0000-0000-0000-000000000000}"/>
          </ac:spMkLst>
        </pc:spChg>
      </pc:sldChg>
      <pc:sldChg chg="modSp mod">
        <pc:chgData name="Richard Gowen" userId="fa808f909667fda9" providerId="LiveId" clId="{93FC4971-F4B3-4C32-8016-8022842D6FD7}" dt="2020-10-15T14:09:14.650" v="7324" actId="1076"/>
        <pc:sldMkLst>
          <pc:docMk/>
          <pc:sldMk cId="1319350802" sldId="263"/>
        </pc:sldMkLst>
        <pc:spChg chg="mod">
          <ac:chgData name="Richard Gowen" userId="fa808f909667fda9" providerId="LiveId" clId="{93FC4971-F4B3-4C32-8016-8022842D6FD7}" dt="2020-10-15T13:55:15.683" v="7050" actId="6549"/>
          <ac:spMkLst>
            <pc:docMk/>
            <pc:sldMk cId="1319350802" sldId="263"/>
            <ac:spMk id="4" creationId="{00000000-0000-0000-0000-000000000000}"/>
          </ac:spMkLst>
        </pc:spChg>
        <pc:picChg chg="mod">
          <ac:chgData name="Richard Gowen" userId="fa808f909667fda9" providerId="LiveId" clId="{93FC4971-F4B3-4C32-8016-8022842D6FD7}" dt="2020-10-15T14:09:14.650" v="7324" actId="1076"/>
          <ac:picMkLst>
            <pc:docMk/>
            <pc:sldMk cId="1319350802" sldId="263"/>
            <ac:picMk id="6" creationId="{00000000-0000-0000-0000-000000000000}"/>
          </ac:picMkLst>
        </pc:picChg>
      </pc:sldChg>
      <pc:sldChg chg="addSp delSp modSp mod">
        <pc:chgData name="Richard Gowen" userId="fa808f909667fda9" providerId="LiveId" clId="{93FC4971-F4B3-4C32-8016-8022842D6FD7}" dt="2020-10-15T14:28:21.641" v="7459" actId="20577"/>
        <pc:sldMkLst>
          <pc:docMk/>
          <pc:sldMk cId="4247402858" sldId="264"/>
        </pc:sldMkLst>
        <pc:spChg chg="mod">
          <ac:chgData name="Richard Gowen" userId="fa808f909667fda9" providerId="LiveId" clId="{93FC4971-F4B3-4C32-8016-8022842D6FD7}" dt="2020-10-15T14:28:21.641" v="7459" actId="20577"/>
          <ac:spMkLst>
            <pc:docMk/>
            <pc:sldMk cId="4247402858" sldId="264"/>
            <ac:spMk id="4" creationId="{00000000-0000-0000-0000-000000000000}"/>
          </ac:spMkLst>
        </pc:spChg>
        <pc:spChg chg="add del mod">
          <ac:chgData name="Richard Gowen" userId="fa808f909667fda9" providerId="LiveId" clId="{93FC4971-F4B3-4C32-8016-8022842D6FD7}" dt="2020-10-15T14:26:06.814" v="7326" actId="931"/>
          <ac:spMkLst>
            <pc:docMk/>
            <pc:sldMk cId="4247402858" sldId="264"/>
            <ac:spMk id="6" creationId="{90C28399-1446-49CA-9ADB-10EEDD82A520}"/>
          </ac:spMkLst>
        </pc:spChg>
        <pc:picChg chg="del">
          <ac:chgData name="Richard Gowen" userId="fa808f909667fda9" providerId="LiveId" clId="{93FC4971-F4B3-4C32-8016-8022842D6FD7}" dt="2020-10-15T14:25:57.225" v="7325" actId="478"/>
          <ac:picMkLst>
            <pc:docMk/>
            <pc:sldMk cId="4247402858" sldId="264"/>
            <ac:picMk id="5" creationId="{00000000-0000-0000-0000-000000000000}"/>
          </ac:picMkLst>
        </pc:picChg>
        <pc:picChg chg="add mod modCrop">
          <ac:chgData name="Richard Gowen" userId="fa808f909667fda9" providerId="LiveId" clId="{93FC4971-F4B3-4C32-8016-8022842D6FD7}" dt="2020-10-15T14:26:57.897" v="7333" actId="14100"/>
          <ac:picMkLst>
            <pc:docMk/>
            <pc:sldMk cId="4247402858" sldId="264"/>
            <ac:picMk id="8" creationId="{07E513AC-3EA0-4AE1-9138-46691557F2FD}"/>
          </ac:picMkLst>
        </pc:picChg>
      </pc:sldChg>
      <pc:sldChg chg="del">
        <pc:chgData name="Richard Gowen" userId="fa808f909667fda9" providerId="LiveId" clId="{93FC4971-F4B3-4C32-8016-8022842D6FD7}" dt="2020-10-12T16:00:39.787" v="6" actId="2696"/>
        <pc:sldMkLst>
          <pc:docMk/>
          <pc:sldMk cId="3789933703" sldId="266"/>
        </pc:sldMkLst>
      </pc:sldChg>
      <pc:sldChg chg="del">
        <pc:chgData name="Richard Gowen" userId="fa808f909667fda9" providerId="LiveId" clId="{93FC4971-F4B3-4C32-8016-8022842D6FD7}" dt="2020-10-12T16:00:43.337" v="7" actId="2696"/>
        <pc:sldMkLst>
          <pc:docMk/>
          <pc:sldMk cId="2126654089" sldId="267"/>
        </pc:sldMkLst>
      </pc:sldChg>
      <pc:sldChg chg="addSp delSp modSp mod">
        <pc:chgData name="Richard Gowen" userId="fa808f909667fda9" providerId="LiveId" clId="{93FC4971-F4B3-4C32-8016-8022842D6FD7}" dt="2020-10-15T14:31:55.656" v="7461" actId="403"/>
        <pc:sldMkLst>
          <pc:docMk/>
          <pc:sldMk cId="1588382550" sldId="268"/>
        </pc:sldMkLst>
        <pc:spChg chg="del mod">
          <ac:chgData name="Richard Gowen" userId="fa808f909667fda9" providerId="LiveId" clId="{93FC4971-F4B3-4C32-8016-8022842D6FD7}" dt="2020-10-12T16:28:43.564" v="483" actId="478"/>
          <ac:spMkLst>
            <pc:docMk/>
            <pc:sldMk cId="1588382550" sldId="268"/>
            <ac:spMk id="3" creationId="{00000000-0000-0000-0000-000000000000}"/>
          </ac:spMkLst>
        </pc:spChg>
        <pc:spChg chg="add del mod">
          <ac:chgData name="Richard Gowen" userId="fa808f909667fda9" providerId="LiveId" clId="{93FC4971-F4B3-4C32-8016-8022842D6FD7}" dt="2020-10-12T16:28:59.337" v="486" actId="478"/>
          <ac:spMkLst>
            <pc:docMk/>
            <pc:sldMk cId="1588382550" sldId="268"/>
            <ac:spMk id="4" creationId="{1667AE81-33D6-4A04-B9CD-DBE60E8A4B67}"/>
          </ac:spMkLst>
        </pc:spChg>
        <pc:spChg chg="add mod">
          <ac:chgData name="Richard Gowen" userId="fa808f909667fda9" providerId="LiveId" clId="{93FC4971-F4B3-4C32-8016-8022842D6FD7}" dt="2020-10-15T14:31:55.656" v="7461" actId="403"/>
          <ac:spMkLst>
            <pc:docMk/>
            <pc:sldMk cId="1588382550" sldId="268"/>
            <ac:spMk id="6" creationId="{3B5A901D-7715-418E-A9CA-49DC9FEFC5CE}"/>
          </ac:spMkLst>
        </pc:spChg>
      </pc:sldChg>
      <pc:sldChg chg="addSp delSp modSp mod">
        <pc:chgData name="Richard Gowen" userId="fa808f909667fda9" providerId="LiveId" clId="{93FC4971-F4B3-4C32-8016-8022842D6FD7}" dt="2020-10-15T14:33:31.618" v="7463" actId="207"/>
        <pc:sldMkLst>
          <pc:docMk/>
          <pc:sldMk cId="2378149271" sldId="269"/>
        </pc:sldMkLst>
        <pc:spChg chg="mod">
          <ac:chgData name="Richard Gowen" userId="fa808f909667fda9" providerId="LiveId" clId="{93FC4971-F4B3-4C32-8016-8022842D6FD7}" dt="2020-10-12T16:31:24.201" v="596" actId="20577"/>
          <ac:spMkLst>
            <pc:docMk/>
            <pc:sldMk cId="2378149271" sldId="269"/>
            <ac:spMk id="2" creationId="{00000000-0000-0000-0000-000000000000}"/>
          </ac:spMkLst>
        </pc:spChg>
        <pc:spChg chg="del">
          <ac:chgData name="Richard Gowen" userId="fa808f909667fda9" providerId="LiveId" clId="{93FC4971-F4B3-4C32-8016-8022842D6FD7}" dt="2020-10-12T16:31:11.979" v="579" actId="478"/>
          <ac:spMkLst>
            <pc:docMk/>
            <pc:sldMk cId="2378149271" sldId="269"/>
            <ac:spMk id="3" creationId="{00000000-0000-0000-0000-000000000000}"/>
          </ac:spMkLst>
        </pc:spChg>
        <pc:spChg chg="add mod">
          <ac:chgData name="Richard Gowen" userId="fa808f909667fda9" providerId="LiveId" clId="{93FC4971-F4B3-4C32-8016-8022842D6FD7}" dt="2020-10-15T14:33:31.618" v="7463" actId="207"/>
          <ac:spMkLst>
            <pc:docMk/>
            <pc:sldMk cId="2378149271" sldId="269"/>
            <ac:spMk id="6" creationId="{0DC7C591-9E4D-49BE-93B6-E002F9E0D121}"/>
          </ac:spMkLst>
        </pc:spChg>
        <pc:picChg chg="del">
          <ac:chgData name="Richard Gowen" userId="fa808f909667fda9" providerId="LiveId" clId="{93FC4971-F4B3-4C32-8016-8022842D6FD7}" dt="2020-10-12T16:31:05.857" v="577" actId="478"/>
          <ac:picMkLst>
            <pc:docMk/>
            <pc:sldMk cId="2378149271" sldId="269"/>
            <ac:picMk id="5" creationId="{00000000-0000-0000-0000-000000000000}"/>
          </ac:picMkLst>
        </pc:picChg>
        <pc:picChg chg="del">
          <ac:chgData name="Richard Gowen" userId="fa808f909667fda9" providerId="LiveId" clId="{93FC4971-F4B3-4C32-8016-8022842D6FD7}" dt="2020-10-12T16:31:07.369" v="578" actId="478"/>
          <ac:picMkLst>
            <pc:docMk/>
            <pc:sldMk cId="2378149271" sldId="269"/>
            <ac:picMk id="7" creationId="{00000000-0000-0000-0000-000000000000}"/>
          </ac:picMkLst>
        </pc:picChg>
      </pc:sldChg>
      <pc:sldChg chg="del">
        <pc:chgData name="Richard Gowen" userId="fa808f909667fda9" providerId="LiveId" clId="{93FC4971-F4B3-4C32-8016-8022842D6FD7}" dt="2020-10-13T16:21:17.186" v="1479" actId="2696"/>
        <pc:sldMkLst>
          <pc:docMk/>
          <pc:sldMk cId="792296983" sldId="270"/>
        </pc:sldMkLst>
      </pc:sldChg>
      <pc:sldChg chg="del">
        <pc:chgData name="Richard Gowen" userId="fa808f909667fda9" providerId="LiveId" clId="{93FC4971-F4B3-4C32-8016-8022842D6FD7}" dt="2020-10-13T16:21:44.109" v="1481" actId="2696"/>
        <pc:sldMkLst>
          <pc:docMk/>
          <pc:sldMk cId="2266893436" sldId="271"/>
        </pc:sldMkLst>
      </pc:sldChg>
      <pc:sldChg chg="modSp mod">
        <pc:chgData name="Richard Gowen" userId="fa808f909667fda9" providerId="LiveId" clId="{93FC4971-F4B3-4C32-8016-8022842D6FD7}" dt="2020-10-14T17:05:18.021" v="6308" actId="20577"/>
        <pc:sldMkLst>
          <pc:docMk/>
          <pc:sldMk cId="548685609" sldId="272"/>
        </pc:sldMkLst>
        <pc:spChg chg="mod">
          <ac:chgData name="Richard Gowen" userId="fa808f909667fda9" providerId="LiveId" clId="{93FC4971-F4B3-4C32-8016-8022842D6FD7}" dt="2020-10-14T17:05:18.021" v="6308" actId="20577"/>
          <ac:spMkLst>
            <pc:docMk/>
            <pc:sldMk cId="548685609" sldId="272"/>
            <ac:spMk id="4" creationId="{00000000-0000-0000-0000-000000000000}"/>
          </ac:spMkLst>
        </pc:spChg>
      </pc:sldChg>
      <pc:sldChg chg="del">
        <pc:chgData name="Richard Gowen" userId="fa808f909667fda9" providerId="LiveId" clId="{93FC4971-F4B3-4C32-8016-8022842D6FD7}" dt="2020-10-13T16:22:20.222" v="1483" actId="2696"/>
        <pc:sldMkLst>
          <pc:docMk/>
          <pc:sldMk cId="1120029822" sldId="273"/>
        </pc:sldMkLst>
      </pc:sldChg>
      <pc:sldChg chg="del">
        <pc:chgData name="Richard Gowen" userId="fa808f909667fda9" providerId="LiveId" clId="{93FC4971-F4B3-4C32-8016-8022842D6FD7}" dt="2020-10-13T16:23:20.611" v="1488" actId="2696"/>
        <pc:sldMkLst>
          <pc:docMk/>
          <pc:sldMk cId="3663488824" sldId="274"/>
        </pc:sldMkLst>
      </pc:sldChg>
      <pc:sldChg chg="modSp mod">
        <pc:chgData name="Richard Gowen" userId="fa808f909667fda9" providerId="LiveId" clId="{93FC4971-F4B3-4C32-8016-8022842D6FD7}" dt="2020-10-13T16:28:08.420" v="1539" actId="20577"/>
        <pc:sldMkLst>
          <pc:docMk/>
          <pc:sldMk cId="141797842" sldId="277"/>
        </pc:sldMkLst>
        <pc:spChg chg="mod">
          <ac:chgData name="Richard Gowen" userId="fa808f909667fda9" providerId="LiveId" clId="{93FC4971-F4B3-4C32-8016-8022842D6FD7}" dt="2020-10-13T16:28:08.420" v="1539" actId="20577"/>
          <ac:spMkLst>
            <pc:docMk/>
            <pc:sldMk cId="141797842" sldId="277"/>
            <ac:spMk id="6" creationId="{00000000-0000-0000-0000-000000000000}"/>
          </ac:spMkLst>
        </pc:spChg>
      </pc:sldChg>
      <pc:sldChg chg="delSp modSp add del mod">
        <pc:chgData name="Richard Gowen" userId="fa808f909667fda9" providerId="LiveId" clId="{93FC4971-F4B3-4C32-8016-8022842D6FD7}" dt="2020-10-13T16:20:33.621" v="1477" actId="2696"/>
        <pc:sldMkLst>
          <pc:docMk/>
          <pc:sldMk cId="3700056034" sldId="278"/>
        </pc:sldMkLst>
        <pc:spChg chg="mod">
          <ac:chgData name="Richard Gowen" userId="fa808f909667fda9" providerId="LiveId" clId="{93FC4971-F4B3-4C32-8016-8022842D6FD7}" dt="2020-10-12T16:28:19.775" v="482" actId="27636"/>
          <ac:spMkLst>
            <pc:docMk/>
            <pc:sldMk cId="3700056034" sldId="278"/>
            <ac:spMk id="3" creationId="{00000000-0000-0000-0000-000000000000}"/>
          </ac:spMkLst>
        </pc:spChg>
        <pc:spChg chg="del">
          <ac:chgData name="Richard Gowen" userId="fa808f909667fda9" providerId="LiveId" clId="{93FC4971-F4B3-4C32-8016-8022842D6FD7}" dt="2020-10-12T16:27:47.841" v="438" actId="478"/>
          <ac:spMkLst>
            <pc:docMk/>
            <pc:sldMk cId="3700056034" sldId="278"/>
            <ac:spMk id="4" creationId="{1667AE81-33D6-4A04-B9CD-DBE60E8A4B67}"/>
          </ac:spMkLst>
        </pc:spChg>
      </pc:sldChg>
      <pc:sldChg chg="add">
        <pc:chgData name="Richard Gowen" userId="fa808f909667fda9" providerId="LiveId" clId="{93FC4971-F4B3-4C32-8016-8022842D6FD7}" dt="2020-10-12T16:31:02.297" v="576" actId="2890"/>
        <pc:sldMkLst>
          <pc:docMk/>
          <pc:sldMk cId="1279607510" sldId="279"/>
        </pc:sldMkLst>
      </pc:sldChg>
      <pc:sldChg chg="add">
        <pc:chgData name="Richard Gowen" userId="fa808f909667fda9" providerId="LiveId" clId="{93FC4971-F4B3-4C32-8016-8022842D6FD7}" dt="2020-10-13T16:20:18.056" v="1476"/>
        <pc:sldMkLst>
          <pc:docMk/>
          <pc:sldMk cId="3212472468" sldId="280"/>
        </pc:sldMkLst>
      </pc:sldChg>
      <pc:sldChg chg="add">
        <pc:chgData name="Richard Gowen" userId="fa808f909667fda9" providerId="LiveId" clId="{93FC4971-F4B3-4C32-8016-8022842D6FD7}" dt="2020-10-13T16:21:06.433" v="1478"/>
        <pc:sldMkLst>
          <pc:docMk/>
          <pc:sldMk cId="4083454080" sldId="282"/>
        </pc:sldMkLst>
      </pc:sldChg>
      <pc:sldChg chg="add">
        <pc:chgData name="Richard Gowen" userId="fa808f909667fda9" providerId="LiveId" clId="{93FC4971-F4B3-4C32-8016-8022842D6FD7}" dt="2020-10-13T16:21:37.106" v="1480"/>
        <pc:sldMkLst>
          <pc:docMk/>
          <pc:sldMk cId="4197813886" sldId="283"/>
        </pc:sldMkLst>
      </pc:sldChg>
      <pc:sldChg chg="add">
        <pc:chgData name="Richard Gowen" userId="fa808f909667fda9" providerId="LiveId" clId="{93FC4971-F4B3-4C32-8016-8022842D6FD7}" dt="2020-10-13T16:22:05.819" v="1482"/>
        <pc:sldMkLst>
          <pc:docMk/>
          <pc:sldMk cId="1509156337" sldId="284"/>
        </pc:sldMkLst>
      </pc:sldChg>
      <pc:sldChg chg="modSp add mod">
        <pc:chgData name="Richard Gowen" userId="fa808f909667fda9" providerId="LiveId" clId="{93FC4971-F4B3-4C32-8016-8022842D6FD7}" dt="2020-10-13T16:23:38.727" v="1490" actId="207"/>
        <pc:sldMkLst>
          <pc:docMk/>
          <pc:sldMk cId="4037693380" sldId="285"/>
        </pc:sldMkLst>
        <pc:spChg chg="mod">
          <ac:chgData name="Richard Gowen" userId="fa808f909667fda9" providerId="LiveId" clId="{93FC4971-F4B3-4C32-8016-8022842D6FD7}" dt="2020-10-13T16:23:38.727" v="1490" actId="207"/>
          <ac:spMkLst>
            <pc:docMk/>
            <pc:sldMk cId="4037693380" sldId="285"/>
            <ac:spMk id="3" creationId="{00000000-0000-0000-0000-000000000000}"/>
          </ac:spMkLst>
        </pc:spChg>
      </pc:sldChg>
      <pc:sldChg chg="add ord">
        <pc:chgData name="Richard Gowen" userId="fa808f909667fda9" providerId="LiveId" clId="{93FC4971-F4B3-4C32-8016-8022842D6FD7}" dt="2020-10-13T16:22:52.274" v="1486"/>
        <pc:sldMkLst>
          <pc:docMk/>
          <pc:sldMk cId="2039163546" sldId="290"/>
        </pc:sldMkLst>
      </pc:sldChg>
      <pc:sldChg chg="modSp add mod ord">
        <pc:chgData name="Richard Gowen" userId="fa808f909667fda9" providerId="LiveId" clId="{93FC4971-F4B3-4C32-8016-8022842D6FD7}" dt="2020-10-15T19:56:52.947" v="7557"/>
        <pc:sldMkLst>
          <pc:docMk/>
          <pc:sldMk cId="436777050" sldId="291"/>
        </pc:sldMkLst>
        <pc:spChg chg="mod">
          <ac:chgData name="Richard Gowen" userId="fa808f909667fda9" providerId="LiveId" clId="{93FC4971-F4B3-4C32-8016-8022842D6FD7}" dt="2020-10-13T16:29:02.467" v="1545" actId="20577"/>
          <ac:spMkLst>
            <pc:docMk/>
            <pc:sldMk cId="436777050" sldId="291"/>
            <ac:spMk id="2" creationId="{00000000-0000-0000-0000-000000000000}"/>
          </ac:spMkLst>
        </pc:spChg>
        <pc:spChg chg="mod">
          <ac:chgData name="Richard Gowen" userId="fa808f909667fda9" providerId="LiveId" clId="{93FC4971-F4B3-4C32-8016-8022842D6FD7}" dt="2020-10-15T19:56:52.947" v="7557"/>
          <ac:spMkLst>
            <pc:docMk/>
            <pc:sldMk cId="436777050" sldId="291"/>
            <ac:spMk id="6" creationId="{0DC7C591-9E4D-49BE-93B6-E002F9E0D121}"/>
          </ac:spMkLst>
        </pc:spChg>
      </pc:sldChg>
      <pc:sldChg chg="addSp delSp modSp new del mod modClrScheme chgLayout">
        <pc:chgData name="Richard Gowen" userId="fa808f909667fda9" providerId="LiveId" clId="{93FC4971-F4B3-4C32-8016-8022842D6FD7}" dt="2020-10-13T16:42:26.524" v="2080" actId="2696"/>
        <pc:sldMkLst>
          <pc:docMk/>
          <pc:sldMk cId="1354948450" sldId="292"/>
        </pc:sldMkLst>
        <pc:spChg chg="del mod ord">
          <ac:chgData name="Richard Gowen" userId="fa808f909667fda9" providerId="LiveId" clId="{93FC4971-F4B3-4C32-8016-8022842D6FD7}" dt="2020-10-13T16:42:16.215" v="2079" actId="700"/>
          <ac:spMkLst>
            <pc:docMk/>
            <pc:sldMk cId="1354948450" sldId="292"/>
            <ac:spMk id="2" creationId="{1F027DCF-344E-4AFF-A2CE-6F365F9CE14D}"/>
          </ac:spMkLst>
        </pc:spChg>
        <pc:spChg chg="del mod ord">
          <ac:chgData name="Richard Gowen" userId="fa808f909667fda9" providerId="LiveId" clId="{93FC4971-F4B3-4C32-8016-8022842D6FD7}" dt="2020-10-13T16:42:16.215" v="2079" actId="700"/>
          <ac:spMkLst>
            <pc:docMk/>
            <pc:sldMk cId="1354948450" sldId="292"/>
            <ac:spMk id="3" creationId="{2FD9A9B1-92E0-4951-9A4A-DA3F41BDB036}"/>
          </ac:spMkLst>
        </pc:spChg>
        <pc:spChg chg="add mod ord">
          <ac:chgData name="Richard Gowen" userId="fa808f909667fda9" providerId="LiveId" clId="{93FC4971-F4B3-4C32-8016-8022842D6FD7}" dt="2020-10-13T16:42:16.215" v="2079" actId="700"/>
          <ac:spMkLst>
            <pc:docMk/>
            <pc:sldMk cId="1354948450" sldId="292"/>
            <ac:spMk id="4" creationId="{5DA84008-32AA-4BF2-872A-68936B970433}"/>
          </ac:spMkLst>
        </pc:spChg>
        <pc:spChg chg="add mod ord">
          <ac:chgData name="Richard Gowen" userId="fa808f909667fda9" providerId="LiveId" clId="{93FC4971-F4B3-4C32-8016-8022842D6FD7}" dt="2020-10-13T16:42:16.215" v="2079" actId="700"/>
          <ac:spMkLst>
            <pc:docMk/>
            <pc:sldMk cId="1354948450" sldId="292"/>
            <ac:spMk id="5" creationId="{BDBD12A6-A849-4235-B5AB-671E08E1F103}"/>
          </ac:spMkLst>
        </pc:spChg>
        <pc:spChg chg="add mod ord">
          <ac:chgData name="Richard Gowen" userId="fa808f909667fda9" providerId="LiveId" clId="{93FC4971-F4B3-4C32-8016-8022842D6FD7}" dt="2020-10-13T16:42:16.215" v="2079" actId="700"/>
          <ac:spMkLst>
            <pc:docMk/>
            <pc:sldMk cId="1354948450" sldId="292"/>
            <ac:spMk id="6" creationId="{834CD85A-7590-4BD8-9310-EB9A89B50652}"/>
          </ac:spMkLst>
        </pc:spChg>
      </pc:sldChg>
      <pc:sldChg chg="addSp delSp modSp new mod modClrScheme chgLayout">
        <pc:chgData name="Richard Gowen" userId="fa808f909667fda9" providerId="LiveId" clId="{93FC4971-F4B3-4C32-8016-8022842D6FD7}" dt="2020-10-14T16:05:02.213" v="5545" actId="478"/>
        <pc:sldMkLst>
          <pc:docMk/>
          <pc:sldMk cId="2883457905" sldId="292"/>
        </pc:sldMkLst>
        <pc:spChg chg="del mod ord">
          <ac:chgData name="Richard Gowen" userId="fa808f909667fda9" providerId="LiveId" clId="{93FC4971-F4B3-4C32-8016-8022842D6FD7}" dt="2020-10-13T16:42:55.122" v="2082" actId="700"/>
          <ac:spMkLst>
            <pc:docMk/>
            <pc:sldMk cId="2883457905" sldId="292"/>
            <ac:spMk id="2" creationId="{2AA51ED5-160A-41A8-8E9D-73159F768CDA}"/>
          </ac:spMkLst>
        </pc:spChg>
        <pc:spChg chg="add mod">
          <ac:chgData name="Richard Gowen" userId="fa808f909667fda9" providerId="LiveId" clId="{93FC4971-F4B3-4C32-8016-8022842D6FD7}" dt="2020-10-14T16:04:59.781" v="5544" actId="1037"/>
          <ac:spMkLst>
            <pc:docMk/>
            <pc:sldMk cId="2883457905" sldId="292"/>
            <ac:spMk id="2" creationId="{48DE2B36-628C-4885-A74E-486897E32A3A}"/>
          </ac:spMkLst>
        </pc:spChg>
        <pc:spChg chg="del mod ord">
          <ac:chgData name="Richard Gowen" userId="fa808f909667fda9" providerId="LiveId" clId="{93FC4971-F4B3-4C32-8016-8022842D6FD7}" dt="2020-10-13T16:42:55.122" v="2082" actId="700"/>
          <ac:spMkLst>
            <pc:docMk/>
            <pc:sldMk cId="2883457905" sldId="292"/>
            <ac:spMk id="3" creationId="{1EC012DC-33CD-4A65-99A5-B6E2D94772DE}"/>
          </ac:spMkLst>
        </pc:spChg>
        <pc:spChg chg="add del">
          <ac:chgData name="Richard Gowen" userId="fa808f909667fda9" providerId="LiveId" clId="{93FC4971-F4B3-4C32-8016-8022842D6FD7}" dt="2020-10-14T16:05:02.213" v="5545" actId="478"/>
          <ac:spMkLst>
            <pc:docMk/>
            <pc:sldMk cId="2883457905" sldId="292"/>
            <ac:spMk id="3" creationId="{A0726822-1073-4CD9-8CF3-DE045128624B}"/>
          </ac:spMkLst>
        </pc:spChg>
        <pc:spChg chg="add mod ord">
          <ac:chgData name="Richard Gowen" userId="fa808f909667fda9" providerId="LiveId" clId="{93FC4971-F4B3-4C32-8016-8022842D6FD7}" dt="2020-10-13T16:51:43.262" v="2217" actId="14100"/>
          <ac:spMkLst>
            <pc:docMk/>
            <pc:sldMk cId="2883457905" sldId="292"/>
            <ac:spMk id="4" creationId="{0039C68C-E722-4279-99E6-3B31429ED155}"/>
          </ac:spMkLst>
        </pc:spChg>
        <pc:spChg chg="add mod ord">
          <ac:chgData name="Richard Gowen" userId="fa808f909667fda9" providerId="LiveId" clId="{93FC4971-F4B3-4C32-8016-8022842D6FD7}" dt="2020-10-14T16:04:41.072" v="5523"/>
          <ac:spMkLst>
            <pc:docMk/>
            <pc:sldMk cId="2883457905" sldId="292"/>
            <ac:spMk id="5" creationId="{64DAAEBF-9A8A-4E3C-AD55-7E829B8E3DB4}"/>
          </ac:spMkLst>
        </pc:spChg>
        <pc:spChg chg="add del mod ord">
          <ac:chgData name="Richard Gowen" userId="fa808f909667fda9" providerId="LiveId" clId="{93FC4971-F4B3-4C32-8016-8022842D6FD7}" dt="2020-10-14T16:04:41.072" v="5523"/>
          <ac:spMkLst>
            <pc:docMk/>
            <pc:sldMk cId="2883457905" sldId="292"/>
            <ac:spMk id="6" creationId="{2D2C12DC-494E-40E1-A81F-5FA52E3CA52E}"/>
          </ac:spMkLst>
        </pc:spChg>
        <pc:spChg chg="add del mod">
          <ac:chgData name="Richard Gowen" userId="fa808f909667fda9" providerId="LiveId" clId="{93FC4971-F4B3-4C32-8016-8022842D6FD7}" dt="2020-10-13T16:45:53.412" v="2138"/>
          <ac:spMkLst>
            <pc:docMk/>
            <pc:sldMk cId="2883457905" sldId="292"/>
            <ac:spMk id="7" creationId="{2D306BC8-C0C0-43FD-A174-685BE5876F6F}"/>
          </ac:spMkLst>
        </pc:spChg>
        <pc:spChg chg="add del mod">
          <ac:chgData name="Richard Gowen" userId="fa808f909667fda9" providerId="LiveId" clId="{93FC4971-F4B3-4C32-8016-8022842D6FD7}" dt="2020-10-13T16:46:33.803" v="2171" actId="478"/>
          <ac:spMkLst>
            <pc:docMk/>
            <pc:sldMk cId="2883457905" sldId="292"/>
            <ac:spMk id="8" creationId="{86337AED-980A-4F54-8C7A-0C99B59C6458}"/>
          </ac:spMkLst>
        </pc:spChg>
        <pc:spChg chg="add mod">
          <ac:chgData name="Richard Gowen" userId="fa808f909667fda9" providerId="LiveId" clId="{93FC4971-F4B3-4C32-8016-8022842D6FD7}" dt="2020-10-13T20:00:39.985" v="3579" actId="27636"/>
          <ac:spMkLst>
            <pc:docMk/>
            <pc:sldMk cId="2883457905" sldId="292"/>
            <ac:spMk id="20" creationId="{1A0D982D-AEE2-4881-A39D-4681D7F027AC}"/>
          </ac:spMkLst>
        </pc:spChg>
        <pc:picChg chg="add del mod">
          <ac:chgData name="Richard Gowen" userId="fa808f909667fda9" providerId="LiveId" clId="{93FC4971-F4B3-4C32-8016-8022842D6FD7}" dt="2020-10-13T16:47:30.543" v="2187"/>
          <ac:picMkLst>
            <pc:docMk/>
            <pc:sldMk cId="2883457905" sldId="292"/>
            <ac:picMk id="10" creationId="{A97485AE-3330-4597-A578-3896B5FA3EDE}"/>
          </ac:picMkLst>
        </pc:picChg>
        <pc:picChg chg="add del mod">
          <ac:chgData name="Richard Gowen" userId="fa808f909667fda9" providerId="LiveId" clId="{93FC4971-F4B3-4C32-8016-8022842D6FD7}" dt="2020-10-13T16:47:57.902" v="2196" actId="21"/>
          <ac:picMkLst>
            <pc:docMk/>
            <pc:sldMk cId="2883457905" sldId="292"/>
            <ac:picMk id="12" creationId="{A4C2D3DB-4720-42AA-B9A5-DD744F5A52B9}"/>
          </ac:picMkLst>
        </pc:picChg>
        <pc:picChg chg="add mod modCrop">
          <ac:chgData name="Richard Gowen" userId="fa808f909667fda9" providerId="LiveId" clId="{93FC4971-F4B3-4C32-8016-8022842D6FD7}" dt="2020-10-13T16:52:22.298" v="2227" actId="1037"/>
          <ac:picMkLst>
            <pc:docMk/>
            <pc:sldMk cId="2883457905" sldId="292"/>
            <ac:picMk id="14" creationId="{D010DF70-8584-464C-9733-3DB8AAEC350A}"/>
          </ac:picMkLst>
        </pc:picChg>
        <pc:picChg chg="add mod modCrop">
          <ac:chgData name="Richard Gowen" userId="fa808f909667fda9" providerId="LiveId" clId="{93FC4971-F4B3-4C32-8016-8022842D6FD7}" dt="2020-10-13T16:56:22.747" v="2248" actId="14100"/>
          <ac:picMkLst>
            <pc:docMk/>
            <pc:sldMk cId="2883457905" sldId="292"/>
            <ac:picMk id="16" creationId="{6575F1A7-BA85-4EF9-BC69-85264596019A}"/>
          </ac:picMkLst>
        </pc:picChg>
        <pc:picChg chg="add mod modCrop">
          <ac:chgData name="Richard Gowen" userId="fa808f909667fda9" providerId="LiveId" clId="{93FC4971-F4B3-4C32-8016-8022842D6FD7}" dt="2020-10-13T16:56:11.433" v="2247" actId="1076"/>
          <ac:picMkLst>
            <pc:docMk/>
            <pc:sldMk cId="2883457905" sldId="292"/>
            <ac:picMk id="18" creationId="{15B699D3-FF8A-4A8B-ABA1-06E5BEE00841}"/>
          </ac:picMkLst>
        </pc:picChg>
      </pc:sldChg>
      <pc:sldChg chg="addSp delSp modSp add del mod">
        <pc:chgData name="Richard Gowen" userId="fa808f909667fda9" providerId="LiveId" clId="{93FC4971-F4B3-4C32-8016-8022842D6FD7}" dt="2020-10-13T20:25:40.935" v="3884" actId="2696"/>
        <pc:sldMkLst>
          <pc:docMk/>
          <pc:sldMk cId="3946876824" sldId="293"/>
        </pc:sldMkLst>
        <pc:spChg chg="mod">
          <ac:chgData name="Richard Gowen" userId="fa808f909667fda9" providerId="LiveId" clId="{93FC4971-F4B3-4C32-8016-8022842D6FD7}" dt="2020-10-13T18:49:08.748" v="3559" actId="115"/>
          <ac:spMkLst>
            <pc:docMk/>
            <pc:sldMk cId="3946876824" sldId="293"/>
            <ac:spMk id="5" creationId="{64DAAEBF-9A8A-4E3C-AD55-7E829B8E3DB4}"/>
          </ac:spMkLst>
        </pc:spChg>
        <pc:spChg chg="del mod">
          <ac:chgData name="Richard Gowen" userId="fa808f909667fda9" providerId="LiveId" clId="{93FC4971-F4B3-4C32-8016-8022842D6FD7}" dt="2020-10-13T18:16:54.788" v="2802" actId="478"/>
          <ac:spMkLst>
            <pc:docMk/>
            <pc:sldMk cId="3946876824" sldId="293"/>
            <ac:spMk id="6" creationId="{2D2C12DC-494E-40E1-A81F-5FA52E3CA52E}"/>
          </ac:spMkLst>
        </pc:spChg>
        <pc:spChg chg="add mod">
          <ac:chgData name="Richard Gowen" userId="fa808f909667fda9" providerId="LiveId" clId="{93FC4971-F4B3-4C32-8016-8022842D6FD7}" dt="2020-10-13T20:05:13.318" v="3705" actId="1036"/>
          <ac:spMkLst>
            <pc:docMk/>
            <pc:sldMk cId="3946876824" sldId="293"/>
            <ac:spMk id="7" creationId="{641EC430-217B-4EB2-9823-B5B8EC9DAC18}"/>
          </ac:spMkLst>
        </pc:spChg>
        <pc:spChg chg="add del mod">
          <ac:chgData name="Richard Gowen" userId="fa808f909667fda9" providerId="LiveId" clId="{93FC4971-F4B3-4C32-8016-8022842D6FD7}" dt="2020-10-13T18:16:57.993" v="2803" actId="478"/>
          <ac:spMkLst>
            <pc:docMk/>
            <pc:sldMk cId="3946876824" sldId="293"/>
            <ac:spMk id="9" creationId="{FA251C62-9654-47D6-A6A0-75760A732D4D}"/>
          </ac:spMkLst>
        </pc:spChg>
        <pc:spChg chg="add">
          <ac:chgData name="Richard Gowen" userId="fa808f909667fda9" providerId="LiveId" clId="{93FC4971-F4B3-4C32-8016-8022842D6FD7}" dt="2020-10-13T20:00:54.583" v="3580" actId="22"/>
          <ac:spMkLst>
            <pc:docMk/>
            <pc:sldMk cId="3946876824" sldId="293"/>
            <ac:spMk id="11" creationId="{59E15562-B87E-4742-AA5B-7A8478472459}"/>
          </ac:spMkLst>
        </pc:spChg>
        <pc:picChg chg="add del mod">
          <ac:chgData name="Richard Gowen" userId="fa808f909667fda9" providerId="LiveId" clId="{93FC4971-F4B3-4C32-8016-8022842D6FD7}" dt="2020-10-13T17:24:55.089" v="2763" actId="478"/>
          <ac:picMkLst>
            <pc:docMk/>
            <pc:sldMk cId="3946876824" sldId="293"/>
            <ac:picMk id="2" creationId="{F7FE6001-8751-4466-965A-ACD7F73320E7}"/>
          </ac:picMkLst>
        </pc:picChg>
        <pc:picChg chg="add mod">
          <ac:chgData name="Richard Gowen" userId="fa808f909667fda9" providerId="LiveId" clId="{93FC4971-F4B3-4C32-8016-8022842D6FD7}" dt="2020-10-13T18:34:26.536" v="2874" actId="1076"/>
          <ac:picMkLst>
            <pc:docMk/>
            <pc:sldMk cId="3946876824" sldId="293"/>
            <ac:picMk id="3" creationId="{09B10AC7-6FDA-42CA-A670-94612AA2DEA8}"/>
          </ac:picMkLst>
        </pc:picChg>
        <pc:picChg chg="del">
          <ac:chgData name="Richard Gowen" userId="fa808f909667fda9" providerId="LiveId" clId="{93FC4971-F4B3-4C32-8016-8022842D6FD7}" dt="2020-10-13T17:06:56.923" v="2460" actId="478"/>
          <ac:picMkLst>
            <pc:docMk/>
            <pc:sldMk cId="3946876824" sldId="293"/>
            <ac:picMk id="14" creationId="{D010DF70-8584-464C-9733-3DB8AAEC350A}"/>
          </ac:picMkLst>
        </pc:picChg>
        <pc:picChg chg="del">
          <ac:chgData name="Richard Gowen" userId="fa808f909667fda9" providerId="LiveId" clId="{93FC4971-F4B3-4C32-8016-8022842D6FD7}" dt="2020-10-13T17:06:58.786" v="2462" actId="478"/>
          <ac:picMkLst>
            <pc:docMk/>
            <pc:sldMk cId="3946876824" sldId="293"/>
            <ac:picMk id="16" creationId="{6575F1A7-BA85-4EF9-BC69-85264596019A}"/>
          </ac:picMkLst>
        </pc:picChg>
        <pc:picChg chg="del">
          <ac:chgData name="Richard Gowen" userId="fa808f909667fda9" providerId="LiveId" clId="{93FC4971-F4B3-4C32-8016-8022842D6FD7}" dt="2020-10-13T17:06:58.027" v="2461" actId="478"/>
          <ac:picMkLst>
            <pc:docMk/>
            <pc:sldMk cId="3946876824" sldId="293"/>
            <ac:picMk id="18" creationId="{15B699D3-FF8A-4A8B-ABA1-06E5BEE00841}"/>
          </ac:picMkLst>
        </pc:picChg>
      </pc:sldChg>
      <pc:sldChg chg="addSp delSp modSp add del mod">
        <pc:chgData name="Richard Gowen" userId="fa808f909667fda9" providerId="LiveId" clId="{93FC4971-F4B3-4C32-8016-8022842D6FD7}" dt="2020-10-13T20:18:58.410" v="3817" actId="2696"/>
        <pc:sldMkLst>
          <pc:docMk/>
          <pc:sldMk cId="4222037250" sldId="294"/>
        </pc:sldMkLst>
        <pc:spChg chg="mod">
          <ac:chgData name="Richard Gowen" userId="fa808f909667fda9" providerId="LiveId" clId="{93FC4971-F4B3-4C32-8016-8022842D6FD7}" dt="2020-10-13T18:49:17.007" v="3560" actId="115"/>
          <ac:spMkLst>
            <pc:docMk/>
            <pc:sldMk cId="4222037250" sldId="294"/>
            <ac:spMk id="5" creationId="{64DAAEBF-9A8A-4E3C-AD55-7E829B8E3DB4}"/>
          </ac:spMkLst>
        </pc:spChg>
        <pc:spChg chg="add">
          <ac:chgData name="Richard Gowen" userId="fa808f909667fda9" providerId="LiveId" clId="{93FC4971-F4B3-4C32-8016-8022842D6FD7}" dt="2020-10-13T20:00:56.657" v="3581" actId="22"/>
          <ac:spMkLst>
            <pc:docMk/>
            <pc:sldMk cId="4222037250" sldId="294"/>
            <ac:spMk id="6" creationId="{1EF23B39-4151-4CE4-9441-247B3CC77E0F}"/>
          </ac:spMkLst>
        </pc:spChg>
        <pc:spChg chg="del mod">
          <ac:chgData name="Richard Gowen" userId="fa808f909667fda9" providerId="LiveId" clId="{93FC4971-F4B3-4C32-8016-8022842D6FD7}" dt="2020-10-13T20:04:58.479" v="3699" actId="478"/>
          <ac:spMkLst>
            <pc:docMk/>
            <pc:sldMk cId="4222037250" sldId="294"/>
            <ac:spMk id="7" creationId="{641EC430-217B-4EB2-9823-B5B8EC9DAC18}"/>
          </ac:spMkLst>
        </pc:spChg>
        <pc:spChg chg="add del">
          <ac:chgData name="Richard Gowen" userId="fa808f909667fda9" providerId="LiveId" clId="{93FC4971-F4B3-4C32-8016-8022842D6FD7}" dt="2020-10-13T20:05:08.257" v="3701" actId="478"/>
          <ac:spMkLst>
            <pc:docMk/>
            <pc:sldMk cId="4222037250" sldId="294"/>
            <ac:spMk id="10" creationId="{CDAA62D4-9C64-429C-BCF3-8B8E7B0E23F4}"/>
          </ac:spMkLst>
        </pc:spChg>
        <pc:spChg chg="add">
          <ac:chgData name="Richard Gowen" userId="fa808f909667fda9" providerId="LiveId" clId="{93FC4971-F4B3-4C32-8016-8022842D6FD7}" dt="2020-10-13T20:05:16.701" v="3706" actId="22"/>
          <ac:spMkLst>
            <pc:docMk/>
            <pc:sldMk cId="4222037250" sldId="294"/>
            <ac:spMk id="12" creationId="{6A97A8D0-05A7-405A-AA5D-38716F41DB30}"/>
          </ac:spMkLst>
        </pc:spChg>
        <pc:picChg chg="add mod">
          <ac:chgData name="Richard Gowen" userId="fa808f909667fda9" providerId="LiveId" clId="{93FC4971-F4B3-4C32-8016-8022842D6FD7}" dt="2020-10-13T18:33:56.440" v="2867" actId="14100"/>
          <ac:picMkLst>
            <pc:docMk/>
            <pc:sldMk cId="4222037250" sldId="294"/>
            <ac:picMk id="2" creationId="{D86DF3BE-BD32-47EE-93A2-2A213543EB9B}"/>
          </ac:picMkLst>
        </pc:picChg>
        <pc:picChg chg="del">
          <ac:chgData name="Richard Gowen" userId="fa808f909667fda9" providerId="LiveId" clId="{93FC4971-F4B3-4C32-8016-8022842D6FD7}" dt="2020-10-13T18:27:00.137" v="2819" actId="478"/>
          <ac:picMkLst>
            <pc:docMk/>
            <pc:sldMk cId="4222037250" sldId="294"/>
            <ac:picMk id="3" creationId="{09B10AC7-6FDA-42CA-A670-94612AA2DEA8}"/>
          </ac:picMkLst>
        </pc:picChg>
      </pc:sldChg>
      <pc:sldChg chg="addSp delSp modSp add mod">
        <pc:chgData name="Richard Gowen" userId="fa808f909667fda9" providerId="LiveId" clId="{93FC4971-F4B3-4C32-8016-8022842D6FD7}" dt="2020-10-14T17:27:49.072" v="6827" actId="22"/>
        <pc:sldMkLst>
          <pc:docMk/>
          <pc:sldMk cId="2150251283" sldId="295"/>
        </pc:sldMkLst>
        <pc:spChg chg="add">
          <ac:chgData name="Richard Gowen" userId="fa808f909667fda9" providerId="LiveId" clId="{93FC4971-F4B3-4C32-8016-8022842D6FD7}" dt="2020-10-14T17:27:49.072" v="6827" actId="22"/>
          <ac:spMkLst>
            <pc:docMk/>
            <pc:sldMk cId="2150251283" sldId="295"/>
            <ac:spMk id="2" creationId="{59B748AD-DA79-4CF3-A3A9-8E746C104879}"/>
          </ac:spMkLst>
        </pc:spChg>
        <pc:spChg chg="add mod">
          <ac:chgData name="Richard Gowen" userId="fa808f909667fda9" providerId="LiveId" clId="{93FC4971-F4B3-4C32-8016-8022842D6FD7}" dt="2020-10-13T20:36:22.857" v="4290" actId="207"/>
          <ac:spMkLst>
            <pc:docMk/>
            <pc:sldMk cId="2150251283" sldId="295"/>
            <ac:spMk id="3" creationId="{4DF8DF97-6215-487C-AE25-CA7AF1127CFF}"/>
          </ac:spMkLst>
        </pc:spChg>
        <pc:spChg chg="mod">
          <ac:chgData name="Richard Gowen" userId="fa808f909667fda9" providerId="LiveId" clId="{93FC4971-F4B3-4C32-8016-8022842D6FD7}" dt="2020-10-14T17:07:35.621" v="6316" actId="20577"/>
          <ac:spMkLst>
            <pc:docMk/>
            <pc:sldMk cId="2150251283" sldId="295"/>
            <ac:spMk id="5" creationId="{64DAAEBF-9A8A-4E3C-AD55-7E829B8E3DB4}"/>
          </ac:spMkLst>
        </pc:spChg>
        <pc:spChg chg="del">
          <ac:chgData name="Richard Gowen" userId="fa808f909667fda9" providerId="LiveId" clId="{93FC4971-F4B3-4C32-8016-8022842D6FD7}" dt="2020-10-14T17:27:48.620" v="6826" actId="478"/>
          <ac:spMkLst>
            <pc:docMk/>
            <pc:sldMk cId="2150251283" sldId="295"/>
            <ac:spMk id="12" creationId="{6A97A8D0-05A7-405A-AA5D-38716F41DB30}"/>
          </ac:spMkLst>
        </pc:spChg>
        <pc:picChg chg="del">
          <ac:chgData name="Richard Gowen" userId="fa808f909667fda9" providerId="LiveId" clId="{93FC4971-F4B3-4C32-8016-8022842D6FD7}" dt="2020-10-13T20:05:51.766" v="3708" actId="478"/>
          <ac:picMkLst>
            <pc:docMk/>
            <pc:sldMk cId="2150251283" sldId="295"/>
            <ac:picMk id="2" creationId="{D86DF3BE-BD32-47EE-93A2-2A213543EB9B}"/>
          </ac:picMkLst>
        </pc:picChg>
      </pc:sldChg>
      <pc:sldChg chg="addSp delSp modSp add mod">
        <pc:chgData name="Richard Gowen" userId="fa808f909667fda9" providerId="LiveId" clId="{93FC4971-F4B3-4C32-8016-8022842D6FD7}" dt="2020-10-15T14:37:01.002" v="7472" actId="13926"/>
        <pc:sldMkLst>
          <pc:docMk/>
          <pc:sldMk cId="1947724606" sldId="296"/>
        </pc:sldMkLst>
        <pc:spChg chg="add mod">
          <ac:chgData name="Richard Gowen" userId="fa808f909667fda9" providerId="LiveId" clId="{93FC4971-F4B3-4C32-8016-8022842D6FD7}" dt="2020-10-13T20:35:45.749" v="4284" actId="207"/>
          <ac:spMkLst>
            <pc:docMk/>
            <pc:sldMk cId="1947724606" sldId="296"/>
            <ac:spMk id="2" creationId="{6DE76E6C-33DD-4446-9BE3-852468086A89}"/>
          </ac:spMkLst>
        </pc:spChg>
        <pc:spChg chg="add">
          <ac:chgData name="Richard Gowen" userId="fa808f909667fda9" providerId="LiveId" clId="{93FC4971-F4B3-4C32-8016-8022842D6FD7}" dt="2020-10-14T17:27:56.900" v="6829" actId="22"/>
          <ac:spMkLst>
            <pc:docMk/>
            <pc:sldMk cId="1947724606" sldId="296"/>
            <ac:spMk id="3" creationId="{43397DBA-63CE-4F4A-9670-3FE6E0349514}"/>
          </ac:spMkLst>
        </pc:spChg>
        <pc:spChg chg="mod">
          <ac:chgData name="Richard Gowen" userId="fa808f909667fda9" providerId="LiveId" clId="{93FC4971-F4B3-4C32-8016-8022842D6FD7}" dt="2020-10-15T14:37:01.002" v="7472" actId="13926"/>
          <ac:spMkLst>
            <pc:docMk/>
            <pc:sldMk cId="1947724606" sldId="296"/>
            <ac:spMk id="5" creationId="{64DAAEBF-9A8A-4E3C-AD55-7E829B8E3DB4}"/>
          </ac:spMkLst>
        </pc:spChg>
        <pc:spChg chg="del">
          <ac:chgData name="Richard Gowen" userId="fa808f909667fda9" providerId="LiveId" clId="{93FC4971-F4B3-4C32-8016-8022842D6FD7}" dt="2020-10-14T17:27:56.548" v="6828" actId="478"/>
          <ac:spMkLst>
            <pc:docMk/>
            <pc:sldMk cId="1947724606" sldId="296"/>
            <ac:spMk id="7" creationId="{641EC430-217B-4EB2-9823-B5B8EC9DAC18}"/>
          </ac:spMkLst>
        </pc:spChg>
        <pc:picChg chg="del">
          <ac:chgData name="Richard Gowen" userId="fa808f909667fda9" providerId="LiveId" clId="{93FC4971-F4B3-4C32-8016-8022842D6FD7}" dt="2020-10-13T20:19:45.774" v="3819" actId="478"/>
          <ac:picMkLst>
            <pc:docMk/>
            <pc:sldMk cId="1947724606" sldId="296"/>
            <ac:picMk id="3" creationId="{09B10AC7-6FDA-42CA-A670-94612AA2DEA8}"/>
          </ac:picMkLst>
        </pc:picChg>
      </pc:sldChg>
      <pc:sldChg chg="addSp delSp modSp add mod">
        <pc:chgData name="Richard Gowen" userId="fa808f909667fda9" providerId="LiveId" clId="{93FC4971-F4B3-4C32-8016-8022842D6FD7}" dt="2020-10-14T17:24:57.259" v="6825" actId="22"/>
        <pc:sldMkLst>
          <pc:docMk/>
          <pc:sldMk cId="637423562" sldId="297"/>
        </pc:sldMkLst>
        <pc:spChg chg="add">
          <ac:chgData name="Richard Gowen" userId="fa808f909667fda9" providerId="LiveId" clId="{93FC4971-F4B3-4C32-8016-8022842D6FD7}" dt="2020-10-14T17:24:57.259" v="6825" actId="22"/>
          <ac:spMkLst>
            <pc:docMk/>
            <pc:sldMk cId="637423562" sldId="297"/>
            <ac:spMk id="2" creationId="{8B0ECB5A-2F41-4005-9EFB-2D2BC5C6F2C1}"/>
          </ac:spMkLst>
        </pc:spChg>
        <pc:spChg chg="mod">
          <ac:chgData name="Richard Gowen" userId="fa808f909667fda9" providerId="LiveId" clId="{93FC4971-F4B3-4C32-8016-8022842D6FD7}" dt="2020-10-13T20:37:54.742" v="4314" actId="1035"/>
          <ac:spMkLst>
            <pc:docMk/>
            <pc:sldMk cId="637423562" sldId="297"/>
            <ac:spMk id="3" creationId="{4DF8DF97-6215-487C-AE25-CA7AF1127CFF}"/>
          </ac:spMkLst>
        </pc:spChg>
        <pc:spChg chg="mod">
          <ac:chgData name="Richard Gowen" userId="fa808f909667fda9" providerId="LiveId" clId="{93FC4971-F4B3-4C32-8016-8022842D6FD7}" dt="2020-10-13T20:31:24.854" v="4250" actId="20577"/>
          <ac:spMkLst>
            <pc:docMk/>
            <pc:sldMk cId="637423562" sldId="297"/>
            <ac:spMk id="5" creationId="{64DAAEBF-9A8A-4E3C-AD55-7E829B8E3DB4}"/>
          </ac:spMkLst>
        </pc:spChg>
        <pc:spChg chg="del">
          <ac:chgData name="Richard Gowen" userId="fa808f909667fda9" providerId="LiveId" clId="{93FC4971-F4B3-4C32-8016-8022842D6FD7}" dt="2020-10-14T17:24:56.853" v="6824" actId="478"/>
          <ac:spMkLst>
            <pc:docMk/>
            <pc:sldMk cId="637423562" sldId="297"/>
            <ac:spMk id="12" creationId="{6A97A8D0-05A7-405A-AA5D-38716F41DB30}"/>
          </ac:spMkLst>
        </pc:spChg>
      </pc:sldChg>
      <pc:sldChg chg="addSp delSp modSp add mod ord">
        <pc:chgData name="Richard Gowen" userId="fa808f909667fda9" providerId="LiveId" clId="{93FC4971-F4B3-4C32-8016-8022842D6FD7}" dt="2020-10-14T15:09:37.764" v="5309" actId="1076"/>
        <pc:sldMkLst>
          <pc:docMk/>
          <pc:sldMk cId="3348280146" sldId="298"/>
        </pc:sldMkLst>
        <pc:spChg chg="mod">
          <ac:chgData name="Richard Gowen" userId="fa808f909667fda9" providerId="LiveId" clId="{93FC4971-F4B3-4C32-8016-8022842D6FD7}" dt="2020-10-13T20:39:42.584" v="4335" actId="27636"/>
          <ac:spMkLst>
            <pc:docMk/>
            <pc:sldMk cId="3348280146" sldId="298"/>
            <ac:spMk id="4" creationId="{0039C68C-E722-4279-99E6-3B31429ED155}"/>
          </ac:spMkLst>
        </pc:spChg>
        <pc:spChg chg="mod">
          <ac:chgData name="Richard Gowen" userId="fa808f909667fda9" providerId="LiveId" clId="{93FC4971-F4B3-4C32-8016-8022842D6FD7}" dt="2020-10-13T20:43:23.087" v="4373" actId="404"/>
          <ac:spMkLst>
            <pc:docMk/>
            <pc:sldMk cId="3348280146" sldId="298"/>
            <ac:spMk id="5" creationId="{64DAAEBF-9A8A-4E3C-AD55-7E829B8E3DB4}"/>
          </ac:spMkLst>
        </pc:spChg>
        <pc:spChg chg="del">
          <ac:chgData name="Richard Gowen" userId="fa808f909667fda9" providerId="LiveId" clId="{93FC4971-F4B3-4C32-8016-8022842D6FD7}" dt="2020-10-13T20:42:47.609" v="4361" actId="478"/>
          <ac:spMkLst>
            <pc:docMk/>
            <pc:sldMk cId="3348280146" sldId="298"/>
            <ac:spMk id="6" creationId="{2D2C12DC-494E-40E1-A81F-5FA52E3CA52E}"/>
          </ac:spMkLst>
        </pc:spChg>
        <pc:spChg chg="add del mod">
          <ac:chgData name="Richard Gowen" userId="fa808f909667fda9" providerId="LiveId" clId="{93FC4971-F4B3-4C32-8016-8022842D6FD7}" dt="2020-10-13T20:42:50.054" v="4362" actId="478"/>
          <ac:spMkLst>
            <pc:docMk/>
            <pc:sldMk cId="3348280146" sldId="298"/>
            <ac:spMk id="10" creationId="{AE3B3BEA-EAB9-48EF-8759-8BF7E251ABC9}"/>
          </ac:spMkLst>
        </pc:spChg>
        <pc:spChg chg="mod">
          <ac:chgData name="Richard Gowen" userId="fa808f909667fda9" providerId="LiveId" clId="{93FC4971-F4B3-4C32-8016-8022842D6FD7}" dt="2020-10-13T20:42:25.832" v="4358" actId="27636"/>
          <ac:spMkLst>
            <pc:docMk/>
            <pc:sldMk cId="3348280146" sldId="298"/>
            <ac:spMk id="20" creationId="{1A0D982D-AEE2-4881-A39D-4681D7F027AC}"/>
          </ac:spMkLst>
        </pc:spChg>
        <pc:picChg chg="add mod">
          <ac:chgData name="Richard Gowen" userId="fa808f909667fda9" providerId="LiveId" clId="{93FC4971-F4B3-4C32-8016-8022842D6FD7}" dt="2020-10-14T15:09:37.764" v="5309" actId="1076"/>
          <ac:picMkLst>
            <pc:docMk/>
            <pc:sldMk cId="3348280146" sldId="298"/>
            <ac:picMk id="3" creationId="{3E5AAB77-A48C-4899-8763-2C75708711DA}"/>
          </ac:picMkLst>
        </pc:picChg>
        <pc:picChg chg="add del mod modCrop">
          <ac:chgData name="Richard Gowen" userId="fa808f909667fda9" providerId="LiveId" clId="{93FC4971-F4B3-4C32-8016-8022842D6FD7}" dt="2020-10-13T20:42:45.206" v="4360" actId="478"/>
          <ac:picMkLst>
            <pc:docMk/>
            <pc:sldMk cId="3348280146" sldId="298"/>
            <ac:picMk id="8" creationId="{2DA1776D-ACAB-462F-9392-A477D580EC73}"/>
          </ac:picMkLst>
        </pc:picChg>
        <pc:picChg chg="del">
          <ac:chgData name="Richard Gowen" userId="fa808f909667fda9" providerId="LiveId" clId="{93FC4971-F4B3-4C32-8016-8022842D6FD7}" dt="2020-10-13T20:39:55.237" v="4336" actId="478"/>
          <ac:picMkLst>
            <pc:docMk/>
            <pc:sldMk cId="3348280146" sldId="298"/>
            <ac:picMk id="14" creationId="{D010DF70-8584-464C-9733-3DB8AAEC350A}"/>
          </ac:picMkLst>
        </pc:picChg>
        <pc:picChg chg="del">
          <ac:chgData name="Richard Gowen" userId="fa808f909667fda9" providerId="LiveId" clId="{93FC4971-F4B3-4C32-8016-8022842D6FD7}" dt="2020-10-13T20:40:51.517" v="4345" actId="478"/>
          <ac:picMkLst>
            <pc:docMk/>
            <pc:sldMk cId="3348280146" sldId="298"/>
            <ac:picMk id="16" creationId="{6575F1A7-BA85-4EF9-BC69-85264596019A}"/>
          </ac:picMkLst>
        </pc:picChg>
        <pc:picChg chg="del">
          <ac:chgData name="Richard Gowen" userId="fa808f909667fda9" providerId="LiveId" clId="{93FC4971-F4B3-4C32-8016-8022842D6FD7}" dt="2020-10-13T20:40:48.918" v="4344" actId="478"/>
          <ac:picMkLst>
            <pc:docMk/>
            <pc:sldMk cId="3348280146" sldId="298"/>
            <ac:picMk id="18" creationId="{15B699D3-FF8A-4A8B-ABA1-06E5BEE00841}"/>
          </ac:picMkLst>
        </pc:picChg>
      </pc:sldChg>
      <pc:sldChg chg="addSp delSp modSp add mod">
        <pc:chgData name="Richard Gowen" userId="fa808f909667fda9" providerId="LiveId" clId="{93FC4971-F4B3-4C32-8016-8022842D6FD7}" dt="2020-10-14T15:07:43.588" v="5307" actId="14100"/>
        <pc:sldMkLst>
          <pc:docMk/>
          <pc:sldMk cId="1744664743" sldId="299"/>
        </pc:sldMkLst>
        <pc:spChg chg="mod">
          <ac:chgData name="Richard Gowen" userId="fa808f909667fda9" providerId="LiveId" clId="{93FC4971-F4B3-4C32-8016-8022842D6FD7}" dt="2020-10-14T13:17:14.681" v="5223" actId="6549"/>
          <ac:spMkLst>
            <pc:docMk/>
            <pc:sldMk cId="1744664743" sldId="299"/>
            <ac:spMk id="5" creationId="{64DAAEBF-9A8A-4E3C-AD55-7E829B8E3DB4}"/>
          </ac:spMkLst>
        </pc:spChg>
        <pc:spChg chg="mod">
          <ac:chgData name="Richard Gowen" userId="fa808f909667fda9" providerId="LiveId" clId="{93FC4971-F4B3-4C32-8016-8022842D6FD7}" dt="2020-10-14T15:07:43.588" v="5307" actId="14100"/>
          <ac:spMkLst>
            <pc:docMk/>
            <pc:sldMk cId="1744664743" sldId="299"/>
            <ac:spMk id="6" creationId="{2D2C12DC-494E-40E1-A81F-5FA52E3CA52E}"/>
          </ac:spMkLst>
        </pc:spChg>
        <pc:spChg chg="add mod">
          <ac:chgData name="Richard Gowen" userId="fa808f909667fda9" providerId="LiveId" clId="{93FC4971-F4B3-4C32-8016-8022842D6FD7}" dt="2020-10-14T13:18:45.626" v="5287" actId="1076"/>
          <ac:spMkLst>
            <pc:docMk/>
            <pc:sldMk cId="1744664743" sldId="299"/>
            <ac:spMk id="9" creationId="{EA80A8CA-3F88-4A57-8B27-A17C6C79D68D}"/>
          </ac:spMkLst>
        </pc:spChg>
        <pc:picChg chg="del">
          <ac:chgData name="Richard Gowen" userId="fa808f909667fda9" providerId="LiveId" clId="{93FC4971-F4B3-4C32-8016-8022842D6FD7}" dt="2020-10-13T20:44:47.782" v="4375" actId="478"/>
          <ac:picMkLst>
            <pc:docMk/>
            <pc:sldMk cId="1744664743" sldId="299"/>
            <ac:picMk id="3" creationId="{3E5AAB77-A48C-4899-8763-2C75708711DA}"/>
          </ac:picMkLst>
        </pc:picChg>
        <pc:picChg chg="add mod modCrop">
          <ac:chgData name="Richard Gowen" userId="fa808f909667fda9" providerId="LiveId" clId="{93FC4971-F4B3-4C32-8016-8022842D6FD7}" dt="2020-10-13T21:25:54.218" v="4989" actId="1076"/>
          <ac:picMkLst>
            <pc:docMk/>
            <pc:sldMk cId="1744664743" sldId="299"/>
            <ac:picMk id="7" creationId="{815019C8-79E1-4C0F-B22C-E53AFB5B8989}"/>
          </ac:picMkLst>
        </pc:picChg>
        <pc:picChg chg="del mod">
          <ac:chgData name="Richard Gowen" userId="fa808f909667fda9" providerId="LiveId" clId="{93FC4971-F4B3-4C32-8016-8022842D6FD7}" dt="2020-10-14T15:04:18.924" v="5289" actId="478"/>
          <ac:picMkLst>
            <pc:docMk/>
            <pc:sldMk cId="1744664743" sldId="299"/>
            <ac:picMk id="8" creationId="{2DA1776D-ACAB-462F-9392-A477D580EC73}"/>
          </ac:picMkLst>
        </pc:picChg>
        <pc:picChg chg="add mod modCrop">
          <ac:chgData name="Richard Gowen" userId="fa808f909667fda9" providerId="LiveId" clId="{93FC4971-F4B3-4C32-8016-8022842D6FD7}" dt="2020-10-14T15:07:25.564" v="5305" actId="14100"/>
          <ac:picMkLst>
            <pc:docMk/>
            <pc:sldMk cId="1744664743" sldId="299"/>
            <ac:picMk id="13" creationId="{C9B73DEF-A693-4D5F-A054-928393CA3475}"/>
          </ac:picMkLst>
        </pc:picChg>
      </pc:sldChg>
      <pc:sldChg chg="addSp delSp mod">
        <pc:chgData name="Richard Gowen" userId="fa808f909667fda9" providerId="LiveId" clId="{93FC4971-F4B3-4C32-8016-8022842D6FD7}" dt="2020-10-14T17:24:46.024" v="6823" actId="22"/>
        <pc:sldMkLst>
          <pc:docMk/>
          <pc:sldMk cId="1257218303" sldId="300"/>
        </pc:sldMkLst>
        <pc:spChg chg="add">
          <ac:chgData name="Richard Gowen" userId="fa808f909667fda9" providerId="LiveId" clId="{93FC4971-F4B3-4C32-8016-8022842D6FD7}" dt="2020-10-14T17:24:46.024" v="6823" actId="22"/>
          <ac:spMkLst>
            <pc:docMk/>
            <pc:sldMk cId="1257218303" sldId="300"/>
            <ac:spMk id="7" creationId="{624BB54F-0C71-4691-8E1A-B55D305A503D}"/>
          </ac:spMkLst>
        </pc:spChg>
        <pc:spChg chg="del">
          <ac:chgData name="Richard Gowen" userId="fa808f909667fda9" providerId="LiveId" clId="{93FC4971-F4B3-4C32-8016-8022842D6FD7}" dt="2020-10-14T17:24:44.980" v="6822" actId="478"/>
          <ac:spMkLst>
            <pc:docMk/>
            <pc:sldMk cId="1257218303" sldId="300"/>
            <ac:spMk id="12" creationId="{6A97A8D0-05A7-405A-AA5D-38716F41DB30}"/>
          </ac:spMkLst>
        </pc:spChg>
      </pc:sldChg>
      <pc:sldChg chg="addSp delSp mod">
        <pc:chgData name="Richard Gowen" userId="fa808f909667fda9" providerId="LiveId" clId="{93FC4971-F4B3-4C32-8016-8022842D6FD7}" dt="2020-10-14T17:23:26.362" v="6821" actId="22"/>
        <pc:sldMkLst>
          <pc:docMk/>
          <pc:sldMk cId="425107015" sldId="301"/>
        </pc:sldMkLst>
        <pc:spChg chg="add">
          <ac:chgData name="Richard Gowen" userId="fa808f909667fda9" providerId="LiveId" clId="{93FC4971-F4B3-4C32-8016-8022842D6FD7}" dt="2020-10-14T17:23:26.362" v="6821" actId="22"/>
          <ac:spMkLst>
            <pc:docMk/>
            <pc:sldMk cId="425107015" sldId="301"/>
            <ac:spMk id="7" creationId="{92C2649E-13E5-4E9D-BE84-9817A86ADED5}"/>
          </ac:spMkLst>
        </pc:spChg>
        <pc:spChg chg="del">
          <ac:chgData name="Richard Gowen" userId="fa808f909667fda9" providerId="LiveId" clId="{93FC4971-F4B3-4C32-8016-8022842D6FD7}" dt="2020-10-14T17:23:25.451" v="6820" actId="478"/>
          <ac:spMkLst>
            <pc:docMk/>
            <pc:sldMk cId="425107015" sldId="301"/>
            <ac:spMk id="12" creationId="{6A97A8D0-05A7-405A-AA5D-38716F41DB30}"/>
          </ac:spMkLst>
        </pc:spChg>
      </pc:sldChg>
      <pc:sldChg chg="addSp delSp modSp add mod ord">
        <pc:chgData name="Richard Gowen" userId="fa808f909667fda9" providerId="LiveId" clId="{93FC4971-F4B3-4C32-8016-8022842D6FD7}" dt="2020-10-14T15:14:17.855" v="5344" actId="255"/>
        <pc:sldMkLst>
          <pc:docMk/>
          <pc:sldMk cId="581273796" sldId="302"/>
        </pc:sldMkLst>
        <pc:spChg chg="mod">
          <ac:chgData name="Richard Gowen" userId="fa808f909667fda9" providerId="LiveId" clId="{93FC4971-F4B3-4C32-8016-8022842D6FD7}" dt="2020-10-14T15:14:17.855" v="5344" actId="255"/>
          <ac:spMkLst>
            <pc:docMk/>
            <pc:sldMk cId="581273796" sldId="302"/>
            <ac:spMk id="4" creationId="{0039C68C-E722-4279-99E6-3B31429ED155}"/>
          </ac:spMkLst>
        </pc:spChg>
        <pc:spChg chg="mod">
          <ac:chgData name="Richard Gowen" userId="fa808f909667fda9" providerId="LiveId" clId="{93FC4971-F4B3-4C32-8016-8022842D6FD7}" dt="2020-10-14T15:10:31.825" v="5316" actId="27636"/>
          <ac:spMkLst>
            <pc:docMk/>
            <pc:sldMk cId="581273796" sldId="302"/>
            <ac:spMk id="20" creationId="{1A0D982D-AEE2-4881-A39D-4681D7F027AC}"/>
          </ac:spMkLst>
        </pc:spChg>
        <pc:picChg chg="del">
          <ac:chgData name="Richard Gowen" userId="fa808f909667fda9" providerId="LiveId" clId="{93FC4971-F4B3-4C32-8016-8022842D6FD7}" dt="2020-10-14T15:10:37.118" v="5317" actId="478"/>
          <ac:picMkLst>
            <pc:docMk/>
            <pc:sldMk cId="581273796" sldId="302"/>
            <ac:picMk id="3" creationId="{3E5AAB77-A48C-4899-8763-2C75708711DA}"/>
          </ac:picMkLst>
        </pc:picChg>
        <pc:picChg chg="add mod">
          <ac:chgData name="Richard Gowen" userId="fa808f909667fda9" providerId="LiveId" clId="{93FC4971-F4B3-4C32-8016-8022842D6FD7}" dt="2020-10-14T15:11:08.894" v="5323" actId="1076"/>
          <ac:picMkLst>
            <pc:docMk/>
            <pc:sldMk cId="581273796" sldId="302"/>
            <ac:picMk id="6" creationId="{9FDB6EBA-6F3B-4A8B-A6ED-0772DA150A9F}"/>
          </ac:picMkLst>
        </pc:picChg>
      </pc:sldChg>
      <pc:sldChg chg="addSp delSp modSp add mod ord">
        <pc:chgData name="Richard Gowen" userId="fa808f909667fda9" providerId="LiveId" clId="{93FC4971-F4B3-4C32-8016-8022842D6FD7}" dt="2020-10-14T16:26:58.501" v="6020" actId="20577"/>
        <pc:sldMkLst>
          <pc:docMk/>
          <pc:sldMk cId="2536198142" sldId="303"/>
        </pc:sldMkLst>
        <pc:spChg chg="mod">
          <ac:chgData name="Richard Gowen" userId="fa808f909667fda9" providerId="LiveId" clId="{93FC4971-F4B3-4C32-8016-8022842D6FD7}" dt="2020-10-14T15:14:56.194" v="5350" actId="27636"/>
          <ac:spMkLst>
            <pc:docMk/>
            <pc:sldMk cId="2536198142" sldId="303"/>
            <ac:spMk id="4" creationId="{0039C68C-E722-4279-99E6-3B31429ED155}"/>
          </ac:spMkLst>
        </pc:spChg>
        <pc:spChg chg="mod">
          <ac:chgData name="Richard Gowen" userId="fa808f909667fda9" providerId="LiveId" clId="{93FC4971-F4B3-4C32-8016-8022842D6FD7}" dt="2020-10-14T16:03:18.048" v="5486" actId="1076"/>
          <ac:spMkLst>
            <pc:docMk/>
            <pc:sldMk cId="2536198142" sldId="303"/>
            <ac:spMk id="6" creationId="{2D2C12DC-494E-40E1-A81F-5FA52E3CA52E}"/>
          </ac:spMkLst>
        </pc:spChg>
        <pc:spChg chg="del mod">
          <ac:chgData name="Richard Gowen" userId="fa808f909667fda9" providerId="LiveId" clId="{93FC4971-F4B3-4C32-8016-8022842D6FD7}" dt="2020-10-14T16:04:12.309" v="5495" actId="478"/>
          <ac:spMkLst>
            <pc:docMk/>
            <pc:sldMk cId="2536198142" sldId="303"/>
            <ac:spMk id="9" creationId="{EA80A8CA-3F88-4A57-8B27-A17C6C79D68D}"/>
          </ac:spMkLst>
        </pc:spChg>
        <pc:spChg chg="add mod">
          <ac:chgData name="Richard Gowen" userId="fa808f909667fda9" providerId="LiveId" clId="{93FC4971-F4B3-4C32-8016-8022842D6FD7}" dt="2020-10-14T16:04:08.615" v="5494" actId="20577"/>
          <ac:spMkLst>
            <pc:docMk/>
            <pc:sldMk cId="2536198142" sldId="303"/>
            <ac:spMk id="12" creationId="{0CD81791-636F-4195-9A14-E0D705AB0166}"/>
          </ac:spMkLst>
        </pc:spChg>
        <pc:spChg chg="add mod">
          <ac:chgData name="Richard Gowen" userId="fa808f909667fda9" providerId="LiveId" clId="{93FC4971-F4B3-4C32-8016-8022842D6FD7}" dt="2020-10-14T16:26:58.501" v="6020" actId="20577"/>
          <ac:spMkLst>
            <pc:docMk/>
            <pc:sldMk cId="2536198142" sldId="303"/>
            <ac:spMk id="19" creationId="{90D7B7C4-3361-47DA-894F-D75D334179E4}"/>
          </ac:spMkLst>
        </pc:spChg>
        <pc:spChg chg="mod">
          <ac:chgData name="Richard Gowen" userId="fa808f909667fda9" providerId="LiveId" clId="{93FC4971-F4B3-4C32-8016-8022842D6FD7}" dt="2020-10-14T15:15:00.220" v="5354" actId="27636"/>
          <ac:spMkLst>
            <pc:docMk/>
            <pc:sldMk cId="2536198142" sldId="303"/>
            <ac:spMk id="20" creationId="{1A0D982D-AEE2-4881-A39D-4681D7F027AC}"/>
          </ac:spMkLst>
        </pc:spChg>
        <pc:picChg chg="del">
          <ac:chgData name="Richard Gowen" userId="fa808f909667fda9" providerId="LiveId" clId="{93FC4971-F4B3-4C32-8016-8022842D6FD7}" dt="2020-10-14T15:16:35.078" v="5366" actId="478"/>
          <ac:picMkLst>
            <pc:docMk/>
            <pc:sldMk cId="2536198142" sldId="303"/>
            <ac:picMk id="2" creationId="{4AD75C61-FFC7-4054-91AC-A9CF25BF415B}"/>
          </ac:picMkLst>
        </pc:picChg>
        <pc:picChg chg="del">
          <ac:chgData name="Richard Gowen" userId="fa808f909667fda9" providerId="LiveId" clId="{93FC4971-F4B3-4C32-8016-8022842D6FD7}" dt="2020-10-14T15:16:36.070" v="5367" actId="478"/>
          <ac:picMkLst>
            <pc:docMk/>
            <pc:sldMk cId="2536198142" sldId="303"/>
            <ac:picMk id="3" creationId="{EE85E771-A60E-42C8-8FFA-9E3689E29E7F}"/>
          </ac:picMkLst>
        </pc:picChg>
        <pc:picChg chg="del">
          <ac:chgData name="Richard Gowen" userId="fa808f909667fda9" providerId="LiveId" clId="{93FC4971-F4B3-4C32-8016-8022842D6FD7}" dt="2020-10-14T15:15:04.822" v="5355" actId="478"/>
          <ac:picMkLst>
            <pc:docMk/>
            <pc:sldMk cId="2536198142" sldId="303"/>
            <ac:picMk id="7" creationId="{815019C8-79E1-4C0F-B22C-E53AFB5B8989}"/>
          </ac:picMkLst>
        </pc:picChg>
        <pc:picChg chg="del">
          <ac:chgData name="Richard Gowen" userId="fa808f909667fda9" providerId="LiveId" clId="{93FC4971-F4B3-4C32-8016-8022842D6FD7}" dt="2020-10-14T15:16:33.574" v="5365" actId="478"/>
          <ac:picMkLst>
            <pc:docMk/>
            <pc:sldMk cId="2536198142" sldId="303"/>
            <ac:picMk id="10" creationId="{AF3DDA16-1B83-4503-8138-44961E3E13C1}"/>
          </ac:picMkLst>
        </pc:picChg>
        <pc:picChg chg="add mod modCrop">
          <ac:chgData name="Richard Gowen" userId="fa808f909667fda9" providerId="LiveId" clId="{93FC4971-F4B3-4C32-8016-8022842D6FD7}" dt="2020-10-14T15:16:09.544" v="5364" actId="1076"/>
          <ac:picMkLst>
            <pc:docMk/>
            <pc:sldMk cId="2536198142" sldId="303"/>
            <ac:picMk id="11" creationId="{D4242BE0-253E-4F53-A5A2-916B254819D4}"/>
          </ac:picMkLst>
        </pc:picChg>
        <pc:picChg chg="del">
          <ac:chgData name="Richard Gowen" userId="fa808f909667fda9" providerId="LiveId" clId="{93FC4971-F4B3-4C32-8016-8022842D6FD7}" dt="2020-10-14T15:18:08.382" v="5394" actId="478"/>
          <ac:picMkLst>
            <pc:docMk/>
            <pc:sldMk cId="2536198142" sldId="303"/>
            <ac:picMk id="13" creationId="{C9B73DEF-A693-4D5F-A054-928393CA3475}"/>
          </ac:picMkLst>
        </pc:picChg>
        <pc:picChg chg="add mod modCrop">
          <ac:chgData name="Richard Gowen" userId="fa808f909667fda9" providerId="LiveId" clId="{93FC4971-F4B3-4C32-8016-8022842D6FD7}" dt="2020-10-14T16:12:33.556" v="5553" actId="1076"/>
          <ac:picMkLst>
            <pc:docMk/>
            <pc:sldMk cId="2536198142" sldId="303"/>
            <ac:picMk id="16" creationId="{C929FE0B-B04D-40C2-824D-8D992A45C9E8}"/>
          </ac:picMkLst>
        </pc:picChg>
        <pc:picChg chg="add mod">
          <ac:chgData name="Richard Gowen" userId="fa808f909667fda9" providerId="LiveId" clId="{93FC4971-F4B3-4C32-8016-8022842D6FD7}" dt="2020-10-14T16:21:35.396" v="5640" actId="1076"/>
          <ac:picMkLst>
            <pc:docMk/>
            <pc:sldMk cId="2536198142" sldId="303"/>
            <ac:picMk id="17" creationId="{CD4AF0FA-5DB5-4E1C-969E-5605C17D4A32}"/>
          </ac:picMkLst>
        </pc:picChg>
      </pc:sldChg>
      <pc:sldChg chg="addSp delSp modSp add mod ord">
        <pc:chgData name="Richard Gowen" userId="fa808f909667fda9" providerId="LiveId" clId="{93FC4971-F4B3-4C32-8016-8022842D6FD7}" dt="2020-10-14T17:03:34.118" v="6262" actId="14100"/>
        <pc:sldMkLst>
          <pc:docMk/>
          <pc:sldMk cId="3211664687" sldId="304"/>
        </pc:sldMkLst>
        <pc:spChg chg="mod">
          <ac:chgData name="Richard Gowen" userId="fa808f909667fda9" providerId="LiveId" clId="{93FC4971-F4B3-4C32-8016-8022842D6FD7}" dt="2020-10-14T16:58:48.642" v="6256" actId="1076"/>
          <ac:spMkLst>
            <pc:docMk/>
            <pc:sldMk cId="3211664687" sldId="304"/>
            <ac:spMk id="2" creationId="{199060CD-99EA-49F1-A2EA-8C861EABE765}"/>
          </ac:spMkLst>
        </pc:spChg>
        <pc:spChg chg="mod">
          <ac:chgData name="Richard Gowen" userId="fa808f909667fda9" providerId="LiveId" clId="{93FC4971-F4B3-4C32-8016-8022842D6FD7}" dt="2020-10-14T16:54:48.678" v="6216" actId="207"/>
          <ac:spMkLst>
            <pc:docMk/>
            <pc:sldMk cId="3211664687" sldId="304"/>
            <ac:spMk id="3" creationId="{4DF8DF97-6215-487C-AE25-CA7AF1127CFF}"/>
          </ac:spMkLst>
        </pc:spChg>
        <pc:spChg chg="del mod">
          <ac:chgData name="Richard Gowen" userId="fa808f909667fda9" providerId="LiveId" clId="{93FC4971-F4B3-4C32-8016-8022842D6FD7}" dt="2020-10-14T16:59:41.237" v="6258" actId="478"/>
          <ac:spMkLst>
            <pc:docMk/>
            <pc:sldMk cId="3211664687" sldId="304"/>
            <ac:spMk id="4" creationId="{0039C68C-E722-4279-99E6-3B31429ED155}"/>
          </ac:spMkLst>
        </pc:spChg>
        <pc:spChg chg="mod">
          <ac:chgData name="Richard Gowen" userId="fa808f909667fda9" providerId="LiveId" clId="{93FC4971-F4B3-4C32-8016-8022842D6FD7}" dt="2020-10-14T16:29:32.494" v="6201" actId="20577"/>
          <ac:spMkLst>
            <pc:docMk/>
            <pc:sldMk cId="3211664687" sldId="304"/>
            <ac:spMk id="5" creationId="{64DAAEBF-9A8A-4E3C-AD55-7E829B8E3DB4}"/>
          </ac:spMkLst>
        </pc:spChg>
        <pc:spChg chg="mod">
          <ac:chgData name="Richard Gowen" userId="fa808f909667fda9" providerId="LiveId" clId="{93FC4971-F4B3-4C32-8016-8022842D6FD7}" dt="2020-10-14T16:15:14.416" v="5567" actId="27636"/>
          <ac:spMkLst>
            <pc:docMk/>
            <pc:sldMk cId="3211664687" sldId="304"/>
            <ac:spMk id="6" creationId="{1EF23B39-4151-4CE4-9441-247B3CC77E0F}"/>
          </ac:spMkLst>
        </pc:spChg>
        <pc:spChg chg="add del mod">
          <ac:chgData name="Richard Gowen" userId="fa808f909667fda9" providerId="LiveId" clId="{93FC4971-F4B3-4C32-8016-8022842D6FD7}" dt="2020-10-14T16:59:43.932" v="6259" actId="478"/>
          <ac:spMkLst>
            <pc:docMk/>
            <pc:sldMk cId="3211664687" sldId="304"/>
            <ac:spMk id="8" creationId="{370F0302-B211-4903-9C4C-4D3DE78939EE}"/>
          </ac:spMkLst>
        </pc:spChg>
        <pc:spChg chg="add mod">
          <ac:chgData name="Richard Gowen" userId="fa808f909667fda9" providerId="LiveId" clId="{93FC4971-F4B3-4C32-8016-8022842D6FD7}" dt="2020-10-14T16:59:51" v="6260"/>
          <ac:spMkLst>
            <pc:docMk/>
            <pc:sldMk cId="3211664687" sldId="304"/>
            <ac:spMk id="10" creationId="{9A7FB4D9-958C-414F-9658-FC4CAD4D019B}"/>
          </ac:spMkLst>
        </pc:spChg>
        <pc:spChg chg="mod">
          <ac:chgData name="Richard Gowen" userId="fa808f909667fda9" providerId="LiveId" clId="{93FC4971-F4B3-4C32-8016-8022842D6FD7}" dt="2020-10-14T17:03:34.118" v="6262" actId="14100"/>
          <ac:spMkLst>
            <pc:docMk/>
            <pc:sldMk cId="3211664687" sldId="304"/>
            <ac:spMk id="12" creationId="{6A97A8D0-05A7-405A-AA5D-38716F41DB30}"/>
          </ac:spMkLst>
        </pc:spChg>
      </pc:sldChg>
      <pc:sldChg chg="addSp delSp modSp new mod modClrScheme chgLayout">
        <pc:chgData name="Richard Gowen" userId="fa808f909667fda9" providerId="LiveId" clId="{93FC4971-F4B3-4C32-8016-8022842D6FD7}" dt="2020-10-15T13:52:22.434" v="7048" actId="121"/>
        <pc:sldMkLst>
          <pc:docMk/>
          <pc:sldMk cId="3206751371" sldId="305"/>
        </pc:sldMkLst>
        <pc:spChg chg="del mod ord">
          <ac:chgData name="Richard Gowen" userId="fa808f909667fda9" providerId="LiveId" clId="{93FC4971-F4B3-4C32-8016-8022842D6FD7}" dt="2020-10-15T13:47:43.108" v="6848" actId="700"/>
          <ac:spMkLst>
            <pc:docMk/>
            <pc:sldMk cId="3206751371" sldId="305"/>
            <ac:spMk id="2" creationId="{5FD0C07C-7D51-4787-AA6E-4C32F2DE566B}"/>
          </ac:spMkLst>
        </pc:spChg>
        <pc:spChg chg="del mod ord">
          <ac:chgData name="Richard Gowen" userId="fa808f909667fda9" providerId="LiveId" clId="{93FC4971-F4B3-4C32-8016-8022842D6FD7}" dt="2020-10-15T13:47:43.108" v="6848" actId="700"/>
          <ac:spMkLst>
            <pc:docMk/>
            <pc:sldMk cId="3206751371" sldId="305"/>
            <ac:spMk id="3" creationId="{D390FC19-C002-47DC-927A-D2D0FF173079}"/>
          </ac:spMkLst>
        </pc:spChg>
        <pc:spChg chg="del">
          <ac:chgData name="Richard Gowen" userId="fa808f909667fda9" providerId="LiveId" clId="{93FC4971-F4B3-4C32-8016-8022842D6FD7}" dt="2020-10-15T13:47:43.108" v="6848" actId="700"/>
          <ac:spMkLst>
            <pc:docMk/>
            <pc:sldMk cId="3206751371" sldId="305"/>
            <ac:spMk id="4" creationId="{735A5454-12FF-4D64-8CF1-C6A26F896ECE}"/>
          </ac:spMkLst>
        </pc:spChg>
        <pc:spChg chg="add mod ord">
          <ac:chgData name="Richard Gowen" userId="fa808f909667fda9" providerId="LiveId" clId="{93FC4971-F4B3-4C32-8016-8022842D6FD7}" dt="2020-10-15T13:48:43.750" v="6891" actId="403"/>
          <ac:spMkLst>
            <pc:docMk/>
            <pc:sldMk cId="3206751371" sldId="305"/>
            <ac:spMk id="5" creationId="{8DFB0A14-1F05-4501-962E-F6C8C6072770}"/>
          </ac:spMkLst>
        </pc:spChg>
        <pc:spChg chg="add mod ord">
          <ac:chgData name="Richard Gowen" userId="fa808f909667fda9" providerId="LiveId" clId="{93FC4971-F4B3-4C32-8016-8022842D6FD7}" dt="2020-10-15T13:52:22.434" v="7048" actId="121"/>
          <ac:spMkLst>
            <pc:docMk/>
            <pc:sldMk cId="3206751371" sldId="305"/>
            <ac:spMk id="6" creationId="{9F3E73B3-929B-4629-9E88-32557BF9D7D1}"/>
          </ac:spMkLst>
        </pc:spChg>
      </pc:sldChg>
      <pc:sldChg chg="addSp delSp modSp add mod">
        <pc:chgData name="Richard Gowen" userId="fa808f909667fda9" providerId="LiveId" clId="{93FC4971-F4B3-4C32-8016-8022842D6FD7}" dt="2020-10-15T14:07:48.202" v="7322" actId="1076"/>
        <pc:sldMkLst>
          <pc:docMk/>
          <pc:sldMk cId="3919951419" sldId="306"/>
        </pc:sldMkLst>
        <pc:spChg chg="mod">
          <ac:chgData name="Richard Gowen" userId="fa808f909667fda9" providerId="LiveId" clId="{93FC4971-F4B3-4C32-8016-8022842D6FD7}" dt="2020-10-15T14:04:11.860" v="7303" actId="14100"/>
          <ac:spMkLst>
            <pc:docMk/>
            <pc:sldMk cId="3919951419" sldId="306"/>
            <ac:spMk id="4" creationId="{00000000-0000-0000-0000-000000000000}"/>
          </ac:spMkLst>
        </pc:spChg>
        <pc:spChg chg="add del mod">
          <ac:chgData name="Richard Gowen" userId="fa808f909667fda9" providerId="LiveId" clId="{93FC4971-F4B3-4C32-8016-8022842D6FD7}" dt="2020-10-15T14:05:51.748" v="7306" actId="931"/>
          <ac:spMkLst>
            <pc:docMk/>
            <pc:sldMk cId="3919951419" sldId="306"/>
            <ac:spMk id="5" creationId="{0EF2F94F-5FBE-4281-8F1F-EF077A99562F}"/>
          </ac:spMkLst>
        </pc:spChg>
        <pc:spChg chg="add del mod">
          <ac:chgData name="Richard Gowen" userId="fa808f909667fda9" providerId="LiveId" clId="{93FC4971-F4B3-4C32-8016-8022842D6FD7}" dt="2020-10-15T14:06:37.025" v="7312" actId="931"/>
          <ac:spMkLst>
            <pc:docMk/>
            <pc:sldMk cId="3919951419" sldId="306"/>
            <ac:spMk id="10" creationId="{6F89E689-993D-49DF-86D9-46C47AF7FD9B}"/>
          </ac:spMkLst>
        </pc:spChg>
        <pc:picChg chg="del">
          <ac:chgData name="Richard Gowen" userId="fa808f909667fda9" providerId="LiveId" clId="{93FC4971-F4B3-4C32-8016-8022842D6FD7}" dt="2020-10-15T14:03:39.693" v="7300" actId="478"/>
          <ac:picMkLst>
            <pc:docMk/>
            <pc:sldMk cId="3919951419" sldId="306"/>
            <ac:picMk id="6" creationId="{00000000-0000-0000-0000-000000000000}"/>
          </ac:picMkLst>
        </pc:picChg>
        <pc:picChg chg="add del mod">
          <ac:chgData name="Richard Gowen" userId="fa808f909667fda9" providerId="LiveId" clId="{93FC4971-F4B3-4C32-8016-8022842D6FD7}" dt="2020-10-15T14:06:09.603" v="7310" actId="478"/>
          <ac:picMkLst>
            <pc:docMk/>
            <pc:sldMk cId="3919951419" sldId="306"/>
            <ac:picMk id="8" creationId="{9D34B0B2-3507-4953-9743-E57D565A8AA2}"/>
          </ac:picMkLst>
        </pc:picChg>
        <pc:picChg chg="add mod modCrop">
          <ac:chgData name="Richard Gowen" userId="fa808f909667fda9" providerId="LiveId" clId="{93FC4971-F4B3-4C32-8016-8022842D6FD7}" dt="2020-10-15T14:07:48.202" v="7322" actId="1076"/>
          <ac:picMkLst>
            <pc:docMk/>
            <pc:sldMk cId="3919951419" sldId="306"/>
            <ac:picMk id="12" creationId="{F0B749BE-7AD7-49ED-92B8-5986158BA58A}"/>
          </ac:picMkLst>
        </pc:picChg>
      </pc:sldChg>
      <pc:sldChg chg="modSp add mod">
        <pc:chgData name="Richard Gowen" userId="fa808f909667fda9" providerId="LiveId" clId="{93FC4971-F4B3-4C32-8016-8022842D6FD7}" dt="2020-10-15T20:14:27.159" v="7906" actId="207"/>
        <pc:sldMkLst>
          <pc:docMk/>
          <pc:sldMk cId="2569822029" sldId="307"/>
        </pc:sldMkLst>
        <pc:spChg chg="mod">
          <ac:chgData name="Richard Gowen" userId="fa808f909667fda9" providerId="LiveId" clId="{93FC4971-F4B3-4C32-8016-8022842D6FD7}" dt="2020-10-15T20:14:27.159" v="7906" actId="207"/>
          <ac:spMkLst>
            <pc:docMk/>
            <pc:sldMk cId="2569822029" sldId="307"/>
            <ac:spMk id="2" creationId="{199060CD-99EA-49F1-A2EA-8C861EABE765}"/>
          </ac:spMkLst>
        </pc:spChg>
        <pc:spChg chg="mod">
          <ac:chgData name="Richard Gowen" userId="fa808f909667fda9" providerId="LiveId" clId="{93FC4971-F4B3-4C32-8016-8022842D6FD7}" dt="2020-10-15T20:08:03.506" v="7851" actId="207"/>
          <ac:spMkLst>
            <pc:docMk/>
            <pc:sldMk cId="2569822029" sldId="307"/>
            <ac:spMk id="3" creationId="{4DF8DF97-6215-487C-AE25-CA7AF1127CFF}"/>
          </ac:spMkLst>
        </pc:spChg>
        <pc:spChg chg="mod">
          <ac:chgData name="Richard Gowen" userId="fa808f909667fda9" providerId="LiveId" clId="{93FC4971-F4B3-4C32-8016-8022842D6FD7}" dt="2020-10-15T19:59:41.595" v="7779" actId="20577"/>
          <ac:spMkLst>
            <pc:docMk/>
            <pc:sldMk cId="2569822029" sldId="307"/>
            <ac:spMk id="5" creationId="{64DAAEBF-9A8A-4E3C-AD55-7E829B8E3DB4}"/>
          </ac:spMkLst>
        </pc:spChg>
      </pc:sldChg>
    </pc:docChg>
  </pc:docChgLst>
  <pc:docChgLst>
    <pc:chgData name="Richard Gowen" userId="fa808f909667fda9" providerId="LiveId" clId="{F84A821E-5F08-42DD-A302-ECE2388B8608}"/>
    <pc:docChg chg="undo redo custSel addSld delSld modSld sldOrd">
      <pc:chgData name="Richard Gowen" userId="fa808f909667fda9" providerId="LiveId" clId="{F84A821E-5F08-42DD-A302-ECE2388B8608}" dt="2020-10-20T01:01:58.121" v="14226" actId="20577"/>
      <pc:docMkLst>
        <pc:docMk/>
      </pc:docMkLst>
      <pc:sldChg chg="modSp mod">
        <pc:chgData name="Richard Gowen" userId="fa808f909667fda9" providerId="LiveId" clId="{F84A821E-5F08-42DD-A302-ECE2388B8608}" dt="2020-10-17T15:29:18.955" v="43" actId="1076"/>
        <pc:sldMkLst>
          <pc:docMk/>
          <pc:sldMk cId="3806664319" sldId="256"/>
        </pc:sldMkLst>
        <pc:spChg chg="mod">
          <ac:chgData name="Richard Gowen" userId="fa808f909667fda9" providerId="LiveId" clId="{F84A821E-5F08-42DD-A302-ECE2388B8608}" dt="2020-10-17T15:29:18.955" v="43" actId="1076"/>
          <ac:spMkLst>
            <pc:docMk/>
            <pc:sldMk cId="3806664319" sldId="256"/>
            <ac:spMk id="2" creationId="{00000000-0000-0000-0000-000000000000}"/>
          </ac:spMkLst>
        </pc:spChg>
      </pc:sldChg>
      <pc:sldChg chg="modSp mod">
        <pc:chgData name="Richard Gowen" userId="fa808f909667fda9" providerId="LiveId" clId="{F84A821E-5F08-42DD-A302-ECE2388B8608}" dt="2020-10-17T15:41:13.887" v="343" actId="14838"/>
        <pc:sldMkLst>
          <pc:docMk/>
          <pc:sldMk cId="1713369490" sldId="257"/>
        </pc:sldMkLst>
        <pc:spChg chg="mod">
          <ac:chgData name="Richard Gowen" userId="fa808f909667fda9" providerId="LiveId" clId="{F84A821E-5F08-42DD-A302-ECE2388B8608}" dt="2020-10-17T15:41:13.887" v="343" actId="14838"/>
          <ac:spMkLst>
            <pc:docMk/>
            <pc:sldMk cId="1713369490" sldId="257"/>
            <ac:spMk id="2" creationId="{00000000-0000-0000-0000-000000000000}"/>
          </ac:spMkLst>
        </pc:spChg>
        <pc:spChg chg="mod">
          <ac:chgData name="Richard Gowen" userId="fa808f909667fda9" providerId="LiveId" clId="{F84A821E-5F08-42DD-A302-ECE2388B8608}" dt="2020-10-17T15:39:30.970" v="327" actId="20577"/>
          <ac:spMkLst>
            <pc:docMk/>
            <pc:sldMk cId="1713369490" sldId="257"/>
            <ac:spMk id="3" creationId="{00000000-0000-0000-0000-000000000000}"/>
          </ac:spMkLst>
        </pc:spChg>
      </pc:sldChg>
      <pc:sldChg chg="del">
        <pc:chgData name="Richard Gowen" userId="fa808f909667fda9" providerId="LiveId" clId="{F84A821E-5F08-42DD-A302-ECE2388B8608}" dt="2020-10-17T16:26:48.904" v="1541" actId="2696"/>
        <pc:sldMkLst>
          <pc:docMk/>
          <pc:sldMk cId="2401222448" sldId="258"/>
        </pc:sldMkLst>
      </pc:sldChg>
      <pc:sldChg chg="del">
        <pc:chgData name="Richard Gowen" userId="fa808f909667fda9" providerId="LiveId" clId="{F84A821E-5F08-42DD-A302-ECE2388B8608}" dt="2020-10-17T16:26:52.240" v="1542" actId="2696"/>
        <pc:sldMkLst>
          <pc:docMk/>
          <pc:sldMk cId="3966335461" sldId="259"/>
        </pc:sldMkLst>
      </pc:sldChg>
      <pc:sldChg chg="del">
        <pc:chgData name="Richard Gowen" userId="fa808f909667fda9" providerId="LiveId" clId="{F84A821E-5F08-42DD-A302-ECE2388B8608}" dt="2020-10-17T16:26:55.479" v="1543" actId="2696"/>
        <pc:sldMkLst>
          <pc:docMk/>
          <pc:sldMk cId="269164225" sldId="260"/>
        </pc:sldMkLst>
      </pc:sldChg>
      <pc:sldChg chg="modSp mod ord">
        <pc:chgData name="Richard Gowen" userId="fa808f909667fda9" providerId="LiveId" clId="{F84A821E-5F08-42DD-A302-ECE2388B8608}" dt="2020-10-18T05:15:05.230" v="8169"/>
        <pc:sldMkLst>
          <pc:docMk/>
          <pc:sldMk cId="1319350802" sldId="263"/>
        </pc:sldMkLst>
        <pc:spChg chg="mod">
          <ac:chgData name="Richard Gowen" userId="fa808f909667fda9" providerId="LiveId" clId="{F84A821E-5F08-42DD-A302-ECE2388B8608}" dt="2020-10-17T16:29:13.747" v="1605" actId="6549"/>
          <ac:spMkLst>
            <pc:docMk/>
            <pc:sldMk cId="1319350802" sldId="263"/>
            <ac:spMk id="2" creationId="{00000000-0000-0000-0000-000000000000}"/>
          </ac:spMkLst>
        </pc:spChg>
        <pc:spChg chg="mod">
          <ac:chgData name="Richard Gowen" userId="fa808f909667fda9" providerId="LiveId" clId="{F84A821E-5F08-42DD-A302-ECE2388B8608}" dt="2020-10-17T16:45:14.725" v="2086" actId="20577"/>
          <ac:spMkLst>
            <pc:docMk/>
            <pc:sldMk cId="1319350802" sldId="263"/>
            <ac:spMk id="4" creationId="{00000000-0000-0000-0000-000000000000}"/>
          </ac:spMkLst>
        </pc:spChg>
        <pc:picChg chg="mod modCrop">
          <ac:chgData name="Richard Gowen" userId="fa808f909667fda9" providerId="LiveId" clId="{F84A821E-5F08-42DD-A302-ECE2388B8608}" dt="2020-10-17T16:48:03.141" v="2099" actId="1076"/>
          <ac:picMkLst>
            <pc:docMk/>
            <pc:sldMk cId="1319350802" sldId="263"/>
            <ac:picMk id="6" creationId="{00000000-0000-0000-0000-000000000000}"/>
          </ac:picMkLst>
        </pc:picChg>
      </pc:sldChg>
      <pc:sldChg chg="del">
        <pc:chgData name="Richard Gowen" userId="fa808f909667fda9" providerId="LiveId" clId="{F84A821E-5F08-42DD-A302-ECE2388B8608}" dt="2020-10-17T16:59:18.613" v="2439" actId="2696"/>
        <pc:sldMkLst>
          <pc:docMk/>
          <pc:sldMk cId="4247402858" sldId="264"/>
        </pc:sldMkLst>
      </pc:sldChg>
      <pc:sldChg chg="del">
        <pc:chgData name="Richard Gowen" userId="fa808f909667fda9" providerId="LiveId" clId="{F84A821E-5F08-42DD-A302-ECE2388B8608}" dt="2020-10-17T16:59:22.563" v="2440" actId="2696"/>
        <pc:sldMkLst>
          <pc:docMk/>
          <pc:sldMk cId="1770638546" sldId="265"/>
        </pc:sldMkLst>
      </pc:sldChg>
      <pc:sldChg chg="modSp add del mod ord">
        <pc:chgData name="Richard Gowen" userId="fa808f909667fda9" providerId="LiveId" clId="{F84A821E-5F08-42DD-A302-ECE2388B8608}" dt="2020-10-18T05:15:33.449" v="8173"/>
        <pc:sldMkLst>
          <pc:docMk/>
          <pc:sldMk cId="1588382550" sldId="268"/>
        </pc:sldMkLst>
        <pc:spChg chg="mod">
          <ac:chgData name="Richard Gowen" userId="fa808f909667fda9" providerId="LiveId" clId="{F84A821E-5F08-42DD-A302-ECE2388B8608}" dt="2020-10-17T17:04:15.240" v="2867" actId="6549"/>
          <ac:spMkLst>
            <pc:docMk/>
            <pc:sldMk cId="1588382550" sldId="268"/>
            <ac:spMk id="6" creationId="{3B5A901D-7715-418E-A9CA-49DC9FEFC5CE}"/>
          </ac:spMkLst>
        </pc:spChg>
      </pc:sldChg>
      <pc:sldChg chg="modSp del mod">
        <pc:chgData name="Richard Gowen" userId="fa808f909667fda9" providerId="LiveId" clId="{F84A821E-5F08-42DD-A302-ECE2388B8608}" dt="2020-10-18T18:35:40.209" v="10849" actId="2696"/>
        <pc:sldMkLst>
          <pc:docMk/>
          <pc:sldMk cId="2378149271" sldId="269"/>
        </pc:sldMkLst>
        <pc:spChg chg="mod">
          <ac:chgData name="Richard Gowen" userId="fa808f909667fda9" providerId="LiveId" clId="{F84A821E-5F08-42DD-A302-ECE2388B8608}" dt="2020-10-18T18:34:01.486" v="10840" actId="20577"/>
          <ac:spMkLst>
            <pc:docMk/>
            <pc:sldMk cId="2378149271" sldId="269"/>
            <ac:spMk id="2" creationId="{00000000-0000-0000-0000-000000000000}"/>
          </ac:spMkLst>
        </pc:spChg>
        <pc:spChg chg="mod">
          <ac:chgData name="Richard Gowen" userId="fa808f909667fda9" providerId="LiveId" clId="{F84A821E-5F08-42DD-A302-ECE2388B8608}" dt="2020-10-18T18:34:42.144" v="10842" actId="27636"/>
          <ac:spMkLst>
            <pc:docMk/>
            <pc:sldMk cId="2378149271" sldId="269"/>
            <ac:spMk id="6" creationId="{0DC7C591-9E4D-49BE-93B6-E002F9E0D121}"/>
          </ac:spMkLst>
        </pc:spChg>
      </pc:sldChg>
      <pc:sldChg chg="del">
        <pc:chgData name="Richard Gowen" userId="fa808f909667fda9" providerId="LiveId" clId="{F84A821E-5F08-42DD-A302-ECE2388B8608}" dt="2020-10-18T18:35:03.417" v="10845" actId="2696"/>
        <pc:sldMkLst>
          <pc:docMk/>
          <pc:sldMk cId="548685609" sldId="272"/>
        </pc:sldMkLst>
      </pc:sldChg>
      <pc:sldChg chg="del">
        <pc:chgData name="Richard Gowen" userId="fa808f909667fda9" providerId="LiveId" clId="{F84A821E-5F08-42DD-A302-ECE2388B8608}" dt="2020-10-18T18:34:59.482" v="10844" actId="2696"/>
        <pc:sldMkLst>
          <pc:docMk/>
          <pc:sldMk cId="3390887076" sldId="275"/>
        </pc:sldMkLst>
      </pc:sldChg>
      <pc:sldChg chg="del">
        <pc:chgData name="Richard Gowen" userId="fa808f909667fda9" providerId="LiveId" clId="{F84A821E-5F08-42DD-A302-ECE2388B8608}" dt="2020-10-18T18:35:07.929" v="10846" actId="2696"/>
        <pc:sldMkLst>
          <pc:docMk/>
          <pc:sldMk cId="2991024599" sldId="276"/>
        </pc:sldMkLst>
      </pc:sldChg>
      <pc:sldChg chg="del">
        <pc:chgData name="Richard Gowen" userId="fa808f909667fda9" providerId="LiveId" clId="{F84A821E-5F08-42DD-A302-ECE2388B8608}" dt="2020-10-18T18:35:15.933" v="10847" actId="2696"/>
        <pc:sldMkLst>
          <pc:docMk/>
          <pc:sldMk cId="141797842" sldId="277"/>
        </pc:sldMkLst>
      </pc:sldChg>
      <pc:sldChg chg="del">
        <pc:chgData name="Richard Gowen" userId="fa808f909667fda9" providerId="LiveId" clId="{F84A821E-5F08-42DD-A302-ECE2388B8608}" dt="2020-10-18T18:34:56.311" v="10843" actId="2696"/>
        <pc:sldMkLst>
          <pc:docMk/>
          <pc:sldMk cId="1279607510" sldId="279"/>
        </pc:sldMkLst>
      </pc:sldChg>
      <pc:sldChg chg="add del">
        <pc:chgData name="Richard Gowen" userId="fa808f909667fda9" providerId="LiveId" clId="{F84A821E-5F08-42DD-A302-ECE2388B8608}" dt="2020-10-17T17:04:49.273" v="2868" actId="2696"/>
        <pc:sldMkLst>
          <pc:docMk/>
          <pc:sldMk cId="3212472468" sldId="280"/>
        </pc:sldMkLst>
      </pc:sldChg>
      <pc:sldChg chg="add del">
        <pc:chgData name="Richard Gowen" userId="fa808f909667fda9" providerId="LiveId" clId="{F84A821E-5F08-42DD-A302-ECE2388B8608}" dt="2020-10-17T17:04:51.793" v="2869" actId="2696"/>
        <pc:sldMkLst>
          <pc:docMk/>
          <pc:sldMk cId="4083454080" sldId="282"/>
        </pc:sldMkLst>
      </pc:sldChg>
      <pc:sldChg chg="del">
        <pc:chgData name="Richard Gowen" userId="fa808f909667fda9" providerId="LiveId" clId="{F84A821E-5F08-42DD-A302-ECE2388B8608}" dt="2020-10-17T17:04:54.833" v="2870" actId="2696"/>
        <pc:sldMkLst>
          <pc:docMk/>
          <pc:sldMk cId="4197813886" sldId="283"/>
        </pc:sldMkLst>
      </pc:sldChg>
      <pc:sldChg chg="del">
        <pc:chgData name="Richard Gowen" userId="fa808f909667fda9" providerId="LiveId" clId="{F84A821E-5F08-42DD-A302-ECE2388B8608}" dt="2020-10-17T17:04:59.700" v="2871" actId="2696"/>
        <pc:sldMkLst>
          <pc:docMk/>
          <pc:sldMk cId="1509156337" sldId="284"/>
        </pc:sldMkLst>
      </pc:sldChg>
      <pc:sldChg chg="del">
        <pc:chgData name="Richard Gowen" userId="fa808f909667fda9" providerId="LiveId" clId="{F84A821E-5F08-42DD-A302-ECE2388B8608}" dt="2020-10-17T17:05:05.762" v="2873" actId="2696"/>
        <pc:sldMkLst>
          <pc:docMk/>
          <pc:sldMk cId="4037693380" sldId="285"/>
        </pc:sldMkLst>
      </pc:sldChg>
      <pc:sldChg chg="del">
        <pc:chgData name="Richard Gowen" userId="fa808f909667fda9" providerId="LiveId" clId="{F84A821E-5F08-42DD-A302-ECE2388B8608}" dt="2020-10-17T17:05:02.824" v="2872" actId="2696"/>
        <pc:sldMkLst>
          <pc:docMk/>
          <pc:sldMk cId="2039163546" sldId="290"/>
        </pc:sldMkLst>
      </pc:sldChg>
      <pc:sldChg chg="modSp mod">
        <pc:chgData name="Richard Gowen" userId="fa808f909667fda9" providerId="LiveId" clId="{F84A821E-5F08-42DD-A302-ECE2388B8608}" dt="2020-10-18T18:35:34.168" v="10848"/>
        <pc:sldMkLst>
          <pc:docMk/>
          <pc:sldMk cId="436777050" sldId="291"/>
        </pc:sldMkLst>
        <pc:spChg chg="mod">
          <ac:chgData name="Richard Gowen" userId="fa808f909667fda9" providerId="LiveId" clId="{F84A821E-5F08-42DD-A302-ECE2388B8608}" dt="2020-10-18T18:35:34.168" v="10848"/>
          <ac:spMkLst>
            <pc:docMk/>
            <pc:sldMk cId="436777050" sldId="291"/>
            <ac:spMk id="2" creationId="{00000000-0000-0000-0000-000000000000}"/>
          </ac:spMkLst>
        </pc:spChg>
      </pc:sldChg>
      <pc:sldChg chg="del">
        <pc:chgData name="Richard Gowen" userId="fa808f909667fda9" providerId="LiveId" clId="{F84A821E-5F08-42DD-A302-ECE2388B8608}" dt="2020-10-19T23:13:54.589" v="13485" actId="2696"/>
        <pc:sldMkLst>
          <pc:docMk/>
          <pc:sldMk cId="425107015" sldId="301"/>
        </pc:sldMkLst>
      </pc:sldChg>
      <pc:sldChg chg="del">
        <pc:chgData name="Richard Gowen" userId="fa808f909667fda9" providerId="LiveId" clId="{F84A821E-5F08-42DD-A302-ECE2388B8608}" dt="2020-10-20T00:36:32.575" v="13580" actId="2696"/>
        <pc:sldMkLst>
          <pc:docMk/>
          <pc:sldMk cId="581273796" sldId="302"/>
        </pc:sldMkLst>
      </pc:sldChg>
      <pc:sldChg chg="del">
        <pc:chgData name="Richard Gowen" userId="fa808f909667fda9" providerId="LiveId" clId="{F84A821E-5F08-42DD-A302-ECE2388B8608}" dt="2020-10-20T00:36:56.510" v="13584" actId="2696"/>
        <pc:sldMkLst>
          <pc:docMk/>
          <pc:sldMk cId="2536198142" sldId="303"/>
        </pc:sldMkLst>
      </pc:sldChg>
      <pc:sldChg chg="del">
        <pc:chgData name="Richard Gowen" userId="fa808f909667fda9" providerId="LiveId" clId="{F84A821E-5F08-42DD-A302-ECE2388B8608}" dt="2020-10-20T00:37:00.086" v="13585" actId="2696"/>
        <pc:sldMkLst>
          <pc:docMk/>
          <pc:sldMk cId="3211664687" sldId="304"/>
        </pc:sldMkLst>
      </pc:sldChg>
      <pc:sldChg chg="del">
        <pc:chgData name="Richard Gowen" userId="fa808f909667fda9" providerId="LiveId" clId="{F84A821E-5F08-42DD-A302-ECE2388B8608}" dt="2020-10-17T16:59:14.189" v="2438" actId="2696"/>
        <pc:sldMkLst>
          <pc:docMk/>
          <pc:sldMk cId="3919951419" sldId="306"/>
        </pc:sldMkLst>
      </pc:sldChg>
      <pc:sldChg chg="del">
        <pc:chgData name="Richard Gowen" userId="fa808f909667fda9" providerId="LiveId" clId="{F84A821E-5F08-42DD-A302-ECE2388B8608}" dt="2020-10-20T00:37:04.978" v="13586" actId="2696"/>
        <pc:sldMkLst>
          <pc:docMk/>
          <pc:sldMk cId="2569822029" sldId="307"/>
        </pc:sldMkLst>
      </pc:sldChg>
      <pc:sldChg chg="add del">
        <pc:chgData name="Richard Gowen" userId="fa808f909667fda9" providerId="LiveId" clId="{F84A821E-5F08-42DD-A302-ECE2388B8608}" dt="2020-10-17T15:40:24.344" v="337" actId="2696"/>
        <pc:sldMkLst>
          <pc:docMk/>
          <pc:sldMk cId="550539164" sldId="308"/>
        </pc:sldMkLst>
      </pc:sldChg>
      <pc:sldChg chg="addSp modSp add mod">
        <pc:chgData name="Richard Gowen" userId="fa808f909667fda9" providerId="LiveId" clId="{F84A821E-5F08-42DD-A302-ECE2388B8608}" dt="2020-10-18T14:39:18.609" v="8521" actId="20577"/>
        <pc:sldMkLst>
          <pc:docMk/>
          <pc:sldMk cId="1249703578" sldId="308"/>
        </pc:sldMkLst>
        <pc:spChg chg="mod">
          <ac:chgData name="Richard Gowen" userId="fa808f909667fda9" providerId="LiveId" clId="{F84A821E-5F08-42DD-A302-ECE2388B8608}" dt="2020-10-17T15:41:55.028" v="380" actId="20577"/>
          <ac:spMkLst>
            <pc:docMk/>
            <pc:sldMk cId="1249703578" sldId="308"/>
            <ac:spMk id="2" creationId="{00000000-0000-0000-0000-000000000000}"/>
          </ac:spMkLst>
        </pc:spChg>
        <pc:spChg chg="mod">
          <ac:chgData name="Richard Gowen" userId="fa808f909667fda9" providerId="LiveId" clId="{F84A821E-5F08-42DD-A302-ECE2388B8608}" dt="2020-10-18T14:39:18.609" v="8521" actId="20577"/>
          <ac:spMkLst>
            <pc:docMk/>
            <pc:sldMk cId="1249703578" sldId="308"/>
            <ac:spMk id="3" creationId="{00000000-0000-0000-0000-000000000000}"/>
          </ac:spMkLst>
        </pc:spChg>
        <pc:spChg chg="add mod">
          <ac:chgData name="Richard Gowen" userId="fa808f909667fda9" providerId="LiveId" clId="{F84A821E-5F08-42DD-A302-ECE2388B8608}" dt="2020-10-17T16:01:51.174" v="1332" actId="207"/>
          <ac:spMkLst>
            <pc:docMk/>
            <pc:sldMk cId="1249703578" sldId="308"/>
            <ac:spMk id="4" creationId="{ADA7897D-CD92-4001-9DF6-1F2B68473DC2}"/>
          </ac:spMkLst>
        </pc:spChg>
      </pc:sldChg>
      <pc:sldChg chg="addSp delSp modSp add mod ord">
        <pc:chgData name="Richard Gowen" userId="fa808f909667fda9" providerId="LiveId" clId="{F84A821E-5F08-42DD-A302-ECE2388B8608}" dt="2020-10-18T15:25:46.680" v="10717" actId="1035"/>
        <pc:sldMkLst>
          <pc:docMk/>
          <pc:sldMk cId="631418471" sldId="309"/>
        </pc:sldMkLst>
        <pc:spChg chg="mod">
          <ac:chgData name="Richard Gowen" userId="fa808f909667fda9" providerId="LiveId" clId="{F84A821E-5F08-42DD-A302-ECE2388B8608}" dt="2020-10-17T16:23:18.075" v="1540" actId="1036"/>
          <ac:spMkLst>
            <pc:docMk/>
            <pc:sldMk cId="631418471" sldId="309"/>
            <ac:spMk id="2" creationId="{00000000-0000-0000-0000-000000000000}"/>
          </ac:spMkLst>
        </pc:spChg>
        <pc:spChg chg="del mod">
          <ac:chgData name="Richard Gowen" userId="fa808f909667fda9" providerId="LiveId" clId="{F84A821E-5F08-42DD-A302-ECE2388B8608}" dt="2020-10-17T16:07:49.606" v="1359" actId="478"/>
          <ac:spMkLst>
            <pc:docMk/>
            <pc:sldMk cId="631418471" sldId="309"/>
            <ac:spMk id="3" creationId="{00000000-0000-0000-0000-000000000000}"/>
          </ac:spMkLst>
        </pc:spChg>
        <pc:spChg chg="add mod">
          <ac:chgData name="Richard Gowen" userId="fa808f909667fda9" providerId="LiveId" clId="{F84A821E-5F08-42DD-A302-ECE2388B8608}" dt="2020-10-18T15:25:32.988" v="10688" actId="6549"/>
          <ac:spMkLst>
            <pc:docMk/>
            <pc:sldMk cId="631418471" sldId="309"/>
            <ac:spMk id="4" creationId="{C3D2717B-5A21-420C-A52E-8E0119D8C2C9}"/>
          </ac:spMkLst>
        </pc:spChg>
        <pc:spChg chg="add del mod">
          <ac:chgData name="Richard Gowen" userId="fa808f909667fda9" providerId="LiveId" clId="{F84A821E-5F08-42DD-A302-ECE2388B8608}" dt="2020-10-17T16:07:52.471" v="1360" actId="478"/>
          <ac:spMkLst>
            <pc:docMk/>
            <pc:sldMk cId="631418471" sldId="309"/>
            <ac:spMk id="7" creationId="{528B2884-5F4A-47DA-9709-1098455918D7}"/>
          </ac:spMkLst>
        </pc:spChg>
        <pc:picChg chg="add del mod modCrop">
          <ac:chgData name="Richard Gowen" userId="fa808f909667fda9" providerId="LiveId" clId="{F84A821E-5F08-42DD-A302-ECE2388B8608}" dt="2020-10-17T16:09:52.770" v="1401" actId="478"/>
          <ac:picMkLst>
            <pc:docMk/>
            <pc:sldMk cId="631418471" sldId="309"/>
            <ac:picMk id="5" creationId="{2128A8EC-285D-496F-81B5-1D79EF21021F}"/>
          </ac:picMkLst>
        </pc:picChg>
        <pc:picChg chg="add del mod">
          <ac:chgData name="Richard Gowen" userId="fa808f909667fda9" providerId="LiveId" clId="{F84A821E-5F08-42DD-A302-ECE2388B8608}" dt="2020-10-17T16:22:40.159" v="1512" actId="478"/>
          <ac:picMkLst>
            <pc:docMk/>
            <pc:sldMk cId="631418471" sldId="309"/>
            <ac:picMk id="8" creationId="{72876689-96D1-43D9-8547-6F4D604C29E7}"/>
          </ac:picMkLst>
        </pc:picChg>
        <pc:picChg chg="add del mod modCrop">
          <ac:chgData name="Richard Gowen" userId="fa808f909667fda9" providerId="LiveId" clId="{F84A821E-5F08-42DD-A302-ECE2388B8608}" dt="2020-10-17T16:22:46.653" v="1513" actId="478"/>
          <ac:picMkLst>
            <pc:docMk/>
            <pc:sldMk cId="631418471" sldId="309"/>
            <ac:picMk id="9" creationId="{FC2148DA-4B1D-4CA9-8603-F2B0081F5D9B}"/>
          </ac:picMkLst>
        </pc:picChg>
        <pc:picChg chg="add del mod">
          <ac:chgData name="Richard Gowen" userId="fa808f909667fda9" providerId="LiveId" clId="{F84A821E-5F08-42DD-A302-ECE2388B8608}" dt="2020-10-17T16:22:50.440" v="1518" actId="478"/>
          <ac:picMkLst>
            <pc:docMk/>
            <pc:sldMk cId="631418471" sldId="309"/>
            <ac:picMk id="10" creationId="{917E79F9-AC19-4801-9199-47C09F83207B}"/>
          </ac:picMkLst>
        </pc:picChg>
        <pc:picChg chg="add del mod">
          <ac:chgData name="Richard Gowen" userId="fa808f909667fda9" providerId="LiveId" clId="{F84A821E-5F08-42DD-A302-ECE2388B8608}" dt="2020-10-17T16:22:51.012" v="1519" actId="478"/>
          <ac:picMkLst>
            <pc:docMk/>
            <pc:sldMk cId="631418471" sldId="309"/>
            <ac:picMk id="11" creationId="{9BCE976F-33CF-4915-B0DF-2162B8FBC276}"/>
          </ac:picMkLst>
        </pc:picChg>
        <pc:picChg chg="add del mod">
          <ac:chgData name="Richard Gowen" userId="fa808f909667fda9" providerId="LiveId" clId="{F84A821E-5F08-42DD-A302-ECE2388B8608}" dt="2020-10-17T16:22:47.656" v="1514" actId="478"/>
          <ac:picMkLst>
            <pc:docMk/>
            <pc:sldMk cId="631418471" sldId="309"/>
            <ac:picMk id="12" creationId="{A3A17D66-DFFA-4A8B-A28B-0D98F993046B}"/>
          </ac:picMkLst>
        </pc:picChg>
        <pc:picChg chg="add del mod">
          <ac:chgData name="Richard Gowen" userId="fa808f909667fda9" providerId="LiveId" clId="{F84A821E-5F08-42DD-A302-ECE2388B8608}" dt="2020-10-17T16:22:48.332" v="1515" actId="478"/>
          <ac:picMkLst>
            <pc:docMk/>
            <pc:sldMk cId="631418471" sldId="309"/>
            <ac:picMk id="13" creationId="{D2994CCC-4FA5-4CC5-90C8-5E5E48C9591C}"/>
          </ac:picMkLst>
        </pc:picChg>
        <pc:picChg chg="add del mod modCrop">
          <ac:chgData name="Richard Gowen" userId="fa808f909667fda9" providerId="LiveId" clId="{F84A821E-5F08-42DD-A302-ECE2388B8608}" dt="2020-10-17T16:22:48.969" v="1516" actId="478"/>
          <ac:picMkLst>
            <pc:docMk/>
            <pc:sldMk cId="631418471" sldId="309"/>
            <ac:picMk id="14" creationId="{3B3CC2C8-0446-4117-9EE6-F037BD417952}"/>
          </ac:picMkLst>
        </pc:picChg>
        <pc:picChg chg="add del mod ord">
          <ac:chgData name="Richard Gowen" userId="fa808f909667fda9" providerId="LiveId" clId="{F84A821E-5F08-42DD-A302-ECE2388B8608}" dt="2020-10-17T16:22:49.854" v="1517" actId="478"/>
          <ac:picMkLst>
            <pc:docMk/>
            <pc:sldMk cId="631418471" sldId="309"/>
            <ac:picMk id="15" creationId="{DB894995-D873-493F-858C-C476B3FC01A4}"/>
          </ac:picMkLst>
        </pc:picChg>
        <pc:picChg chg="add mod">
          <ac:chgData name="Richard Gowen" userId="fa808f909667fda9" providerId="LiveId" clId="{F84A821E-5F08-42DD-A302-ECE2388B8608}" dt="2020-10-18T15:25:46.680" v="10717" actId="1035"/>
          <ac:picMkLst>
            <pc:docMk/>
            <pc:sldMk cId="631418471" sldId="309"/>
            <ac:picMk id="16" creationId="{C42C1998-179C-49E8-A2B1-56A41B98B813}"/>
          </ac:picMkLst>
        </pc:picChg>
      </pc:sldChg>
      <pc:sldChg chg="addSp modSp add mod ord">
        <pc:chgData name="Richard Gowen" userId="fa808f909667fda9" providerId="LiveId" clId="{F84A821E-5F08-42DD-A302-ECE2388B8608}" dt="2020-10-18T14:41:38.235" v="8541" actId="6549"/>
        <pc:sldMkLst>
          <pc:docMk/>
          <pc:sldMk cId="3892081732" sldId="310"/>
        </pc:sldMkLst>
        <pc:spChg chg="mod">
          <ac:chgData name="Richard Gowen" userId="fa808f909667fda9" providerId="LiveId" clId="{F84A821E-5F08-42DD-A302-ECE2388B8608}" dt="2020-10-18T14:41:38.235" v="8541" actId="6549"/>
          <ac:spMkLst>
            <pc:docMk/>
            <pc:sldMk cId="3892081732" sldId="310"/>
            <ac:spMk id="4" creationId="{00000000-0000-0000-0000-000000000000}"/>
          </ac:spMkLst>
        </pc:spChg>
        <pc:picChg chg="add mod">
          <ac:chgData name="Richard Gowen" userId="fa808f909667fda9" providerId="LiveId" clId="{F84A821E-5F08-42DD-A302-ECE2388B8608}" dt="2020-10-17T16:58:26.935" v="2437" actId="14100"/>
          <ac:picMkLst>
            <pc:docMk/>
            <pc:sldMk cId="3892081732" sldId="310"/>
            <ac:picMk id="3" creationId="{F7F9C1E7-8331-4F5A-A73C-2638761B8F3A}"/>
          </ac:picMkLst>
        </pc:picChg>
        <pc:picChg chg="add mod modCrop">
          <ac:chgData name="Richard Gowen" userId="fa808f909667fda9" providerId="LiveId" clId="{F84A821E-5F08-42DD-A302-ECE2388B8608}" dt="2020-10-17T16:58:14.718" v="2435" actId="1076"/>
          <ac:picMkLst>
            <pc:docMk/>
            <pc:sldMk cId="3892081732" sldId="310"/>
            <ac:picMk id="5" creationId="{D6F24CDE-7B56-4F06-A290-CDEE41DC4541}"/>
          </ac:picMkLst>
        </pc:picChg>
        <pc:picChg chg="mod modCrop">
          <ac:chgData name="Richard Gowen" userId="fa808f909667fda9" providerId="LiveId" clId="{F84A821E-5F08-42DD-A302-ECE2388B8608}" dt="2020-10-17T16:58:08.389" v="2434" actId="1076"/>
          <ac:picMkLst>
            <pc:docMk/>
            <pc:sldMk cId="3892081732" sldId="310"/>
            <ac:picMk id="6" creationId="{00000000-0000-0000-0000-000000000000}"/>
          </ac:picMkLst>
        </pc:picChg>
      </pc:sldChg>
      <pc:sldChg chg="addSp delSp modSp add mod ord">
        <pc:chgData name="Richard Gowen" userId="fa808f909667fda9" providerId="LiveId" clId="{F84A821E-5F08-42DD-A302-ECE2388B8608}" dt="2020-10-18T05:15:16.353" v="8171"/>
        <pc:sldMkLst>
          <pc:docMk/>
          <pc:sldMk cId="344849728" sldId="311"/>
        </pc:sldMkLst>
        <pc:spChg chg="mod">
          <ac:chgData name="Richard Gowen" userId="fa808f909667fda9" providerId="LiveId" clId="{F84A821E-5F08-42DD-A302-ECE2388B8608}" dt="2020-10-17T17:36:21.602" v="2905" actId="14100"/>
          <ac:spMkLst>
            <pc:docMk/>
            <pc:sldMk cId="344849728" sldId="311"/>
            <ac:spMk id="2" creationId="{00000000-0000-0000-0000-000000000000}"/>
          </ac:spMkLst>
        </pc:spChg>
        <pc:spChg chg="mod">
          <ac:chgData name="Richard Gowen" userId="fa808f909667fda9" providerId="LiveId" clId="{F84A821E-5F08-42DD-A302-ECE2388B8608}" dt="2020-10-17T19:01:51.889" v="4984" actId="6549"/>
          <ac:spMkLst>
            <pc:docMk/>
            <pc:sldMk cId="344849728" sldId="311"/>
            <ac:spMk id="3" creationId="{00000000-0000-0000-0000-000000000000}"/>
          </ac:spMkLst>
        </pc:spChg>
        <pc:picChg chg="add del mod">
          <ac:chgData name="Richard Gowen" userId="fa808f909667fda9" providerId="LiveId" clId="{F84A821E-5F08-42DD-A302-ECE2388B8608}" dt="2020-10-17T17:38:48.003" v="3196"/>
          <ac:picMkLst>
            <pc:docMk/>
            <pc:sldMk cId="344849728" sldId="311"/>
            <ac:picMk id="4" creationId="{45A04C86-544D-44BA-9DB9-FB800727CA75}"/>
          </ac:picMkLst>
        </pc:picChg>
        <pc:picChg chg="add mod modCrop">
          <ac:chgData name="Richard Gowen" userId="fa808f909667fda9" providerId="LiveId" clId="{F84A821E-5F08-42DD-A302-ECE2388B8608}" dt="2020-10-17T17:40:53.625" v="3267" actId="1076"/>
          <ac:picMkLst>
            <pc:docMk/>
            <pc:sldMk cId="344849728" sldId="311"/>
            <ac:picMk id="5" creationId="{898D6CD0-C727-4922-B268-1BBF5A0E55D3}"/>
          </ac:picMkLst>
        </pc:picChg>
      </pc:sldChg>
      <pc:sldChg chg="addSp delSp modSp add mod ord">
        <pc:chgData name="Richard Gowen" userId="fa808f909667fda9" providerId="LiveId" clId="{F84A821E-5F08-42DD-A302-ECE2388B8608}" dt="2020-10-18T05:15:16.353" v="8171"/>
        <pc:sldMkLst>
          <pc:docMk/>
          <pc:sldMk cId="3694543565" sldId="312"/>
        </pc:sldMkLst>
        <pc:spChg chg="mod">
          <ac:chgData name="Richard Gowen" userId="fa808f909667fda9" providerId="LiveId" clId="{F84A821E-5F08-42DD-A302-ECE2388B8608}" dt="2020-10-17T18:30:54.372" v="4010" actId="20577"/>
          <ac:spMkLst>
            <pc:docMk/>
            <pc:sldMk cId="3694543565" sldId="312"/>
            <ac:spMk id="2" creationId="{00000000-0000-0000-0000-000000000000}"/>
          </ac:spMkLst>
        </pc:spChg>
        <pc:spChg chg="mod">
          <ac:chgData name="Richard Gowen" userId="fa808f909667fda9" providerId="LiveId" clId="{F84A821E-5F08-42DD-A302-ECE2388B8608}" dt="2020-10-17T19:02:27.197" v="4989" actId="20577"/>
          <ac:spMkLst>
            <pc:docMk/>
            <pc:sldMk cId="3694543565" sldId="312"/>
            <ac:spMk id="3" creationId="{00000000-0000-0000-0000-000000000000}"/>
          </ac:spMkLst>
        </pc:spChg>
        <pc:picChg chg="add mod modCrop">
          <ac:chgData name="Richard Gowen" userId="fa808f909667fda9" providerId="LiveId" clId="{F84A821E-5F08-42DD-A302-ECE2388B8608}" dt="2020-10-17T18:38:41.721" v="4556" actId="1076"/>
          <ac:picMkLst>
            <pc:docMk/>
            <pc:sldMk cId="3694543565" sldId="312"/>
            <ac:picMk id="4" creationId="{4E45E498-2517-4162-979D-C78CE5433ACB}"/>
          </ac:picMkLst>
        </pc:picChg>
        <pc:picChg chg="del mod modCrop">
          <ac:chgData name="Richard Gowen" userId="fa808f909667fda9" providerId="LiveId" clId="{F84A821E-5F08-42DD-A302-ECE2388B8608}" dt="2020-10-17T18:12:57.933" v="3606" actId="478"/>
          <ac:picMkLst>
            <pc:docMk/>
            <pc:sldMk cId="3694543565" sldId="312"/>
            <ac:picMk id="5" creationId="{898D6CD0-C727-4922-B268-1BBF5A0E55D3}"/>
          </ac:picMkLst>
        </pc:picChg>
      </pc:sldChg>
      <pc:sldChg chg="modSp add mod">
        <pc:chgData name="Richard Gowen" userId="fa808f909667fda9" providerId="LiveId" clId="{F84A821E-5F08-42DD-A302-ECE2388B8608}" dt="2020-10-18T00:56:09.015" v="5025" actId="20577"/>
        <pc:sldMkLst>
          <pc:docMk/>
          <pc:sldMk cId="2095368851" sldId="313"/>
        </pc:sldMkLst>
        <pc:spChg chg="mod">
          <ac:chgData name="Richard Gowen" userId="fa808f909667fda9" providerId="LiveId" clId="{F84A821E-5F08-42DD-A302-ECE2388B8608}" dt="2020-10-18T00:56:09.015" v="5025" actId="20577"/>
          <ac:spMkLst>
            <pc:docMk/>
            <pc:sldMk cId="2095368851" sldId="313"/>
            <ac:spMk id="3" creationId="{00000000-0000-0000-0000-000000000000}"/>
          </ac:spMkLst>
        </pc:spChg>
      </pc:sldChg>
      <pc:sldChg chg="modSp add mod">
        <pc:chgData name="Richard Gowen" userId="fa808f909667fda9" providerId="LiveId" clId="{F84A821E-5F08-42DD-A302-ECE2388B8608}" dt="2020-10-18T01:20:00.270" v="6174" actId="20577"/>
        <pc:sldMkLst>
          <pc:docMk/>
          <pc:sldMk cId="1075177098" sldId="314"/>
        </pc:sldMkLst>
        <pc:spChg chg="mod">
          <ac:chgData name="Richard Gowen" userId="fa808f909667fda9" providerId="LiveId" clId="{F84A821E-5F08-42DD-A302-ECE2388B8608}" dt="2020-10-18T01:09:32.736" v="5822" actId="20577"/>
          <ac:spMkLst>
            <pc:docMk/>
            <pc:sldMk cId="1075177098" sldId="314"/>
            <ac:spMk id="2" creationId="{00000000-0000-0000-0000-000000000000}"/>
          </ac:spMkLst>
        </pc:spChg>
        <pc:spChg chg="mod">
          <ac:chgData name="Richard Gowen" userId="fa808f909667fda9" providerId="LiveId" clId="{F84A821E-5F08-42DD-A302-ECE2388B8608}" dt="2020-10-18T01:20:00.270" v="6174" actId="20577"/>
          <ac:spMkLst>
            <pc:docMk/>
            <pc:sldMk cId="1075177098" sldId="314"/>
            <ac:spMk id="3" creationId="{00000000-0000-0000-0000-000000000000}"/>
          </ac:spMkLst>
        </pc:spChg>
      </pc:sldChg>
      <pc:sldChg chg="addSp modSp add mod">
        <pc:chgData name="Richard Gowen" userId="fa808f909667fda9" providerId="LiveId" clId="{F84A821E-5F08-42DD-A302-ECE2388B8608}" dt="2020-10-18T01:28:57.872" v="6342" actId="1038"/>
        <pc:sldMkLst>
          <pc:docMk/>
          <pc:sldMk cId="3049529388" sldId="315"/>
        </pc:sldMkLst>
        <pc:spChg chg="mod">
          <ac:chgData name="Richard Gowen" userId="fa808f909667fda9" providerId="LiveId" clId="{F84A821E-5F08-42DD-A302-ECE2388B8608}" dt="2020-10-18T01:27:51.405" v="6301" actId="207"/>
          <ac:spMkLst>
            <pc:docMk/>
            <pc:sldMk cId="3049529388" sldId="315"/>
            <ac:spMk id="3" creationId="{00000000-0000-0000-0000-000000000000}"/>
          </ac:spMkLst>
        </pc:spChg>
        <pc:picChg chg="add mod modCrop">
          <ac:chgData name="Richard Gowen" userId="fa808f909667fda9" providerId="LiveId" clId="{F84A821E-5F08-42DD-A302-ECE2388B8608}" dt="2020-10-18T01:28:57.872" v="6342" actId="1038"/>
          <ac:picMkLst>
            <pc:docMk/>
            <pc:sldMk cId="3049529388" sldId="315"/>
            <ac:picMk id="4" creationId="{C42F29F6-1357-46DF-A318-5A1E205A6AD6}"/>
          </ac:picMkLst>
        </pc:picChg>
        <pc:picChg chg="add mod">
          <ac:chgData name="Richard Gowen" userId="fa808f909667fda9" providerId="LiveId" clId="{F84A821E-5F08-42DD-A302-ECE2388B8608}" dt="2020-10-18T01:28:48.393" v="6339" actId="1038"/>
          <ac:picMkLst>
            <pc:docMk/>
            <pc:sldMk cId="3049529388" sldId="315"/>
            <ac:picMk id="6" creationId="{4B0D3F00-E89C-49C1-AC87-51FA4EFD2934}"/>
          </ac:picMkLst>
        </pc:picChg>
      </pc:sldChg>
      <pc:sldChg chg="modSp add mod ord">
        <pc:chgData name="Richard Gowen" userId="fa808f909667fda9" providerId="LiveId" clId="{F84A821E-5F08-42DD-A302-ECE2388B8608}" dt="2020-10-18T04:14:00.645" v="7116" actId="207"/>
        <pc:sldMkLst>
          <pc:docMk/>
          <pc:sldMk cId="4102437217" sldId="316"/>
        </pc:sldMkLst>
        <pc:spChg chg="mod">
          <ac:chgData name="Richard Gowen" userId="fa808f909667fda9" providerId="LiveId" clId="{F84A821E-5F08-42DD-A302-ECE2388B8608}" dt="2020-10-18T04:03:28.824" v="6397" actId="20577"/>
          <ac:spMkLst>
            <pc:docMk/>
            <pc:sldMk cId="4102437217" sldId="316"/>
            <ac:spMk id="2" creationId="{00000000-0000-0000-0000-000000000000}"/>
          </ac:spMkLst>
        </pc:spChg>
        <pc:spChg chg="mod">
          <ac:chgData name="Richard Gowen" userId="fa808f909667fda9" providerId="LiveId" clId="{F84A821E-5F08-42DD-A302-ECE2388B8608}" dt="2020-10-18T04:14:00.645" v="7116" actId="207"/>
          <ac:spMkLst>
            <pc:docMk/>
            <pc:sldMk cId="4102437217" sldId="316"/>
            <ac:spMk id="3" creationId="{00000000-0000-0000-0000-000000000000}"/>
          </ac:spMkLst>
        </pc:spChg>
      </pc:sldChg>
      <pc:sldChg chg="addSp modSp add mod ord">
        <pc:chgData name="Richard Gowen" userId="fa808f909667fda9" providerId="LiveId" clId="{F84A821E-5F08-42DD-A302-ECE2388B8608}" dt="2020-10-20T00:56:52.390" v="14023" actId="1036"/>
        <pc:sldMkLst>
          <pc:docMk/>
          <pc:sldMk cId="2398284023" sldId="317"/>
        </pc:sldMkLst>
        <pc:spChg chg="mod">
          <ac:chgData name="Richard Gowen" userId="fa808f909667fda9" providerId="LiveId" clId="{F84A821E-5F08-42DD-A302-ECE2388B8608}" dt="2020-10-20T00:56:52.390" v="14023" actId="1036"/>
          <ac:spMkLst>
            <pc:docMk/>
            <pc:sldMk cId="2398284023" sldId="317"/>
            <ac:spMk id="2" creationId="{00000000-0000-0000-0000-000000000000}"/>
          </ac:spMkLst>
        </pc:spChg>
        <pc:spChg chg="mod">
          <ac:chgData name="Richard Gowen" userId="fa808f909667fda9" providerId="LiveId" clId="{F84A821E-5F08-42DD-A302-ECE2388B8608}" dt="2020-10-20T00:56:41.042" v="14014" actId="27636"/>
          <ac:spMkLst>
            <pc:docMk/>
            <pc:sldMk cId="2398284023" sldId="317"/>
            <ac:spMk id="3" creationId="{00000000-0000-0000-0000-000000000000}"/>
          </ac:spMkLst>
        </pc:spChg>
        <pc:spChg chg="add mod">
          <ac:chgData name="Richard Gowen" userId="fa808f909667fda9" providerId="LiveId" clId="{F84A821E-5F08-42DD-A302-ECE2388B8608}" dt="2020-10-20T00:46:15.573" v="13984"/>
          <ac:spMkLst>
            <pc:docMk/>
            <pc:sldMk cId="2398284023" sldId="317"/>
            <ac:spMk id="4" creationId="{C02F97A5-5AF3-4F72-932F-3C5E1840BD92}"/>
          </ac:spMkLst>
        </pc:spChg>
        <pc:spChg chg="add mod">
          <ac:chgData name="Richard Gowen" userId="fa808f909667fda9" providerId="LiveId" clId="{F84A821E-5F08-42DD-A302-ECE2388B8608}" dt="2020-10-20T00:46:15.573" v="13984"/>
          <ac:spMkLst>
            <pc:docMk/>
            <pc:sldMk cId="2398284023" sldId="317"/>
            <ac:spMk id="5" creationId="{98EFBE5D-2F54-4C70-886B-281DE996D529}"/>
          </ac:spMkLst>
        </pc:spChg>
      </pc:sldChg>
      <pc:sldChg chg="addSp delSp modSp add del mod ord">
        <pc:chgData name="Richard Gowen" userId="fa808f909667fda9" providerId="LiveId" clId="{F84A821E-5F08-42DD-A302-ECE2388B8608}" dt="2020-10-20T00:37:14.292" v="13587" actId="2696"/>
        <pc:sldMkLst>
          <pc:docMk/>
          <pc:sldMk cId="634669738" sldId="318"/>
        </pc:sldMkLst>
        <pc:spChg chg="mod">
          <ac:chgData name="Richard Gowen" userId="fa808f909667fda9" providerId="LiveId" clId="{F84A821E-5F08-42DD-A302-ECE2388B8608}" dt="2020-10-18T14:47:19.855" v="8553" actId="20577"/>
          <ac:spMkLst>
            <pc:docMk/>
            <pc:sldMk cId="634669738" sldId="318"/>
            <ac:spMk id="3" creationId="{00000000-0000-0000-0000-000000000000}"/>
          </ac:spMkLst>
        </pc:spChg>
        <pc:spChg chg="add mod">
          <ac:chgData name="Richard Gowen" userId="fa808f909667fda9" providerId="LiveId" clId="{F84A821E-5F08-42DD-A302-ECE2388B8608}" dt="2020-10-18T04:31:14.570" v="7520" actId="6549"/>
          <ac:spMkLst>
            <pc:docMk/>
            <pc:sldMk cId="634669738" sldId="318"/>
            <ac:spMk id="4" creationId="{F323048A-1CA2-45E0-B1EC-3FC196B6A0A8}"/>
          </ac:spMkLst>
        </pc:spChg>
        <pc:spChg chg="add del">
          <ac:chgData name="Richard Gowen" userId="fa808f909667fda9" providerId="LiveId" clId="{F84A821E-5F08-42DD-A302-ECE2388B8608}" dt="2020-10-18T04:31:25.516" v="7522" actId="22"/>
          <ac:spMkLst>
            <pc:docMk/>
            <pc:sldMk cId="634669738" sldId="318"/>
            <ac:spMk id="6" creationId="{35D5C4CA-2F14-4C52-8FA5-5D6F7281A8FC}"/>
          </ac:spMkLst>
        </pc:spChg>
        <pc:spChg chg="add del mod">
          <ac:chgData name="Richard Gowen" userId="fa808f909667fda9" providerId="LiveId" clId="{F84A821E-5F08-42DD-A302-ECE2388B8608}" dt="2020-10-18T04:31:47.989" v="7525" actId="478"/>
          <ac:spMkLst>
            <pc:docMk/>
            <pc:sldMk cId="634669738" sldId="318"/>
            <ac:spMk id="8" creationId="{81F651AE-6231-4D5F-B6E9-6982B2B51C91}"/>
          </ac:spMkLst>
        </pc:spChg>
        <pc:spChg chg="add mod">
          <ac:chgData name="Richard Gowen" userId="fa808f909667fda9" providerId="LiveId" clId="{F84A821E-5F08-42DD-A302-ECE2388B8608}" dt="2020-10-18T05:07:38.389" v="8115" actId="1038"/>
          <ac:spMkLst>
            <pc:docMk/>
            <pc:sldMk cId="634669738" sldId="318"/>
            <ac:spMk id="9" creationId="{9415A2AF-078B-49C9-AED8-6B108852A063}"/>
          </ac:spMkLst>
        </pc:spChg>
      </pc:sldChg>
      <pc:sldChg chg="modSp add mod">
        <pc:chgData name="Richard Gowen" userId="fa808f909667fda9" providerId="LiveId" clId="{F84A821E-5F08-42DD-A302-ECE2388B8608}" dt="2020-10-19T01:33:46.133" v="11375" actId="20577"/>
        <pc:sldMkLst>
          <pc:docMk/>
          <pc:sldMk cId="3440331322" sldId="319"/>
        </pc:sldMkLst>
        <pc:spChg chg="mod">
          <ac:chgData name="Richard Gowen" userId="fa808f909667fda9" providerId="LiveId" clId="{F84A821E-5F08-42DD-A302-ECE2388B8608}" dt="2020-10-18T05:10:06.694" v="8147" actId="20577"/>
          <ac:spMkLst>
            <pc:docMk/>
            <pc:sldMk cId="3440331322" sldId="319"/>
            <ac:spMk id="2" creationId="{00000000-0000-0000-0000-000000000000}"/>
          </ac:spMkLst>
        </pc:spChg>
        <pc:spChg chg="mod">
          <ac:chgData name="Richard Gowen" userId="fa808f909667fda9" providerId="LiveId" clId="{F84A821E-5F08-42DD-A302-ECE2388B8608}" dt="2020-10-19T01:33:46.133" v="11375" actId="20577"/>
          <ac:spMkLst>
            <pc:docMk/>
            <pc:sldMk cId="3440331322" sldId="319"/>
            <ac:spMk id="3" creationId="{00000000-0000-0000-0000-000000000000}"/>
          </ac:spMkLst>
        </pc:spChg>
        <pc:spChg chg="mod">
          <ac:chgData name="Richard Gowen" userId="fa808f909667fda9" providerId="LiveId" clId="{F84A821E-5F08-42DD-A302-ECE2388B8608}" dt="2020-10-18T05:13:03.819" v="8167" actId="14100"/>
          <ac:spMkLst>
            <pc:docMk/>
            <pc:sldMk cId="3440331322" sldId="319"/>
            <ac:spMk id="4" creationId="{F323048A-1CA2-45E0-B1EC-3FC196B6A0A8}"/>
          </ac:spMkLst>
        </pc:spChg>
        <pc:spChg chg="mod">
          <ac:chgData name="Richard Gowen" userId="fa808f909667fda9" providerId="LiveId" clId="{F84A821E-5F08-42DD-A302-ECE2388B8608}" dt="2020-10-18T15:00:35.763" v="8851"/>
          <ac:spMkLst>
            <pc:docMk/>
            <pc:sldMk cId="3440331322" sldId="319"/>
            <ac:spMk id="9" creationId="{9415A2AF-078B-49C9-AED8-6B108852A063}"/>
          </ac:spMkLst>
        </pc:spChg>
      </pc:sldChg>
      <pc:sldChg chg="modSp add mod ord">
        <pc:chgData name="Richard Gowen" userId="fa808f909667fda9" providerId="LiveId" clId="{F84A821E-5F08-42DD-A302-ECE2388B8608}" dt="2020-10-18T15:27:34.980" v="10812" actId="20577"/>
        <pc:sldMkLst>
          <pc:docMk/>
          <pc:sldMk cId="3869282430" sldId="320"/>
        </pc:sldMkLst>
        <pc:spChg chg="mod">
          <ac:chgData name="Richard Gowen" userId="fa808f909667fda9" providerId="LiveId" clId="{F84A821E-5F08-42DD-A302-ECE2388B8608}" dt="2020-10-18T15:08:27.766" v="9558" actId="20577"/>
          <ac:spMkLst>
            <pc:docMk/>
            <pc:sldMk cId="3869282430" sldId="320"/>
            <ac:spMk id="2" creationId="{00000000-0000-0000-0000-000000000000}"/>
          </ac:spMkLst>
        </pc:spChg>
        <pc:spChg chg="mod">
          <ac:chgData name="Richard Gowen" userId="fa808f909667fda9" providerId="LiveId" clId="{F84A821E-5F08-42DD-A302-ECE2388B8608}" dt="2020-10-18T15:27:34.980" v="10812" actId="20577"/>
          <ac:spMkLst>
            <pc:docMk/>
            <pc:sldMk cId="3869282430" sldId="320"/>
            <ac:spMk id="3" creationId="{00000000-0000-0000-0000-000000000000}"/>
          </ac:spMkLst>
        </pc:spChg>
      </pc:sldChg>
      <pc:sldChg chg="modSp add mod ord">
        <pc:chgData name="Richard Gowen" userId="fa808f909667fda9" providerId="LiveId" clId="{F84A821E-5F08-42DD-A302-ECE2388B8608}" dt="2020-10-19T22:35:00.335" v="12255" actId="113"/>
        <pc:sldMkLst>
          <pc:docMk/>
          <pc:sldMk cId="843782600" sldId="321"/>
        </pc:sldMkLst>
        <pc:spChg chg="mod">
          <ac:chgData name="Richard Gowen" userId="fa808f909667fda9" providerId="LiveId" clId="{F84A821E-5F08-42DD-A302-ECE2388B8608}" dt="2020-10-18T18:36:42.517" v="10896" actId="20577"/>
          <ac:spMkLst>
            <pc:docMk/>
            <pc:sldMk cId="843782600" sldId="321"/>
            <ac:spMk id="2" creationId="{00000000-0000-0000-0000-000000000000}"/>
          </ac:spMkLst>
        </pc:spChg>
        <pc:spChg chg="mod">
          <ac:chgData name="Richard Gowen" userId="fa808f909667fda9" providerId="LiveId" clId="{F84A821E-5F08-42DD-A302-ECE2388B8608}" dt="2020-10-19T22:35:00.335" v="12255" actId="113"/>
          <ac:spMkLst>
            <pc:docMk/>
            <pc:sldMk cId="843782600" sldId="321"/>
            <ac:spMk id="3" creationId="{00000000-0000-0000-0000-000000000000}"/>
          </ac:spMkLst>
        </pc:spChg>
      </pc:sldChg>
      <pc:sldChg chg="modSp add mod">
        <pc:chgData name="Richard Gowen" userId="fa808f909667fda9" providerId="LiveId" clId="{F84A821E-5F08-42DD-A302-ECE2388B8608}" dt="2020-10-19T01:39:04.885" v="11452" actId="20577"/>
        <pc:sldMkLst>
          <pc:docMk/>
          <pc:sldMk cId="4214088956" sldId="322"/>
        </pc:sldMkLst>
        <pc:spChg chg="mod">
          <ac:chgData name="Richard Gowen" userId="fa808f909667fda9" providerId="LiveId" clId="{F84A821E-5F08-42DD-A302-ECE2388B8608}" dt="2020-10-19T01:39:04.885" v="11452" actId="20577"/>
          <ac:spMkLst>
            <pc:docMk/>
            <pc:sldMk cId="4214088956" sldId="322"/>
            <ac:spMk id="3" creationId="{00000000-0000-0000-0000-000000000000}"/>
          </ac:spMkLst>
        </pc:spChg>
        <pc:spChg chg="mod">
          <ac:chgData name="Richard Gowen" userId="fa808f909667fda9" providerId="LiveId" clId="{F84A821E-5F08-42DD-A302-ECE2388B8608}" dt="2020-10-19T01:34:28.792" v="11379" actId="20577"/>
          <ac:spMkLst>
            <pc:docMk/>
            <pc:sldMk cId="4214088956" sldId="322"/>
            <ac:spMk id="9" creationId="{9415A2AF-078B-49C9-AED8-6B108852A063}"/>
          </ac:spMkLst>
        </pc:spChg>
      </pc:sldChg>
      <pc:sldChg chg="modSp mod">
        <pc:chgData name="Richard Gowen" userId="fa808f909667fda9" providerId="LiveId" clId="{F84A821E-5F08-42DD-A302-ECE2388B8608}" dt="2020-10-19T22:46:51.205" v="12489" actId="20577"/>
        <pc:sldMkLst>
          <pc:docMk/>
          <pc:sldMk cId="792581372" sldId="325"/>
        </pc:sldMkLst>
        <pc:spChg chg="mod">
          <ac:chgData name="Richard Gowen" userId="fa808f909667fda9" providerId="LiveId" clId="{F84A821E-5F08-42DD-A302-ECE2388B8608}" dt="2020-10-19T22:46:51.205" v="12489" actId="20577"/>
          <ac:spMkLst>
            <pc:docMk/>
            <pc:sldMk cId="792581372" sldId="325"/>
            <ac:spMk id="5" creationId="{64DAAEBF-9A8A-4E3C-AD55-7E829B8E3DB4}"/>
          </ac:spMkLst>
        </pc:spChg>
        <pc:picChg chg="mod">
          <ac:chgData name="Richard Gowen" userId="fa808f909667fda9" providerId="LiveId" clId="{F84A821E-5F08-42DD-A302-ECE2388B8608}" dt="2020-10-19T22:41:46.179" v="12334" actId="1038"/>
          <ac:picMkLst>
            <pc:docMk/>
            <pc:sldMk cId="792581372" sldId="325"/>
            <ac:picMk id="9" creationId="{12CFBC6F-6F7E-47F2-B50C-06CF55B52D29}"/>
          </ac:picMkLst>
        </pc:picChg>
      </pc:sldChg>
      <pc:sldChg chg="modSp add mod ord">
        <pc:chgData name="Richard Gowen" userId="fa808f909667fda9" providerId="LiveId" clId="{F84A821E-5F08-42DD-A302-ECE2388B8608}" dt="2020-10-19T22:26:56.715" v="12253" actId="6549"/>
        <pc:sldMkLst>
          <pc:docMk/>
          <pc:sldMk cId="1710934107" sldId="326"/>
        </pc:sldMkLst>
        <pc:spChg chg="mod">
          <ac:chgData name="Richard Gowen" userId="fa808f909667fda9" providerId="LiveId" clId="{F84A821E-5F08-42DD-A302-ECE2388B8608}" dt="2020-10-19T22:14:22.165" v="11579" actId="20577"/>
          <ac:spMkLst>
            <pc:docMk/>
            <pc:sldMk cId="1710934107" sldId="326"/>
            <ac:spMk id="2" creationId="{00000000-0000-0000-0000-000000000000}"/>
          </ac:spMkLst>
        </pc:spChg>
        <pc:spChg chg="mod">
          <ac:chgData name="Richard Gowen" userId="fa808f909667fda9" providerId="LiveId" clId="{F84A821E-5F08-42DD-A302-ECE2388B8608}" dt="2020-10-19T22:26:56.715" v="12253" actId="6549"/>
          <ac:spMkLst>
            <pc:docMk/>
            <pc:sldMk cId="1710934107" sldId="326"/>
            <ac:spMk id="3" creationId="{00000000-0000-0000-0000-000000000000}"/>
          </ac:spMkLst>
        </pc:spChg>
      </pc:sldChg>
      <pc:sldChg chg="addSp delSp modSp add mod">
        <pc:chgData name="Richard Gowen" userId="fa808f909667fda9" providerId="LiveId" clId="{F84A821E-5F08-42DD-A302-ECE2388B8608}" dt="2020-10-20T01:01:58.121" v="14226" actId="20577"/>
        <pc:sldMkLst>
          <pc:docMk/>
          <pc:sldMk cId="1572944952" sldId="327"/>
        </pc:sldMkLst>
        <pc:spChg chg="mod">
          <ac:chgData name="Richard Gowen" userId="fa808f909667fda9" providerId="LiveId" clId="{F84A821E-5F08-42DD-A302-ECE2388B8608}" dt="2020-10-20T01:01:58.121" v="14226" actId="20577"/>
          <ac:spMkLst>
            <pc:docMk/>
            <pc:sldMk cId="1572944952" sldId="327"/>
            <ac:spMk id="5" creationId="{64DAAEBF-9A8A-4E3C-AD55-7E829B8E3DB4}"/>
          </ac:spMkLst>
        </pc:spChg>
        <pc:picChg chg="add del mod">
          <ac:chgData name="Richard Gowen" userId="fa808f909667fda9" providerId="LiveId" clId="{F84A821E-5F08-42DD-A302-ECE2388B8608}" dt="2020-10-19T23:16:35.248" v="13488" actId="14100"/>
          <ac:picMkLst>
            <pc:docMk/>
            <pc:sldMk cId="1572944952" sldId="327"/>
            <ac:picMk id="9" creationId="{12CFBC6F-6F7E-47F2-B50C-06CF55B52D29}"/>
          </ac:picMkLst>
        </pc:picChg>
      </pc:sldChg>
      <pc:sldChg chg="modSp add mod ord">
        <pc:chgData name="Richard Gowen" userId="fa808f909667fda9" providerId="LiveId" clId="{F84A821E-5F08-42DD-A302-ECE2388B8608}" dt="2020-10-20T00:28:21.172" v="13504"/>
        <pc:sldMkLst>
          <pc:docMk/>
          <pc:sldMk cId="1092123375" sldId="328"/>
        </pc:sldMkLst>
        <pc:spChg chg="mod">
          <ac:chgData name="Richard Gowen" userId="fa808f909667fda9" providerId="LiveId" clId="{F84A821E-5F08-42DD-A302-ECE2388B8608}" dt="2020-10-20T00:28:21.172" v="13504"/>
          <ac:spMkLst>
            <pc:docMk/>
            <pc:sldMk cId="1092123375" sldId="328"/>
            <ac:spMk id="4" creationId="{0039C68C-E722-4279-99E6-3B31429ED155}"/>
          </ac:spMkLst>
        </pc:spChg>
        <pc:spChg chg="mod">
          <ac:chgData name="Richard Gowen" userId="fa808f909667fda9" providerId="LiveId" clId="{F84A821E-5F08-42DD-A302-ECE2388B8608}" dt="2020-10-20T00:27:39.342" v="13503" actId="27636"/>
          <ac:spMkLst>
            <pc:docMk/>
            <pc:sldMk cId="1092123375" sldId="328"/>
            <ac:spMk id="20" creationId="{1A0D982D-AEE2-4881-A39D-4681D7F027AC}"/>
          </ac:spMkLst>
        </pc:spChg>
      </pc:sldChg>
      <pc:sldChg chg="delSp modSp add mod ord">
        <pc:chgData name="Richard Gowen" userId="fa808f909667fda9" providerId="LiveId" clId="{F84A821E-5F08-42DD-A302-ECE2388B8608}" dt="2020-10-20T00:35:47.754" v="13579" actId="1038"/>
        <pc:sldMkLst>
          <pc:docMk/>
          <pc:sldMk cId="1650421724" sldId="329"/>
        </pc:sldMkLst>
        <pc:spChg chg="mod">
          <ac:chgData name="Richard Gowen" userId="fa808f909667fda9" providerId="LiveId" clId="{F84A821E-5F08-42DD-A302-ECE2388B8608}" dt="2020-10-20T00:32:46.706" v="13508"/>
          <ac:spMkLst>
            <pc:docMk/>
            <pc:sldMk cId="1650421724" sldId="329"/>
            <ac:spMk id="4" creationId="{0039C68C-E722-4279-99E6-3B31429ED155}"/>
          </ac:spMkLst>
        </pc:spChg>
        <pc:spChg chg="mod">
          <ac:chgData name="Richard Gowen" userId="fa808f909667fda9" providerId="LiveId" clId="{F84A821E-5F08-42DD-A302-ECE2388B8608}" dt="2020-10-20T00:35:47.754" v="13579" actId="1038"/>
          <ac:spMkLst>
            <pc:docMk/>
            <pc:sldMk cId="1650421724" sldId="329"/>
            <ac:spMk id="6" creationId="{2D2C12DC-494E-40E1-A81F-5FA52E3CA52E}"/>
          </ac:spMkLst>
        </pc:spChg>
        <pc:spChg chg="mod">
          <ac:chgData name="Richard Gowen" userId="fa808f909667fda9" providerId="LiveId" clId="{F84A821E-5F08-42DD-A302-ECE2388B8608}" dt="2020-10-20T00:33:57.707" v="13541" actId="20577"/>
          <ac:spMkLst>
            <pc:docMk/>
            <pc:sldMk cId="1650421724" sldId="329"/>
            <ac:spMk id="9" creationId="{EA80A8CA-3F88-4A57-8B27-A17C6C79D68D}"/>
          </ac:spMkLst>
        </pc:spChg>
        <pc:spChg chg="mod">
          <ac:chgData name="Richard Gowen" userId="fa808f909667fda9" providerId="LiveId" clId="{F84A821E-5F08-42DD-A302-ECE2388B8608}" dt="2020-10-20T00:32:57.428" v="13512" actId="27636"/>
          <ac:spMkLst>
            <pc:docMk/>
            <pc:sldMk cId="1650421724" sldId="329"/>
            <ac:spMk id="20" creationId="{1A0D982D-AEE2-4881-A39D-4681D7F027AC}"/>
          </ac:spMkLst>
        </pc:spChg>
        <pc:picChg chg="del">
          <ac:chgData name="Richard Gowen" userId="fa808f909667fda9" providerId="LiveId" clId="{F84A821E-5F08-42DD-A302-ECE2388B8608}" dt="2020-10-20T00:33:04.251" v="13513" actId="478"/>
          <ac:picMkLst>
            <pc:docMk/>
            <pc:sldMk cId="1650421724" sldId="329"/>
            <ac:picMk id="2" creationId="{4AD75C61-FFC7-4054-91AC-A9CF25BF415B}"/>
          </ac:picMkLst>
        </pc:picChg>
        <pc:picChg chg="del">
          <ac:chgData name="Richard Gowen" userId="fa808f909667fda9" providerId="LiveId" clId="{F84A821E-5F08-42DD-A302-ECE2388B8608}" dt="2020-10-20T00:33:06.886" v="13514" actId="478"/>
          <ac:picMkLst>
            <pc:docMk/>
            <pc:sldMk cId="1650421724" sldId="329"/>
            <ac:picMk id="3" creationId="{EE85E771-A60E-42C8-8FFA-9E3689E29E7F}"/>
          </ac:picMkLst>
        </pc:picChg>
        <pc:picChg chg="mod">
          <ac:chgData name="Richard Gowen" userId="fa808f909667fda9" providerId="LiveId" clId="{F84A821E-5F08-42DD-A302-ECE2388B8608}" dt="2020-10-20T00:34:14.851" v="13547" actId="1076"/>
          <ac:picMkLst>
            <pc:docMk/>
            <pc:sldMk cId="1650421724" sldId="329"/>
            <ac:picMk id="11" creationId="{C6E4A193-171A-460A-9386-CCF9B71124A9}"/>
          </ac:picMkLst>
        </pc:picChg>
        <pc:picChg chg="mod">
          <ac:chgData name="Richard Gowen" userId="fa808f909667fda9" providerId="LiveId" clId="{F84A821E-5F08-42DD-A302-ECE2388B8608}" dt="2020-10-20T00:34:12.804" v="13546" actId="1076"/>
          <ac:picMkLst>
            <pc:docMk/>
            <pc:sldMk cId="1650421724" sldId="329"/>
            <ac:picMk id="14" creationId="{5C8CEBA6-01AD-4F2B-87B9-0404C4DB8D7B}"/>
          </ac:picMkLst>
        </pc:picChg>
        <pc:picChg chg="del">
          <ac:chgData name="Richard Gowen" userId="fa808f909667fda9" providerId="LiveId" clId="{F84A821E-5F08-42DD-A302-ECE2388B8608}" dt="2020-10-20T00:34:09.173" v="13543" actId="478"/>
          <ac:picMkLst>
            <pc:docMk/>
            <pc:sldMk cId="1650421724" sldId="329"/>
            <ac:picMk id="16" creationId="{239E9C5B-B2E8-4E89-9CA3-8B0B2F250306}"/>
          </ac:picMkLst>
        </pc:picChg>
        <pc:picChg chg="del">
          <ac:chgData name="Richard Gowen" userId="fa808f909667fda9" providerId="LiveId" clId="{F84A821E-5F08-42DD-A302-ECE2388B8608}" dt="2020-10-20T00:34:10.882" v="13544" actId="478"/>
          <ac:picMkLst>
            <pc:docMk/>
            <pc:sldMk cId="1650421724" sldId="329"/>
            <ac:picMk id="18" creationId="{3C8392D7-1E76-4234-90C7-2A10AC5CA1D6}"/>
          </ac:picMkLst>
        </pc:picChg>
        <pc:picChg chg="del">
          <ac:chgData name="Richard Gowen" userId="fa808f909667fda9" providerId="LiveId" clId="{F84A821E-5F08-42DD-A302-ECE2388B8608}" dt="2020-10-20T00:34:08.095" v="13542" actId="478"/>
          <ac:picMkLst>
            <pc:docMk/>
            <pc:sldMk cId="1650421724" sldId="329"/>
            <ac:picMk id="21" creationId="{5956FF39-8499-4BB9-A237-165B938F86DE}"/>
          </ac:picMkLst>
        </pc:picChg>
      </pc:sldChg>
      <pc:sldChg chg="modSp add mod ord">
        <pc:chgData name="Richard Gowen" userId="fa808f909667fda9" providerId="LiveId" clId="{F84A821E-5F08-42DD-A302-ECE2388B8608}" dt="2020-10-20T01:01:51.545" v="14223" actId="20577"/>
        <pc:sldMkLst>
          <pc:docMk/>
          <pc:sldMk cId="3194460477" sldId="330"/>
        </pc:sldMkLst>
        <pc:spChg chg="mod">
          <ac:chgData name="Richard Gowen" userId="fa808f909667fda9" providerId="LiveId" clId="{F84A821E-5F08-42DD-A302-ECE2388B8608}" dt="2020-10-20T00:57:05.071" v="14024"/>
          <ac:spMkLst>
            <pc:docMk/>
            <pc:sldMk cId="3194460477" sldId="330"/>
            <ac:spMk id="4" creationId="{0039C68C-E722-4279-99E6-3B31429ED155}"/>
          </ac:spMkLst>
        </pc:spChg>
        <pc:spChg chg="mod">
          <ac:chgData name="Richard Gowen" userId="fa808f909667fda9" providerId="LiveId" clId="{F84A821E-5F08-42DD-A302-ECE2388B8608}" dt="2020-10-20T01:01:51.545" v="14223" actId="20577"/>
          <ac:spMkLst>
            <pc:docMk/>
            <pc:sldMk cId="3194460477" sldId="330"/>
            <ac:spMk id="5" creationId="{64DAAEBF-9A8A-4E3C-AD55-7E829B8E3DB4}"/>
          </ac:spMkLst>
        </pc:spChg>
        <pc:spChg chg="mod">
          <ac:chgData name="Richard Gowen" userId="fa808f909667fda9" providerId="LiveId" clId="{F84A821E-5F08-42DD-A302-ECE2388B8608}" dt="2020-10-20T00:57:09.589" v="14028" actId="27636"/>
          <ac:spMkLst>
            <pc:docMk/>
            <pc:sldMk cId="3194460477" sldId="330"/>
            <ac:spMk id="6" creationId="{1EF23B39-4151-4CE4-9441-247B3CC77E0F}"/>
          </ac:spMkLst>
        </pc:spChg>
      </pc:sldChg>
    </pc:docChg>
  </pc:docChgLst>
  <pc:docChgLst>
    <pc:chgData name="Richard Gowen" userId="fa808f909667fda9" providerId="LiveId" clId="{8E22BC78-85EB-4671-949F-89D6057A95EF}"/>
    <pc:docChg chg="undo redo custSel addSld delSld modSld sldOrd">
      <pc:chgData name="Richard Gowen" userId="fa808f909667fda9" providerId="LiveId" clId="{8E22BC78-85EB-4671-949F-89D6057A95EF}" dt="2020-10-29T21:39:34.225" v="13112" actId="20577"/>
      <pc:docMkLst>
        <pc:docMk/>
      </pc:docMkLst>
      <pc:sldChg chg="modSp mod">
        <pc:chgData name="Richard Gowen" userId="fa808f909667fda9" providerId="LiveId" clId="{8E22BC78-85EB-4671-949F-89D6057A95EF}" dt="2020-10-29T13:33:35.818" v="39" actId="20577"/>
        <pc:sldMkLst>
          <pc:docMk/>
          <pc:sldMk cId="3806664319" sldId="256"/>
        </pc:sldMkLst>
        <pc:spChg chg="mod">
          <ac:chgData name="Richard Gowen" userId="fa808f909667fda9" providerId="LiveId" clId="{8E22BC78-85EB-4671-949F-89D6057A95EF}" dt="2020-10-29T13:33:20.169" v="30" actId="20577"/>
          <ac:spMkLst>
            <pc:docMk/>
            <pc:sldMk cId="3806664319" sldId="256"/>
            <ac:spMk id="2" creationId="{00000000-0000-0000-0000-000000000000}"/>
          </ac:spMkLst>
        </pc:spChg>
        <pc:spChg chg="mod">
          <ac:chgData name="Richard Gowen" userId="fa808f909667fda9" providerId="LiveId" clId="{8E22BC78-85EB-4671-949F-89D6057A95EF}" dt="2020-10-29T13:33:35.818" v="39" actId="20577"/>
          <ac:spMkLst>
            <pc:docMk/>
            <pc:sldMk cId="3806664319" sldId="256"/>
            <ac:spMk id="3" creationId="{00000000-0000-0000-0000-000000000000}"/>
          </ac:spMkLst>
        </pc:spChg>
      </pc:sldChg>
      <pc:sldChg chg="modSp mod">
        <pc:chgData name="Richard Gowen" userId="fa808f909667fda9" providerId="LiveId" clId="{8E22BC78-85EB-4671-949F-89D6057A95EF}" dt="2020-10-29T13:55:44.228" v="1231"/>
        <pc:sldMkLst>
          <pc:docMk/>
          <pc:sldMk cId="1713369490" sldId="257"/>
        </pc:sldMkLst>
        <pc:spChg chg="mod">
          <ac:chgData name="Richard Gowen" userId="fa808f909667fda9" providerId="LiveId" clId="{8E22BC78-85EB-4671-949F-89D6057A95EF}" dt="2020-10-29T13:35:09.514" v="72" actId="20577"/>
          <ac:spMkLst>
            <pc:docMk/>
            <pc:sldMk cId="1713369490" sldId="257"/>
            <ac:spMk id="2" creationId="{00000000-0000-0000-0000-000000000000}"/>
          </ac:spMkLst>
        </pc:spChg>
        <pc:spChg chg="mod">
          <ac:chgData name="Richard Gowen" userId="fa808f909667fda9" providerId="LiveId" clId="{8E22BC78-85EB-4671-949F-89D6057A95EF}" dt="2020-10-29T13:55:44.228" v="1231"/>
          <ac:spMkLst>
            <pc:docMk/>
            <pc:sldMk cId="1713369490" sldId="257"/>
            <ac:spMk id="3" creationId="{00000000-0000-0000-0000-000000000000}"/>
          </ac:spMkLst>
        </pc:spChg>
      </pc:sldChg>
      <pc:sldChg chg="modSp mod">
        <pc:chgData name="Richard Gowen" userId="fa808f909667fda9" providerId="LiveId" clId="{8E22BC78-85EB-4671-949F-89D6057A95EF}" dt="2020-10-29T21:39:34.225" v="13112" actId="20577"/>
        <pc:sldMkLst>
          <pc:docMk/>
          <pc:sldMk cId="3206751371" sldId="305"/>
        </pc:sldMkLst>
        <pc:spChg chg="mod">
          <ac:chgData name="Richard Gowen" userId="fa808f909667fda9" providerId="LiveId" clId="{8E22BC78-85EB-4671-949F-89D6057A95EF}" dt="2020-10-29T21:39:34.225" v="13112" actId="20577"/>
          <ac:spMkLst>
            <pc:docMk/>
            <pc:sldMk cId="3206751371" sldId="305"/>
            <ac:spMk id="6" creationId="{9F3E73B3-929B-4629-9E88-32557BF9D7D1}"/>
          </ac:spMkLst>
        </pc:spChg>
      </pc:sldChg>
      <pc:sldChg chg="del">
        <pc:chgData name="Richard Gowen" userId="fa808f909667fda9" providerId="LiveId" clId="{8E22BC78-85EB-4671-949F-89D6057A95EF}" dt="2020-10-29T21:19:10.149" v="12639" actId="2696"/>
        <pc:sldMkLst>
          <pc:docMk/>
          <pc:sldMk cId="2472299559" sldId="336"/>
        </pc:sldMkLst>
      </pc:sldChg>
      <pc:sldChg chg="addSp delSp modSp mod">
        <pc:chgData name="Richard Gowen" userId="fa808f909667fda9" providerId="LiveId" clId="{8E22BC78-85EB-4671-949F-89D6057A95EF}" dt="2020-10-29T14:18:16.338" v="2512" actId="20577"/>
        <pc:sldMkLst>
          <pc:docMk/>
          <pc:sldMk cId="3866733264" sldId="345"/>
        </pc:sldMkLst>
        <pc:spChg chg="mod">
          <ac:chgData name="Richard Gowen" userId="fa808f909667fda9" providerId="LiveId" clId="{8E22BC78-85EB-4671-949F-89D6057A95EF}" dt="2020-10-29T14:14:45.940" v="2305" actId="207"/>
          <ac:spMkLst>
            <pc:docMk/>
            <pc:sldMk cId="3866733264" sldId="345"/>
            <ac:spMk id="2" creationId="{00000000-0000-0000-0000-000000000000}"/>
          </ac:spMkLst>
        </pc:spChg>
        <pc:spChg chg="mod">
          <ac:chgData name="Richard Gowen" userId="fa808f909667fda9" providerId="LiveId" clId="{8E22BC78-85EB-4671-949F-89D6057A95EF}" dt="2020-10-29T14:18:16.338" v="2512" actId="20577"/>
          <ac:spMkLst>
            <pc:docMk/>
            <pc:sldMk cId="3866733264" sldId="345"/>
            <ac:spMk id="3" creationId="{00000000-0000-0000-0000-000000000000}"/>
          </ac:spMkLst>
        </pc:spChg>
        <pc:picChg chg="del">
          <ac:chgData name="Richard Gowen" userId="fa808f909667fda9" providerId="LiveId" clId="{8E22BC78-85EB-4671-949F-89D6057A95EF}" dt="2020-10-29T13:58:06.174" v="1237" actId="478"/>
          <ac:picMkLst>
            <pc:docMk/>
            <pc:sldMk cId="3866733264" sldId="345"/>
            <ac:picMk id="5" creationId="{80A665ED-E4E0-4AE8-B646-71B888335C11}"/>
          </ac:picMkLst>
        </pc:picChg>
        <pc:picChg chg="add mod">
          <ac:chgData name="Richard Gowen" userId="fa808f909667fda9" providerId="LiveId" clId="{8E22BC78-85EB-4671-949F-89D6057A95EF}" dt="2020-10-29T14:15:03.474" v="2308" actId="1037"/>
          <ac:picMkLst>
            <pc:docMk/>
            <pc:sldMk cId="3866733264" sldId="345"/>
            <ac:picMk id="6" creationId="{D700259B-C965-4869-BC13-B5D734AEA8F2}"/>
          </ac:picMkLst>
        </pc:picChg>
        <pc:picChg chg="del">
          <ac:chgData name="Richard Gowen" userId="fa808f909667fda9" providerId="LiveId" clId="{8E22BC78-85EB-4671-949F-89D6057A95EF}" dt="2020-10-29T13:58:06.705" v="1238" actId="478"/>
          <ac:picMkLst>
            <pc:docMk/>
            <pc:sldMk cId="3866733264" sldId="345"/>
            <ac:picMk id="7" creationId="{649C0BA5-827C-4102-8319-A51CB9DE7C39}"/>
          </ac:picMkLst>
        </pc:picChg>
        <pc:picChg chg="del">
          <ac:chgData name="Richard Gowen" userId="fa808f909667fda9" providerId="LiveId" clId="{8E22BC78-85EB-4671-949F-89D6057A95EF}" dt="2020-10-29T13:58:07.268" v="1239" actId="478"/>
          <ac:picMkLst>
            <pc:docMk/>
            <pc:sldMk cId="3866733264" sldId="345"/>
            <ac:picMk id="9" creationId="{9091FEFA-AF47-4D95-891B-E9C38EF2386C}"/>
          </ac:picMkLst>
        </pc:picChg>
      </pc:sldChg>
      <pc:sldChg chg="del">
        <pc:chgData name="Richard Gowen" userId="fa808f909667fda9" providerId="LiveId" clId="{8E22BC78-85EB-4671-949F-89D6057A95EF}" dt="2020-10-29T14:49:52.908" v="3511" actId="2696"/>
        <pc:sldMkLst>
          <pc:docMk/>
          <pc:sldMk cId="781567506" sldId="346"/>
        </pc:sldMkLst>
      </pc:sldChg>
      <pc:sldChg chg="del">
        <pc:chgData name="Richard Gowen" userId="fa808f909667fda9" providerId="LiveId" clId="{8E22BC78-85EB-4671-949F-89D6057A95EF}" dt="2020-10-29T14:49:58.586" v="3512" actId="2696"/>
        <pc:sldMkLst>
          <pc:docMk/>
          <pc:sldMk cId="2646152962" sldId="347"/>
        </pc:sldMkLst>
      </pc:sldChg>
      <pc:sldChg chg="addSp modSp mod">
        <pc:chgData name="Richard Gowen" userId="fa808f909667fda9" providerId="LiveId" clId="{8E22BC78-85EB-4671-949F-89D6057A95EF}" dt="2020-10-29T21:36:11.730" v="13108" actId="1035"/>
        <pc:sldMkLst>
          <pc:docMk/>
          <pc:sldMk cId="3201383970" sldId="348"/>
        </pc:sldMkLst>
        <pc:spChg chg="mod">
          <ac:chgData name="Richard Gowen" userId="fa808f909667fda9" providerId="LiveId" clId="{8E22BC78-85EB-4671-949F-89D6057A95EF}" dt="2020-10-29T21:22:25.487" v="12688" actId="20577"/>
          <ac:spMkLst>
            <pc:docMk/>
            <pc:sldMk cId="3201383970" sldId="348"/>
            <ac:spMk id="2" creationId="{00000000-0000-0000-0000-000000000000}"/>
          </ac:spMkLst>
        </pc:spChg>
        <pc:spChg chg="mod">
          <ac:chgData name="Richard Gowen" userId="fa808f909667fda9" providerId="LiveId" clId="{8E22BC78-85EB-4671-949F-89D6057A95EF}" dt="2020-10-29T21:35:56.608" v="13104" actId="6549"/>
          <ac:spMkLst>
            <pc:docMk/>
            <pc:sldMk cId="3201383970" sldId="348"/>
            <ac:spMk id="3" creationId="{00000000-0000-0000-0000-000000000000}"/>
          </ac:spMkLst>
        </pc:spChg>
        <pc:spChg chg="add mod">
          <ac:chgData name="Richard Gowen" userId="fa808f909667fda9" providerId="LiveId" clId="{8E22BC78-85EB-4671-949F-89D6057A95EF}" dt="2020-10-29T21:36:11.730" v="13108" actId="1035"/>
          <ac:spMkLst>
            <pc:docMk/>
            <pc:sldMk cId="3201383970" sldId="348"/>
            <ac:spMk id="4" creationId="{4253E1C3-D480-48CD-8636-668273E382FA}"/>
          </ac:spMkLst>
        </pc:spChg>
        <pc:spChg chg="add mod">
          <ac:chgData name="Richard Gowen" userId="fa808f909667fda9" providerId="LiveId" clId="{8E22BC78-85EB-4671-949F-89D6057A95EF}" dt="2020-10-29T21:36:11.730" v="13108" actId="1035"/>
          <ac:spMkLst>
            <pc:docMk/>
            <pc:sldMk cId="3201383970" sldId="348"/>
            <ac:spMk id="6" creationId="{44561BB1-B2B6-4F80-A1BE-9FB53E96B93A}"/>
          </ac:spMkLst>
        </pc:spChg>
        <pc:spChg chg="add mod">
          <ac:chgData name="Richard Gowen" userId="fa808f909667fda9" providerId="LiveId" clId="{8E22BC78-85EB-4671-949F-89D6057A95EF}" dt="2020-10-29T21:36:11.730" v="13108" actId="1035"/>
          <ac:spMkLst>
            <pc:docMk/>
            <pc:sldMk cId="3201383970" sldId="348"/>
            <ac:spMk id="8" creationId="{A20C812F-E7A4-40F0-82AF-A05F3AD847ED}"/>
          </ac:spMkLst>
        </pc:spChg>
        <pc:spChg chg="add mod">
          <ac:chgData name="Richard Gowen" userId="fa808f909667fda9" providerId="LiveId" clId="{8E22BC78-85EB-4671-949F-89D6057A95EF}" dt="2020-10-29T21:36:11.730" v="13108" actId="1035"/>
          <ac:spMkLst>
            <pc:docMk/>
            <pc:sldMk cId="3201383970" sldId="348"/>
            <ac:spMk id="10" creationId="{905A9401-79CC-42E5-887A-7B2B2E2FF8BE}"/>
          </ac:spMkLst>
        </pc:spChg>
      </pc:sldChg>
      <pc:sldChg chg="del">
        <pc:chgData name="Richard Gowen" userId="fa808f909667fda9" providerId="LiveId" clId="{8E22BC78-85EB-4671-949F-89D6057A95EF}" dt="2020-10-29T21:19:14.148" v="12640" actId="2696"/>
        <pc:sldMkLst>
          <pc:docMk/>
          <pc:sldMk cId="2928388251" sldId="349"/>
        </pc:sldMkLst>
      </pc:sldChg>
      <pc:sldChg chg="del">
        <pc:chgData name="Richard Gowen" userId="fa808f909667fda9" providerId="LiveId" clId="{8E22BC78-85EB-4671-949F-89D6057A95EF}" dt="2020-10-29T21:19:22.451" v="12641" actId="2696"/>
        <pc:sldMkLst>
          <pc:docMk/>
          <pc:sldMk cId="3856129909" sldId="350"/>
        </pc:sldMkLst>
      </pc:sldChg>
      <pc:sldChg chg="del">
        <pc:chgData name="Richard Gowen" userId="fa808f909667fda9" providerId="LiveId" clId="{8E22BC78-85EB-4671-949F-89D6057A95EF}" dt="2020-10-29T21:19:26.845" v="12642" actId="2696"/>
        <pc:sldMkLst>
          <pc:docMk/>
          <pc:sldMk cId="1077870249" sldId="351"/>
        </pc:sldMkLst>
      </pc:sldChg>
      <pc:sldChg chg="delSp modSp add mod">
        <pc:chgData name="Richard Gowen" userId="fa808f909667fda9" providerId="LiveId" clId="{8E22BC78-85EB-4671-949F-89D6057A95EF}" dt="2020-10-29T15:45:23.980" v="4776" actId="20577"/>
        <pc:sldMkLst>
          <pc:docMk/>
          <pc:sldMk cId="878111731" sldId="352"/>
        </pc:sldMkLst>
        <pc:spChg chg="mod">
          <ac:chgData name="Richard Gowen" userId="fa808f909667fda9" providerId="LiveId" clId="{8E22BC78-85EB-4671-949F-89D6057A95EF}" dt="2020-10-29T14:45:45.680" v="3339" actId="1036"/>
          <ac:spMkLst>
            <pc:docMk/>
            <pc:sldMk cId="878111731" sldId="352"/>
            <ac:spMk id="2" creationId="{00000000-0000-0000-0000-000000000000}"/>
          </ac:spMkLst>
        </pc:spChg>
        <pc:spChg chg="mod">
          <ac:chgData name="Richard Gowen" userId="fa808f909667fda9" providerId="LiveId" clId="{8E22BC78-85EB-4671-949F-89D6057A95EF}" dt="2020-10-29T15:45:23.980" v="4776" actId="20577"/>
          <ac:spMkLst>
            <pc:docMk/>
            <pc:sldMk cId="878111731" sldId="352"/>
            <ac:spMk id="3" creationId="{00000000-0000-0000-0000-000000000000}"/>
          </ac:spMkLst>
        </pc:spChg>
        <pc:picChg chg="del">
          <ac:chgData name="Richard Gowen" userId="fa808f909667fda9" providerId="LiveId" clId="{8E22BC78-85EB-4671-949F-89D6057A95EF}" dt="2020-10-29T14:26:35.716" v="2514" actId="478"/>
          <ac:picMkLst>
            <pc:docMk/>
            <pc:sldMk cId="878111731" sldId="352"/>
            <ac:picMk id="6" creationId="{D700259B-C965-4869-BC13-B5D734AEA8F2}"/>
          </ac:picMkLst>
        </pc:picChg>
      </pc:sldChg>
      <pc:sldChg chg="addSp delSp modSp add mod">
        <pc:chgData name="Richard Gowen" userId="fa808f909667fda9" providerId="LiveId" clId="{8E22BC78-85EB-4671-949F-89D6057A95EF}" dt="2020-10-29T15:42:35.736" v="4688" actId="207"/>
        <pc:sldMkLst>
          <pc:docMk/>
          <pc:sldMk cId="2221587405" sldId="353"/>
        </pc:sldMkLst>
        <pc:spChg chg="mod">
          <ac:chgData name="Richard Gowen" userId="fa808f909667fda9" providerId="LiveId" clId="{8E22BC78-85EB-4671-949F-89D6057A95EF}" dt="2020-10-29T15:38:01.041" v="4618" actId="20577"/>
          <ac:spMkLst>
            <pc:docMk/>
            <pc:sldMk cId="2221587405" sldId="353"/>
            <ac:spMk id="2" creationId="{00000000-0000-0000-0000-000000000000}"/>
          </ac:spMkLst>
        </pc:spChg>
        <pc:spChg chg="mod">
          <ac:chgData name="Richard Gowen" userId="fa808f909667fda9" providerId="LiveId" clId="{8E22BC78-85EB-4671-949F-89D6057A95EF}" dt="2020-10-29T15:38:33.381" v="4639" actId="20577"/>
          <ac:spMkLst>
            <pc:docMk/>
            <pc:sldMk cId="2221587405" sldId="353"/>
            <ac:spMk id="3" creationId="{00000000-0000-0000-0000-000000000000}"/>
          </ac:spMkLst>
        </pc:spChg>
        <pc:spChg chg="add mod">
          <ac:chgData name="Richard Gowen" userId="fa808f909667fda9" providerId="LiveId" clId="{8E22BC78-85EB-4671-949F-89D6057A95EF}" dt="2020-10-29T15:03:47.193" v="3695" actId="17032"/>
          <ac:spMkLst>
            <pc:docMk/>
            <pc:sldMk cId="2221587405" sldId="353"/>
            <ac:spMk id="6" creationId="{B94B3B61-EE2E-4CF2-858B-625FA2E7F27D}"/>
          </ac:spMkLst>
        </pc:spChg>
        <pc:spChg chg="add mod">
          <ac:chgData name="Richard Gowen" userId="fa808f909667fda9" providerId="LiveId" clId="{8E22BC78-85EB-4671-949F-89D6057A95EF}" dt="2020-10-29T15:42:01.559" v="4670" actId="207"/>
          <ac:spMkLst>
            <pc:docMk/>
            <pc:sldMk cId="2221587405" sldId="353"/>
            <ac:spMk id="7" creationId="{D20DBA18-CDF9-420E-8DA8-F329CC41E65B}"/>
          </ac:spMkLst>
        </pc:spChg>
        <pc:spChg chg="add mod">
          <ac:chgData name="Richard Gowen" userId="fa808f909667fda9" providerId="LiveId" clId="{8E22BC78-85EB-4671-949F-89D6057A95EF}" dt="2020-10-29T15:03:57.519" v="3696" actId="17032"/>
          <ac:spMkLst>
            <pc:docMk/>
            <pc:sldMk cId="2221587405" sldId="353"/>
            <ac:spMk id="9" creationId="{E2AA12E9-D044-4377-93D7-0BAE6F48086E}"/>
          </ac:spMkLst>
        </pc:spChg>
        <pc:spChg chg="add mod">
          <ac:chgData name="Richard Gowen" userId="fa808f909667fda9" providerId="LiveId" clId="{8E22BC78-85EB-4671-949F-89D6057A95EF}" dt="2020-10-29T15:01:56.353" v="3690" actId="113"/>
          <ac:spMkLst>
            <pc:docMk/>
            <pc:sldMk cId="2221587405" sldId="353"/>
            <ac:spMk id="11" creationId="{FCA1ED3F-DE34-4F7C-BC0D-F90750707737}"/>
          </ac:spMkLst>
        </pc:spChg>
        <pc:spChg chg="add mod">
          <ac:chgData name="Richard Gowen" userId="fa808f909667fda9" providerId="LiveId" clId="{8E22BC78-85EB-4671-949F-89D6057A95EF}" dt="2020-10-29T15:04:06.374" v="3697" actId="17032"/>
          <ac:spMkLst>
            <pc:docMk/>
            <pc:sldMk cId="2221587405" sldId="353"/>
            <ac:spMk id="13" creationId="{F0DB809C-0C30-4E4F-994A-5FEE451FF241}"/>
          </ac:spMkLst>
        </pc:spChg>
        <pc:spChg chg="add mod">
          <ac:chgData name="Richard Gowen" userId="fa808f909667fda9" providerId="LiveId" clId="{8E22BC78-85EB-4671-949F-89D6057A95EF}" dt="2020-10-29T15:42:19.046" v="4678" actId="207"/>
          <ac:spMkLst>
            <pc:docMk/>
            <pc:sldMk cId="2221587405" sldId="353"/>
            <ac:spMk id="15" creationId="{870DE4F1-43F9-4703-900A-BE09F2D372F6}"/>
          </ac:spMkLst>
        </pc:spChg>
        <pc:spChg chg="add mod">
          <ac:chgData name="Richard Gowen" userId="fa808f909667fda9" providerId="LiveId" clId="{8E22BC78-85EB-4671-949F-89D6057A95EF}" dt="2020-10-29T15:04:11.636" v="3698" actId="17032"/>
          <ac:spMkLst>
            <pc:docMk/>
            <pc:sldMk cId="2221587405" sldId="353"/>
            <ac:spMk id="17" creationId="{27E5EB05-2B68-410A-8228-847E38956FAA}"/>
          </ac:spMkLst>
        </pc:spChg>
        <pc:spChg chg="add mod">
          <ac:chgData name="Richard Gowen" userId="fa808f909667fda9" providerId="LiveId" clId="{8E22BC78-85EB-4671-949F-89D6057A95EF}" dt="2020-10-29T15:02:09.969" v="3694" actId="20577"/>
          <ac:spMkLst>
            <pc:docMk/>
            <pc:sldMk cId="2221587405" sldId="353"/>
            <ac:spMk id="19" creationId="{FABE5EF7-FAEB-4E19-9787-FCA4F4E48015}"/>
          </ac:spMkLst>
        </pc:spChg>
        <pc:spChg chg="add mod">
          <ac:chgData name="Richard Gowen" userId="fa808f909667fda9" providerId="LiveId" clId="{8E22BC78-85EB-4671-949F-89D6057A95EF}" dt="2020-10-29T15:05:58.728" v="3735" actId="17032"/>
          <ac:spMkLst>
            <pc:docMk/>
            <pc:sldMk cId="2221587405" sldId="353"/>
            <ac:spMk id="21" creationId="{83228752-72CB-4586-94C9-1A716953556D}"/>
          </ac:spMkLst>
        </pc:spChg>
        <pc:spChg chg="add mod">
          <ac:chgData name="Richard Gowen" userId="fa808f909667fda9" providerId="LiveId" clId="{8E22BC78-85EB-4671-949F-89D6057A95EF}" dt="2020-10-29T15:42:35.736" v="4688" actId="207"/>
          <ac:spMkLst>
            <pc:docMk/>
            <pc:sldMk cId="2221587405" sldId="353"/>
            <ac:spMk id="23" creationId="{E1BCB106-8B08-4633-9B74-121189565C16}"/>
          </ac:spMkLst>
        </pc:spChg>
        <pc:spChg chg="add mod">
          <ac:chgData name="Richard Gowen" userId="fa808f909667fda9" providerId="LiveId" clId="{8E22BC78-85EB-4671-949F-89D6057A95EF}" dt="2020-10-29T15:06:02.960" v="3736" actId="17032"/>
          <ac:spMkLst>
            <pc:docMk/>
            <pc:sldMk cId="2221587405" sldId="353"/>
            <ac:spMk id="25" creationId="{144FB78D-62A0-4614-9C82-8121B1F63076}"/>
          </ac:spMkLst>
        </pc:spChg>
        <pc:spChg chg="add mod">
          <ac:chgData name="Richard Gowen" userId="fa808f909667fda9" providerId="LiveId" clId="{8E22BC78-85EB-4671-949F-89D6057A95EF}" dt="2020-10-29T15:05:37.086" v="3734" actId="20577"/>
          <ac:spMkLst>
            <pc:docMk/>
            <pc:sldMk cId="2221587405" sldId="353"/>
            <ac:spMk id="27" creationId="{5BEE74CB-5E89-4861-87A1-8F2931288CAA}"/>
          </ac:spMkLst>
        </pc:spChg>
        <pc:spChg chg="add mod">
          <ac:chgData name="Richard Gowen" userId="fa808f909667fda9" providerId="LiveId" clId="{8E22BC78-85EB-4671-949F-89D6057A95EF}" dt="2020-10-29T15:09:02.532" v="3799" actId="13822"/>
          <ac:spMkLst>
            <pc:docMk/>
            <pc:sldMk cId="2221587405" sldId="353"/>
            <ac:spMk id="29" creationId="{BF5797EB-5E28-4AC4-B024-A9269CA6504C}"/>
          </ac:spMkLst>
        </pc:spChg>
        <pc:spChg chg="add mod">
          <ac:chgData name="Richard Gowen" userId="fa808f909667fda9" providerId="LiveId" clId="{8E22BC78-85EB-4671-949F-89D6057A95EF}" dt="2020-10-29T15:08:50.266" v="3798" actId="1076"/>
          <ac:spMkLst>
            <pc:docMk/>
            <pc:sldMk cId="2221587405" sldId="353"/>
            <ac:spMk id="31" creationId="{9F37156E-A2EF-4079-AE74-E5BAB8B08933}"/>
          </ac:spMkLst>
        </pc:spChg>
        <pc:spChg chg="add del mod">
          <ac:chgData name="Richard Gowen" userId="fa808f909667fda9" providerId="LiveId" clId="{8E22BC78-85EB-4671-949F-89D6057A95EF}" dt="2020-10-29T15:12:23.140" v="3802" actId="478"/>
          <ac:spMkLst>
            <pc:docMk/>
            <pc:sldMk cId="2221587405" sldId="353"/>
            <ac:spMk id="33" creationId="{6EC469C5-0807-4902-99FC-E13B3E8011E4}"/>
          </ac:spMkLst>
        </pc:spChg>
        <pc:spChg chg="add del mod">
          <ac:chgData name="Richard Gowen" userId="fa808f909667fda9" providerId="LiveId" clId="{8E22BC78-85EB-4671-949F-89D6057A95EF}" dt="2020-10-29T15:12:23.140" v="3802" actId="478"/>
          <ac:spMkLst>
            <pc:docMk/>
            <pc:sldMk cId="2221587405" sldId="353"/>
            <ac:spMk id="35" creationId="{F9228A62-A144-4C82-B710-8F94F7EB8308}"/>
          </ac:spMkLst>
        </pc:spChg>
        <pc:spChg chg="add mod">
          <ac:chgData name="Richard Gowen" userId="fa808f909667fda9" providerId="LiveId" clId="{8E22BC78-85EB-4671-949F-89D6057A95EF}" dt="2020-10-29T15:14:00.901" v="3866" actId="17032"/>
          <ac:spMkLst>
            <pc:docMk/>
            <pc:sldMk cId="2221587405" sldId="353"/>
            <ac:spMk id="37" creationId="{E23EF7E0-300E-43DF-92B7-5A9EDFBF4970}"/>
          </ac:spMkLst>
        </pc:spChg>
        <pc:spChg chg="add mod">
          <ac:chgData name="Richard Gowen" userId="fa808f909667fda9" providerId="LiveId" clId="{8E22BC78-85EB-4671-949F-89D6057A95EF}" dt="2020-10-29T15:13:22.778" v="3831" actId="20577"/>
          <ac:spMkLst>
            <pc:docMk/>
            <pc:sldMk cId="2221587405" sldId="353"/>
            <ac:spMk id="39" creationId="{02C20F7B-8F38-4251-8605-4E683A85D842}"/>
          </ac:spMkLst>
        </pc:spChg>
        <pc:spChg chg="add mod">
          <ac:chgData name="Richard Gowen" userId="fa808f909667fda9" providerId="LiveId" clId="{8E22BC78-85EB-4671-949F-89D6057A95EF}" dt="2020-10-29T15:14:05.122" v="3867" actId="17032"/>
          <ac:spMkLst>
            <pc:docMk/>
            <pc:sldMk cId="2221587405" sldId="353"/>
            <ac:spMk id="41" creationId="{5A728ED0-D4C6-470F-B744-BFFF131CFB87}"/>
          </ac:spMkLst>
        </pc:spChg>
        <pc:spChg chg="add mod">
          <ac:chgData name="Richard Gowen" userId="fa808f909667fda9" providerId="LiveId" clId="{8E22BC78-85EB-4671-949F-89D6057A95EF}" dt="2020-10-29T15:13:49.496" v="3865" actId="20577"/>
          <ac:spMkLst>
            <pc:docMk/>
            <pc:sldMk cId="2221587405" sldId="353"/>
            <ac:spMk id="43" creationId="{856D1376-A747-47B5-BF1A-4BAF8F9607BF}"/>
          </ac:spMkLst>
        </pc:spChg>
        <pc:picChg chg="add del">
          <ac:chgData name="Richard Gowen" userId="fa808f909667fda9" providerId="LiveId" clId="{8E22BC78-85EB-4671-949F-89D6057A95EF}" dt="2020-10-29T14:54:19.231" v="3585" actId="478"/>
          <ac:picMkLst>
            <pc:docMk/>
            <pc:sldMk cId="2221587405" sldId="353"/>
            <ac:picMk id="4" creationId="{93A7EF4C-C3AA-4FD6-92D1-672622A6B14C}"/>
          </ac:picMkLst>
        </pc:picChg>
        <pc:picChg chg="add mod">
          <ac:chgData name="Richard Gowen" userId="fa808f909667fda9" providerId="LiveId" clId="{8E22BC78-85EB-4671-949F-89D6057A95EF}" dt="2020-10-29T14:56:36.825" v="3601" actId="1076"/>
          <ac:picMkLst>
            <pc:docMk/>
            <pc:sldMk cId="2221587405" sldId="353"/>
            <ac:picMk id="5" creationId="{831B4291-117E-4DF5-A53D-1D119E8E53B8}"/>
          </ac:picMkLst>
        </pc:picChg>
        <pc:picChg chg="add mod">
          <ac:chgData name="Richard Gowen" userId="fa808f909667fda9" providerId="LiveId" clId="{8E22BC78-85EB-4671-949F-89D6057A95EF}" dt="2020-10-29T15:38:10.319" v="4619" actId="1076"/>
          <ac:picMkLst>
            <pc:docMk/>
            <pc:sldMk cId="2221587405" sldId="353"/>
            <ac:picMk id="45" creationId="{FA7A8CE6-2017-4095-BBB5-FF54D86ABBE2}"/>
          </ac:picMkLst>
        </pc:picChg>
      </pc:sldChg>
      <pc:sldChg chg="addSp delSp modSp add mod ord">
        <pc:chgData name="Richard Gowen" userId="fa808f909667fda9" providerId="LiveId" clId="{8E22BC78-85EB-4671-949F-89D6057A95EF}" dt="2020-10-29T15:36:56.483" v="4601" actId="1076"/>
        <pc:sldMkLst>
          <pc:docMk/>
          <pc:sldMk cId="3787203064" sldId="354"/>
        </pc:sldMkLst>
        <pc:spChg chg="mod">
          <ac:chgData name="Richard Gowen" userId="fa808f909667fda9" providerId="LiveId" clId="{8E22BC78-85EB-4671-949F-89D6057A95EF}" dt="2020-10-29T15:15:38.337" v="3901" actId="20577"/>
          <ac:spMkLst>
            <pc:docMk/>
            <pc:sldMk cId="3787203064" sldId="354"/>
            <ac:spMk id="2" creationId="{00000000-0000-0000-0000-000000000000}"/>
          </ac:spMkLst>
        </pc:spChg>
        <pc:spChg chg="mod">
          <ac:chgData name="Richard Gowen" userId="fa808f909667fda9" providerId="LiveId" clId="{8E22BC78-85EB-4671-949F-89D6057A95EF}" dt="2020-10-29T15:23:17.132" v="4467" actId="12"/>
          <ac:spMkLst>
            <pc:docMk/>
            <pc:sldMk cId="3787203064" sldId="354"/>
            <ac:spMk id="3" creationId="{00000000-0000-0000-0000-000000000000}"/>
          </ac:spMkLst>
        </pc:spChg>
        <pc:picChg chg="add mod modCrop">
          <ac:chgData name="Richard Gowen" userId="fa808f909667fda9" providerId="LiveId" clId="{8E22BC78-85EB-4671-949F-89D6057A95EF}" dt="2020-10-29T15:36:45.798" v="4598" actId="1036"/>
          <ac:picMkLst>
            <pc:docMk/>
            <pc:sldMk cId="3787203064" sldId="354"/>
            <ac:picMk id="4" creationId="{497B6CAC-3E6C-4866-97E8-283A7F242B45}"/>
          </ac:picMkLst>
        </pc:picChg>
        <pc:picChg chg="add del mod">
          <ac:chgData name="Richard Gowen" userId="fa808f909667fda9" providerId="LiveId" clId="{8E22BC78-85EB-4671-949F-89D6057A95EF}" dt="2020-10-29T15:26:10.384" v="4476" actId="478"/>
          <ac:picMkLst>
            <pc:docMk/>
            <pc:sldMk cId="3787203064" sldId="354"/>
            <ac:picMk id="5" creationId="{2A52F6DE-7E26-43E2-A060-18EBDA969F39}"/>
          </ac:picMkLst>
        </pc:picChg>
        <pc:picChg chg="add mod">
          <ac:chgData name="Richard Gowen" userId="fa808f909667fda9" providerId="LiveId" clId="{8E22BC78-85EB-4671-949F-89D6057A95EF}" dt="2020-10-29T15:36:45.798" v="4598" actId="1036"/>
          <ac:picMkLst>
            <pc:docMk/>
            <pc:sldMk cId="3787203064" sldId="354"/>
            <ac:picMk id="6" creationId="{DD537B47-7F90-4A9C-9B89-72739EB4825E}"/>
          </ac:picMkLst>
        </pc:picChg>
        <pc:picChg chg="add mod modCrop">
          <ac:chgData name="Richard Gowen" userId="fa808f909667fda9" providerId="LiveId" clId="{8E22BC78-85EB-4671-949F-89D6057A95EF}" dt="2020-10-29T15:36:45.798" v="4598" actId="1036"/>
          <ac:picMkLst>
            <pc:docMk/>
            <pc:sldMk cId="3787203064" sldId="354"/>
            <ac:picMk id="7" creationId="{7473DD36-CEC2-449E-9674-ED2F9E0E0E90}"/>
          </ac:picMkLst>
        </pc:picChg>
        <pc:picChg chg="add mod">
          <ac:chgData name="Richard Gowen" userId="fa808f909667fda9" providerId="LiveId" clId="{8E22BC78-85EB-4671-949F-89D6057A95EF}" dt="2020-10-29T15:36:45.798" v="4598" actId="1036"/>
          <ac:picMkLst>
            <pc:docMk/>
            <pc:sldMk cId="3787203064" sldId="354"/>
            <ac:picMk id="8" creationId="{F3C72314-1C89-4FAD-A67F-3766E5797954}"/>
          </ac:picMkLst>
        </pc:picChg>
        <pc:picChg chg="add mod">
          <ac:chgData name="Richard Gowen" userId="fa808f909667fda9" providerId="LiveId" clId="{8E22BC78-85EB-4671-949F-89D6057A95EF}" dt="2020-10-29T15:36:56.483" v="4601" actId="1076"/>
          <ac:picMkLst>
            <pc:docMk/>
            <pc:sldMk cId="3787203064" sldId="354"/>
            <ac:picMk id="9" creationId="{B3767CD2-C209-480D-9DAC-AB51EED22908}"/>
          </ac:picMkLst>
        </pc:picChg>
      </pc:sldChg>
      <pc:sldChg chg="addSp modSp add mod ord">
        <pc:chgData name="Richard Gowen" userId="fa808f909667fda9" providerId="LiveId" clId="{8E22BC78-85EB-4671-949F-89D6057A95EF}" dt="2020-10-29T21:20:03.361" v="12646" actId="20577"/>
        <pc:sldMkLst>
          <pc:docMk/>
          <pc:sldMk cId="2399314728" sldId="355"/>
        </pc:sldMkLst>
        <pc:spChg chg="mod">
          <ac:chgData name="Richard Gowen" userId="fa808f909667fda9" providerId="LiveId" clId="{8E22BC78-85EB-4671-949F-89D6057A95EF}" dt="2020-10-29T16:03:43.772" v="5760" actId="20577"/>
          <ac:spMkLst>
            <pc:docMk/>
            <pc:sldMk cId="2399314728" sldId="355"/>
            <ac:spMk id="2" creationId="{00000000-0000-0000-0000-000000000000}"/>
          </ac:spMkLst>
        </pc:spChg>
        <pc:spChg chg="mod">
          <ac:chgData name="Richard Gowen" userId="fa808f909667fda9" providerId="LiveId" clId="{8E22BC78-85EB-4671-949F-89D6057A95EF}" dt="2020-10-29T21:20:03.361" v="12646" actId="20577"/>
          <ac:spMkLst>
            <pc:docMk/>
            <pc:sldMk cId="2399314728" sldId="355"/>
            <ac:spMk id="3" creationId="{00000000-0000-0000-0000-000000000000}"/>
          </ac:spMkLst>
        </pc:spChg>
        <pc:picChg chg="add mod">
          <ac:chgData name="Richard Gowen" userId="fa808f909667fda9" providerId="LiveId" clId="{8E22BC78-85EB-4671-949F-89D6057A95EF}" dt="2020-10-29T16:06:05.271" v="5811" actId="1076"/>
          <ac:picMkLst>
            <pc:docMk/>
            <pc:sldMk cId="2399314728" sldId="355"/>
            <ac:picMk id="5" creationId="{914D69B5-2740-4E05-A75A-5916E3C208E9}"/>
          </ac:picMkLst>
        </pc:picChg>
      </pc:sldChg>
      <pc:sldChg chg="addSp delSp modSp add mod">
        <pc:chgData name="Richard Gowen" userId="fa808f909667fda9" providerId="LiveId" clId="{8E22BC78-85EB-4671-949F-89D6057A95EF}" dt="2020-10-29T17:54:55.127" v="6888" actId="14100"/>
        <pc:sldMkLst>
          <pc:docMk/>
          <pc:sldMk cId="123895259" sldId="356"/>
        </pc:sldMkLst>
        <pc:spChg chg="mod">
          <ac:chgData name="Richard Gowen" userId="fa808f909667fda9" providerId="LiveId" clId="{8E22BC78-85EB-4671-949F-89D6057A95EF}" dt="2020-10-29T16:07:55.544" v="5818" actId="20577"/>
          <ac:spMkLst>
            <pc:docMk/>
            <pc:sldMk cId="123895259" sldId="356"/>
            <ac:spMk id="2" creationId="{00000000-0000-0000-0000-000000000000}"/>
          </ac:spMkLst>
        </pc:spChg>
        <pc:spChg chg="mod">
          <ac:chgData name="Richard Gowen" userId="fa808f909667fda9" providerId="LiveId" clId="{8E22BC78-85EB-4671-949F-89D6057A95EF}" dt="2020-10-29T17:44:04.463" v="6673" actId="20577"/>
          <ac:spMkLst>
            <pc:docMk/>
            <pc:sldMk cId="123895259" sldId="356"/>
            <ac:spMk id="3" creationId="{00000000-0000-0000-0000-000000000000}"/>
          </ac:spMkLst>
        </pc:spChg>
        <pc:spChg chg="add del mod">
          <ac:chgData name="Richard Gowen" userId="fa808f909667fda9" providerId="LiveId" clId="{8E22BC78-85EB-4671-949F-89D6057A95EF}" dt="2020-10-29T16:18:40.694" v="5881" actId="478"/>
          <ac:spMkLst>
            <pc:docMk/>
            <pc:sldMk cId="123895259" sldId="356"/>
            <ac:spMk id="6" creationId="{10E39A67-F1F3-464A-904B-6B91F5B2C06B}"/>
          </ac:spMkLst>
        </pc:spChg>
        <pc:spChg chg="add mod">
          <ac:chgData name="Richard Gowen" userId="fa808f909667fda9" providerId="LiveId" clId="{8E22BC78-85EB-4671-949F-89D6057A95EF}" dt="2020-10-29T17:50:38.455" v="6772" actId="1036"/>
          <ac:spMkLst>
            <pc:docMk/>
            <pc:sldMk cId="123895259" sldId="356"/>
            <ac:spMk id="8" creationId="{AC61DC35-CECC-4C71-9C47-0395FE568114}"/>
          </ac:spMkLst>
        </pc:spChg>
        <pc:spChg chg="add mod">
          <ac:chgData name="Richard Gowen" userId="fa808f909667fda9" providerId="LiveId" clId="{8E22BC78-85EB-4671-949F-89D6057A95EF}" dt="2020-10-29T17:50:38.455" v="6772" actId="1036"/>
          <ac:spMkLst>
            <pc:docMk/>
            <pc:sldMk cId="123895259" sldId="356"/>
            <ac:spMk id="43" creationId="{6FDCA4AA-9FB9-4072-B21D-2015CFC80376}"/>
          </ac:spMkLst>
        </pc:spChg>
        <pc:spChg chg="add mod">
          <ac:chgData name="Richard Gowen" userId="fa808f909667fda9" providerId="LiveId" clId="{8E22BC78-85EB-4671-949F-89D6057A95EF}" dt="2020-10-29T17:50:38.455" v="6772" actId="1036"/>
          <ac:spMkLst>
            <pc:docMk/>
            <pc:sldMk cId="123895259" sldId="356"/>
            <ac:spMk id="45" creationId="{6B22D304-768A-4219-B352-926B5646361B}"/>
          </ac:spMkLst>
        </pc:spChg>
        <pc:spChg chg="add mod">
          <ac:chgData name="Richard Gowen" userId="fa808f909667fda9" providerId="LiveId" clId="{8E22BC78-85EB-4671-949F-89D6057A95EF}" dt="2020-10-29T17:50:38.455" v="6772" actId="1036"/>
          <ac:spMkLst>
            <pc:docMk/>
            <pc:sldMk cId="123895259" sldId="356"/>
            <ac:spMk id="47" creationId="{73CA8334-D0CA-42A3-8288-C9213BEB6A73}"/>
          </ac:spMkLst>
        </pc:spChg>
        <pc:spChg chg="add mod">
          <ac:chgData name="Richard Gowen" userId="fa808f909667fda9" providerId="LiveId" clId="{8E22BC78-85EB-4671-949F-89D6057A95EF}" dt="2020-10-29T17:50:38.455" v="6772" actId="1036"/>
          <ac:spMkLst>
            <pc:docMk/>
            <pc:sldMk cId="123895259" sldId="356"/>
            <ac:spMk id="49" creationId="{F874AE6B-8590-4E9E-9135-0A1498461703}"/>
          </ac:spMkLst>
        </pc:spChg>
        <pc:spChg chg="add mod">
          <ac:chgData name="Richard Gowen" userId="fa808f909667fda9" providerId="LiveId" clId="{8E22BC78-85EB-4671-949F-89D6057A95EF}" dt="2020-10-29T17:50:38.455" v="6772" actId="1036"/>
          <ac:spMkLst>
            <pc:docMk/>
            <pc:sldMk cId="123895259" sldId="356"/>
            <ac:spMk id="51" creationId="{ACD7598A-D5CC-4753-9982-39F2B0BB59F1}"/>
          </ac:spMkLst>
        </pc:spChg>
        <pc:spChg chg="add mod">
          <ac:chgData name="Richard Gowen" userId="fa808f909667fda9" providerId="LiveId" clId="{8E22BC78-85EB-4671-949F-89D6057A95EF}" dt="2020-10-29T17:50:38.455" v="6772" actId="1036"/>
          <ac:spMkLst>
            <pc:docMk/>
            <pc:sldMk cId="123895259" sldId="356"/>
            <ac:spMk id="53" creationId="{E234146A-4C17-4653-859F-0A60BF240C79}"/>
          </ac:spMkLst>
        </pc:spChg>
        <pc:spChg chg="add mod">
          <ac:chgData name="Richard Gowen" userId="fa808f909667fda9" providerId="LiveId" clId="{8E22BC78-85EB-4671-949F-89D6057A95EF}" dt="2020-10-29T17:50:38.455" v="6772" actId="1036"/>
          <ac:spMkLst>
            <pc:docMk/>
            <pc:sldMk cId="123895259" sldId="356"/>
            <ac:spMk id="55" creationId="{4D448F96-9953-4C75-BD30-73CF9C5C2824}"/>
          </ac:spMkLst>
        </pc:spChg>
        <pc:spChg chg="add mod">
          <ac:chgData name="Richard Gowen" userId="fa808f909667fda9" providerId="LiveId" clId="{8E22BC78-85EB-4671-949F-89D6057A95EF}" dt="2020-10-29T17:50:38.455" v="6772" actId="1036"/>
          <ac:spMkLst>
            <pc:docMk/>
            <pc:sldMk cId="123895259" sldId="356"/>
            <ac:spMk id="57" creationId="{01E44CFE-18AB-49EC-AC4B-64386E93B11D}"/>
          </ac:spMkLst>
        </pc:spChg>
        <pc:spChg chg="add mod">
          <ac:chgData name="Richard Gowen" userId="fa808f909667fda9" providerId="LiveId" clId="{8E22BC78-85EB-4671-949F-89D6057A95EF}" dt="2020-10-29T17:50:38.455" v="6772" actId="1036"/>
          <ac:spMkLst>
            <pc:docMk/>
            <pc:sldMk cId="123895259" sldId="356"/>
            <ac:spMk id="59" creationId="{1D5011C5-905D-4B4E-98AF-7CE72F6F740F}"/>
          </ac:spMkLst>
        </pc:spChg>
        <pc:spChg chg="add mod">
          <ac:chgData name="Richard Gowen" userId="fa808f909667fda9" providerId="LiveId" clId="{8E22BC78-85EB-4671-949F-89D6057A95EF}" dt="2020-10-29T17:50:38.455" v="6772" actId="1036"/>
          <ac:spMkLst>
            <pc:docMk/>
            <pc:sldMk cId="123895259" sldId="356"/>
            <ac:spMk id="61" creationId="{E31BBC60-DDD4-491B-AD58-AFAA9FED0DEE}"/>
          </ac:spMkLst>
        </pc:spChg>
        <pc:spChg chg="add mod">
          <ac:chgData name="Richard Gowen" userId="fa808f909667fda9" providerId="LiveId" clId="{8E22BC78-85EB-4671-949F-89D6057A95EF}" dt="2020-10-29T17:50:38.455" v="6772" actId="1036"/>
          <ac:spMkLst>
            <pc:docMk/>
            <pc:sldMk cId="123895259" sldId="356"/>
            <ac:spMk id="63" creationId="{039DBA78-5097-45D4-8AD4-4EC1AE006C66}"/>
          </ac:spMkLst>
        </pc:spChg>
        <pc:spChg chg="add mod">
          <ac:chgData name="Richard Gowen" userId="fa808f909667fda9" providerId="LiveId" clId="{8E22BC78-85EB-4671-949F-89D6057A95EF}" dt="2020-10-29T17:50:38.455" v="6772" actId="1036"/>
          <ac:spMkLst>
            <pc:docMk/>
            <pc:sldMk cId="123895259" sldId="356"/>
            <ac:spMk id="65" creationId="{470036DF-BBB4-41FE-AE2D-3345046B54E8}"/>
          </ac:spMkLst>
        </pc:spChg>
        <pc:spChg chg="add mod">
          <ac:chgData name="Richard Gowen" userId="fa808f909667fda9" providerId="LiveId" clId="{8E22BC78-85EB-4671-949F-89D6057A95EF}" dt="2020-10-29T17:50:38.455" v="6772" actId="1036"/>
          <ac:spMkLst>
            <pc:docMk/>
            <pc:sldMk cId="123895259" sldId="356"/>
            <ac:spMk id="67" creationId="{910AE2FB-AF1B-48FC-BEEB-6F5BAAB42FA2}"/>
          </ac:spMkLst>
        </pc:spChg>
        <pc:spChg chg="add mod">
          <ac:chgData name="Richard Gowen" userId="fa808f909667fda9" providerId="LiveId" clId="{8E22BC78-85EB-4671-949F-89D6057A95EF}" dt="2020-10-29T17:50:38.455" v="6772" actId="1036"/>
          <ac:spMkLst>
            <pc:docMk/>
            <pc:sldMk cId="123895259" sldId="356"/>
            <ac:spMk id="69" creationId="{64DBE373-B1DC-4C2B-AF17-F9A7C29CC9D7}"/>
          </ac:spMkLst>
        </pc:spChg>
        <pc:spChg chg="add mod">
          <ac:chgData name="Richard Gowen" userId="fa808f909667fda9" providerId="LiveId" clId="{8E22BC78-85EB-4671-949F-89D6057A95EF}" dt="2020-10-29T17:50:38.455" v="6772" actId="1036"/>
          <ac:spMkLst>
            <pc:docMk/>
            <pc:sldMk cId="123895259" sldId="356"/>
            <ac:spMk id="73" creationId="{0509C93E-775E-4725-8A86-A84FBDD60BC5}"/>
          </ac:spMkLst>
        </pc:spChg>
        <pc:spChg chg="add mod">
          <ac:chgData name="Richard Gowen" userId="fa808f909667fda9" providerId="LiveId" clId="{8E22BC78-85EB-4671-949F-89D6057A95EF}" dt="2020-10-29T17:50:38.455" v="6772" actId="1036"/>
          <ac:spMkLst>
            <pc:docMk/>
            <pc:sldMk cId="123895259" sldId="356"/>
            <ac:spMk id="75" creationId="{0160DCF6-758C-48C9-B2CB-EAC97CF7D7FC}"/>
          </ac:spMkLst>
        </pc:spChg>
        <pc:spChg chg="add mod">
          <ac:chgData name="Richard Gowen" userId="fa808f909667fda9" providerId="LiveId" clId="{8E22BC78-85EB-4671-949F-89D6057A95EF}" dt="2020-10-29T17:50:38.455" v="6772" actId="1036"/>
          <ac:spMkLst>
            <pc:docMk/>
            <pc:sldMk cId="123895259" sldId="356"/>
            <ac:spMk id="77" creationId="{0E66AE18-6B40-407C-81E0-D4E4A0E4BA6D}"/>
          </ac:spMkLst>
        </pc:spChg>
        <pc:spChg chg="add mod">
          <ac:chgData name="Richard Gowen" userId="fa808f909667fda9" providerId="LiveId" clId="{8E22BC78-85EB-4671-949F-89D6057A95EF}" dt="2020-10-29T17:50:38.455" v="6772" actId="1036"/>
          <ac:spMkLst>
            <pc:docMk/>
            <pc:sldMk cId="123895259" sldId="356"/>
            <ac:spMk id="79" creationId="{CA7D833E-3C4B-45D9-BC81-770AFA2CE946}"/>
          </ac:spMkLst>
        </pc:spChg>
        <pc:spChg chg="add mod">
          <ac:chgData name="Richard Gowen" userId="fa808f909667fda9" providerId="LiveId" clId="{8E22BC78-85EB-4671-949F-89D6057A95EF}" dt="2020-10-29T17:50:38.455" v="6772" actId="1036"/>
          <ac:spMkLst>
            <pc:docMk/>
            <pc:sldMk cId="123895259" sldId="356"/>
            <ac:spMk id="81" creationId="{05FC242C-8EBB-405C-9B91-740EE0C8CA47}"/>
          </ac:spMkLst>
        </pc:spChg>
        <pc:spChg chg="add mod">
          <ac:chgData name="Richard Gowen" userId="fa808f909667fda9" providerId="LiveId" clId="{8E22BC78-85EB-4671-949F-89D6057A95EF}" dt="2020-10-29T17:50:38.455" v="6772" actId="1036"/>
          <ac:spMkLst>
            <pc:docMk/>
            <pc:sldMk cId="123895259" sldId="356"/>
            <ac:spMk id="83" creationId="{C56F7139-573D-4B71-A329-CDBDA59E5BB6}"/>
          </ac:spMkLst>
        </pc:spChg>
        <pc:spChg chg="add mod">
          <ac:chgData name="Richard Gowen" userId="fa808f909667fda9" providerId="LiveId" clId="{8E22BC78-85EB-4671-949F-89D6057A95EF}" dt="2020-10-29T17:50:38.455" v="6772" actId="1036"/>
          <ac:spMkLst>
            <pc:docMk/>
            <pc:sldMk cId="123895259" sldId="356"/>
            <ac:spMk id="85" creationId="{4835284E-4C35-4A99-9213-E261EBDE45CE}"/>
          </ac:spMkLst>
        </pc:spChg>
        <pc:spChg chg="add del mod">
          <ac:chgData name="Richard Gowen" userId="fa808f909667fda9" providerId="LiveId" clId="{8E22BC78-85EB-4671-949F-89D6057A95EF}" dt="2020-10-29T17:45:39.104" v="6696" actId="478"/>
          <ac:spMkLst>
            <pc:docMk/>
            <pc:sldMk cId="123895259" sldId="356"/>
            <ac:spMk id="99" creationId="{C299A2C8-AC8C-457C-9228-B818B4D663BB}"/>
          </ac:spMkLst>
        </pc:spChg>
        <pc:spChg chg="add mod">
          <ac:chgData name="Richard Gowen" userId="fa808f909667fda9" providerId="LiveId" clId="{8E22BC78-85EB-4671-949F-89D6057A95EF}" dt="2020-10-29T17:50:38.455" v="6772" actId="1036"/>
          <ac:spMkLst>
            <pc:docMk/>
            <pc:sldMk cId="123895259" sldId="356"/>
            <ac:spMk id="103" creationId="{3DA77451-A93B-43E1-A4C7-1F28EAA14E8C}"/>
          </ac:spMkLst>
        </pc:spChg>
        <pc:spChg chg="add mod">
          <ac:chgData name="Richard Gowen" userId="fa808f909667fda9" providerId="LiveId" clId="{8E22BC78-85EB-4671-949F-89D6057A95EF}" dt="2020-10-29T17:53:09.842" v="6855" actId="1038"/>
          <ac:spMkLst>
            <pc:docMk/>
            <pc:sldMk cId="123895259" sldId="356"/>
            <ac:spMk id="111" creationId="{2EFF4A9E-3700-48AD-94E1-E525E3D5D099}"/>
          </ac:spMkLst>
        </pc:spChg>
        <pc:spChg chg="add mod">
          <ac:chgData name="Richard Gowen" userId="fa808f909667fda9" providerId="LiveId" clId="{8E22BC78-85EB-4671-949F-89D6057A95EF}" dt="2020-10-29T17:54:35.505" v="6884" actId="1035"/>
          <ac:spMkLst>
            <pc:docMk/>
            <pc:sldMk cId="123895259" sldId="356"/>
            <ac:spMk id="121" creationId="{A3844ED5-D66E-4218-8140-EAE01B38F062}"/>
          </ac:spMkLst>
        </pc:spChg>
        <pc:picChg chg="add mod">
          <ac:chgData name="Richard Gowen" userId="fa808f909667fda9" providerId="LiveId" clId="{8E22BC78-85EB-4671-949F-89D6057A95EF}" dt="2020-10-29T17:52:06.851" v="6808" actId="1076"/>
          <ac:picMkLst>
            <pc:docMk/>
            <pc:sldMk cId="123895259" sldId="356"/>
            <ac:picMk id="4" creationId="{86811A51-EC33-4C57-B1EE-19D2323BF54A}"/>
          </ac:picMkLst>
        </pc:picChg>
        <pc:cxnChg chg="add mod">
          <ac:chgData name="Richard Gowen" userId="fa808f909667fda9" providerId="LiveId" clId="{8E22BC78-85EB-4671-949F-89D6057A95EF}" dt="2020-10-29T17:50:38.455" v="6772" actId="1036"/>
          <ac:cxnSpMkLst>
            <pc:docMk/>
            <pc:sldMk cId="123895259" sldId="356"/>
            <ac:cxnSpMk id="10" creationId="{2946EAAE-9883-4251-99D0-2D7ED3B43AF7}"/>
          </ac:cxnSpMkLst>
        </pc:cxnChg>
        <pc:cxnChg chg="add mod">
          <ac:chgData name="Richard Gowen" userId="fa808f909667fda9" providerId="LiveId" clId="{8E22BC78-85EB-4671-949F-89D6057A95EF}" dt="2020-10-29T17:50:38.455" v="6772" actId="1036"/>
          <ac:cxnSpMkLst>
            <pc:docMk/>
            <pc:sldMk cId="123895259" sldId="356"/>
            <ac:cxnSpMk id="16" creationId="{BC7EA6C7-2B45-4FD5-B4AF-2B0079A65276}"/>
          </ac:cxnSpMkLst>
        </pc:cxnChg>
        <pc:cxnChg chg="add del mod">
          <ac:chgData name="Richard Gowen" userId="fa808f909667fda9" providerId="LiveId" clId="{8E22BC78-85EB-4671-949F-89D6057A95EF}" dt="2020-10-29T16:25:18.657" v="5960" actId="478"/>
          <ac:cxnSpMkLst>
            <pc:docMk/>
            <pc:sldMk cId="123895259" sldId="356"/>
            <ac:cxnSpMk id="20" creationId="{CFA847AE-DA8B-48AF-AFBA-7B079A979F47}"/>
          </ac:cxnSpMkLst>
        </pc:cxnChg>
        <pc:cxnChg chg="add mod">
          <ac:chgData name="Richard Gowen" userId="fa808f909667fda9" providerId="LiveId" clId="{8E22BC78-85EB-4671-949F-89D6057A95EF}" dt="2020-10-29T17:50:38.455" v="6772" actId="1036"/>
          <ac:cxnSpMkLst>
            <pc:docMk/>
            <pc:sldMk cId="123895259" sldId="356"/>
            <ac:cxnSpMk id="22" creationId="{D66B31D0-0678-4C73-ADDF-8D098838D4D9}"/>
          </ac:cxnSpMkLst>
        </pc:cxnChg>
        <pc:cxnChg chg="add del mod">
          <ac:chgData name="Richard Gowen" userId="fa808f909667fda9" providerId="LiveId" clId="{8E22BC78-85EB-4671-949F-89D6057A95EF}" dt="2020-10-29T16:25:20.490" v="5961" actId="478"/>
          <ac:cxnSpMkLst>
            <pc:docMk/>
            <pc:sldMk cId="123895259" sldId="356"/>
            <ac:cxnSpMk id="23" creationId="{0089D252-F7CE-43D0-B9F8-7973EE53314D}"/>
          </ac:cxnSpMkLst>
        </pc:cxnChg>
        <pc:cxnChg chg="add mod">
          <ac:chgData name="Richard Gowen" userId="fa808f909667fda9" providerId="LiveId" clId="{8E22BC78-85EB-4671-949F-89D6057A95EF}" dt="2020-10-29T17:50:38.455" v="6772" actId="1036"/>
          <ac:cxnSpMkLst>
            <pc:docMk/>
            <pc:sldMk cId="123895259" sldId="356"/>
            <ac:cxnSpMk id="24" creationId="{B0D1B9EC-FFFC-4B51-8F8A-5E4D4AB1EAD4}"/>
          </ac:cxnSpMkLst>
        </pc:cxnChg>
        <pc:cxnChg chg="add del mod">
          <ac:chgData name="Richard Gowen" userId="fa808f909667fda9" providerId="LiveId" clId="{8E22BC78-85EB-4671-949F-89D6057A95EF}" dt="2020-10-29T16:25:22.009" v="5962" actId="478"/>
          <ac:cxnSpMkLst>
            <pc:docMk/>
            <pc:sldMk cId="123895259" sldId="356"/>
            <ac:cxnSpMk id="25" creationId="{2A69EA2C-A75D-4BE9-9EBC-6741E4827B6B}"/>
          </ac:cxnSpMkLst>
        </pc:cxnChg>
        <pc:cxnChg chg="add mod">
          <ac:chgData name="Richard Gowen" userId="fa808f909667fda9" providerId="LiveId" clId="{8E22BC78-85EB-4671-949F-89D6057A95EF}" dt="2020-10-29T17:50:38.455" v="6772" actId="1036"/>
          <ac:cxnSpMkLst>
            <pc:docMk/>
            <pc:sldMk cId="123895259" sldId="356"/>
            <ac:cxnSpMk id="26" creationId="{8A6ABBA4-0679-4D39-B15F-832F1BC8971D}"/>
          </ac:cxnSpMkLst>
        </pc:cxnChg>
        <pc:cxnChg chg="add mod">
          <ac:chgData name="Richard Gowen" userId="fa808f909667fda9" providerId="LiveId" clId="{8E22BC78-85EB-4671-949F-89D6057A95EF}" dt="2020-10-29T17:50:38.455" v="6772" actId="1036"/>
          <ac:cxnSpMkLst>
            <pc:docMk/>
            <pc:sldMk cId="123895259" sldId="356"/>
            <ac:cxnSpMk id="27" creationId="{482BB2B0-AAFA-44D7-BAAC-5129C21BF2B1}"/>
          </ac:cxnSpMkLst>
        </pc:cxnChg>
        <pc:cxnChg chg="add mod">
          <ac:chgData name="Richard Gowen" userId="fa808f909667fda9" providerId="LiveId" clId="{8E22BC78-85EB-4671-949F-89D6057A95EF}" dt="2020-10-29T17:50:38.455" v="6772" actId="1036"/>
          <ac:cxnSpMkLst>
            <pc:docMk/>
            <pc:sldMk cId="123895259" sldId="356"/>
            <ac:cxnSpMk id="28" creationId="{AE982535-23ED-4A95-8605-DA8682BFF94F}"/>
          </ac:cxnSpMkLst>
        </pc:cxnChg>
        <pc:cxnChg chg="add mod">
          <ac:chgData name="Richard Gowen" userId="fa808f909667fda9" providerId="LiveId" clId="{8E22BC78-85EB-4671-949F-89D6057A95EF}" dt="2020-10-29T17:50:38.455" v="6772" actId="1036"/>
          <ac:cxnSpMkLst>
            <pc:docMk/>
            <pc:sldMk cId="123895259" sldId="356"/>
            <ac:cxnSpMk id="29" creationId="{689B2B0C-D5A7-49D4-B850-2047AE309138}"/>
          </ac:cxnSpMkLst>
        </pc:cxnChg>
        <pc:cxnChg chg="add mod">
          <ac:chgData name="Richard Gowen" userId="fa808f909667fda9" providerId="LiveId" clId="{8E22BC78-85EB-4671-949F-89D6057A95EF}" dt="2020-10-29T17:50:38.455" v="6772" actId="1036"/>
          <ac:cxnSpMkLst>
            <pc:docMk/>
            <pc:sldMk cId="123895259" sldId="356"/>
            <ac:cxnSpMk id="30" creationId="{F0BF23CB-3274-4420-BEAC-C2D2DE8A5324}"/>
          </ac:cxnSpMkLst>
        </pc:cxnChg>
        <pc:cxnChg chg="add mod">
          <ac:chgData name="Richard Gowen" userId="fa808f909667fda9" providerId="LiveId" clId="{8E22BC78-85EB-4671-949F-89D6057A95EF}" dt="2020-10-29T17:50:38.455" v="6772" actId="1036"/>
          <ac:cxnSpMkLst>
            <pc:docMk/>
            <pc:sldMk cId="123895259" sldId="356"/>
            <ac:cxnSpMk id="31" creationId="{EAB321B1-3426-458E-A5F9-B5817F5FD40C}"/>
          </ac:cxnSpMkLst>
        </pc:cxnChg>
        <pc:cxnChg chg="add mod">
          <ac:chgData name="Richard Gowen" userId="fa808f909667fda9" providerId="LiveId" clId="{8E22BC78-85EB-4671-949F-89D6057A95EF}" dt="2020-10-29T17:50:38.455" v="6772" actId="1036"/>
          <ac:cxnSpMkLst>
            <pc:docMk/>
            <pc:sldMk cId="123895259" sldId="356"/>
            <ac:cxnSpMk id="32" creationId="{4CE3997E-265A-4BB1-8398-C1E574C2FF3C}"/>
          </ac:cxnSpMkLst>
        </pc:cxnChg>
        <pc:cxnChg chg="add mod">
          <ac:chgData name="Richard Gowen" userId="fa808f909667fda9" providerId="LiveId" clId="{8E22BC78-85EB-4671-949F-89D6057A95EF}" dt="2020-10-29T17:50:38.455" v="6772" actId="1036"/>
          <ac:cxnSpMkLst>
            <pc:docMk/>
            <pc:sldMk cId="123895259" sldId="356"/>
            <ac:cxnSpMk id="34" creationId="{A0EC56CF-49BA-42FC-8143-66083A4757B5}"/>
          </ac:cxnSpMkLst>
        </pc:cxnChg>
        <pc:cxnChg chg="add mod">
          <ac:chgData name="Richard Gowen" userId="fa808f909667fda9" providerId="LiveId" clId="{8E22BC78-85EB-4671-949F-89D6057A95EF}" dt="2020-10-29T17:50:38.455" v="6772" actId="1036"/>
          <ac:cxnSpMkLst>
            <pc:docMk/>
            <pc:sldMk cId="123895259" sldId="356"/>
            <ac:cxnSpMk id="35" creationId="{A79579BA-8678-4CA4-803E-058180A14FB6}"/>
          </ac:cxnSpMkLst>
        </pc:cxnChg>
        <pc:cxnChg chg="add mod">
          <ac:chgData name="Richard Gowen" userId="fa808f909667fda9" providerId="LiveId" clId="{8E22BC78-85EB-4671-949F-89D6057A95EF}" dt="2020-10-29T17:50:38.455" v="6772" actId="1036"/>
          <ac:cxnSpMkLst>
            <pc:docMk/>
            <pc:sldMk cId="123895259" sldId="356"/>
            <ac:cxnSpMk id="36" creationId="{9DB5A91C-05CA-4B31-9B06-8F09A30CD1F4}"/>
          </ac:cxnSpMkLst>
        </pc:cxnChg>
        <pc:cxnChg chg="add mod">
          <ac:chgData name="Richard Gowen" userId="fa808f909667fda9" providerId="LiveId" clId="{8E22BC78-85EB-4671-949F-89D6057A95EF}" dt="2020-10-29T17:50:38.455" v="6772" actId="1036"/>
          <ac:cxnSpMkLst>
            <pc:docMk/>
            <pc:sldMk cId="123895259" sldId="356"/>
            <ac:cxnSpMk id="37" creationId="{8E18D0FD-97CF-4561-9508-9044F636CFB1}"/>
          </ac:cxnSpMkLst>
        </pc:cxnChg>
        <pc:cxnChg chg="add mod">
          <ac:chgData name="Richard Gowen" userId="fa808f909667fda9" providerId="LiveId" clId="{8E22BC78-85EB-4671-949F-89D6057A95EF}" dt="2020-10-29T17:50:38.455" v="6772" actId="1036"/>
          <ac:cxnSpMkLst>
            <pc:docMk/>
            <pc:sldMk cId="123895259" sldId="356"/>
            <ac:cxnSpMk id="38" creationId="{3880A311-36C4-4CFD-B78F-684420A8E48D}"/>
          </ac:cxnSpMkLst>
        </pc:cxnChg>
        <pc:cxnChg chg="add mod">
          <ac:chgData name="Richard Gowen" userId="fa808f909667fda9" providerId="LiveId" clId="{8E22BC78-85EB-4671-949F-89D6057A95EF}" dt="2020-10-29T17:50:38.455" v="6772" actId="1036"/>
          <ac:cxnSpMkLst>
            <pc:docMk/>
            <pc:sldMk cId="123895259" sldId="356"/>
            <ac:cxnSpMk id="39" creationId="{99E4C18A-F0D0-4552-B0D7-DBC43E20778A}"/>
          </ac:cxnSpMkLst>
        </pc:cxnChg>
        <pc:cxnChg chg="add mod">
          <ac:chgData name="Richard Gowen" userId="fa808f909667fda9" providerId="LiveId" clId="{8E22BC78-85EB-4671-949F-89D6057A95EF}" dt="2020-10-29T17:50:38.455" v="6772" actId="1036"/>
          <ac:cxnSpMkLst>
            <pc:docMk/>
            <pc:sldMk cId="123895259" sldId="356"/>
            <ac:cxnSpMk id="40" creationId="{CC94BC8F-98B4-404A-8948-CF151536971D}"/>
          </ac:cxnSpMkLst>
        </pc:cxnChg>
        <pc:cxnChg chg="add mod">
          <ac:chgData name="Richard Gowen" userId="fa808f909667fda9" providerId="LiveId" clId="{8E22BC78-85EB-4671-949F-89D6057A95EF}" dt="2020-10-29T17:50:38.455" v="6772" actId="1036"/>
          <ac:cxnSpMkLst>
            <pc:docMk/>
            <pc:sldMk cId="123895259" sldId="356"/>
            <ac:cxnSpMk id="41" creationId="{D738B0E4-828F-4846-8976-2634244D50AA}"/>
          </ac:cxnSpMkLst>
        </pc:cxnChg>
        <pc:cxnChg chg="add mod">
          <ac:chgData name="Richard Gowen" userId="fa808f909667fda9" providerId="LiveId" clId="{8E22BC78-85EB-4671-949F-89D6057A95EF}" dt="2020-10-29T17:50:38.455" v="6772" actId="1036"/>
          <ac:cxnSpMkLst>
            <pc:docMk/>
            <pc:sldMk cId="123895259" sldId="356"/>
            <ac:cxnSpMk id="70" creationId="{4EB08FDF-9022-48A2-80A3-CE519AF71901}"/>
          </ac:cxnSpMkLst>
        </pc:cxnChg>
        <pc:cxnChg chg="add mod">
          <ac:chgData name="Richard Gowen" userId="fa808f909667fda9" providerId="LiveId" clId="{8E22BC78-85EB-4671-949F-89D6057A95EF}" dt="2020-10-29T17:50:38.455" v="6772" actId="1036"/>
          <ac:cxnSpMkLst>
            <pc:docMk/>
            <pc:sldMk cId="123895259" sldId="356"/>
            <ac:cxnSpMk id="87" creationId="{CE488EFC-5B64-4CA1-9257-B89B6ED6DCA5}"/>
          </ac:cxnSpMkLst>
        </pc:cxnChg>
        <pc:cxnChg chg="add mod">
          <ac:chgData name="Richard Gowen" userId="fa808f909667fda9" providerId="LiveId" clId="{8E22BC78-85EB-4671-949F-89D6057A95EF}" dt="2020-10-29T17:50:38.455" v="6772" actId="1036"/>
          <ac:cxnSpMkLst>
            <pc:docMk/>
            <pc:sldMk cId="123895259" sldId="356"/>
            <ac:cxnSpMk id="90" creationId="{6F2DBD27-8E13-490E-AF03-3E25DF18652E}"/>
          </ac:cxnSpMkLst>
        </pc:cxnChg>
        <pc:cxnChg chg="add mod">
          <ac:chgData name="Richard Gowen" userId="fa808f909667fda9" providerId="LiveId" clId="{8E22BC78-85EB-4671-949F-89D6057A95EF}" dt="2020-10-29T17:50:38.455" v="6772" actId="1036"/>
          <ac:cxnSpMkLst>
            <pc:docMk/>
            <pc:sldMk cId="123895259" sldId="356"/>
            <ac:cxnSpMk id="107" creationId="{1F4886EA-BEEC-4674-8BC2-FE9C6B1DA35A}"/>
          </ac:cxnSpMkLst>
        </pc:cxnChg>
        <pc:cxnChg chg="add mod">
          <ac:chgData name="Richard Gowen" userId="fa808f909667fda9" providerId="LiveId" clId="{8E22BC78-85EB-4671-949F-89D6057A95EF}" dt="2020-10-29T17:53:51.898" v="6857" actId="14100"/>
          <ac:cxnSpMkLst>
            <pc:docMk/>
            <pc:sldMk cId="123895259" sldId="356"/>
            <ac:cxnSpMk id="112" creationId="{079E381D-F2B3-433E-A1D9-EB9F433FD502}"/>
          </ac:cxnSpMkLst>
        </pc:cxnChg>
        <pc:cxnChg chg="add mod">
          <ac:chgData name="Richard Gowen" userId="fa808f909667fda9" providerId="LiveId" clId="{8E22BC78-85EB-4671-949F-89D6057A95EF}" dt="2020-10-29T17:54:55.127" v="6888" actId="14100"/>
          <ac:cxnSpMkLst>
            <pc:docMk/>
            <pc:sldMk cId="123895259" sldId="356"/>
            <ac:cxnSpMk id="122" creationId="{C77E3CFE-772B-424B-BA9A-5C4693AC63FE}"/>
          </ac:cxnSpMkLst>
        </pc:cxnChg>
      </pc:sldChg>
      <pc:sldChg chg="addSp delSp modSp add mod">
        <pc:chgData name="Richard Gowen" userId="fa808f909667fda9" providerId="LiveId" clId="{8E22BC78-85EB-4671-949F-89D6057A95EF}" dt="2020-10-29T18:21:33.192" v="7779" actId="20577"/>
        <pc:sldMkLst>
          <pc:docMk/>
          <pc:sldMk cId="2311313608" sldId="357"/>
        </pc:sldMkLst>
        <pc:spChg chg="del">
          <ac:chgData name="Richard Gowen" userId="fa808f909667fda9" providerId="LiveId" clId="{8E22BC78-85EB-4671-949F-89D6057A95EF}" dt="2020-10-29T17:57:39.565" v="6891" actId="478"/>
          <ac:spMkLst>
            <pc:docMk/>
            <pc:sldMk cId="2311313608" sldId="357"/>
            <ac:spMk id="3" creationId="{00000000-0000-0000-0000-000000000000}"/>
          </ac:spMkLst>
        </pc:spChg>
        <pc:spChg chg="add del mod">
          <ac:chgData name="Richard Gowen" userId="fa808f909667fda9" providerId="LiveId" clId="{8E22BC78-85EB-4671-949F-89D6057A95EF}" dt="2020-10-29T18:21:33.192" v="7779" actId="20577"/>
          <ac:spMkLst>
            <pc:docMk/>
            <pc:sldMk cId="2311313608" sldId="357"/>
            <ac:spMk id="6" creationId="{CD86CE82-C5CA-49A8-A916-C465D580CB7D}"/>
          </ac:spMkLst>
        </pc:spChg>
        <pc:spChg chg="del">
          <ac:chgData name="Richard Gowen" userId="fa808f909667fda9" providerId="LiveId" clId="{8E22BC78-85EB-4671-949F-89D6057A95EF}" dt="2020-10-29T17:57:36.792" v="6890" actId="478"/>
          <ac:spMkLst>
            <pc:docMk/>
            <pc:sldMk cId="2311313608" sldId="357"/>
            <ac:spMk id="8" creationId="{AC61DC35-CECC-4C71-9C47-0395FE568114}"/>
          </ac:spMkLst>
        </pc:spChg>
        <pc:spChg chg="del">
          <ac:chgData name="Richard Gowen" userId="fa808f909667fda9" providerId="LiveId" clId="{8E22BC78-85EB-4671-949F-89D6057A95EF}" dt="2020-10-29T17:57:36.792" v="6890" actId="478"/>
          <ac:spMkLst>
            <pc:docMk/>
            <pc:sldMk cId="2311313608" sldId="357"/>
            <ac:spMk id="43" creationId="{6FDCA4AA-9FB9-4072-B21D-2015CFC80376}"/>
          </ac:spMkLst>
        </pc:spChg>
        <pc:spChg chg="del">
          <ac:chgData name="Richard Gowen" userId="fa808f909667fda9" providerId="LiveId" clId="{8E22BC78-85EB-4671-949F-89D6057A95EF}" dt="2020-10-29T17:57:36.792" v="6890" actId="478"/>
          <ac:spMkLst>
            <pc:docMk/>
            <pc:sldMk cId="2311313608" sldId="357"/>
            <ac:spMk id="45" creationId="{6B22D304-768A-4219-B352-926B5646361B}"/>
          </ac:spMkLst>
        </pc:spChg>
        <pc:spChg chg="del">
          <ac:chgData name="Richard Gowen" userId="fa808f909667fda9" providerId="LiveId" clId="{8E22BC78-85EB-4671-949F-89D6057A95EF}" dt="2020-10-29T17:57:36.792" v="6890" actId="478"/>
          <ac:spMkLst>
            <pc:docMk/>
            <pc:sldMk cId="2311313608" sldId="357"/>
            <ac:spMk id="47" creationId="{73CA8334-D0CA-42A3-8288-C9213BEB6A73}"/>
          </ac:spMkLst>
        </pc:spChg>
        <pc:spChg chg="del">
          <ac:chgData name="Richard Gowen" userId="fa808f909667fda9" providerId="LiveId" clId="{8E22BC78-85EB-4671-949F-89D6057A95EF}" dt="2020-10-29T17:57:36.792" v="6890" actId="478"/>
          <ac:spMkLst>
            <pc:docMk/>
            <pc:sldMk cId="2311313608" sldId="357"/>
            <ac:spMk id="49" creationId="{F874AE6B-8590-4E9E-9135-0A1498461703}"/>
          </ac:spMkLst>
        </pc:spChg>
        <pc:spChg chg="del">
          <ac:chgData name="Richard Gowen" userId="fa808f909667fda9" providerId="LiveId" clId="{8E22BC78-85EB-4671-949F-89D6057A95EF}" dt="2020-10-29T17:57:36.792" v="6890" actId="478"/>
          <ac:spMkLst>
            <pc:docMk/>
            <pc:sldMk cId="2311313608" sldId="357"/>
            <ac:spMk id="51" creationId="{ACD7598A-D5CC-4753-9982-39F2B0BB59F1}"/>
          </ac:spMkLst>
        </pc:spChg>
        <pc:spChg chg="del">
          <ac:chgData name="Richard Gowen" userId="fa808f909667fda9" providerId="LiveId" clId="{8E22BC78-85EB-4671-949F-89D6057A95EF}" dt="2020-10-29T17:57:36.792" v="6890" actId="478"/>
          <ac:spMkLst>
            <pc:docMk/>
            <pc:sldMk cId="2311313608" sldId="357"/>
            <ac:spMk id="53" creationId="{E234146A-4C17-4653-859F-0A60BF240C79}"/>
          </ac:spMkLst>
        </pc:spChg>
        <pc:spChg chg="del">
          <ac:chgData name="Richard Gowen" userId="fa808f909667fda9" providerId="LiveId" clId="{8E22BC78-85EB-4671-949F-89D6057A95EF}" dt="2020-10-29T17:57:36.792" v="6890" actId="478"/>
          <ac:spMkLst>
            <pc:docMk/>
            <pc:sldMk cId="2311313608" sldId="357"/>
            <ac:spMk id="55" creationId="{4D448F96-9953-4C75-BD30-73CF9C5C2824}"/>
          </ac:spMkLst>
        </pc:spChg>
        <pc:spChg chg="del">
          <ac:chgData name="Richard Gowen" userId="fa808f909667fda9" providerId="LiveId" clId="{8E22BC78-85EB-4671-949F-89D6057A95EF}" dt="2020-10-29T17:57:36.792" v="6890" actId="478"/>
          <ac:spMkLst>
            <pc:docMk/>
            <pc:sldMk cId="2311313608" sldId="357"/>
            <ac:spMk id="57" creationId="{01E44CFE-18AB-49EC-AC4B-64386E93B11D}"/>
          </ac:spMkLst>
        </pc:spChg>
        <pc:spChg chg="del">
          <ac:chgData name="Richard Gowen" userId="fa808f909667fda9" providerId="LiveId" clId="{8E22BC78-85EB-4671-949F-89D6057A95EF}" dt="2020-10-29T17:57:36.792" v="6890" actId="478"/>
          <ac:spMkLst>
            <pc:docMk/>
            <pc:sldMk cId="2311313608" sldId="357"/>
            <ac:spMk id="59" creationId="{1D5011C5-905D-4B4E-98AF-7CE72F6F740F}"/>
          </ac:spMkLst>
        </pc:spChg>
        <pc:spChg chg="del">
          <ac:chgData name="Richard Gowen" userId="fa808f909667fda9" providerId="LiveId" clId="{8E22BC78-85EB-4671-949F-89D6057A95EF}" dt="2020-10-29T17:57:36.792" v="6890" actId="478"/>
          <ac:spMkLst>
            <pc:docMk/>
            <pc:sldMk cId="2311313608" sldId="357"/>
            <ac:spMk id="61" creationId="{E31BBC60-DDD4-491B-AD58-AFAA9FED0DEE}"/>
          </ac:spMkLst>
        </pc:spChg>
        <pc:spChg chg="add mod">
          <ac:chgData name="Richard Gowen" userId="fa808f909667fda9" providerId="LiveId" clId="{8E22BC78-85EB-4671-949F-89D6057A95EF}" dt="2020-10-29T18:09:52.542" v="7396" actId="20577"/>
          <ac:spMkLst>
            <pc:docMk/>
            <pc:sldMk cId="2311313608" sldId="357"/>
            <ac:spMk id="62" creationId="{2EE51D9C-AF6F-4692-BAFE-B3DF19F2DBB0}"/>
          </ac:spMkLst>
        </pc:spChg>
        <pc:spChg chg="del">
          <ac:chgData name="Richard Gowen" userId="fa808f909667fda9" providerId="LiveId" clId="{8E22BC78-85EB-4671-949F-89D6057A95EF}" dt="2020-10-29T17:57:36.792" v="6890" actId="478"/>
          <ac:spMkLst>
            <pc:docMk/>
            <pc:sldMk cId="2311313608" sldId="357"/>
            <ac:spMk id="63" creationId="{039DBA78-5097-45D4-8AD4-4EC1AE006C66}"/>
          </ac:spMkLst>
        </pc:spChg>
        <pc:spChg chg="del">
          <ac:chgData name="Richard Gowen" userId="fa808f909667fda9" providerId="LiveId" clId="{8E22BC78-85EB-4671-949F-89D6057A95EF}" dt="2020-10-29T17:57:36.792" v="6890" actId="478"/>
          <ac:spMkLst>
            <pc:docMk/>
            <pc:sldMk cId="2311313608" sldId="357"/>
            <ac:spMk id="65" creationId="{470036DF-BBB4-41FE-AE2D-3345046B54E8}"/>
          </ac:spMkLst>
        </pc:spChg>
        <pc:spChg chg="del">
          <ac:chgData name="Richard Gowen" userId="fa808f909667fda9" providerId="LiveId" clId="{8E22BC78-85EB-4671-949F-89D6057A95EF}" dt="2020-10-29T17:57:36.792" v="6890" actId="478"/>
          <ac:spMkLst>
            <pc:docMk/>
            <pc:sldMk cId="2311313608" sldId="357"/>
            <ac:spMk id="67" creationId="{910AE2FB-AF1B-48FC-BEEB-6F5BAAB42FA2}"/>
          </ac:spMkLst>
        </pc:spChg>
        <pc:spChg chg="del">
          <ac:chgData name="Richard Gowen" userId="fa808f909667fda9" providerId="LiveId" clId="{8E22BC78-85EB-4671-949F-89D6057A95EF}" dt="2020-10-29T17:57:36.792" v="6890" actId="478"/>
          <ac:spMkLst>
            <pc:docMk/>
            <pc:sldMk cId="2311313608" sldId="357"/>
            <ac:spMk id="69" creationId="{64DBE373-B1DC-4C2B-AF17-F9A7C29CC9D7}"/>
          </ac:spMkLst>
        </pc:spChg>
        <pc:spChg chg="del">
          <ac:chgData name="Richard Gowen" userId="fa808f909667fda9" providerId="LiveId" clId="{8E22BC78-85EB-4671-949F-89D6057A95EF}" dt="2020-10-29T17:57:36.792" v="6890" actId="478"/>
          <ac:spMkLst>
            <pc:docMk/>
            <pc:sldMk cId="2311313608" sldId="357"/>
            <ac:spMk id="73" creationId="{0509C93E-775E-4725-8A86-A84FBDD60BC5}"/>
          </ac:spMkLst>
        </pc:spChg>
        <pc:spChg chg="del">
          <ac:chgData name="Richard Gowen" userId="fa808f909667fda9" providerId="LiveId" clId="{8E22BC78-85EB-4671-949F-89D6057A95EF}" dt="2020-10-29T17:57:36.792" v="6890" actId="478"/>
          <ac:spMkLst>
            <pc:docMk/>
            <pc:sldMk cId="2311313608" sldId="357"/>
            <ac:spMk id="75" creationId="{0160DCF6-758C-48C9-B2CB-EAC97CF7D7FC}"/>
          </ac:spMkLst>
        </pc:spChg>
        <pc:spChg chg="del">
          <ac:chgData name="Richard Gowen" userId="fa808f909667fda9" providerId="LiveId" clId="{8E22BC78-85EB-4671-949F-89D6057A95EF}" dt="2020-10-29T17:57:36.792" v="6890" actId="478"/>
          <ac:spMkLst>
            <pc:docMk/>
            <pc:sldMk cId="2311313608" sldId="357"/>
            <ac:spMk id="77" creationId="{0E66AE18-6B40-407C-81E0-D4E4A0E4BA6D}"/>
          </ac:spMkLst>
        </pc:spChg>
        <pc:spChg chg="del">
          <ac:chgData name="Richard Gowen" userId="fa808f909667fda9" providerId="LiveId" clId="{8E22BC78-85EB-4671-949F-89D6057A95EF}" dt="2020-10-29T17:57:36.792" v="6890" actId="478"/>
          <ac:spMkLst>
            <pc:docMk/>
            <pc:sldMk cId="2311313608" sldId="357"/>
            <ac:spMk id="79" creationId="{CA7D833E-3C4B-45D9-BC81-770AFA2CE946}"/>
          </ac:spMkLst>
        </pc:spChg>
        <pc:spChg chg="del">
          <ac:chgData name="Richard Gowen" userId="fa808f909667fda9" providerId="LiveId" clId="{8E22BC78-85EB-4671-949F-89D6057A95EF}" dt="2020-10-29T17:57:36.792" v="6890" actId="478"/>
          <ac:spMkLst>
            <pc:docMk/>
            <pc:sldMk cId="2311313608" sldId="357"/>
            <ac:spMk id="81" creationId="{05FC242C-8EBB-405C-9B91-740EE0C8CA47}"/>
          </ac:spMkLst>
        </pc:spChg>
        <pc:spChg chg="del">
          <ac:chgData name="Richard Gowen" userId="fa808f909667fda9" providerId="LiveId" clId="{8E22BC78-85EB-4671-949F-89D6057A95EF}" dt="2020-10-29T17:57:36.792" v="6890" actId="478"/>
          <ac:spMkLst>
            <pc:docMk/>
            <pc:sldMk cId="2311313608" sldId="357"/>
            <ac:spMk id="83" creationId="{C56F7139-573D-4B71-A329-CDBDA59E5BB6}"/>
          </ac:spMkLst>
        </pc:spChg>
        <pc:spChg chg="del">
          <ac:chgData name="Richard Gowen" userId="fa808f909667fda9" providerId="LiveId" clId="{8E22BC78-85EB-4671-949F-89D6057A95EF}" dt="2020-10-29T17:57:36.792" v="6890" actId="478"/>
          <ac:spMkLst>
            <pc:docMk/>
            <pc:sldMk cId="2311313608" sldId="357"/>
            <ac:spMk id="85" creationId="{4835284E-4C35-4A99-9213-E261EBDE45CE}"/>
          </ac:spMkLst>
        </pc:spChg>
        <pc:spChg chg="del">
          <ac:chgData name="Richard Gowen" userId="fa808f909667fda9" providerId="LiveId" clId="{8E22BC78-85EB-4671-949F-89D6057A95EF}" dt="2020-10-29T17:57:36.792" v="6890" actId="478"/>
          <ac:spMkLst>
            <pc:docMk/>
            <pc:sldMk cId="2311313608" sldId="357"/>
            <ac:spMk id="103" creationId="{3DA77451-A93B-43E1-A4C7-1F28EAA14E8C}"/>
          </ac:spMkLst>
        </pc:spChg>
        <pc:spChg chg="del">
          <ac:chgData name="Richard Gowen" userId="fa808f909667fda9" providerId="LiveId" clId="{8E22BC78-85EB-4671-949F-89D6057A95EF}" dt="2020-10-29T17:57:36.792" v="6890" actId="478"/>
          <ac:spMkLst>
            <pc:docMk/>
            <pc:sldMk cId="2311313608" sldId="357"/>
            <ac:spMk id="111" creationId="{2EFF4A9E-3700-48AD-94E1-E525E3D5D099}"/>
          </ac:spMkLst>
        </pc:spChg>
        <pc:spChg chg="del">
          <ac:chgData name="Richard Gowen" userId="fa808f909667fda9" providerId="LiveId" clId="{8E22BC78-85EB-4671-949F-89D6057A95EF}" dt="2020-10-29T17:57:36.792" v="6890" actId="478"/>
          <ac:spMkLst>
            <pc:docMk/>
            <pc:sldMk cId="2311313608" sldId="357"/>
            <ac:spMk id="121" creationId="{A3844ED5-D66E-4218-8140-EAE01B38F062}"/>
          </ac:spMkLst>
        </pc:spChg>
        <pc:picChg chg="del">
          <ac:chgData name="Richard Gowen" userId="fa808f909667fda9" providerId="LiveId" clId="{8E22BC78-85EB-4671-949F-89D6057A95EF}" dt="2020-10-29T17:57:36.792" v="6890" actId="478"/>
          <ac:picMkLst>
            <pc:docMk/>
            <pc:sldMk cId="2311313608" sldId="357"/>
            <ac:picMk id="4" creationId="{86811A51-EC33-4C57-B1EE-19D2323BF54A}"/>
          </ac:picMkLst>
        </pc:picChg>
        <pc:picChg chg="add del mod">
          <ac:chgData name="Richard Gowen" userId="fa808f909667fda9" providerId="LiveId" clId="{8E22BC78-85EB-4671-949F-89D6057A95EF}" dt="2020-10-29T18:00:26.697" v="6896"/>
          <ac:picMkLst>
            <pc:docMk/>
            <pc:sldMk cId="2311313608" sldId="357"/>
            <ac:picMk id="7" creationId="{503DD5AE-DE83-4BB1-9A17-44A86B743810}"/>
          </ac:picMkLst>
        </pc:picChg>
        <pc:picChg chg="add mod">
          <ac:chgData name="Richard Gowen" userId="fa808f909667fda9" providerId="LiveId" clId="{8E22BC78-85EB-4671-949F-89D6057A95EF}" dt="2020-10-29T18:10:12.158" v="7400" actId="1076"/>
          <ac:picMkLst>
            <pc:docMk/>
            <pc:sldMk cId="2311313608" sldId="357"/>
            <ac:picMk id="9" creationId="{83039719-8DDA-4E7C-A0BD-21A4458B72BB}"/>
          </ac:picMkLst>
        </pc:picChg>
        <pc:picChg chg="add mod">
          <ac:chgData name="Richard Gowen" userId="fa808f909667fda9" providerId="LiveId" clId="{8E22BC78-85EB-4671-949F-89D6057A95EF}" dt="2020-10-29T18:10:20.031" v="7403" actId="14100"/>
          <ac:picMkLst>
            <pc:docMk/>
            <pc:sldMk cId="2311313608" sldId="357"/>
            <ac:picMk id="11" creationId="{2BB7DC7A-B608-453F-A72D-BAECF80AFC1B}"/>
          </ac:picMkLst>
        </pc:picChg>
        <pc:picChg chg="add mod">
          <ac:chgData name="Richard Gowen" userId="fa808f909667fda9" providerId="LiveId" clId="{8E22BC78-85EB-4671-949F-89D6057A95EF}" dt="2020-10-29T18:10:30.688" v="7405" actId="14100"/>
          <ac:picMkLst>
            <pc:docMk/>
            <pc:sldMk cId="2311313608" sldId="357"/>
            <ac:picMk id="12" creationId="{BF7713AC-4CBB-4F1B-953D-67607F132EDE}"/>
          </ac:picMkLst>
        </pc:picChg>
        <pc:picChg chg="add mod">
          <ac:chgData name="Richard Gowen" userId="fa808f909667fda9" providerId="LiveId" clId="{8E22BC78-85EB-4671-949F-89D6057A95EF}" dt="2020-10-29T18:12:42.912" v="7425" actId="14100"/>
          <ac:picMkLst>
            <pc:docMk/>
            <pc:sldMk cId="2311313608" sldId="357"/>
            <ac:picMk id="13" creationId="{A41B9A2C-97B2-46B9-9A5B-DBA02BFC0BF1}"/>
          </ac:picMkLst>
        </pc:picChg>
        <pc:picChg chg="add mod">
          <ac:chgData name="Richard Gowen" userId="fa808f909667fda9" providerId="LiveId" clId="{8E22BC78-85EB-4671-949F-89D6057A95EF}" dt="2020-10-29T18:12:32.992" v="7422" actId="14100"/>
          <ac:picMkLst>
            <pc:docMk/>
            <pc:sldMk cId="2311313608" sldId="357"/>
            <ac:picMk id="14" creationId="{34B11D00-F952-42BF-B113-569831E8C5BC}"/>
          </ac:picMkLst>
        </pc:picChg>
        <pc:cxnChg chg="del mod">
          <ac:chgData name="Richard Gowen" userId="fa808f909667fda9" providerId="LiveId" clId="{8E22BC78-85EB-4671-949F-89D6057A95EF}" dt="2020-10-29T17:57:36.792" v="6890" actId="478"/>
          <ac:cxnSpMkLst>
            <pc:docMk/>
            <pc:sldMk cId="2311313608" sldId="357"/>
            <ac:cxnSpMk id="10" creationId="{2946EAAE-9883-4251-99D0-2D7ED3B43AF7}"/>
          </ac:cxnSpMkLst>
        </pc:cxnChg>
        <pc:cxnChg chg="del">
          <ac:chgData name="Richard Gowen" userId="fa808f909667fda9" providerId="LiveId" clId="{8E22BC78-85EB-4671-949F-89D6057A95EF}" dt="2020-10-29T17:57:36.792" v="6890" actId="478"/>
          <ac:cxnSpMkLst>
            <pc:docMk/>
            <pc:sldMk cId="2311313608" sldId="357"/>
            <ac:cxnSpMk id="16" creationId="{BC7EA6C7-2B45-4FD5-B4AF-2B0079A65276}"/>
          </ac:cxnSpMkLst>
        </pc:cxnChg>
        <pc:cxnChg chg="del">
          <ac:chgData name="Richard Gowen" userId="fa808f909667fda9" providerId="LiveId" clId="{8E22BC78-85EB-4671-949F-89D6057A95EF}" dt="2020-10-29T17:57:36.792" v="6890" actId="478"/>
          <ac:cxnSpMkLst>
            <pc:docMk/>
            <pc:sldMk cId="2311313608" sldId="357"/>
            <ac:cxnSpMk id="22" creationId="{D66B31D0-0678-4C73-ADDF-8D098838D4D9}"/>
          </ac:cxnSpMkLst>
        </pc:cxnChg>
        <pc:cxnChg chg="del">
          <ac:chgData name="Richard Gowen" userId="fa808f909667fda9" providerId="LiveId" clId="{8E22BC78-85EB-4671-949F-89D6057A95EF}" dt="2020-10-29T17:57:36.792" v="6890" actId="478"/>
          <ac:cxnSpMkLst>
            <pc:docMk/>
            <pc:sldMk cId="2311313608" sldId="357"/>
            <ac:cxnSpMk id="24" creationId="{B0D1B9EC-FFFC-4B51-8F8A-5E4D4AB1EAD4}"/>
          </ac:cxnSpMkLst>
        </pc:cxnChg>
        <pc:cxnChg chg="del">
          <ac:chgData name="Richard Gowen" userId="fa808f909667fda9" providerId="LiveId" clId="{8E22BC78-85EB-4671-949F-89D6057A95EF}" dt="2020-10-29T17:57:36.792" v="6890" actId="478"/>
          <ac:cxnSpMkLst>
            <pc:docMk/>
            <pc:sldMk cId="2311313608" sldId="357"/>
            <ac:cxnSpMk id="26" creationId="{8A6ABBA4-0679-4D39-B15F-832F1BC8971D}"/>
          </ac:cxnSpMkLst>
        </pc:cxnChg>
        <pc:cxnChg chg="del">
          <ac:chgData name="Richard Gowen" userId="fa808f909667fda9" providerId="LiveId" clId="{8E22BC78-85EB-4671-949F-89D6057A95EF}" dt="2020-10-29T17:57:36.792" v="6890" actId="478"/>
          <ac:cxnSpMkLst>
            <pc:docMk/>
            <pc:sldMk cId="2311313608" sldId="357"/>
            <ac:cxnSpMk id="27" creationId="{482BB2B0-AAFA-44D7-BAAC-5129C21BF2B1}"/>
          </ac:cxnSpMkLst>
        </pc:cxnChg>
        <pc:cxnChg chg="del">
          <ac:chgData name="Richard Gowen" userId="fa808f909667fda9" providerId="LiveId" clId="{8E22BC78-85EB-4671-949F-89D6057A95EF}" dt="2020-10-29T17:57:36.792" v="6890" actId="478"/>
          <ac:cxnSpMkLst>
            <pc:docMk/>
            <pc:sldMk cId="2311313608" sldId="357"/>
            <ac:cxnSpMk id="28" creationId="{AE982535-23ED-4A95-8605-DA8682BFF94F}"/>
          </ac:cxnSpMkLst>
        </pc:cxnChg>
        <pc:cxnChg chg="del">
          <ac:chgData name="Richard Gowen" userId="fa808f909667fda9" providerId="LiveId" clId="{8E22BC78-85EB-4671-949F-89D6057A95EF}" dt="2020-10-29T17:57:36.792" v="6890" actId="478"/>
          <ac:cxnSpMkLst>
            <pc:docMk/>
            <pc:sldMk cId="2311313608" sldId="357"/>
            <ac:cxnSpMk id="29" creationId="{689B2B0C-D5A7-49D4-B850-2047AE309138}"/>
          </ac:cxnSpMkLst>
        </pc:cxnChg>
        <pc:cxnChg chg="del">
          <ac:chgData name="Richard Gowen" userId="fa808f909667fda9" providerId="LiveId" clId="{8E22BC78-85EB-4671-949F-89D6057A95EF}" dt="2020-10-29T17:57:36.792" v="6890" actId="478"/>
          <ac:cxnSpMkLst>
            <pc:docMk/>
            <pc:sldMk cId="2311313608" sldId="357"/>
            <ac:cxnSpMk id="30" creationId="{F0BF23CB-3274-4420-BEAC-C2D2DE8A5324}"/>
          </ac:cxnSpMkLst>
        </pc:cxnChg>
        <pc:cxnChg chg="del">
          <ac:chgData name="Richard Gowen" userId="fa808f909667fda9" providerId="LiveId" clId="{8E22BC78-85EB-4671-949F-89D6057A95EF}" dt="2020-10-29T17:57:36.792" v="6890" actId="478"/>
          <ac:cxnSpMkLst>
            <pc:docMk/>
            <pc:sldMk cId="2311313608" sldId="357"/>
            <ac:cxnSpMk id="31" creationId="{EAB321B1-3426-458E-A5F9-B5817F5FD40C}"/>
          </ac:cxnSpMkLst>
        </pc:cxnChg>
        <pc:cxnChg chg="del">
          <ac:chgData name="Richard Gowen" userId="fa808f909667fda9" providerId="LiveId" clId="{8E22BC78-85EB-4671-949F-89D6057A95EF}" dt="2020-10-29T17:57:36.792" v="6890" actId="478"/>
          <ac:cxnSpMkLst>
            <pc:docMk/>
            <pc:sldMk cId="2311313608" sldId="357"/>
            <ac:cxnSpMk id="32" creationId="{4CE3997E-265A-4BB1-8398-C1E574C2FF3C}"/>
          </ac:cxnSpMkLst>
        </pc:cxnChg>
        <pc:cxnChg chg="del">
          <ac:chgData name="Richard Gowen" userId="fa808f909667fda9" providerId="LiveId" clId="{8E22BC78-85EB-4671-949F-89D6057A95EF}" dt="2020-10-29T17:57:36.792" v="6890" actId="478"/>
          <ac:cxnSpMkLst>
            <pc:docMk/>
            <pc:sldMk cId="2311313608" sldId="357"/>
            <ac:cxnSpMk id="34" creationId="{A0EC56CF-49BA-42FC-8143-66083A4757B5}"/>
          </ac:cxnSpMkLst>
        </pc:cxnChg>
        <pc:cxnChg chg="del">
          <ac:chgData name="Richard Gowen" userId="fa808f909667fda9" providerId="LiveId" clId="{8E22BC78-85EB-4671-949F-89D6057A95EF}" dt="2020-10-29T17:57:36.792" v="6890" actId="478"/>
          <ac:cxnSpMkLst>
            <pc:docMk/>
            <pc:sldMk cId="2311313608" sldId="357"/>
            <ac:cxnSpMk id="35" creationId="{A79579BA-8678-4CA4-803E-058180A14FB6}"/>
          </ac:cxnSpMkLst>
        </pc:cxnChg>
        <pc:cxnChg chg="del">
          <ac:chgData name="Richard Gowen" userId="fa808f909667fda9" providerId="LiveId" clId="{8E22BC78-85EB-4671-949F-89D6057A95EF}" dt="2020-10-29T17:57:36.792" v="6890" actId="478"/>
          <ac:cxnSpMkLst>
            <pc:docMk/>
            <pc:sldMk cId="2311313608" sldId="357"/>
            <ac:cxnSpMk id="36" creationId="{9DB5A91C-05CA-4B31-9B06-8F09A30CD1F4}"/>
          </ac:cxnSpMkLst>
        </pc:cxnChg>
        <pc:cxnChg chg="del">
          <ac:chgData name="Richard Gowen" userId="fa808f909667fda9" providerId="LiveId" clId="{8E22BC78-85EB-4671-949F-89D6057A95EF}" dt="2020-10-29T17:57:36.792" v="6890" actId="478"/>
          <ac:cxnSpMkLst>
            <pc:docMk/>
            <pc:sldMk cId="2311313608" sldId="357"/>
            <ac:cxnSpMk id="37" creationId="{8E18D0FD-97CF-4561-9508-9044F636CFB1}"/>
          </ac:cxnSpMkLst>
        </pc:cxnChg>
        <pc:cxnChg chg="del">
          <ac:chgData name="Richard Gowen" userId="fa808f909667fda9" providerId="LiveId" clId="{8E22BC78-85EB-4671-949F-89D6057A95EF}" dt="2020-10-29T17:57:36.792" v="6890" actId="478"/>
          <ac:cxnSpMkLst>
            <pc:docMk/>
            <pc:sldMk cId="2311313608" sldId="357"/>
            <ac:cxnSpMk id="38" creationId="{3880A311-36C4-4CFD-B78F-684420A8E48D}"/>
          </ac:cxnSpMkLst>
        </pc:cxnChg>
        <pc:cxnChg chg="del">
          <ac:chgData name="Richard Gowen" userId="fa808f909667fda9" providerId="LiveId" clId="{8E22BC78-85EB-4671-949F-89D6057A95EF}" dt="2020-10-29T17:57:36.792" v="6890" actId="478"/>
          <ac:cxnSpMkLst>
            <pc:docMk/>
            <pc:sldMk cId="2311313608" sldId="357"/>
            <ac:cxnSpMk id="39" creationId="{99E4C18A-F0D0-4552-B0D7-DBC43E20778A}"/>
          </ac:cxnSpMkLst>
        </pc:cxnChg>
        <pc:cxnChg chg="del">
          <ac:chgData name="Richard Gowen" userId="fa808f909667fda9" providerId="LiveId" clId="{8E22BC78-85EB-4671-949F-89D6057A95EF}" dt="2020-10-29T17:57:36.792" v="6890" actId="478"/>
          <ac:cxnSpMkLst>
            <pc:docMk/>
            <pc:sldMk cId="2311313608" sldId="357"/>
            <ac:cxnSpMk id="40" creationId="{CC94BC8F-98B4-404A-8948-CF151536971D}"/>
          </ac:cxnSpMkLst>
        </pc:cxnChg>
        <pc:cxnChg chg="del">
          <ac:chgData name="Richard Gowen" userId="fa808f909667fda9" providerId="LiveId" clId="{8E22BC78-85EB-4671-949F-89D6057A95EF}" dt="2020-10-29T17:57:36.792" v="6890" actId="478"/>
          <ac:cxnSpMkLst>
            <pc:docMk/>
            <pc:sldMk cId="2311313608" sldId="357"/>
            <ac:cxnSpMk id="41" creationId="{D738B0E4-828F-4846-8976-2634244D50AA}"/>
          </ac:cxnSpMkLst>
        </pc:cxnChg>
        <pc:cxnChg chg="del mod">
          <ac:chgData name="Richard Gowen" userId="fa808f909667fda9" providerId="LiveId" clId="{8E22BC78-85EB-4671-949F-89D6057A95EF}" dt="2020-10-29T17:57:36.792" v="6890" actId="478"/>
          <ac:cxnSpMkLst>
            <pc:docMk/>
            <pc:sldMk cId="2311313608" sldId="357"/>
            <ac:cxnSpMk id="70" creationId="{4EB08FDF-9022-48A2-80A3-CE519AF71901}"/>
          </ac:cxnSpMkLst>
        </pc:cxnChg>
        <pc:cxnChg chg="del mod">
          <ac:chgData name="Richard Gowen" userId="fa808f909667fda9" providerId="LiveId" clId="{8E22BC78-85EB-4671-949F-89D6057A95EF}" dt="2020-10-29T17:57:36.792" v="6890" actId="478"/>
          <ac:cxnSpMkLst>
            <pc:docMk/>
            <pc:sldMk cId="2311313608" sldId="357"/>
            <ac:cxnSpMk id="87" creationId="{CE488EFC-5B64-4CA1-9257-B89B6ED6DCA5}"/>
          </ac:cxnSpMkLst>
        </pc:cxnChg>
        <pc:cxnChg chg="del mod">
          <ac:chgData name="Richard Gowen" userId="fa808f909667fda9" providerId="LiveId" clId="{8E22BC78-85EB-4671-949F-89D6057A95EF}" dt="2020-10-29T17:57:36.792" v="6890" actId="478"/>
          <ac:cxnSpMkLst>
            <pc:docMk/>
            <pc:sldMk cId="2311313608" sldId="357"/>
            <ac:cxnSpMk id="90" creationId="{6F2DBD27-8E13-490E-AF03-3E25DF18652E}"/>
          </ac:cxnSpMkLst>
        </pc:cxnChg>
        <pc:cxnChg chg="del mod">
          <ac:chgData name="Richard Gowen" userId="fa808f909667fda9" providerId="LiveId" clId="{8E22BC78-85EB-4671-949F-89D6057A95EF}" dt="2020-10-29T17:57:36.792" v="6890" actId="478"/>
          <ac:cxnSpMkLst>
            <pc:docMk/>
            <pc:sldMk cId="2311313608" sldId="357"/>
            <ac:cxnSpMk id="107" creationId="{1F4886EA-BEEC-4674-8BC2-FE9C6B1DA35A}"/>
          </ac:cxnSpMkLst>
        </pc:cxnChg>
        <pc:cxnChg chg="del">
          <ac:chgData name="Richard Gowen" userId="fa808f909667fda9" providerId="LiveId" clId="{8E22BC78-85EB-4671-949F-89D6057A95EF}" dt="2020-10-29T17:57:36.792" v="6890" actId="478"/>
          <ac:cxnSpMkLst>
            <pc:docMk/>
            <pc:sldMk cId="2311313608" sldId="357"/>
            <ac:cxnSpMk id="112" creationId="{079E381D-F2B3-433E-A1D9-EB9F433FD502}"/>
          </ac:cxnSpMkLst>
        </pc:cxnChg>
        <pc:cxnChg chg="del">
          <ac:chgData name="Richard Gowen" userId="fa808f909667fda9" providerId="LiveId" clId="{8E22BC78-85EB-4671-949F-89D6057A95EF}" dt="2020-10-29T17:57:36.792" v="6890" actId="478"/>
          <ac:cxnSpMkLst>
            <pc:docMk/>
            <pc:sldMk cId="2311313608" sldId="357"/>
            <ac:cxnSpMk id="122" creationId="{C77E3CFE-772B-424B-BA9A-5C4693AC63FE}"/>
          </ac:cxnSpMkLst>
        </pc:cxnChg>
      </pc:sldChg>
      <pc:sldChg chg="addSp delSp modSp add mod">
        <pc:chgData name="Richard Gowen" userId="fa808f909667fda9" providerId="LiveId" clId="{8E22BC78-85EB-4671-949F-89D6057A95EF}" dt="2020-10-29T18:51:40.808" v="8381" actId="14100"/>
        <pc:sldMkLst>
          <pc:docMk/>
          <pc:sldMk cId="3344101618" sldId="358"/>
        </pc:sldMkLst>
        <pc:spChg chg="mod">
          <ac:chgData name="Richard Gowen" userId="fa808f909667fda9" providerId="LiveId" clId="{8E22BC78-85EB-4671-949F-89D6057A95EF}" dt="2020-10-29T18:49:04.955" v="8368" actId="27636"/>
          <ac:spMkLst>
            <pc:docMk/>
            <pc:sldMk cId="3344101618" sldId="358"/>
            <ac:spMk id="6" creationId="{CD86CE82-C5CA-49A8-A916-C465D580CB7D}"/>
          </ac:spMkLst>
        </pc:spChg>
        <pc:picChg chg="add mod">
          <ac:chgData name="Richard Gowen" userId="fa808f909667fda9" providerId="LiveId" clId="{8E22BC78-85EB-4671-949F-89D6057A95EF}" dt="2020-10-29T18:30:47.075" v="8068" actId="14100"/>
          <ac:picMkLst>
            <pc:docMk/>
            <pc:sldMk cId="3344101618" sldId="358"/>
            <ac:picMk id="3" creationId="{7486CA63-34D7-4730-84DC-AC94D4DB090D}"/>
          </ac:picMkLst>
        </pc:picChg>
        <pc:picChg chg="add mod">
          <ac:chgData name="Richard Gowen" userId="fa808f909667fda9" providerId="LiveId" clId="{8E22BC78-85EB-4671-949F-89D6057A95EF}" dt="2020-10-29T18:30:50.808" v="8069" actId="1076"/>
          <ac:picMkLst>
            <pc:docMk/>
            <pc:sldMk cId="3344101618" sldId="358"/>
            <ac:picMk id="4" creationId="{842C84CA-CAF1-4B8F-9813-0F790AF6346B}"/>
          </ac:picMkLst>
        </pc:picChg>
        <pc:picChg chg="add mod">
          <ac:chgData name="Richard Gowen" userId="fa808f909667fda9" providerId="LiveId" clId="{8E22BC78-85EB-4671-949F-89D6057A95EF}" dt="2020-10-29T18:30:42.123" v="8067" actId="1076"/>
          <ac:picMkLst>
            <pc:docMk/>
            <pc:sldMk cId="3344101618" sldId="358"/>
            <ac:picMk id="5" creationId="{2314A743-D96F-46EE-B3FB-2014CB1B6670}"/>
          </ac:picMkLst>
        </pc:picChg>
        <pc:picChg chg="add mod">
          <ac:chgData name="Richard Gowen" userId="fa808f909667fda9" providerId="LiveId" clId="{8E22BC78-85EB-4671-949F-89D6057A95EF}" dt="2020-10-29T18:49:16.314" v="8370" actId="1076"/>
          <ac:picMkLst>
            <pc:docMk/>
            <pc:sldMk cId="3344101618" sldId="358"/>
            <ac:picMk id="7" creationId="{315A0D0C-AB4C-41D6-BA61-00F629B193EC}"/>
          </ac:picMkLst>
        </pc:picChg>
        <pc:picChg chg="add mod">
          <ac:chgData name="Richard Gowen" userId="fa808f909667fda9" providerId="LiveId" clId="{8E22BC78-85EB-4671-949F-89D6057A95EF}" dt="2020-10-29T18:51:40.808" v="8381" actId="14100"/>
          <ac:picMkLst>
            <pc:docMk/>
            <pc:sldMk cId="3344101618" sldId="358"/>
            <ac:picMk id="8" creationId="{334B6A3C-F212-4A79-B8DB-34CB7A7A9859}"/>
          </ac:picMkLst>
        </pc:picChg>
        <pc:picChg chg="del">
          <ac:chgData name="Richard Gowen" userId="fa808f909667fda9" providerId="LiveId" clId="{8E22BC78-85EB-4671-949F-89D6057A95EF}" dt="2020-10-29T18:14:23.830" v="7598" actId="478"/>
          <ac:picMkLst>
            <pc:docMk/>
            <pc:sldMk cId="3344101618" sldId="358"/>
            <ac:picMk id="9" creationId="{83039719-8DDA-4E7C-A0BD-21A4458B72BB}"/>
          </ac:picMkLst>
        </pc:picChg>
        <pc:picChg chg="add mod modCrop">
          <ac:chgData name="Richard Gowen" userId="fa808f909667fda9" providerId="LiveId" clId="{8E22BC78-85EB-4671-949F-89D6057A95EF}" dt="2020-10-29T18:51:35.794" v="8380" actId="1076"/>
          <ac:picMkLst>
            <pc:docMk/>
            <pc:sldMk cId="3344101618" sldId="358"/>
            <ac:picMk id="10" creationId="{826EF373-7E8A-4D8E-95A9-42568E024066}"/>
          </ac:picMkLst>
        </pc:picChg>
        <pc:picChg chg="del">
          <ac:chgData name="Richard Gowen" userId="fa808f909667fda9" providerId="LiveId" clId="{8E22BC78-85EB-4671-949F-89D6057A95EF}" dt="2020-10-29T18:14:24.627" v="7599" actId="478"/>
          <ac:picMkLst>
            <pc:docMk/>
            <pc:sldMk cId="3344101618" sldId="358"/>
            <ac:picMk id="11" creationId="{2BB7DC7A-B608-453F-A72D-BAECF80AFC1B}"/>
          </ac:picMkLst>
        </pc:picChg>
        <pc:picChg chg="del">
          <ac:chgData name="Richard Gowen" userId="fa808f909667fda9" providerId="LiveId" clId="{8E22BC78-85EB-4671-949F-89D6057A95EF}" dt="2020-10-29T18:14:25.205" v="7600" actId="478"/>
          <ac:picMkLst>
            <pc:docMk/>
            <pc:sldMk cId="3344101618" sldId="358"/>
            <ac:picMk id="12" creationId="{BF7713AC-4CBB-4F1B-953D-67607F132EDE}"/>
          </ac:picMkLst>
        </pc:picChg>
        <pc:picChg chg="del">
          <ac:chgData name="Richard Gowen" userId="fa808f909667fda9" providerId="LiveId" clId="{8E22BC78-85EB-4671-949F-89D6057A95EF}" dt="2020-10-29T18:14:25.783" v="7601" actId="478"/>
          <ac:picMkLst>
            <pc:docMk/>
            <pc:sldMk cId="3344101618" sldId="358"/>
            <ac:picMk id="13" creationId="{A41B9A2C-97B2-46B9-9A5B-DBA02BFC0BF1}"/>
          </ac:picMkLst>
        </pc:picChg>
        <pc:picChg chg="del">
          <ac:chgData name="Richard Gowen" userId="fa808f909667fda9" providerId="LiveId" clId="{8E22BC78-85EB-4671-949F-89D6057A95EF}" dt="2020-10-29T18:14:26.345" v="7602" actId="478"/>
          <ac:picMkLst>
            <pc:docMk/>
            <pc:sldMk cId="3344101618" sldId="358"/>
            <ac:picMk id="14" creationId="{34B11D00-F952-42BF-B113-569831E8C5BC}"/>
          </ac:picMkLst>
        </pc:picChg>
      </pc:sldChg>
      <pc:sldChg chg="addSp delSp modSp add mod ord">
        <pc:chgData name="Richard Gowen" userId="fa808f909667fda9" providerId="LiveId" clId="{8E22BC78-85EB-4671-949F-89D6057A95EF}" dt="2020-10-29T19:47:51.071" v="8896" actId="20577"/>
        <pc:sldMkLst>
          <pc:docMk/>
          <pc:sldMk cId="1207470472" sldId="359"/>
        </pc:sldMkLst>
        <pc:spChg chg="mod">
          <ac:chgData name="Richard Gowen" userId="fa808f909667fda9" providerId="LiveId" clId="{8E22BC78-85EB-4671-949F-89D6057A95EF}" dt="2020-10-29T19:47:51.071" v="8896" actId="20577"/>
          <ac:spMkLst>
            <pc:docMk/>
            <pc:sldMk cId="1207470472" sldId="359"/>
            <ac:spMk id="2" creationId="{00000000-0000-0000-0000-000000000000}"/>
          </ac:spMkLst>
        </pc:spChg>
        <pc:spChg chg="mod">
          <ac:chgData name="Richard Gowen" userId="fa808f909667fda9" providerId="LiveId" clId="{8E22BC78-85EB-4671-949F-89D6057A95EF}" dt="2020-10-29T18:52:41.026" v="8401" actId="20577"/>
          <ac:spMkLst>
            <pc:docMk/>
            <pc:sldMk cId="1207470472" sldId="359"/>
            <ac:spMk id="3" creationId="{00000000-0000-0000-0000-000000000000}"/>
          </ac:spMkLst>
        </pc:spChg>
        <pc:spChg chg="mod">
          <ac:chgData name="Richard Gowen" userId="fa808f909667fda9" providerId="LiveId" clId="{8E22BC78-85EB-4671-949F-89D6057A95EF}" dt="2020-10-29T19:47:05.932" v="8894" actId="1037"/>
          <ac:spMkLst>
            <pc:docMk/>
            <pc:sldMk cId="1207470472" sldId="359"/>
            <ac:spMk id="8" creationId="{AC61DC35-CECC-4C71-9C47-0395FE568114}"/>
          </ac:spMkLst>
        </pc:spChg>
        <pc:spChg chg="add mod">
          <ac:chgData name="Richard Gowen" userId="fa808f909667fda9" providerId="LiveId" clId="{8E22BC78-85EB-4671-949F-89D6057A95EF}" dt="2020-10-29T19:47:05.932" v="8894" actId="1037"/>
          <ac:spMkLst>
            <pc:docMk/>
            <pc:sldMk cId="1207470472" sldId="359"/>
            <ac:spMk id="14" creationId="{0D4553EF-EE29-4897-AFBD-89ED0494BA52}"/>
          </ac:spMkLst>
        </pc:spChg>
        <pc:spChg chg="del mod">
          <ac:chgData name="Richard Gowen" userId="fa808f909667fda9" providerId="LiveId" clId="{8E22BC78-85EB-4671-949F-89D6057A95EF}" dt="2020-10-29T19:31:44.440" v="8546" actId="478"/>
          <ac:spMkLst>
            <pc:docMk/>
            <pc:sldMk cId="1207470472" sldId="359"/>
            <ac:spMk id="43" creationId="{6FDCA4AA-9FB9-4072-B21D-2015CFC80376}"/>
          </ac:spMkLst>
        </pc:spChg>
        <pc:spChg chg="del mod">
          <ac:chgData name="Richard Gowen" userId="fa808f909667fda9" providerId="LiveId" clId="{8E22BC78-85EB-4671-949F-89D6057A95EF}" dt="2020-10-29T19:31:44.440" v="8546" actId="478"/>
          <ac:spMkLst>
            <pc:docMk/>
            <pc:sldMk cId="1207470472" sldId="359"/>
            <ac:spMk id="45" creationId="{6B22D304-768A-4219-B352-926B5646361B}"/>
          </ac:spMkLst>
        </pc:spChg>
        <pc:spChg chg="del mod">
          <ac:chgData name="Richard Gowen" userId="fa808f909667fda9" providerId="LiveId" clId="{8E22BC78-85EB-4671-949F-89D6057A95EF}" dt="2020-10-29T19:31:44.440" v="8546" actId="478"/>
          <ac:spMkLst>
            <pc:docMk/>
            <pc:sldMk cId="1207470472" sldId="359"/>
            <ac:spMk id="47" creationId="{73CA8334-D0CA-42A3-8288-C9213BEB6A73}"/>
          </ac:spMkLst>
        </pc:spChg>
        <pc:spChg chg="del mod">
          <ac:chgData name="Richard Gowen" userId="fa808f909667fda9" providerId="LiveId" clId="{8E22BC78-85EB-4671-949F-89D6057A95EF}" dt="2020-10-29T19:31:44.440" v="8546" actId="478"/>
          <ac:spMkLst>
            <pc:docMk/>
            <pc:sldMk cId="1207470472" sldId="359"/>
            <ac:spMk id="49" creationId="{F874AE6B-8590-4E9E-9135-0A1498461703}"/>
          </ac:spMkLst>
        </pc:spChg>
        <pc:spChg chg="del">
          <ac:chgData name="Richard Gowen" userId="fa808f909667fda9" providerId="LiveId" clId="{8E22BC78-85EB-4671-949F-89D6057A95EF}" dt="2020-10-29T19:08:26.401" v="8531" actId="478"/>
          <ac:spMkLst>
            <pc:docMk/>
            <pc:sldMk cId="1207470472" sldId="359"/>
            <ac:spMk id="51" creationId="{ACD7598A-D5CC-4753-9982-39F2B0BB59F1}"/>
          </ac:spMkLst>
        </pc:spChg>
        <pc:spChg chg="del">
          <ac:chgData name="Richard Gowen" userId="fa808f909667fda9" providerId="LiveId" clId="{8E22BC78-85EB-4671-949F-89D6057A95EF}" dt="2020-10-29T19:08:26.401" v="8531" actId="478"/>
          <ac:spMkLst>
            <pc:docMk/>
            <pc:sldMk cId="1207470472" sldId="359"/>
            <ac:spMk id="53" creationId="{E234146A-4C17-4653-859F-0A60BF240C79}"/>
          </ac:spMkLst>
        </pc:spChg>
        <pc:spChg chg="del">
          <ac:chgData name="Richard Gowen" userId="fa808f909667fda9" providerId="LiveId" clId="{8E22BC78-85EB-4671-949F-89D6057A95EF}" dt="2020-10-29T19:08:26.401" v="8531" actId="478"/>
          <ac:spMkLst>
            <pc:docMk/>
            <pc:sldMk cId="1207470472" sldId="359"/>
            <ac:spMk id="55" creationId="{4D448F96-9953-4C75-BD30-73CF9C5C2824}"/>
          </ac:spMkLst>
        </pc:spChg>
        <pc:spChg chg="del">
          <ac:chgData name="Richard Gowen" userId="fa808f909667fda9" providerId="LiveId" clId="{8E22BC78-85EB-4671-949F-89D6057A95EF}" dt="2020-10-29T19:08:26.401" v="8531" actId="478"/>
          <ac:spMkLst>
            <pc:docMk/>
            <pc:sldMk cId="1207470472" sldId="359"/>
            <ac:spMk id="57" creationId="{01E44CFE-18AB-49EC-AC4B-64386E93B11D}"/>
          </ac:spMkLst>
        </pc:spChg>
        <pc:spChg chg="del">
          <ac:chgData name="Richard Gowen" userId="fa808f909667fda9" providerId="LiveId" clId="{8E22BC78-85EB-4671-949F-89D6057A95EF}" dt="2020-10-29T19:08:26.401" v="8531" actId="478"/>
          <ac:spMkLst>
            <pc:docMk/>
            <pc:sldMk cId="1207470472" sldId="359"/>
            <ac:spMk id="59" creationId="{1D5011C5-905D-4B4E-98AF-7CE72F6F740F}"/>
          </ac:spMkLst>
        </pc:spChg>
        <pc:spChg chg="mod">
          <ac:chgData name="Richard Gowen" userId="fa808f909667fda9" providerId="LiveId" clId="{8E22BC78-85EB-4671-949F-89D6057A95EF}" dt="2020-10-29T19:47:05.932" v="8894" actId="1037"/>
          <ac:spMkLst>
            <pc:docMk/>
            <pc:sldMk cId="1207470472" sldId="359"/>
            <ac:spMk id="61" creationId="{E31BBC60-DDD4-491B-AD58-AFAA9FED0DEE}"/>
          </ac:spMkLst>
        </pc:spChg>
        <pc:spChg chg="add mod">
          <ac:chgData name="Richard Gowen" userId="fa808f909667fda9" providerId="LiveId" clId="{8E22BC78-85EB-4671-949F-89D6057A95EF}" dt="2020-10-29T19:47:05.932" v="8894" actId="1037"/>
          <ac:spMkLst>
            <pc:docMk/>
            <pc:sldMk cId="1207470472" sldId="359"/>
            <ac:spMk id="62" creationId="{57A659CE-0135-4D7A-87D2-EE385F324158}"/>
          </ac:spMkLst>
        </pc:spChg>
        <pc:spChg chg="del mod">
          <ac:chgData name="Richard Gowen" userId="fa808f909667fda9" providerId="LiveId" clId="{8E22BC78-85EB-4671-949F-89D6057A95EF}" dt="2020-10-29T19:36:16.418" v="8597" actId="478"/>
          <ac:spMkLst>
            <pc:docMk/>
            <pc:sldMk cId="1207470472" sldId="359"/>
            <ac:spMk id="63" creationId="{039DBA78-5097-45D4-8AD4-4EC1AE006C66}"/>
          </ac:spMkLst>
        </pc:spChg>
        <pc:spChg chg="del mod">
          <ac:chgData name="Richard Gowen" userId="fa808f909667fda9" providerId="LiveId" clId="{8E22BC78-85EB-4671-949F-89D6057A95EF}" dt="2020-10-29T19:36:18.408" v="8599" actId="478"/>
          <ac:spMkLst>
            <pc:docMk/>
            <pc:sldMk cId="1207470472" sldId="359"/>
            <ac:spMk id="65" creationId="{470036DF-BBB4-41FE-AE2D-3345046B54E8}"/>
          </ac:spMkLst>
        </pc:spChg>
        <pc:spChg chg="del mod">
          <ac:chgData name="Richard Gowen" userId="fa808f909667fda9" providerId="LiveId" clId="{8E22BC78-85EB-4671-949F-89D6057A95EF}" dt="2020-10-29T19:36:21.224" v="8601" actId="478"/>
          <ac:spMkLst>
            <pc:docMk/>
            <pc:sldMk cId="1207470472" sldId="359"/>
            <ac:spMk id="67" creationId="{910AE2FB-AF1B-48FC-BEEB-6F5BAAB42FA2}"/>
          </ac:spMkLst>
        </pc:spChg>
        <pc:spChg chg="del mod">
          <ac:chgData name="Richard Gowen" userId="fa808f909667fda9" providerId="LiveId" clId="{8E22BC78-85EB-4671-949F-89D6057A95EF}" dt="2020-10-29T19:36:24.261" v="8603" actId="478"/>
          <ac:spMkLst>
            <pc:docMk/>
            <pc:sldMk cId="1207470472" sldId="359"/>
            <ac:spMk id="69" creationId="{64DBE373-B1DC-4C2B-AF17-F9A7C29CC9D7}"/>
          </ac:spMkLst>
        </pc:spChg>
        <pc:spChg chg="add mod">
          <ac:chgData name="Richard Gowen" userId="fa808f909667fda9" providerId="LiveId" clId="{8E22BC78-85EB-4671-949F-89D6057A95EF}" dt="2020-10-29T19:47:05.932" v="8894" actId="1037"/>
          <ac:spMkLst>
            <pc:docMk/>
            <pc:sldMk cId="1207470472" sldId="359"/>
            <ac:spMk id="72" creationId="{04E033BB-A33F-4ED7-A96D-3554F872F438}"/>
          </ac:spMkLst>
        </pc:spChg>
        <pc:spChg chg="mod">
          <ac:chgData name="Richard Gowen" userId="fa808f909667fda9" providerId="LiveId" clId="{8E22BC78-85EB-4671-949F-89D6057A95EF}" dt="2020-10-29T19:47:05.932" v="8894" actId="1037"/>
          <ac:spMkLst>
            <pc:docMk/>
            <pc:sldMk cId="1207470472" sldId="359"/>
            <ac:spMk id="73" creationId="{0509C93E-775E-4725-8A86-A84FBDD60BC5}"/>
          </ac:spMkLst>
        </pc:spChg>
        <pc:spChg chg="add mod">
          <ac:chgData name="Richard Gowen" userId="fa808f909667fda9" providerId="LiveId" clId="{8E22BC78-85EB-4671-949F-89D6057A95EF}" dt="2020-10-29T19:47:05.932" v="8894" actId="1037"/>
          <ac:spMkLst>
            <pc:docMk/>
            <pc:sldMk cId="1207470472" sldId="359"/>
            <ac:spMk id="74" creationId="{5734BFDD-CD12-45A7-8BAD-8B4EA2C31B03}"/>
          </ac:spMkLst>
        </pc:spChg>
        <pc:spChg chg="del">
          <ac:chgData name="Richard Gowen" userId="fa808f909667fda9" providerId="LiveId" clId="{8E22BC78-85EB-4671-949F-89D6057A95EF}" dt="2020-10-29T19:08:07.556" v="8530" actId="478"/>
          <ac:spMkLst>
            <pc:docMk/>
            <pc:sldMk cId="1207470472" sldId="359"/>
            <ac:spMk id="75" creationId="{0160DCF6-758C-48C9-B2CB-EAC97CF7D7FC}"/>
          </ac:spMkLst>
        </pc:spChg>
        <pc:spChg chg="del">
          <ac:chgData name="Richard Gowen" userId="fa808f909667fda9" providerId="LiveId" clId="{8E22BC78-85EB-4671-949F-89D6057A95EF}" dt="2020-10-29T19:08:07.556" v="8530" actId="478"/>
          <ac:spMkLst>
            <pc:docMk/>
            <pc:sldMk cId="1207470472" sldId="359"/>
            <ac:spMk id="77" creationId="{0E66AE18-6B40-407C-81E0-D4E4A0E4BA6D}"/>
          </ac:spMkLst>
        </pc:spChg>
        <pc:spChg chg="del">
          <ac:chgData name="Richard Gowen" userId="fa808f909667fda9" providerId="LiveId" clId="{8E22BC78-85EB-4671-949F-89D6057A95EF}" dt="2020-10-29T19:08:07.556" v="8530" actId="478"/>
          <ac:spMkLst>
            <pc:docMk/>
            <pc:sldMk cId="1207470472" sldId="359"/>
            <ac:spMk id="79" creationId="{CA7D833E-3C4B-45D9-BC81-770AFA2CE946}"/>
          </ac:spMkLst>
        </pc:spChg>
        <pc:spChg chg="add mod">
          <ac:chgData name="Richard Gowen" userId="fa808f909667fda9" providerId="LiveId" clId="{8E22BC78-85EB-4671-949F-89D6057A95EF}" dt="2020-10-29T19:47:05.932" v="8894" actId="1037"/>
          <ac:spMkLst>
            <pc:docMk/>
            <pc:sldMk cId="1207470472" sldId="359"/>
            <ac:spMk id="80" creationId="{807446D2-4673-4AB0-8427-71C055E56CA1}"/>
          </ac:spMkLst>
        </pc:spChg>
        <pc:spChg chg="del">
          <ac:chgData name="Richard Gowen" userId="fa808f909667fda9" providerId="LiveId" clId="{8E22BC78-85EB-4671-949F-89D6057A95EF}" dt="2020-10-29T19:08:07.556" v="8530" actId="478"/>
          <ac:spMkLst>
            <pc:docMk/>
            <pc:sldMk cId="1207470472" sldId="359"/>
            <ac:spMk id="81" creationId="{05FC242C-8EBB-405C-9B91-740EE0C8CA47}"/>
          </ac:spMkLst>
        </pc:spChg>
        <pc:spChg chg="add mod">
          <ac:chgData name="Richard Gowen" userId="fa808f909667fda9" providerId="LiveId" clId="{8E22BC78-85EB-4671-949F-89D6057A95EF}" dt="2020-10-29T19:47:05.932" v="8894" actId="1037"/>
          <ac:spMkLst>
            <pc:docMk/>
            <pc:sldMk cId="1207470472" sldId="359"/>
            <ac:spMk id="82" creationId="{952356EC-F803-41A1-A678-56D685223FEF}"/>
          </ac:spMkLst>
        </pc:spChg>
        <pc:spChg chg="mod">
          <ac:chgData name="Richard Gowen" userId="fa808f909667fda9" providerId="LiveId" clId="{8E22BC78-85EB-4671-949F-89D6057A95EF}" dt="2020-10-29T19:47:05.932" v="8894" actId="1037"/>
          <ac:spMkLst>
            <pc:docMk/>
            <pc:sldMk cId="1207470472" sldId="359"/>
            <ac:spMk id="83" creationId="{C56F7139-573D-4B71-A329-CDBDA59E5BB6}"/>
          </ac:spMkLst>
        </pc:spChg>
        <pc:spChg chg="del mod">
          <ac:chgData name="Richard Gowen" userId="fa808f909667fda9" providerId="LiveId" clId="{8E22BC78-85EB-4671-949F-89D6057A95EF}" dt="2020-10-29T18:59:05.162" v="8459" actId="478"/>
          <ac:spMkLst>
            <pc:docMk/>
            <pc:sldMk cId="1207470472" sldId="359"/>
            <ac:spMk id="85" creationId="{4835284E-4C35-4A99-9213-E261EBDE45CE}"/>
          </ac:spMkLst>
        </pc:spChg>
        <pc:spChg chg="add mod">
          <ac:chgData name="Richard Gowen" userId="fa808f909667fda9" providerId="LiveId" clId="{8E22BC78-85EB-4671-949F-89D6057A95EF}" dt="2020-10-29T19:47:05.932" v="8894" actId="1037"/>
          <ac:spMkLst>
            <pc:docMk/>
            <pc:sldMk cId="1207470472" sldId="359"/>
            <ac:spMk id="88" creationId="{7ED10538-E573-4CBA-9896-D22CA9421567}"/>
          </ac:spMkLst>
        </pc:spChg>
        <pc:spChg chg="add mod">
          <ac:chgData name="Richard Gowen" userId="fa808f909667fda9" providerId="LiveId" clId="{8E22BC78-85EB-4671-949F-89D6057A95EF}" dt="2020-10-29T19:47:05.932" v="8894" actId="1037"/>
          <ac:spMkLst>
            <pc:docMk/>
            <pc:sldMk cId="1207470472" sldId="359"/>
            <ac:spMk id="91" creationId="{D2E0678C-B4D0-480D-B177-EB766966C2AE}"/>
          </ac:spMkLst>
        </pc:spChg>
        <pc:spChg chg="add mod">
          <ac:chgData name="Richard Gowen" userId="fa808f909667fda9" providerId="LiveId" clId="{8E22BC78-85EB-4671-949F-89D6057A95EF}" dt="2020-10-29T19:47:05.932" v="8894" actId="1037"/>
          <ac:spMkLst>
            <pc:docMk/>
            <pc:sldMk cId="1207470472" sldId="359"/>
            <ac:spMk id="92" creationId="{D75B4469-99D0-4B39-B418-A14C556AEC96}"/>
          </ac:spMkLst>
        </pc:spChg>
        <pc:spChg chg="add mod">
          <ac:chgData name="Richard Gowen" userId="fa808f909667fda9" providerId="LiveId" clId="{8E22BC78-85EB-4671-949F-89D6057A95EF}" dt="2020-10-29T19:47:05.932" v="8894" actId="1037"/>
          <ac:spMkLst>
            <pc:docMk/>
            <pc:sldMk cId="1207470472" sldId="359"/>
            <ac:spMk id="98" creationId="{BA3D1BE9-CED2-4C43-B31F-FAC2AFED9820}"/>
          </ac:spMkLst>
        </pc:spChg>
        <pc:spChg chg="add mod">
          <ac:chgData name="Richard Gowen" userId="fa808f909667fda9" providerId="LiveId" clId="{8E22BC78-85EB-4671-949F-89D6057A95EF}" dt="2020-10-29T19:47:05.932" v="8894" actId="1037"/>
          <ac:spMkLst>
            <pc:docMk/>
            <pc:sldMk cId="1207470472" sldId="359"/>
            <ac:spMk id="102" creationId="{87C1E4E8-1AB3-4F2A-9058-246311ABCD57}"/>
          </ac:spMkLst>
        </pc:spChg>
        <pc:spChg chg="mod">
          <ac:chgData name="Richard Gowen" userId="fa808f909667fda9" providerId="LiveId" clId="{8E22BC78-85EB-4671-949F-89D6057A95EF}" dt="2020-10-29T19:47:05.932" v="8894" actId="1037"/>
          <ac:spMkLst>
            <pc:docMk/>
            <pc:sldMk cId="1207470472" sldId="359"/>
            <ac:spMk id="103" creationId="{3DA77451-A93B-43E1-A4C7-1F28EAA14E8C}"/>
          </ac:spMkLst>
        </pc:spChg>
        <pc:spChg chg="add mod">
          <ac:chgData name="Richard Gowen" userId="fa808f909667fda9" providerId="LiveId" clId="{8E22BC78-85EB-4671-949F-89D6057A95EF}" dt="2020-10-29T19:47:05.932" v="8894" actId="1037"/>
          <ac:spMkLst>
            <pc:docMk/>
            <pc:sldMk cId="1207470472" sldId="359"/>
            <ac:spMk id="104" creationId="{B1A8BD89-BDCF-40FB-9994-885842793CDB}"/>
          </ac:spMkLst>
        </pc:spChg>
        <pc:spChg chg="add mod">
          <ac:chgData name="Richard Gowen" userId="fa808f909667fda9" providerId="LiveId" clId="{8E22BC78-85EB-4671-949F-89D6057A95EF}" dt="2020-10-29T19:47:05.932" v="8894" actId="1037"/>
          <ac:spMkLst>
            <pc:docMk/>
            <pc:sldMk cId="1207470472" sldId="359"/>
            <ac:spMk id="106" creationId="{6FFF3309-18F9-4F20-B69E-1A8FA4E46BA7}"/>
          </ac:spMkLst>
        </pc:spChg>
        <pc:spChg chg="add mod">
          <ac:chgData name="Richard Gowen" userId="fa808f909667fda9" providerId="LiveId" clId="{8E22BC78-85EB-4671-949F-89D6057A95EF}" dt="2020-10-29T19:47:05.932" v="8894" actId="1037"/>
          <ac:spMkLst>
            <pc:docMk/>
            <pc:sldMk cId="1207470472" sldId="359"/>
            <ac:spMk id="110" creationId="{54018B15-EB68-4C4D-B1E3-951E312727DB}"/>
          </ac:spMkLst>
        </pc:spChg>
        <pc:spChg chg="mod">
          <ac:chgData name="Richard Gowen" userId="fa808f909667fda9" providerId="LiveId" clId="{8E22BC78-85EB-4671-949F-89D6057A95EF}" dt="2020-10-29T19:47:05.932" v="8894" actId="1037"/>
          <ac:spMkLst>
            <pc:docMk/>
            <pc:sldMk cId="1207470472" sldId="359"/>
            <ac:spMk id="111" creationId="{2EFF4A9E-3700-48AD-94E1-E525E3D5D099}"/>
          </ac:spMkLst>
        </pc:spChg>
        <pc:spChg chg="add mod">
          <ac:chgData name="Richard Gowen" userId="fa808f909667fda9" providerId="LiveId" clId="{8E22BC78-85EB-4671-949F-89D6057A95EF}" dt="2020-10-29T19:47:05.932" v="8894" actId="1037"/>
          <ac:spMkLst>
            <pc:docMk/>
            <pc:sldMk cId="1207470472" sldId="359"/>
            <ac:spMk id="113" creationId="{6B667D9B-DC18-4FCA-A2E9-87A08EB569B4}"/>
          </ac:spMkLst>
        </pc:spChg>
        <pc:spChg chg="add mod">
          <ac:chgData name="Richard Gowen" userId="fa808f909667fda9" providerId="LiveId" clId="{8E22BC78-85EB-4671-949F-89D6057A95EF}" dt="2020-10-29T19:47:05.932" v="8894" actId="1037"/>
          <ac:spMkLst>
            <pc:docMk/>
            <pc:sldMk cId="1207470472" sldId="359"/>
            <ac:spMk id="116" creationId="{16C5B38B-2521-4AD0-95A4-6CD05F41058A}"/>
          </ac:spMkLst>
        </pc:spChg>
        <pc:spChg chg="mod">
          <ac:chgData name="Richard Gowen" userId="fa808f909667fda9" providerId="LiveId" clId="{8E22BC78-85EB-4671-949F-89D6057A95EF}" dt="2020-10-29T19:47:05.932" v="8894" actId="1037"/>
          <ac:spMkLst>
            <pc:docMk/>
            <pc:sldMk cId="1207470472" sldId="359"/>
            <ac:spMk id="121" creationId="{A3844ED5-D66E-4218-8140-EAE01B38F062}"/>
          </ac:spMkLst>
        </pc:spChg>
        <pc:picChg chg="del">
          <ac:chgData name="Richard Gowen" userId="fa808f909667fda9" providerId="LiveId" clId="{8E22BC78-85EB-4671-949F-89D6057A95EF}" dt="2020-10-29T18:54:51.823" v="8405" actId="478"/>
          <ac:picMkLst>
            <pc:docMk/>
            <pc:sldMk cId="1207470472" sldId="359"/>
            <ac:picMk id="4" creationId="{86811A51-EC33-4C57-B1EE-19D2323BF54A}"/>
          </ac:picMkLst>
        </pc:picChg>
        <pc:picChg chg="add del mod ord">
          <ac:chgData name="Richard Gowen" userId="fa808f909667fda9" providerId="LiveId" clId="{8E22BC78-85EB-4671-949F-89D6057A95EF}" dt="2020-10-29T18:55:59.022" v="8413" actId="478"/>
          <ac:picMkLst>
            <pc:docMk/>
            <pc:sldMk cId="1207470472" sldId="359"/>
            <ac:picMk id="5" creationId="{7902A95B-E621-44B9-B0D8-8642A1109536}"/>
          </ac:picMkLst>
        </pc:picChg>
        <pc:picChg chg="add mod ord">
          <ac:chgData name="Richard Gowen" userId="fa808f909667fda9" providerId="LiveId" clId="{8E22BC78-85EB-4671-949F-89D6057A95EF}" dt="2020-10-29T19:47:05.932" v="8894" actId="1037"/>
          <ac:picMkLst>
            <pc:docMk/>
            <pc:sldMk cId="1207470472" sldId="359"/>
            <ac:picMk id="6" creationId="{97B3234E-61DB-4647-B392-63CEC13B93F7}"/>
          </ac:picMkLst>
        </pc:picChg>
        <pc:cxnChg chg="mod">
          <ac:chgData name="Richard Gowen" userId="fa808f909667fda9" providerId="LiveId" clId="{8E22BC78-85EB-4671-949F-89D6057A95EF}" dt="2020-10-29T19:47:05.932" v="8894" actId="1037"/>
          <ac:cxnSpMkLst>
            <pc:docMk/>
            <pc:sldMk cId="1207470472" sldId="359"/>
            <ac:cxnSpMk id="10" creationId="{2946EAAE-9883-4251-99D0-2D7ED3B43AF7}"/>
          </ac:cxnSpMkLst>
        </pc:cxnChg>
        <pc:cxnChg chg="del mod">
          <ac:chgData name="Richard Gowen" userId="fa808f909667fda9" providerId="LiveId" clId="{8E22BC78-85EB-4671-949F-89D6057A95EF}" dt="2020-10-29T19:31:52.687" v="8547" actId="478"/>
          <ac:cxnSpMkLst>
            <pc:docMk/>
            <pc:sldMk cId="1207470472" sldId="359"/>
            <ac:cxnSpMk id="16" creationId="{BC7EA6C7-2B45-4FD5-B4AF-2B0079A65276}"/>
          </ac:cxnSpMkLst>
        </pc:cxnChg>
        <pc:cxnChg chg="del mod">
          <ac:chgData name="Richard Gowen" userId="fa808f909667fda9" providerId="LiveId" clId="{8E22BC78-85EB-4671-949F-89D6057A95EF}" dt="2020-10-29T19:31:52.687" v="8547" actId="478"/>
          <ac:cxnSpMkLst>
            <pc:docMk/>
            <pc:sldMk cId="1207470472" sldId="359"/>
            <ac:cxnSpMk id="22" creationId="{D66B31D0-0678-4C73-ADDF-8D098838D4D9}"/>
          </ac:cxnSpMkLst>
        </pc:cxnChg>
        <pc:cxnChg chg="del mod">
          <ac:chgData name="Richard Gowen" userId="fa808f909667fda9" providerId="LiveId" clId="{8E22BC78-85EB-4671-949F-89D6057A95EF}" dt="2020-10-29T19:31:52.687" v="8547" actId="478"/>
          <ac:cxnSpMkLst>
            <pc:docMk/>
            <pc:sldMk cId="1207470472" sldId="359"/>
            <ac:cxnSpMk id="24" creationId="{B0D1B9EC-FFFC-4B51-8F8A-5E4D4AB1EAD4}"/>
          </ac:cxnSpMkLst>
        </pc:cxnChg>
        <pc:cxnChg chg="del mod">
          <ac:chgData name="Richard Gowen" userId="fa808f909667fda9" providerId="LiveId" clId="{8E22BC78-85EB-4671-949F-89D6057A95EF}" dt="2020-10-29T19:31:52.687" v="8547" actId="478"/>
          <ac:cxnSpMkLst>
            <pc:docMk/>
            <pc:sldMk cId="1207470472" sldId="359"/>
            <ac:cxnSpMk id="26" creationId="{8A6ABBA4-0679-4D39-B15F-832F1BC8971D}"/>
          </ac:cxnSpMkLst>
        </pc:cxnChg>
        <pc:cxnChg chg="del">
          <ac:chgData name="Richard Gowen" userId="fa808f909667fda9" providerId="LiveId" clId="{8E22BC78-85EB-4671-949F-89D6057A95EF}" dt="2020-10-29T19:08:26.401" v="8531" actId="478"/>
          <ac:cxnSpMkLst>
            <pc:docMk/>
            <pc:sldMk cId="1207470472" sldId="359"/>
            <ac:cxnSpMk id="27" creationId="{482BB2B0-AAFA-44D7-BAAC-5129C21BF2B1}"/>
          </ac:cxnSpMkLst>
        </pc:cxnChg>
        <pc:cxnChg chg="del">
          <ac:chgData name="Richard Gowen" userId="fa808f909667fda9" providerId="LiveId" clId="{8E22BC78-85EB-4671-949F-89D6057A95EF}" dt="2020-10-29T19:08:26.401" v="8531" actId="478"/>
          <ac:cxnSpMkLst>
            <pc:docMk/>
            <pc:sldMk cId="1207470472" sldId="359"/>
            <ac:cxnSpMk id="28" creationId="{AE982535-23ED-4A95-8605-DA8682BFF94F}"/>
          </ac:cxnSpMkLst>
        </pc:cxnChg>
        <pc:cxnChg chg="del">
          <ac:chgData name="Richard Gowen" userId="fa808f909667fda9" providerId="LiveId" clId="{8E22BC78-85EB-4671-949F-89D6057A95EF}" dt="2020-10-29T19:08:26.401" v="8531" actId="478"/>
          <ac:cxnSpMkLst>
            <pc:docMk/>
            <pc:sldMk cId="1207470472" sldId="359"/>
            <ac:cxnSpMk id="29" creationId="{689B2B0C-D5A7-49D4-B850-2047AE309138}"/>
          </ac:cxnSpMkLst>
        </pc:cxnChg>
        <pc:cxnChg chg="del">
          <ac:chgData name="Richard Gowen" userId="fa808f909667fda9" providerId="LiveId" clId="{8E22BC78-85EB-4671-949F-89D6057A95EF}" dt="2020-10-29T19:08:26.401" v="8531" actId="478"/>
          <ac:cxnSpMkLst>
            <pc:docMk/>
            <pc:sldMk cId="1207470472" sldId="359"/>
            <ac:cxnSpMk id="30" creationId="{F0BF23CB-3274-4420-BEAC-C2D2DE8A5324}"/>
          </ac:cxnSpMkLst>
        </pc:cxnChg>
        <pc:cxnChg chg="del">
          <ac:chgData name="Richard Gowen" userId="fa808f909667fda9" providerId="LiveId" clId="{8E22BC78-85EB-4671-949F-89D6057A95EF}" dt="2020-10-29T19:08:26.401" v="8531" actId="478"/>
          <ac:cxnSpMkLst>
            <pc:docMk/>
            <pc:sldMk cId="1207470472" sldId="359"/>
            <ac:cxnSpMk id="31" creationId="{EAB321B1-3426-458E-A5F9-B5817F5FD40C}"/>
          </ac:cxnSpMkLst>
        </pc:cxnChg>
        <pc:cxnChg chg="mod">
          <ac:chgData name="Richard Gowen" userId="fa808f909667fda9" providerId="LiveId" clId="{8E22BC78-85EB-4671-949F-89D6057A95EF}" dt="2020-10-29T19:47:05.932" v="8894" actId="1037"/>
          <ac:cxnSpMkLst>
            <pc:docMk/>
            <pc:sldMk cId="1207470472" sldId="359"/>
            <ac:cxnSpMk id="32" creationId="{4CE3997E-265A-4BB1-8398-C1E574C2FF3C}"/>
          </ac:cxnSpMkLst>
        </pc:cxnChg>
        <pc:cxnChg chg="del mod">
          <ac:chgData name="Richard Gowen" userId="fa808f909667fda9" providerId="LiveId" clId="{8E22BC78-85EB-4671-949F-89D6057A95EF}" dt="2020-10-29T19:36:17.666" v="8598" actId="478"/>
          <ac:cxnSpMkLst>
            <pc:docMk/>
            <pc:sldMk cId="1207470472" sldId="359"/>
            <ac:cxnSpMk id="34" creationId="{A0EC56CF-49BA-42FC-8143-66083A4757B5}"/>
          </ac:cxnSpMkLst>
        </pc:cxnChg>
        <pc:cxnChg chg="del mod">
          <ac:chgData name="Richard Gowen" userId="fa808f909667fda9" providerId="LiveId" clId="{8E22BC78-85EB-4671-949F-89D6057A95EF}" dt="2020-10-29T19:36:19.698" v="8600" actId="478"/>
          <ac:cxnSpMkLst>
            <pc:docMk/>
            <pc:sldMk cId="1207470472" sldId="359"/>
            <ac:cxnSpMk id="35" creationId="{A79579BA-8678-4CA4-803E-058180A14FB6}"/>
          </ac:cxnSpMkLst>
        </pc:cxnChg>
        <pc:cxnChg chg="del mod">
          <ac:chgData name="Richard Gowen" userId="fa808f909667fda9" providerId="LiveId" clId="{8E22BC78-85EB-4671-949F-89D6057A95EF}" dt="2020-10-29T19:36:22.737" v="8602" actId="478"/>
          <ac:cxnSpMkLst>
            <pc:docMk/>
            <pc:sldMk cId="1207470472" sldId="359"/>
            <ac:cxnSpMk id="36" creationId="{9DB5A91C-05CA-4B31-9B06-8F09A30CD1F4}"/>
          </ac:cxnSpMkLst>
        </pc:cxnChg>
        <pc:cxnChg chg="del mod">
          <ac:chgData name="Richard Gowen" userId="fa808f909667fda9" providerId="LiveId" clId="{8E22BC78-85EB-4671-949F-89D6057A95EF}" dt="2020-10-29T19:36:25.774" v="8604" actId="478"/>
          <ac:cxnSpMkLst>
            <pc:docMk/>
            <pc:sldMk cId="1207470472" sldId="359"/>
            <ac:cxnSpMk id="37" creationId="{8E18D0FD-97CF-4561-9508-9044F636CFB1}"/>
          </ac:cxnSpMkLst>
        </pc:cxnChg>
        <pc:cxnChg chg="del">
          <ac:chgData name="Richard Gowen" userId="fa808f909667fda9" providerId="LiveId" clId="{8E22BC78-85EB-4671-949F-89D6057A95EF}" dt="2020-10-29T19:08:07.556" v="8530" actId="478"/>
          <ac:cxnSpMkLst>
            <pc:docMk/>
            <pc:sldMk cId="1207470472" sldId="359"/>
            <ac:cxnSpMk id="38" creationId="{3880A311-36C4-4CFD-B78F-684420A8E48D}"/>
          </ac:cxnSpMkLst>
        </pc:cxnChg>
        <pc:cxnChg chg="del">
          <ac:chgData name="Richard Gowen" userId="fa808f909667fda9" providerId="LiveId" clId="{8E22BC78-85EB-4671-949F-89D6057A95EF}" dt="2020-10-29T19:08:07.556" v="8530" actId="478"/>
          <ac:cxnSpMkLst>
            <pc:docMk/>
            <pc:sldMk cId="1207470472" sldId="359"/>
            <ac:cxnSpMk id="39" creationId="{99E4C18A-F0D0-4552-B0D7-DBC43E20778A}"/>
          </ac:cxnSpMkLst>
        </pc:cxnChg>
        <pc:cxnChg chg="del">
          <ac:chgData name="Richard Gowen" userId="fa808f909667fda9" providerId="LiveId" clId="{8E22BC78-85EB-4671-949F-89D6057A95EF}" dt="2020-10-29T19:08:07.556" v="8530" actId="478"/>
          <ac:cxnSpMkLst>
            <pc:docMk/>
            <pc:sldMk cId="1207470472" sldId="359"/>
            <ac:cxnSpMk id="40" creationId="{CC94BC8F-98B4-404A-8948-CF151536971D}"/>
          </ac:cxnSpMkLst>
        </pc:cxnChg>
        <pc:cxnChg chg="del">
          <ac:chgData name="Richard Gowen" userId="fa808f909667fda9" providerId="LiveId" clId="{8E22BC78-85EB-4671-949F-89D6057A95EF}" dt="2020-10-29T19:08:07.556" v="8530" actId="478"/>
          <ac:cxnSpMkLst>
            <pc:docMk/>
            <pc:sldMk cId="1207470472" sldId="359"/>
            <ac:cxnSpMk id="41" creationId="{D738B0E4-828F-4846-8976-2634244D50AA}"/>
          </ac:cxnSpMkLst>
        </pc:cxnChg>
        <pc:cxnChg chg="add mod">
          <ac:chgData name="Richard Gowen" userId="fa808f909667fda9" providerId="LiveId" clId="{8E22BC78-85EB-4671-949F-89D6057A95EF}" dt="2020-10-29T19:47:05.932" v="8894" actId="1037"/>
          <ac:cxnSpMkLst>
            <pc:docMk/>
            <pc:sldMk cId="1207470472" sldId="359"/>
            <ac:cxnSpMk id="64" creationId="{072E0743-836C-4D2E-AB50-47960023CD4E}"/>
          </ac:cxnSpMkLst>
        </pc:cxnChg>
        <pc:cxnChg chg="add mod">
          <ac:chgData name="Richard Gowen" userId="fa808f909667fda9" providerId="LiveId" clId="{8E22BC78-85EB-4671-949F-89D6057A95EF}" dt="2020-10-29T19:47:05.932" v="8894" actId="1037"/>
          <ac:cxnSpMkLst>
            <pc:docMk/>
            <pc:sldMk cId="1207470472" sldId="359"/>
            <ac:cxnSpMk id="68" creationId="{16C05384-F172-425B-BC06-C19A7ED86701}"/>
          </ac:cxnSpMkLst>
        </pc:cxnChg>
        <pc:cxnChg chg="mod">
          <ac:chgData name="Richard Gowen" userId="fa808f909667fda9" providerId="LiveId" clId="{8E22BC78-85EB-4671-949F-89D6057A95EF}" dt="2020-10-29T19:47:05.932" v="8894" actId="1037"/>
          <ac:cxnSpMkLst>
            <pc:docMk/>
            <pc:sldMk cId="1207470472" sldId="359"/>
            <ac:cxnSpMk id="70" creationId="{4EB08FDF-9022-48A2-80A3-CE519AF71901}"/>
          </ac:cxnSpMkLst>
        </pc:cxnChg>
        <pc:cxnChg chg="add mod">
          <ac:chgData name="Richard Gowen" userId="fa808f909667fda9" providerId="LiveId" clId="{8E22BC78-85EB-4671-949F-89D6057A95EF}" dt="2020-10-29T19:47:05.932" v="8894" actId="1037"/>
          <ac:cxnSpMkLst>
            <pc:docMk/>
            <pc:sldMk cId="1207470472" sldId="359"/>
            <ac:cxnSpMk id="71" creationId="{AA45180C-9046-470B-B17C-C721F54C4703}"/>
          </ac:cxnSpMkLst>
        </pc:cxnChg>
        <pc:cxnChg chg="add mod">
          <ac:chgData name="Richard Gowen" userId="fa808f909667fda9" providerId="LiveId" clId="{8E22BC78-85EB-4671-949F-89D6057A95EF}" dt="2020-10-29T19:47:05.932" v="8894" actId="1037"/>
          <ac:cxnSpMkLst>
            <pc:docMk/>
            <pc:sldMk cId="1207470472" sldId="359"/>
            <ac:cxnSpMk id="76" creationId="{5FAFDEB8-01FF-4814-8DEE-B6A480A626BD}"/>
          </ac:cxnSpMkLst>
        </pc:cxnChg>
        <pc:cxnChg chg="add mod">
          <ac:chgData name="Richard Gowen" userId="fa808f909667fda9" providerId="LiveId" clId="{8E22BC78-85EB-4671-949F-89D6057A95EF}" dt="2020-10-29T19:47:05.932" v="8894" actId="1037"/>
          <ac:cxnSpMkLst>
            <pc:docMk/>
            <pc:sldMk cId="1207470472" sldId="359"/>
            <ac:cxnSpMk id="78" creationId="{24E0567D-95DE-4585-ADB0-5CEF1D8AC5DA}"/>
          </ac:cxnSpMkLst>
        </pc:cxnChg>
        <pc:cxnChg chg="add mod">
          <ac:chgData name="Richard Gowen" userId="fa808f909667fda9" providerId="LiveId" clId="{8E22BC78-85EB-4671-949F-89D6057A95EF}" dt="2020-10-29T19:47:05.932" v="8894" actId="1037"/>
          <ac:cxnSpMkLst>
            <pc:docMk/>
            <pc:sldMk cId="1207470472" sldId="359"/>
            <ac:cxnSpMk id="84" creationId="{8846F589-7D2D-460E-9D94-23A83C73C019}"/>
          </ac:cxnSpMkLst>
        </pc:cxnChg>
        <pc:cxnChg chg="add mod">
          <ac:chgData name="Richard Gowen" userId="fa808f909667fda9" providerId="LiveId" clId="{8E22BC78-85EB-4671-949F-89D6057A95EF}" dt="2020-10-29T19:47:05.932" v="8894" actId="1037"/>
          <ac:cxnSpMkLst>
            <pc:docMk/>
            <pc:sldMk cId="1207470472" sldId="359"/>
            <ac:cxnSpMk id="86" creationId="{9E6CBAD3-311D-445F-8658-7FC521F7C871}"/>
          </ac:cxnSpMkLst>
        </pc:cxnChg>
        <pc:cxnChg chg="mod">
          <ac:chgData name="Richard Gowen" userId="fa808f909667fda9" providerId="LiveId" clId="{8E22BC78-85EB-4671-949F-89D6057A95EF}" dt="2020-10-29T19:47:05.932" v="8894" actId="1037"/>
          <ac:cxnSpMkLst>
            <pc:docMk/>
            <pc:sldMk cId="1207470472" sldId="359"/>
            <ac:cxnSpMk id="87" creationId="{CE488EFC-5B64-4CA1-9257-B89B6ED6DCA5}"/>
          </ac:cxnSpMkLst>
        </pc:cxnChg>
        <pc:cxnChg chg="add mod">
          <ac:chgData name="Richard Gowen" userId="fa808f909667fda9" providerId="LiveId" clId="{8E22BC78-85EB-4671-949F-89D6057A95EF}" dt="2020-10-29T19:47:05.932" v="8894" actId="1037"/>
          <ac:cxnSpMkLst>
            <pc:docMk/>
            <pc:sldMk cId="1207470472" sldId="359"/>
            <ac:cxnSpMk id="89" creationId="{55E75A0A-57BC-46EF-9F41-29E64F2856CC}"/>
          </ac:cxnSpMkLst>
        </pc:cxnChg>
        <pc:cxnChg chg="del mod">
          <ac:chgData name="Richard Gowen" userId="fa808f909667fda9" providerId="LiveId" clId="{8E22BC78-85EB-4671-949F-89D6057A95EF}" dt="2020-10-29T18:59:06.674" v="8460" actId="478"/>
          <ac:cxnSpMkLst>
            <pc:docMk/>
            <pc:sldMk cId="1207470472" sldId="359"/>
            <ac:cxnSpMk id="90" creationId="{6F2DBD27-8E13-490E-AF03-3E25DF18652E}"/>
          </ac:cxnSpMkLst>
        </pc:cxnChg>
        <pc:cxnChg chg="add mod">
          <ac:chgData name="Richard Gowen" userId="fa808f909667fda9" providerId="LiveId" clId="{8E22BC78-85EB-4671-949F-89D6057A95EF}" dt="2020-10-29T19:47:05.932" v="8894" actId="1037"/>
          <ac:cxnSpMkLst>
            <pc:docMk/>
            <pc:sldMk cId="1207470472" sldId="359"/>
            <ac:cxnSpMk id="93" creationId="{40A606B1-8788-4B53-8C77-02745EBCF6D3}"/>
          </ac:cxnSpMkLst>
        </pc:cxnChg>
        <pc:cxnChg chg="add mod">
          <ac:chgData name="Richard Gowen" userId="fa808f909667fda9" providerId="LiveId" clId="{8E22BC78-85EB-4671-949F-89D6057A95EF}" dt="2020-10-29T19:47:05.932" v="8894" actId="1037"/>
          <ac:cxnSpMkLst>
            <pc:docMk/>
            <pc:sldMk cId="1207470472" sldId="359"/>
            <ac:cxnSpMk id="97" creationId="{C1C1FC62-6A5D-48AF-AF47-DB086FE04960}"/>
          </ac:cxnSpMkLst>
        </pc:cxnChg>
        <pc:cxnChg chg="add mod">
          <ac:chgData name="Richard Gowen" userId="fa808f909667fda9" providerId="LiveId" clId="{8E22BC78-85EB-4671-949F-89D6057A95EF}" dt="2020-10-29T19:47:05.932" v="8894" actId="1037"/>
          <ac:cxnSpMkLst>
            <pc:docMk/>
            <pc:sldMk cId="1207470472" sldId="359"/>
            <ac:cxnSpMk id="101" creationId="{4ABBD822-2591-49DD-88B2-6EAD527459C5}"/>
          </ac:cxnSpMkLst>
        </pc:cxnChg>
        <pc:cxnChg chg="add mod">
          <ac:chgData name="Richard Gowen" userId="fa808f909667fda9" providerId="LiveId" clId="{8E22BC78-85EB-4671-949F-89D6057A95EF}" dt="2020-10-29T19:47:05.932" v="8894" actId="1037"/>
          <ac:cxnSpMkLst>
            <pc:docMk/>
            <pc:sldMk cId="1207470472" sldId="359"/>
            <ac:cxnSpMk id="105" creationId="{46075F3C-0BDC-4FDF-AB43-C484953C5F66}"/>
          </ac:cxnSpMkLst>
        </pc:cxnChg>
        <pc:cxnChg chg="mod">
          <ac:chgData name="Richard Gowen" userId="fa808f909667fda9" providerId="LiveId" clId="{8E22BC78-85EB-4671-949F-89D6057A95EF}" dt="2020-10-29T19:47:05.932" v="8894" actId="1037"/>
          <ac:cxnSpMkLst>
            <pc:docMk/>
            <pc:sldMk cId="1207470472" sldId="359"/>
            <ac:cxnSpMk id="107" creationId="{1F4886EA-BEEC-4674-8BC2-FE9C6B1DA35A}"/>
          </ac:cxnSpMkLst>
        </pc:cxnChg>
        <pc:cxnChg chg="add mod">
          <ac:chgData name="Richard Gowen" userId="fa808f909667fda9" providerId="LiveId" clId="{8E22BC78-85EB-4671-949F-89D6057A95EF}" dt="2020-10-29T19:47:05.932" v="8894" actId="1037"/>
          <ac:cxnSpMkLst>
            <pc:docMk/>
            <pc:sldMk cId="1207470472" sldId="359"/>
            <ac:cxnSpMk id="108" creationId="{D57DC0CA-446D-4898-8AEC-60DD795AE1EF}"/>
          </ac:cxnSpMkLst>
        </pc:cxnChg>
        <pc:cxnChg chg="add mod">
          <ac:chgData name="Richard Gowen" userId="fa808f909667fda9" providerId="LiveId" clId="{8E22BC78-85EB-4671-949F-89D6057A95EF}" dt="2020-10-29T19:47:05.932" v="8894" actId="1037"/>
          <ac:cxnSpMkLst>
            <pc:docMk/>
            <pc:sldMk cId="1207470472" sldId="359"/>
            <ac:cxnSpMk id="109" creationId="{528CFA2F-113B-4A93-A2FA-311114F65883}"/>
          </ac:cxnSpMkLst>
        </pc:cxnChg>
        <pc:cxnChg chg="mod">
          <ac:chgData name="Richard Gowen" userId="fa808f909667fda9" providerId="LiveId" clId="{8E22BC78-85EB-4671-949F-89D6057A95EF}" dt="2020-10-29T19:47:05.932" v="8894" actId="1037"/>
          <ac:cxnSpMkLst>
            <pc:docMk/>
            <pc:sldMk cId="1207470472" sldId="359"/>
            <ac:cxnSpMk id="112" creationId="{079E381D-F2B3-433E-A1D9-EB9F433FD502}"/>
          </ac:cxnSpMkLst>
        </pc:cxnChg>
        <pc:cxnChg chg="add mod">
          <ac:chgData name="Richard Gowen" userId="fa808f909667fda9" providerId="LiveId" clId="{8E22BC78-85EB-4671-949F-89D6057A95EF}" dt="2020-10-29T19:47:05.932" v="8894" actId="1037"/>
          <ac:cxnSpMkLst>
            <pc:docMk/>
            <pc:sldMk cId="1207470472" sldId="359"/>
            <ac:cxnSpMk id="114" creationId="{9BE49539-0F06-496B-B7C9-C6B452BA2949}"/>
          </ac:cxnSpMkLst>
        </pc:cxnChg>
        <pc:cxnChg chg="add mod">
          <ac:chgData name="Richard Gowen" userId="fa808f909667fda9" providerId="LiveId" clId="{8E22BC78-85EB-4671-949F-89D6057A95EF}" dt="2020-10-29T19:47:05.932" v="8894" actId="1037"/>
          <ac:cxnSpMkLst>
            <pc:docMk/>
            <pc:sldMk cId="1207470472" sldId="359"/>
            <ac:cxnSpMk id="115" creationId="{016BABBF-CB5F-4E07-BC53-AFE0A978EA95}"/>
          </ac:cxnSpMkLst>
        </pc:cxnChg>
        <pc:cxnChg chg="mod">
          <ac:chgData name="Richard Gowen" userId="fa808f909667fda9" providerId="LiveId" clId="{8E22BC78-85EB-4671-949F-89D6057A95EF}" dt="2020-10-29T19:47:05.932" v="8894" actId="1037"/>
          <ac:cxnSpMkLst>
            <pc:docMk/>
            <pc:sldMk cId="1207470472" sldId="359"/>
            <ac:cxnSpMk id="122" creationId="{C77E3CFE-772B-424B-BA9A-5C4693AC63FE}"/>
          </ac:cxnSpMkLst>
        </pc:cxnChg>
      </pc:sldChg>
      <pc:sldChg chg="addSp delSp modSp add mod ord">
        <pc:chgData name="Richard Gowen" userId="fa808f909667fda9" providerId="LiveId" clId="{8E22BC78-85EB-4671-949F-89D6057A95EF}" dt="2020-10-29T20:14:15.084" v="9986" actId="14100"/>
        <pc:sldMkLst>
          <pc:docMk/>
          <pc:sldMk cId="1566866964" sldId="360"/>
        </pc:sldMkLst>
        <pc:spChg chg="mod">
          <ac:chgData name="Richard Gowen" userId="fa808f909667fda9" providerId="LiveId" clId="{8E22BC78-85EB-4671-949F-89D6057A95EF}" dt="2020-10-29T19:48:44.576" v="8900"/>
          <ac:spMkLst>
            <pc:docMk/>
            <pc:sldMk cId="1566866964" sldId="360"/>
            <ac:spMk id="2" creationId="{00000000-0000-0000-0000-000000000000}"/>
          </ac:spMkLst>
        </pc:spChg>
        <pc:spChg chg="mod">
          <ac:chgData name="Richard Gowen" userId="fa808f909667fda9" providerId="LiveId" clId="{8E22BC78-85EB-4671-949F-89D6057A95EF}" dt="2020-10-29T20:12:26.706" v="9953" actId="27636"/>
          <ac:spMkLst>
            <pc:docMk/>
            <pc:sldMk cId="1566866964" sldId="360"/>
            <ac:spMk id="6" creationId="{CD86CE82-C5CA-49A8-A916-C465D580CB7D}"/>
          </ac:spMkLst>
        </pc:spChg>
        <pc:spChg chg="mod">
          <ac:chgData name="Richard Gowen" userId="fa808f909667fda9" providerId="LiveId" clId="{8E22BC78-85EB-4671-949F-89D6057A95EF}" dt="2020-10-29T19:48:51.267" v="8906" actId="20577"/>
          <ac:spMkLst>
            <pc:docMk/>
            <pc:sldMk cId="1566866964" sldId="360"/>
            <ac:spMk id="62" creationId="{2EE51D9C-AF6F-4692-BAFE-B3DF19F2DBB0}"/>
          </ac:spMkLst>
        </pc:spChg>
        <pc:picChg chg="add mod">
          <ac:chgData name="Richard Gowen" userId="fa808f909667fda9" providerId="LiveId" clId="{8E22BC78-85EB-4671-949F-89D6057A95EF}" dt="2020-10-29T19:54:25.778" v="9156" actId="14100"/>
          <ac:picMkLst>
            <pc:docMk/>
            <pc:sldMk cId="1566866964" sldId="360"/>
            <ac:picMk id="3" creationId="{4A26384D-BC93-4A4A-9D48-83F806C558C6}"/>
          </ac:picMkLst>
        </pc:picChg>
        <pc:picChg chg="add mod">
          <ac:chgData name="Richard Gowen" userId="fa808f909667fda9" providerId="LiveId" clId="{8E22BC78-85EB-4671-949F-89D6057A95EF}" dt="2020-10-29T20:02:07.284" v="9473" actId="1076"/>
          <ac:picMkLst>
            <pc:docMk/>
            <pc:sldMk cId="1566866964" sldId="360"/>
            <ac:picMk id="4" creationId="{432A357D-6CB2-4920-847F-0DF2AC4BF561}"/>
          </ac:picMkLst>
        </pc:picChg>
        <pc:picChg chg="add mod">
          <ac:chgData name="Richard Gowen" userId="fa808f909667fda9" providerId="LiveId" clId="{8E22BC78-85EB-4671-949F-89D6057A95EF}" dt="2020-10-29T20:02:14.765" v="9474" actId="1076"/>
          <ac:picMkLst>
            <pc:docMk/>
            <pc:sldMk cId="1566866964" sldId="360"/>
            <ac:picMk id="5" creationId="{2AD1FD7E-0DBC-488A-A6EE-8732B5EF2D47}"/>
          </ac:picMkLst>
        </pc:picChg>
        <pc:picChg chg="add mod">
          <ac:chgData name="Richard Gowen" userId="fa808f909667fda9" providerId="LiveId" clId="{8E22BC78-85EB-4671-949F-89D6057A95EF}" dt="2020-10-29T20:07:53.694" v="9592" actId="1076"/>
          <ac:picMkLst>
            <pc:docMk/>
            <pc:sldMk cId="1566866964" sldId="360"/>
            <ac:picMk id="7" creationId="{9259A7A9-5D74-4A73-A39D-8946B61C4DE4}"/>
          </ac:picMkLst>
        </pc:picChg>
        <pc:picChg chg="add mod">
          <ac:chgData name="Richard Gowen" userId="fa808f909667fda9" providerId="LiveId" clId="{8E22BC78-85EB-4671-949F-89D6057A95EF}" dt="2020-10-29T20:14:15.084" v="9986" actId="14100"/>
          <ac:picMkLst>
            <pc:docMk/>
            <pc:sldMk cId="1566866964" sldId="360"/>
            <ac:picMk id="8" creationId="{600D3088-97FC-49E3-93B7-99DA004CAFF8}"/>
          </ac:picMkLst>
        </pc:picChg>
        <pc:picChg chg="del">
          <ac:chgData name="Richard Gowen" userId="fa808f909667fda9" providerId="LiveId" clId="{8E22BC78-85EB-4671-949F-89D6057A95EF}" dt="2020-10-29T19:48:55.154" v="8907" actId="478"/>
          <ac:picMkLst>
            <pc:docMk/>
            <pc:sldMk cId="1566866964" sldId="360"/>
            <ac:picMk id="9" creationId="{83039719-8DDA-4E7C-A0BD-21A4458B72BB}"/>
          </ac:picMkLst>
        </pc:picChg>
        <pc:picChg chg="add mod">
          <ac:chgData name="Richard Gowen" userId="fa808f909667fda9" providerId="LiveId" clId="{8E22BC78-85EB-4671-949F-89D6057A95EF}" dt="2020-10-29T20:14:01.735" v="9985" actId="1036"/>
          <ac:picMkLst>
            <pc:docMk/>
            <pc:sldMk cId="1566866964" sldId="360"/>
            <ac:picMk id="10" creationId="{8D834F87-553E-41F6-B131-60B463717CBB}"/>
          </ac:picMkLst>
        </pc:picChg>
        <pc:picChg chg="del">
          <ac:chgData name="Richard Gowen" userId="fa808f909667fda9" providerId="LiveId" clId="{8E22BC78-85EB-4671-949F-89D6057A95EF}" dt="2020-10-29T19:48:55.857" v="8908" actId="478"/>
          <ac:picMkLst>
            <pc:docMk/>
            <pc:sldMk cId="1566866964" sldId="360"/>
            <ac:picMk id="11" creationId="{2BB7DC7A-B608-453F-A72D-BAECF80AFC1B}"/>
          </ac:picMkLst>
        </pc:picChg>
        <pc:picChg chg="del">
          <ac:chgData name="Richard Gowen" userId="fa808f909667fda9" providerId="LiveId" clId="{8E22BC78-85EB-4671-949F-89D6057A95EF}" dt="2020-10-29T19:48:56.576" v="8909" actId="478"/>
          <ac:picMkLst>
            <pc:docMk/>
            <pc:sldMk cId="1566866964" sldId="360"/>
            <ac:picMk id="12" creationId="{BF7713AC-4CBB-4F1B-953D-67607F132EDE}"/>
          </ac:picMkLst>
        </pc:picChg>
        <pc:picChg chg="del">
          <ac:chgData name="Richard Gowen" userId="fa808f909667fda9" providerId="LiveId" clId="{8E22BC78-85EB-4671-949F-89D6057A95EF}" dt="2020-10-29T19:48:57.170" v="8910" actId="478"/>
          <ac:picMkLst>
            <pc:docMk/>
            <pc:sldMk cId="1566866964" sldId="360"/>
            <ac:picMk id="13" creationId="{A41B9A2C-97B2-46B9-9A5B-DBA02BFC0BF1}"/>
          </ac:picMkLst>
        </pc:picChg>
        <pc:picChg chg="del">
          <ac:chgData name="Richard Gowen" userId="fa808f909667fda9" providerId="LiveId" clId="{8E22BC78-85EB-4671-949F-89D6057A95EF}" dt="2020-10-29T19:48:57.826" v="8911" actId="478"/>
          <ac:picMkLst>
            <pc:docMk/>
            <pc:sldMk cId="1566866964" sldId="360"/>
            <ac:picMk id="14" creationId="{34B11D00-F952-42BF-B113-569831E8C5BC}"/>
          </ac:picMkLst>
        </pc:picChg>
      </pc:sldChg>
      <pc:sldChg chg="addSp delSp modSp add mod">
        <pc:chgData name="Richard Gowen" userId="fa808f909667fda9" providerId="LiveId" clId="{8E22BC78-85EB-4671-949F-89D6057A95EF}" dt="2020-10-29T20:39:58.374" v="10953" actId="1076"/>
        <pc:sldMkLst>
          <pc:docMk/>
          <pc:sldMk cId="3996963866" sldId="361"/>
        </pc:sldMkLst>
        <pc:spChg chg="mod">
          <ac:chgData name="Richard Gowen" userId="fa808f909667fda9" providerId="LiveId" clId="{8E22BC78-85EB-4671-949F-89D6057A95EF}" dt="2020-10-29T20:37:40.064" v="10934" actId="20577"/>
          <ac:spMkLst>
            <pc:docMk/>
            <pc:sldMk cId="3996963866" sldId="361"/>
            <ac:spMk id="6" creationId="{CD86CE82-C5CA-49A8-A916-C465D580CB7D}"/>
          </ac:spMkLst>
        </pc:spChg>
        <pc:picChg chg="del">
          <ac:chgData name="Richard Gowen" userId="fa808f909667fda9" providerId="LiveId" clId="{8E22BC78-85EB-4671-949F-89D6057A95EF}" dt="2020-10-29T20:15:14.062" v="9988" actId="478"/>
          <ac:picMkLst>
            <pc:docMk/>
            <pc:sldMk cId="3996963866" sldId="361"/>
            <ac:picMk id="3" creationId="{4A26384D-BC93-4A4A-9D48-83F806C558C6}"/>
          </ac:picMkLst>
        </pc:picChg>
        <pc:picChg chg="del">
          <ac:chgData name="Richard Gowen" userId="fa808f909667fda9" providerId="LiveId" clId="{8E22BC78-85EB-4671-949F-89D6057A95EF}" dt="2020-10-29T20:15:14.870" v="9989" actId="478"/>
          <ac:picMkLst>
            <pc:docMk/>
            <pc:sldMk cId="3996963866" sldId="361"/>
            <ac:picMk id="4" creationId="{432A357D-6CB2-4920-847F-0DF2AC4BF561}"/>
          </ac:picMkLst>
        </pc:picChg>
        <pc:picChg chg="del">
          <ac:chgData name="Richard Gowen" userId="fa808f909667fda9" providerId="LiveId" clId="{8E22BC78-85EB-4671-949F-89D6057A95EF}" dt="2020-10-29T20:15:15.541" v="9990" actId="478"/>
          <ac:picMkLst>
            <pc:docMk/>
            <pc:sldMk cId="3996963866" sldId="361"/>
            <ac:picMk id="5" creationId="{2AD1FD7E-0DBC-488A-A6EE-8732B5EF2D47}"/>
          </ac:picMkLst>
        </pc:picChg>
        <pc:picChg chg="del">
          <ac:chgData name="Richard Gowen" userId="fa808f909667fda9" providerId="LiveId" clId="{8E22BC78-85EB-4671-949F-89D6057A95EF}" dt="2020-10-29T20:15:16.104" v="9991" actId="478"/>
          <ac:picMkLst>
            <pc:docMk/>
            <pc:sldMk cId="3996963866" sldId="361"/>
            <ac:picMk id="7" creationId="{9259A7A9-5D74-4A73-A39D-8946B61C4DE4}"/>
          </ac:picMkLst>
        </pc:picChg>
        <pc:picChg chg="del">
          <ac:chgData name="Richard Gowen" userId="fa808f909667fda9" providerId="LiveId" clId="{8E22BC78-85EB-4671-949F-89D6057A95EF}" dt="2020-10-29T20:15:17.010" v="9992" actId="478"/>
          <ac:picMkLst>
            <pc:docMk/>
            <pc:sldMk cId="3996963866" sldId="361"/>
            <ac:picMk id="8" creationId="{600D3088-97FC-49E3-93B7-99DA004CAFF8}"/>
          </ac:picMkLst>
        </pc:picChg>
        <pc:picChg chg="add del mod">
          <ac:chgData name="Richard Gowen" userId="fa808f909667fda9" providerId="LiveId" clId="{8E22BC78-85EB-4671-949F-89D6057A95EF}" dt="2020-10-29T20:23:12.452" v="10353" actId="478"/>
          <ac:picMkLst>
            <pc:docMk/>
            <pc:sldMk cId="3996963866" sldId="361"/>
            <ac:picMk id="9" creationId="{4DC7C310-D185-453C-9A92-079C740038A8}"/>
          </ac:picMkLst>
        </pc:picChg>
        <pc:picChg chg="del">
          <ac:chgData name="Richard Gowen" userId="fa808f909667fda9" providerId="LiveId" clId="{8E22BC78-85EB-4671-949F-89D6057A95EF}" dt="2020-10-29T20:15:17.650" v="9993" actId="478"/>
          <ac:picMkLst>
            <pc:docMk/>
            <pc:sldMk cId="3996963866" sldId="361"/>
            <ac:picMk id="10" creationId="{8D834F87-553E-41F6-B131-60B463717CBB}"/>
          </ac:picMkLst>
        </pc:picChg>
        <pc:picChg chg="add mod">
          <ac:chgData name="Richard Gowen" userId="fa808f909667fda9" providerId="LiveId" clId="{8E22BC78-85EB-4671-949F-89D6057A95EF}" dt="2020-10-29T20:39:58.374" v="10953" actId="1076"/>
          <ac:picMkLst>
            <pc:docMk/>
            <pc:sldMk cId="3996963866" sldId="361"/>
            <ac:picMk id="11" creationId="{330CCD8F-4D50-4CAE-AB0D-F1DEECA9197D}"/>
          </ac:picMkLst>
        </pc:picChg>
        <pc:picChg chg="add mod">
          <ac:chgData name="Richard Gowen" userId="fa808f909667fda9" providerId="LiveId" clId="{8E22BC78-85EB-4671-949F-89D6057A95EF}" dt="2020-10-29T20:30:48.867" v="10364" actId="1076"/>
          <ac:picMkLst>
            <pc:docMk/>
            <pc:sldMk cId="3996963866" sldId="361"/>
            <ac:picMk id="12" creationId="{E7345759-63C7-4EC3-AB19-6210F7E1050D}"/>
          </ac:picMkLst>
        </pc:picChg>
        <pc:picChg chg="add mod">
          <ac:chgData name="Richard Gowen" userId="fa808f909667fda9" providerId="LiveId" clId="{8E22BC78-85EB-4671-949F-89D6057A95EF}" dt="2020-10-29T20:39:26.624" v="10951" actId="1076"/>
          <ac:picMkLst>
            <pc:docMk/>
            <pc:sldMk cId="3996963866" sldId="361"/>
            <ac:picMk id="13" creationId="{F2E90377-BA49-47CB-93BC-B8554C88EA34}"/>
          </ac:picMkLst>
        </pc:picChg>
        <pc:picChg chg="add mod modCrop">
          <ac:chgData name="Richard Gowen" userId="fa808f909667fda9" providerId="LiveId" clId="{8E22BC78-85EB-4671-949F-89D6057A95EF}" dt="2020-10-29T20:39:31.686" v="10952" actId="1076"/>
          <ac:picMkLst>
            <pc:docMk/>
            <pc:sldMk cId="3996963866" sldId="361"/>
            <ac:picMk id="14" creationId="{95F1B9D3-336E-4CBD-BD79-098671AEEFF4}"/>
          </ac:picMkLst>
        </pc:picChg>
      </pc:sldChg>
      <pc:sldChg chg="addSp delSp modSp add mod">
        <pc:chgData name="Richard Gowen" userId="fa808f909667fda9" providerId="LiveId" clId="{8E22BC78-85EB-4671-949F-89D6057A95EF}" dt="2020-10-29T20:47:01.368" v="11433" actId="122"/>
        <pc:sldMkLst>
          <pc:docMk/>
          <pc:sldMk cId="2185378479" sldId="362"/>
        </pc:sldMkLst>
        <pc:spChg chg="mod">
          <ac:chgData name="Richard Gowen" userId="fa808f909667fda9" providerId="LiveId" clId="{8E22BC78-85EB-4671-949F-89D6057A95EF}" dt="2020-10-29T20:42:52.031" v="10967" actId="20577"/>
          <ac:spMkLst>
            <pc:docMk/>
            <pc:sldMk cId="2185378479" sldId="362"/>
            <ac:spMk id="2" creationId="{00000000-0000-0000-0000-000000000000}"/>
          </ac:spMkLst>
        </pc:spChg>
        <pc:spChg chg="mod">
          <ac:chgData name="Richard Gowen" userId="fa808f909667fda9" providerId="LiveId" clId="{8E22BC78-85EB-4671-949F-89D6057A95EF}" dt="2020-10-29T20:47:01.368" v="11433" actId="122"/>
          <ac:spMkLst>
            <pc:docMk/>
            <pc:sldMk cId="2185378479" sldId="362"/>
            <ac:spMk id="6" creationId="{CD86CE82-C5CA-49A8-A916-C465D580CB7D}"/>
          </ac:spMkLst>
        </pc:spChg>
        <pc:spChg chg="del">
          <ac:chgData name="Richard Gowen" userId="fa808f909667fda9" providerId="LiveId" clId="{8E22BC78-85EB-4671-949F-89D6057A95EF}" dt="2020-10-29T20:42:56.749" v="10968" actId="478"/>
          <ac:spMkLst>
            <pc:docMk/>
            <pc:sldMk cId="2185378479" sldId="362"/>
            <ac:spMk id="62" creationId="{2EE51D9C-AF6F-4692-BAFE-B3DF19F2DBB0}"/>
          </ac:spMkLst>
        </pc:spChg>
        <pc:picChg chg="del">
          <ac:chgData name="Richard Gowen" userId="fa808f909667fda9" providerId="LiveId" clId="{8E22BC78-85EB-4671-949F-89D6057A95EF}" dt="2020-10-29T20:42:40.909" v="10955" actId="478"/>
          <ac:picMkLst>
            <pc:docMk/>
            <pc:sldMk cId="2185378479" sldId="362"/>
            <ac:picMk id="3" creationId="{7486CA63-34D7-4730-84DC-AC94D4DB090D}"/>
          </ac:picMkLst>
        </pc:picChg>
        <pc:picChg chg="del">
          <ac:chgData name="Richard Gowen" userId="fa808f909667fda9" providerId="LiveId" clId="{8E22BC78-85EB-4671-949F-89D6057A95EF}" dt="2020-10-29T20:42:41.861" v="10956" actId="478"/>
          <ac:picMkLst>
            <pc:docMk/>
            <pc:sldMk cId="2185378479" sldId="362"/>
            <ac:picMk id="4" creationId="{842C84CA-CAF1-4B8F-9813-0F790AF6346B}"/>
          </ac:picMkLst>
        </pc:picChg>
        <pc:picChg chg="del">
          <ac:chgData name="Richard Gowen" userId="fa808f909667fda9" providerId="LiveId" clId="{8E22BC78-85EB-4671-949F-89D6057A95EF}" dt="2020-10-29T20:42:42.533" v="10957" actId="478"/>
          <ac:picMkLst>
            <pc:docMk/>
            <pc:sldMk cId="2185378479" sldId="362"/>
            <ac:picMk id="5" creationId="{2314A743-D96F-46EE-B3FB-2014CB1B6670}"/>
          </ac:picMkLst>
        </pc:picChg>
        <pc:picChg chg="del">
          <ac:chgData name="Richard Gowen" userId="fa808f909667fda9" providerId="LiveId" clId="{8E22BC78-85EB-4671-949F-89D6057A95EF}" dt="2020-10-29T20:42:43.127" v="10958" actId="478"/>
          <ac:picMkLst>
            <pc:docMk/>
            <pc:sldMk cId="2185378479" sldId="362"/>
            <ac:picMk id="7" creationId="{315A0D0C-AB4C-41D6-BA61-00F629B193EC}"/>
          </ac:picMkLst>
        </pc:picChg>
        <pc:picChg chg="del">
          <ac:chgData name="Richard Gowen" userId="fa808f909667fda9" providerId="LiveId" clId="{8E22BC78-85EB-4671-949F-89D6057A95EF}" dt="2020-10-29T20:42:43.736" v="10959" actId="478"/>
          <ac:picMkLst>
            <pc:docMk/>
            <pc:sldMk cId="2185378479" sldId="362"/>
            <ac:picMk id="8" creationId="{334B6A3C-F212-4A79-B8DB-34CB7A7A9859}"/>
          </ac:picMkLst>
        </pc:picChg>
        <pc:picChg chg="add mod">
          <ac:chgData name="Richard Gowen" userId="fa808f909667fda9" providerId="LiveId" clId="{8E22BC78-85EB-4671-949F-89D6057A95EF}" dt="2020-10-29T20:46:50.181" v="11431" actId="1076"/>
          <ac:picMkLst>
            <pc:docMk/>
            <pc:sldMk cId="2185378479" sldId="362"/>
            <ac:picMk id="9" creationId="{7B918757-70E7-411D-BBC3-56930835A2FE}"/>
          </ac:picMkLst>
        </pc:picChg>
        <pc:picChg chg="del">
          <ac:chgData name="Richard Gowen" userId="fa808f909667fda9" providerId="LiveId" clId="{8E22BC78-85EB-4671-949F-89D6057A95EF}" dt="2020-10-29T20:42:44.642" v="10960" actId="478"/>
          <ac:picMkLst>
            <pc:docMk/>
            <pc:sldMk cId="2185378479" sldId="362"/>
            <ac:picMk id="10" creationId="{826EF373-7E8A-4D8E-95A9-42568E024066}"/>
          </ac:picMkLst>
        </pc:picChg>
      </pc:sldChg>
      <pc:sldChg chg="addSp delSp modSp add mod ord">
        <pc:chgData name="Richard Gowen" userId="fa808f909667fda9" providerId="LiveId" clId="{8E22BC78-85EB-4671-949F-89D6057A95EF}" dt="2020-10-29T20:49:55.436" v="11523" actId="1076"/>
        <pc:sldMkLst>
          <pc:docMk/>
          <pc:sldMk cId="3081800561" sldId="363"/>
        </pc:sldMkLst>
        <pc:spChg chg="mod">
          <ac:chgData name="Richard Gowen" userId="fa808f909667fda9" providerId="LiveId" clId="{8E22BC78-85EB-4671-949F-89D6057A95EF}" dt="2020-10-29T20:47:51.325" v="11445" actId="20577"/>
          <ac:spMkLst>
            <pc:docMk/>
            <pc:sldMk cId="3081800561" sldId="363"/>
            <ac:spMk id="2" creationId="{00000000-0000-0000-0000-000000000000}"/>
          </ac:spMkLst>
        </pc:spChg>
        <pc:spChg chg="mod">
          <ac:chgData name="Richard Gowen" userId="fa808f909667fda9" providerId="LiveId" clId="{8E22BC78-85EB-4671-949F-89D6057A95EF}" dt="2020-10-29T20:48:43.661" v="11519" actId="20577"/>
          <ac:spMkLst>
            <pc:docMk/>
            <pc:sldMk cId="3081800561" sldId="363"/>
            <ac:spMk id="6" creationId="{CD86CE82-C5CA-49A8-A916-C465D580CB7D}"/>
          </ac:spMkLst>
        </pc:spChg>
        <pc:picChg chg="add mod">
          <ac:chgData name="Richard Gowen" userId="fa808f909667fda9" providerId="LiveId" clId="{8E22BC78-85EB-4671-949F-89D6057A95EF}" dt="2020-10-29T20:49:55.436" v="11523" actId="1076"/>
          <ac:picMkLst>
            <pc:docMk/>
            <pc:sldMk cId="3081800561" sldId="363"/>
            <ac:picMk id="3" creationId="{A677DEA0-F146-45CB-859E-085BC6D990DC}"/>
          </ac:picMkLst>
        </pc:picChg>
        <pc:picChg chg="del">
          <ac:chgData name="Richard Gowen" userId="fa808f909667fda9" providerId="LiveId" clId="{8E22BC78-85EB-4671-949F-89D6057A95EF}" dt="2020-10-29T20:49:46.812" v="11520" actId="478"/>
          <ac:picMkLst>
            <pc:docMk/>
            <pc:sldMk cId="3081800561" sldId="363"/>
            <ac:picMk id="9" creationId="{7B918757-70E7-411D-BBC3-56930835A2FE}"/>
          </ac:picMkLst>
        </pc:picChg>
      </pc:sldChg>
      <pc:sldChg chg="addSp delSp modSp add mod">
        <pc:chgData name="Richard Gowen" userId="fa808f909667fda9" providerId="LiveId" clId="{8E22BC78-85EB-4671-949F-89D6057A95EF}" dt="2020-10-29T20:57:49.029" v="11894" actId="1076"/>
        <pc:sldMkLst>
          <pc:docMk/>
          <pc:sldMk cId="2855455265" sldId="364"/>
        </pc:sldMkLst>
        <pc:spChg chg="mod">
          <ac:chgData name="Richard Gowen" userId="fa808f909667fda9" providerId="LiveId" clId="{8E22BC78-85EB-4671-949F-89D6057A95EF}" dt="2020-10-29T20:52:48.679" v="11546" actId="20577"/>
          <ac:spMkLst>
            <pc:docMk/>
            <pc:sldMk cId="2855455265" sldId="364"/>
            <ac:spMk id="2" creationId="{00000000-0000-0000-0000-000000000000}"/>
          </ac:spMkLst>
        </pc:spChg>
        <pc:spChg chg="mod">
          <ac:chgData name="Richard Gowen" userId="fa808f909667fda9" providerId="LiveId" clId="{8E22BC78-85EB-4671-949F-89D6057A95EF}" dt="2020-10-29T20:55:19.102" v="11892" actId="20577"/>
          <ac:spMkLst>
            <pc:docMk/>
            <pc:sldMk cId="2855455265" sldId="364"/>
            <ac:spMk id="6" creationId="{CD86CE82-C5CA-49A8-A916-C465D580CB7D}"/>
          </ac:spMkLst>
        </pc:spChg>
        <pc:picChg chg="del">
          <ac:chgData name="Richard Gowen" userId="fa808f909667fda9" providerId="LiveId" clId="{8E22BC78-85EB-4671-949F-89D6057A95EF}" dt="2020-10-29T20:52:21.905" v="11525" actId="478"/>
          <ac:picMkLst>
            <pc:docMk/>
            <pc:sldMk cId="2855455265" sldId="364"/>
            <ac:picMk id="3" creationId="{A677DEA0-F146-45CB-859E-085BC6D990DC}"/>
          </ac:picMkLst>
        </pc:picChg>
        <pc:picChg chg="add mod">
          <ac:chgData name="Richard Gowen" userId="fa808f909667fda9" providerId="LiveId" clId="{8E22BC78-85EB-4671-949F-89D6057A95EF}" dt="2020-10-29T20:57:49.029" v="11894" actId="1076"/>
          <ac:picMkLst>
            <pc:docMk/>
            <pc:sldMk cId="2855455265" sldId="364"/>
            <ac:picMk id="4" creationId="{05FE780A-E00A-4FBF-9EDF-2CA08FC4CCA9}"/>
          </ac:picMkLst>
        </pc:picChg>
      </pc:sldChg>
      <pc:sldChg chg="addSp delSp modSp add mod">
        <pc:chgData name="Richard Gowen" userId="fa808f909667fda9" providerId="LiveId" clId="{8E22BC78-85EB-4671-949F-89D6057A95EF}" dt="2020-10-29T21:08:09.438" v="12361" actId="1076"/>
        <pc:sldMkLst>
          <pc:docMk/>
          <pc:sldMk cId="3140342123" sldId="365"/>
        </pc:sldMkLst>
        <pc:spChg chg="mod">
          <ac:chgData name="Richard Gowen" userId="fa808f909667fda9" providerId="LiveId" clId="{8E22BC78-85EB-4671-949F-89D6057A95EF}" dt="2020-10-29T20:58:14.885" v="11927" actId="20577"/>
          <ac:spMkLst>
            <pc:docMk/>
            <pc:sldMk cId="3140342123" sldId="365"/>
            <ac:spMk id="2" creationId="{00000000-0000-0000-0000-000000000000}"/>
          </ac:spMkLst>
        </pc:spChg>
        <pc:spChg chg="mod">
          <ac:chgData name="Richard Gowen" userId="fa808f909667fda9" providerId="LiveId" clId="{8E22BC78-85EB-4671-949F-89D6057A95EF}" dt="2020-10-29T21:08:04.002" v="12360" actId="403"/>
          <ac:spMkLst>
            <pc:docMk/>
            <pc:sldMk cId="3140342123" sldId="365"/>
            <ac:spMk id="6" creationId="{CD86CE82-C5CA-49A8-A916-C465D580CB7D}"/>
          </ac:spMkLst>
        </pc:spChg>
        <pc:picChg chg="add mod">
          <ac:chgData name="Richard Gowen" userId="fa808f909667fda9" providerId="LiveId" clId="{8E22BC78-85EB-4671-949F-89D6057A95EF}" dt="2020-10-29T21:08:09.438" v="12361" actId="1076"/>
          <ac:picMkLst>
            <pc:docMk/>
            <pc:sldMk cId="3140342123" sldId="365"/>
            <ac:picMk id="3" creationId="{DEA4A05B-800C-4A3D-94BC-219AF35D5E1B}"/>
          </ac:picMkLst>
        </pc:picChg>
        <pc:picChg chg="del">
          <ac:chgData name="Richard Gowen" userId="fa808f909667fda9" providerId="LiveId" clId="{8E22BC78-85EB-4671-949F-89D6057A95EF}" dt="2020-10-29T20:57:51.872" v="11895" actId="478"/>
          <ac:picMkLst>
            <pc:docMk/>
            <pc:sldMk cId="3140342123" sldId="365"/>
            <ac:picMk id="4" creationId="{05FE780A-E00A-4FBF-9EDF-2CA08FC4CCA9}"/>
          </ac:picMkLst>
        </pc:picChg>
      </pc:sldChg>
      <pc:sldChg chg="addSp delSp modSp add mod">
        <pc:chgData name="Richard Gowen" userId="fa808f909667fda9" providerId="LiveId" clId="{8E22BC78-85EB-4671-949F-89D6057A95EF}" dt="2020-10-29T21:15:32.969" v="12506" actId="14100"/>
        <pc:sldMkLst>
          <pc:docMk/>
          <pc:sldMk cId="2610723891" sldId="366"/>
        </pc:sldMkLst>
        <pc:spChg chg="mod">
          <ac:chgData name="Richard Gowen" userId="fa808f909667fda9" providerId="LiveId" clId="{8E22BC78-85EB-4671-949F-89D6057A95EF}" dt="2020-10-29T21:13:17.469" v="12398" actId="6549"/>
          <ac:spMkLst>
            <pc:docMk/>
            <pc:sldMk cId="2610723891" sldId="366"/>
            <ac:spMk id="2" creationId="{00000000-0000-0000-0000-000000000000}"/>
          </ac:spMkLst>
        </pc:spChg>
        <pc:spChg chg="mod">
          <ac:chgData name="Richard Gowen" userId="fa808f909667fda9" providerId="LiveId" clId="{8E22BC78-85EB-4671-949F-89D6057A95EF}" dt="2020-10-29T21:14:12.340" v="12482" actId="14100"/>
          <ac:spMkLst>
            <pc:docMk/>
            <pc:sldMk cId="2610723891" sldId="366"/>
            <ac:spMk id="6" creationId="{CD86CE82-C5CA-49A8-A916-C465D580CB7D}"/>
          </ac:spMkLst>
        </pc:spChg>
        <pc:picChg chg="del">
          <ac:chgData name="Richard Gowen" userId="fa808f909667fda9" providerId="LiveId" clId="{8E22BC78-85EB-4671-949F-89D6057A95EF}" dt="2020-10-29T21:10:38.949" v="12363" actId="478"/>
          <ac:picMkLst>
            <pc:docMk/>
            <pc:sldMk cId="2610723891" sldId="366"/>
            <ac:picMk id="3" creationId="{DEA4A05B-800C-4A3D-94BC-219AF35D5E1B}"/>
          </ac:picMkLst>
        </pc:picChg>
        <pc:picChg chg="add mod">
          <ac:chgData name="Richard Gowen" userId="fa808f909667fda9" providerId="LiveId" clId="{8E22BC78-85EB-4671-949F-89D6057A95EF}" dt="2020-10-29T21:15:01.823" v="12498" actId="1076"/>
          <ac:picMkLst>
            <pc:docMk/>
            <pc:sldMk cId="2610723891" sldId="366"/>
            <ac:picMk id="4" creationId="{414E46D8-6F8E-48D1-9E6E-8D350AD50DC8}"/>
          </ac:picMkLst>
        </pc:picChg>
        <pc:picChg chg="add mod">
          <ac:chgData name="Richard Gowen" userId="fa808f909667fda9" providerId="LiveId" clId="{8E22BC78-85EB-4671-949F-89D6057A95EF}" dt="2020-10-29T21:15:01.823" v="12498" actId="1076"/>
          <ac:picMkLst>
            <pc:docMk/>
            <pc:sldMk cId="2610723891" sldId="366"/>
            <ac:picMk id="5" creationId="{DD975892-25D3-4DFA-A86D-A89559F5DD02}"/>
          </ac:picMkLst>
        </pc:picChg>
        <pc:picChg chg="add mod">
          <ac:chgData name="Richard Gowen" userId="fa808f909667fda9" providerId="LiveId" clId="{8E22BC78-85EB-4671-949F-89D6057A95EF}" dt="2020-10-29T21:15:16.498" v="12502" actId="1076"/>
          <ac:picMkLst>
            <pc:docMk/>
            <pc:sldMk cId="2610723891" sldId="366"/>
            <ac:picMk id="7" creationId="{B2FAF23B-C652-496D-BEF4-BB237E85E12D}"/>
          </ac:picMkLst>
        </pc:picChg>
        <pc:picChg chg="add mod">
          <ac:chgData name="Richard Gowen" userId="fa808f909667fda9" providerId="LiveId" clId="{8E22BC78-85EB-4671-949F-89D6057A95EF}" dt="2020-10-29T21:15:32.969" v="12506" actId="14100"/>
          <ac:picMkLst>
            <pc:docMk/>
            <pc:sldMk cId="2610723891" sldId="366"/>
            <ac:picMk id="8" creationId="{617AC529-4130-4331-8EED-BDE7B13ADDC9}"/>
          </ac:picMkLst>
        </pc:picChg>
      </pc:sldChg>
      <pc:sldChg chg="addSp delSp modSp add mod ord">
        <pc:chgData name="Richard Gowen" userId="fa808f909667fda9" providerId="LiveId" clId="{8E22BC78-85EB-4671-949F-89D6057A95EF}" dt="2020-10-29T21:18:35.988" v="12638" actId="1076"/>
        <pc:sldMkLst>
          <pc:docMk/>
          <pc:sldMk cId="2163901554" sldId="367"/>
        </pc:sldMkLst>
        <pc:spChg chg="mod">
          <ac:chgData name="Richard Gowen" userId="fa808f909667fda9" providerId="LiveId" clId="{8E22BC78-85EB-4671-949F-89D6057A95EF}" dt="2020-10-29T21:17:23.710" v="12542" actId="6549"/>
          <ac:spMkLst>
            <pc:docMk/>
            <pc:sldMk cId="2163901554" sldId="367"/>
            <ac:spMk id="2" creationId="{00000000-0000-0000-0000-000000000000}"/>
          </ac:spMkLst>
        </pc:spChg>
        <pc:spChg chg="mod">
          <ac:chgData name="Richard Gowen" userId="fa808f909667fda9" providerId="LiveId" clId="{8E22BC78-85EB-4671-949F-89D6057A95EF}" dt="2020-10-29T21:18:25.778" v="12635" actId="14100"/>
          <ac:spMkLst>
            <pc:docMk/>
            <pc:sldMk cId="2163901554" sldId="367"/>
            <ac:spMk id="6" creationId="{CD86CE82-C5CA-49A8-A916-C465D580CB7D}"/>
          </ac:spMkLst>
        </pc:spChg>
        <pc:picChg chg="del">
          <ac:chgData name="Richard Gowen" userId="fa808f909667fda9" providerId="LiveId" clId="{8E22BC78-85EB-4671-949F-89D6057A95EF}" dt="2020-10-29T21:16:59.820" v="12510" actId="478"/>
          <ac:picMkLst>
            <pc:docMk/>
            <pc:sldMk cId="2163901554" sldId="367"/>
            <ac:picMk id="3" creationId="{DEA4A05B-800C-4A3D-94BC-219AF35D5E1B}"/>
          </ac:picMkLst>
        </pc:picChg>
        <pc:picChg chg="add mod">
          <ac:chgData name="Richard Gowen" userId="fa808f909667fda9" providerId="LiveId" clId="{8E22BC78-85EB-4671-949F-89D6057A95EF}" dt="2020-10-29T21:18:35.988" v="12638" actId="1076"/>
          <ac:picMkLst>
            <pc:docMk/>
            <pc:sldMk cId="2163901554" sldId="367"/>
            <ac:picMk id="4" creationId="{5904CB3F-FEA2-43AD-AB21-0CD63B267CC4}"/>
          </ac:picMkLst>
        </pc:picChg>
      </pc:sldChg>
      <pc:sldChg chg="add del">
        <pc:chgData name="Richard Gowen" userId="fa808f909667fda9" providerId="LiveId" clId="{8E22BC78-85EB-4671-949F-89D6057A95EF}" dt="2020-10-29T21:39:27.809" v="13109" actId="2696"/>
        <pc:sldMkLst>
          <pc:docMk/>
          <pc:sldMk cId="1715317580" sldId="36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1519562"/>
            <a:ext cx="8791575" cy="2521258"/>
          </a:xfrm>
          <a:effectLst>
            <a:outerShdw blurRad="50800" dist="38100" dir="2700000" algn="tl" rotWithShape="0">
              <a:schemeClr val="tx1">
                <a:alpha val="40000"/>
              </a:schemeClr>
            </a:outerShdw>
          </a:effectLst>
        </p:spPr>
        <p:txBody>
          <a:bodyPr anchor="t" anchorCtr="0">
            <a:normAutofit/>
          </a:bodyPr>
          <a:lstStyle/>
          <a:p>
            <a:pPr algn="ctr"/>
            <a:r>
              <a:rPr lang="en-US" sz="5400" b="1" cap="none" dirty="0">
                <a:effectLst>
                  <a:outerShdw blurRad="38100" dist="38100" dir="2700000" algn="tl">
                    <a:srgbClr val="000000">
                      <a:alpha val="43137"/>
                    </a:srgbClr>
                  </a:outerShdw>
                </a:effectLst>
              </a:rPr>
              <a:t>PCB Design</a:t>
            </a:r>
            <a:br>
              <a:rPr lang="en-US" sz="5400" b="1" cap="none" dirty="0">
                <a:effectLst>
                  <a:outerShdw blurRad="38100" dist="38100" dir="2700000" algn="tl">
                    <a:srgbClr val="000000">
                      <a:alpha val="43137"/>
                    </a:srgbClr>
                  </a:outerShdw>
                </a:effectLst>
              </a:rPr>
            </a:br>
            <a:r>
              <a:rPr lang="en-US" sz="5400" b="1" cap="none" dirty="0">
                <a:effectLst>
                  <a:outerShdw blurRad="38100" dist="38100" dir="2700000" algn="tl">
                    <a:srgbClr val="000000">
                      <a:alpha val="43137"/>
                    </a:srgbClr>
                  </a:outerShdw>
                </a:effectLst>
              </a:rPr>
              <a:t>with the</a:t>
            </a:r>
            <a:br>
              <a:rPr lang="en-US" sz="5400" b="1" cap="none" dirty="0">
                <a:effectLst>
                  <a:outerShdw blurRad="38100" dist="38100" dir="2700000" algn="tl">
                    <a:srgbClr val="000000">
                      <a:alpha val="43137"/>
                    </a:srgbClr>
                  </a:outerShdw>
                </a:effectLst>
              </a:rPr>
            </a:br>
            <a:r>
              <a:rPr lang="en-US" sz="5400" b="1" cap="none" dirty="0" err="1">
                <a:effectLst>
                  <a:outerShdw blurRad="38100" dist="38100" dir="2700000" algn="tl">
                    <a:srgbClr val="000000">
                      <a:alpha val="43137"/>
                    </a:srgbClr>
                  </a:outerShdw>
                </a:effectLst>
              </a:rPr>
              <a:t>KiCad</a:t>
            </a:r>
            <a:r>
              <a:rPr lang="en-US" sz="5400" b="1" cap="none" dirty="0">
                <a:effectLst>
                  <a:outerShdw blurRad="38100" dist="38100" dir="2700000" algn="tl">
                    <a:srgbClr val="000000">
                      <a:alpha val="43137"/>
                    </a:srgbClr>
                  </a:outerShdw>
                </a:effectLst>
              </a:rPr>
              <a:t> EDA</a:t>
            </a:r>
          </a:p>
        </p:txBody>
      </p:sp>
      <p:sp>
        <p:nvSpPr>
          <p:cNvPr id="3" name="Subtitle 2"/>
          <p:cNvSpPr>
            <a:spLocks noGrp="1"/>
          </p:cNvSpPr>
          <p:nvPr>
            <p:ph type="subTitle" idx="1"/>
          </p:nvPr>
        </p:nvSpPr>
        <p:spPr>
          <a:xfrm>
            <a:off x="1876424" y="4648200"/>
            <a:ext cx="8791575" cy="2168446"/>
          </a:xfrm>
        </p:spPr>
        <p:txBody>
          <a:bodyPr>
            <a:normAutofit/>
          </a:bodyPr>
          <a:lstStyle/>
          <a:p>
            <a:pPr algn="ctr"/>
            <a:r>
              <a:rPr lang="en-US" dirty="0"/>
              <a:t>Presented by Richard Gowen </a:t>
            </a:r>
            <a:r>
              <a:rPr lang="en-US" cap="none" dirty="0">
                <a:latin typeface="Courier New" panose="02070309020205020404" pitchFamily="49" charset="0"/>
                <a:cs typeface="Courier New" panose="02070309020205020404" pitchFamily="49" charset="0"/>
              </a:rPr>
              <a:t>(@alt_bier</a:t>
            </a:r>
            <a:r>
              <a:rPr lang="en-US" dirty="0"/>
              <a:t>)</a:t>
            </a:r>
          </a:p>
          <a:p>
            <a:pPr algn="ctr"/>
            <a:r>
              <a:rPr lang="en-US" cap="none" dirty="0"/>
              <a:t>Created for BSidesDFW 2020 HHV</a:t>
            </a:r>
            <a:endParaRPr lang="en-US" dirty="0"/>
          </a:p>
          <a:p>
            <a:pPr algn="ctr"/>
            <a:r>
              <a:rPr lang="en-US" cap="none" dirty="0"/>
              <a:t>This Slide Deck Is Available at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https://altbier.us/pcb/</a:t>
            </a:r>
          </a:p>
        </p:txBody>
      </p:sp>
      <p:pic>
        <p:nvPicPr>
          <p:cNvPr id="5" name="Picture 4" descr="A picture containing logo&#10;&#10;Description automatically generated">
            <a:extLst>
              <a:ext uri="{FF2B5EF4-FFF2-40B4-BE49-F238E27FC236}">
                <a16:creationId xmlns:a16="http://schemas.microsoft.com/office/drawing/2014/main" id="{750BE0D5-9184-474A-8675-B675C5A4908F}"/>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9188387" y="35512"/>
            <a:ext cx="2968101" cy="1484050"/>
          </a:xfrm>
          <a:prstGeom prst="rect">
            <a:avLst/>
          </a:prstGeom>
        </p:spPr>
      </p:pic>
    </p:spTree>
    <p:extLst>
      <p:ext uri="{BB962C8B-B14F-4D97-AF65-F5344CB8AC3E}">
        <p14:creationId xmlns:p14="http://schemas.microsoft.com/office/powerpoint/2010/main" val="380666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effectLst>
                  <a:outerShdw blurRad="50800" dist="38100" dir="2700000" algn="tl" rotWithShape="0">
                    <a:schemeClr val="tx1">
                      <a:alpha val="40000"/>
                    </a:schemeClr>
                  </a:outerShdw>
                </a:effectLst>
              </a:rPr>
              <a:t>Eeschema</a:t>
            </a:r>
            <a:r>
              <a:rPr lang="en-US" sz="4000" b="1" cap="none" dirty="0">
                <a:effectLst>
                  <a:outerShdw blurRad="50800" dist="38100" dir="2700000" algn="tl" rotWithShape="0">
                    <a:schemeClr val="tx1">
                      <a:alpha val="40000"/>
                    </a:schemeClr>
                  </a:outerShdw>
                </a:effectLst>
              </a:rPr>
              <a:t> Schematic Layout Editor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3001" y="1371599"/>
            <a:ext cx="7546956" cy="5406190"/>
          </a:xfrm>
        </p:spPr>
        <p:txBody>
          <a:bodyPr>
            <a:normAutofit fontScale="92500" lnSpcReduction="10000"/>
          </a:bodyPr>
          <a:lstStyle/>
          <a:p>
            <a:r>
              <a:rPr lang="en-US" dirty="0"/>
              <a:t>To add additional information to a symbol under edit properties click the + add field and enter your text and choose if it should be shown.</a:t>
            </a:r>
          </a:p>
          <a:p>
            <a:r>
              <a:rPr lang="en-US" dirty="0"/>
              <a:t>To place a label click the global label tool and click on the schematic.  You will be prompted enter the label and other setting like orientation. </a:t>
            </a:r>
          </a:p>
          <a:p>
            <a:r>
              <a:rPr lang="en-US" dirty="0"/>
              <a:t>Global labels can be used to connect wire nets without crossing wires on the schematic.</a:t>
            </a:r>
          </a:p>
          <a:p>
            <a:r>
              <a:rPr lang="en-US" dirty="0"/>
              <a:t>Make sure that all your symbols have associated footprints by clicking the Assign Footprints button and selecting footprints for the symbols that need them.</a:t>
            </a:r>
          </a:p>
          <a:p>
            <a:r>
              <a:rPr lang="en-US" dirty="0"/>
              <a:t>When complete click the Generate Netlist button to create the file that will be imported into </a:t>
            </a:r>
            <a:r>
              <a:rPr lang="en-US" dirty="0" err="1"/>
              <a:t>Pcbnew</a:t>
            </a:r>
            <a:endParaRPr lang="en-US" dirty="0"/>
          </a:p>
          <a:p>
            <a:endParaRPr lang="en-US" dirty="0"/>
          </a:p>
        </p:txBody>
      </p:sp>
      <p:sp>
        <p:nvSpPr>
          <p:cNvPr id="62" name="Content Placeholder 2">
            <a:extLst>
              <a:ext uri="{FF2B5EF4-FFF2-40B4-BE49-F238E27FC236}">
                <a16:creationId xmlns:a16="http://schemas.microsoft.com/office/drawing/2014/main" id="{2EE51D9C-AF6F-4692-BAFE-B3DF19F2DBB0}"/>
              </a:ext>
            </a:extLst>
          </p:cNvPr>
          <p:cNvSpPr txBox="1">
            <a:spLocks/>
          </p:cNvSpPr>
          <p:nvPr/>
        </p:nvSpPr>
        <p:spPr>
          <a:xfrm>
            <a:off x="950118" y="917079"/>
            <a:ext cx="10288588" cy="4545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t>Eeschema</a:t>
            </a:r>
            <a:r>
              <a:rPr lang="en-US" sz="2000" dirty="0"/>
              <a:t> Basics</a:t>
            </a:r>
            <a:br>
              <a:rPr lang="en-US" sz="1200" dirty="0"/>
            </a:br>
            <a:endParaRPr lang="en-US" sz="1200" b="1" dirty="0">
              <a:solidFill>
                <a:srgbClr val="00B0F0"/>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7486CA63-34D7-4730-84DC-AC94D4DB090D}"/>
              </a:ext>
            </a:extLst>
          </p:cNvPr>
          <p:cNvPicPr>
            <a:picLocks noChangeAspect="1"/>
          </p:cNvPicPr>
          <p:nvPr/>
        </p:nvPicPr>
        <p:blipFill>
          <a:blip r:embed="rId2"/>
          <a:stretch>
            <a:fillRect/>
          </a:stretch>
        </p:blipFill>
        <p:spPr>
          <a:xfrm>
            <a:off x="8805898" y="1331412"/>
            <a:ext cx="2236251" cy="1516288"/>
          </a:xfrm>
          <a:prstGeom prst="rect">
            <a:avLst/>
          </a:prstGeom>
        </p:spPr>
      </p:pic>
      <p:pic>
        <p:nvPicPr>
          <p:cNvPr id="4" name="Picture 3">
            <a:extLst>
              <a:ext uri="{FF2B5EF4-FFF2-40B4-BE49-F238E27FC236}">
                <a16:creationId xmlns:a16="http://schemas.microsoft.com/office/drawing/2014/main" id="{842C84CA-CAF1-4B8F-9813-0F790AF6346B}"/>
              </a:ext>
            </a:extLst>
          </p:cNvPr>
          <p:cNvPicPr>
            <a:picLocks noChangeAspect="1"/>
          </p:cNvPicPr>
          <p:nvPr/>
        </p:nvPicPr>
        <p:blipFill>
          <a:blip r:embed="rId3"/>
          <a:stretch>
            <a:fillRect/>
          </a:stretch>
        </p:blipFill>
        <p:spPr>
          <a:xfrm>
            <a:off x="11136449" y="2028550"/>
            <a:ext cx="800100" cy="819150"/>
          </a:xfrm>
          <a:prstGeom prst="rect">
            <a:avLst/>
          </a:prstGeom>
        </p:spPr>
      </p:pic>
      <p:pic>
        <p:nvPicPr>
          <p:cNvPr id="5" name="Picture 4">
            <a:extLst>
              <a:ext uri="{FF2B5EF4-FFF2-40B4-BE49-F238E27FC236}">
                <a16:creationId xmlns:a16="http://schemas.microsoft.com/office/drawing/2014/main" id="{2314A743-D96F-46EE-B3FB-2014CB1B6670}"/>
              </a:ext>
            </a:extLst>
          </p:cNvPr>
          <p:cNvPicPr>
            <a:picLocks noChangeAspect="1"/>
          </p:cNvPicPr>
          <p:nvPr/>
        </p:nvPicPr>
        <p:blipFill>
          <a:blip r:embed="rId4"/>
          <a:stretch>
            <a:fillRect/>
          </a:stretch>
        </p:blipFill>
        <p:spPr>
          <a:xfrm>
            <a:off x="8805898" y="2889338"/>
            <a:ext cx="2236251" cy="1400175"/>
          </a:xfrm>
          <a:prstGeom prst="rect">
            <a:avLst/>
          </a:prstGeom>
        </p:spPr>
      </p:pic>
      <p:pic>
        <p:nvPicPr>
          <p:cNvPr id="7" name="Picture 6">
            <a:extLst>
              <a:ext uri="{FF2B5EF4-FFF2-40B4-BE49-F238E27FC236}">
                <a16:creationId xmlns:a16="http://schemas.microsoft.com/office/drawing/2014/main" id="{315A0D0C-AB4C-41D6-BA61-00F629B193EC}"/>
              </a:ext>
            </a:extLst>
          </p:cNvPr>
          <p:cNvPicPr>
            <a:picLocks noChangeAspect="1"/>
          </p:cNvPicPr>
          <p:nvPr/>
        </p:nvPicPr>
        <p:blipFill>
          <a:blip r:embed="rId5"/>
          <a:stretch>
            <a:fillRect/>
          </a:stretch>
        </p:blipFill>
        <p:spPr>
          <a:xfrm>
            <a:off x="9997030" y="3390781"/>
            <a:ext cx="2103938" cy="1284065"/>
          </a:xfrm>
          <a:prstGeom prst="rect">
            <a:avLst/>
          </a:prstGeom>
        </p:spPr>
      </p:pic>
      <p:pic>
        <p:nvPicPr>
          <p:cNvPr id="8" name="Picture 7">
            <a:extLst>
              <a:ext uri="{FF2B5EF4-FFF2-40B4-BE49-F238E27FC236}">
                <a16:creationId xmlns:a16="http://schemas.microsoft.com/office/drawing/2014/main" id="{334B6A3C-F212-4A79-B8DB-34CB7A7A9859}"/>
              </a:ext>
            </a:extLst>
          </p:cNvPr>
          <p:cNvPicPr>
            <a:picLocks noChangeAspect="1"/>
          </p:cNvPicPr>
          <p:nvPr/>
        </p:nvPicPr>
        <p:blipFill>
          <a:blip r:embed="rId6"/>
          <a:stretch>
            <a:fillRect/>
          </a:stretch>
        </p:blipFill>
        <p:spPr>
          <a:xfrm>
            <a:off x="8805898" y="4719971"/>
            <a:ext cx="3295070" cy="1206038"/>
          </a:xfrm>
          <a:prstGeom prst="rect">
            <a:avLst/>
          </a:prstGeom>
        </p:spPr>
      </p:pic>
      <p:pic>
        <p:nvPicPr>
          <p:cNvPr id="10" name="Picture 9">
            <a:extLst>
              <a:ext uri="{FF2B5EF4-FFF2-40B4-BE49-F238E27FC236}">
                <a16:creationId xmlns:a16="http://schemas.microsoft.com/office/drawing/2014/main" id="{826EF373-7E8A-4D8E-95A9-42568E024066}"/>
              </a:ext>
            </a:extLst>
          </p:cNvPr>
          <p:cNvPicPr>
            <a:picLocks noChangeAspect="1"/>
          </p:cNvPicPr>
          <p:nvPr/>
        </p:nvPicPr>
        <p:blipFill rotWithShape="1">
          <a:blip r:embed="rId7"/>
          <a:srcRect b="24032"/>
          <a:stretch/>
        </p:blipFill>
        <p:spPr>
          <a:xfrm>
            <a:off x="8805898" y="5975641"/>
            <a:ext cx="1832059" cy="791473"/>
          </a:xfrm>
          <a:prstGeom prst="rect">
            <a:avLst/>
          </a:prstGeom>
        </p:spPr>
      </p:pic>
    </p:spTree>
    <p:extLst>
      <p:ext uri="{BB962C8B-B14F-4D97-AF65-F5344CB8AC3E}">
        <p14:creationId xmlns:p14="http://schemas.microsoft.com/office/powerpoint/2010/main" val="334410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Symbol Editor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1412" y="876017"/>
            <a:ext cx="10304629" cy="1738849"/>
          </a:xfrm>
        </p:spPr>
        <p:txBody>
          <a:bodyPr>
            <a:normAutofit fontScale="92500" lnSpcReduction="20000"/>
          </a:bodyPr>
          <a:lstStyle/>
          <a:p>
            <a:pPr marL="0" indent="0" algn="ctr">
              <a:buNone/>
            </a:pPr>
            <a:r>
              <a:rPr lang="en-US" dirty="0"/>
              <a:t>The Symbol Editor works much like the </a:t>
            </a:r>
            <a:r>
              <a:rPr lang="en-US" dirty="0" err="1"/>
              <a:t>Eeschema</a:t>
            </a:r>
            <a:r>
              <a:rPr lang="en-US" dirty="0"/>
              <a:t> Schematic Layout Editor.  The major difference being that you are working with one symbol in a library at a time.</a:t>
            </a:r>
          </a:p>
          <a:p>
            <a:pPr marL="0" indent="0" algn="ctr">
              <a:buNone/>
            </a:pPr>
            <a:r>
              <a:rPr lang="en-US" dirty="0"/>
              <a:t>You can copy symbols to have variations of text or footprint assignments.</a:t>
            </a:r>
          </a:p>
          <a:p>
            <a:pPr marL="0" indent="0" algn="ctr">
              <a:buNone/>
            </a:pPr>
            <a:r>
              <a:rPr lang="en-US" dirty="0"/>
              <a:t>These symbols are stored in the libraries that are available for use by </a:t>
            </a:r>
            <a:r>
              <a:rPr lang="en-US" dirty="0" err="1"/>
              <a:t>Eeschema</a:t>
            </a:r>
            <a:r>
              <a:rPr lang="en-US" dirty="0"/>
              <a:t>.</a:t>
            </a:r>
          </a:p>
          <a:p>
            <a:pPr marL="0" indent="0">
              <a:buNone/>
            </a:pPr>
            <a:endParaRPr lang="en-US" dirty="0"/>
          </a:p>
        </p:txBody>
      </p:sp>
      <p:pic>
        <p:nvPicPr>
          <p:cNvPr id="9" name="Picture 8">
            <a:extLst>
              <a:ext uri="{FF2B5EF4-FFF2-40B4-BE49-F238E27FC236}">
                <a16:creationId xmlns:a16="http://schemas.microsoft.com/office/drawing/2014/main" id="{7B918757-70E7-411D-BBC3-56930835A2FE}"/>
              </a:ext>
            </a:extLst>
          </p:cNvPr>
          <p:cNvPicPr>
            <a:picLocks noChangeAspect="1"/>
          </p:cNvPicPr>
          <p:nvPr/>
        </p:nvPicPr>
        <p:blipFill>
          <a:blip r:embed="rId2"/>
          <a:stretch>
            <a:fillRect/>
          </a:stretch>
        </p:blipFill>
        <p:spPr>
          <a:xfrm>
            <a:off x="3594642" y="2626689"/>
            <a:ext cx="5398168" cy="4080631"/>
          </a:xfrm>
          <a:prstGeom prst="rect">
            <a:avLst/>
          </a:prstGeom>
        </p:spPr>
      </p:pic>
    </p:spTree>
    <p:extLst>
      <p:ext uri="{BB962C8B-B14F-4D97-AF65-F5344CB8AC3E}">
        <p14:creationId xmlns:p14="http://schemas.microsoft.com/office/powerpoint/2010/main" val="218537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B3234E-61DB-4647-B392-63CEC13B93F7}"/>
              </a:ext>
            </a:extLst>
          </p:cNvPr>
          <p:cNvPicPr>
            <a:picLocks noChangeAspect="1"/>
          </p:cNvPicPr>
          <p:nvPr/>
        </p:nvPicPr>
        <p:blipFill>
          <a:blip r:embed="rId2"/>
          <a:stretch>
            <a:fillRect/>
          </a:stretch>
        </p:blipFill>
        <p:spPr>
          <a:xfrm>
            <a:off x="2481505" y="2004450"/>
            <a:ext cx="7403724" cy="4748109"/>
          </a:xfrm>
          <a:prstGeom prst="rect">
            <a:avLst/>
          </a:prstGeom>
        </p:spPr>
      </p:pic>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effectLst>
                  <a:outerShdw blurRad="50800" dist="38100" dir="2700000" algn="tl" rotWithShape="0">
                    <a:schemeClr val="tx1">
                      <a:alpha val="40000"/>
                    </a:schemeClr>
                  </a:outerShdw>
                </a:effectLst>
              </a:rPr>
              <a:t>Pcbnew</a:t>
            </a:r>
            <a:r>
              <a:rPr lang="en-US" sz="4000" b="1" cap="none" dirty="0">
                <a:effectLst>
                  <a:outerShdw blurRad="50800" dist="38100" dir="2700000" algn="tl" rotWithShape="0">
                    <a:schemeClr val="tx1">
                      <a:alpha val="40000"/>
                    </a:schemeClr>
                  </a:outerShdw>
                </a:effectLst>
              </a:rPr>
              <a:t> PCB Layout Editor</a:t>
            </a:r>
          </a:p>
        </p:txBody>
      </p:sp>
      <p:sp>
        <p:nvSpPr>
          <p:cNvPr id="3" name="Content Placeholder 2"/>
          <p:cNvSpPr>
            <a:spLocks noGrp="1"/>
          </p:cNvSpPr>
          <p:nvPr>
            <p:ph idx="1"/>
          </p:nvPr>
        </p:nvSpPr>
        <p:spPr>
          <a:xfrm>
            <a:off x="950118" y="917079"/>
            <a:ext cx="10288588" cy="454520"/>
          </a:xfrm>
        </p:spPr>
        <p:txBody>
          <a:bodyPr>
            <a:noAutofit/>
          </a:bodyPr>
          <a:lstStyle/>
          <a:p>
            <a:pPr marL="0" indent="0" algn="ctr">
              <a:buNone/>
            </a:pPr>
            <a:r>
              <a:rPr lang="en-US" sz="2000" dirty="0" err="1"/>
              <a:t>Pcbnew</a:t>
            </a:r>
            <a:r>
              <a:rPr lang="en-US" sz="2000" dirty="0"/>
              <a:t> Button Quick Reference</a:t>
            </a:r>
            <a:br>
              <a:rPr lang="en-US" sz="1200" dirty="0"/>
            </a:br>
            <a:endParaRPr lang="en-US" sz="1200" b="1" dirty="0">
              <a:solidFill>
                <a:srgbClr val="00B0F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C61DC35-CECC-4C71-9C47-0395FE568114}"/>
              </a:ext>
            </a:extLst>
          </p:cNvPr>
          <p:cNvSpPr txBox="1"/>
          <p:nvPr/>
        </p:nvSpPr>
        <p:spPr>
          <a:xfrm>
            <a:off x="532361" y="2395429"/>
            <a:ext cx="1593578" cy="523220"/>
          </a:xfrm>
          <a:prstGeom prst="rect">
            <a:avLst/>
          </a:prstGeom>
          <a:noFill/>
          <a:ln w="25400">
            <a:solidFill>
              <a:srgbClr val="92D050">
                <a:alpha val="50000"/>
              </a:srgbClr>
            </a:solidFill>
          </a:ln>
        </p:spPr>
        <p:txBody>
          <a:bodyPr wrap="none" rtlCol="0">
            <a:spAutoFit/>
          </a:bodyPr>
          <a:lstStyle/>
          <a:p>
            <a:pPr algn="ctr"/>
            <a:r>
              <a:rPr lang="en-US" sz="1400" b="1" dirty="0"/>
              <a:t>Change Track &amp;</a:t>
            </a:r>
          </a:p>
          <a:p>
            <a:pPr algn="ctr"/>
            <a:r>
              <a:rPr lang="en-US" sz="1400" b="1" dirty="0"/>
              <a:t>Via &amp; Grid Settings</a:t>
            </a:r>
          </a:p>
        </p:txBody>
      </p:sp>
      <p:cxnSp>
        <p:nvCxnSpPr>
          <p:cNvPr id="10" name="Straight Arrow Connector 9">
            <a:extLst>
              <a:ext uri="{FF2B5EF4-FFF2-40B4-BE49-F238E27FC236}">
                <a16:creationId xmlns:a16="http://schemas.microsoft.com/office/drawing/2014/main" id="{2946EAAE-9883-4251-99D0-2D7ED3B43AF7}"/>
              </a:ext>
            </a:extLst>
          </p:cNvPr>
          <p:cNvCxnSpPr>
            <a:cxnSpLocks/>
            <a:stCxn id="8" idx="3"/>
          </p:cNvCxnSpPr>
          <p:nvPr/>
        </p:nvCxnSpPr>
        <p:spPr>
          <a:xfrm>
            <a:off x="2125939" y="2657039"/>
            <a:ext cx="486934" cy="0"/>
          </a:xfrm>
          <a:prstGeom prst="straightConnector1">
            <a:avLst/>
          </a:prstGeom>
          <a:ln w="63500">
            <a:solidFill>
              <a:srgbClr val="92D05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4CE3997E-265A-4BB1-8398-C1E574C2FF3C}"/>
              </a:ext>
            </a:extLst>
          </p:cNvPr>
          <p:cNvCxnSpPr>
            <a:cxnSpLocks/>
            <a:stCxn id="61" idx="3"/>
          </p:cNvCxnSpPr>
          <p:nvPr/>
        </p:nvCxnSpPr>
        <p:spPr>
          <a:xfrm>
            <a:off x="8138442" y="2945270"/>
            <a:ext cx="523754"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61" name="TextBox 60">
            <a:extLst>
              <a:ext uri="{FF2B5EF4-FFF2-40B4-BE49-F238E27FC236}">
                <a16:creationId xmlns:a16="http://schemas.microsoft.com/office/drawing/2014/main" id="{E31BBC60-DDD4-491B-AD58-AFAA9FED0DEE}"/>
              </a:ext>
            </a:extLst>
          </p:cNvPr>
          <p:cNvSpPr txBox="1"/>
          <p:nvPr/>
        </p:nvSpPr>
        <p:spPr>
          <a:xfrm>
            <a:off x="7530582" y="2791381"/>
            <a:ext cx="607860" cy="307777"/>
          </a:xfrm>
          <a:prstGeom prst="rect">
            <a:avLst/>
          </a:prstGeom>
          <a:solidFill>
            <a:schemeClr val="bg1">
              <a:alpha val="50000"/>
            </a:schemeClr>
          </a:solidFill>
          <a:ln w="50800">
            <a:solidFill>
              <a:srgbClr val="FF00FF">
                <a:alpha val="50000"/>
              </a:srgbClr>
            </a:solidFill>
          </a:ln>
        </p:spPr>
        <p:txBody>
          <a:bodyPr wrap="none" rtlCol="0">
            <a:spAutoFit/>
          </a:bodyPr>
          <a:lstStyle/>
          <a:p>
            <a:pPr algn="ctr"/>
            <a:r>
              <a:rPr lang="en-US" sz="1400" b="1" dirty="0"/>
              <a:t>Select</a:t>
            </a:r>
          </a:p>
        </p:txBody>
      </p:sp>
      <p:cxnSp>
        <p:nvCxnSpPr>
          <p:cNvPr id="70" name="Straight Arrow Connector 69">
            <a:extLst>
              <a:ext uri="{FF2B5EF4-FFF2-40B4-BE49-F238E27FC236}">
                <a16:creationId xmlns:a16="http://schemas.microsoft.com/office/drawing/2014/main" id="{4EB08FDF-9022-48A2-80A3-CE519AF71901}"/>
              </a:ext>
            </a:extLst>
          </p:cNvPr>
          <p:cNvCxnSpPr>
            <a:cxnSpLocks/>
            <a:stCxn id="73" idx="0"/>
          </p:cNvCxnSpPr>
          <p:nvPr/>
        </p:nvCxnSpPr>
        <p:spPr>
          <a:xfrm flipV="1">
            <a:off x="1672747" y="4267809"/>
            <a:ext cx="800369" cy="485397"/>
          </a:xfrm>
          <a:prstGeom prst="straightConnector1">
            <a:avLst/>
          </a:prstGeom>
          <a:ln w="63500">
            <a:solidFill>
              <a:srgbClr val="92D05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73" name="TextBox 72">
            <a:extLst>
              <a:ext uri="{FF2B5EF4-FFF2-40B4-BE49-F238E27FC236}">
                <a16:creationId xmlns:a16="http://schemas.microsoft.com/office/drawing/2014/main" id="{0509C93E-775E-4725-8A86-A84FBDD60BC5}"/>
              </a:ext>
            </a:extLst>
          </p:cNvPr>
          <p:cNvSpPr txBox="1"/>
          <p:nvPr/>
        </p:nvSpPr>
        <p:spPr>
          <a:xfrm>
            <a:off x="1296554" y="4753206"/>
            <a:ext cx="752385" cy="523220"/>
          </a:xfrm>
          <a:prstGeom prst="rect">
            <a:avLst/>
          </a:prstGeom>
          <a:noFill/>
          <a:ln w="25400">
            <a:solidFill>
              <a:srgbClr val="92D050">
                <a:alpha val="50000"/>
              </a:srgbClr>
            </a:solidFill>
          </a:ln>
        </p:spPr>
        <p:txBody>
          <a:bodyPr wrap="none" rtlCol="0">
            <a:spAutoFit/>
          </a:bodyPr>
          <a:lstStyle/>
          <a:p>
            <a:pPr algn="ctr"/>
            <a:r>
              <a:rPr lang="en-US" sz="1400" b="1" dirty="0"/>
              <a:t>Option</a:t>
            </a:r>
          </a:p>
          <a:p>
            <a:pPr algn="ctr"/>
            <a:r>
              <a:rPr lang="en-US" sz="1400" b="1" dirty="0"/>
              <a:t>Toggles</a:t>
            </a:r>
          </a:p>
        </p:txBody>
      </p:sp>
      <p:sp>
        <p:nvSpPr>
          <p:cNvPr id="83" name="TextBox 82">
            <a:extLst>
              <a:ext uri="{FF2B5EF4-FFF2-40B4-BE49-F238E27FC236}">
                <a16:creationId xmlns:a16="http://schemas.microsoft.com/office/drawing/2014/main" id="{C56F7139-573D-4B71-A329-CDBDA59E5BB6}"/>
              </a:ext>
            </a:extLst>
          </p:cNvPr>
          <p:cNvSpPr txBox="1"/>
          <p:nvPr/>
        </p:nvSpPr>
        <p:spPr>
          <a:xfrm>
            <a:off x="3882979" y="3606889"/>
            <a:ext cx="839781" cy="738664"/>
          </a:xfrm>
          <a:prstGeom prst="rect">
            <a:avLst/>
          </a:prstGeom>
          <a:solidFill>
            <a:schemeClr val="bg1">
              <a:alpha val="50000"/>
            </a:schemeClr>
          </a:solidFill>
          <a:ln w="50800">
            <a:solidFill>
              <a:srgbClr val="00B0F0">
                <a:alpha val="50000"/>
              </a:srgbClr>
            </a:solidFill>
          </a:ln>
        </p:spPr>
        <p:txBody>
          <a:bodyPr wrap="none" rtlCol="0">
            <a:spAutoFit/>
          </a:bodyPr>
          <a:lstStyle/>
          <a:p>
            <a:pPr algn="ctr"/>
            <a:r>
              <a:rPr lang="en-US" sz="1400" b="1" dirty="0"/>
              <a:t>Open</a:t>
            </a:r>
          </a:p>
          <a:p>
            <a:pPr algn="ctr"/>
            <a:r>
              <a:rPr lang="en-US" sz="1400" b="1" dirty="0"/>
              <a:t>Footprint</a:t>
            </a:r>
          </a:p>
          <a:p>
            <a:pPr algn="ctr"/>
            <a:r>
              <a:rPr lang="en-US" sz="1400" b="1" dirty="0"/>
              <a:t>Editor</a:t>
            </a:r>
          </a:p>
        </p:txBody>
      </p:sp>
      <p:cxnSp>
        <p:nvCxnSpPr>
          <p:cNvPr id="87" name="Straight Arrow Connector 86">
            <a:extLst>
              <a:ext uri="{FF2B5EF4-FFF2-40B4-BE49-F238E27FC236}">
                <a16:creationId xmlns:a16="http://schemas.microsoft.com/office/drawing/2014/main" id="{CE488EFC-5B64-4CA1-9257-B89B6ED6DCA5}"/>
              </a:ext>
            </a:extLst>
          </p:cNvPr>
          <p:cNvCxnSpPr>
            <a:cxnSpLocks/>
            <a:stCxn id="83" idx="0"/>
          </p:cNvCxnSpPr>
          <p:nvPr/>
        </p:nvCxnSpPr>
        <p:spPr>
          <a:xfrm flipV="1">
            <a:off x="4302870" y="2491444"/>
            <a:ext cx="1469456" cy="1115445"/>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03" name="TextBox 102">
            <a:extLst>
              <a:ext uri="{FF2B5EF4-FFF2-40B4-BE49-F238E27FC236}">
                <a16:creationId xmlns:a16="http://schemas.microsoft.com/office/drawing/2014/main" id="{3DA77451-A93B-43E1-A4C7-1F28EAA14E8C}"/>
              </a:ext>
            </a:extLst>
          </p:cNvPr>
          <p:cNvSpPr txBox="1"/>
          <p:nvPr/>
        </p:nvSpPr>
        <p:spPr>
          <a:xfrm>
            <a:off x="4898064" y="3606974"/>
            <a:ext cx="657551" cy="523220"/>
          </a:xfrm>
          <a:prstGeom prst="rect">
            <a:avLst/>
          </a:prstGeom>
          <a:solidFill>
            <a:schemeClr val="bg1">
              <a:alpha val="50000"/>
            </a:schemeClr>
          </a:solidFill>
          <a:ln w="50800">
            <a:solidFill>
              <a:srgbClr val="00B0F0">
                <a:alpha val="50000"/>
              </a:srgbClr>
            </a:solidFill>
          </a:ln>
        </p:spPr>
        <p:txBody>
          <a:bodyPr wrap="none" rtlCol="0">
            <a:spAutoFit/>
          </a:bodyPr>
          <a:lstStyle/>
          <a:p>
            <a:pPr algn="ctr"/>
            <a:r>
              <a:rPr lang="en-US" sz="1400" b="1" dirty="0"/>
              <a:t>Load</a:t>
            </a:r>
          </a:p>
          <a:p>
            <a:pPr algn="ctr"/>
            <a:r>
              <a:rPr lang="en-US" sz="1400" b="1" dirty="0"/>
              <a:t>Netlist</a:t>
            </a:r>
          </a:p>
        </p:txBody>
      </p:sp>
      <p:cxnSp>
        <p:nvCxnSpPr>
          <p:cNvPr id="107" name="Straight Arrow Connector 106">
            <a:extLst>
              <a:ext uri="{FF2B5EF4-FFF2-40B4-BE49-F238E27FC236}">
                <a16:creationId xmlns:a16="http://schemas.microsoft.com/office/drawing/2014/main" id="{1F4886EA-BEEC-4674-8BC2-FE9C6B1DA35A}"/>
              </a:ext>
            </a:extLst>
          </p:cNvPr>
          <p:cNvCxnSpPr>
            <a:cxnSpLocks/>
            <a:stCxn id="103" idx="0"/>
          </p:cNvCxnSpPr>
          <p:nvPr/>
        </p:nvCxnSpPr>
        <p:spPr>
          <a:xfrm flipV="1">
            <a:off x="5226840" y="2491359"/>
            <a:ext cx="1051642" cy="1115615"/>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11" name="TextBox 110">
            <a:extLst>
              <a:ext uri="{FF2B5EF4-FFF2-40B4-BE49-F238E27FC236}">
                <a16:creationId xmlns:a16="http://schemas.microsoft.com/office/drawing/2014/main" id="{2EFF4A9E-3700-48AD-94E1-E525E3D5D099}"/>
              </a:ext>
            </a:extLst>
          </p:cNvPr>
          <p:cNvSpPr txBox="1"/>
          <p:nvPr/>
        </p:nvSpPr>
        <p:spPr>
          <a:xfrm>
            <a:off x="7578701" y="1641719"/>
            <a:ext cx="1851149" cy="307777"/>
          </a:xfrm>
          <a:prstGeom prst="rect">
            <a:avLst/>
          </a:prstGeom>
          <a:noFill/>
          <a:ln w="25400">
            <a:solidFill>
              <a:srgbClr val="00B0F0">
                <a:alpha val="50000"/>
              </a:srgbClr>
            </a:solidFill>
          </a:ln>
        </p:spPr>
        <p:txBody>
          <a:bodyPr wrap="none" rtlCol="0">
            <a:spAutoFit/>
          </a:bodyPr>
          <a:lstStyle/>
          <a:p>
            <a:pPr algn="ctr"/>
            <a:r>
              <a:rPr lang="en-US" sz="1400" b="1" dirty="0"/>
              <a:t>Choose Working Layer</a:t>
            </a:r>
          </a:p>
        </p:txBody>
      </p:sp>
      <p:cxnSp>
        <p:nvCxnSpPr>
          <p:cNvPr id="112" name="Straight Arrow Connector 111">
            <a:extLst>
              <a:ext uri="{FF2B5EF4-FFF2-40B4-BE49-F238E27FC236}">
                <a16:creationId xmlns:a16="http://schemas.microsoft.com/office/drawing/2014/main" id="{079E381D-F2B3-433E-A1D9-EB9F433FD502}"/>
              </a:ext>
            </a:extLst>
          </p:cNvPr>
          <p:cNvCxnSpPr>
            <a:cxnSpLocks/>
          </p:cNvCxnSpPr>
          <p:nvPr/>
        </p:nvCxnSpPr>
        <p:spPr>
          <a:xfrm flipH="1">
            <a:off x="7427645" y="1951833"/>
            <a:ext cx="384439" cy="408287"/>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21" name="TextBox 120">
            <a:extLst>
              <a:ext uri="{FF2B5EF4-FFF2-40B4-BE49-F238E27FC236}">
                <a16:creationId xmlns:a16="http://schemas.microsoft.com/office/drawing/2014/main" id="{A3844ED5-D66E-4218-8140-EAE01B38F062}"/>
              </a:ext>
            </a:extLst>
          </p:cNvPr>
          <p:cNvSpPr txBox="1"/>
          <p:nvPr/>
        </p:nvSpPr>
        <p:spPr>
          <a:xfrm>
            <a:off x="2088123" y="1635827"/>
            <a:ext cx="1409360" cy="307777"/>
          </a:xfrm>
          <a:prstGeom prst="rect">
            <a:avLst/>
          </a:prstGeom>
          <a:noFill/>
          <a:ln w="25400">
            <a:solidFill>
              <a:srgbClr val="00B0F0">
                <a:alpha val="50000"/>
              </a:srgbClr>
            </a:solidFill>
          </a:ln>
        </p:spPr>
        <p:txBody>
          <a:bodyPr wrap="none" rtlCol="0">
            <a:spAutoFit/>
          </a:bodyPr>
          <a:lstStyle/>
          <a:p>
            <a:pPr algn="ctr"/>
            <a:r>
              <a:rPr lang="en-US" sz="1400" b="1" dirty="0"/>
              <a:t>Plot Gerber Files</a:t>
            </a:r>
          </a:p>
        </p:txBody>
      </p:sp>
      <p:cxnSp>
        <p:nvCxnSpPr>
          <p:cNvPr id="122" name="Straight Arrow Connector 121">
            <a:extLst>
              <a:ext uri="{FF2B5EF4-FFF2-40B4-BE49-F238E27FC236}">
                <a16:creationId xmlns:a16="http://schemas.microsoft.com/office/drawing/2014/main" id="{C77E3CFE-772B-424B-BA9A-5C4693AC63FE}"/>
              </a:ext>
            </a:extLst>
          </p:cNvPr>
          <p:cNvCxnSpPr>
            <a:cxnSpLocks/>
          </p:cNvCxnSpPr>
          <p:nvPr/>
        </p:nvCxnSpPr>
        <p:spPr>
          <a:xfrm>
            <a:off x="3234850" y="1934371"/>
            <a:ext cx="356627" cy="418044"/>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62" name="TextBox 61">
            <a:extLst>
              <a:ext uri="{FF2B5EF4-FFF2-40B4-BE49-F238E27FC236}">
                <a16:creationId xmlns:a16="http://schemas.microsoft.com/office/drawing/2014/main" id="{57A659CE-0135-4D7A-87D2-EE385F324158}"/>
              </a:ext>
            </a:extLst>
          </p:cNvPr>
          <p:cNvSpPr txBox="1"/>
          <p:nvPr/>
        </p:nvSpPr>
        <p:spPr>
          <a:xfrm>
            <a:off x="1051606" y="2015997"/>
            <a:ext cx="1074333" cy="307777"/>
          </a:xfrm>
          <a:prstGeom prst="rect">
            <a:avLst/>
          </a:prstGeom>
          <a:noFill/>
          <a:ln w="25400">
            <a:solidFill>
              <a:srgbClr val="92D050">
                <a:alpha val="50000"/>
              </a:srgbClr>
            </a:solidFill>
          </a:ln>
        </p:spPr>
        <p:txBody>
          <a:bodyPr wrap="none" rtlCol="0">
            <a:spAutoFit/>
          </a:bodyPr>
          <a:lstStyle/>
          <a:p>
            <a:pPr algn="ctr"/>
            <a:r>
              <a:rPr lang="en-US" sz="1400" b="1" dirty="0"/>
              <a:t>Board Setup</a:t>
            </a:r>
          </a:p>
        </p:txBody>
      </p:sp>
      <p:cxnSp>
        <p:nvCxnSpPr>
          <p:cNvPr id="64" name="Straight Arrow Connector 63">
            <a:extLst>
              <a:ext uri="{FF2B5EF4-FFF2-40B4-BE49-F238E27FC236}">
                <a16:creationId xmlns:a16="http://schemas.microsoft.com/office/drawing/2014/main" id="{072E0743-836C-4D2E-AB50-47960023CD4E}"/>
              </a:ext>
            </a:extLst>
          </p:cNvPr>
          <p:cNvCxnSpPr>
            <a:cxnSpLocks/>
            <a:stCxn id="62" idx="3"/>
          </p:cNvCxnSpPr>
          <p:nvPr/>
        </p:nvCxnSpPr>
        <p:spPr>
          <a:xfrm>
            <a:off x="2125939" y="2169886"/>
            <a:ext cx="753345" cy="266660"/>
          </a:xfrm>
          <a:prstGeom prst="straightConnector1">
            <a:avLst/>
          </a:prstGeom>
          <a:ln w="63500">
            <a:solidFill>
              <a:srgbClr val="92D05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0D4553EF-EE29-4897-AFBD-89ED0494BA52}"/>
              </a:ext>
            </a:extLst>
          </p:cNvPr>
          <p:cNvSpPr txBox="1"/>
          <p:nvPr/>
        </p:nvSpPr>
        <p:spPr>
          <a:xfrm>
            <a:off x="9968089" y="3050545"/>
            <a:ext cx="1167307" cy="307777"/>
          </a:xfrm>
          <a:prstGeom prst="rect">
            <a:avLst/>
          </a:prstGeom>
          <a:solidFill>
            <a:schemeClr val="bg1">
              <a:alpha val="50000"/>
            </a:schemeClr>
          </a:solidFill>
          <a:ln w="50800">
            <a:solidFill>
              <a:srgbClr val="FF00FF">
                <a:alpha val="50000"/>
              </a:srgbClr>
            </a:solidFill>
          </a:ln>
        </p:spPr>
        <p:txBody>
          <a:bodyPr wrap="none" rtlCol="0">
            <a:spAutoFit/>
          </a:bodyPr>
          <a:lstStyle/>
          <a:p>
            <a:pPr algn="ctr"/>
            <a:r>
              <a:rPr lang="en-US" sz="1400" b="1" dirty="0"/>
              <a:t>Highlight Net</a:t>
            </a:r>
          </a:p>
        </p:txBody>
      </p:sp>
      <p:cxnSp>
        <p:nvCxnSpPr>
          <p:cNvPr id="68" name="Straight Arrow Connector 67">
            <a:extLst>
              <a:ext uri="{FF2B5EF4-FFF2-40B4-BE49-F238E27FC236}">
                <a16:creationId xmlns:a16="http://schemas.microsoft.com/office/drawing/2014/main" id="{16C05384-F172-425B-BC06-C19A7ED86701}"/>
              </a:ext>
            </a:extLst>
          </p:cNvPr>
          <p:cNvCxnSpPr>
            <a:cxnSpLocks/>
            <a:stCxn id="14" idx="1"/>
          </p:cNvCxnSpPr>
          <p:nvPr/>
        </p:nvCxnSpPr>
        <p:spPr>
          <a:xfrm flipH="1">
            <a:off x="8805949" y="3204434"/>
            <a:ext cx="1162140"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71" name="Straight Arrow Connector 70">
            <a:extLst>
              <a:ext uri="{FF2B5EF4-FFF2-40B4-BE49-F238E27FC236}">
                <a16:creationId xmlns:a16="http://schemas.microsoft.com/office/drawing/2014/main" id="{AA45180C-9046-470B-B17C-C721F54C4703}"/>
              </a:ext>
            </a:extLst>
          </p:cNvPr>
          <p:cNvCxnSpPr>
            <a:cxnSpLocks/>
            <a:stCxn id="72" idx="3"/>
          </p:cNvCxnSpPr>
          <p:nvPr/>
        </p:nvCxnSpPr>
        <p:spPr>
          <a:xfrm>
            <a:off x="8138442" y="3415679"/>
            <a:ext cx="523754"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72" name="TextBox 71">
            <a:extLst>
              <a:ext uri="{FF2B5EF4-FFF2-40B4-BE49-F238E27FC236}">
                <a16:creationId xmlns:a16="http://schemas.microsoft.com/office/drawing/2014/main" id="{04E033BB-A33F-4ED7-A96D-3554F872F438}"/>
              </a:ext>
            </a:extLst>
          </p:cNvPr>
          <p:cNvSpPr txBox="1"/>
          <p:nvPr/>
        </p:nvSpPr>
        <p:spPr>
          <a:xfrm>
            <a:off x="7328732" y="3261790"/>
            <a:ext cx="809710" cy="307777"/>
          </a:xfrm>
          <a:prstGeom prst="rect">
            <a:avLst/>
          </a:prstGeom>
          <a:solidFill>
            <a:schemeClr val="bg1">
              <a:alpha val="50000"/>
            </a:schemeClr>
          </a:solidFill>
          <a:ln w="50800">
            <a:solidFill>
              <a:srgbClr val="FF00FF">
                <a:alpha val="50000"/>
              </a:srgbClr>
            </a:solidFill>
          </a:ln>
        </p:spPr>
        <p:txBody>
          <a:bodyPr wrap="none" rtlCol="0">
            <a:spAutoFit/>
          </a:bodyPr>
          <a:lstStyle/>
          <a:p>
            <a:pPr algn="ctr"/>
            <a:r>
              <a:rPr lang="en-US" sz="1400" b="1" dirty="0" err="1"/>
              <a:t>Ratsnest</a:t>
            </a:r>
            <a:endParaRPr lang="en-US" sz="1400" b="1" dirty="0"/>
          </a:p>
        </p:txBody>
      </p:sp>
      <p:sp>
        <p:nvSpPr>
          <p:cNvPr id="74" name="TextBox 73">
            <a:extLst>
              <a:ext uri="{FF2B5EF4-FFF2-40B4-BE49-F238E27FC236}">
                <a16:creationId xmlns:a16="http://schemas.microsoft.com/office/drawing/2014/main" id="{5734BFDD-CD12-45A7-8BAD-8B4EA2C31B03}"/>
              </a:ext>
            </a:extLst>
          </p:cNvPr>
          <p:cNvSpPr txBox="1"/>
          <p:nvPr/>
        </p:nvSpPr>
        <p:spPr>
          <a:xfrm>
            <a:off x="9946139" y="3526316"/>
            <a:ext cx="1200458" cy="307777"/>
          </a:xfrm>
          <a:prstGeom prst="rect">
            <a:avLst/>
          </a:prstGeom>
          <a:solidFill>
            <a:schemeClr val="bg1">
              <a:alpha val="50000"/>
            </a:schemeClr>
          </a:solidFill>
          <a:ln w="50800">
            <a:solidFill>
              <a:srgbClr val="FF00FF">
                <a:alpha val="50000"/>
              </a:srgbClr>
            </a:solidFill>
          </a:ln>
        </p:spPr>
        <p:txBody>
          <a:bodyPr wrap="none" rtlCol="0">
            <a:spAutoFit/>
          </a:bodyPr>
          <a:lstStyle/>
          <a:p>
            <a:pPr algn="ctr"/>
            <a:r>
              <a:rPr lang="en-US" sz="1400" b="1" dirty="0"/>
              <a:t>Add Footprint</a:t>
            </a:r>
          </a:p>
        </p:txBody>
      </p:sp>
      <p:cxnSp>
        <p:nvCxnSpPr>
          <p:cNvPr id="76" name="Straight Arrow Connector 75">
            <a:extLst>
              <a:ext uri="{FF2B5EF4-FFF2-40B4-BE49-F238E27FC236}">
                <a16:creationId xmlns:a16="http://schemas.microsoft.com/office/drawing/2014/main" id="{5FAFDEB8-01FF-4814-8DEE-B6A480A626BD}"/>
              </a:ext>
            </a:extLst>
          </p:cNvPr>
          <p:cNvCxnSpPr>
            <a:cxnSpLocks/>
            <a:stCxn id="74" idx="1"/>
          </p:cNvCxnSpPr>
          <p:nvPr/>
        </p:nvCxnSpPr>
        <p:spPr>
          <a:xfrm flipH="1">
            <a:off x="8800579" y="3680205"/>
            <a:ext cx="1145560"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78" name="Straight Arrow Connector 77">
            <a:extLst>
              <a:ext uri="{FF2B5EF4-FFF2-40B4-BE49-F238E27FC236}">
                <a16:creationId xmlns:a16="http://schemas.microsoft.com/office/drawing/2014/main" id="{24E0567D-95DE-4585-ADB0-5CEF1D8AC5DA}"/>
              </a:ext>
            </a:extLst>
          </p:cNvPr>
          <p:cNvCxnSpPr>
            <a:cxnSpLocks/>
            <a:stCxn id="80" idx="3"/>
          </p:cNvCxnSpPr>
          <p:nvPr/>
        </p:nvCxnSpPr>
        <p:spPr>
          <a:xfrm>
            <a:off x="8140201" y="3886088"/>
            <a:ext cx="521995"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80" name="TextBox 79">
            <a:extLst>
              <a:ext uri="{FF2B5EF4-FFF2-40B4-BE49-F238E27FC236}">
                <a16:creationId xmlns:a16="http://schemas.microsoft.com/office/drawing/2014/main" id="{807446D2-4673-4AB0-8427-71C055E56CA1}"/>
              </a:ext>
            </a:extLst>
          </p:cNvPr>
          <p:cNvSpPr txBox="1"/>
          <p:nvPr/>
        </p:nvSpPr>
        <p:spPr>
          <a:xfrm>
            <a:off x="7017200" y="3732199"/>
            <a:ext cx="1123001" cy="307777"/>
          </a:xfrm>
          <a:prstGeom prst="rect">
            <a:avLst/>
          </a:prstGeom>
          <a:solidFill>
            <a:schemeClr val="bg1">
              <a:alpha val="50000"/>
            </a:schemeClr>
          </a:solidFill>
          <a:ln w="50800">
            <a:solidFill>
              <a:srgbClr val="FF00FF">
                <a:alpha val="50000"/>
              </a:srgbClr>
            </a:solidFill>
          </a:ln>
        </p:spPr>
        <p:txBody>
          <a:bodyPr wrap="none" rtlCol="0">
            <a:spAutoFit/>
          </a:bodyPr>
          <a:lstStyle/>
          <a:p>
            <a:pPr algn="ctr"/>
            <a:r>
              <a:rPr lang="en-US" sz="1400" b="1" dirty="0"/>
              <a:t>Route Tracks</a:t>
            </a:r>
          </a:p>
        </p:txBody>
      </p:sp>
      <p:sp>
        <p:nvSpPr>
          <p:cNvPr id="82" name="TextBox 81">
            <a:extLst>
              <a:ext uri="{FF2B5EF4-FFF2-40B4-BE49-F238E27FC236}">
                <a16:creationId xmlns:a16="http://schemas.microsoft.com/office/drawing/2014/main" id="{952356EC-F803-41A1-A678-56D685223FEF}"/>
              </a:ext>
            </a:extLst>
          </p:cNvPr>
          <p:cNvSpPr txBox="1"/>
          <p:nvPr/>
        </p:nvSpPr>
        <p:spPr>
          <a:xfrm>
            <a:off x="9960118" y="3951643"/>
            <a:ext cx="875432"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Add Vias</a:t>
            </a:r>
          </a:p>
        </p:txBody>
      </p:sp>
      <p:cxnSp>
        <p:nvCxnSpPr>
          <p:cNvPr id="84" name="Straight Arrow Connector 83">
            <a:extLst>
              <a:ext uri="{FF2B5EF4-FFF2-40B4-BE49-F238E27FC236}">
                <a16:creationId xmlns:a16="http://schemas.microsoft.com/office/drawing/2014/main" id="{8846F589-7D2D-460E-9D94-23A83C73C019}"/>
              </a:ext>
            </a:extLst>
          </p:cNvPr>
          <p:cNvCxnSpPr>
            <a:cxnSpLocks/>
            <a:stCxn id="82" idx="1"/>
          </p:cNvCxnSpPr>
          <p:nvPr/>
        </p:nvCxnSpPr>
        <p:spPr>
          <a:xfrm flipH="1">
            <a:off x="8800580" y="4105532"/>
            <a:ext cx="1159538" cy="25275"/>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86" name="Straight Arrow Connector 85">
            <a:extLst>
              <a:ext uri="{FF2B5EF4-FFF2-40B4-BE49-F238E27FC236}">
                <a16:creationId xmlns:a16="http://schemas.microsoft.com/office/drawing/2014/main" id="{9E6CBAD3-311D-445F-8658-7FC521F7C871}"/>
              </a:ext>
            </a:extLst>
          </p:cNvPr>
          <p:cNvCxnSpPr>
            <a:cxnSpLocks/>
            <a:stCxn id="88" idx="3"/>
          </p:cNvCxnSpPr>
          <p:nvPr/>
        </p:nvCxnSpPr>
        <p:spPr>
          <a:xfrm flipV="1">
            <a:off x="8138442" y="4345553"/>
            <a:ext cx="523754" cy="2201"/>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88" name="TextBox 87">
            <a:extLst>
              <a:ext uri="{FF2B5EF4-FFF2-40B4-BE49-F238E27FC236}">
                <a16:creationId xmlns:a16="http://schemas.microsoft.com/office/drawing/2014/main" id="{7ED10538-E573-4CBA-9896-D22CA9421567}"/>
              </a:ext>
            </a:extLst>
          </p:cNvPr>
          <p:cNvSpPr txBox="1"/>
          <p:nvPr/>
        </p:nvSpPr>
        <p:spPr>
          <a:xfrm>
            <a:off x="6680992" y="4193865"/>
            <a:ext cx="1457450" cy="307777"/>
          </a:xfrm>
          <a:prstGeom prst="rect">
            <a:avLst/>
          </a:prstGeom>
          <a:solidFill>
            <a:schemeClr val="bg1">
              <a:alpha val="50000"/>
            </a:schemeClr>
          </a:solidFill>
          <a:ln w="50800">
            <a:solidFill>
              <a:srgbClr val="FF00FF">
                <a:alpha val="50000"/>
              </a:srgbClr>
            </a:solidFill>
          </a:ln>
        </p:spPr>
        <p:txBody>
          <a:bodyPr wrap="none" rtlCol="0">
            <a:spAutoFit/>
          </a:bodyPr>
          <a:lstStyle/>
          <a:p>
            <a:pPr algn="ctr"/>
            <a:r>
              <a:rPr lang="en-US" sz="1400" b="1" dirty="0"/>
              <a:t>Add Filled Zones</a:t>
            </a:r>
          </a:p>
        </p:txBody>
      </p:sp>
      <p:cxnSp>
        <p:nvCxnSpPr>
          <p:cNvPr id="89" name="Straight Arrow Connector 88">
            <a:extLst>
              <a:ext uri="{FF2B5EF4-FFF2-40B4-BE49-F238E27FC236}">
                <a16:creationId xmlns:a16="http://schemas.microsoft.com/office/drawing/2014/main" id="{55E75A0A-57BC-46EF-9F41-29E64F2856CC}"/>
              </a:ext>
            </a:extLst>
          </p:cNvPr>
          <p:cNvCxnSpPr>
            <a:cxnSpLocks/>
            <a:stCxn id="91" idx="1"/>
          </p:cNvCxnSpPr>
          <p:nvPr/>
        </p:nvCxnSpPr>
        <p:spPr>
          <a:xfrm flipH="1">
            <a:off x="9146210" y="2408906"/>
            <a:ext cx="918748" cy="582967"/>
          </a:xfrm>
          <a:prstGeom prst="straightConnector1">
            <a:avLst/>
          </a:prstGeom>
          <a:ln w="63500">
            <a:solidFill>
              <a:srgbClr val="92D05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91" name="TextBox 90">
            <a:extLst>
              <a:ext uri="{FF2B5EF4-FFF2-40B4-BE49-F238E27FC236}">
                <a16:creationId xmlns:a16="http://schemas.microsoft.com/office/drawing/2014/main" id="{D2E0678C-B4D0-480D-B177-EB766966C2AE}"/>
              </a:ext>
            </a:extLst>
          </p:cNvPr>
          <p:cNvSpPr txBox="1"/>
          <p:nvPr/>
        </p:nvSpPr>
        <p:spPr>
          <a:xfrm>
            <a:off x="10064958" y="2039574"/>
            <a:ext cx="736099" cy="738664"/>
          </a:xfrm>
          <a:prstGeom prst="rect">
            <a:avLst/>
          </a:prstGeom>
          <a:noFill/>
          <a:ln w="25400">
            <a:solidFill>
              <a:srgbClr val="92D050">
                <a:alpha val="50000"/>
              </a:srgbClr>
            </a:solidFill>
          </a:ln>
        </p:spPr>
        <p:txBody>
          <a:bodyPr wrap="none" rtlCol="0">
            <a:spAutoFit/>
          </a:bodyPr>
          <a:lstStyle/>
          <a:p>
            <a:pPr algn="ctr"/>
            <a:r>
              <a:rPr lang="en-US" sz="1400" b="1" dirty="0"/>
              <a:t>Choose</a:t>
            </a:r>
          </a:p>
          <a:p>
            <a:pPr algn="ctr"/>
            <a:r>
              <a:rPr lang="en-US" sz="1400" b="1" dirty="0"/>
              <a:t>Visible</a:t>
            </a:r>
          </a:p>
          <a:p>
            <a:pPr algn="ctr"/>
            <a:r>
              <a:rPr lang="en-US" sz="1400" b="1" dirty="0"/>
              <a:t>Layers</a:t>
            </a:r>
          </a:p>
        </p:txBody>
      </p:sp>
      <p:sp>
        <p:nvSpPr>
          <p:cNvPr id="92" name="TextBox 91">
            <a:extLst>
              <a:ext uri="{FF2B5EF4-FFF2-40B4-BE49-F238E27FC236}">
                <a16:creationId xmlns:a16="http://schemas.microsoft.com/office/drawing/2014/main" id="{D75B4469-99D0-4B39-B418-A14C556AEC96}"/>
              </a:ext>
            </a:extLst>
          </p:cNvPr>
          <p:cNvSpPr txBox="1"/>
          <p:nvPr/>
        </p:nvSpPr>
        <p:spPr>
          <a:xfrm>
            <a:off x="9968089" y="4396730"/>
            <a:ext cx="1317313"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err="1"/>
              <a:t>Keepout</a:t>
            </a:r>
            <a:r>
              <a:rPr lang="en-US" sz="1400" b="1" dirty="0"/>
              <a:t> Areas</a:t>
            </a:r>
          </a:p>
        </p:txBody>
      </p:sp>
      <p:cxnSp>
        <p:nvCxnSpPr>
          <p:cNvPr id="93" name="Straight Arrow Connector 92">
            <a:extLst>
              <a:ext uri="{FF2B5EF4-FFF2-40B4-BE49-F238E27FC236}">
                <a16:creationId xmlns:a16="http://schemas.microsoft.com/office/drawing/2014/main" id="{40A606B1-8788-4B53-8C77-02745EBCF6D3}"/>
              </a:ext>
            </a:extLst>
          </p:cNvPr>
          <p:cNvCxnSpPr>
            <a:cxnSpLocks/>
            <a:stCxn id="92" idx="1"/>
          </p:cNvCxnSpPr>
          <p:nvPr/>
        </p:nvCxnSpPr>
        <p:spPr>
          <a:xfrm flipH="1">
            <a:off x="8808971" y="4550619"/>
            <a:ext cx="1159118"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97" name="Straight Arrow Connector 96">
            <a:extLst>
              <a:ext uri="{FF2B5EF4-FFF2-40B4-BE49-F238E27FC236}">
                <a16:creationId xmlns:a16="http://schemas.microsoft.com/office/drawing/2014/main" id="{C1C1FC62-6A5D-48AF-AF47-DB086FE04960}"/>
              </a:ext>
            </a:extLst>
          </p:cNvPr>
          <p:cNvCxnSpPr>
            <a:cxnSpLocks/>
            <a:stCxn id="98" idx="3"/>
          </p:cNvCxnSpPr>
          <p:nvPr/>
        </p:nvCxnSpPr>
        <p:spPr>
          <a:xfrm flipV="1">
            <a:off x="8138441" y="4816318"/>
            <a:ext cx="541683" cy="220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98" name="TextBox 97">
            <a:extLst>
              <a:ext uri="{FF2B5EF4-FFF2-40B4-BE49-F238E27FC236}">
                <a16:creationId xmlns:a16="http://schemas.microsoft.com/office/drawing/2014/main" id="{BA3D1BE9-CED2-4C43-B31F-FAC2AFED9820}"/>
              </a:ext>
            </a:extLst>
          </p:cNvPr>
          <p:cNvSpPr txBox="1"/>
          <p:nvPr/>
        </p:nvSpPr>
        <p:spPr>
          <a:xfrm>
            <a:off x="6914736" y="4664629"/>
            <a:ext cx="1223705"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Graphic Lines</a:t>
            </a:r>
          </a:p>
        </p:txBody>
      </p:sp>
      <p:cxnSp>
        <p:nvCxnSpPr>
          <p:cNvPr id="101" name="Straight Arrow Connector 100">
            <a:extLst>
              <a:ext uri="{FF2B5EF4-FFF2-40B4-BE49-F238E27FC236}">
                <a16:creationId xmlns:a16="http://schemas.microsoft.com/office/drawing/2014/main" id="{4ABBD822-2591-49DD-88B2-6EAD527459C5}"/>
              </a:ext>
            </a:extLst>
          </p:cNvPr>
          <p:cNvCxnSpPr>
            <a:cxnSpLocks/>
            <a:stCxn id="102" idx="3"/>
          </p:cNvCxnSpPr>
          <p:nvPr/>
        </p:nvCxnSpPr>
        <p:spPr>
          <a:xfrm flipV="1">
            <a:off x="8120513" y="5257448"/>
            <a:ext cx="541683" cy="220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02" name="TextBox 101">
            <a:extLst>
              <a:ext uri="{FF2B5EF4-FFF2-40B4-BE49-F238E27FC236}">
                <a16:creationId xmlns:a16="http://schemas.microsoft.com/office/drawing/2014/main" id="{87C1E4E8-1AB3-4F2A-9058-246311ABCD57}"/>
              </a:ext>
            </a:extLst>
          </p:cNvPr>
          <p:cNvSpPr txBox="1"/>
          <p:nvPr/>
        </p:nvSpPr>
        <p:spPr>
          <a:xfrm>
            <a:off x="6896808" y="5105759"/>
            <a:ext cx="1223705"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Graphic Arc</a:t>
            </a:r>
          </a:p>
        </p:txBody>
      </p:sp>
      <p:sp>
        <p:nvSpPr>
          <p:cNvPr id="104" name="TextBox 103">
            <a:extLst>
              <a:ext uri="{FF2B5EF4-FFF2-40B4-BE49-F238E27FC236}">
                <a16:creationId xmlns:a16="http://schemas.microsoft.com/office/drawing/2014/main" id="{B1A8BD89-BDCF-40FB-9994-885842793CDB}"/>
              </a:ext>
            </a:extLst>
          </p:cNvPr>
          <p:cNvSpPr txBox="1"/>
          <p:nvPr/>
        </p:nvSpPr>
        <p:spPr>
          <a:xfrm>
            <a:off x="9981995" y="4883379"/>
            <a:ext cx="1303407"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Graphic Circle</a:t>
            </a:r>
          </a:p>
        </p:txBody>
      </p:sp>
      <p:cxnSp>
        <p:nvCxnSpPr>
          <p:cNvPr id="105" name="Straight Arrow Connector 104">
            <a:extLst>
              <a:ext uri="{FF2B5EF4-FFF2-40B4-BE49-F238E27FC236}">
                <a16:creationId xmlns:a16="http://schemas.microsoft.com/office/drawing/2014/main" id="{46075F3C-0BDC-4FDF-AB43-C484953C5F66}"/>
              </a:ext>
            </a:extLst>
          </p:cNvPr>
          <p:cNvCxnSpPr>
            <a:cxnSpLocks/>
            <a:stCxn id="104" idx="1"/>
          </p:cNvCxnSpPr>
          <p:nvPr/>
        </p:nvCxnSpPr>
        <p:spPr>
          <a:xfrm flipH="1">
            <a:off x="8822877" y="5037268"/>
            <a:ext cx="1159118"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06" name="TextBox 105">
            <a:extLst>
              <a:ext uri="{FF2B5EF4-FFF2-40B4-BE49-F238E27FC236}">
                <a16:creationId xmlns:a16="http://schemas.microsoft.com/office/drawing/2014/main" id="{6FFF3309-18F9-4F20-B69E-1A8FA4E46BA7}"/>
              </a:ext>
            </a:extLst>
          </p:cNvPr>
          <p:cNvSpPr txBox="1"/>
          <p:nvPr/>
        </p:nvSpPr>
        <p:spPr>
          <a:xfrm>
            <a:off x="9968089" y="5353018"/>
            <a:ext cx="1434757"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Graphic Polygon</a:t>
            </a:r>
          </a:p>
        </p:txBody>
      </p:sp>
      <p:cxnSp>
        <p:nvCxnSpPr>
          <p:cNvPr id="108" name="Straight Arrow Connector 107">
            <a:extLst>
              <a:ext uri="{FF2B5EF4-FFF2-40B4-BE49-F238E27FC236}">
                <a16:creationId xmlns:a16="http://schemas.microsoft.com/office/drawing/2014/main" id="{D57DC0CA-446D-4898-8AEC-60DD795AE1EF}"/>
              </a:ext>
            </a:extLst>
          </p:cNvPr>
          <p:cNvCxnSpPr>
            <a:cxnSpLocks/>
            <a:stCxn id="106" idx="1"/>
          </p:cNvCxnSpPr>
          <p:nvPr/>
        </p:nvCxnSpPr>
        <p:spPr>
          <a:xfrm flipH="1">
            <a:off x="8808971" y="5506907"/>
            <a:ext cx="1159118"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109" name="Straight Arrow Connector 108">
            <a:extLst>
              <a:ext uri="{FF2B5EF4-FFF2-40B4-BE49-F238E27FC236}">
                <a16:creationId xmlns:a16="http://schemas.microsoft.com/office/drawing/2014/main" id="{528CFA2F-113B-4A93-A2FA-311114F65883}"/>
              </a:ext>
            </a:extLst>
          </p:cNvPr>
          <p:cNvCxnSpPr>
            <a:cxnSpLocks/>
            <a:stCxn id="110" idx="3"/>
          </p:cNvCxnSpPr>
          <p:nvPr/>
        </p:nvCxnSpPr>
        <p:spPr>
          <a:xfrm flipV="1">
            <a:off x="8120513" y="5686267"/>
            <a:ext cx="541683" cy="220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10" name="TextBox 109">
            <a:extLst>
              <a:ext uri="{FF2B5EF4-FFF2-40B4-BE49-F238E27FC236}">
                <a16:creationId xmlns:a16="http://schemas.microsoft.com/office/drawing/2014/main" id="{54018B15-EB68-4C4D-B1E3-951E312727DB}"/>
              </a:ext>
            </a:extLst>
          </p:cNvPr>
          <p:cNvSpPr txBox="1"/>
          <p:nvPr/>
        </p:nvSpPr>
        <p:spPr>
          <a:xfrm>
            <a:off x="7250296" y="5534578"/>
            <a:ext cx="870217"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Add Text</a:t>
            </a:r>
          </a:p>
        </p:txBody>
      </p:sp>
      <p:sp>
        <p:nvSpPr>
          <p:cNvPr id="113" name="TextBox 112">
            <a:extLst>
              <a:ext uri="{FF2B5EF4-FFF2-40B4-BE49-F238E27FC236}">
                <a16:creationId xmlns:a16="http://schemas.microsoft.com/office/drawing/2014/main" id="{6B667D9B-DC18-4FCA-A2E9-87A08EB569B4}"/>
              </a:ext>
            </a:extLst>
          </p:cNvPr>
          <p:cNvSpPr txBox="1"/>
          <p:nvPr/>
        </p:nvSpPr>
        <p:spPr>
          <a:xfrm>
            <a:off x="9981995" y="5863115"/>
            <a:ext cx="1362129"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Add Dimension</a:t>
            </a:r>
          </a:p>
        </p:txBody>
      </p:sp>
      <p:cxnSp>
        <p:nvCxnSpPr>
          <p:cNvPr id="114" name="Straight Arrow Connector 113">
            <a:extLst>
              <a:ext uri="{FF2B5EF4-FFF2-40B4-BE49-F238E27FC236}">
                <a16:creationId xmlns:a16="http://schemas.microsoft.com/office/drawing/2014/main" id="{9BE49539-0F06-496B-B7C9-C6B452BA2949}"/>
              </a:ext>
            </a:extLst>
          </p:cNvPr>
          <p:cNvCxnSpPr>
            <a:cxnSpLocks/>
            <a:stCxn id="113" idx="1"/>
          </p:cNvCxnSpPr>
          <p:nvPr/>
        </p:nvCxnSpPr>
        <p:spPr>
          <a:xfrm flipH="1">
            <a:off x="8822877" y="6017004"/>
            <a:ext cx="1159118" cy="0"/>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115" name="Straight Arrow Connector 114">
            <a:extLst>
              <a:ext uri="{FF2B5EF4-FFF2-40B4-BE49-F238E27FC236}">
                <a16:creationId xmlns:a16="http://schemas.microsoft.com/office/drawing/2014/main" id="{016BABBF-CB5F-4E07-BC53-AFE0A978EA95}"/>
              </a:ext>
            </a:extLst>
          </p:cNvPr>
          <p:cNvCxnSpPr>
            <a:cxnSpLocks/>
            <a:stCxn id="116" idx="3"/>
          </p:cNvCxnSpPr>
          <p:nvPr/>
        </p:nvCxnSpPr>
        <p:spPr>
          <a:xfrm flipV="1">
            <a:off x="8120513" y="6145735"/>
            <a:ext cx="541683" cy="2198"/>
          </a:xfrm>
          <a:prstGeom prst="straightConnector1">
            <a:avLst/>
          </a:prstGeom>
          <a:ln w="63500">
            <a:solidFill>
              <a:srgbClr val="FF00FF">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16" name="TextBox 115">
            <a:extLst>
              <a:ext uri="{FF2B5EF4-FFF2-40B4-BE49-F238E27FC236}">
                <a16:creationId xmlns:a16="http://schemas.microsoft.com/office/drawing/2014/main" id="{16C5B38B-2521-4AD0-95A4-6CD05F41058A}"/>
              </a:ext>
            </a:extLst>
          </p:cNvPr>
          <p:cNvSpPr txBox="1"/>
          <p:nvPr/>
        </p:nvSpPr>
        <p:spPr>
          <a:xfrm>
            <a:off x="6680992" y="5994044"/>
            <a:ext cx="1439521" cy="307777"/>
          </a:xfrm>
          <a:prstGeom prst="rect">
            <a:avLst/>
          </a:prstGeom>
          <a:solidFill>
            <a:schemeClr val="bg1">
              <a:alpha val="50000"/>
            </a:schemeClr>
          </a:solidFill>
          <a:ln w="50800">
            <a:solidFill>
              <a:srgbClr val="FF00FF">
                <a:alpha val="50000"/>
              </a:srgbClr>
            </a:solidFill>
          </a:ln>
        </p:spPr>
        <p:txBody>
          <a:bodyPr wrap="square" rtlCol="0">
            <a:spAutoFit/>
          </a:bodyPr>
          <a:lstStyle/>
          <a:p>
            <a:pPr algn="ctr"/>
            <a:r>
              <a:rPr lang="en-US" sz="1400" b="1" dirty="0"/>
              <a:t>Layer Alignment</a:t>
            </a:r>
          </a:p>
        </p:txBody>
      </p:sp>
    </p:spTree>
    <p:extLst>
      <p:ext uri="{BB962C8B-B14F-4D97-AF65-F5344CB8AC3E}">
        <p14:creationId xmlns:p14="http://schemas.microsoft.com/office/powerpoint/2010/main" val="120747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effectLst>
                  <a:outerShdw blurRad="50800" dist="38100" dir="2700000" algn="tl" rotWithShape="0">
                    <a:schemeClr val="tx1">
                      <a:alpha val="40000"/>
                    </a:schemeClr>
                  </a:outerShdw>
                </a:effectLst>
              </a:rPr>
              <a:t>Pcbnew</a:t>
            </a:r>
            <a:r>
              <a:rPr lang="en-US" sz="4000" b="1" cap="none" dirty="0">
                <a:effectLst>
                  <a:outerShdw blurRad="50800" dist="38100" dir="2700000" algn="tl" rotWithShape="0">
                    <a:schemeClr val="tx1">
                      <a:alpha val="40000"/>
                    </a:schemeClr>
                  </a:outerShdw>
                </a:effectLst>
              </a:rPr>
              <a:t> PCB Layout Editor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3001" y="1371598"/>
            <a:ext cx="7546956" cy="5335721"/>
          </a:xfrm>
        </p:spPr>
        <p:txBody>
          <a:bodyPr>
            <a:normAutofit fontScale="92500" lnSpcReduction="20000"/>
          </a:bodyPr>
          <a:lstStyle/>
          <a:p>
            <a:r>
              <a:rPr lang="en-US" dirty="0"/>
              <a:t>When starting a new layout or to update a layout from schematic changes you will click the Load Netlist button to load all the schematic components. This will prompt you for the file and how you want to handle existing footprints.</a:t>
            </a:r>
          </a:p>
          <a:p>
            <a:r>
              <a:rPr lang="en-US" dirty="0"/>
              <a:t>This will load or update the footprints in your layout showing lines connecting them where traces will need to be.</a:t>
            </a:r>
          </a:p>
          <a:p>
            <a:r>
              <a:rPr lang="en-US" dirty="0"/>
              <a:t>Using the select tool and the properties settings move and orient your footprints where you want them on the board</a:t>
            </a:r>
          </a:p>
          <a:p>
            <a:r>
              <a:rPr lang="en-US" dirty="0"/>
              <a:t>Select a copper layer as the active layer and click on route tracks to run traces between the footprint pads</a:t>
            </a:r>
          </a:p>
          <a:p>
            <a:r>
              <a:rPr lang="en-US" dirty="0"/>
              <a:t>To add silkscreen text to the board select front silk as the active layer and click the add text button and click the board.  This will prompt you for the text and settings.  You can move this around on the PCB as needed after creation.</a:t>
            </a:r>
          </a:p>
          <a:p>
            <a:endParaRPr lang="en-US" dirty="0"/>
          </a:p>
        </p:txBody>
      </p:sp>
      <p:sp>
        <p:nvSpPr>
          <p:cNvPr id="62" name="Content Placeholder 2">
            <a:extLst>
              <a:ext uri="{FF2B5EF4-FFF2-40B4-BE49-F238E27FC236}">
                <a16:creationId xmlns:a16="http://schemas.microsoft.com/office/drawing/2014/main" id="{2EE51D9C-AF6F-4692-BAFE-B3DF19F2DBB0}"/>
              </a:ext>
            </a:extLst>
          </p:cNvPr>
          <p:cNvSpPr txBox="1">
            <a:spLocks/>
          </p:cNvSpPr>
          <p:nvPr/>
        </p:nvSpPr>
        <p:spPr>
          <a:xfrm>
            <a:off x="950118" y="917079"/>
            <a:ext cx="10288588" cy="4545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t>Pcbnew</a:t>
            </a:r>
            <a:r>
              <a:rPr lang="en-US" sz="2000" dirty="0"/>
              <a:t> Basics</a:t>
            </a:r>
            <a:br>
              <a:rPr lang="en-US" sz="1200" dirty="0"/>
            </a:br>
            <a:endParaRPr lang="en-US" sz="1200" b="1" dirty="0">
              <a:solidFill>
                <a:srgbClr val="00B0F0"/>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4A26384D-BC93-4A4A-9D48-83F806C558C6}"/>
              </a:ext>
            </a:extLst>
          </p:cNvPr>
          <p:cNvPicPr>
            <a:picLocks noChangeAspect="1"/>
          </p:cNvPicPr>
          <p:nvPr/>
        </p:nvPicPr>
        <p:blipFill>
          <a:blip r:embed="rId2"/>
          <a:stretch>
            <a:fillRect/>
          </a:stretch>
        </p:blipFill>
        <p:spPr>
          <a:xfrm>
            <a:off x="8689957" y="1065947"/>
            <a:ext cx="2876401" cy="2041596"/>
          </a:xfrm>
          <a:prstGeom prst="rect">
            <a:avLst/>
          </a:prstGeom>
        </p:spPr>
      </p:pic>
      <p:pic>
        <p:nvPicPr>
          <p:cNvPr id="4" name="Picture 3">
            <a:extLst>
              <a:ext uri="{FF2B5EF4-FFF2-40B4-BE49-F238E27FC236}">
                <a16:creationId xmlns:a16="http://schemas.microsoft.com/office/drawing/2014/main" id="{432A357D-6CB2-4920-847F-0DF2AC4BF561}"/>
              </a:ext>
            </a:extLst>
          </p:cNvPr>
          <p:cNvPicPr>
            <a:picLocks noChangeAspect="1"/>
          </p:cNvPicPr>
          <p:nvPr/>
        </p:nvPicPr>
        <p:blipFill>
          <a:blip r:embed="rId3"/>
          <a:stretch>
            <a:fillRect/>
          </a:stretch>
        </p:blipFill>
        <p:spPr>
          <a:xfrm>
            <a:off x="10469060" y="2459717"/>
            <a:ext cx="1539291" cy="1103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2AD1FD7E-0DBC-488A-A6EE-8732B5EF2D47}"/>
              </a:ext>
            </a:extLst>
          </p:cNvPr>
          <p:cNvPicPr>
            <a:picLocks noChangeAspect="1"/>
          </p:cNvPicPr>
          <p:nvPr/>
        </p:nvPicPr>
        <p:blipFill>
          <a:blip r:embed="rId4"/>
          <a:stretch>
            <a:fillRect/>
          </a:stretch>
        </p:blipFill>
        <p:spPr>
          <a:xfrm>
            <a:off x="8876729" y="3011393"/>
            <a:ext cx="1405559" cy="1478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9259A7A9-5D74-4A73-A39D-8946B61C4DE4}"/>
              </a:ext>
            </a:extLst>
          </p:cNvPr>
          <p:cNvPicPr>
            <a:picLocks noChangeAspect="1"/>
          </p:cNvPicPr>
          <p:nvPr/>
        </p:nvPicPr>
        <p:blipFill>
          <a:blip r:embed="rId5"/>
          <a:stretch>
            <a:fillRect/>
          </a:stretch>
        </p:blipFill>
        <p:spPr>
          <a:xfrm>
            <a:off x="10469060" y="3750457"/>
            <a:ext cx="1534148" cy="1588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00D3088-97FC-49E3-93B7-99DA004CAFF8}"/>
              </a:ext>
            </a:extLst>
          </p:cNvPr>
          <p:cNvPicPr>
            <a:picLocks noChangeAspect="1"/>
          </p:cNvPicPr>
          <p:nvPr/>
        </p:nvPicPr>
        <p:blipFill>
          <a:blip r:embed="rId6"/>
          <a:stretch>
            <a:fillRect/>
          </a:stretch>
        </p:blipFill>
        <p:spPr>
          <a:xfrm>
            <a:off x="8689957" y="5130323"/>
            <a:ext cx="1779103" cy="1386892"/>
          </a:xfrm>
          <a:prstGeom prst="rect">
            <a:avLst/>
          </a:prstGeom>
        </p:spPr>
      </p:pic>
      <p:pic>
        <p:nvPicPr>
          <p:cNvPr id="10" name="Picture 9">
            <a:extLst>
              <a:ext uri="{FF2B5EF4-FFF2-40B4-BE49-F238E27FC236}">
                <a16:creationId xmlns:a16="http://schemas.microsoft.com/office/drawing/2014/main" id="{8D834F87-553E-41F6-B131-60B463717CBB}"/>
              </a:ext>
            </a:extLst>
          </p:cNvPr>
          <p:cNvPicPr>
            <a:picLocks noChangeAspect="1"/>
          </p:cNvPicPr>
          <p:nvPr/>
        </p:nvPicPr>
        <p:blipFill>
          <a:blip r:embed="rId7"/>
          <a:stretch>
            <a:fillRect/>
          </a:stretch>
        </p:blipFill>
        <p:spPr>
          <a:xfrm>
            <a:off x="9898183" y="5835170"/>
            <a:ext cx="2105025" cy="863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6686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effectLst>
                  <a:outerShdw blurRad="50800" dist="38100" dir="2700000" algn="tl" rotWithShape="0">
                    <a:schemeClr val="tx1">
                      <a:alpha val="40000"/>
                    </a:schemeClr>
                  </a:outerShdw>
                </a:effectLst>
              </a:rPr>
              <a:t>Pcbnew</a:t>
            </a:r>
            <a:r>
              <a:rPr lang="en-US" sz="4000" b="1" cap="none" dirty="0">
                <a:effectLst>
                  <a:outerShdw blurRad="50800" dist="38100" dir="2700000" algn="tl" rotWithShape="0">
                    <a:schemeClr val="tx1">
                      <a:alpha val="40000"/>
                    </a:schemeClr>
                  </a:outerShdw>
                </a:effectLst>
              </a:rPr>
              <a:t> PCB Layout Editor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3001" y="1371598"/>
            <a:ext cx="7546956" cy="5335721"/>
          </a:xfrm>
        </p:spPr>
        <p:txBody>
          <a:bodyPr>
            <a:normAutofit fontScale="85000" lnSpcReduction="10000"/>
          </a:bodyPr>
          <a:lstStyle/>
          <a:p>
            <a:r>
              <a:rPr lang="en-US" dirty="0"/>
              <a:t>To size your PCB you need to give it an outline in the edge cuts layer.  Select Edge Cuts as the active layer and click the Add Graphic Lines tool.  Then draw your outline surrounding your component footprints.</a:t>
            </a:r>
          </a:p>
          <a:p>
            <a:r>
              <a:rPr lang="en-US" dirty="0"/>
              <a:t>The Edge Cuts layer can also define cut outs in the PCB.</a:t>
            </a:r>
          </a:p>
          <a:p>
            <a:r>
              <a:rPr lang="en-US" dirty="0"/>
              <a:t>To visually inspect your work you can use the 3D viewer by selecting it under the view menu.</a:t>
            </a:r>
          </a:p>
          <a:p>
            <a:r>
              <a:rPr lang="en-US" dirty="0"/>
              <a:t>This provides an interactive 3D render of your PCB.</a:t>
            </a:r>
          </a:p>
          <a:p>
            <a:r>
              <a:rPr lang="en-US" dirty="0"/>
              <a:t>When you are done click on Plot to generate Gerber files for manufacturing. The options you choose here will be dictated by the manufacturer you are planning to use.</a:t>
            </a:r>
          </a:p>
          <a:p>
            <a:r>
              <a:rPr lang="en-US" dirty="0"/>
              <a:t>In addition to the Gerber formatted design file it is usually necessary to also produce additional drill files.  This is done within the plot menu by choosing the Generate Drill Files button.</a:t>
            </a:r>
          </a:p>
        </p:txBody>
      </p:sp>
      <p:sp>
        <p:nvSpPr>
          <p:cNvPr id="62" name="Content Placeholder 2">
            <a:extLst>
              <a:ext uri="{FF2B5EF4-FFF2-40B4-BE49-F238E27FC236}">
                <a16:creationId xmlns:a16="http://schemas.microsoft.com/office/drawing/2014/main" id="{2EE51D9C-AF6F-4692-BAFE-B3DF19F2DBB0}"/>
              </a:ext>
            </a:extLst>
          </p:cNvPr>
          <p:cNvSpPr txBox="1">
            <a:spLocks/>
          </p:cNvSpPr>
          <p:nvPr/>
        </p:nvSpPr>
        <p:spPr>
          <a:xfrm>
            <a:off x="950118" y="917079"/>
            <a:ext cx="10288588" cy="4545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t>Pcbnew</a:t>
            </a:r>
            <a:r>
              <a:rPr lang="en-US" sz="2000" dirty="0"/>
              <a:t> Basics</a:t>
            </a:r>
            <a:br>
              <a:rPr lang="en-US" sz="1200" dirty="0"/>
            </a:br>
            <a:endParaRPr lang="en-US" sz="1200" b="1" dirty="0">
              <a:solidFill>
                <a:srgbClr val="00B0F0"/>
              </a:solidFill>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330CCD8F-4D50-4CAE-AB0D-F1DEECA9197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8540823" y="914222"/>
            <a:ext cx="2243546" cy="2138014"/>
          </a:xfrm>
          <a:prstGeom prst="rect">
            <a:avLst/>
          </a:prstGeom>
        </p:spPr>
      </p:pic>
      <p:pic>
        <p:nvPicPr>
          <p:cNvPr id="12" name="Picture 11">
            <a:extLst>
              <a:ext uri="{FF2B5EF4-FFF2-40B4-BE49-F238E27FC236}">
                <a16:creationId xmlns:a16="http://schemas.microsoft.com/office/drawing/2014/main" id="{E7345759-63C7-4EC3-AB19-6210F7E1050D}"/>
              </a:ext>
            </a:extLst>
          </p:cNvPr>
          <p:cNvPicPr>
            <a:picLocks noChangeAspect="1"/>
          </p:cNvPicPr>
          <p:nvPr/>
        </p:nvPicPr>
        <p:blipFill>
          <a:blip r:embed="rId4"/>
          <a:stretch>
            <a:fillRect/>
          </a:stretch>
        </p:blipFill>
        <p:spPr>
          <a:xfrm>
            <a:off x="9798752" y="2606842"/>
            <a:ext cx="2269501" cy="2233362"/>
          </a:xfrm>
          <a:prstGeom prst="rect">
            <a:avLst/>
          </a:prstGeom>
        </p:spPr>
      </p:pic>
      <p:pic>
        <p:nvPicPr>
          <p:cNvPr id="13" name="Picture 12">
            <a:extLst>
              <a:ext uri="{FF2B5EF4-FFF2-40B4-BE49-F238E27FC236}">
                <a16:creationId xmlns:a16="http://schemas.microsoft.com/office/drawing/2014/main" id="{F2E90377-BA49-47CB-93BC-B8554C88EA34}"/>
              </a:ext>
            </a:extLst>
          </p:cNvPr>
          <p:cNvPicPr>
            <a:picLocks noChangeAspect="1"/>
          </p:cNvPicPr>
          <p:nvPr/>
        </p:nvPicPr>
        <p:blipFill>
          <a:blip r:embed="rId5"/>
          <a:stretch>
            <a:fillRect/>
          </a:stretch>
        </p:blipFill>
        <p:spPr>
          <a:xfrm>
            <a:off x="8353073" y="3903469"/>
            <a:ext cx="2002106" cy="1640725"/>
          </a:xfrm>
          <a:prstGeom prst="rect">
            <a:avLst/>
          </a:prstGeom>
        </p:spPr>
      </p:pic>
      <p:pic>
        <p:nvPicPr>
          <p:cNvPr id="14" name="Picture 13">
            <a:extLst>
              <a:ext uri="{FF2B5EF4-FFF2-40B4-BE49-F238E27FC236}">
                <a16:creationId xmlns:a16="http://schemas.microsoft.com/office/drawing/2014/main" id="{95F1B9D3-336E-4CBD-BD79-098671AEEFF4}"/>
              </a:ext>
            </a:extLst>
          </p:cNvPr>
          <p:cNvPicPr>
            <a:picLocks noChangeAspect="1"/>
          </p:cNvPicPr>
          <p:nvPr/>
        </p:nvPicPr>
        <p:blipFill rotWithShape="1">
          <a:blip r:embed="rId6"/>
          <a:srcRect r="15349" b="28471"/>
          <a:stretch/>
        </p:blipFill>
        <p:spPr>
          <a:xfrm>
            <a:off x="10024828" y="5583747"/>
            <a:ext cx="1817348" cy="1163125"/>
          </a:xfrm>
          <a:prstGeom prst="rect">
            <a:avLst/>
          </a:prstGeom>
        </p:spPr>
      </p:pic>
    </p:spTree>
    <p:extLst>
      <p:ext uri="{BB962C8B-B14F-4D97-AF65-F5344CB8AC3E}">
        <p14:creationId xmlns:p14="http://schemas.microsoft.com/office/powerpoint/2010/main" val="399696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Footprint Editor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1412" y="876017"/>
            <a:ext cx="10304629" cy="1738849"/>
          </a:xfrm>
        </p:spPr>
        <p:txBody>
          <a:bodyPr>
            <a:normAutofit fontScale="92500" lnSpcReduction="20000"/>
          </a:bodyPr>
          <a:lstStyle/>
          <a:p>
            <a:pPr marL="0" indent="0" algn="ctr">
              <a:buNone/>
            </a:pPr>
            <a:r>
              <a:rPr lang="en-US" dirty="0"/>
              <a:t>The Footprint Editor works much like the </a:t>
            </a:r>
            <a:r>
              <a:rPr lang="en-US" dirty="0" err="1"/>
              <a:t>Pcbnew</a:t>
            </a:r>
            <a:r>
              <a:rPr lang="en-US" dirty="0"/>
              <a:t> PCB Layout Editor.  The major difference being that you are working with one footprint in a library at a time.</a:t>
            </a:r>
          </a:p>
          <a:p>
            <a:pPr marL="0" indent="0" algn="ctr">
              <a:buNone/>
            </a:pPr>
            <a:r>
              <a:rPr lang="en-US" dirty="0"/>
              <a:t>You can copy footprints to have variations of text or 3D model assignments.</a:t>
            </a:r>
          </a:p>
          <a:p>
            <a:pPr marL="0" indent="0" algn="ctr">
              <a:buNone/>
            </a:pPr>
            <a:r>
              <a:rPr lang="en-US" dirty="0"/>
              <a:t>These footprints are stored in the libraries that are available for use by </a:t>
            </a:r>
            <a:r>
              <a:rPr lang="en-US" dirty="0" err="1"/>
              <a:t>Pcbnew</a:t>
            </a:r>
            <a:r>
              <a:rPr lang="en-US" dirty="0"/>
              <a:t>.</a:t>
            </a:r>
          </a:p>
          <a:p>
            <a:pPr marL="0" indent="0">
              <a:buNone/>
            </a:pPr>
            <a:endParaRPr lang="en-US" dirty="0"/>
          </a:p>
        </p:txBody>
      </p:sp>
      <p:pic>
        <p:nvPicPr>
          <p:cNvPr id="3" name="Picture 2">
            <a:extLst>
              <a:ext uri="{FF2B5EF4-FFF2-40B4-BE49-F238E27FC236}">
                <a16:creationId xmlns:a16="http://schemas.microsoft.com/office/drawing/2014/main" id="{A677DEA0-F146-45CB-859E-085BC6D990DC}"/>
              </a:ext>
            </a:extLst>
          </p:cNvPr>
          <p:cNvPicPr>
            <a:picLocks noChangeAspect="1"/>
          </p:cNvPicPr>
          <p:nvPr/>
        </p:nvPicPr>
        <p:blipFill>
          <a:blip r:embed="rId2"/>
          <a:stretch>
            <a:fillRect/>
          </a:stretch>
        </p:blipFill>
        <p:spPr>
          <a:xfrm>
            <a:off x="3131214" y="2614866"/>
            <a:ext cx="6325024" cy="4044478"/>
          </a:xfrm>
          <a:prstGeom prst="rect">
            <a:avLst/>
          </a:prstGeom>
        </p:spPr>
      </p:pic>
    </p:spTree>
    <p:extLst>
      <p:ext uri="{BB962C8B-B14F-4D97-AF65-F5344CB8AC3E}">
        <p14:creationId xmlns:p14="http://schemas.microsoft.com/office/powerpoint/2010/main" val="308180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Gerber File Viewer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1412" y="876017"/>
            <a:ext cx="10304629" cy="1738849"/>
          </a:xfrm>
        </p:spPr>
        <p:txBody>
          <a:bodyPr>
            <a:normAutofit fontScale="92500" lnSpcReduction="20000"/>
          </a:bodyPr>
          <a:lstStyle/>
          <a:p>
            <a:pPr marL="0" indent="0" algn="ctr">
              <a:buNone/>
            </a:pPr>
            <a:r>
              <a:rPr lang="en-US" dirty="0"/>
              <a:t>The Gerber File Viewer lets you load Gerber formatted design files for viewing.</a:t>
            </a:r>
          </a:p>
          <a:p>
            <a:pPr marL="0" indent="0" algn="ctr">
              <a:buNone/>
            </a:pPr>
            <a:r>
              <a:rPr lang="en-US" dirty="0"/>
              <a:t>These can be files you have created or from a project you downloaded.</a:t>
            </a:r>
          </a:p>
          <a:p>
            <a:pPr marL="0" indent="0" algn="ctr">
              <a:buNone/>
            </a:pPr>
            <a:r>
              <a:rPr lang="en-US" dirty="0"/>
              <a:t>There is a separate Gerber file for each layer of the design.  You can open multiple files at once to overlay the entire PCB design.</a:t>
            </a:r>
          </a:p>
          <a:p>
            <a:pPr marL="0" indent="0">
              <a:buNone/>
            </a:pPr>
            <a:endParaRPr lang="en-US" dirty="0"/>
          </a:p>
        </p:txBody>
      </p:sp>
      <p:pic>
        <p:nvPicPr>
          <p:cNvPr id="4" name="Picture 3">
            <a:extLst>
              <a:ext uri="{FF2B5EF4-FFF2-40B4-BE49-F238E27FC236}">
                <a16:creationId xmlns:a16="http://schemas.microsoft.com/office/drawing/2014/main" id="{05FE780A-E00A-4FBF-9EDF-2CA08FC4CCA9}"/>
              </a:ext>
            </a:extLst>
          </p:cNvPr>
          <p:cNvPicPr>
            <a:picLocks noChangeAspect="1"/>
          </p:cNvPicPr>
          <p:nvPr/>
        </p:nvPicPr>
        <p:blipFill>
          <a:blip r:embed="rId2"/>
          <a:stretch>
            <a:fillRect/>
          </a:stretch>
        </p:blipFill>
        <p:spPr>
          <a:xfrm>
            <a:off x="3523037" y="2522419"/>
            <a:ext cx="5142749" cy="4100714"/>
          </a:xfrm>
          <a:prstGeom prst="rect">
            <a:avLst/>
          </a:prstGeom>
        </p:spPr>
      </p:pic>
    </p:spTree>
    <p:extLst>
      <p:ext uri="{BB962C8B-B14F-4D97-AF65-F5344CB8AC3E}">
        <p14:creationId xmlns:p14="http://schemas.microsoft.com/office/powerpoint/2010/main" val="285545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Bitmap to Component Converter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1412" y="876018"/>
            <a:ext cx="10304629" cy="1987498"/>
          </a:xfrm>
        </p:spPr>
        <p:txBody>
          <a:bodyPr>
            <a:noAutofit/>
          </a:bodyPr>
          <a:lstStyle/>
          <a:p>
            <a:pPr marL="0" indent="0" algn="ctr">
              <a:buNone/>
            </a:pPr>
            <a:r>
              <a:rPr lang="en-US" dirty="0"/>
              <a:t>This tool takes a bitmap image to generate a footprint file.</a:t>
            </a:r>
          </a:p>
          <a:p>
            <a:pPr marL="0" indent="0" algn="ctr">
              <a:buNone/>
            </a:pPr>
            <a:r>
              <a:rPr lang="en-US" dirty="0"/>
              <a:t>This can be a handy way to import a logo to your silkscreen layer.</a:t>
            </a:r>
          </a:p>
          <a:p>
            <a:pPr marL="0" indent="0" algn="ctr">
              <a:buNone/>
            </a:pPr>
            <a:r>
              <a:rPr lang="en-US" dirty="0"/>
              <a:t>It’s also good for complex fill areas or edge cuts created in an art program.</a:t>
            </a:r>
          </a:p>
          <a:p>
            <a:pPr marL="0" indent="0">
              <a:buNone/>
            </a:pPr>
            <a:endParaRPr lang="en-US" dirty="0"/>
          </a:p>
        </p:txBody>
      </p:sp>
      <p:pic>
        <p:nvPicPr>
          <p:cNvPr id="3" name="Picture 2">
            <a:extLst>
              <a:ext uri="{FF2B5EF4-FFF2-40B4-BE49-F238E27FC236}">
                <a16:creationId xmlns:a16="http://schemas.microsoft.com/office/drawing/2014/main" id="{DEA4A05B-800C-4A3D-94BC-219AF35D5E1B}"/>
              </a:ext>
            </a:extLst>
          </p:cNvPr>
          <p:cNvPicPr>
            <a:picLocks noChangeAspect="1"/>
          </p:cNvPicPr>
          <p:nvPr/>
        </p:nvPicPr>
        <p:blipFill>
          <a:blip r:embed="rId2"/>
          <a:stretch>
            <a:fillRect/>
          </a:stretch>
        </p:blipFill>
        <p:spPr>
          <a:xfrm>
            <a:off x="3782886" y="2709046"/>
            <a:ext cx="5021680" cy="3998274"/>
          </a:xfrm>
          <a:prstGeom prst="rect">
            <a:avLst/>
          </a:prstGeom>
        </p:spPr>
      </p:pic>
    </p:spTree>
    <p:extLst>
      <p:ext uri="{BB962C8B-B14F-4D97-AF65-F5344CB8AC3E}">
        <p14:creationId xmlns:p14="http://schemas.microsoft.com/office/powerpoint/2010/main" val="314034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PCB Calculator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1412" y="876018"/>
            <a:ext cx="10304629" cy="766399"/>
          </a:xfrm>
        </p:spPr>
        <p:txBody>
          <a:bodyPr>
            <a:noAutofit/>
          </a:bodyPr>
          <a:lstStyle/>
          <a:p>
            <a:pPr marL="0" indent="0" algn="ctr">
              <a:buNone/>
            </a:pPr>
            <a:r>
              <a:rPr lang="en-US" dirty="0"/>
              <a:t>This tool bundles several useful calculation and reference items.</a:t>
            </a:r>
          </a:p>
        </p:txBody>
      </p:sp>
      <p:pic>
        <p:nvPicPr>
          <p:cNvPr id="4" name="Picture 3">
            <a:extLst>
              <a:ext uri="{FF2B5EF4-FFF2-40B4-BE49-F238E27FC236}">
                <a16:creationId xmlns:a16="http://schemas.microsoft.com/office/drawing/2014/main" id="{414E46D8-6F8E-48D1-9E6E-8D350AD50DC8}"/>
              </a:ext>
            </a:extLst>
          </p:cNvPr>
          <p:cNvPicPr>
            <a:picLocks noChangeAspect="1"/>
          </p:cNvPicPr>
          <p:nvPr/>
        </p:nvPicPr>
        <p:blipFill>
          <a:blip r:embed="rId2"/>
          <a:stretch>
            <a:fillRect/>
          </a:stretch>
        </p:blipFill>
        <p:spPr>
          <a:xfrm>
            <a:off x="1657054" y="1493389"/>
            <a:ext cx="3922387" cy="2430379"/>
          </a:xfrm>
          <a:prstGeom prst="rect">
            <a:avLst/>
          </a:prstGeom>
        </p:spPr>
      </p:pic>
      <p:pic>
        <p:nvPicPr>
          <p:cNvPr id="5" name="Picture 4">
            <a:extLst>
              <a:ext uri="{FF2B5EF4-FFF2-40B4-BE49-F238E27FC236}">
                <a16:creationId xmlns:a16="http://schemas.microsoft.com/office/drawing/2014/main" id="{DD975892-25D3-4DFA-A86D-A89559F5DD02}"/>
              </a:ext>
            </a:extLst>
          </p:cNvPr>
          <p:cNvPicPr>
            <a:picLocks noChangeAspect="1"/>
          </p:cNvPicPr>
          <p:nvPr/>
        </p:nvPicPr>
        <p:blipFill>
          <a:blip r:embed="rId3"/>
          <a:stretch>
            <a:fillRect/>
          </a:stretch>
        </p:blipFill>
        <p:spPr>
          <a:xfrm>
            <a:off x="6581786" y="1493389"/>
            <a:ext cx="3861909" cy="2430379"/>
          </a:xfrm>
          <a:prstGeom prst="rect">
            <a:avLst/>
          </a:prstGeom>
        </p:spPr>
      </p:pic>
      <p:pic>
        <p:nvPicPr>
          <p:cNvPr id="7" name="Picture 6">
            <a:extLst>
              <a:ext uri="{FF2B5EF4-FFF2-40B4-BE49-F238E27FC236}">
                <a16:creationId xmlns:a16="http://schemas.microsoft.com/office/drawing/2014/main" id="{B2FAF23B-C652-496D-BEF4-BB237E85E12D}"/>
              </a:ext>
            </a:extLst>
          </p:cNvPr>
          <p:cNvPicPr>
            <a:picLocks noChangeAspect="1"/>
          </p:cNvPicPr>
          <p:nvPr/>
        </p:nvPicPr>
        <p:blipFill>
          <a:blip r:embed="rId4"/>
          <a:stretch>
            <a:fillRect/>
          </a:stretch>
        </p:blipFill>
        <p:spPr>
          <a:xfrm>
            <a:off x="1657054" y="4152533"/>
            <a:ext cx="3922387" cy="2424156"/>
          </a:xfrm>
          <a:prstGeom prst="rect">
            <a:avLst/>
          </a:prstGeom>
        </p:spPr>
      </p:pic>
      <p:pic>
        <p:nvPicPr>
          <p:cNvPr id="8" name="Picture 7">
            <a:extLst>
              <a:ext uri="{FF2B5EF4-FFF2-40B4-BE49-F238E27FC236}">
                <a16:creationId xmlns:a16="http://schemas.microsoft.com/office/drawing/2014/main" id="{617AC529-4130-4331-8EED-BDE7B13ADDC9}"/>
              </a:ext>
            </a:extLst>
          </p:cNvPr>
          <p:cNvPicPr>
            <a:picLocks noChangeAspect="1"/>
          </p:cNvPicPr>
          <p:nvPr/>
        </p:nvPicPr>
        <p:blipFill>
          <a:blip r:embed="rId5"/>
          <a:stretch>
            <a:fillRect/>
          </a:stretch>
        </p:blipFill>
        <p:spPr>
          <a:xfrm>
            <a:off x="6581786" y="4152533"/>
            <a:ext cx="3861909" cy="2427485"/>
          </a:xfrm>
          <a:prstGeom prst="rect">
            <a:avLst/>
          </a:prstGeom>
        </p:spPr>
      </p:pic>
    </p:spTree>
    <p:extLst>
      <p:ext uri="{BB962C8B-B14F-4D97-AF65-F5344CB8AC3E}">
        <p14:creationId xmlns:p14="http://schemas.microsoft.com/office/powerpoint/2010/main" val="2610723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Page Layout Editor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1412" y="876018"/>
            <a:ext cx="10304629" cy="639961"/>
          </a:xfrm>
        </p:spPr>
        <p:txBody>
          <a:bodyPr>
            <a:noAutofit/>
          </a:bodyPr>
          <a:lstStyle/>
          <a:p>
            <a:pPr marL="0" indent="0" algn="ctr">
              <a:buNone/>
            </a:pPr>
            <a:r>
              <a:rPr lang="en-US" dirty="0"/>
              <a:t>This tool allows you to change the default look of the printed design pages.</a:t>
            </a:r>
          </a:p>
          <a:p>
            <a:pPr marL="0" indent="0">
              <a:buNone/>
            </a:pPr>
            <a:endParaRPr lang="en-US" dirty="0"/>
          </a:p>
        </p:txBody>
      </p:sp>
      <p:pic>
        <p:nvPicPr>
          <p:cNvPr id="4" name="Picture 3">
            <a:extLst>
              <a:ext uri="{FF2B5EF4-FFF2-40B4-BE49-F238E27FC236}">
                <a16:creationId xmlns:a16="http://schemas.microsoft.com/office/drawing/2014/main" id="{5904CB3F-FEA2-43AD-AB21-0CD63B267CC4}"/>
              </a:ext>
            </a:extLst>
          </p:cNvPr>
          <p:cNvPicPr>
            <a:picLocks noChangeAspect="1"/>
          </p:cNvPicPr>
          <p:nvPr/>
        </p:nvPicPr>
        <p:blipFill>
          <a:blip r:embed="rId2"/>
          <a:stretch>
            <a:fillRect/>
          </a:stretch>
        </p:blipFill>
        <p:spPr>
          <a:xfrm>
            <a:off x="2025316" y="1498979"/>
            <a:ext cx="8141367" cy="5208341"/>
          </a:xfrm>
          <a:prstGeom prst="rect">
            <a:avLst/>
          </a:prstGeom>
        </p:spPr>
      </p:pic>
    </p:spTree>
    <p:extLst>
      <p:ext uri="{BB962C8B-B14F-4D97-AF65-F5344CB8AC3E}">
        <p14:creationId xmlns:p14="http://schemas.microsoft.com/office/powerpoint/2010/main" val="216390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2010"/>
          </a:xfrm>
        </p:spPr>
        <p:txBody>
          <a:bodyPr>
            <a:normAutofit/>
          </a:bodyPr>
          <a:lstStyle/>
          <a:p>
            <a:pPr algn="ctr"/>
            <a:r>
              <a:rPr lang="en-US" sz="4000" b="1" cap="none" dirty="0">
                <a:effectLst>
                  <a:outerShdw blurRad="50800" dist="38100" dir="2700000" algn="tl" rotWithShape="0">
                    <a:schemeClr val="tx1">
                      <a:alpha val="40000"/>
                    </a:schemeClr>
                  </a:outerShdw>
                </a:effectLst>
              </a:rPr>
              <a:t>What are all these acronyms?</a:t>
            </a:r>
          </a:p>
        </p:txBody>
      </p:sp>
      <p:sp>
        <p:nvSpPr>
          <p:cNvPr id="3" name="Content Placeholder 2"/>
          <p:cNvSpPr>
            <a:spLocks noGrp="1"/>
          </p:cNvSpPr>
          <p:nvPr>
            <p:ph idx="1"/>
          </p:nvPr>
        </p:nvSpPr>
        <p:spPr>
          <a:xfrm>
            <a:off x="1141412" y="1340529"/>
            <a:ext cx="9905999" cy="5166802"/>
          </a:xfrm>
        </p:spPr>
        <p:txBody>
          <a:bodyPr>
            <a:normAutofit fontScale="85000" lnSpcReduction="20000"/>
          </a:bodyPr>
          <a:lstStyle/>
          <a:p>
            <a:r>
              <a:rPr lang="en-US" sz="2800" dirty="0"/>
              <a:t>PCB = Printed Circuit Board</a:t>
            </a:r>
          </a:p>
          <a:p>
            <a:pPr lvl="1"/>
            <a:r>
              <a:rPr lang="en-US" sz="2400" dirty="0"/>
              <a:t>A PCB mechanically supports and electrically connects electronic components using conductive tracks and pads that are etched from copper laminated on sheets of a non-conductive substrate.  The pattern is etched using a form of photolithography allowing mass duplication like photographs from a film negative thus ‘printing’ the circuit boards.</a:t>
            </a:r>
          </a:p>
          <a:p>
            <a:r>
              <a:rPr lang="en-US" sz="2800" dirty="0"/>
              <a:t>EDA = Electronic Design Automation</a:t>
            </a:r>
          </a:p>
          <a:p>
            <a:pPr lvl="1"/>
            <a:r>
              <a:rPr lang="en-US" sz="2400" dirty="0"/>
              <a:t>A category of software tools for designing electronic systems such as integrated circuits and printed circuit boards.</a:t>
            </a:r>
          </a:p>
          <a:p>
            <a:r>
              <a:rPr lang="en-US" sz="2800" dirty="0" err="1"/>
              <a:t>KiCad</a:t>
            </a:r>
            <a:r>
              <a:rPr lang="en-US" sz="2800" dirty="0"/>
              <a:t> = “Ki” + Computer Aided Design</a:t>
            </a:r>
          </a:p>
          <a:p>
            <a:pPr lvl="1"/>
            <a:r>
              <a:rPr lang="en-US" sz="2400" dirty="0"/>
              <a:t>The term ‘Ki’ (pronounced Key even though I keep saying it wrong) is a reference to a company that the original software author Jean-Pierre </a:t>
            </a:r>
            <a:r>
              <a:rPr lang="en-US" sz="2400" dirty="0" err="1"/>
              <a:t>Charras</a:t>
            </a:r>
            <a:r>
              <a:rPr lang="en-US" sz="2400" dirty="0"/>
              <a:t> knew.</a:t>
            </a:r>
          </a:p>
          <a:p>
            <a:pPr lvl="1"/>
            <a:r>
              <a:rPr lang="en-US" sz="2400" dirty="0"/>
              <a:t>Computer Aided Design refers to the use of computers in the creation, modification, analysis, or optimization of a design.</a:t>
            </a:r>
          </a:p>
          <a:p>
            <a:pPr lvl="1"/>
            <a:r>
              <a:rPr lang="en-US" sz="2400" dirty="0" err="1"/>
              <a:t>KiCad</a:t>
            </a:r>
            <a:r>
              <a:rPr lang="en-US" sz="2400" dirty="0"/>
              <a:t> is an open source software suite for electronic design automation.</a:t>
            </a:r>
          </a:p>
          <a:p>
            <a:endParaRPr lang="en-US" sz="2800" dirty="0"/>
          </a:p>
        </p:txBody>
      </p:sp>
    </p:spTree>
    <p:extLst>
      <p:ext uri="{BB962C8B-B14F-4D97-AF65-F5344CB8AC3E}">
        <p14:creationId xmlns:p14="http://schemas.microsoft.com/office/powerpoint/2010/main" val="171336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7690"/>
            <a:ext cx="9905998" cy="642112"/>
          </a:xfrm>
        </p:spPr>
        <p:txBody>
          <a:bodyPr>
            <a:normAutofit/>
          </a:bodyPr>
          <a:lstStyle/>
          <a:p>
            <a:pPr algn="ctr"/>
            <a:r>
              <a:rPr lang="en-US" sz="4000" b="1" cap="none" dirty="0">
                <a:effectLst>
                  <a:outerShdw blurRad="50800" dist="38100" dir="2700000" algn="tl" rotWithShape="0">
                    <a:schemeClr val="tx1">
                      <a:alpha val="40000"/>
                    </a:schemeClr>
                  </a:outerShdw>
                </a:effectLst>
              </a:rPr>
              <a:t>PCB Manufacturing</a:t>
            </a:r>
          </a:p>
        </p:txBody>
      </p:sp>
      <p:sp>
        <p:nvSpPr>
          <p:cNvPr id="3" name="Content Placeholder 2"/>
          <p:cNvSpPr>
            <a:spLocks noGrp="1"/>
          </p:cNvSpPr>
          <p:nvPr>
            <p:ph idx="1"/>
          </p:nvPr>
        </p:nvSpPr>
        <p:spPr>
          <a:xfrm>
            <a:off x="1141412" y="1319190"/>
            <a:ext cx="10197148" cy="5317830"/>
          </a:xfrm>
        </p:spPr>
        <p:txBody>
          <a:bodyPr>
            <a:normAutofit fontScale="77500" lnSpcReduction="20000"/>
          </a:bodyPr>
          <a:lstStyle/>
          <a:p>
            <a:pPr marL="0" indent="0">
              <a:buNone/>
            </a:pPr>
            <a:r>
              <a:rPr lang="en-US" sz="2800" dirty="0"/>
              <a:t>Once you have completed your design you are ready to send it to be manufactured.</a:t>
            </a:r>
          </a:p>
          <a:p>
            <a:pPr marL="0" indent="0">
              <a:buNone/>
            </a:pPr>
            <a:r>
              <a:rPr lang="en-US" sz="2800" dirty="0"/>
              <a:t>There are several factors to consider when choosing a PCB manufacturer. Cost is probably the top factor. But time and location and quality are all also important. The cheapest PCB manufacturer might take months to deliver or might have poor quality. </a:t>
            </a:r>
          </a:p>
          <a:p>
            <a:pPr marL="0" indent="0">
              <a:buNone/>
            </a:pPr>
            <a:r>
              <a:rPr lang="en-US" sz="2800" dirty="0"/>
              <a:t>Look at customer reviews and do some small prototype runs to confirm they meet your needs. There are many PCB manufacturers to choose from.</a:t>
            </a:r>
          </a:p>
          <a:p>
            <a:pPr marL="0" indent="0">
              <a:buNone/>
            </a:pPr>
            <a:r>
              <a:rPr lang="en-US" sz="2800" dirty="0"/>
              <a:t>Here are a few:</a:t>
            </a:r>
          </a:p>
          <a:p>
            <a:pPr marL="0" indent="0">
              <a:buNone/>
            </a:pPr>
            <a:r>
              <a:rPr lang="en-US" sz="2800" dirty="0"/>
              <a:t>• </a:t>
            </a:r>
            <a:r>
              <a:rPr lang="en-US" sz="2800" b="1" dirty="0">
                <a:solidFill>
                  <a:srgbClr val="00B0F0"/>
                </a:solidFill>
                <a:latin typeface="Courier New" panose="02070309020205020404" pitchFamily="49" charset="0"/>
                <a:cs typeface="Courier New" panose="02070309020205020404" pitchFamily="49" charset="0"/>
              </a:rPr>
              <a:t>https://pcbshopper.com/</a:t>
            </a:r>
            <a:r>
              <a:rPr lang="en-US" sz="2800" dirty="0"/>
              <a:t>               Travelocity like site for PCB Mfrs.</a:t>
            </a:r>
          </a:p>
          <a:p>
            <a:pPr marL="0" indent="0">
              <a:buNone/>
            </a:pPr>
            <a:r>
              <a:rPr lang="en-US" sz="2800" dirty="0"/>
              <a:t>• </a:t>
            </a:r>
            <a:r>
              <a:rPr lang="en-US" sz="2800" b="1" dirty="0">
                <a:solidFill>
                  <a:srgbClr val="00B0F0"/>
                </a:solidFill>
                <a:latin typeface="Courier New" panose="02070309020205020404" pitchFamily="49" charset="0"/>
                <a:cs typeface="Courier New" panose="02070309020205020404" pitchFamily="49" charset="0"/>
              </a:rPr>
              <a:t>https://jlcpcb.com/</a:t>
            </a:r>
            <a:r>
              <a:rPr lang="en-US" sz="2800" dirty="0"/>
              <a:t>                        Very Inexpensive but with some limitations.</a:t>
            </a:r>
          </a:p>
          <a:p>
            <a:pPr marL="0" indent="0">
              <a:buNone/>
            </a:pPr>
            <a:r>
              <a:rPr lang="en-US" sz="2800" dirty="0"/>
              <a:t>• </a:t>
            </a:r>
            <a:r>
              <a:rPr lang="en-US" sz="2800" b="1" dirty="0">
                <a:solidFill>
                  <a:srgbClr val="00B0F0"/>
                </a:solidFill>
                <a:latin typeface="Courier New" panose="02070309020205020404" pitchFamily="49" charset="0"/>
                <a:cs typeface="Courier New" panose="02070309020205020404" pitchFamily="49" charset="0"/>
              </a:rPr>
              <a:t>https://pcbway.com/</a:t>
            </a:r>
            <a:r>
              <a:rPr lang="en-US" sz="2800" dirty="0"/>
              <a:t>                        Inexpensive and fast shipping.</a:t>
            </a:r>
          </a:p>
          <a:p>
            <a:pPr marL="0" indent="0">
              <a:buNone/>
            </a:pPr>
            <a:r>
              <a:rPr lang="en-US" sz="2800" dirty="0"/>
              <a:t>• </a:t>
            </a:r>
            <a:r>
              <a:rPr lang="en-US" sz="2800" b="1" dirty="0">
                <a:solidFill>
                  <a:srgbClr val="00B0F0"/>
                </a:solidFill>
                <a:latin typeface="Courier New" panose="02070309020205020404" pitchFamily="49" charset="0"/>
                <a:cs typeface="Courier New" panose="02070309020205020404" pitchFamily="49" charset="0"/>
              </a:rPr>
              <a:t>https://oshpark.com/</a:t>
            </a:r>
            <a:r>
              <a:rPr lang="en-US" sz="2800" dirty="0"/>
              <a:t>                      Beautiful, High Quality, made in USA</a:t>
            </a:r>
            <a:endParaRPr lang="en-US" sz="2400" b="1" dirty="0">
              <a:latin typeface="Courier New" panose="02070309020205020404" pitchFamily="49" charset="0"/>
              <a:cs typeface="Courier New" panose="02070309020205020404" pitchFamily="49" charset="0"/>
            </a:endParaRPr>
          </a:p>
        </p:txBody>
      </p:sp>
      <p:sp>
        <p:nvSpPr>
          <p:cNvPr id="4" name="Arrow: Left 3">
            <a:extLst>
              <a:ext uri="{FF2B5EF4-FFF2-40B4-BE49-F238E27FC236}">
                <a16:creationId xmlns:a16="http://schemas.microsoft.com/office/drawing/2014/main" id="{4253E1C3-D480-48CD-8636-668273E382FA}"/>
              </a:ext>
            </a:extLst>
          </p:cNvPr>
          <p:cNvSpPr/>
          <p:nvPr/>
        </p:nvSpPr>
        <p:spPr>
          <a:xfrm>
            <a:off x="5849016" y="4203030"/>
            <a:ext cx="490792" cy="3221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44561BB1-B2B6-4F80-A1BE-9FB53E96B93A}"/>
              </a:ext>
            </a:extLst>
          </p:cNvPr>
          <p:cNvSpPr/>
          <p:nvPr/>
        </p:nvSpPr>
        <p:spPr>
          <a:xfrm>
            <a:off x="5849016" y="4684293"/>
            <a:ext cx="490792" cy="3221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A20C812F-E7A4-40F0-82AF-A05F3AD847ED}"/>
              </a:ext>
            </a:extLst>
          </p:cNvPr>
          <p:cNvSpPr/>
          <p:nvPr/>
        </p:nvSpPr>
        <p:spPr>
          <a:xfrm>
            <a:off x="5849016" y="5165556"/>
            <a:ext cx="490792" cy="3221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905A9401-79CC-42E5-887A-7B2B2E2FF8BE}"/>
              </a:ext>
            </a:extLst>
          </p:cNvPr>
          <p:cNvSpPr/>
          <p:nvPr/>
        </p:nvSpPr>
        <p:spPr>
          <a:xfrm>
            <a:off x="5860213" y="5646819"/>
            <a:ext cx="490792" cy="3221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38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FB0A14-1F05-4501-962E-F6C8C6072770}"/>
              </a:ext>
            </a:extLst>
          </p:cNvPr>
          <p:cNvSpPr>
            <a:spLocks noGrp="1"/>
          </p:cNvSpPr>
          <p:nvPr>
            <p:ph type="title"/>
          </p:nvPr>
        </p:nvSpPr>
        <p:spPr/>
        <p:txBody>
          <a:bodyPr>
            <a:normAutofit/>
          </a:bodyPr>
          <a:lstStyle/>
          <a:p>
            <a:pPr algn="ctr"/>
            <a:r>
              <a:rPr lang="en-US" sz="6000" dirty="0"/>
              <a:t>Thank You</a:t>
            </a:r>
          </a:p>
        </p:txBody>
      </p:sp>
      <p:sp>
        <p:nvSpPr>
          <p:cNvPr id="6" name="Content Placeholder 5">
            <a:extLst>
              <a:ext uri="{FF2B5EF4-FFF2-40B4-BE49-F238E27FC236}">
                <a16:creationId xmlns:a16="http://schemas.microsoft.com/office/drawing/2014/main" id="{9F3E73B3-929B-4629-9E88-32557BF9D7D1}"/>
              </a:ext>
            </a:extLst>
          </p:cNvPr>
          <p:cNvSpPr>
            <a:spLocks noGrp="1"/>
          </p:cNvSpPr>
          <p:nvPr>
            <p:ph idx="1"/>
          </p:nvPr>
        </p:nvSpPr>
        <p:spPr/>
        <p:txBody>
          <a:bodyPr/>
          <a:lstStyle/>
          <a:p>
            <a:pPr marL="0" indent="0">
              <a:buNone/>
            </a:pPr>
            <a:r>
              <a:rPr lang="en-US" cap="none" dirty="0"/>
              <a:t>I hope you enjoyed this presentation and learned something from it.</a:t>
            </a:r>
          </a:p>
          <a:p>
            <a:pPr marL="0" indent="0" algn="r">
              <a:buNone/>
            </a:pPr>
            <a:r>
              <a:rPr lang="en-US" dirty="0"/>
              <a:t>-- @alt_bier</a:t>
            </a:r>
            <a:endParaRPr lang="en-US" cap="none" dirty="0"/>
          </a:p>
          <a:p>
            <a:pPr marL="0" indent="0">
              <a:buNone/>
            </a:pPr>
            <a:endParaRPr lang="en-US" dirty="0"/>
          </a:p>
          <a:p>
            <a:pPr marL="0" indent="0">
              <a:buNone/>
            </a:pPr>
            <a:endParaRPr lang="en-US" cap="none" dirty="0"/>
          </a:p>
          <a:p>
            <a:pPr marL="0" indent="0">
              <a:buNone/>
            </a:pPr>
            <a:r>
              <a:rPr lang="en-US" cap="none" dirty="0"/>
              <a:t>This Slide Deck –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https://altbier.us/pcb/</a:t>
            </a:r>
          </a:p>
          <a:p>
            <a:pPr marL="0" indent="0">
              <a:buNone/>
            </a:pPr>
            <a:r>
              <a:rPr lang="en-US" sz="2400" dirty="0"/>
              <a:t>Code </a:t>
            </a:r>
            <a:r>
              <a:rPr lang="en-US" cap="none" dirty="0"/>
              <a:t>–</a:t>
            </a:r>
            <a:r>
              <a:rPr lang="en-US" sz="2400" dirty="0"/>
              <a:t>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a:p>
            <a:pPr marL="0" indent="0">
              <a:buNone/>
            </a:pPr>
            <a:endParaRPr lang="en-US" dirty="0"/>
          </a:p>
        </p:txBody>
      </p:sp>
    </p:spTree>
    <p:extLst>
      <p:ext uri="{BB962C8B-B14F-4D97-AF65-F5344CB8AC3E}">
        <p14:creationId xmlns:p14="http://schemas.microsoft.com/office/powerpoint/2010/main" val="32067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6399"/>
          </a:xfrm>
        </p:spPr>
        <p:txBody>
          <a:bodyPr>
            <a:normAutofit/>
          </a:bodyPr>
          <a:lstStyle/>
          <a:p>
            <a:pPr algn="ctr"/>
            <a:r>
              <a:rPr lang="en-US" sz="4000" b="1" cap="none" dirty="0" err="1">
                <a:solidFill>
                  <a:schemeClr val="bg1"/>
                </a:solidFill>
                <a:effectLst>
                  <a:outerShdw blurRad="50800" dist="38100" dir="2700000" algn="tl" rotWithShape="0">
                    <a:schemeClr val="tx1">
                      <a:alpha val="40000"/>
                    </a:schemeClr>
                  </a:outerShdw>
                </a:effectLst>
              </a:rPr>
              <a:t>KiCad</a:t>
            </a:r>
            <a:r>
              <a:rPr lang="en-US" sz="4000" b="1" cap="none" dirty="0">
                <a:effectLst>
                  <a:outerShdw blurRad="50800" dist="38100" dir="2700000" algn="tl" rotWithShape="0">
                    <a:schemeClr val="tx1">
                      <a:alpha val="40000"/>
                    </a:schemeClr>
                  </a:outerShdw>
                </a:effectLst>
              </a:rPr>
              <a:t> Overview</a:t>
            </a:r>
          </a:p>
        </p:txBody>
      </p:sp>
      <p:sp>
        <p:nvSpPr>
          <p:cNvPr id="3" name="Content Placeholder 2"/>
          <p:cNvSpPr>
            <a:spLocks noGrp="1"/>
          </p:cNvSpPr>
          <p:nvPr>
            <p:ph idx="1"/>
          </p:nvPr>
        </p:nvSpPr>
        <p:spPr>
          <a:xfrm>
            <a:off x="1141412" y="1384917"/>
            <a:ext cx="10097718" cy="5324227"/>
          </a:xfrm>
        </p:spPr>
        <p:txBody>
          <a:bodyPr>
            <a:normAutofit fontScale="77500" lnSpcReduction="20000"/>
          </a:bodyPr>
          <a:lstStyle/>
          <a:p>
            <a:pPr marL="457200" lvl="1" indent="0">
              <a:buNone/>
            </a:pPr>
            <a:r>
              <a:rPr lang="en-US" sz="2800" dirty="0" err="1"/>
              <a:t>KiCad</a:t>
            </a:r>
            <a:r>
              <a:rPr lang="en-US" sz="2800" dirty="0"/>
              <a:t> is an open source software suite for EDA that has the following features:</a:t>
            </a:r>
          </a:p>
          <a:p>
            <a:pPr lvl="1"/>
            <a:r>
              <a:rPr lang="en-US" sz="2800" dirty="0"/>
              <a:t>A Schematic editor to create your design.</a:t>
            </a:r>
          </a:p>
          <a:p>
            <a:pPr lvl="2"/>
            <a:r>
              <a:rPr lang="en-US" sz="2600" dirty="0"/>
              <a:t>It comes with a stocked library of schematic symbols but also includes a schematic symbol editor to modify or create your own</a:t>
            </a:r>
          </a:p>
          <a:p>
            <a:pPr lvl="1"/>
            <a:r>
              <a:rPr lang="en-US" sz="2800" dirty="0"/>
              <a:t>A PCB Layout editor supporting up to 32 copper layers with auto-routing options.</a:t>
            </a:r>
          </a:p>
          <a:p>
            <a:pPr lvl="2"/>
            <a:r>
              <a:rPr lang="en-US" sz="2600" dirty="0"/>
              <a:t>It comes with a stocked library of PCB footprints but also includes a footprint editor to modify or create your own</a:t>
            </a:r>
          </a:p>
          <a:p>
            <a:pPr lvl="1"/>
            <a:r>
              <a:rPr lang="en-US" sz="2800" dirty="0"/>
              <a:t>A 3D Viewer which allows you to inspect your design in an interactive canvas.</a:t>
            </a:r>
          </a:p>
          <a:p>
            <a:pPr lvl="2"/>
            <a:r>
              <a:rPr lang="en-US" sz="2600" dirty="0"/>
              <a:t>It comes with a stocked library of 3D models and includes options to easily import additional 3D models as needed and tie them to footprints.</a:t>
            </a:r>
          </a:p>
          <a:p>
            <a:pPr lvl="1"/>
            <a:r>
              <a:rPr lang="en-US" sz="2800" dirty="0"/>
              <a:t>These three features being linked together with reference points between symbols and footprints and models allows for ease of design with quick visual confirmation</a:t>
            </a:r>
          </a:p>
          <a:p>
            <a:pPr lvl="1"/>
            <a:r>
              <a:rPr lang="en-US" sz="2800" dirty="0"/>
              <a:t>You can download the program and find libraries and documentation here: </a:t>
            </a:r>
            <a:br>
              <a:rPr lang="en-US" sz="2800" dirty="0"/>
            </a:br>
            <a:r>
              <a:rPr lang="en-US" sz="2800" dirty="0"/>
              <a:t>                     </a:t>
            </a:r>
            <a:r>
              <a:rPr lang="en-US" sz="3600" b="1" dirty="0">
                <a:solidFill>
                  <a:srgbClr val="00B0F0"/>
                </a:solidFill>
                <a:latin typeface="Courier New" panose="02070309020205020404" pitchFamily="49" charset="0"/>
                <a:cs typeface="Courier New" panose="02070309020205020404" pitchFamily="49" charset="0"/>
              </a:rPr>
              <a:t>https://kicad-pcb.org/</a:t>
            </a:r>
            <a:endParaRPr lang="en-US" sz="2800" b="1" dirty="0">
              <a:solidFill>
                <a:srgbClr val="00B0F0"/>
              </a:solidFill>
              <a:latin typeface="Courier New" panose="02070309020205020404" pitchFamily="49" charset="0"/>
              <a:cs typeface="Courier New" panose="02070309020205020404" pitchFamily="49" charset="0"/>
            </a:endParaRPr>
          </a:p>
        </p:txBody>
      </p:sp>
      <p:pic>
        <p:nvPicPr>
          <p:cNvPr id="6" name="Picture 5" descr="A picture containing text, clipart&#10;&#10;Description automatically generated">
            <a:extLst>
              <a:ext uri="{FF2B5EF4-FFF2-40B4-BE49-F238E27FC236}">
                <a16:creationId xmlns:a16="http://schemas.microsoft.com/office/drawing/2014/main" id="{D700259B-C965-4869-BC13-B5D734AEA8F2}"/>
              </a:ext>
            </a:extLst>
          </p:cNvPr>
          <p:cNvPicPr>
            <a:picLocks noChangeAspect="1"/>
          </p:cNvPicPr>
          <p:nvPr/>
        </p:nvPicPr>
        <p:blipFill>
          <a:blip r:embed="rId2"/>
          <a:stretch>
            <a:fillRect/>
          </a:stretch>
        </p:blipFill>
        <p:spPr>
          <a:xfrm>
            <a:off x="4108467" y="561784"/>
            <a:ext cx="1635902" cy="772227"/>
          </a:xfrm>
          <a:prstGeom prst="rect">
            <a:avLst/>
          </a:prstGeom>
        </p:spPr>
      </p:pic>
    </p:spTree>
    <p:extLst>
      <p:ext uri="{BB962C8B-B14F-4D97-AF65-F5344CB8AC3E}">
        <p14:creationId xmlns:p14="http://schemas.microsoft.com/office/powerpoint/2010/main" val="386673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Project File Layout</a:t>
            </a:r>
          </a:p>
        </p:txBody>
      </p:sp>
      <p:sp>
        <p:nvSpPr>
          <p:cNvPr id="3" name="Content Placeholder 2"/>
          <p:cNvSpPr>
            <a:spLocks noGrp="1"/>
          </p:cNvSpPr>
          <p:nvPr>
            <p:ph idx="1"/>
          </p:nvPr>
        </p:nvSpPr>
        <p:spPr>
          <a:xfrm>
            <a:off x="1141412" y="917079"/>
            <a:ext cx="10288588" cy="5717637"/>
          </a:xfrm>
        </p:spPr>
        <p:txBody>
          <a:bodyPr>
            <a:normAutofit fontScale="55000" lnSpcReduction="20000"/>
          </a:bodyPr>
          <a:lstStyle/>
          <a:p>
            <a:pPr marL="457200" lvl="1" indent="0">
              <a:buNone/>
            </a:pPr>
            <a:r>
              <a:rPr lang="en-US" sz="3600" dirty="0" err="1"/>
              <a:t>KiCad</a:t>
            </a:r>
            <a:r>
              <a:rPr lang="en-US" sz="3600" dirty="0"/>
              <a:t> will create files in a project directory when you work with various features.  </a:t>
            </a:r>
          </a:p>
          <a:p>
            <a:pPr marL="457200" lvl="1" indent="0">
              <a:buNone/>
            </a:pPr>
            <a:r>
              <a:rPr lang="en-US" sz="3600" dirty="0"/>
              <a:t>Here is a list of those files and a recommended directory structure to use for organization.</a:t>
            </a:r>
            <a:br>
              <a:rPr lang="en-US" sz="2900" dirty="0"/>
            </a:br>
            <a:endParaRPr lang="en-US" sz="2900" dirty="0"/>
          </a:p>
          <a:p>
            <a:pPr lvl="1"/>
            <a:r>
              <a:rPr lang="en-US" sz="2700" b="1" dirty="0">
                <a:solidFill>
                  <a:srgbClr val="FFC000"/>
                </a:solidFill>
                <a:latin typeface="Courier New" panose="02070309020205020404" pitchFamily="49" charset="0"/>
                <a:cs typeface="Courier New" panose="02070309020205020404" pitchFamily="49" charset="0"/>
              </a:rPr>
              <a:t>&lt; project name &gt;.pro </a:t>
            </a:r>
            <a:r>
              <a:rPr lang="en-US" sz="2700" dirty="0"/>
              <a:t>– the main project file. </a:t>
            </a:r>
            <a:br>
              <a:rPr lang="en-US" sz="2700" dirty="0"/>
            </a:br>
            <a:r>
              <a:rPr lang="en-US" sz="2700" dirty="0"/>
              <a:t>Holds parameters that apply to the entire project (e.g. schematic, PCB layout, etc.).</a:t>
            </a:r>
          </a:p>
          <a:p>
            <a:pPr lvl="1"/>
            <a:r>
              <a:rPr lang="en-US" sz="2700" b="1" dirty="0">
                <a:solidFill>
                  <a:srgbClr val="FFC000"/>
                </a:solidFill>
                <a:latin typeface="Courier New" panose="02070309020205020404" pitchFamily="49" charset="0"/>
                <a:cs typeface="Courier New" panose="02070309020205020404" pitchFamily="49" charset="0"/>
              </a:rPr>
              <a:t>&lt; project name &gt;.sch </a:t>
            </a:r>
            <a:r>
              <a:rPr lang="en-US" sz="2700" dirty="0"/>
              <a:t>– a schematic file.</a:t>
            </a:r>
          </a:p>
          <a:p>
            <a:pPr lvl="1"/>
            <a:r>
              <a:rPr lang="en-US" sz="2700" b="1" dirty="0">
                <a:solidFill>
                  <a:srgbClr val="FFC000"/>
                </a:solidFill>
                <a:latin typeface="Courier New" panose="02070309020205020404" pitchFamily="49" charset="0"/>
                <a:cs typeface="Courier New" panose="02070309020205020404" pitchFamily="49" charset="0"/>
              </a:rPr>
              <a:t>&lt; project name &gt;.</a:t>
            </a:r>
            <a:r>
              <a:rPr lang="en-US" sz="2700" b="1" dirty="0" err="1">
                <a:solidFill>
                  <a:srgbClr val="FFC000"/>
                </a:solidFill>
                <a:latin typeface="Courier New" panose="02070309020205020404" pitchFamily="49" charset="0"/>
                <a:cs typeface="Courier New" panose="02070309020205020404" pitchFamily="49" charset="0"/>
              </a:rPr>
              <a:t>kicad_pcb</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a PCB New layout file.</a:t>
            </a:r>
          </a:p>
          <a:p>
            <a:pPr lvl="1"/>
            <a:r>
              <a:rPr lang="en-US" sz="2700" b="1" dirty="0">
                <a:solidFill>
                  <a:srgbClr val="FFC000"/>
                </a:solidFill>
                <a:latin typeface="Courier New" panose="02070309020205020404" pitchFamily="49" charset="0"/>
                <a:cs typeface="Courier New" panose="02070309020205020404" pitchFamily="49" charset="0"/>
              </a:rPr>
              <a:t>&lt; project name &gt;</a:t>
            </a:r>
            <a:r>
              <a:rPr lang="en-US" sz="2700" b="1" dirty="0" err="1">
                <a:solidFill>
                  <a:srgbClr val="FFC000"/>
                </a:solidFill>
                <a:latin typeface="Courier New" panose="02070309020205020404" pitchFamily="49" charset="0"/>
                <a:cs typeface="Courier New" panose="02070309020205020404" pitchFamily="49" charset="0"/>
              </a:rPr>
              <a:t>.net</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netlist in "</a:t>
            </a:r>
            <a:r>
              <a:rPr lang="en-US" sz="2700" dirty="0" err="1"/>
              <a:t>Pcbnew</a:t>
            </a:r>
            <a:r>
              <a:rPr lang="en-US" sz="2700" dirty="0"/>
              <a:t>" format</a:t>
            </a:r>
          </a:p>
          <a:p>
            <a:pPr lvl="1"/>
            <a:r>
              <a:rPr lang="en-US" sz="2700" b="1" dirty="0">
                <a:solidFill>
                  <a:srgbClr val="FFC000"/>
                </a:solidFill>
                <a:latin typeface="Courier New" panose="02070309020205020404" pitchFamily="49" charset="0"/>
                <a:cs typeface="Courier New" panose="02070309020205020404" pitchFamily="49" charset="0"/>
              </a:rPr>
              <a:t>&lt; project name &gt;.</a:t>
            </a:r>
            <a:r>
              <a:rPr lang="en-US" sz="2700" b="1" dirty="0" err="1">
                <a:solidFill>
                  <a:srgbClr val="FFC000"/>
                </a:solidFill>
                <a:latin typeface="Courier New" panose="02070309020205020404" pitchFamily="49" charset="0"/>
                <a:cs typeface="Courier New" panose="02070309020205020404" pitchFamily="49" charset="0"/>
              </a:rPr>
              <a:t>bak</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backup of schematic file.</a:t>
            </a:r>
          </a:p>
          <a:p>
            <a:pPr lvl="1"/>
            <a:r>
              <a:rPr lang="en-US" sz="2700" b="1" dirty="0">
                <a:solidFill>
                  <a:srgbClr val="FFC000"/>
                </a:solidFill>
                <a:latin typeface="Courier New" panose="02070309020205020404" pitchFamily="49" charset="0"/>
                <a:cs typeface="Courier New" panose="02070309020205020404" pitchFamily="49" charset="0"/>
              </a:rPr>
              <a:t>&lt; project name &gt;.</a:t>
            </a:r>
            <a:r>
              <a:rPr lang="en-US" sz="2700" b="1" dirty="0" err="1">
                <a:solidFill>
                  <a:srgbClr val="FFC000"/>
                </a:solidFill>
                <a:latin typeface="Courier New" panose="02070309020205020404" pitchFamily="49" charset="0"/>
                <a:cs typeface="Courier New" panose="02070309020205020404" pitchFamily="49" charset="0"/>
              </a:rPr>
              <a:t>kicad_pcb-bak</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backup of the new PCB layout file.</a:t>
            </a:r>
          </a:p>
          <a:p>
            <a:pPr lvl="1"/>
            <a:r>
              <a:rPr lang="en-US" sz="2700" b="1" dirty="0">
                <a:solidFill>
                  <a:srgbClr val="FFC000"/>
                </a:solidFill>
                <a:latin typeface="Courier New" panose="02070309020205020404" pitchFamily="49" charset="0"/>
                <a:cs typeface="Courier New" panose="02070309020205020404" pitchFamily="49" charset="0"/>
              </a:rPr>
              <a:t>&lt; project name &gt;-cache.lib </a:t>
            </a:r>
            <a:r>
              <a:rPr lang="en-US" sz="2700" dirty="0"/>
              <a:t>– a local cache copy of all the symbols used in the schematic</a:t>
            </a:r>
          </a:p>
          <a:p>
            <a:pPr lvl="1"/>
            <a:r>
              <a:rPr lang="en-US" sz="2700" b="1" dirty="0">
                <a:solidFill>
                  <a:srgbClr val="FFC000"/>
                </a:solidFill>
                <a:latin typeface="Courier New" panose="02070309020205020404" pitchFamily="49" charset="0"/>
                <a:cs typeface="Courier New" panose="02070309020205020404" pitchFamily="49" charset="0"/>
              </a:rPr>
              <a:t>&lt; project name &gt;-</a:t>
            </a:r>
            <a:r>
              <a:rPr lang="en-US" sz="2700" b="1" dirty="0" err="1">
                <a:solidFill>
                  <a:srgbClr val="FFC000"/>
                </a:solidFill>
                <a:latin typeface="Courier New" panose="02070309020205020404" pitchFamily="49" charset="0"/>
                <a:cs typeface="Courier New" panose="02070309020205020404" pitchFamily="49" charset="0"/>
              </a:rPr>
              <a:t>kicad_wks</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page layout worksheet template file</a:t>
            </a:r>
          </a:p>
          <a:p>
            <a:pPr lvl="1"/>
            <a:r>
              <a:rPr lang="en-US" sz="2700" b="1" dirty="0" err="1">
                <a:solidFill>
                  <a:srgbClr val="FFC000"/>
                </a:solidFill>
                <a:latin typeface="Courier New" panose="02070309020205020404" pitchFamily="49" charset="0"/>
                <a:cs typeface="Courier New" panose="02070309020205020404" pitchFamily="49" charset="0"/>
              </a:rPr>
              <a:t>fp</a:t>
            </a:r>
            <a:r>
              <a:rPr lang="en-US" sz="2700" b="1" dirty="0">
                <a:solidFill>
                  <a:srgbClr val="FFC000"/>
                </a:solidFill>
                <a:latin typeface="Courier New" panose="02070309020205020404" pitchFamily="49" charset="0"/>
                <a:cs typeface="Courier New" panose="02070309020205020404" pitchFamily="49" charset="0"/>
              </a:rPr>
              <a:t>-lib-table</a:t>
            </a:r>
            <a:r>
              <a:rPr lang="en-US" sz="2700" dirty="0"/>
              <a:t> – Footprint library list</a:t>
            </a:r>
          </a:p>
          <a:p>
            <a:pPr lvl="1"/>
            <a:r>
              <a:rPr lang="en-US" sz="2700" b="1" dirty="0" err="1">
                <a:solidFill>
                  <a:srgbClr val="FFC000"/>
                </a:solidFill>
                <a:latin typeface="Courier New" panose="02070309020205020404" pitchFamily="49" charset="0"/>
                <a:cs typeface="Courier New" panose="02070309020205020404" pitchFamily="49" charset="0"/>
              </a:rPr>
              <a:t>sym</a:t>
            </a:r>
            <a:r>
              <a:rPr lang="en-US" sz="2700" b="1" dirty="0">
                <a:solidFill>
                  <a:srgbClr val="FFC000"/>
                </a:solidFill>
                <a:latin typeface="Courier New" panose="02070309020205020404" pitchFamily="49" charset="0"/>
                <a:cs typeface="Courier New" panose="02070309020205020404" pitchFamily="49" charset="0"/>
              </a:rPr>
              <a:t>-lib-table</a:t>
            </a:r>
            <a:r>
              <a:rPr lang="en-US" sz="2700" dirty="0"/>
              <a:t> – Schematic library list</a:t>
            </a:r>
          </a:p>
          <a:p>
            <a:pPr lvl="1"/>
            <a:r>
              <a:rPr lang="en-US" sz="2700" b="1" dirty="0">
                <a:solidFill>
                  <a:srgbClr val="FFC000"/>
                </a:solidFill>
                <a:latin typeface="Courier New" panose="02070309020205020404" pitchFamily="49" charset="0"/>
                <a:cs typeface="Courier New" panose="02070309020205020404" pitchFamily="49" charset="0"/>
              </a:rPr>
              <a:t>./3d_models/ </a:t>
            </a:r>
            <a:r>
              <a:rPr lang="en-US" sz="2700" dirty="0"/>
              <a:t>– Optional directory contains local 3d model files</a:t>
            </a:r>
          </a:p>
          <a:p>
            <a:pPr lvl="1"/>
            <a:r>
              <a:rPr lang="en-US" sz="2700" b="1" dirty="0">
                <a:solidFill>
                  <a:srgbClr val="FFC000"/>
                </a:solidFill>
                <a:latin typeface="Courier New" panose="02070309020205020404" pitchFamily="49" charset="0"/>
                <a:cs typeface="Courier New" panose="02070309020205020404" pitchFamily="49" charset="0"/>
              </a:rPr>
              <a:t>./</a:t>
            </a:r>
            <a:r>
              <a:rPr lang="en-US" sz="2700" b="1" dirty="0" err="1">
                <a:solidFill>
                  <a:srgbClr val="FFC000"/>
                </a:solidFill>
                <a:latin typeface="Courier New" panose="02070309020205020404" pitchFamily="49" charset="0"/>
                <a:cs typeface="Courier New" panose="02070309020205020404" pitchFamily="49" charset="0"/>
              </a:rPr>
              <a:t>gerber</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Optional directory contains </a:t>
            </a:r>
            <a:r>
              <a:rPr lang="en-US" sz="2700" dirty="0" err="1"/>
              <a:t>gerber</a:t>
            </a:r>
            <a:r>
              <a:rPr lang="en-US" sz="2700" dirty="0"/>
              <a:t> formatted output files for manufacturing</a:t>
            </a:r>
          </a:p>
          <a:p>
            <a:pPr lvl="1"/>
            <a:r>
              <a:rPr lang="en-US" sz="2700" b="1" dirty="0">
                <a:solidFill>
                  <a:srgbClr val="FFC000"/>
                </a:solidFill>
                <a:latin typeface="Courier New" panose="02070309020205020404" pitchFamily="49" charset="0"/>
                <a:cs typeface="Courier New" panose="02070309020205020404" pitchFamily="49" charset="0"/>
              </a:rPr>
              <a:t>./</a:t>
            </a:r>
            <a:r>
              <a:rPr lang="en-US" sz="2700" b="1" dirty="0" err="1">
                <a:solidFill>
                  <a:srgbClr val="FFC000"/>
                </a:solidFill>
                <a:latin typeface="Courier New" panose="02070309020205020404" pitchFamily="49" charset="0"/>
                <a:cs typeface="Courier New" panose="02070309020205020404" pitchFamily="49" charset="0"/>
              </a:rPr>
              <a:t>lib_fp</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Optional directory contains local footprint module directories</a:t>
            </a:r>
          </a:p>
          <a:p>
            <a:pPr lvl="1"/>
            <a:r>
              <a:rPr lang="en-US" sz="2700" b="1" dirty="0">
                <a:solidFill>
                  <a:srgbClr val="FFC000"/>
                </a:solidFill>
                <a:latin typeface="Courier New" panose="02070309020205020404" pitchFamily="49" charset="0"/>
                <a:cs typeface="Courier New" panose="02070309020205020404" pitchFamily="49" charset="0"/>
              </a:rPr>
              <a:t>./</a:t>
            </a:r>
            <a:r>
              <a:rPr lang="en-US" sz="2700" b="1" dirty="0" err="1">
                <a:solidFill>
                  <a:srgbClr val="FFC000"/>
                </a:solidFill>
                <a:latin typeface="Courier New" panose="02070309020205020404" pitchFamily="49" charset="0"/>
                <a:cs typeface="Courier New" panose="02070309020205020404" pitchFamily="49" charset="0"/>
              </a:rPr>
              <a:t>lib_sh</a:t>
            </a:r>
            <a:r>
              <a:rPr lang="en-US" sz="2700" b="1" dirty="0">
                <a:solidFill>
                  <a:srgbClr val="FFC000"/>
                </a:solidFill>
                <a:latin typeface="Courier New" panose="02070309020205020404" pitchFamily="49" charset="0"/>
                <a:cs typeface="Courier New" panose="02070309020205020404" pitchFamily="49" charset="0"/>
              </a:rPr>
              <a:t>/ </a:t>
            </a:r>
            <a:r>
              <a:rPr lang="en-US" sz="2700" dirty="0"/>
              <a:t>– Optional directory contains local schematic library files</a:t>
            </a:r>
          </a:p>
          <a:p>
            <a:pPr lvl="1"/>
            <a:r>
              <a:rPr lang="en-US" sz="2700" b="1" dirty="0">
                <a:solidFill>
                  <a:srgbClr val="FFC000"/>
                </a:solidFill>
                <a:latin typeface="Courier New" panose="02070309020205020404" pitchFamily="49" charset="0"/>
                <a:cs typeface="Courier New" panose="02070309020205020404" pitchFamily="49" charset="0"/>
              </a:rPr>
              <a:t>./snapshots/ </a:t>
            </a:r>
            <a:r>
              <a:rPr lang="en-US" sz="2700" dirty="0"/>
              <a:t>– Optional directory contains prints of schematic / cad files and images</a:t>
            </a:r>
            <a:endParaRPr lang="en-US" sz="2700" b="1" dirty="0">
              <a:solidFill>
                <a:srgbClr val="00B0F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811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a:effectLst>
                  <a:outerShdw blurRad="50800" dist="38100" dir="2700000" algn="tl" rotWithShape="0">
                    <a:schemeClr val="tx1">
                      <a:alpha val="40000"/>
                    </a:schemeClr>
                  </a:outerShdw>
                </a:effectLst>
              </a:rPr>
              <a:t>Setting Project Preferences</a:t>
            </a:r>
          </a:p>
        </p:txBody>
      </p:sp>
      <p:sp>
        <p:nvSpPr>
          <p:cNvPr id="3" name="Content Placeholder 2"/>
          <p:cNvSpPr>
            <a:spLocks noGrp="1"/>
          </p:cNvSpPr>
          <p:nvPr>
            <p:ph idx="1"/>
          </p:nvPr>
        </p:nvSpPr>
        <p:spPr>
          <a:xfrm>
            <a:off x="1141412" y="917079"/>
            <a:ext cx="5854811" cy="5717637"/>
          </a:xfrm>
        </p:spPr>
        <p:txBody>
          <a:bodyPr>
            <a:normAutofit lnSpcReduction="10000"/>
          </a:bodyPr>
          <a:lstStyle/>
          <a:p>
            <a:pPr marL="0" indent="0">
              <a:buNone/>
            </a:pPr>
            <a:r>
              <a:rPr lang="en-US" dirty="0"/>
              <a:t>You will want to review some default project setting and adjust them as needed.</a:t>
            </a:r>
          </a:p>
          <a:p>
            <a:r>
              <a:rPr lang="en-US" dirty="0"/>
              <a:t>Configure Paths allows you to set which directories will be searched for files</a:t>
            </a:r>
          </a:p>
          <a:p>
            <a:r>
              <a:rPr lang="en-US" dirty="0"/>
              <a:t>Manage Symbol Libraries allows you to set which global libraries will be available to your project and the location of local project specific libraries (e.g. /</a:t>
            </a:r>
            <a:r>
              <a:rPr lang="en-US" dirty="0" err="1"/>
              <a:t>lib_sh</a:t>
            </a:r>
            <a:r>
              <a:rPr lang="en-US" dirty="0"/>
              <a:t>/local.lib)</a:t>
            </a:r>
          </a:p>
          <a:p>
            <a:r>
              <a:rPr lang="en-US" dirty="0"/>
              <a:t>Manage Footprint Libraries allows you to set which global libraries will be available to your project and the location of local project specific libraries (e.g. /</a:t>
            </a:r>
            <a:r>
              <a:rPr lang="en-US" dirty="0" err="1"/>
              <a:t>lib_fp</a:t>
            </a:r>
            <a:r>
              <a:rPr lang="en-US" dirty="0"/>
              <a:t>/</a:t>
            </a:r>
            <a:r>
              <a:rPr lang="en-US" dirty="0" err="1"/>
              <a:t>local.pretty</a:t>
            </a:r>
            <a:r>
              <a:rPr lang="en-US" dirty="0"/>
              <a:t>)</a:t>
            </a:r>
          </a:p>
          <a:p>
            <a:pPr marL="0" indent="0">
              <a:buNone/>
            </a:pPr>
            <a:endParaRPr lang="en-US" dirty="0"/>
          </a:p>
        </p:txBody>
      </p:sp>
      <p:pic>
        <p:nvPicPr>
          <p:cNvPr id="4" name="Picture 3">
            <a:extLst>
              <a:ext uri="{FF2B5EF4-FFF2-40B4-BE49-F238E27FC236}">
                <a16:creationId xmlns:a16="http://schemas.microsoft.com/office/drawing/2014/main" id="{497B6CAC-3E6C-4866-97E8-283A7F242B45}"/>
              </a:ext>
            </a:extLst>
          </p:cNvPr>
          <p:cNvPicPr>
            <a:picLocks noChangeAspect="1"/>
          </p:cNvPicPr>
          <p:nvPr/>
        </p:nvPicPr>
        <p:blipFill rotWithShape="1">
          <a:blip r:embed="rId2"/>
          <a:srcRect r="16055" b="14566"/>
          <a:stretch/>
        </p:blipFill>
        <p:spPr>
          <a:xfrm>
            <a:off x="6990999" y="1427883"/>
            <a:ext cx="4056412" cy="2759103"/>
          </a:xfrm>
          <a:prstGeom prst="rect">
            <a:avLst/>
          </a:prstGeom>
        </p:spPr>
      </p:pic>
      <p:pic>
        <p:nvPicPr>
          <p:cNvPr id="6" name="Picture 5">
            <a:extLst>
              <a:ext uri="{FF2B5EF4-FFF2-40B4-BE49-F238E27FC236}">
                <a16:creationId xmlns:a16="http://schemas.microsoft.com/office/drawing/2014/main" id="{DD537B47-7F90-4A9C-9B89-72739EB4825E}"/>
              </a:ext>
            </a:extLst>
          </p:cNvPr>
          <p:cNvPicPr>
            <a:picLocks noChangeAspect="1"/>
          </p:cNvPicPr>
          <p:nvPr/>
        </p:nvPicPr>
        <p:blipFill>
          <a:blip r:embed="rId3"/>
          <a:stretch>
            <a:fillRect/>
          </a:stretch>
        </p:blipFill>
        <p:spPr>
          <a:xfrm>
            <a:off x="7290461" y="2109534"/>
            <a:ext cx="4703838" cy="14502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7473DD36-CEC2-449E-9674-ED2F9E0E0E90}"/>
              </a:ext>
            </a:extLst>
          </p:cNvPr>
          <p:cNvPicPr>
            <a:picLocks noChangeAspect="1"/>
          </p:cNvPicPr>
          <p:nvPr/>
        </p:nvPicPr>
        <p:blipFill rotWithShape="1">
          <a:blip r:embed="rId4"/>
          <a:srcRect r="16483" b="24569"/>
          <a:stretch/>
        </p:blipFill>
        <p:spPr>
          <a:xfrm>
            <a:off x="6991000" y="4288719"/>
            <a:ext cx="4056412" cy="2441195"/>
          </a:xfrm>
          <a:prstGeom prst="rect">
            <a:avLst/>
          </a:prstGeom>
        </p:spPr>
      </p:pic>
      <p:pic>
        <p:nvPicPr>
          <p:cNvPr id="8" name="Picture 7">
            <a:extLst>
              <a:ext uri="{FF2B5EF4-FFF2-40B4-BE49-F238E27FC236}">
                <a16:creationId xmlns:a16="http://schemas.microsoft.com/office/drawing/2014/main" id="{F3C72314-1C89-4FAD-A67F-3766E5797954}"/>
              </a:ext>
            </a:extLst>
          </p:cNvPr>
          <p:cNvPicPr>
            <a:picLocks noChangeAspect="1"/>
          </p:cNvPicPr>
          <p:nvPr/>
        </p:nvPicPr>
        <p:blipFill>
          <a:blip r:embed="rId5"/>
          <a:stretch>
            <a:fillRect/>
          </a:stretch>
        </p:blipFill>
        <p:spPr>
          <a:xfrm>
            <a:off x="7155316" y="4877503"/>
            <a:ext cx="4757331" cy="16183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a:extLst>
              <a:ext uri="{FF2B5EF4-FFF2-40B4-BE49-F238E27FC236}">
                <a16:creationId xmlns:a16="http://schemas.microsoft.com/office/drawing/2014/main" id="{B3767CD2-C209-480D-9DAC-AB51EED22908}"/>
              </a:ext>
            </a:extLst>
          </p:cNvPr>
          <p:cNvPicPr>
            <a:picLocks noChangeAspect="1"/>
          </p:cNvPicPr>
          <p:nvPr/>
        </p:nvPicPr>
        <p:blipFill>
          <a:blip r:embed="rId6"/>
          <a:stretch>
            <a:fillRect/>
          </a:stretch>
        </p:blipFill>
        <p:spPr>
          <a:xfrm>
            <a:off x="7647723" y="917079"/>
            <a:ext cx="2482867" cy="426505"/>
          </a:xfrm>
          <a:prstGeom prst="rect">
            <a:avLst/>
          </a:prstGeom>
        </p:spPr>
      </p:pic>
    </p:spTree>
    <p:extLst>
      <p:ext uri="{BB962C8B-B14F-4D97-AF65-F5344CB8AC3E}">
        <p14:creationId xmlns:p14="http://schemas.microsoft.com/office/powerpoint/2010/main" val="378720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solidFill>
                  <a:schemeClr val="bg1"/>
                </a:solidFill>
                <a:effectLst/>
              </a:rPr>
              <a:t>KiCad</a:t>
            </a:r>
            <a:r>
              <a:rPr lang="en-US" sz="4000" b="1" cap="none" dirty="0">
                <a:solidFill>
                  <a:schemeClr val="bg1"/>
                </a:solidFill>
                <a:effectLst/>
              </a:rPr>
              <a:t> </a:t>
            </a:r>
            <a:r>
              <a:rPr lang="en-US" sz="4000" b="1" cap="none" dirty="0">
                <a:effectLst>
                  <a:outerShdw blurRad="50800" dist="38100" dir="2700000" algn="tl" rotWithShape="0">
                    <a:schemeClr val="tx1">
                      <a:alpha val="40000"/>
                    </a:schemeClr>
                  </a:outerShdw>
                </a:effectLst>
              </a:rPr>
              <a:t> Program Layout</a:t>
            </a:r>
          </a:p>
        </p:txBody>
      </p:sp>
      <p:sp>
        <p:nvSpPr>
          <p:cNvPr id="3" name="Content Placeholder 2"/>
          <p:cNvSpPr>
            <a:spLocks noGrp="1"/>
          </p:cNvSpPr>
          <p:nvPr>
            <p:ph idx="1"/>
          </p:nvPr>
        </p:nvSpPr>
        <p:spPr>
          <a:xfrm>
            <a:off x="950118" y="917079"/>
            <a:ext cx="10288588" cy="411990"/>
          </a:xfrm>
        </p:spPr>
        <p:txBody>
          <a:bodyPr>
            <a:normAutofit fontScale="85000" lnSpcReduction="10000"/>
          </a:bodyPr>
          <a:lstStyle/>
          <a:p>
            <a:pPr marL="457200" lvl="1" indent="0" algn="ctr">
              <a:buNone/>
            </a:pPr>
            <a:r>
              <a:rPr lang="en-US" sz="2400" dirty="0"/>
              <a:t>The program layout is intuitive and easy to navigate.</a:t>
            </a:r>
            <a:endParaRPr lang="en-US" dirty="0"/>
          </a:p>
        </p:txBody>
      </p:sp>
      <p:pic>
        <p:nvPicPr>
          <p:cNvPr id="5" name="Picture 4">
            <a:extLst>
              <a:ext uri="{FF2B5EF4-FFF2-40B4-BE49-F238E27FC236}">
                <a16:creationId xmlns:a16="http://schemas.microsoft.com/office/drawing/2014/main" id="{831B4291-117E-4DF5-A53D-1D119E8E53B8}"/>
              </a:ext>
            </a:extLst>
          </p:cNvPr>
          <p:cNvPicPr>
            <a:picLocks noChangeAspect="1"/>
          </p:cNvPicPr>
          <p:nvPr/>
        </p:nvPicPr>
        <p:blipFill>
          <a:blip r:embed="rId2"/>
          <a:stretch>
            <a:fillRect/>
          </a:stretch>
        </p:blipFill>
        <p:spPr>
          <a:xfrm>
            <a:off x="2849008" y="1435395"/>
            <a:ext cx="6493984" cy="3099943"/>
          </a:xfrm>
          <a:prstGeom prst="rect">
            <a:avLst/>
          </a:prstGeom>
        </p:spPr>
      </p:pic>
      <p:sp>
        <p:nvSpPr>
          <p:cNvPr id="6" name="Arrow: Up 5">
            <a:extLst>
              <a:ext uri="{FF2B5EF4-FFF2-40B4-BE49-F238E27FC236}">
                <a16:creationId xmlns:a16="http://schemas.microsoft.com/office/drawing/2014/main" id="{B94B3B61-EE2E-4CF2-858B-625FA2E7F27D}"/>
              </a:ext>
            </a:extLst>
          </p:cNvPr>
          <p:cNvSpPr/>
          <p:nvPr/>
        </p:nvSpPr>
        <p:spPr>
          <a:xfrm>
            <a:off x="4433777" y="2609741"/>
            <a:ext cx="489097" cy="2345032"/>
          </a:xfrm>
          <a:prstGeom prst="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20DBA18-CDF9-420E-8DA8-F329CC41E65B}"/>
              </a:ext>
            </a:extLst>
          </p:cNvPr>
          <p:cNvSpPr txBox="1"/>
          <p:nvPr/>
        </p:nvSpPr>
        <p:spPr>
          <a:xfrm>
            <a:off x="4219837" y="4986418"/>
            <a:ext cx="928844" cy="954107"/>
          </a:xfrm>
          <a:prstGeom prst="rect">
            <a:avLst/>
          </a:prstGeom>
          <a:noFill/>
        </p:spPr>
        <p:txBody>
          <a:bodyPr wrap="none" rtlCol="0">
            <a:spAutoFit/>
          </a:bodyPr>
          <a:lstStyle/>
          <a:p>
            <a:pPr algn="ctr"/>
            <a:r>
              <a:rPr lang="en-US" sz="1400" b="1" dirty="0"/>
              <a:t>Schematic</a:t>
            </a:r>
          </a:p>
          <a:p>
            <a:pPr algn="ctr"/>
            <a:r>
              <a:rPr lang="en-US" sz="1400" b="1" dirty="0"/>
              <a:t>Layout</a:t>
            </a:r>
          </a:p>
          <a:p>
            <a:pPr algn="ctr"/>
            <a:r>
              <a:rPr lang="en-US" sz="1400" b="1" dirty="0"/>
              <a:t>Editor</a:t>
            </a:r>
          </a:p>
          <a:p>
            <a:pPr algn="ctr"/>
            <a:r>
              <a:rPr lang="en-US" sz="1400" b="1" dirty="0" err="1">
                <a:solidFill>
                  <a:srgbClr val="FFC000"/>
                </a:solidFill>
              </a:rPr>
              <a:t>Eeschema</a:t>
            </a:r>
            <a:endParaRPr lang="en-US" sz="1400" b="1" dirty="0">
              <a:solidFill>
                <a:srgbClr val="FFC000"/>
              </a:solidFill>
            </a:endParaRPr>
          </a:p>
        </p:txBody>
      </p:sp>
      <p:sp>
        <p:nvSpPr>
          <p:cNvPr id="9" name="Arrow: Up 8">
            <a:extLst>
              <a:ext uri="{FF2B5EF4-FFF2-40B4-BE49-F238E27FC236}">
                <a16:creationId xmlns:a16="http://schemas.microsoft.com/office/drawing/2014/main" id="{E2AA12E9-D044-4377-93D7-0BAE6F48086E}"/>
              </a:ext>
            </a:extLst>
          </p:cNvPr>
          <p:cNvSpPr/>
          <p:nvPr/>
        </p:nvSpPr>
        <p:spPr>
          <a:xfrm>
            <a:off x="5011479" y="2609487"/>
            <a:ext cx="489097" cy="3331434"/>
          </a:xfrm>
          <a:prstGeom prst="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CA1ED3F-DE34-4F7C-BC0D-F90750707737}"/>
              </a:ext>
            </a:extLst>
          </p:cNvPr>
          <p:cNvSpPr txBox="1"/>
          <p:nvPr/>
        </p:nvSpPr>
        <p:spPr>
          <a:xfrm>
            <a:off x="4890706" y="5968656"/>
            <a:ext cx="742512" cy="523220"/>
          </a:xfrm>
          <a:prstGeom prst="rect">
            <a:avLst/>
          </a:prstGeom>
          <a:noFill/>
        </p:spPr>
        <p:txBody>
          <a:bodyPr wrap="none" rtlCol="0">
            <a:spAutoFit/>
          </a:bodyPr>
          <a:lstStyle/>
          <a:p>
            <a:pPr algn="ctr"/>
            <a:r>
              <a:rPr lang="en-US" sz="1400" b="1" dirty="0"/>
              <a:t>Symbol</a:t>
            </a:r>
          </a:p>
          <a:p>
            <a:pPr algn="ctr"/>
            <a:r>
              <a:rPr lang="en-US" sz="1400" b="1" dirty="0"/>
              <a:t>Editor</a:t>
            </a:r>
          </a:p>
        </p:txBody>
      </p:sp>
      <p:sp>
        <p:nvSpPr>
          <p:cNvPr id="13" name="Arrow: Up 12">
            <a:extLst>
              <a:ext uri="{FF2B5EF4-FFF2-40B4-BE49-F238E27FC236}">
                <a16:creationId xmlns:a16="http://schemas.microsoft.com/office/drawing/2014/main" id="{F0DB809C-0C30-4E4F-994A-5FEE451FF241}"/>
              </a:ext>
            </a:extLst>
          </p:cNvPr>
          <p:cNvSpPr/>
          <p:nvPr/>
        </p:nvSpPr>
        <p:spPr>
          <a:xfrm>
            <a:off x="5697877" y="2609741"/>
            <a:ext cx="489097" cy="2345032"/>
          </a:xfrm>
          <a:prstGeom prst="up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70DE4F1-43F9-4703-900A-BE09F2D372F6}"/>
              </a:ext>
            </a:extLst>
          </p:cNvPr>
          <p:cNvSpPr txBox="1"/>
          <p:nvPr/>
        </p:nvSpPr>
        <p:spPr>
          <a:xfrm>
            <a:off x="5565274" y="4986418"/>
            <a:ext cx="766172" cy="954107"/>
          </a:xfrm>
          <a:prstGeom prst="rect">
            <a:avLst/>
          </a:prstGeom>
          <a:noFill/>
        </p:spPr>
        <p:txBody>
          <a:bodyPr wrap="none" rtlCol="0">
            <a:spAutoFit/>
          </a:bodyPr>
          <a:lstStyle/>
          <a:p>
            <a:pPr algn="ctr"/>
            <a:r>
              <a:rPr lang="en-US" sz="1400" b="1" dirty="0"/>
              <a:t>PCB</a:t>
            </a:r>
          </a:p>
          <a:p>
            <a:pPr algn="ctr"/>
            <a:r>
              <a:rPr lang="en-US" sz="1400" b="1" dirty="0"/>
              <a:t>Layout</a:t>
            </a:r>
          </a:p>
          <a:p>
            <a:pPr algn="ctr"/>
            <a:r>
              <a:rPr lang="en-US" sz="1400" b="1" dirty="0"/>
              <a:t>Editor</a:t>
            </a:r>
          </a:p>
          <a:p>
            <a:pPr algn="ctr"/>
            <a:r>
              <a:rPr lang="en-US" sz="1400" b="1" dirty="0" err="1">
                <a:solidFill>
                  <a:srgbClr val="FFC000"/>
                </a:solidFill>
              </a:rPr>
              <a:t>Pcbnew</a:t>
            </a:r>
            <a:endParaRPr lang="en-US" sz="1400" b="1" dirty="0">
              <a:solidFill>
                <a:srgbClr val="FFC000"/>
              </a:solidFill>
            </a:endParaRPr>
          </a:p>
        </p:txBody>
      </p:sp>
      <p:sp>
        <p:nvSpPr>
          <p:cNvPr id="17" name="Arrow: Up 16">
            <a:extLst>
              <a:ext uri="{FF2B5EF4-FFF2-40B4-BE49-F238E27FC236}">
                <a16:creationId xmlns:a16="http://schemas.microsoft.com/office/drawing/2014/main" id="{27E5EB05-2B68-410A-8228-847E38956FAA}"/>
              </a:ext>
            </a:extLst>
          </p:cNvPr>
          <p:cNvSpPr/>
          <p:nvPr/>
        </p:nvSpPr>
        <p:spPr>
          <a:xfrm>
            <a:off x="6273956" y="2609487"/>
            <a:ext cx="489097" cy="3331434"/>
          </a:xfrm>
          <a:prstGeom prst="up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ABE5EF7-FAEB-4E19-9787-FCA4F4E48015}"/>
              </a:ext>
            </a:extLst>
          </p:cNvPr>
          <p:cNvSpPr txBox="1"/>
          <p:nvPr/>
        </p:nvSpPr>
        <p:spPr>
          <a:xfrm>
            <a:off x="6104548" y="5968656"/>
            <a:ext cx="839782" cy="523220"/>
          </a:xfrm>
          <a:prstGeom prst="rect">
            <a:avLst/>
          </a:prstGeom>
          <a:noFill/>
        </p:spPr>
        <p:txBody>
          <a:bodyPr wrap="none" rtlCol="0">
            <a:spAutoFit/>
          </a:bodyPr>
          <a:lstStyle/>
          <a:p>
            <a:pPr algn="ctr"/>
            <a:r>
              <a:rPr lang="en-US" sz="1400" b="1" dirty="0"/>
              <a:t>Footprint</a:t>
            </a:r>
          </a:p>
          <a:p>
            <a:pPr algn="ctr"/>
            <a:r>
              <a:rPr lang="en-US" sz="1400" b="1" dirty="0"/>
              <a:t>Editor</a:t>
            </a:r>
          </a:p>
        </p:txBody>
      </p:sp>
      <p:sp>
        <p:nvSpPr>
          <p:cNvPr id="21" name="Arrow: Up 20">
            <a:extLst>
              <a:ext uri="{FF2B5EF4-FFF2-40B4-BE49-F238E27FC236}">
                <a16:creationId xmlns:a16="http://schemas.microsoft.com/office/drawing/2014/main" id="{83228752-72CB-4586-94C9-1A716953556D}"/>
              </a:ext>
            </a:extLst>
          </p:cNvPr>
          <p:cNvSpPr/>
          <p:nvPr/>
        </p:nvSpPr>
        <p:spPr>
          <a:xfrm>
            <a:off x="6913318" y="2637476"/>
            <a:ext cx="489097" cy="2345032"/>
          </a:xfrm>
          <a:prstGeom prst="up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1BCB106-8B08-4633-9B74-121189565C16}"/>
              </a:ext>
            </a:extLst>
          </p:cNvPr>
          <p:cNvSpPr txBox="1"/>
          <p:nvPr/>
        </p:nvSpPr>
        <p:spPr>
          <a:xfrm>
            <a:off x="6699027" y="5014153"/>
            <a:ext cx="929550" cy="954107"/>
          </a:xfrm>
          <a:prstGeom prst="rect">
            <a:avLst/>
          </a:prstGeom>
          <a:noFill/>
        </p:spPr>
        <p:txBody>
          <a:bodyPr wrap="none" rtlCol="0">
            <a:spAutoFit/>
          </a:bodyPr>
          <a:lstStyle/>
          <a:p>
            <a:pPr algn="ctr"/>
            <a:r>
              <a:rPr lang="en-US" sz="1400" b="1" dirty="0"/>
              <a:t>Gerber</a:t>
            </a:r>
          </a:p>
          <a:p>
            <a:pPr algn="ctr"/>
            <a:r>
              <a:rPr lang="en-US" sz="1400" b="1" dirty="0"/>
              <a:t>File</a:t>
            </a:r>
          </a:p>
          <a:p>
            <a:pPr algn="ctr"/>
            <a:r>
              <a:rPr lang="en-US" sz="1400" b="1" dirty="0"/>
              <a:t>Viewer</a:t>
            </a:r>
          </a:p>
          <a:p>
            <a:pPr algn="ctr"/>
            <a:r>
              <a:rPr lang="en-US" sz="1400" b="1" dirty="0" err="1">
                <a:solidFill>
                  <a:srgbClr val="FFC000"/>
                </a:solidFill>
              </a:rPr>
              <a:t>GerbView</a:t>
            </a:r>
            <a:endParaRPr lang="en-US" sz="1400" b="1" dirty="0">
              <a:solidFill>
                <a:srgbClr val="FFC000"/>
              </a:solidFill>
            </a:endParaRPr>
          </a:p>
        </p:txBody>
      </p:sp>
      <p:sp>
        <p:nvSpPr>
          <p:cNvPr id="25" name="Arrow: Up 24">
            <a:extLst>
              <a:ext uri="{FF2B5EF4-FFF2-40B4-BE49-F238E27FC236}">
                <a16:creationId xmlns:a16="http://schemas.microsoft.com/office/drawing/2014/main" id="{144FB78D-62A0-4614-9C82-8121B1F63076}"/>
              </a:ext>
            </a:extLst>
          </p:cNvPr>
          <p:cNvSpPr/>
          <p:nvPr/>
        </p:nvSpPr>
        <p:spPr>
          <a:xfrm>
            <a:off x="7489397" y="2637222"/>
            <a:ext cx="489097" cy="3331434"/>
          </a:xfrm>
          <a:prstGeom prst="up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BEE74CB-5E89-4861-87A1-8F2931288CAA}"/>
              </a:ext>
            </a:extLst>
          </p:cNvPr>
          <p:cNvSpPr txBox="1"/>
          <p:nvPr/>
        </p:nvSpPr>
        <p:spPr>
          <a:xfrm>
            <a:off x="7284083" y="5996391"/>
            <a:ext cx="911596" cy="523220"/>
          </a:xfrm>
          <a:prstGeom prst="rect">
            <a:avLst/>
          </a:prstGeom>
          <a:noFill/>
        </p:spPr>
        <p:txBody>
          <a:bodyPr wrap="none" rtlCol="0">
            <a:spAutoFit/>
          </a:bodyPr>
          <a:lstStyle/>
          <a:p>
            <a:pPr algn="ctr"/>
            <a:r>
              <a:rPr lang="en-US" sz="1400" b="1" dirty="0"/>
              <a:t>Bitmap</a:t>
            </a:r>
          </a:p>
          <a:p>
            <a:pPr algn="ctr"/>
            <a:r>
              <a:rPr lang="en-US" sz="1400" b="1" dirty="0"/>
              <a:t>Converter</a:t>
            </a:r>
          </a:p>
        </p:txBody>
      </p:sp>
      <p:sp>
        <p:nvSpPr>
          <p:cNvPr id="29" name="Arrow: Up 28">
            <a:extLst>
              <a:ext uri="{FF2B5EF4-FFF2-40B4-BE49-F238E27FC236}">
                <a16:creationId xmlns:a16="http://schemas.microsoft.com/office/drawing/2014/main" id="{BF5797EB-5E28-4AC4-B024-A9269CA6504C}"/>
              </a:ext>
            </a:extLst>
          </p:cNvPr>
          <p:cNvSpPr/>
          <p:nvPr/>
        </p:nvSpPr>
        <p:spPr>
          <a:xfrm>
            <a:off x="3252154" y="3774558"/>
            <a:ext cx="489097" cy="1180216"/>
          </a:xfrm>
          <a:prstGeom prst="up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9F37156E-A2EF-4079-AE74-E5BAB8B08933}"/>
              </a:ext>
            </a:extLst>
          </p:cNvPr>
          <p:cNvSpPr txBox="1"/>
          <p:nvPr/>
        </p:nvSpPr>
        <p:spPr>
          <a:xfrm>
            <a:off x="3091588" y="4982508"/>
            <a:ext cx="803810" cy="738664"/>
          </a:xfrm>
          <a:prstGeom prst="rect">
            <a:avLst/>
          </a:prstGeom>
          <a:noFill/>
        </p:spPr>
        <p:txBody>
          <a:bodyPr wrap="none" rtlCol="0">
            <a:spAutoFit/>
          </a:bodyPr>
          <a:lstStyle/>
          <a:p>
            <a:pPr algn="ctr"/>
            <a:r>
              <a:rPr lang="en-US" sz="1400" b="1" dirty="0"/>
              <a:t>Project</a:t>
            </a:r>
          </a:p>
          <a:p>
            <a:pPr algn="ctr"/>
            <a:r>
              <a:rPr lang="en-US" sz="1400" b="1" dirty="0"/>
              <a:t>File</a:t>
            </a:r>
          </a:p>
          <a:p>
            <a:pPr algn="ctr"/>
            <a:r>
              <a:rPr lang="en-US" sz="1400" b="1" dirty="0"/>
              <a:t>Explorer</a:t>
            </a:r>
          </a:p>
        </p:txBody>
      </p:sp>
      <p:sp>
        <p:nvSpPr>
          <p:cNvPr id="37" name="Arrow: Up 36">
            <a:extLst>
              <a:ext uri="{FF2B5EF4-FFF2-40B4-BE49-F238E27FC236}">
                <a16:creationId xmlns:a16="http://schemas.microsoft.com/office/drawing/2014/main" id="{E23EF7E0-300E-43DF-92B7-5A9EDFBF4970}"/>
              </a:ext>
            </a:extLst>
          </p:cNvPr>
          <p:cNvSpPr/>
          <p:nvPr/>
        </p:nvSpPr>
        <p:spPr>
          <a:xfrm>
            <a:off x="8074008" y="2637476"/>
            <a:ext cx="489097" cy="2345032"/>
          </a:xfrm>
          <a:prstGeom prst="up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2C20F7B-8F38-4251-8605-4E683A85D842}"/>
              </a:ext>
            </a:extLst>
          </p:cNvPr>
          <p:cNvSpPr txBox="1"/>
          <p:nvPr/>
        </p:nvSpPr>
        <p:spPr>
          <a:xfrm>
            <a:off x="7805762" y="5014153"/>
            <a:ext cx="1037463" cy="738664"/>
          </a:xfrm>
          <a:prstGeom prst="rect">
            <a:avLst/>
          </a:prstGeom>
          <a:noFill/>
        </p:spPr>
        <p:txBody>
          <a:bodyPr wrap="none" rtlCol="0">
            <a:spAutoFit/>
          </a:bodyPr>
          <a:lstStyle/>
          <a:p>
            <a:pPr algn="ctr"/>
            <a:r>
              <a:rPr lang="en-US" sz="1400" b="1" dirty="0"/>
              <a:t>PCB &amp;</a:t>
            </a:r>
          </a:p>
          <a:p>
            <a:pPr algn="ctr"/>
            <a:r>
              <a:rPr lang="en-US" sz="1400" b="1" dirty="0"/>
              <a:t>Component</a:t>
            </a:r>
          </a:p>
          <a:p>
            <a:pPr algn="ctr"/>
            <a:r>
              <a:rPr lang="en-US" sz="1400" b="1" dirty="0"/>
              <a:t>Calculator</a:t>
            </a:r>
          </a:p>
        </p:txBody>
      </p:sp>
      <p:sp>
        <p:nvSpPr>
          <p:cNvPr id="41" name="Arrow: Up 40">
            <a:extLst>
              <a:ext uri="{FF2B5EF4-FFF2-40B4-BE49-F238E27FC236}">
                <a16:creationId xmlns:a16="http://schemas.microsoft.com/office/drawing/2014/main" id="{5A728ED0-D4C6-470F-B744-BFFF131CFB87}"/>
              </a:ext>
            </a:extLst>
          </p:cNvPr>
          <p:cNvSpPr/>
          <p:nvPr/>
        </p:nvSpPr>
        <p:spPr>
          <a:xfrm>
            <a:off x="8650087" y="2637222"/>
            <a:ext cx="489097" cy="3331434"/>
          </a:xfrm>
          <a:prstGeom prst="up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56D1376-A747-47B5-BF1A-4BAF8F9607BF}"/>
              </a:ext>
            </a:extLst>
          </p:cNvPr>
          <p:cNvSpPr txBox="1"/>
          <p:nvPr/>
        </p:nvSpPr>
        <p:spPr>
          <a:xfrm>
            <a:off x="8351706" y="5996391"/>
            <a:ext cx="1097736" cy="523220"/>
          </a:xfrm>
          <a:prstGeom prst="rect">
            <a:avLst/>
          </a:prstGeom>
          <a:noFill/>
        </p:spPr>
        <p:txBody>
          <a:bodyPr wrap="none" rtlCol="0">
            <a:spAutoFit/>
          </a:bodyPr>
          <a:lstStyle/>
          <a:p>
            <a:pPr algn="ctr"/>
            <a:r>
              <a:rPr lang="en-US" sz="1400" b="1" dirty="0"/>
              <a:t>Page Layout</a:t>
            </a:r>
          </a:p>
          <a:p>
            <a:pPr algn="ctr"/>
            <a:r>
              <a:rPr lang="en-US" sz="1400" b="1" dirty="0"/>
              <a:t>Editor</a:t>
            </a:r>
          </a:p>
        </p:txBody>
      </p:sp>
      <p:pic>
        <p:nvPicPr>
          <p:cNvPr id="45" name="Picture 44" descr="A picture containing text, clipart&#10;&#10;Description automatically generated">
            <a:extLst>
              <a:ext uri="{FF2B5EF4-FFF2-40B4-BE49-F238E27FC236}">
                <a16:creationId xmlns:a16="http://schemas.microsoft.com/office/drawing/2014/main" id="{FA7A8CE6-2017-4095-BBB5-FF54D86ABBE2}"/>
              </a:ext>
            </a:extLst>
          </p:cNvPr>
          <p:cNvPicPr>
            <a:picLocks noChangeAspect="1"/>
          </p:cNvPicPr>
          <p:nvPr/>
        </p:nvPicPr>
        <p:blipFill>
          <a:blip r:embed="rId3"/>
          <a:stretch>
            <a:fillRect/>
          </a:stretch>
        </p:blipFill>
        <p:spPr>
          <a:xfrm>
            <a:off x="3493493" y="91689"/>
            <a:ext cx="1635902" cy="772227"/>
          </a:xfrm>
          <a:prstGeom prst="rect">
            <a:avLst/>
          </a:prstGeom>
        </p:spPr>
      </p:pic>
    </p:spTree>
    <p:extLst>
      <p:ext uri="{BB962C8B-B14F-4D97-AF65-F5344CB8AC3E}">
        <p14:creationId xmlns:p14="http://schemas.microsoft.com/office/powerpoint/2010/main" val="222158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effectLst>
                  <a:outerShdw blurRad="50800" dist="38100" dir="2700000" algn="tl" rotWithShape="0">
                    <a:schemeClr val="tx1">
                      <a:alpha val="40000"/>
                    </a:schemeClr>
                  </a:outerShdw>
                </a:effectLst>
              </a:rPr>
              <a:t>KiCad</a:t>
            </a:r>
            <a:r>
              <a:rPr lang="en-US" sz="4000" b="1" cap="none" dirty="0">
                <a:effectLst>
                  <a:outerShdw blurRad="50800" dist="38100" dir="2700000" algn="tl" rotWithShape="0">
                    <a:schemeClr val="tx1">
                      <a:alpha val="40000"/>
                    </a:schemeClr>
                  </a:outerShdw>
                </a:effectLst>
              </a:rPr>
              <a:t> Design Workflow</a:t>
            </a:r>
          </a:p>
        </p:txBody>
      </p:sp>
      <p:sp>
        <p:nvSpPr>
          <p:cNvPr id="3" name="Content Placeholder 2"/>
          <p:cNvSpPr>
            <a:spLocks noGrp="1"/>
          </p:cNvSpPr>
          <p:nvPr>
            <p:ph idx="1"/>
          </p:nvPr>
        </p:nvSpPr>
        <p:spPr>
          <a:xfrm>
            <a:off x="1141412" y="917079"/>
            <a:ext cx="6590883" cy="5717637"/>
          </a:xfrm>
        </p:spPr>
        <p:txBody>
          <a:bodyPr>
            <a:normAutofit fontScale="55000" lnSpcReduction="20000"/>
          </a:bodyPr>
          <a:lstStyle/>
          <a:p>
            <a:r>
              <a:rPr lang="en-US" sz="3300" dirty="0"/>
              <a:t>Open </a:t>
            </a:r>
            <a:r>
              <a:rPr lang="en-US" sz="3300" dirty="0" err="1"/>
              <a:t>Eeschema</a:t>
            </a:r>
            <a:r>
              <a:rPr lang="en-US" sz="3300" dirty="0"/>
              <a:t> to create a schematic</a:t>
            </a:r>
          </a:p>
          <a:p>
            <a:pPr lvl="1"/>
            <a:r>
              <a:rPr lang="en-US" sz="2900" dirty="0"/>
              <a:t>Use the symbol editor as needed to create or modify symbols</a:t>
            </a:r>
          </a:p>
          <a:p>
            <a:pPr lvl="1"/>
            <a:r>
              <a:rPr lang="en-US" sz="2900" dirty="0"/>
              <a:t>Use the calculator as needed to verify component values.</a:t>
            </a:r>
          </a:p>
          <a:p>
            <a:pPr lvl="1"/>
            <a:r>
              <a:rPr lang="en-US" sz="2900" dirty="0"/>
              <a:t>Associate component symbols with footprints </a:t>
            </a:r>
          </a:p>
          <a:p>
            <a:pPr lvl="1"/>
            <a:r>
              <a:rPr lang="en-US" sz="2900" dirty="0"/>
              <a:t>Use the footprint editor if needed to create or modify footprints</a:t>
            </a:r>
          </a:p>
          <a:p>
            <a:pPr lvl="1"/>
            <a:r>
              <a:rPr lang="en-US" sz="2900" dirty="0"/>
              <a:t>Generate a Netlist file from </a:t>
            </a:r>
            <a:r>
              <a:rPr lang="en-US" sz="2900" dirty="0" err="1"/>
              <a:t>Eeschema</a:t>
            </a:r>
            <a:endParaRPr lang="en-US" sz="2900" dirty="0"/>
          </a:p>
          <a:p>
            <a:r>
              <a:rPr lang="en-US" sz="3300" dirty="0"/>
              <a:t>Open </a:t>
            </a:r>
            <a:r>
              <a:rPr lang="en-US" sz="3300" dirty="0" err="1"/>
              <a:t>Pcbnew</a:t>
            </a:r>
            <a:r>
              <a:rPr lang="en-US" sz="3300" dirty="0"/>
              <a:t> to layout the PCB</a:t>
            </a:r>
          </a:p>
          <a:p>
            <a:pPr lvl="1"/>
            <a:r>
              <a:rPr lang="en-US" sz="2900" dirty="0"/>
              <a:t>Import the Netlist file</a:t>
            </a:r>
          </a:p>
          <a:p>
            <a:pPr lvl="1"/>
            <a:r>
              <a:rPr lang="en-US" sz="2900" dirty="0"/>
              <a:t>Size the board, move components around, run traces, add vias, etc.</a:t>
            </a:r>
          </a:p>
          <a:p>
            <a:pPr lvl="1"/>
            <a:r>
              <a:rPr lang="en-US" sz="2900" dirty="0"/>
              <a:t>Use the calculator as needed to verify track widths and spacing.</a:t>
            </a:r>
          </a:p>
          <a:p>
            <a:pPr lvl="1"/>
            <a:r>
              <a:rPr lang="en-US" sz="2900" dirty="0"/>
              <a:t>Associate component footprints with 3D models if needed</a:t>
            </a:r>
          </a:p>
          <a:p>
            <a:pPr lvl="1"/>
            <a:r>
              <a:rPr lang="en-US" sz="2900" dirty="0"/>
              <a:t>Use the 3D viewer to visually inspect your work.</a:t>
            </a:r>
          </a:p>
          <a:p>
            <a:pPr lvl="1"/>
            <a:r>
              <a:rPr lang="en-US" sz="2900" dirty="0"/>
              <a:t>Plot </a:t>
            </a:r>
            <a:r>
              <a:rPr lang="en-US" sz="2900" dirty="0" err="1"/>
              <a:t>gerber</a:t>
            </a:r>
            <a:r>
              <a:rPr lang="en-US" sz="2900" dirty="0"/>
              <a:t> files from </a:t>
            </a:r>
            <a:r>
              <a:rPr lang="en-US" sz="2900" dirty="0" err="1"/>
              <a:t>Pcbnew</a:t>
            </a:r>
            <a:r>
              <a:rPr lang="en-US" sz="2900" dirty="0"/>
              <a:t> for manufacturing</a:t>
            </a:r>
          </a:p>
          <a:p>
            <a:r>
              <a:rPr lang="en-US" sz="3300" dirty="0"/>
              <a:t>Open </a:t>
            </a:r>
            <a:r>
              <a:rPr lang="en-US" sz="3300" dirty="0" err="1"/>
              <a:t>GerbView</a:t>
            </a:r>
            <a:r>
              <a:rPr lang="en-US" sz="3300" dirty="0"/>
              <a:t> to confirm the integrity of the Gerber files</a:t>
            </a:r>
          </a:p>
          <a:p>
            <a:r>
              <a:rPr lang="en-US" sz="3300" dirty="0"/>
              <a:t>Send Gerber files to manufacturer</a:t>
            </a:r>
          </a:p>
          <a:p>
            <a:pPr marL="0" indent="0">
              <a:buNone/>
            </a:pPr>
            <a:br>
              <a:rPr lang="en-US" sz="3300" dirty="0"/>
            </a:br>
            <a:endParaRPr lang="en-US" sz="3200" b="1" dirty="0">
              <a:solidFill>
                <a:srgbClr val="00B0F0"/>
              </a:solidFill>
              <a:latin typeface="Courier New" panose="02070309020205020404" pitchFamily="49" charset="0"/>
              <a:cs typeface="Courier New" panose="02070309020205020404" pitchFamily="49" charset="0"/>
            </a:endParaRPr>
          </a:p>
        </p:txBody>
      </p:sp>
      <p:pic>
        <p:nvPicPr>
          <p:cNvPr id="5" name="Picture 4" descr="Diagram, schematic&#10;&#10;Description automatically generated">
            <a:extLst>
              <a:ext uri="{FF2B5EF4-FFF2-40B4-BE49-F238E27FC236}">
                <a16:creationId xmlns:a16="http://schemas.microsoft.com/office/drawing/2014/main" id="{914D69B5-2740-4E05-A75A-5916E3C208E9}"/>
              </a:ext>
            </a:extLst>
          </p:cNvPr>
          <p:cNvPicPr>
            <a:picLocks noChangeAspect="1"/>
          </p:cNvPicPr>
          <p:nvPr/>
        </p:nvPicPr>
        <p:blipFill>
          <a:blip r:embed="rId2"/>
          <a:stretch>
            <a:fillRect/>
          </a:stretch>
        </p:blipFill>
        <p:spPr>
          <a:xfrm>
            <a:off x="7732295" y="917079"/>
            <a:ext cx="4098405" cy="5873192"/>
          </a:xfrm>
          <a:prstGeom prst="rect">
            <a:avLst/>
          </a:prstGeom>
        </p:spPr>
      </p:pic>
    </p:spTree>
    <p:extLst>
      <p:ext uri="{BB962C8B-B14F-4D97-AF65-F5344CB8AC3E}">
        <p14:creationId xmlns:p14="http://schemas.microsoft.com/office/powerpoint/2010/main" val="239931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effectLst>
                  <a:outerShdw blurRad="50800" dist="38100" dir="2700000" algn="tl" rotWithShape="0">
                    <a:schemeClr val="tx1">
                      <a:alpha val="40000"/>
                    </a:schemeClr>
                  </a:outerShdw>
                </a:effectLst>
              </a:rPr>
              <a:t>Eeschema</a:t>
            </a:r>
            <a:r>
              <a:rPr lang="en-US" sz="4000" b="1" cap="none" dirty="0">
                <a:effectLst>
                  <a:outerShdw blurRad="50800" dist="38100" dir="2700000" algn="tl" rotWithShape="0">
                    <a:schemeClr val="tx1">
                      <a:alpha val="40000"/>
                    </a:schemeClr>
                  </a:outerShdw>
                </a:effectLst>
              </a:rPr>
              <a:t> Schematic Layout Editor</a:t>
            </a:r>
          </a:p>
        </p:txBody>
      </p:sp>
      <p:sp>
        <p:nvSpPr>
          <p:cNvPr id="3" name="Content Placeholder 2"/>
          <p:cNvSpPr>
            <a:spLocks noGrp="1"/>
          </p:cNvSpPr>
          <p:nvPr>
            <p:ph idx="1"/>
          </p:nvPr>
        </p:nvSpPr>
        <p:spPr>
          <a:xfrm>
            <a:off x="950118" y="917079"/>
            <a:ext cx="10288588" cy="454520"/>
          </a:xfrm>
        </p:spPr>
        <p:txBody>
          <a:bodyPr>
            <a:noAutofit/>
          </a:bodyPr>
          <a:lstStyle/>
          <a:p>
            <a:pPr marL="0" indent="0" algn="ctr">
              <a:buNone/>
            </a:pPr>
            <a:r>
              <a:rPr lang="en-US" sz="2000" dirty="0" err="1"/>
              <a:t>Eeschema</a:t>
            </a:r>
            <a:r>
              <a:rPr lang="en-US" sz="2000" dirty="0"/>
              <a:t> Button Quick Reference</a:t>
            </a:r>
            <a:br>
              <a:rPr lang="en-US" sz="1200" dirty="0"/>
            </a:br>
            <a:endParaRPr lang="en-US" sz="1200" b="1" dirty="0">
              <a:solidFill>
                <a:srgbClr val="00B0F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86811A51-EC33-4C57-B1EE-19D2323BF54A}"/>
              </a:ext>
            </a:extLst>
          </p:cNvPr>
          <p:cNvPicPr>
            <a:picLocks noChangeAspect="1"/>
          </p:cNvPicPr>
          <p:nvPr/>
        </p:nvPicPr>
        <p:blipFill>
          <a:blip r:embed="rId2"/>
          <a:stretch>
            <a:fillRect/>
          </a:stretch>
        </p:blipFill>
        <p:spPr>
          <a:xfrm>
            <a:off x="3075098" y="2000774"/>
            <a:ext cx="6038628" cy="4459748"/>
          </a:xfrm>
          <a:prstGeom prst="rect">
            <a:avLst/>
          </a:prstGeom>
        </p:spPr>
      </p:pic>
      <p:sp>
        <p:nvSpPr>
          <p:cNvPr id="8" name="TextBox 7">
            <a:extLst>
              <a:ext uri="{FF2B5EF4-FFF2-40B4-BE49-F238E27FC236}">
                <a16:creationId xmlns:a16="http://schemas.microsoft.com/office/drawing/2014/main" id="{AC61DC35-CECC-4C71-9C47-0395FE568114}"/>
              </a:ext>
            </a:extLst>
          </p:cNvPr>
          <p:cNvSpPr txBox="1"/>
          <p:nvPr/>
        </p:nvSpPr>
        <p:spPr>
          <a:xfrm>
            <a:off x="1889174" y="3221374"/>
            <a:ext cx="761747" cy="523220"/>
          </a:xfrm>
          <a:prstGeom prst="rect">
            <a:avLst/>
          </a:prstGeom>
          <a:noFill/>
          <a:ln w="25400">
            <a:solidFill>
              <a:srgbClr val="92D050">
                <a:alpha val="50000"/>
              </a:srgbClr>
            </a:solidFill>
          </a:ln>
        </p:spPr>
        <p:txBody>
          <a:bodyPr wrap="none" rtlCol="0">
            <a:spAutoFit/>
          </a:bodyPr>
          <a:lstStyle/>
          <a:p>
            <a:pPr algn="ctr"/>
            <a:r>
              <a:rPr lang="en-US" sz="1400" b="1" dirty="0"/>
              <a:t>Page</a:t>
            </a:r>
          </a:p>
          <a:p>
            <a:pPr algn="ctr"/>
            <a:r>
              <a:rPr lang="en-US" sz="1400" b="1" dirty="0"/>
              <a:t>Settings</a:t>
            </a:r>
          </a:p>
        </p:txBody>
      </p:sp>
      <p:cxnSp>
        <p:nvCxnSpPr>
          <p:cNvPr id="10" name="Straight Arrow Connector 9">
            <a:extLst>
              <a:ext uri="{FF2B5EF4-FFF2-40B4-BE49-F238E27FC236}">
                <a16:creationId xmlns:a16="http://schemas.microsoft.com/office/drawing/2014/main" id="{2946EAAE-9883-4251-99D0-2D7ED3B43AF7}"/>
              </a:ext>
            </a:extLst>
          </p:cNvPr>
          <p:cNvCxnSpPr>
            <a:cxnSpLocks/>
            <a:stCxn id="8" idx="0"/>
          </p:cNvCxnSpPr>
          <p:nvPr/>
        </p:nvCxnSpPr>
        <p:spPr>
          <a:xfrm flipV="1">
            <a:off x="2270048" y="2390864"/>
            <a:ext cx="1186216" cy="830510"/>
          </a:xfrm>
          <a:prstGeom prst="straightConnector1">
            <a:avLst/>
          </a:prstGeom>
          <a:ln w="63500">
            <a:solidFill>
              <a:srgbClr val="92D05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BC7EA6C7-2B45-4FD5-B4AF-2B0079A65276}"/>
              </a:ext>
            </a:extLst>
          </p:cNvPr>
          <p:cNvCxnSpPr>
            <a:cxnSpLocks/>
          </p:cNvCxnSpPr>
          <p:nvPr/>
        </p:nvCxnSpPr>
        <p:spPr>
          <a:xfrm flipH="1">
            <a:off x="9113726" y="2636241"/>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D66B31D0-0678-4C73-ADDF-8D098838D4D9}"/>
              </a:ext>
            </a:extLst>
          </p:cNvPr>
          <p:cNvCxnSpPr>
            <a:cxnSpLocks/>
          </p:cNvCxnSpPr>
          <p:nvPr/>
        </p:nvCxnSpPr>
        <p:spPr>
          <a:xfrm flipH="1">
            <a:off x="9113726" y="3023534"/>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24" name="Straight Arrow Connector 23">
            <a:extLst>
              <a:ext uri="{FF2B5EF4-FFF2-40B4-BE49-F238E27FC236}">
                <a16:creationId xmlns:a16="http://schemas.microsoft.com/office/drawing/2014/main" id="{B0D1B9EC-FFFC-4B51-8F8A-5E4D4AB1EAD4}"/>
              </a:ext>
            </a:extLst>
          </p:cNvPr>
          <p:cNvCxnSpPr>
            <a:cxnSpLocks/>
          </p:cNvCxnSpPr>
          <p:nvPr/>
        </p:nvCxnSpPr>
        <p:spPr>
          <a:xfrm flipH="1">
            <a:off x="9113726" y="3402390"/>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8A6ABBA4-0679-4D39-B15F-832F1BC8971D}"/>
              </a:ext>
            </a:extLst>
          </p:cNvPr>
          <p:cNvCxnSpPr>
            <a:cxnSpLocks/>
          </p:cNvCxnSpPr>
          <p:nvPr/>
        </p:nvCxnSpPr>
        <p:spPr>
          <a:xfrm flipH="1">
            <a:off x="9113725" y="3820487"/>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482BB2B0-AAFA-44D7-BAAC-5129C21BF2B1}"/>
              </a:ext>
            </a:extLst>
          </p:cNvPr>
          <p:cNvCxnSpPr>
            <a:cxnSpLocks/>
          </p:cNvCxnSpPr>
          <p:nvPr/>
        </p:nvCxnSpPr>
        <p:spPr>
          <a:xfrm flipH="1">
            <a:off x="9113725" y="4224558"/>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AE982535-23ED-4A95-8605-DA8682BFF94F}"/>
              </a:ext>
            </a:extLst>
          </p:cNvPr>
          <p:cNvCxnSpPr>
            <a:cxnSpLocks/>
          </p:cNvCxnSpPr>
          <p:nvPr/>
        </p:nvCxnSpPr>
        <p:spPr>
          <a:xfrm flipH="1">
            <a:off x="9113725" y="4620192"/>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689B2B0C-D5A7-49D4-B850-2047AE309138}"/>
              </a:ext>
            </a:extLst>
          </p:cNvPr>
          <p:cNvCxnSpPr>
            <a:cxnSpLocks/>
          </p:cNvCxnSpPr>
          <p:nvPr/>
        </p:nvCxnSpPr>
        <p:spPr>
          <a:xfrm flipH="1">
            <a:off x="9113725" y="5028501"/>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F0BF23CB-3274-4420-BEAC-C2D2DE8A5324}"/>
              </a:ext>
            </a:extLst>
          </p:cNvPr>
          <p:cNvCxnSpPr>
            <a:cxnSpLocks/>
          </p:cNvCxnSpPr>
          <p:nvPr/>
        </p:nvCxnSpPr>
        <p:spPr>
          <a:xfrm flipH="1">
            <a:off x="9113725" y="5415794"/>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EAB321B1-3426-458E-A5F9-B5817F5FD40C}"/>
              </a:ext>
            </a:extLst>
          </p:cNvPr>
          <p:cNvCxnSpPr>
            <a:cxnSpLocks/>
          </p:cNvCxnSpPr>
          <p:nvPr/>
        </p:nvCxnSpPr>
        <p:spPr>
          <a:xfrm flipH="1">
            <a:off x="9113725" y="5819817"/>
            <a:ext cx="528885"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4CE3997E-265A-4BB1-8398-C1E574C2FF3C}"/>
              </a:ext>
            </a:extLst>
          </p:cNvPr>
          <p:cNvCxnSpPr>
            <a:cxnSpLocks/>
          </p:cNvCxnSpPr>
          <p:nvPr/>
        </p:nvCxnSpPr>
        <p:spPr>
          <a:xfrm>
            <a:off x="8397380" y="2826391"/>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4" name="Straight Arrow Connector 33">
            <a:extLst>
              <a:ext uri="{FF2B5EF4-FFF2-40B4-BE49-F238E27FC236}">
                <a16:creationId xmlns:a16="http://schemas.microsoft.com/office/drawing/2014/main" id="{A0EC56CF-49BA-42FC-8143-66083A4757B5}"/>
              </a:ext>
            </a:extLst>
          </p:cNvPr>
          <p:cNvCxnSpPr>
            <a:cxnSpLocks/>
          </p:cNvCxnSpPr>
          <p:nvPr/>
        </p:nvCxnSpPr>
        <p:spPr>
          <a:xfrm>
            <a:off x="8397380" y="3233259"/>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A79579BA-8678-4CA4-803E-058180A14FB6}"/>
              </a:ext>
            </a:extLst>
          </p:cNvPr>
          <p:cNvCxnSpPr>
            <a:cxnSpLocks/>
          </p:cNvCxnSpPr>
          <p:nvPr/>
        </p:nvCxnSpPr>
        <p:spPr>
          <a:xfrm>
            <a:off x="8397380" y="3633133"/>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9DB5A91C-05CA-4B31-9B06-8F09A30CD1F4}"/>
              </a:ext>
            </a:extLst>
          </p:cNvPr>
          <p:cNvCxnSpPr>
            <a:cxnSpLocks/>
          </p:cNvCxnSpPr>
          <p:nvPr/>
        </p:nvCxnSpPr>
        <p:spPr>
          <a:xfrm>
            <a:off x="8397380" y="4022130"/>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7" name="Straight Arrow Connector 36">
            <a:extLst>
              <a:ext uri="{FF2B5EF4-FFF2-40B4-BE49-F238E27FC236}">
                <a16:creationId xmlns:a16="http://schemas.microsoft.com/office/drawing/2014/main" id="{8E18D0FD-97CF-4561-9508-9044F636CFB1}"/>
              </a:ext>
            </a:extLst>
          </p:cNvPr>
          <p:cNvCxnSpPr>
            <a:cxnSpLocks/>
          </p:cNvCxnSpPr>
          <p:nvPr/>
        </p:nvCxnSpPr>
        <p:spPr>
          <a:xfrm>
            <a:off x="8397380" y="4421698"/>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8" name="Straight Arrow Connector 37">
            <a:extLst>
              <a:ext uri="{FF2B5EF4-FFF2-40B4-BE49-F238E27FC236}">
                <a16:creationId xmlns:a16="http://schemas.microsoft.com/office/drawing/2014/main" id="{3880A311-36C4-4CFD-B78F-684420A8E48D}"/>
              </a:ext>
            </a:extLst>
          </p:cNvPr>
          <p:cNvCxnSpPr>
            <a:cxnSpLocks/>
          </p:cNvCxnSpPr>
          <p:nvPr/>
        </p:nvCxnSpPr>
        <p:spPr>
          <a:xfrm>
            <a:off x="8397380" y="4813139"/>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39" name="Straight Arrow Connector 38">
            <a:extLst>
              <a:ext uri="{FF2B5EF4-FFF2-40B4-BE49-F238E27FC236}">
                <a16:creationId xmlns:a16="http://schemas.microsoft.com/office/drawing/2014/main" id="{99E4C18A-F0D0-4552-B0D7-DBC43E20778A}"/>
              </a:ext>
            </a:extLst>
          </p:cNvPr>
          <p:cNvCxnSpPr>
            <a:cxnSpLocks/>
          </p:cNvCxnSpPr>
          <p:nvPr/>
        </p:nvCxnSpPr>
        <p:spPr>
          <a:xfrm>
            <a:off x="8397380" y="5228439"/>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40" name="Straight Arrow Connector 39">
            <a:extLst>
              <a:ext uri="{FF2B5EF4-FFF2-40B4-BE49-F238E27FC236}">
                <a16:creationId xmlns:a16="http://schemas.microsoft.com/office/drawing/2014/main" id="{CC94BC8F-98B4-404A-8948-CF151536971D}"/>
              </a:ext>
            </a:extLst>
          </p:cNvPr>
          <p:cNvCxnSpPr>
            <a:cxnSpLocks/>
          </p:cNvCxnSpPr>
          <p:nvPr/>
        </p:nvCxnSpPr>
        <p:spPr>
          <a:xfrm>
            <a:off x="8397380" y="5624120"/>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41" name="Straight Arrow Connector 40">
            <a:extLst>
              <a:ext uri="{FF2B5EF4-FFF2-40B4-BE49-F238E27FC236}">
                <a16:creationId xmlns:a16="http://schemas.microsoft.com/office/drawing/2014/main" id="{D738B0E4-828F-4846-8976-2634244D50AA}"/>
              </a:ext>
            </a:extLst>
          </p:cNvPr>
          <p:cNvCxnSpPr>
            <a:cxnSpLocks/>
          </p:cNvCxnSpPr>
          <p:nvPr/>
        </p:nvCxnSpPr>
        <p:spPr>
          <a:xfrm>
            <a:off x="8397380" y="6026791"/>
            <a:ext cx="493848" cy="0"/>
          </a:xfrm>
          <a:prstGeom prst="straightConnector1">
            <a:avLst/>
          </a:prstGeom>
          <a:ln w="63500">
            <a:solidFill>
              <a:srgbClr val="FFC00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43" name="TextBox 42">
            <a:extLst>
              <a:ext uri="{FF2B5EF4-FFF2-40B4-BE49-F238E27FC236}">
                <a16:creationId xmlns:a16="http://schemas.microsoft.com/office/drawing/2014/main" id="{6FDCA4AA-9FB9-4072-B21D-2015CFC80376}"/>
              </a:ext>
            </a:extLst>
          </p:cNvPr>
          <p:cNvSpPr txBox="1"/>
          <p:nvPr/>
        </p:nvSpPr>
        <p:spPr>
          <a:xfrm>
            <a:off x="9650999" y="2471170"/>
            <a:ext cx="607860" cy="307777"/>
          </a:xfrm>
          <a:prstGeom prst="rect">
            <a:avLst/>
          </a:prstGeom>
          <a:noFill/>
          <a:ln w="25400">
            <a:solidFill>
              <a:srgbClr val="FFC000">
                <a:alpha val="50000"/>
              </a:srgbClr>
            </a:solidFill>
          </a:ln>
        </p:spPr>
        <p:txBody>
          <a:bodyPr wrap="none" rtlCol="0">
            <a:spAutoFit/>
          </a:bodyPr>
          <a:lstStyle/>
          <a:p>
            <a:pPr algn="ctr"/>
            <a:r>
              <a:rPr lang="en-US" sz="1400" b="1" dirty="0"/>
              <a:t>Select</a:t>
            </a:r>
          </a:p>
        </p:txBody>
      </p:sp>
      <p:sp>
        <p:nvSpPr>
          <p:cNvPr id="45" name="TextBox 44">
            <a:extLst>
              <a:ext uri="{FF2B5EF4-FFF2-40B4-BE49-F238E27FC236}">
                <a16:creationId xmlns:a16="http://schemas.microsoft.com/office/drawing/2014/main" id="{6B22D304-768A-4219-B352-926B5646361B}"/>
              </a:ext>
            </a:extLst>
          </p:cNvPr>
          <p:cNvSpPr txBox="1"/>
          <p:nvPr/>
        </p:nvSpPr>
        <p:spPr>
          <a:xfrm>
            <a:off x="9647685" y="2857410"/>
            <a:ext cx="1184941" cy="307777"/>
          </a:xfrm>
          <a:prstGeom prst="rect">
            <a:avLst/>
          </a:prstGeom>
          <a:noFill/>
          <a:ln w="25400">
            <a:solidFill>
              <a:srgbClr val="FFC000">
                <a:alpha val="50000"/>
              </a:srgbClr>
            </a:solidFill>
          </a:ln>
        </p:spPr>
        <p:txBody>
          <a:bodyPr wrap="none" rtlCol="0">
            <a:spAutoFit/>
          </a:bodyPr>
          <a:lstStyle/>
          <a:p>
            <a:pPr algn="ctr"/>
            <a:r>
              <a:rPr lang="en-US" sz="1400" b="1" dirty="0"/>
              <a:t>Place Symbol</a:t>
            </a:r>
          </a:p>
        </p:txBody>
      </p:sp>
      <p:sp>
        <p:nvSpPr>
          <p:cNvPr id="47" name="TextBox 46">
            <a:extLst>
              <a:ext uri="{FF2B5EF4-FFF2-40B4-BE49-F238E27FC236}">
                <a16:creationId xmlns:a16="http://schemas.microsoft.com/office/drawing/2014/main" id="{73CA8334-D0CA-42A3-8288-C9213BEB6A73}"/>
              </a:ext>
            </a:extLst>
          </p:cNvPr>
          <p:cNvSpPr txBox="1"/>
          <p:nvPr/>
        </p:nvSpPr>
        <p:spPr>
          <a:xfrm>
            <a:off x="9650999" y="3252039"/>
            <a:ext cx="964239" cy="307777"/>
          </a:xfrm>
          <a:prstGeom prst="rect">
            <a:avLst/>
          </a:prstGeom>
          <a:noFill/>
          <a:ln w="25400">
            <a:solidFill>
              <a:srgbClr val="FFC000">
                <a:alpha val="50000"/>
              </a:srgbClr>
            </a:solidFill>
          </a:ln>
        </p:spPr>
        <p:txBody>
          <a:bodyPr wrap="none" rtlCol="0">
            <a:spAutoFit/>
          </a:bodyPr>
          <a:lstStyle/>
          <a:p>
            <a:pPr algn="ctr"/>
            <a:r>
              <a:rPr lang="en-US" sz="1400" b="1" dirty="0"/>
              <a:t>Place Wire</a:t>
            </a:r>
          </a:p>
        </p:txBody>
      </p:sp>
      <p:sp>
        <p:nvSpPr>
          <p:cNvPr id="49" name="TextBox 48">
            <a:extLst>
              <a:ext uri="{FF2B5EF4-FFF2-40B4-BE49-F238E27FC236}">
                <a16:creationId xmlns:a16="http://schemas.microsoft.com/office/drawing/2014/main" id="{F874AE6B-8590-4E9E-9135-0A1498461703}"/>
              </a:ext>
            </a:extLst>
          </p:cNvPr>
          <p:cNvSpPr txBox="1"/>
          <p:nvPr/>
        </p:nvSpPr>
        <p:spPr>
          <a:xfrm>
            <a:off x="9645710" y="3661788"/>
            <a:ext cx="1025152" cy="307777"/>
          </a:xfrm>
          <a:prstGeom prst="rect">
            <a:avLst/>
          </a:prstGeom>
          <a:noFill/>
          <a:ln w="25400">
            <a:solidFill>
              <a:srgbClr val="FFC000">
                <a:alpha val="50000"/>
              </a:srgbClr>
            </a:solidFill>
          </a:ln>
        </p:spPr>
        <p:txBody>
          <a:bodyPr wrap="none" rtlCol="0">
            <a:spAutoFit/>
          </a:bodyPr>
          <a:lstStyle/>
          <a:p>
            <a:pPr algn="ctr"/>
            <a:r>
              <a:rPr lang="en-US" sz="1400" b="1" dirty="0"/>
              <a:t>Wire to Bus</a:t>
            </a:r>
          </a:p>
        </p:txBody>
      </p:sp>
      <p:sp>
        <p:nvSpPr>
          <p:cNvPr id="51" name="TextBox 50">
            <a:extLst>
              <a:ext uri="{FF2B5EF4-FFF2-40B4-BE49-F238E27FC236}">
                <a16:creationId xmlns:a16="http://schemas.microsoft.com/office/drawing/2014/main" id="{ACD7598A-D5CC-4753-9982-39F2B0BB59F1}"/>
              </a:ext>
            </a:extLst>
          </p:cNvPr>
          <p:cNvSpPr txBox="1"/>
          <p:nvPr/>
        </p:nvSpPr>
        <p:spPr>
          <a:xfrm>
            <a:off x="9643245" y="4074352"/>
            <a:ext cx="1653402" cy="307777"/>
          </a:xfrm>
          <a:prstGeom prst="rect">
            <a:avLst/>
          </a:prstGeom>
          <a:noFill/>
          <a:ln w="25400">
            <a:solidFill>
              <a:srgbClr val="FFC000">
                <a:alpha val="50000"/>
              </a:srgbClr>
            </a:solidFill>
          </a:ln>
        </p:spPr>
        <p:txBody>
          <a:bodyPr wrap="none" rtlCol="0">
            <a:spAutoFit/>
          </a:bodyPr>
          <a:lstStyle/>
          <a:p>
            <a:pPr algn="ctr"/>
            <a:r>
              <a:rPr lang="en-US" sz="1400" b="1" dirty="0"/>
              <a:t>No Connection Flag</a:t>
            </a:r>
          </a:p>
        </p:txBody>
      </p:sp>
      <p:sp>
        <p:nvSpPr>
          <p:cNvPr id="53" name="TextBox 52">
            <a:extLst>
              <a:ext uri="{FF2B5EF4-FFF2-40B4-BE49-F238E27FC236}">
                <a16:creationId xmlns:a16="http://schemas.microsoft.com/office/drawing/2014/main" id="{E234146A-4C17-4653-859F-0A60BF240C79}"/>
              </a:ext>
            </a:extLst>
          </p:cNvPr>
          <p:cNvSpPr txBox="1"/>
          <p:nvPr/>
        </p:nvSpPr>
        <p:spPr>
          <a:xfrm>
            <a:off x="9650999" y="4468981"/>
            <a:ext cx="888385" cy="307777"/>
          </a:xfrm>
          <a:prstGeom prst="rect">
            <a:avLst/>
          </a:prstGeom>
          <a:noFill/>
          <a:ln w="25400">
            <a:solidFill>
              <a:srgbClr val="FFC000">
                <a:alpha val="50000"/>
              </a:srgbClr>
            </a:solidFill>
          </a:ln>
        </p:spPr>
        <p:txBody>
          <a:bodyPr wrap="none" rtlCol="0">
            <a:spAutoFit/>
          </a:bodyPr>
          <a:lstStyle/>
          <a:p>
            <a:pPr algn="ctr"/>
            <a:r>
              <a:rPr lang="en-US" sz="1400" b="1" dirty="0"/>
              <a:t>Net Label</a:t>
            </a:r>
          </a:p>
        </p:txBody>
      </p:sp>
      <p:sp>
        <p:nvSpPr>
          <p:cNvPr id="55" name="TextBox 54">
            <a:extLst>
              <a:ext uri="{FF2B5EF4-FFF2-40B4-BE49-F238E27FC236}">
                <a16:creationId xmlns:a16="http://schemas.microsoft.com/office/drawing/2014/main" id="{4D448F96-9953-4C75-BD30-73CF9C5C2824}"/>
              </a:ext>
            </a:extLst>
          </p:cNvPr>
          <p:cNvSpPr txBox="1"/>
          <p:nvPr/>
        </p:nvSpPr>
        <p:spPr>
          <a:xfrm>
            <a:off x="9650999" y="4874612"/>
            <a:ext cx="1513684" cy="307777"/>
          </a:xfrm>
          <a:prstGeom prst="rect">
            <a:avLst/>
          </a:prstGeom>
          <a:noFill/>
          <a:ln w="25400">
            <a:solidFill>
              <a:srgbClr val="FFC000">
                <a:alpha val="50000"/>
              </a:srgbClr>
            </a:solidFill>
          </a:ln>
        </p:spPr>
        <p:txBody>
          <a:bodyPr wrap="none" rtlCol="0">
            <a:spAutoFit/>
          </a:bodyPr>
          <a:lstStyle/>
          <a:p>
            <a:pPr algn="ctr"/>
            <a:r>
              <a:rPr lang="en-US" sz="1400" b="1" dirty="0"/>
              <a:t>Hierarchical Label</a:t>
            </a:r>
          </a:p>
        </p:txBody>
      </p:sp>
      <p:sp>
        <p:nvSpPr>
          <p:cNvPr id="57" name="TextBox 56">
            <a:extLst>
              <a:ext uri="{FF2B5EF4-FFF2-40B4-BE49-F238E27FC236}">
                <a16:creationId xmlns:a16="http://schemas.microsoft.com/office/drawing/2014/main" id="{01E44CFE-18AB-49EC-AC4B-64386E93B11D}"/>
              </a:ext>
            </a:extLst>
          </p:cNvPr>
          <p:cNvSpPr txBox="1"/>
          <p:nvPr/>
        </p:nvSpPr>
        <p:spPr>
          <a:xfrm>
            <a:off x="9650497" y="5279222"/>
            <a:ext cx="1888082" cy="307777"/>
          </a:xfrm>
          <a:prstGeom prst="rect">
            <a:avLst/>
          </a:prstGeom>
          <a:noFill/>
          <a:ln w="25400">
            <a:solidFill>
              <a:srgbClr val="FFC000">
                <a:alpha val="50000"/>
              </a:srgbClr>
            </a:solidFill>
          </a:ln>
        </p:spPr>
        <p:txBody>
          <a:bodyPr wrap="none" rtlCol="0">
            <a:spAutoFit/>
          </a:bodyPr>
          <a:lstStyle/>
          <a:p>
            <a:pPr algn="ctr"/>
            <a:r>
              <a:rPr lang="en-US" sz="1400" b="1" dirty="0"/>
              <a:t>Hierarchical Pin Import</a:t>
            </a:r>
          </a:p>
        </p:txBody>
      </p:sp>
      <p:sp>
        <p:nvSpPr>
          <p:cNvPr id="59" name="TextBox 58">
            <a:extLst>
              <a:ext uri="{FF2B5EF4-FFF2-40B4-BE49-F238E27FC236}">
                <a16:creationId xmlns:a16="http://schemas.microsoft.com/office/drawing/2014/main" id="{1D5011C5-905D-4B4E-98AF-7CE72F6F740F}"/>
              </a:ext>
            </a:extLst>
          </p:cNvPr>
          <p:cNvSpPr txBox="1"/>
          <p:nvPr/>
        </p:nvSpPr>
        <p:spPr>
          <a:xfrm>
            <a:off x="9650999" y="5683832"/>
            <a:ext cx="1197893" cy="307777"/>
          </a:xfrm>
          <a:prstGeom prst="rect">
            <a:avLst/>
          </a:prstGeom>
          <a:noFill/>
          <a:ln w="25400">
            <a:solidFill>
              <a:srgbClr val="FFC000">
                <a:alpha val="50000"/>
              </a:srgbClr>
            </a:solidFill>
          </a:ln>
        </p:spPr>
        <p:txBody>
          <a:bodyPr wrap="none" rtlCol="0">
            <a:spAutoFit/>
          </a:bodyPr>
          <a:lstStyle/>
          <a:p>
            <a:pPr algn="ctr"/>
            <a:r>
              <a:rPr lang="en-US" sz="1400" b="1" dirty="0"/>
              <a:t>Graphic Lines</a:t>
            </a:r>
          </a:p>
        </p:txBody>
      </p:sp>
      <p:sp>
        <p:nvSpPr>
          <p:cNvPr id="61" name="TextBox 60">
            <a:extLst>
              <a:ext uri="{FF2B5EF4-FFF2-40B4-BE49-F238E27FC236}">
                <a16:creationId xmlns:a16="http://schemas.microsoft.com/office/drawing/2014/main" id="{E31BBC60-DDD4-491B-AD58-AFAA9FED0DEE}"/>
              </a:ext>
            </a:extLst>
          </p:cNvPr>
          <p:cNvSpPr txBox="1"/>
          <p:nvPr/>
        </p:nvSpPr>
        <p:spPr>
          <a:xfrm>
            <a:off x="7225879" y="2680113"/>
            <a:ext cx="1167307"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Highlight Net</a:t>
            </a:r>
          </a:p>
        </p:txBody>
      </p:sp>
      <p:sp>
        <p:nvSpPr>
          <p:cNvPr id="63" name="TextBox 62">
            <a:extLst>
              <a:ext uri="{FF2B5EF4-FFF2-40B4-BE49-F238E27FC236}">
                <a16:creationId xmlns:a16="http://schemas.microsoft.com/office/drawing/2014/main" id="{039DBA78-5097-45D4-8AD4-4EC1AE006C66}"/>
              </a:ext>
            </a:extLst>
          </p:cNvPr>
          <p:cNvSpPr txBox="1"/>
          <p:nvPr/>
        </p:nvSpPr>
        <p:spPr>
          <a:xfrm>
            <a:off x="7410416" y="3079370"/>
            <a:ext cx="982770"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Power Port</a:t>
            </a:r>
          </a:p>
        </p:txBody>
      </p:sp>
      <p:sp>
        <p:nvSpPr>
          <p:cNvPr id="65" name="TextBox 64">
            <a:extLst>
              <a:ext uri="{FF2B5EF4-FFF2-40B4-BE49-F238E27FC236}">
                <a16:creationId xmlns:a16="http://schemas.microsoft.com/office/drawing/2014/main" id="{470036DF-BBB4-41FE-AE2D-3345046B54E8}"/>
              </a:ext>
            </a:extLst>
          </p:cNvPr>
          <p:cNvSpPr txBox="1"/>
          <p:nvPr/>
        </p:nvSpPr>
        <p:spPr>
          <a:xfrm>
            <a:off x="7479744" y="3474239"/>
            <a:ext cx="893193"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Place Bus</a:t>
            </a:r>
          </a:p>
        </p:txBody>
      </p:sp>
      <p:sp>
        <p:nvSpPr>
          <p:cNvPr id="67" name="TextBox 66">
            <a:extLst>
              <a:ext uri="{FF2B5EF4-FFF2-40B4-BE49-F238E27FC236}">
                <a16:creationId xmlns:a16="http://schemas.microsoft.com/office/drawing/2014/main" id="{910AE2FB-AF1B-48FC-BEEB-6F5BAAB42FA2}"/>
              </a:ext>
            </a:extLst>
          </p:cNvPr>
          <p:cNvSpPr txBox="1"/>
          <p:nvPr/>
        </p:nvSpPr>
        <p:spPr>
          <a:xfrm>
            <a:off x="7415732" y="3861903"/>
            <a:ext cx="954108"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Bus to Bus</a:t>
            </a:r>
          </a:p>
        </p:txBody>
      </p:sp>
      <p:sp>
        <p:nvSpPr>
          <p:cNvPr id="69" name="TextBox 68">
            <a:extLst>
              <a:ext uri="{FF2B5EF4-FFF2-40B4-BE49-F238E27FC236}">
                <a16:creationId xmlns:a16="http://schemas.microsoft.com/office/drawing/2014/main" id="{64DBE373-B1DC-4C2B-AF17-F9A7C29CC9D7}"/>
              </a:ext>
            </a:extLst>
          </p:cNvPr>
          <p:cNvSpPr txBox="1"/>
          <p:nvPr/>
        </p:nvSpPr>
        <p:spPr>
          <a:xfrm>
            <a:off x="7569241" y="4267809"/>
            <a:ext cx="805029"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Junction</a:t>
            </a:r>
          </a:p>
        </p:txBody>
      </p:sp>
      <p:cxnSp>
        <p:nvCxnSpPr>
          <p:cNvPr id="70" name="Straight Arrow Connector 69">
            <a:extLst>
              <a:ext uri="{FF2B5EF4-FFF2-40B4-BE49-F238E27FC236}">
                <a16:creationId xmlns:a16="http://schemas.microsoft.com/office/drawing/2014/main" id="{4EB08FDF-9022-48A2-80A3-CE519AF71901}"/>
              </a:ext>
            </a:extLst>
          </p:cNvPr>
          <p:cNvCxnSpPr>
            <a:cxnSpLocks/>
            <a:stCxn id="73" idx="0"/>
          </p:cNvCxnSpPr>
          <p:nvPr/>
        </p:nvCxnSpPr>
        <p:spPr>
          <a:xfrm flipV="1">
            <a:off x="2270050" y="3675894"/>
            <a:ext cx="800369" cy="485397"/>
          </a:xfrm>
          <a:prstGeom prst="straightConnector1">
            <a:avLst/>
          </a:prstGeom>
          <a:ln w="63500">
            <a:solidFill>
              <a:srgbClr val="92D05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73" name="TextBox 72">
            <a:extLst>
              <a:ext uri="{FF2B5EF4-FFF2-40B4-BE49-F238E27FC236}">
                <a16:creationId xmlns:a16="http://schemas.microsoft.com/office/drawing/2014/main" id="{0509C93E-775E-4725-8A86-A84FBDD60BC5}"/>
              </a:ext>
            </a:extLst>
          </p:cNvPr>
          <p:cNvSpPr txBox="1"/>
          <p:nvPr/>
        </p:nvSpPr>
        <p:spPr>
          <a:xfrm>
            <a:off x="1893857" y="4161291"/>
            <a:ext cx="752385" cy="523220"/>
          </a:xfrm>
          <a:prstGeom prst="rect">
            <a:avLst/>
          </a:prstGeom>
          <a:noFill/>
          <a:ln w="25400">
            <a:solidFill>
              <a:srgbClr val="92D050">
                <a:alpha val="50000"/>
              </a:srgbClr>
            </a:solidFill>
          </a:ln>
        </p:spPr>
        <p:txBody>
          <a:bodyPr wrap="none" rtlCol="0">
            <a:spAutoFit/>
          </a:bodyPr>
          <a:lstStyle/>
          <a:p>
            <a:pPr algn="ctr"/>
            <a:r>
              <a:rPr lang="en-US" sz="1400" b="1" dirty="0"/>
              <a:t>Option</a:t>
            </a:r>
          </a:p>
          <a:p>
            <a:pPr algn="ctr"/>
            <a:r>
              <a:rPr lang="en-US" sz="1400" b="1" dirty="0"/>
              <a:t>Toggles</a:t>
            </a:r>
          </a:p>
        </p:txBody>
      </p:sp>
      <p:sp>
        <p:nvSpPr>
          <p:cNvPr id="75" name="TextBox 74">
            <a:extLst>
              <a:ext uri="{FF2B5EF4-FFF2-40B4-BE49-F238E27FC236}">
                <a16:creationId xmlns:a16="http://schemas.microsoft.com/office/drawing/2014/main" id="{0160DCF6-758C-48C9-B2CB-EAC97CF7D7FC}"/>
              </a:ext>
            </a:extLst>
          </p:cNvPr>
          <p:cNvSpPr txBox="1"/>
          <p:nvPr/>
        </p:nvSpPr>
        <p:spPr>
          <a:xfrm>
            <a:off x="7241540" y="4655473"/>
            <a:ext cx="1132041"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Global Label</a:t>
            </a:r>
          </a:p>
        </p:txBody>
      </p:sp>
      <p:sp>
        <p:nvSpPr>
          <p:cNvPr id="77" name="TextBox 76">
            <a:extLst>
              <a:ext uri="{FF2B5EF4-FFF2-40B4-BE49-F238E27FC236}">
                <a16:creationId xmlns:a16="http://schemas.microsoft.com/office/drawing/2014/main" id="{0E66AE18-6B40-407C-81E0-D4E4A0E4BA6D}"/>
              </a:ext>
            </a:extLst>
          </p:cNvPr>
          <p:cNvSpPr txBox="1"/>
          <p:nvPr/>
        </p:nvSpPr>
        <p:spPr>
          <a:xfrm>
            <a:off x="6355137" y="5063937"/>
            <a:ext cx="2043445"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Create Hierarchical Sheet</a:t>
            </a:r>
          </a:p>
        </p:txBody>
      </p:sp>
      <p:sp>
        <p:nvSpPr>
          <p:cNvPr id="79" name="TextBox 78">
            <a:extLst>
              <a:ext uri="{FF2B5EF4-FFF2-40B4-BE49-F238E27FC236}">
                <a16:creationId xmlns:a16="http://schemas.microsoft.com/office/drawing/2014/main" id="{CA7D833E-3C4B-45D9-BC81-770AFA2CE946}"/>
              </a:ext>
            </a:extLst>
          </p:cNvPr>
          <p:cNvSpPr txBox="1"/>
          <p:nvPr/>
        </p:nvSpPr>
        <p:spPr>
          <a:xfrm>
            <a:off x="6489902" y="5472401"/>
            <a:ext cx="1879938"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Create Hierarchical Pin</a:t>
            </a:r>
          </a:p>
        </p:txBody>
      </p:sp>
      <p:sp>
        <p:nvSpPr>
          <p:cNvPr id="81" name="TextBox 80">
            <a:extLst>
              <a:ext uri="{FF2B5EF4-FFF2-40B4-BE49-F238E27FC236}">
                <a16:creationId xmlns:a16="http://schemas.microsoft.com/office/drawing/2014/main" id="{05FC242C-8EBB-405C-9B91-740EE0C8CA47}"/>
              </a:ext>
            </a:extLst>
          </p:cNvPr>
          <p:cNvSpPr txBox="1"/>
          <p:nvPr/>
        </p:nvSpPr>
        <p:spPr>
          <a:xfrm>
            <a:off x="7462675" y="5872902"/>
            <a:ext cx="930511" cy="307777"/>
          </a:xfrm>
          <a:prstGeom prst="rect">
            <a:avLst/>
          </a:prstGeom>
          <a:solidFill>
            <a:schemeClr val="bg1">
              <a:alpha val="50000"/>
            </a:schemeClr>
          </a:solidFill>
          <a:ln w="50800">
            <a:solidFill>
              <a:srgbClr val="FFC000">
                <a:alpha val="50000"/>
              </a:srgbClr>
            </a:solidFill>
          </a:ln>
        </p:spPr>
        <p:txBody>
          <a:bodyPr wrap="none" rtlCol="0">
            <a:spAutoFit/>
          </a:bodyPr>
          <a:lstStyle/>
          <a:p>
            <a:pPr algn="ctr"/>
            <a:r>
              <a:rPr lang="en-US" sz="1400" b="1" dirty="0"/>
              <a:t>Place Text</a:t>
            </a:r>
          </a:p>
        </p:txBody>
      </p:sp>
      <p:sp>
        <p:nvSpPr>
          <p:cNvPr id="83" name="TextBox 82">
            <a:extLst>
              <a:ext uri="{FF2B5EF4-FFF2-40B4-BE49-F238E27FC236}">
                <a16:creationId xmlns:a16="http://schemas.microsoft.com/office/drawing/2014/main" id="{C56F7139-573D-4B71-A329-CDBDA59E5BB6}"/>
              </a:ext>
            </a:extLst>
          </p:cNvPr>
          <p:cNvSpPr txBox="1"/>
          <p:nvPr/>
        </p:nvSpPr>
        <p:spPr>
          <a:xfrm>
            <a:off x="5320058" y="3524081"/>
            <a:ext cx="839781" cy="738664"/>
          </a:xfrm>
          <a:prstGeom prst="rect">
            <a:avLst/>
          </a:prstGeom>
          <a:solidFill>
            <a:schemeClr val="bg1">
              <a:alpha val="50000"/>
            </a:schemeClr>
          </a:solidFill>
          <a:ln w="50800">
            <a:solidFill>
              <a:srgbClr val="00B0F0">
                <a:alpha val="50000"/>
              </a:srgbClr>
            </a:solidFill>
          </a:ln>
        </p:spPr>
        <p:txBody>
          <a:bodyPr wrap="none" rtlCol="0">
            <a:spAutoFit/>
          </a:bodyPr>
          <a:lstStyle/>
          <a:p>
            <a:pPr algn="ctr"/>
            <a:r>
              <a:rPr lang="en-US" sz="1400" b="1" dirty="0"/>
              <a:t>Open</a:t>
            </a:r>
          </a:p>
          <a:p>
            <a:pPr algn="ctr"/>
            <a:r>
              <a:rPr lang="en-US" sz="1400" b="1" dirty="0"/>
              <a:t>Footprint</a:t>
            </a:r>
          </a:p>
          <a:p>
            <a:pPr algn="ctr"/>
            <a:r>
              <a:rPr lang="en-US" sz="1400" b="1" dirty="0"/>
              <a:t>Editor</a:t>
            </a:r>
          </a:p>
        </p:txBody>
      </p:sp>
      <p:sp>
        <p:nvSpPr>
          <p:cNvPr id="85" name="TextBox 84">
            <a:extLst>
              <a:ext uri="{FF2B5EF4-FFF2-40B4-BE49-F238E27FC236}">
                <a16:creationId xmlns:a16="http://schemas.microsoft.com/office/drawing/2014/main" id="{4835284E-4C35-4A99-9213-E261EBDE45CE}"/>
              </a:ext>
            </a:extLst>
          </p:cNvPr>
          <p:cNvSpPr txBox="1"/>
          <p:nvPr/>
        </p:nvSpPr>
        <p:spPr>
          <a:xfrm>
            <a:off x="4501535" y="3522893"/>
            <a:ext cx="742511" cy="738664"/>
          </a:xfrm>
          <a:prstGeom prst="rect">
            <a:avLst/>
          </a:prstGeom>
          <a:solidFill>
            <a:schemeClr val="bg1">
              <a:alpha val="50000"/>
            </a:schemeClr>
          </a:solidFill>
          <a:ln w="50800">
            <a:solidFill>
              <a:srgbClr val="00B0F0">
                <a:alpha val="50000"/>
              </a:srgbClr>
            </a:solidFill>
          </a:ln>
        </p:spPr>
        <p:txBody>
          <a:bodyPr wrap="none" rtlCol="0">
            <a:spAutoFit/>
          </a:bodyPr>
          <a:lstStyle/>
          <a:p>
            <a:pPr algn="ctr"/>
            <a:r>
              <a:rPr lang="en-US" sz="1400" b="1" dirty="0"/>
              <a:t>Open</a:t>
            </a:r>
          </a:p>
          <a:p>
            <a:pPr algn="ctr"/>
            <a:r>
              <a:rPr lang="en-US" sz="1400" b="1" dirty="0"/>
              <a:t>Symbol</a:t>
            </a:r>
          </a:p>
          <a:p>
            <a:pPr algn="ctr"/>
            <a:r>
              <a:rPr lang="en-US" sz="1400" b="1" dirty="0"/>
              <a:t>Editor</a:t>
            </a:r>
          </a:p>
        </p:txBody>
      </p:sp>
      <p:cxnSp>
        <p:nvCxnSpPr>
          <p:cNvPr id="87" name="Straight Arrow Connector 86">
            <a:extLst>
              <a:ext uri="{FF2B5EF4-FFF2-40B4-BE49-F238E27FC236}">
                <a16:creationId xmlns:a16="http://schemas.microsoft.com/office/drawing/2014/main" id="{CE488EFC-5B64-4CA1-9257-B89B6ED6DCA5}"/>
              </a:ext>
            </a:extLst>
          </p:cNvPr>
          <p:cNvCxnSpPr>
            <a:cxnSpLocks/>
            <a:stCxn id="83" idx="0"/>
          </p:cNvCxnSpPr>
          <p:nvPr/>
        </p:nvCxnSpPr>
        <p:spPr>
          <a:xfrm flipV="1">
            <a:off x="5739949" y="2408636"/>
            <a:ext cx="1469456" cy="1115445"/>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90" name="Straight Arrow Connector 89">
            <a:extLst>
              <a:ext uri="{FF2B5EF4-FFF2-40B4-BE49-F238E27FC236}">
                <a16:creationId xmlns:a16="http://schemas.microsoft.com/office/drawing/2014/main" id="{6F2DBD27-8E13-490E-AF03-3E25DF18652E}"/>
              </a:ext>
            </a:extLst>
          </p:cNvPr>
          <p:cNvCxnSpPr>
            <a:cxnSpLocks/>
            <a:stCxn id="85" idx="0"/>
          </p:cNvCxnSpPr>
          <p:nvPr/>
        </p:nvCxnSpPr>
        <p:spPr>
          <a:xfrm flipV="1">
            <a:off x="4872791" y="2408636"/>
            <a:ext cx="1918223" cy="1114257"/>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03" name="TextBox 102">
            <a:extLst>
              <a:ext uri="{FF2B5EF4-FFF2-40B4-BE49-F238E27FC236}">
                <a16:creationId xmlns:a16="http://schemas.microsoft.com/office/drawing/2014/main" id="{3DA77451-A93B-43E1-A4C7-1F28EAA14E8C}"/>
              </a:ext>
            </a:extLst>
          </p:cNvPr>
          <p:cNvSpPr txBox="1"/>
          <p:nvPr/>
        </p:nvSpPr>
        <p:spPr>
          <a:xfrm>
            <a:off x="6231493" y="3524166"/>
            <a:ext cx="864852" cy="523220"/>
          </a:xfrm>
          <a:prstGeom prst="rect">
            <a:avLst/>
          </a:prstGeom>
          <a:solidFill>
            <a:schemeClr val="bg1">
              <a:alpha val="50000"/>
            </a:schemeClr>
          </a:solidFill>
          <a:ln w="50800">
            <a:solidFill>
              <a:srgbClr val="00B0F0">
                <a:alpha val="50000"/>
              </a:srgbClr>
            </a:solidFill>
          </a:ln>
        </p:spPr>
        <p:txBody>
          <a:bodyPr wrap="none" rtlCol="0">
            <a:spAutoFit/>
          </a:bodyPr>
          <a:lstStyle/>
          <a:p>
            <a:pPr algn="ctr"/>
            <a:r>
              <a:rPr lang="en-US" sz="1400" b="1" dirty="0"/>
              <a:t>Generate</a:t>
            </a:r>
          </a:p>
          <a:p>
            <a:pPr algn="ctr"/>
            <a:r>
              <a:rPr lang="en-US" sz="1400" b="1" dirty="0"/>
              <a:t>Netlist</a:t>
            </a:r>
          </a:p>
        </p:txBody>
      </p:sp>
      <p:cxnSp>
        <p:nvCxnSpPr>
          <p:cNvPr id="107" name="Straight Arrow Connector 106">
            <a:extLst>
              <a:ext uri="{FF2B5EF4-FFF2-40B4-BE49-F238E27FC236}">
                <a16:creationId xmlns:a16="http://schemas.microsoft.com/office/drawing/2014/main" id="{1F4886EA-BEEC-4674-8BC2-FE9C6B1DA35A}"/>
              </a:ext>
            </a:extLst>
          </p:cNvPr>
          <p:cNvCxnSpPr>
            <a:cxnSpLocks/>
            <a:stCxn id="103" idx="0"/>
          </p:cNvCxnSpPr>
          <p:nvPr/>
        </p:nvCxnSpPr>
        <p:spPr>
          <a:xfrm flipV="1">
            <a:off x="6663919" y="2435274"/>
            <a:ext cx="1400241" cy="1088892"/>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11" name="TextBox 110">
            <a:extLst>
              <a:ext uri="{FF2B5EF4-FFF2-40B4-BE49-F238E27FC236}">
                <a16:creationId xmlns:a16="http://schemas.microsoft.com/office/drawing/2014/main" id="{2EFF4A9E-3700-48AD-94E1-E525E3D5D099}"/>
              </a:ext>
            </a:extLst>
          </p:cNvPr>
          <p:cNvSpPr txBox="1"/>
          <p:nvPr/>
        </p:nvSpPr>
        <p:spPr>
          <a:xfrm>
            <a:off x="7794509" y="1616186"/>
            <a:ext cx="2349810" cy="307777"/>
          </a:xfrm>
          <a:prstGeom prst="rect">
            <a:avLst/>
          </a:prstGeom>
          <a:noFill/>
          <a:ln w="25400">
            <a:solidFill>
              <a:srgbClr val="00B0F0">
                <a:alpha val="50000"/>
              </a:srgbClr>
            </a:solidFill>
          </a:ln>
        </p:spPr>
        <p:txBody>
          <a:bodyPr wrap="none" rtlCol="0">
            <a:spAutoFit/>
          </a:bodyPr>
          <a:lstStyle/>
          <a:p>
            <a:pPr algn="ctr"/>
            <a:r>
              <a:rPr lang="en-US" sz="1400" b="1" dirty="0"/>
              <a:t>Assign Footprints to Symbols</a:t>
            </a:r>
          </a:p>
        </p:txBody>
      </p:sp>
      <p:cxnSp>
        <p:nvCxnSpPr>
          <p:cNvPr id="112" name="Straight Arrow Connector 111">
            <a:extLst>
              <a:ext uri="{FF2B5EF4-FFF2-40B4-BE49-F238E27FC236}">
                <a16:creationId xmlns:a16="http://schemas.microsoft.com/office/drawing/2014/main" id="{079E381D-F2B3-433E-A1D9-EB9F433FD502}"/>
              </a:ext>
            </a:extLst>
          </p:cNvPr>
          <p:cNvCxnSpPr>
            <a:cxnSpLocks/>
          </p:cNvCxnSpPr>
          <p:nvPr/>
        </p:nvCxnSpPr>
        <p:spPr>
          <a:xfrm flipH="1">
            <a:off x="7892786" y="1926300"/>
            <a:ext cx="384439" cy="408287"/>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
        <p:nvSpPr>
          <p:cNvPr id="121" name="TextBox 120">
            <a:extLst>
              <a:ext uri="{FF2B5EF4-FFF2-40B4-BE49-F238E27FC236}">
                <a16:creationId xmlns:a16="http://schemas.microsoft.com/office/drawing/2014/main" id="{A3844ED5-D66E-4218-8140-EAE01B38F062}"/>
              </a:ext>
            </a:extLst>
          </p:cNvPr>
          <p:cNvSpPr txBox="1"/>
          <p:nvPr/>
        </p:nvSpPr>
        <p:spPr>
          <a:xfrm>
            <a:off x="5966613" y="1617999"/>
            <a:ext cx="1778757" cy="307777"/>
          </a:xfrm>
          <a:prstGeom prst="rect">
            <a:avLst/>
          </a:prstGeom>
          <a:noFill/>
          <a:ln w="25400">
            <a:solidFill>
              <a:srgbClr val="00B0F0">
                <a:alpha val="50000"/>
              </a:srgbClr>
            </a:solidFill>
          </a:ln>
        </p:spPr>
        <p:txBody>
          <a:bodyPr wrap="none" rtlCol="0">
            <a:spAutoFit/>
          </a:bodyPr>
          <a:lstStyle/>
          <a:p>
            <a:pPr algn="ctr"/>
            <a:r>
              <a:rPr lang="en-US" sz="1400" b="1" dirty="0"/>
              <a:t>Electrical Rules Check</a:t>
            </a:r>
          </a:p>
        </p:txBody>
      </p:sp>
      <p:cxnSp>
        <p:nvCxnSpPr>
          <p:cNvPr id="122" name="Straight Arrow Connector 121">
            <a:extLst>
              <a:ext uri="{FF2B5EF4-FFF2-40B4-BE49-F238E27FC236}">
                <a16:creationId xmlns:a16="http://schemas.microsoft.com/office/drawing/2014/main" id="{C77E3CFE-772B-424B-BA9A-5C4693AC63FE}"/>
              </a:ext>
            </a:extLst>
          </p:cNvPr>
          <p:cNvCxnSpPr>
            <a:cxnSpLocks/>
          </p:cNvCxnSpPr>
          <p:nvPr/>
        </p:nvCxnSpPr>
        <p:spPr>
          <a:xfrm>
            <a:off x="7298042" y="1916543"/>
            <a:ext cx="356627" cy="418044"/>
          </a:xfrm>
          <a:prstGeom prst="straightConnector1">
            <a:avLst/>
          </a:prstGeom>
          <a:ln w="63500">
            <a:solidFill>
              <a:srgbClr val="00B0F0">
                <a:alpha val="50000"/>
              </a:srgbClr>
            </a:solidFill>
            <a:tailEnd type="arrow"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389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0680"/>
            <a:ext cx="9905998" cy="766399"/>
          </a:xfrm>
        </p:spPr>
        <p:txBody>
          <a:bodyPr>
            <a:normAutofit/>
          </a:bodyPr>
          <a:lstStyle/>
          <a:p>
            <a:pPr algn="ctr"/>
            <a:r>
              <a:rPr lang="en-US" sz="4000" b="1" cap="none" dirty="0" err="1">
                <a:effectLst>
                  <a:outerShdw blurRad="50800" dist="38100" dir="2700000" algn="tl" rotWithShape="0">
                    <a:schemeClr val="tx1">
                      <a:alpha val="40000"/>
                    </a:schemeClr>
                  </a:outerShdw>
                </a:effectLst>
              </a:rPr>
              <a:t>Eeschema</a:t>
            </a:r>
            <a:r>
              <a:rPr lang="en-US" sz="4000" b="1" cap="none" dirty="0">
                <a:effectLst>
                  <a:outerShdw blurRad="50800" dist="38100" dir="2700000" algn="tl" rotWithShape="0">
                    <a:schemeClr val="tx1">
                      <a:alpha val="40000"/>
                    </a:schemeClr>
                  </a:outerShdw>
                </a:effectLst>
              </a:rPr>
              <a:t> Schematic Layout Editor</a:t>
            </a:r>
          </a:p>
        </p:txBody>
      </p:sp>
      <p:sp>
        <p:nvSpPr>
          <p:cNvPr id="6" name="Content Placeholder 5">
            <a:extLst>
              <a:ext uri="{FF2B5EF4-FFF2-40B4-BE49-F238E27FC236}">
                <a16:creationId xmlns:a16="http://schemas.microsoft.com/office/drawing/2014/main" id="{CD86CE82-C5CA-49A8-A916-C465D580CB7D}"/>
              </a:ext>
            </a:extLst>
          </p:cNvPr>
          <p:cNvSpPr>
            <a:spLocks noGrp="1"/>
          </p:cNvSpPr>
          <p:nvPr>
            <p:ph idx="1"/>
          </p:nvPr>
        </p:nvSpPr>
        <p:spPr>
          <a:xfrm>
            <a:off x="1143001" y="1371599"/>
            <a:ext cx="7546956" cy="5205664"/>
          </a:xfrm>
        </p:spPr>
        <p:txBody>
          <a:bodyPr/>
          <a:lstStyle/>
          <a:p>
            <a:r>
              <a:rPr lang="en-US" dirty="0"/>
              <a:t>To place a new symbol on your schematic click the Place Symbol tool and click on the schematic page.  You will be prompted to choose a symbol from the available libraries.</a:t>
            </a:r>
          </a:p>
          <a:p>
            <a:r>
              <a:rPr lang="en-US" dirty="0"/>
              <a:t>To move or rotate a placed symbol right-click it and choose the move or orientation menus</a:t>
            </a:r>
          </a:p>
          <a:p>
            <a:r>
              <a:rPr lang="en-US" dirty="0"/>
              <a:t>To connect symbols choose the wire or bus tool and select the symbol pins to connect.</a:t>
            </a:r>
          </a:p>
          <a:p>
            <a:r>
              <a:rPr lang="en-US" dirty="0"/>
              <a:t>To edit a symbol reference number double-click on it</a:t>
            </a:r>
          </a:p>
          <a:p>
            <a:r>
              <a:rPr lang="en-US" dirty="0"/>
              <a:t>To edit all the properties of a symbol right click and choose the Edit Properties menu</a:t>
            </a:r>
          </a:p>
          <a:p>
            <a:endParaRPr lang="en-US" dirty="0"/>
          </a:p>
        </p:txBody>
      </p:sp>
      <p:pic>
        <p:nvPicPr>
          <p:cNvPr id="9" name="Picture 8">
            <a:extLst>
              <a:ext uri="{FF2B5EF4-FFF2-40B4-BE49-F238E27FC236}">
                <a16:creationId xmlns:a16="http://schemas.microsoft.com/office/drawing/2014/main" id="{83039719-8DDA-4E7C-A0BD-21A4458B72BB}"/>
              </a:ext>
            </a:extLst>
          </p:cNvPr>
          <p:cNvPicPr>
            <a:picLocks noChangeAspect="1"/>
          </p:cNvPicPr>
          <p:nvPr/>
        </p:nvPicPr>
        <p:blipFill>
          <a:blip r:embed="rId2"/>
          <a:stretch>
            <a:fillRect/>
          </a:stretch>
        </p:blipFill>
        <p:spPr>
          <a:xfrm>
            <a:off x="8689956" y="1230278"/>
            <a:ext cx="2243388" cy="1415655"/>
          </a:xfrm>
          <a:prstGeom prst="rect">
            <a:avLst/>
          </a:prstGeom>
        </p:spPr>
      </p:pic>
      <p:pic>
        <p:nvPicPr>
          <p:cNvPr id="11" name="Picture 10">
            <a:extLst>
              <a:ext uri="{FF2B5EF4-FFF2-40B4-BE49-F238E27FC236}">
                <a16:creationId xmlns:a16="http://schemas.microsoft.com/office/drawing/2014/main" id="{2BB7DC7A-B608-453F-A72D-BAECF80AFC1B}"/>
              </a:ext>
            </a:extLst>
          </p:cNvPr>
          <p:cNvPicPr>
            <a:picLocks noChangeAspect="1"/>
          </p:cNvPicPr>
          <p:nvPr/>
        </p:nvPicPr>
        <p:blipFill>
          <a:blip r:embed="rId3"/>
          <a:stretch>
            <a:fillRect/>
          </a:stretch>
        </p:blipFill>
        <p:spPr>
          <a:xfrm>
            <a:off x="8689956" y="2755382"/>
            <a:ext cx="2236008" cy="1166913"/>
          </a:xfrm>
          <a:prstGeom prst="rect">
            <a:avLst/>
          </a:prstGeom>
        </p:spPr>
      </p:pic>
      <p:pic>
        <p:nvPicPr>
          <p:cNvPr id="12" name="Picture 11">
            <a:extLst>
              <a:ext uri="{FF2B5EF4-FFF2-40B4-BE49-F238E27FC236}">
                <a16:creationId xmlns:a16="http://schemas.microsoft.com/office/drawing/2014/main" id="{BF7713AC-4CBB-4F1B-953D-67607F132EDE}"/>
              </a:ext>
            </a:extLst>
          </p:cNvPr>
          <p:cNvPicPr>
            <a:picLocks noChangeAspect="1"/>
          </p:cNvPicPr>
          <p:nvPr/>
        </p:nvPicPr>
        <p:blipFill>
          <a:blip r:embed="rId4"/>
          <a:stretch>
            <a:fillRect/>
          </a:stretch>
        </p:blipFill>
        <p:spPr>
          <a:xfrm>
            <a:off x="8689956" y="4031745"/>
            <a:ext cx="1745433" cy="639416"/>
          </a:xfrm>
          <a:prstGeom prst="rect">
            <a:avLst/>
          </a:prstGeom>
        </p:spPr>
      </p:pic>
      <p:sp>
        <p:nvSpPr>
          <p:cNvPr id="62" name="Content Placeholder 2">
            <a:extLst>
              <a:ext uri="{FF2B5EF4-FFF2-40B4-BE49-F238E27FC236}">
                <a16:creationId xmlns:a16="http://schemas.microsoft.com/office/drawing/2014/main" id="{2EE51D9C-AF6F-4692-BAFE-B3DF19F2DBB0}"/>
              </a:ext>
            </a:extLst>
          </p:cNvPr>
          <p:cNvSpPr txBox="1">
            <a:spLocks/>
          </p:cNvSpPr>
          <p:nvPr/>
        </p:nvSpPr>
        <p:spPr>
          <a:xfrm>
            <a:off x="950118" y="917079"/>
            <a:ext cx="10288588" cy="4545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t>Eeschema</a:t>
            </a:r>
            <a:r>
              <a:rPr lang="en-US" sz="2000" dirty="0"/>
              <a:t> Basics</a:t>
            </a:r>
            <a:br>
              <a:rPr lang="en-US" sz="1200" dirty="0"/>
            </a:br>
            <a:endParaRPr lang="en-US" sz="1200" b="1" dirty="0">
              <a:solidFill>
                <a:srgbClr val="00B0F0"/>
              </a:solidFill>
              <a:latin typeface="Courier New" panose="02070309020205020404" pitchFamily="49" charset="0"/>
              <a:cs typeface="Courier New" panose="02070309020205020404" pitchFamily="49" charset="0"/>
            </a:endParaRPr>
          </a:p>
        </p:txBody>
      </p:sp>
      <p:pic>
        <p:nvPicPr>
          <p:cNvPr id="13" name="Picture 12">
            <a:extLst>
              <a:ext uri="{FF2B5EF4-FFF2-40B4-BE49-F238E27FC236}">
                <a16:creationId xmlns:a16="http://schemas.microsoft.com/office/drawing/2014/main" id="{A41B9A2C-97B2-46B9-9A5B-DBA02BFC0BF1}"/>
              </a:ext>
            </a:extLst>
          </p:cNvPr>
          <p:cNvPicPr>
            <a:picLocks noChangeAspect="1"/>
          </p:cNvPicPr>
          <p:nvPr/>
        </p:nvPicPr>
        <p:blipFill>
          <a:blip r:embed="rId5"/>
          <a:stretch>
            <a:fillRect/>
          </a:stretch>
        </p:blipFill>
        <p:spPr>
          <a:xfrm>
            <a:off x="8689956" y="4727266"/>
            <a:ext cx="1312297" cy="584687"/>
          </a:xfrm>
          <a:prstGeom prst="rect">
            <a:avLst/>
          </a:prstGeom>
        </p:spPr>
      </p:pic>
      <p:pic>
        <p:nvPicPr>
          <p:cNvPr id="14" name="Picture 13">
            <a:extLst>
              <a:ext uri="{FF2B5EF4-FFF2-40B4-BE49-F238E27FC236}">
                <a16:creationId xmlns:a16="http://schemas.microsoft.com/office/drawing/2014/main" id="{34B11D00-F952-42BF-B113-569831E8C5BC}"/>
              </a:ext>
            </a:extLst>
          </p:cNvPr>
          <p:cNvPicPr>
            <a:picLocks noChangeAspect="1"/>
          </p:cNvPicPr>
          <p:nvPr/>
        </p:nvPicPr>
        <p:blipFill>
          <a:blip r:embed="rId6"/>
          <a:stretch>
            <a:fillRect/>
          </a:stretch>
        </p:blipFill>
        <p:spPr>
          <a:xfrm>
            <a:off x="8689956" y="5373019"/>
            <a:ext cx="2145239" cy="1395476"/>
          </a:xfrm>
          <a:prstGeom prst="rect">
            <a:avLst/>
          </a:prstGeom>
        </p:spPr>
      </p:pic>
    </p:spTree>
    <p:extLst>
      <p:ext uri="{BB962C8B-B14F-4D97-AF65-F5344CB8AC3E}">
        <p14:creationId xmlns:p14="http://schemas.microsoft.com/office/powerpoint/2010/main" val="2311313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Ion</Template>
  <TotalTime>5181</TotalTime>
  <Words>2000</Words>
  <Application>Microsoft Office PowerPoint</Application>
  <PresentationFormat>Widescreen</PresentationFormat>
  <Paragraphs>222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Courier New</vt:lpstr>
      <vt:lpstr>Tw Cen MT</vt:lpstr>
      <vt:lpstr>Circuit</vt:lpstr>
      <vt:lpstr>PCB Design with the KiCad EDA</vt:lpstr>
      <vt:lpstr>What are all these acronyms?</vt:lpstr>
      <vt:lpstr>KiCad Overview</vt:lpstr>
      <vt:lpstr>Project File Layout</vt:lpstr>
      <vt:lpstr>Setting Project Preferences</vt:lpstr>
      <vt:lpstr>KiCad  Program Layout</vt:lpstr>
      <vt:lpstr>KiCad Design Workflow</vt:lpstr>
      <vt:lpstr>Eeschema Schematic Layout Editor</vt:lpstr>
      <vt:lpstr>Eeschema Schematic Layout Editor</vt:lpstr>
      <vt:lpstr>Eeschema Schematic Layout Editor</vt:lpstr>
      <vt:lpstr>Symbol Editor</vt:lpstr>
      <vt:lpstr>Pcbnew PCB Layout Editor</vt:lpstr>
      <vt:lpstr>Pcbnew PCB Layout Editor</vt:lpstr>
      <vt:lpstr>Pcbnew PCB Layout Editor</vt:lpstr>
      <vt:lpstr>Footprint Editor</vt:lpstr>
      <vt:lpstr>Gerber File Viewer</vt:lpstr>
      <vt:lpstr>Bitmap to Component Converter</vt:lpstr>
      <vt:lpstr>PCB Calculator</vt:lpstr>
      <vt:lpstr>Page Layout Editor</vt:lpstr>
      <vt:lpstr>PCB Manufacturing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PCB Design with KiCad</dc:title>
  <dc:creator>Richard Gowen</dc:creator>
  <cp:lastModifiedBy>Richard Gowen</cp:lastModifiedBy>
  <cp:revision>49</cp:revision>
  <dcterms:created xsi:type="dcterms:W3CDTF">2016-07-23T15:05:28Z</dcterms:created>
  <dcterms:modified xsi:type="dcterms:W3CDTF">2020-10-29T21:39:59Z</dcterms:modified>
</cp:coreProperties>
</file>