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86" r:id="rId5"/>
    <p:sldId id="287" r:id="rId6"/>
    <p:sldId id="280" r:id="rId7"/>
    <p:sldId id="281" r:id="rId8"/>
    <p:sldId id="282" r:id="rId9"/>
    <p:sldId id="283" r:id="rId10"/>
    <p:sldId id="288" r:id="rId11"/>
    <p:sldId id="284" r:id="rId12"/>
    <p:sldId id="290" r:id="rId13"/>
    <p:sldId id="285" r:id="rId14"/>
    <p:sldId id="289" r:id="rId15"/>
    <p:sldId id="291" r:id="rId16"/>
    <p:sldId id="292" r:id="rId17"/>
    <p:sldId id="29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62220-5D98-4C1F-817D-5748B70D095E}" v="64" dt="2020-10-13T15:27:10.532"/>
    <p1510:client id="{93FC4971-F4B3-4C32-8016-8022842D6FD7}" v="8" dt="2020-10-12T16:26:26.190"/>
    <p1510:client id="{A29A1C44-5C10-47B1-BDFE-36562E48422C}" v="75" dt="2020-10-13T02:40:00.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9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owen" userId="fa808f909667fda9" providerId="LiveId" clId="{2F462220-5D98-4C1F-817D-5748B70D095E}"/>
    <pc:docChg chg="undo custSel addSld delSld modSld sldOrd">
      <pc:chgData name="Richard Gowen" userId="fa808f909667fda9" providerId="LiveId" clId="{2F462220-5D98-4C1F-817D-5748B70D095E}" dt="2020-10-13T15:18:55.303" v="7444"/>
      <pc:docMkLst>
        <pc:docMk/>
      </pc:docMkLst>
      <pc:sldChg chg="modSp mod">
        <pc:chgData name="Richard Gowen" userId="fa808f909667fda9" providerId="LiveId" clId="{2F462220-5D98-4C1F-817D-5748B70D095E}" dt="2020-10-12T18:10:15.066" v="740" actId="20577"/>
        <pc:sldMkLst>
          <pc:docMk/>
          <pc:sldMk cId="3806664319" sldId="256"/>
        </pc:sldMkLst>
        <pc:spChg chg="mod">
          <ac:chgData name="Richard Gowen" userId="fa808f909667fda9" providerId="LiveId" clId="{2F462220-5D98-4C1F-817D-5748B70D095E}" dt="2020-10-12T17:29:57.059" v="15" actId="14100"/>
          <ac:spMkLst>
            <pc:docMk/>
            <pc:sldMk cId="3806664319" sldId="256"/>
            <ac:spMk id="2" creationId="{00000000-0000-0000-0000-000000000000}"/>
          </ac:spMkLst>
        </pc:spChg>
        <pc:spChg chg="mod">
          <ac:chgData name="Richard Gowen" userId="fa808f909667fda9" providerId="LiveId" clId="{2F462220-5D98-4C1F-817D-5748B70D095E}" dt="2020-10-12T18:10:15.066" v="740" actId="20577"/>
          <ac:spMkLst>
            <pc:docMk/>
            <pc:sldMk cId="3806664319" sldId="256"/>
            <ac:spMk id="3" creationId="{00000000-0000-0000-0000-000000000000}"/>
          </ac:spMkLst>
        </pc:spChg>
      </pc:sldChg>
      <pc:sldChg chg="addSp modSp mod">
        <pc:chgData name="Richard Gowen" userId="fa808f909667fda9" providerId="LiveId" clId="{2F462220-5D98-4C1F-817D-5748B70D095E}" dt="2020-10-12T18:15:18.670" v="785" actId="1036"/>
        <pc:sldMkLst>
          <pc:docMk/>
          <pc:sldMk cId="1713369490" sldId="257"/>
        </pc:sldMkLst>
        <pc:spChg chg="mod">
          <ac:chgData name="Richard Gowen" userId="fa808f909667fda9" providerId="LiveId" clId="{2F462220-5D98-4C1F-817D-5748B70D095E}" dt="2020-10-12T18:02:10.483" v="640" actId="1035"/>
          <ac:spMkLst>
            <pc:docMk/>
            <pc:sldMk cId="1713369490" sldId="257"/>
            <ac:spMk id="2" creationId="{00000000-0000-0000-0000-000000000000}"/>
          </ac:spMkLst>
        </pc:spChg>
        <pc:spChg chg="mod">
          <ac:chgData name="Richard Gowen" userId="fa808f909667fda9" providerId="LiveId" clId="{2F462220-5D98-4C1F-817D-5748B70D095E}" dt="2020-10-12T18:07:49.487" v="686" actId="20577"/>
          <ac:spMkLst>
            <pc:docMk/>
            <pc:sldMk cId="1713369490" sldId="257"/>
            <ac:spMk id="3" creationId="{00000000-0000-0000-0000-000000000000}"/>
          </ac:spMkLst>
        </pc:spChg>
        <pc:spChg chg="add mod">
          <ac:chgData name="Richard Gowen" userId="fa808f909667fda9" providerId="LiveId" clId="{2F462220-5D98-4C1F-817D-5748B70D095E}" dt="2020-10-12T18:15:18.670" v="785" actId="1036"/>
          <ac:spMkLst>
            <pc:docMk/>
            <pc:sldMk cId="1713369490" sldId="257"/>
            <ac:spMk id="4" creationId="{8AFB6F04-4D1E-4218-85DA-34EE99C2949E}"/>
          </ac:spMkLst>
        </pc:spChg>
      </pc:sldChg>
      <pc:sldChg chg="del">
        <pc:chgData name="Richard Gowen" userId="fa808f909667fda9" providerId="LiveId" clId="{2F462220-5D98-4C1F-817D-5748B70D095E}" dt="2020-10-12T18:08:24.431" v="688" actId="2696"/>
        <pc:sldMkLst>
          <pc:docMk/>
          <pc:sldMk cId="2401222448" sldId="258"/>
        </pc:sldMkLst>
      </pc:sldChg>
      <pc:sldChg chg="del">
        <pc:chgData name="Richard Gowen" userId="fa808f909667fda9" providerId="LiveId" clId="{2F462220-5D98-4C1F-817D-5748B70D095E}" dt="2020-10-12T18:08:27.432" v="689" actId="2696"/>
        <pc:sldMkLst>
          <pc:docMk/>
          <pc:sldMk cId="3966335461" sldId="259"/>
        </pc:sldMkLst>
      </pc:sldChg>
      <pc:sldChg chg="del">
        <pc:chgData name="Richard Gowen" userId="fa808f909667fda9" providerId="LiveId" clId="{2F462220-5D98-4C1F-817D-5748B70D095E}" dt="2020-10-12T18:08:29.508" v="690" actId="2696"/>
        <pc:sldMkLst>
          <pc:docMk/>
          <pc:sldMk cId="269164225" sldId="260"/>
        </pc:sldMkLst>
      </pc:sldChg>
      <pc:sldChg chg="del">
        <pc:chgData name="Richard Gowen" userId="fa808f909667fda9" providerId="LiveId" clId="{2F462220-5D98-4C1F-817D-5748B70D095E}" dt="2020-10-12T18:08:32.213" v="691" actId="2696"/>
        <pc:sldMkLst>
          <pc:docMk/>
          <pc:sldMk cId="1319350802" sldId="263"/>
        </pc:sldMkLst>
      </pc:sldChg>
      <pc:sldChg chg="del">
        <pc:chgData name="Richard Gowen" userId="fa808f909667fda9" providerId="LiveId" clId="{2F462220-5D98-4C1F-817D-5748B70D095E}" dt="2020-10-12T18:08:34.994" v="692" actId="2696"/>
        <pc:sldMkLst>
          <pc:docMk/>
          <pc:sldMk cId="4247402858" sldId="264"/>
        </pc:sldMkLst>
      </pc:sldChg>
      <pc:sldChg chg="del">
        <pc:chgData name="Richard Gowen" userId="fa808f909667fda9" providerId="LiveId" clId="{2F462220-5D98-4C1F-817D-5748B70D095E}" dt="2020-10-12T18:08:37.497" v="693" actId="2696"/>
        <pc:sldMkLst>
          <pc:docMk/>
          <pc:sldMk cId="1770638546" sldId="265"/>
        </pc:sldMkLst>
      </pc:sldChg>
      <pc:sldChg chg="del">
        <pc:chgData name="Richard Gowen" userId="fa808f909667fda9" providerId="LiveId" clId="{2F462220-5D98-4C1F-817D-5748B70D095E}" dt="2020-10-12T18:08:41.789" v="694" actId="2696"/>
        <pc:sldMkLst>
          <pc:docMk/>
          <pc:sldMk cId="1588382550" sldId="268"/>
        </pc:sldMkLst>
      </pc:sldChg>
      <pc:sldChg chg="del">
        <pc:chgData name="Richard Gowen" userId="fa808f909667fda9" providerId="LiveId" clId="{2F462220-5D98-4C1F-817D-5748B70D095E}" dt="2020-10-12T18:08:52.870" v="695" actId="47"/>
        <pc:sldMkLst>
          <pc:docMk/>
          <pc:sldMk cId="2378149271" sldId="269"/>
        </pc:sldMkLst>
      </pc:sldChg>
      <pc:sldChg chg="del">
        <pc:chgData name="Richard Gowen" userId="fa808f909667fda9" providerId="LiveId" clId="{2F462220-5D98-4C1F-817D-5748B70D095E}" dt="2020-10-12T19:32:29.719" v="2533" actId="2696"/>
        <pc:sldMkLst>
          <pc:docMk/>
          <pc:sldMk cId="792296983" sldId="270"/>
        </pc:sldMkLst>
      </pc:sldChg>
      <pc:sldChg chg="del">
        <pc:chgData name="Richard Gowen" userId="fa808f909667fda9" providerId="LiveId" clId="{2F462220-5D98-4C1F-817D-5748B70D095E}" dt="2020-10-12T19:34:06.039" v="2563" actId="2696"/>
        <pc:sldMkLst>
          <pc:docMk/>
          <pc:sldMk cId="2266893436" sldId="271"/>
        </pc:sldMkLst>
      </pc:sldChg>
      <pc:sldChg chg="del">
        <pc:chgData name="Richard Gowen" userId="fa808f909667fda9" providerId="LiveId" clId="{2F462220-5D98-4C1F-817D-5748B70D095E}" dt="2020-10-12T18:08:52.870" v="695" actId="47"/>
        <pc:sldMkLst>
          <pc:docMk/>
          <pc:sldMk cId="548685609" sldId="272"/>
        </pc:sldMkLst>
      </pc:sldChg>
      <pc:sldChg chg="delSp del mod">
        <pc:chgData name="Richard Gowen" userId="fa808f909667fda9" providerId="LiveId" clId="{2F462220-5D98-4C1F-817D-5748B70D095E}" dt="2020-10-12T19:42:39.208" v="2823" actId="2696"/>
        <pc:sldMkLst>
          <pc:docMk/>
          <pc:sldMk cId="1120029822" sldId="273"/>
        </pc:sldMkLst>
        <pc:picChg chg="del">
          <ac:chgData name="Richard Gowen" userId="fa808f909667fda9" providerId="LiveId" clId="{2F462220-5D98-4C1F-817D-5748B70D095E}" dt="2020-10-12T19:36:02.040" v="2571" actId="21"/>
          <ac:picMkLst>
            <pc:docMk/>
            <pc:sldMk cId="1120029822" sldId="273"/>
            <ac:picMk id="7" creationId="{00000000-0000-0000-0000-000000000000}"/>
          </ac:picMkLst>
        </pc:picChg>
        <pc:picChg chg="del">
          <ac:chgData name="Richard Gowen" userId="fa808f909667fda9" providerId="LiveId" clId="{2F462220-5D98-4C1F-817D-5748B70D095E}" dt="2020-10-12T19:36:02.040" v="2571" actId="21"/>
          <ac:picMkLst>
            <pc:docMk/>
            <pc:sldMk cId="1120029822" sldId="273"/>
            <ac:picMk id="9" creationId="{00000000-0000-0000-0000-000000000000}"/>
          </ac:picMkLst>
        </pc:picChg>
      </pc:sldChg>
      <pc:sldChg chg="del">
        <pc:chgData name="Richard Gowen" userId="fa808f909667fda9" providerId="LiveId" clId="{2F462220-5D98-4C1F-817D-5748B70D095E}" dt="2020-10-12T20:45:56.933" v="3909" actId="2696"/>
        <pc:sldMkLst>
          <pc:docMk/>
          <pc:sldMk cId="3663488824" sldId="274"/>
        </pc:sldMkLst>
      </pc:sldChg>
      <pc:sldChg chg="del">
        <pc:chgData name="Richard Gowen" userId="fa808f909667fda9" providerId="LiveId" clId="{2F462220-5D98-4C1F-817D-5748B70D095E}" dt="2020-10-12T18:08:52.870" v="695" actId="47"/>
        <pc:sldMkLst>
          <pc:docMk/>
          <pc:sldMk cId="3390887076" sldId="275"/>
        </pc:sldMkLst>
      </pc:sldChg>
      <pc:sldChg chg="del">
        <pc:chgData name="Richard Gowen" userId="fa808f909667fda9" providerId="LiveId" clId="{2F462220-5D98-4C1F-817D-5748B70D095E}" dt="2020-10-12T18:08:52.870" v="695" actId="47"/>
        <pc:sldMkLst>
          <pc:docMk/>
          <pc:sldMk cId="2991024599" sldId="276"/>
        </pc:sldMkLst>
      </pc:sldChg>
      <pc:sldChg chg="del">
        <pc:chgData name="Richard Gowen" userId="fa808f909667fda9" providerId="LiveId" clId="{2F462220-5D98-4C1F-817D-5748B70D095E}" dt="2020-10-12T18:08:52.870" v="695" actId="47"/>
        <pc:sldMkLst>
          <pc:docMk/>
          <pc:sldMk cId="141797842" sldId="277"/>
        </pc:sldMkLst>
      </pc:sldChg>
      <pc:sldChg chg="del">
        <pc:chgData name="Richard Gowen" userId="fa808f909667fda9" providerId="LiveId" clId="{2F462220-5D98-4C1F-817D-5748B70D095E}" dt="2020-10-12T18:46:57.637" v="1335" actId="2696"/>
        <pc:sldMkLst>
          <pc:docMk/>
          <pc:sldMk cId="3700056034" sldId="278"/>
        </pc:sldMkLst>
      </pc:sldChg>
      <pc:sldChg chg="del">
        <pc:chgData name="Richard Gowen" userId="fa808f909667fda9" providerId="LiveId" clId="{2F462220-5D98-4C1F-817D-5748B70D095E}" dt="2020-10-12T18:08:52.870" v="695" actId="47"/>
        <pc:sldMkLst>
          <pc:docMk/>
          <pc:sldMk cId="1279607510" sldId="279"/>
        </pc:sldMkLst>
      </pc:sldChg>
      <pc:sldChg chg="addSp modSp add mod">
        <pc:chgData name="Richard Gowen" userId="fa808f909667fda9" providerId="LiveId" clId="{2F462220-5D98-4C1F-817D-5748B70D095E}" dt="2020-10-13T15:12:39.827" v="7342"/>
        <pc:sldMkLst>
          <pc:docMk/>
          <pc:sldMk cId="3212472468" sldId="279"/>
        </pc:sldMkLst>
        <pc:spChg chg="mod">
          <ac:chgData name="Richard Gowen" userId="fa808f909667fda9" providerId="LiveId" clId="{2F462220-5D98-4C1F-817D-5748B70D095E}" dt="2020-10-12T18:17:53.287" v="821" actId="20577"/>
          <ac:spMkLst>
            <pc:docMk/>
            <pc:sldMk cId="3212472468" sldId="279"/>
            <ac:spMk id="2" creationId="{00000000-0000-0000-0000-000000000000}"/>
          </ac:spMkLst>
        </pc:spChg>
        <pc:spChg chg="mod">
          <ac:chgData name="Richard Gowen" userId="fa808f909667fda9" providerId="LiveId" clId="{2F462220-5D98-4C1F-817D-5748B70D095E}" dt="2020-10-12T20:48:21.311" v="3982" actId="255"/>
          <ac:spMkLst>
            <pc:docMk/>
            <pc:sldMk cId="3212472468" sldId="279"/>
            <ac:spMk id="3" creationId="{00000000-0000-0000-0000-000000000000}"/>
          </ac:spMkLst>
        </pc:spChg>
        <pc:picChg chg="add mod">
          <ac:chgData name="Richard Gowen" userId="fa808f909667fda9" providerId="LiveId" clId="{2F462220-5D98-4C1F-817D-5748B70D095E}" dt="2020-10-13T15:12:39.827" v="7342"/>
          <ac:picMkLst>
            <pc:docMk/>
            <pc:sldMk cId="3212472468" sldId="279"/>
            <ac:picMk id="6" creationId="{50CC9303-5D9D-4EAB-9B23-59578D8CD74B}"/>
          </ac:picMkLst>
        </pc:picChg>
      </pc:sldChg>
      <pc:sldChg chg="modSp add del mod">
        <pc:chgData name="Richard Gowen" userId="fa808f909667fda9" providerId="LiveId" clId="{2F462220-5D98-4C1F-817D-5748B70D095E}" dt="2020-10-12T18:16:47.778" v="790" actId="2696"/>
        <pc:sldMkLst>
          <pc:docMk/>
          <pc:sldMk cId="3537274828" sldId="280"/>
        </pc:sldMkLst>
        <pc:spChg chg="mod">
          <ac:chgData name="Richard Gowen" userId="fa808f909667fda9" providerId="LiveId" clId="{2F462220-5D98-4C1F-817D-5748B70D095E}" dt="2020-10-12T18:10:40.352" v="742" actId="27636"/>
          <ac:spMkLst>
            <pc:docMk/>
            <pc:sldMk cId="3537274828" sldId="280"/>
            <ac:spMk id="3" creationId="{00000000-0000-0000-0000-000000000000}"/>
          </ac:spMkLst>
        </pc:spChg>
      </pc:sldChg>
      <pc:sldChg chg="modSp add mod ord">
        <pc:chgData name="Richard Gowen" userId="fa808f909667fda9" providerId="LiveId" clId="{2F462220-5D98-4C1F-817D-5748B70D095E}" dt="2020-10-12T20:49:21.605" v="3990"/>
        <pc:sldMkLst>
          <pc:docMk/>
          <pc:sldMk cId="3733409578" sldId="280"/>
        </pc:sldMkLst>
        <pc:spChg chg="mod">
          <ac:chgData name="Richard Gowen" userId="fa808f909667fda9" providerId="LiveId" clId="{2F462220-5D98-4C1F-817D-5748B70D095E}" dt="2020-10-12T18:25:58.888" v="961" actId="20577"/>
          <ac:spMkLst>
            <pc:docMk/>
            <pc:sldMk cId="3733409578" sldId="280"/>
            <ac:spMk id="2" creationId="{00000000-0000-0000-0000-000000000000}"/>
          </ac:spMkLst>
        </pc:spChg>
        <pc:spChg chg="mod">
          <ac:chgData name="Richard Gowen" userId="fa808f909667fda9" providerId="LiveId" clId="{2F462220-5D98-4C1F-817D-5748B70D095E}" dt="2020-10-12T18:46:43.031" v="1334" actId="20577"/>
          <ac:spMkLst>
            <pc:docMk/>
            <pc:sldMk cId="3733409578" sldId="280"/>
            <ac:spMk id="3" creationId="{00000000-0000-0000-0000-000000000000}"/>
          </ac:spMkLst>
        </pc:spChg>
      </pc:sldChg>
      <pc:sldChg chg="addSp modSp add mod">
        <pc:chgData name="Richard Gowen" userId="fa808f909667fda9" providerId="LiveId" clId="{2F462220-5D98-4C1F-817D-5748B70D095E}" dt="2020-10-12T19:22:45.893" v="2500" actId="20577"/>
        <pc:sldMkLst>
          <pc:docMk/>
          <pc:sldMk cId="1125849162" sldId="281"/>
        </pc:sldMkLst>
        <pc:spChg chg="mod">
          <ac:chgData name="Richard Gowen" userId="fa808f909667fda9" providerId="LiveId" clId="{2F462220-5D98-4C1F-817D-5748B70D095E}" dt="2020-10-12T18:47:37.182" v="1346" actId="20577"/>
          <ac:spMkLst>
            <pc:docMk/>
            <pc:sldMk cId="1125849162" sldId="281"/>
            <ac:spMk id="2" creationId="{00000000-0000-0000-0000-000000000000}"/>
          </ac:spMkLst>
        </pc:spChg>
        <pc:spChg chg="mod">
          <ac:chgData name="Richard Gowen" userId="fa808f909667fda9" providerId="LiveId" clId="{2F462220-5D98-4C1F-817D-5748B70D095E}" dt="2020-10-12T19:22:45.893" v="2500" actId="20577"/>
          <ac:spMkLst>
            <pc:docMk/>
            <pc:sldMk cId="1125849162" sldId="281"/>
            <ac:spMk id="3" creationId="{00000000-0000-0000-0000-000000000000}"/>
          </ac:spMkLst>
        </pc:spChg>
        <pc:picChg chg="add mod">
          <ac:chgData name="Richard Gowen" userId="fa808f909667fda9" providerId="LiveId" clId="{2F462220-5D98-4C1F-817D-5748B70D095E}" dt="2020-10-12T19:19:50.271" v="2488" actId="14100"/>
          <ac:picMkLst>
            <pc:docMk/>
            <pc:sldMk cId="1125849162" sldId="281"/>
            <ac:picMk id="6" creationId="{82154371-ABCD-4D52-B046-54B978586E7C}"/>
          </ac:picMkLst>
        </pc:picChg>
      </pc:sldChg>
      <pc:sldChg chg="addSp delSp modSp new del mod modClrScheme chgLayout">
        <pc:chgData name="Richard Gowen" userId="fa808f909667fda9" providerId="LiveId" clId="{2F462220-5D98-4C1F-817D-5748B70D095E}" dt="2020-10-12T18:16:42.643" v="789" actId="2696"/>
        <pc:sldMkLst>
          <pc:docMk/>
          <pc:sldMk cId="2704611637" sldId="281"/>
        </pc:sldMkLst>
        <pc:spChg chg="del mod ord">
          <ac:chgData name="Richard Gowen" userId="fa808f909667fda9" providerId="LiveId" clId="{2F462220-5D98-4C1F-817D-5748B70D095E}" dt="2020-10-12T18:15:50.754" v="787" actId="700"/>
          <ac:spMkLst>
            <pc:docMk/>
            <pc:sldMk cId="2704611637" sldId="281"/>
            <ac:spMk id="2" creationId="{3F4A7888-967E-436D-9696-A886DF31ED81}"/>
          </ac:spMkLst>
        </pc:spChg>
        <pc:spChg chg="del mod ord">
          <ac:chgData name="Richard Gowen" userId="fa808f909667fda9" providerId="LiveId" clId="{2F462220-5D98-4C1F-817D-5748B70D095E}" dt="2020-10-12T18:15:50.754" v="787" actId="700"/>
          <ac:spMkLst>
            <pc:docMk/>
            <pc:sldMk cId="2704611637" sldId="281"/>
            <ac:spMk id="3" creationId="{1C7DBA61-C27D-4F60-A537-0339A0659FAA}"/>
          </ac:spMkLst>
        </pc:spChg>
        <pc:spChg chg="add del mod ord">
          <ac:chgData name="Richard Gowen" userId="fa808f909667fda9" providerId="LiveId" clId="{2F462220-5D98-4C1F-817D-5748B70D095E}" dt="2020-10-12T18:15:57.609" v="788" actId="700"/>
          <ac:spMkLst>
            <pc:docMk/>
            <pc:sldMk cId="2704611637" sldId="281"/>
            <ac:spMk id="4" creationId="{60038C80-5D64-410E-8EF3-052DFF67F0AA}"/>
          </ac:spMkLst>
        </pc:spChg>
        <pc:spChg chg="add del mod ord">
          <ac:chgData name="Richard Gowen" userId="fa808f909667fda9" providerId="LiveId" clId="{2F462220-5D98-4C1F-817D-5748B70D095E}" dt="2020-10-12T18:15:57.609" v="788" actId="700"/>
          <ac:spMkLst>
            <pc:docMk/>
            <pc:sldMk cId="2704611637" sldId="281"/>
            <ac:spMk id="5" creationId="{55D0AD0F-BDC1-4452-921C-0D3D9D283078}"/>
          </ac:spMkLst>
        </pc:spChg>
        <pc:spChg chg="add mod ord">
          <ac:chgData name="Richard Gowen" userId="fa808f909667fda9" providerId="LiveId" clId="{2F462220-5D98-4C1F-817D-5748B70D095E}" dt="2020-10-12T18:15:57.609" v="788" actId="700"/>
          <ac:spMkLst>
            <pc:docMk/>
            <pc:sldMk cId="2704611637" sldId="281"/>
            <ac:spMk id="6" creationId="{2CE51828-0432-4A22-9C63-14B86356EFA3}"/>
          </ac:spMkLst>
        </pc:spChg>
        <pc:spChg chg="add mod ord">
          <ac:chgData name="Richard Gowen" userId="fa808f909667fda9" providerId="LiveId" clId="{2F462220-5D98-4C1F-817D-5748B70D095E}" dt="2020-10-12T18:15:57.609" v="788" actId="700"/>
          <ac:spMkLst>
            <pc:docMk/>
            <pc:sldMk cId="2704611637" sldId="281"/>
            <ac:spMk id="7" creationId="{408A1174-9FCC-4193-8A69-24BF32A38F13}"/>
          </ac:spMkLst>
        </pc:spChg>
        <pc:spChg chg="add mod ord">
          <ac:chgData name="Richard Gowen" userId="fa808f909667fda9" providerId="LiveId" clId="{2F462220-5D98-4C1F-817D-5748B70D095E}" dt="2020-10-12T18:15:57.609" v="788" actId="700"/>
          <ac:spMkLst>
            <pc:docMk/>
            <pc:sldMk cId="2704611637" sldId="281"/>
            <ac:spMk id="8" creationId="{548AB588-BBFE-47A3-AFA6-EDDA6DFEA135}"/>
          </ac:spMkLst>
        </pc:spChg>
      </pc:sldChg>
      <pc:sldChg chg="addSp modSp add mod ord">
        <pc:chgData name="Richard Gowen" userId="fa808f909667fda9" providerId="LiveId" clId="{2F462220-5D98-4C1F-817D-5748B70D095E}" dt="2020-10-12T19:30:28.633" v="2532" actId="22"/>
        <pc:sldMkLst>
          <pc:docMk/>
          <pc:sldMk cId="4083454080" sldId="282"/>
        </pc:sldMkLst>
        <pc:spChg chg="mod">
          <ac:chgData name="Richard Gowen" userId="fa808f909667fda9" providerId="LiveId" clId="{2F462220-5D98-4C1F-817D-5748B70D095E}" dt="2020-10-12T19:29:55.039" v="2528" actId="20577"/>
          <ac:spMkLst>
            <pc:docMk/>
            <pc:sldMk cId="4083454080" sldId="282"/>
            <ac:spMk id="2" creationId="{00000000-0000-0000-0000-000000000000}"/>
          </ac:spMkLst>
        </pc:spChg>
        <pc:spChg chg="mod">
          <ac:chgData name="Richard Gowen" userId="fa808f909667fda9" providerId="LiveId" clId="{2F462220-5D98-4C1F-817D-5748B70D095E}" dt="2020-10-12T19:30:18.136" v="2531" actId="14100"/>
          <ac:spMkLst>
            <pc:docMk/>
            <pc:sldMk cId="4083454080" sldId="282"/>
            <ac:spMk id="3" creationId="{00000000-0000-0000-0000-000000000000}"/>
          </ac:spMkLst>
        </pc:spChg>
        <pc:picChg chg="add">
          <ac:chgData name="Richard Gowen" userId="fa808f909667fda9" providerId="LiveId" clId="{2F462220-5D98-4C1F-817D-5748B70D095E}" dt="2020-10-12T19:30:28.633" v="2532" actId="22"/>
          <ac:picMkLst>
            <pc:docMk/>
            <pc:sldMk cId="4083454080" sldId="282"/>
            <ac:picMk id="6" creationId="{81DC4EEA-C236-49C9-8831-88DB28C7F7E1}"/>
          </ac:picMkLst>
        </pc:picChg>
      </pc:sldChg>
      <pc:sldChg chg="addSp delSp modSp add mod">
        <pc:chgData name="Richard Gowen" userId="fa808f909667fda9" providerId="LiveId" clId="{2F462220-5D98-4C1F-817D-5748B70D095E}" dt="2020-10-12T19:33:56.300" v="2562" actId="1035"/>
        <pc:sldMkLst>
          <pc:docMk/>
          <pc:sldMk cId="4197813886" sldId="283"/>
        </pc:sldMkLst>
        <pc:spChg chg="mod">
          <ac:chgData name="Richard Gowen" userId="fa808f909667fda9" providerId="LiveId" clId="{2F462220-5D98-4C1F-817D-5748B70D095E}" dt="2020-10-12T19:33:16.072" v="2546" actId="20577"/>
          <ac:spMkLst>
            <pc:docMk/>
            <pc:sldMk cId="4197813886" sldId="283"/>
            <ac:spMk id="2" creationId="{00000000-0000-0000-0000-000000000000}"/>
          </ac:spMkLst>
        </pc:spChg>
        <pc:spChg chg="mod">
          <ac:chgData name="Richard Gowen" userId="fa808f909667fda9" providerId="LiveId" clId="{2F462220-5D98-4C1F-817D-5748B70D095E}" dt="2020-10-12T19:33:30.235" v="2547"/>
          <ac:spMkLst>
            <pc:docMk/>
            <pc:sldMk cId="4197813886" sldId="283"/>
            <ac:spMk id="3" creationId="{00000000-0000-0000-0000-000000000000}"/>
          </ac:spMkLst>
        </pc:spChg>
        <pc:picChg chg="add mod">
          <ac:chgData name="Richard Gowen" userId="fa808f909667fda9" providerId="LiveId" clId="{2F462220-5D98-4C1F-817D-5748B70D095E}" dt="2020-10-12T19:33:56.300" v="2562" actId="1035"/>
          <ac:picMkLst>
            <pc:docMk/>
            <pc:sldMk cId="4197813886" sldId="283"/>
            <ac:picMk id="5" creationId="{3B7098DD-5D67-4B8C-B671-B6F6EF87DE24}"/>
          </ac:picMkLst>
        </pc:picChg>
        <pc:picChg chg="del">
          <ac:chgData name="Richard Gowen" userId="fa808f909667fda9" providerId="LiveId" clId="{2F462220-5D98-4C1F-817D-5748B70D095E}" dt="2020-10-12T19:33:33.765" v="2548" actId="478"/>
          <ac:picMkLst>
            <pc:docMk/>
            <pc:sldMk cId="4197813886" sldId="283"/>
            <ac:picMk id="6" creationId="{81DC4EEA-C236-49C9-8831-88DB28C7F7E1}"/>
          </ac:picMkLst>
        </pc:picChg>
      </pc:sldChg>
      <pc:sldChg chg="addSp delSp modSp add mod">
        <pc:chgData name="Richard Gowen" userId="fa808f909667fda9" providerId="LiveId" clId="{2F462220-5D98-4C1F-817D-5748B70D095E}" dt="2020-10-13T15:15:45.533" v="7428"/>
        <pc:sldMkLst>
          <pc:docMk/>
          <pc:sldMk cId="1509156337" sldId="284"/>
        </pc:sldMkLst>
        <pc:spChg chg="mod">
          <ac:chgData name="Richard Gowen" userId="fa808f909667fda9" providerId="LiveId" clId="{2F462220-5D98-4C1F-817D-5748B70D095E}" dt="2020-10-12T19:38:35.024" v="2582" actId="6549"/>
          <ac:spMkLst>
            <pc:docMk/>
            <pc:sldMk cId="1509156337" sldId="284"/>
            <ac:spMk id="2" creationId="{00000000-0000-0000-0000-000000000000}"/>
          </ac:spMkLst>
        </pc:spChg>
        <pc:spChg chg="mod">
          <ac:chgData name="Richard Gowen" userId="fa808f909667fda9" providerId="LiveId" clId="{2F462220-5D98-4C1F-817D-5748B70D095E}" dt="2020-10-12T20:36:27.609" v="3660" actId="14100"/>
          <ac:spMkLst>
            <pc:docMk/>
            <pc:sldMk cId="1509156337" sldId="284"/>
            <ac:spMk id="3" creationId="{00000000-0000-0000-0000-000000000000}"/>
          </ac:spMkLst>
        </pc:spChg>
        <pc:picChg chg="del">
          <ac:chgData name="Richard Gowen" userId="fa808f909667fda9" providerId="LiveId" clId="{2F462220-5D98-4C1F-817D-5748B70D095E}" dt="2020-10-12T19:35:42.056" v="2568" actId="478"/>
          <ac:picMkLst>
            <pc:docMk/>
            <pc:sldMk cId="1509156337" sldId="284"/>
            <ac:picMk id="5" creationId="{3B7098DD-5D67-4B8C-B671-B6F6EF87DE24}"/>
          </ac:picMkLst>
        </pc:picChg>
        <pc:picChg chg="add mod">
          <ac:chgData name="Richard Gowen" userId="fa808f909667fda9" providerId="LiveId" clId="{2F462220-5D98-4C1F-817D-5748B70D095E}" dt="2020-10-13T15:15:45.533" v="7428"/>
          <ac:picMkLst>
            <pc:docMk/>
            <pc:sldMk cId="1509156337" sldId="284"/>
            <ac:picMk id="7" creationId="{EF85B14D-C513-4FB3-A7AB-68034B66A9AC}"/>
          </ac:picMkLst>
        </pc:picChg>
        <pc:picChg chg="add">
          <ac:chgData name="Richard Gowen" userId="fa808f909667fda9" providerId="LiveId" clId="{2F462220-5D98-4C1F-817D-5748B70D095E}" dt="2020-10-12T19:36:04.226" v="2572" actId="22"/>
          <ac:picMkLst>
            <pc:docMk/>
            <pc:sldMk cId="1509156337" sldId="284"/>
            <ac:picMk id="9" creationId="{BB7A5DEA-AA3E-4C05-9C19-7DD7AC04D0C3}"/>
          </ac:picMkLst>
        </pc:picChg>
      </pc:sldChg>
      <pc:sldChg chg="addSp delSp modSp add mod">
        <pc:chgData name="Richard Gowen" userId="fa808f909667fda9" providerId="LiveId" clId="{2F462220-5D98-4C1F-817D-5748B70D095E}" dt="2020-10-13T15:16:30.386" v="7433"/>
        <pc:sldMkLst>
          <pc:docMk/>
          <pc:sldMk cId="4037693380" sldId="285"/>
        </pc:sldMkLst>
        <pc:spChg chg="mod">
          <ac:chgData name="Richard Gowen" userId="fa808f909667fda9" providerId="LiveId" clId="{2F462220-5D98-4C1F-817D-5748B70D095E}" dt="2020-10-12T19:43:26.772" v="2828" actId="27636"/>
          <ac:spMkLst>
            <pc:docMk/>
            <pc:sldMk cId="4037693380" sldId="285"/>
            <ac:spMk id="2" creationId="{00000000-0000-0000-0000-000000000000}"/>
          </ac:spMkLst>
        </pc:spChg>
        <pc:spChg chg="mod">
          <ac:chgData name="Richard Gowen" userId="fa808f909667fda9" providerId="LiveId" clId="{2F462220-5D98-4C1F-817D-5748B70D095E}" dt="2020-10-12T20:51:18.684" v="4021" actId="20577"/>
          <ac:spMkLst>
            <pc:docMk/>
            <pc:sldMk cId="4037693380" sldId="285"/>
            <ac:spMk id="3" creationId="{00000000-0000-0000-0000-000000000000}"/>
          </ac:spMkLst>
        </pc:spChg>
        <pc:picChg chg="add mod">
          <ac:chgData name="Richard Gowen" userId="fa808f909667fda9" providerId="LiveId" clId="{2F462220-5D98-4C1F-817D-5748B70D095E}" dt="2020-10-13T15:16:25.272" v="7432"/>
          <ac:picMkLst>
            <pc:docMk/>
            <pc:sldMk cId="4037693380" sldId="285"/>
            <ac:picMk id="5" creationId="{DAA06782-0B7E-4CCB-A096-814EA2543BCE}"/>
          </ac:picMkLst>
        </pc:picChg>
        <pc:picChg chg="add mod">
          <ac:chgData name="Richard Gowen" userId="fa808f909667fda9" providerId="LiveId" clId="{2F462220-5D98-4C1F-817D-5748B70D095E}" dt="2020-10-13T15:16:30.386" v="7433"/>
          <ac:picMkLst>
            <pc:docMk/>
            <pc:sldMk cId="4037693380" sldId="285"/>
            <ac:picMk id="6" creationId="{42476B12-F509-4CE4-9025-A9ABF26DDF09}"/>
          </ac:picMkLst>
        </pc:picChg>
        <pc:picChg chg="del">
          <ac:chgData name="Richard Gowen" userId="fa808f909667fda9" providerId="LiveId" clId="{2F462220-5D98-4C1F-817D-5748B70D095E}" dt="2020-10-12T19:44:44.005" v="2836" actId="478"/>
          <ac:picMkLst>
            <pc:docMk/>
            <pc:sldMk cId="4037693380" sldId="285"/>
            <ac:picMk id="7" creationId="{EF85B14D-C513-4FB3-A7AB-68034B66A9AC}"/>
          </ac:picMkLst>
        </pc:picChg>
        <pc:picChg chg="del mod">
          <ac:chgData name="Richard Gowen" userId="fa808f909667fda9" providerId="LiveId" clId="{2F462220-5D98-4C1F-817D-5748B70D095E}" dt="2020-10-12T19:44:42.037" v="2835" actId="478"/>
          <ac:picMkLst>
            <pc:docMk/>
            <pc:sldMk cId="4037693380" sldId="285"/>
            <ac:picMk id="9" creationId="{BB7A5DEA-AA3E-4C05-9C19-7DD7AC04D0C3}"/>
          </ac:picMkLst>
        </pc:picChg>
      </pc:sldChg>
      <pc:sldChg chg="addSp modSp add mod ord">
        <pc:chgData name="Richard Gowen" userId="fa808f909667fda9" providerId="LiveId" clId="{2F462220-5D98-4C1F-817D-5748B70D095E}" dt="2020-10-13T15:12:53.886" v="7343"/>
        <pc:sldMkLst>
          <pc:docMk/>
          <pc:sldMk cId="3797087307" sldId="286"/>
        </pc:sldMkLst>
        <pc:spChg chg="mod">
          <ac:chgData name="Richard Gowen" userId="fa808f909667fda9" providerId="LiveId" clId="{2F462220-5D98-4C1F-817D-5748B70D095E}" dt="2020-10-12T19:49:28.789" v="2880" actId="20577"/>
          <ac:spMkLst>
            <pc:docMk/>
            <pc:sldMk cId="3797087307" sldId="286"/>
            <ac:spMk id="2" creationId="{00000000-0000-0000-0000-000000000000}"/>
          </ac:spMkLst>
        </pc:spChg>
        <pc:spChg chg="mod">
          <ac:chgData name="Richard Gowen" userId="fa808f909667fda9" providerId="LiveId" clId="{2F462220-5D98-4C1F-817D-5748B70D095E}" dt="2020-10-12T20:42:22.835" v="3762" actId="20577"/>
          <ac:spMkLst>
            <pc:docMk/>
            <pc:sldMk cId="3797087307" sldId="286"/>
            <ac:spMk id="3" creationId="{00000000-0000-0000-0000-000000000000}"/>
          </ac:spMkLst>
        </pc:spChg>
        <pc:picChg chg="add mod">
          <ac:chgData name="Richard Gowen" userId="fa808f909667fda9" providerId="LiveId" clId="{2F462220-5D98-4C1F-817D-5748B70D095E}" dt="2020-10-13T15:12:53.886" v="7343"/>
          <ac:picMkLst>
            <pc:docMk/>
            <pc:sldMk cId="3797087307" sldId="286"/>
            <ac:picMk id="5" creationId="{51028926-3727-4EBA-996C-DE59750C8B4A}"/>
          </ac:picMkLst>
        </pc:picChg>
      </pc:sldChg>
      <pc:sldChg chg="delSp modSp add mod">
        <pc:chgData name="Richard Gowen" userId="fa808f909667fda9" providerId="LiveId" clId="{2F462220-5D98-4C1F-817D-5748B70D095E}" dt="2020-10-12T20:27:19.278" v="3258" actId="207"/>
        <pc:sldMkLst>
          <pc:docMk/>
          <pc:sldMk cId="3166969375" sldId="287"/>
        </pc:sldMkLst>
        <pc:spChg chg="mod">
          <ac:chgData name="Richard Gowen" userId="fa808f909667fda9" providerId="LiveId" clId="{2F462220-5D98-4C1F-817D-5748B70D095E}" dt="2020-10-12T20:10:58.180" v="2995" actId="20577"/>
          <ac:spMkLst>
            <pc:docMk/>
            <pc:sldMk cId="3166969375" sldId="287"/>
            <ac:spMk id="2" creationId="{00000000-0000-0000-0000-000000000000}"/>
          </ac:spMkLst>
        </pc:spChg>
        <pc:spChg chg="mod">
          <ac:chgData name="Richard Gowen" userId="fa808f909667fda9" providerId="LiveId" clId="{2F462220-5D98-4C1F-817D-5748B70D095E}" dt="2020-10-12T20:27:19.278" v="3258" actId="207"/>
          <ac:spMkLst>
            <pc:docMk/>
            <pc:sldMk cId="3166969375" sldId="287"/>
            <ac:spMk id="3" creationId="{00000000-0000-0000-0000-000000000000}"/>
          </ac:spMkLst>
        </pc:spChg>
        <pc:picChg chg="del">
          <ac:chgData name="Richard Gowen" userId="fa808f909667fda9" providerId="LiveId" clId="{2F462220-5D98-4C1F-817D-5748B70D095E}" dt="2020-10-12T19:57:53.061" v="2948" actId="478"/>
          <ac:picMkLst>
            <pc:docMk/>
            <pc:sldMk cId="3166969375" sldId="287"/>
            <ac:picMk id="5" creationId="{51028926-3727-4EBA-996C-DE59750C8B4A}"/>
          </ac:picMkLst>
        </pc:picChg>
      </pc:sldChg>
      <pc:sldChg chg="modSp mod">
        <pc:chgData name="Richard Gowen" userId="fa808f909667fda9" providerId="LiveId" clId="{2F462220-5D98-4C1F-817D-5748B70D095E}" dt="2020-10-13T15:15:17.241" v="7427" actId="1037"/>
        <pc:sldMkLst>
          <pc:docMk/>
          <pc:sldMk cId="3690469498" sldId="288"/>
        </pc:sldMkLst>
        <pc:spChg chg="mod">
          <ac:chgData name="Richard Gowen" userId="fa808f909667fda9" providerId="LiveId" clId="{2F462220-5D98-4C1F-817D-5748B70D095E}" dt="2020-10-13T13:21:06.337" v="4610" actId="20577"/>
          <ac:spMkLst>
            <pc:docMk/>
            <pc:sldMk cId="3690469498" sldId="288"/>
            <ac:spMk id="3" creationId="{00000000-0000-0000-0000-000000000000}"/>
          </ac:spMkLst>
        </pc:spChg>
        <pc:spChg chg="mod">
          <ac:chgData name="Richard Gowen" userId="fa808f909667fda9" providerId="LiveId" clId="{2F462220-5D98-4C1F-817D-5748B70D095E}" dt="2020-10-13T15:15:17.241" v="7427" actId="1037"/>
          <ac:spMkLst>
            <pc:docMk/>
            <pc:sldMk cId="3690469498" sldId="288"/>
            <ac:spMk id="16" creationId="{272BDD93-4C78-4166-83C1-FC4973619058}"/>
          </ac:spMkLst>
        </pc:spChg>
        <pc:picChg chg="mod">
          <ac:chgData name="Richard Gowen" userId="fa808f909667fda9" providerId="LiveId" clId="{2F462220-5D98-4C1F-817D-5748B70D095E}" dt="2020-10-13T15:15:07.182" v="7390" actId="1038"/>
          <ac:picMkLst>
            <pc:docMk/>
            <pc:sldMk cId="3690469498" sldId="288"/>
            <ac:picMk id="7" creationId="{F68EA2E3-FCC2-4489-B481-D20F8E338CE2}"/>
          </ac:picMkLst>
        </pc:picChg>
        <pc:picChg chg="mod">
          <ac:chgData name="Richard Gowen" userId="fa808f909667fda9" providerId="LiveId" clId="{2F462220-5D98-4C1F-817D-5748B70D095E}" dt="2020-10-13T15:15:07.182" v="7390" actId="1038"/>
          <ac:picMkLst>
            <pc:docMk/>
            <pc:sldMk cId="3690469498" sldId="288"/>
            <ac:picMk id="9" creationId="{7E6E2759-36D6-4649-9E23-427A531CB824}"/>
          </ac:picMkLst>
        </pc:picChg>
        <pc:picChg chg="mod">
          <ac:chgData name="Richard Gowen" userId="fa808f909667fda9" providerId="LiveId" clId="{2F462220-5D98-4C1F-817D-5748B70D095E}" dt="2020-10-13T15:15:07.182" v="7390" actId="1038"/>
          <ac:picMkLst>
            <pc:docMk/>
            <pc:sldMk cId="3690469498" sldId="288"/>
            <ac:picMk id="11" creationId="{1451F744-61D3-4EAE-ADDF-777AC3B447E1}"/>
          </ac:picMkLst>
        </pc:picChg>
        <pc:picChg chg="mod">
          <ac:chgData name="Richard Gowen" userId="fa808f909667fda9" providerId="LiveId" clId="{2F462220-5D98-4C1F-817D-5748B70D095E}" dt="2020-10-13T15:15:07.182" v="7390" actId="1038"/>
          <ac:picMkLst>
            <pc:docMk/>
            <pc:sldMk cId="3690469498" sldId="288"/>
            <ac:picMk id="13" creationId="{76DFA6EB-F240-4DBB-83B1-C08BE8AC4542}"/>
          </ac:picMkLst>
        </pc:picChg>
        <pc:picChg chg="mod">
          <ac:chgData name="Richard Gowen" userId="fa808f909667fda9" providerId="LiveId" clId="{2F462220-5D98-4C1F-817D-5748B70D095E}" dt="2020-10-13T15:15:07.182" v="7390" actId="1038"/>
          <ac:picMkLst>
            <pc:docMk/>
            <pc:sldMk cId="3690469498" sldId="288"/>
            <ac:picMk id="15" creationId="{A1D3F7E1-FF70-454A-A9CB-C3E1CF55FE30}"/>
          </ac:picMkLst>
        </pc:picChg>
      </pc:sldChg>
      <pc:sldChg chg="modSp mod">
        <pc:chgData name="Richard Gowen" userId="fa808f909667fda9" providerId="LiveId" clId="{2F462220-5D98-4C1F-817D-5748B70D095E}" dt="2020-10-13T15:16:52.493" v="7435"/>
        <pc:sldMkLst>
          <pc:docMk/>
          <pc:sldMk cId="545067269" sldId="289"/>
        </pc:sldMkLst>
        <pc:spChg chg="mod">
          <ac:chgData name="Richard Gowen" userId="fa808f909667fda9" providerId="LiveId" clId="{2F462220-5D98-4C1F-817D-5748B70D095E}" dt="2020-10-13T13:25:34.696" v="4762" actId="20577"/>
          <ac:spMkLst>
            <pc:docMk/>
            <pc:sldMk cId="545067269" sldId="289"/>
            <ac:spMk id="3" creationId="{00000000-0000-0000-0000-000000000000}"/>
          </ac:spMkLst>
        </pc:spChg>
        <pc:picChg chg="mod">
          <ac:chgData name="Richard Gowen" userId="fa808f909667fda9" providerId="LiveId" clId="{2F462220-5D98-4C1F-817D-5748B70D095E}" dt="2020-10-13T15:16:52.493" v="7435"/>
          <ac:picMkLst>
            <pc:docMk/>
            <pc:sldMk cId="545067269" sldId="289"/>
            <ac:picMk id="10" creationId="{78B0F827-3587-4911-902F-CC2D3E740A26}"/>
          </ac:picMkLst>
        </pc:picChg>
        <pc:picChg chg="mod">
          <ac:chgData name="Richard Gowen" userId="fa808f909667fda9" providerId="LiveId" clId="{2F462220-5D98-4C1F-817D-5748B70D095E}" dt="2020-10-13T15:16:47.809" v="7434"/>
          <ac:picMkLst>
            <pc:docMk/>
            <pc:sldMk cId="545067269" sldId="289"/>
            <ac:picMk id="14" creationId="{C1C1F00E-8CB4-4DE8-B916-C1E3A3E285A8}"/>
          </ac:picMkLst>
        </pc:picChg>
      </pc:sldChg>
      <pc:sldChg chg="addSp delSp modSp mod">
        <pc:chgData name="Richard Gowen" userId="fa808f909667fda9" providerId="LiveId" clId="{2F462220-5D98-4C1F-817D-5748B70D095E}" dt="2020-10-13T15:16:18.485" v="7431"/>
        <pc:sldMkLst>
          <pc:docMk/>
          <pc:sldMk cId="2039163546" sldId="290"/>
        </pc:sldMkLst>
        <pc:picChg chg="mod">
          <ac:chgData name="Richard Gowen" userId="fa808f909667fda9" providerId="LiveId" clId="{2F462220-5D98-4C1F-817D-5748B70D095E}" dt="2020-10-13T15:16:13.090" v="7430"/>
          <ac:picMkLst>
            <pc:docMk/>
            <pc:sldMk cId="2039163546" sldId="290"/>
            <ac:picMk id="6" creationId="{C075CD1B-1330-4219-A725-594ED535B399}"/>
          </ac:picMkLst>
        </pc:picChg>
        <pc:picChg chg="add del mod">
          <ac:chgData name="Richard Gowen" userId="fa808f909667fda9" providerId="LiveId" clId="{2F462220-5D98-4C1F-817D-5748B70D095E}" dt="2020-10-13T13:50:23.510" v="5767" actId="478"/>
          <ac:picMkLst>
            <pc:docMk/>
            <pc:sldMk cId="2039163546" sldId="290"/>
            <ac:picMk id="7" creationId="{A4B036C1-45A0-4F50-87D6-E42359DA99C3}"/>
          </ac:picMkLst>
        </pc:picChg>
        <pc:picChg chg="add del mod">
          <ac:chgData name="Richard Gowen" userId="fa808f909667fda9" providerId="LiveId" clId="{2F462220-5D98-4C1F-817D-5748B70D095E}" dt="2020-10-13T14:15:19.277" v="5867" actId="478"/>
          <ac:picMkLst>
            <pc:docMk/>
            <pc:sldMk cId="2039163546" sldId="290"/>
            <ac:picMk id="9" creationId="{F3E0CBE3-C51F-4032-BFD0-F24783A6DE63}"/>
          </ac:picMkLst>
        </pc:picChg>
        <pc:picChg chg="mod">
          <ac:chgData name="Richard Gowen" userId="fa808f909667fda9" providerId="LiveId" clId="{2F462220-5D98-4C1F-817D-5748B70D095E}" dt="2020-10-13T15:16:07.942" v="7429"/>
          <ac:picMkLst>
            <pc:docMk/>
            <pc:sldMk cId="2039163546" sldId="290"/>
            <ac:picMk id="10" creationId="{CC94F419-D4D9-4A38-B4B6-12A9EE4A3423}"/>
          </ac:picMkLst>
        </pc:picChg>
        <pc:picChg chg="add del mod">
          <ac:chgData name="Richard Gowen" userId="fa808f909667fda9" providerId="LiveId" clId="{2F462220-5D98-4C1F-817D-5748B70D095E}" dt="2020-10-13T14:07:07.053" v="5854" actId="478"/>
          <ac:picMkLst>
            <pc:docMk/>
            <pc:sldMk cId="2039163546" sldId="290"/>
            <ac:picMk id="12" creationId="{32426DFB-C3D0-4A07-AC1D-16E4679F8871}"/>
          </ac:picMkLst>
        </pc:picChg>
        <pc:picChg chg="add del mod modCrop">
          <ac:chgData name="Richard Gowen" userId="fa808f909667fda9" providerId="LiveId" clId="{2F462220-5D98-4C1F-817D-5748B70D095E}" dt="2020-10-13T14:12:29.541" v="5859" actId="478"/>
          <ac:picMkLst>
            <pc:docMk/>
            <pc:sldMk cId="2039163546" sldId="290"/>
            <ac:picMk id="14" creationId="{8BE16317-2B0C-434C-AEA0-F15D285F367C}"/>
          </ac:picMkLst>
        </pc:picChg>
        <pc:picChg chg="add mod">
          <ac:chgData name="Richard Gowen" userId="fa808f909667fda9" providerId="LiveId" clId="{2F462220-5D98-4C1F-817D-5748B70D095E}" dt="2020-10-13T15:16:18.485" v="7431"/>
          <ac:picMkLst>
            <pc:docMk/>
            <pc:sldMk cId="2039163546" sldId="290"/>
            <ac:picMk id="16" creationId="{97967569-F68E-4CD6-951A-B352932BF958}"/>
          </ac:picMkLst>
        </pc:picChg>
      </pc:sldChg>
      <pc:sldChg chg="modSp mod">
        <pc:chgData name="Richard Gowen" userId="fa808f909667fda9" providerId="LiveId" clId="{2F462220-5D98-4C1F-817D-5748B70D095E}" dt="2020-10-13T15:17:20.015" v="7437"/>
        <pc:sldMkLst>
          <pc:docMk/>
          <pc:sldMk cId="3832561335" sldId="291"/>
        </pc:sldMkLst>
        <pc:spChg chg="mod">
          <ac:chgData name="Richard Gowen" userId="fa808f909667fda9" providerId="LiveId" clId="{2F462220-5D98-4C1F-817D-5748B70D095E}" dt="2020-10-13T13:44:36.823" v="5759" actId="20577"/>
          <ac:spMkLst>
            <pc:docMk/>
            <pc:sldMk cId="3832561335" sldId="291"/>
            <ac:spMk id="3" creationId="{00000000-0000-0000-0000-000000000000}"/>
          </ac:spMkLst>
        </pc:spChg>
        <pc:picChg chg="mod">
          <ac:chgData name="Richard Gowen" userId="fa808f909667fda9" providerId="LiveId" clId="{2F462220-5D98-4C1F-817D-5748B70D095E}" dt="2020-10-13T15:17:20.015" v="7437"/>
          <ac:picMkLst>
            <pc:docMk/>
            <pc:sldMk cId="3832561335" sldId="291"/>
            <ac:picMk id="6" creationId="{6D3FA09A-73AF-49A4-9B81-6F30487D77F0}"/>
          </ac:picMkLst>
        </pc:picChg>
        <pc:picChg chg="mod">
          <ac:chgData name="Richard Gowen" userId="fa808f909667fda9" providerId="LiveId" clId="{2F462220-5D98-4C1F-817D-5748B70D095E}" dt="2020-10-13T15:17:15.710" v="7436"/>
          <ac:picMkLst>
            <pc:docMk/>
            <pc:sldMk cId="3832561335" sldId="291"/>
            <ac:picMk id="8" creationId="{5B840B32-0A80-4FB8-8D12-BB7CDCDA4BF2}"/>
          </ac:picMkLst>
        </pc:picChg>
      </pc:sldChg>
      <pc:sldChg chg="modSp mod">
        <pc:chgData name="Richard Gowen" userId="fa808f909667fda9" providerId="LiveId" clId="{2F462220-5D98-4C1F-817D-5748B70D095E}" dt="2020-10-13T15:17:48.860" v="7441" actId="207"/>
        <pc:sldMkLst>
          <pc:docMk/>
          <pc:sldMk cId="808138802" sldId="292"/>
        </pc:sldMkLst>
        <pc:spChg chg="mod">
          <ac:chgData name="Richard Gowen" userId="fa808f909667fda9" providerId="LiveId" clId="{2F462220-5D98-4C1F-817D-5748B70D095E}" dt="2020-10-13T13:42:48.926" v="5728" actId="20577"/>
          <ac:spMkLst>
            <pc:docMk/>
            <pc:sldMk cId="808138802" sldId="292"/>
            <ac:spMk id="3" creationId="{00000000-0000-0000-0000-000000000000}"/>
          </ac:spMkLst>
        </pc:spChg>
        <pc:spChg chg="mod">
          <ac:chgData name="Richard Gowen" userId="fa808f909667fda9" providerId="LiveId" clId="{2F462220-5D98-4C1F-817D-5748B70D095E}" dt="2020-10-13T15:17:48.860" v="7441" actId="207"/>
          <ac:spMkLst>
            <pc:docMk/>
            <pc:sldMk cId="808138802" sldId="292"/>
            <ac:spMk id="20" creationId="{DA85D074-077D-46B8-93E0-C92BD06FF0A7}"/>
          </ac:spMkLst>
        </pc:spChg>
        <pc:picChg chg="mod">
          <ac:chgData name="Richard Gowen" userId="fa808f909667fda9" providerId="LiveId" clId="{2F462220-5D98-4C1F-817D-5748B70D095E}" dt="2020-10-13T15:17:33.869" v="7438"/>
          <ac:picMkLst>
            <pc:docMk/>
            <pc:sldMk cId="808138802" sldId="292"/>
            <ac:picMk id="7" creationId="{BC60809F-BB6E-4929-98FF-24BC6F6E9745}"/>
          </ac:picMkLst>
        </pc:picChg>
        <pc:picChg chg="mod">
          <ac:chgData name="Richard Gowen" userId="fa808f909667fda9" providerId="LiveId" clId="{2F462220-5D98-4C1F-817D-5748B70D095E}" dt="2020-10-13T15:17:39.324" v="7439"/>
          <ac:picMkLst>
            <pc:docMk/>
            <pc:sldMk cId="808138802" sldId="292"/>
            <ac:picMk id="16" creationId="{9F76980B-2F0E-438C-83C5-E3D67B8D2FF1}"/>
          </ac:picMkLst>
        </pc:picChg>
        <pc:picChg chg="mod">
          <ac:chgData name="Richard Gowen" userId="fa808f909667fda9" providerId="LiveId" clId="{2F462220-5D98-4C1F-817D-5748B70D095E}" dt="2020-10-13T15:17:42.891" v="7440"/>
          <ac:picMkLst>
            <pc:docMk/>
            <pc:sldMk cId="808138802" sldId="292"/>
            <ac:picMk id="18" creationId="{D04B597A-5BA4-4B21-BD7F-E08E03D48029}"/>
          </ac:picMkLst>
        </pc:picChg>
      </pc:sldChg>
      <pc:sldChg chg="addSp delSp modSp add mod">
        <pc:chgData name="Richard Gowen" userId="fa808f909667fda9" providerId="LiveId" clId="{2F462220-5D98-4C1F-817D-5748B70D095E}" dt="2020-10-13T15:18:25.228" v="7443"/>
        <pc:sldMkLst>
          <pc:docMk/>
          <pc:sldMk cId="1772595777" sldId="293"/>
        </pc:sldMkLst>
        <pc:spChg chg="mod">
          <ac:chgData name="Richard Gowen" userId="fa808f909667fda9" providerId="LiveId" clId="{2F462220-5D98-4C1F-817D-5748B70D095E}" dt="2020-10-13T14:19:23.247" v="5895" actId="20577"/>
          <ac:spMkLst>
            <pc:docMk/>
            <pc:sldMk cId="1772595777" sldId="293"/>
            <ac:spMk id="2" creationId="{00000000-0000-0000-0000-000000000000}"/>
          </ac:spMkLst>
        </pc:spChg>
        <pc:spChg chg="mod">
          <ac:chgData name="Richard Gowen" userId="fa808f909667fda9" providerId="LiveId" clId="{2F462220-5D98-4C1F-817D-5748B70D095E}" dt="2020-10-13T14:39:25.573" v="6593" actId="20577"/>
          <ac:spMkLst>
            <pc:docMk/>
            <pc:sldMk cId="1772595777" sldId="293"/>
            <ac:spMk id="3" creationId="{00000000-0000-0000-0000-000000000000}"/>
          </ac:spMkLst>
        </pc:spChg>
        <pc:spChg chg="del">
          <ac:chgData name="Richard Gowen" userId="fa808f909667fda9" providerId="LiveId" clId="{2F462220-5D98-4C1F-817D-5748B70D095E}" dt="2020-10-13T14:19:30.110" v="5898" actId="478"/>
          <ac:spMkLst>
            <pc:docMk/>
            <pc:sldMk cId="1772595777" sldId="293"/>
            <ac:spMk id="20" creationId="{DA85D074-077D-46B8-93E0-C92BD06FF0A7}"/>
          </ac:spMkLst>
        </pc:spChg>
        <pc:picChg chg="add mod">
          <ac:chgData name="Richard Gowen" userId="fa808f909667fda9" providerId="LiveId" clId="{2F462220-5D98-4C1F-817D-5748B70D095E}" dt="2020-10-13T15:18:25.228" v="7443"/>
          <ac:picMkLst>
            <pc:docMk/>
            <pc:sldMk cId="1772595777" sldId="293"/>
            <ac:picMk id="6" creationId="{E33330C6-1B44-4AFA-8E0F-EFB5AC665909}"/>
          </ac:picMkLst>
        </pc:picChg>
        <pc:picChg chg="del">
          <ac:chgData name="Richard Gowen" userId="fa808f909667fda9" providerId="LiveId" clId="{2F462220-5D98-4C1F-817D-5748B70D095E}" dt="2020-10-13T14:21:09.214" v="5908" actId="478"/>
          <ac:picMkLst>
            <pc:docMk/>
            <pc:sldMk cId="1772595777" sldId="293"/>
            <ac:picMk id="7" creationId="{BC60809F-BB6E-4929-98FF-24BC6F6E9745}"/>
          </ac:picMkLst>
        </pc:picChg>
        <pc:picChg chg="add mod modCrop">
          <ac:chgData name="Richard Gowen" userId="fa808f909667fda9" providerId="LiveId" clId="{2F462220-5D98-4C1F-817D-5748B70D095E}" dt="2020-10-13T15:18:20.786" v="7442"/>
          <ac:picMkLst>
            <pc:docMk/>
            <pc:sldMk cId="1772595777" sldId="293"/>
            <ac:picMk id="9" creationId="{BE5C792C-D9AF-4BA0-960C-C993C154F4C9}"/>
          </ac:picMkLst>
        </pc:picChg>
        <pc:picChg chg="del">
          <ac:chgData name="Richard Gowen" userId="fa808f909667fda9" providerId="LiveId" clId="{2F462220-5D98-4C1F-817D-5748B70D095E}" dt="2020-10-13T14:19:26.598" v="5896" actId="478"/>
          <ac:picMkLst>
            <pc:docMk/>
            <pc:sldMk cId="1772595777" sldId="293"/>
            <ac:picMk id="16" creationId="{9F76980B-2F0E-438C-83C5-E3D67B8D2FF1}"/>
          </ac:picMkLst>
        </pc:picChg>
        <pc:picChg chg="del">
          <ac:chgData name="Richard Gowen" userId="fa808f909667fda9" providerId="LiveId" clId="{2F462220-5D98-4C1F-817D-5748B70D095E}" dt="2020-10-13T14:19:27.341" v="5897" actId="478"/>
          <ac:picMkLst>
            <pc:docMk/>
            <pc:sldMk cId="1772595777" sldId="293"/>
            <ac:picMk id="18" creationId="{D04B597A-5BA4-4B21-BD7F-E08E03D48029}"/>
          </ac:picMkLst>
        </pc:picChg>
      </pc:sldChg>
      <pc:sldChg chg="addSp modSp add mod ord">
        <pc:chgData name="Richard Gowen" userId="fa808f909667fda9" providerId="LiveId" clId="{2F462220-5D98-4C1F-817D-5748B70D095E}" dt="2020-10-13T15:18:55.303" v="7444"/>
        <pc:sldMkLst>
          <pc:docMk/>
          <pc:sldMk cId="1174081042" sldId="294"/>
        </pc:sldMkLst>
        <pc:spChg chg="mod">
          <ac:chgData name="Richard Gowen" userId="fa808f909667fda9" providerId="LiveId" clId="{2F462220-5D98-4C1F-817D-5748B70D095E}" dt="2020-10-13T14:47:46.727" v="6666" actId="20577"/>
          <ac:spMkLst>
            <pc:docMk/>
            <pc:sldMk cId="1174081042" sldId="294"/>
            <ac:spMk id="2" creationId="{00000000-0000-0000-0000-000000000000}"/>
          </ac:spMkLst>
        </pc:spChg>
        <pc:spChg chg="mod">
          <ac:chgData name="Richard Gowen" userId="fa808f909667fda9" providerId="LiveId" clId="{2F462220-5D98-4C1F-817D-5748B70D095E}" dt="2020-10-13T15:08:14.276" v="7324" actId="27636"/>
          <ac:spMkLst>
            <pc:docMk/>
            <pc:sldMk cId="1174081042" sldId="294"/>
            <ac:spMk id="3" creationId="{00000000-0000-0000-0000-000000000000}"/>
          </ac:spMkLst>
        </pc:spChg>
        <pc:picChg chg="add mod">
          <ac:chgData name="Richard Gowen" userId="fa808f909667fda9" providerId="LiveId" clId="{2F462220-5D98-4C1F-817D-5748B70D095E}" dt="2020-10-13T15:18:55.303" v="7444"/>
          <ac:picMkLst>
            <pc:docMk/>
            <pc:sldMk cId="1174081042" sldId="294"/>
            <ac:picMk id="6" creationId="{C5F1A0AE-F147-442F-A5CD-459C65CB269E}"/>
          </ac:picMkLst>
        </pc:picChg>
      </pc:sldChg>
    </pc:docChg>
  </pc:docChgLst>
  <pc:docChgLst>
    <pc:chgData name="Richard Gowen" userId="fa808f909667fda9" providerId="LiveId" clId="{A29A1C44-5C10-47B1-BDFE-36562E48422C}"/>
    <pc:docChg chg="undo custSel addSld modSld sldOrd">
      <pc:chgData name="Richard Gowen" userId="fa808f909667fda9" providerId="LiveId" clId="{A29A1C44-5C10-47B1-BDFE-36562E48422C}" dt="2020-10-13T02:42:14.145" v="3147" actId="6549"/>
      <pc:docMkLst>
        <pc:docMk/>
      </pc:docMkLst>
      <pc:sldChg chg="modSp mod">
        <pc:chgData name="Richard Gowen" userId="fa808f909667fda9" providerId="LiveId" clId="{A29A1C44-5C10-47B1-BDFE-36562E48422C}" dt="2020-10-12T22:41:18.160" v="286" actId="207"/>
        <pc:sldMkLst>
          <pc:docMk/>
          <pc:sldMk cId="3806664319" sldId="256"/>
        </pc:sldMkLst>
        <pc:spChg chg="mod">
          <ac:chgData name="Richard Gowen" userId="fa808f909667fda9" providerId="LiveId" clId="{A29A1C44-5C10-47B1-BDFE-36562E48422C}" dt="2020-10-12T22:41:18.160" v="286" actId="207"/>
          <ac:spMkLst>
            <pc:docMk/>
            <pc:sldMk cId="3806664319" sldId="256"/>
            <ac:spMk id="3" creationId="{00000000-0000-0000-0000-000000000000}"/>
          </ac:spMkLst>
        </pc:spChg>
      </pc:sldChg>
      <pc:sldChg chg="modSp mod">
        <pc:chgData name="Richard Gowen" userId="fa808f909667fda9" providerId="LiveId" clId="{A29A1C44-5C10-47B1-BDFE-36562E48422C}" dt="2020-10-12T22:41:29.450" v="288" actId="207"/>
        <pc:sldMkLst>
          <pc:docMk/>
          <pc:sldMk cId="1713369490" sldId="257"/>
        </pc:sldMkLst>
        <pc:spChg chg="mod">
          <ac:chgData name="Richard Gowen" userId="fa808f909667fda9" providerId="LiveId" clId="{A29A1C44-5C10-47B1-BDFE-36562E48422C}" dt="2020-10-12T22:41:29.450" v="288" actId="207"/>
          <ac:spMkLst>
            <pc:docMk/>
            <pc:sldMk cId="1713369490" sldId="257"/>
            <ac:spMk id="3" creationId="{00000000-0000-0000-0000-000000000000}"/>
          </ac:spMkLst>
        </pc:spChg>
      </pc:sldChg>
      <pc:sldChg chg="modSp mod">
        <pc:chgData name="Richard Gowen" userId="fa808f909667fda9" providerId="LiveId" clId="{A29A1C44-5C10-47B1-BDFE-36562E48422C}" dt="2020-10-12T22:41:48.326" v="290" actId="207"/>
        <pc:sldMkLst>
          <pc:docMk/>
          <pc:sldMk cId="3212472468" sldId="279"/>
        </pc:sldMkLst>
        <pc:spChg chg="mod">
          <ac:chgData name="Richard Gowen" userId="fa808f909667fda9" providerId="LiveId" clId="{A29A1C44-5C10-47B1-BDFE-36562E48422C}" dt="2020-10-12T22:41:48.326" v="290" actId="207"/>
          <ac:spMkLst>
            <pc:docMk/>
            <pc:sldMk cId="3212472468" sldId="279"/>
            <ac:spMk id="3" creationId="{00000000-0000-0000-0000-000000000000}"/>
          </ac:spMkLst>
        </pc:spChg>
      </pc:sldChg>
      <pc:sldChg chg="modSp mod">
        <pc:chgData name="Richard Gowen" userId="fa808f909667fda9" providerId="LiveId" clId="{A29A1C44-5C10-47B1-BDFE-36562E48422C}" dt="2020-10-12T22:44:06.108" v="321" actId="207"/>
        <pc:sldMkLst>
          <pc:docMk/>
          <pc:sldMk cId="3733409578" sldId="280"/>
        </pc:sldMkLst>
        <pc:spChg chg="mod">
          <ac:chgData name="Richard Gowen" userId="fa808f909667fda9" providerId="LiveId" clId="{A29A1C44-5C10-47B1-BDFE-36562E48422C}" dt="2020-10-12T22:44:06.108" v="321" actId="207"/>
          <ac:spMkLst>
            <pc:docMk/>
            <pc:sldMk cId="3733409578" sldId="280"/>
            <ac:spMk id="3" creationId="{00000000-0000-0000-0000-000000000000}"/>
          </ac:spMkLst>
        </pc:spChg>
      </pc:sldChg>
      <pc:sldChg chg="modSp mod">
        <pc:chgData name="Richard Gowen" userId="fa808f909667fda9" providerId="LiveId" clId="{A29A1C44-5C10-47B1-BDFE-36562E48422C}" dt="2020-10-12T22:51:53.259" v="368" actId="1036"/>
        <pc:sldMkLst>
          <pc:docMk/>
          <pc:sldMk cId="1125849162" sldId="281"/>
        </pc:sldMkLst>
        <pc:spChg chg="mod">
          <ac:chgData name="Richard Gowen" userId="fa808f909667fda9" providerId="LiveId" clId="{A29A1C44-5C10-47B1-BDFE-36562E48422C}" dt="2020-10-12T22:51:40.867" v="357" actId="20577"/>
          <ac:spMkLst>
            <pc:docMk/>
            <pc:sldMk cId="1125849162" sldId="281"/>
            <ac:spMk id="3" creationId="{00000000-0000-0000-0000-000000000000}"/>
          </ac:spMkLst>
        </pc:spChg>
        <pc:picChg chg="mod">
          <ac:chgData name="Richard Gowen" userId="fa808f909667fda9" providerId="LiveId" clId="{A29A1C44-5C10-47B1-BDFE-36562E48422C}" dt="2020-10-12T22:51:53.259" v="368" actId="1036"/>
          <ac:picMkLst>
            <pc:docMk/>
            <pc:sldMk cId="1125849162" sldId="281"/>
            <ac:picMk id="6" creationId="{82154371-ABCD-4D52-B046-54B978586E7C}"/>
          </ac:picMkLst>
        </pc:picChg>
      </pc:sldChg>
      <pc:sldChg chg="modSp mod">
        <pc:chgData name="Richard Gowen" userId="fa808f909667fda9" providerId="LiveId" clId="{A29A1C44-5C10-47B1-BDFE-36562E48422C}" dt="2020-10-12T23:10:17.599" v="513" actId="20577"/>
        <pc:sldMkLst>
          <pc:docMk/>
          <pc:sldMk cId="4083454080" sldId="282"/>
        </pc:sldMkLst>
        <pc:spChg chg="mod">
          <ac:chgData name="Richard Gowen" userId="fa808f909667fda9" providerId="LiveId" clId="{A29A1C44-5C10-47B1-BDFE-36562E48422C}" dt="2020-10-12T23:08:33.639" v="396" actId="20577"/>
          <ac:spMkLst>
            <pc:docMk/>
            <pc:sldMk cId="4083454080" sldId="282"/>
            <ac:spMk id="2" creationId="{00000000-0000-0000-0000-000000000000}"/>
          </ac:spMkLst>
        </pc:spChg>
        <pc:spChg chg="mod">
          <ac:chgData name="Richard Gowen" userId="fa808f909667fda9" providerId="LiveId" clId="{A29A1C44-5C10-47B1-BDFE-36562E48422C}" dt="2020-10-12T23:10:17.599" v="513" actId="20577"/>
          <ac:spMkLst>
            <pc:docMk/>
            <pc:sldMk cId="4083454080" sldId="282"/>
            <ac:spMk id="3" creationId="{00000000-0000-0000-0000-000000000000}"/>
          </ac:spMkLst>
        </pc:spChg>
        <pc:picChg chg="mod">
          <ac:chgData name="Richard Gowen" userId="fa808f909667fda9" providerId="LiveId" clId="{A29A1C44-5C10-47B1-BDFE-36562E48422C}" dt="2020-10-12T23:09:10.983" v="454" actId="1036"/>
          <ac:picMkLst>
            <pc:docMk/>
            <pc:sldMk cId="4083454080" sldId="282"/>
            <ac:picMk id="6" creationId="{81DC4EEA-C236-49C9-8831-88DB28C7F7E1}"/>
          </ac:picMkLst>
        </pc:picChg>
      </pc:sldChg>
      <pc:sldChg chg="modSp mod ord">
        <pc:chgData name="Richard Gowen" userId="fa808f909667fda9" providerId="LiveId" clId="{A29A1C44-5C10-47B1-BDFE-36562E48422C}" dt="2020-10-13T00:31:34.479" v="1850"/>
        <pc:sldMkLst>
          <pc:docMk/>
          <pc:sldMk cId="4197813886" sldId="283"/>
        </pc:sldMkLst>
        <pc:spChg chg="mod">
          <ac:chgData name="Richard Gowen" userId="fa808f909667fda9" providerId="LiveId" clId="{A29A1C44-5C10-47B1-BDFE-36562E48422C}" dt="2020-10-12T22:44:56.994" v="325" actId="207"/>
          <ac:spMkLst>
            <pc:docMk/>
            <pc:sldMk cId="4197813886" sldId="283"/>
            <ac:spMk id="3" creationId="{00000000-0000-0000-0000-000000000000}"/>
          </ac:spMkLst>
        </pc:spChg>
      </pc:sldChg>
      <pc:sldChg chg="modSp mod">
        <pc:chgData name="Richard Gowen" userId="fa808f909667fda9" providerId="LiveId" clId="{A29A1C44-5C10-47B1-BDFE-36562E48422C}" dt="2020-10-12T22:49:05.087" v="345" actId="20577"/>
        <pc:sldMkLst>
          <pc:docMk/>
          <pc:sldMk cId="1509156337" sldId="284"/>
        </pc:sldMkLst>
        <pc:spChg chg="mod">
          <ac:chgData name="Richard Gowen" userId="fa808f909667fda9" providerId="LiveId" clId="{A29A1C44-5C10-47B1-BDFE-36562E48422C}" dt="2020-10-12T22:49:05.087" v="345" actId="20577"/>
          <ac:spMkLst>
            <pc:docMk/>
            <pc:sldMk cId="1509156337" sldId="284"/>
            <ac:spMk id="3" creationId="{00000000-0000-0000-0000-000000000000}"/>
          </ac:spMkLst>
        </pc:spChg>
      </pc:sldChg>
      <pc:sldChg chg="modSp mod">
        <pc:chgData name="Richard Gowen" userId="fa808f909667fda9" providerId="LiveId" clId="{A29A1C44-5C10-47B1-BDFE-36562E48422C}" dt="2020-10-13T01:35:04.979" v="2534" actId="1038"/>
        <pc:sldMkLst>
          <pc:docMk/>
          <pc:sldMk cId="4037693380" sldId="285"/>
        </pc:sldMkLst>
        <pc:spChg chg="mod">
          <ac:chgData name="Richard Gowen" userId="fa808f909667fda9" providerId="LiveId" clId="{A29A1C44-5C10-47B1-BDFE-36562E48422C}" dt="2020-10-12T22:49:17.469" v="349" actId="207"/>
          <ac:spMkLst>
            <pc:docMk/>
            <pc:sldMk cId="4037693380" sldId="285"/>
            <ac:spMk id="3" creationId="{00000000-0000-0000-0000-000000000000}"/>
          </ac:spMkLst>
        </pc:spChg>
        <pc:picChg chg="mod">
          <ac:chgData name="Richard Gowen" userId="fa808f909667fda9" providerId="LiveId" clId="{A29A1C44-5C10-47B1-BDFE-36562E48422C}" dt="2020-10-13T01:35:04.979" v="2534" actId="1038"/>
          <ac:picMkLst>
            <pc:docMk/>
            <pc:sldMk cId="4037693380" sldId="285"/>
            <ac:picMk id="6" creationId="{42476B12-F509-4CE4-9025-A9ABF26DDF09}"/>
          </ac:picMkLst>
        </pc:picChg>
      </pc:sldChg>
      <pc:sldChg chg="modSp mod ord">
        <pc:chgData name="Richard Gowen" userId="fa808f909667fda9" providerId="LiveId" clId="{A29A1C44-5C10-47B1-BDFE-36562E48422C}" dt="2020-10-12T22:42:04.794" v="294" actId="207"/>
        <pc:sldMkLst>
          <pc:docMk/>
          <pc:sldMk cId="3797087307" sldId="286"/>
        </pc:sldMkLst>
        <pc:spChg chg="mod">
          <ac:chgData name="Richard Gowen" userId="fa808f909667fda9" providerId="LiveId" clId="{A29A1C44-5C10-47B1-BDFE-36562E48422C}" dt="2020-10-12T22:42:04.794" v="294" actId="207"/>
          <ac:spMkLst>
            <pc:docMk/>
            <pc:sldMk cId="3797087307" sldId="286"/>
            <ac:spMk id="3" creationId="{00000000-0000-0000-0000-000000000000}"/>
          </ac:spMkLst>
        </pc:spChg>
      </pc:sldChg>
      <pc:sldChg chg="modSp mod ord">
        <pc:chgData name="Richard Gowen" userId="fa808f909667fda9" providerId="LiveId" clId="{A29A1C44-5C10-47B1-BDFE-36562E48422C}" dt="2020-10-12T22:42:29.017" v="297" actId="207"/>
        <pc:sldMkLst>
          <pc:docMk/>
          <pc:sldMk cId="3166969375" sldId="287"/>
        </pc:sldMkLst>
        <pc:spChg chg="mod">
          <ac:chgData name="Richard Gowen" userId="fa808f909667fda9" providerId="LiveId" clId="{A29A1C44-5C10-47B1-BDFE-36562E48422C}" dt="2020-10-12T22:42:29.017" v="297" actId="207"/>
          <ac:spMkLst>
            <pc:docMk/>
            <pc:sldMk cId="3166969375" sldId="287"/>
            <ac:spMk id="3" creationId="{00000000-0000-0000-0000-000000000000}"/>
          </ac:spMkLst>
        </pc:spChg>
      </pc:sldChg>
      <pc:sldChg chg="addSp delSp modSp add mod">
        <pc:chgData name="Richard Gowen" userId="fa808f909667fda9" providerId="LiveId" clId="{A29A1C44-5C10-47B1-BDFE-36562E48422C}" dt="2020-10-13T00:33:15.741" v="1856" actId="207"/>
        <pc:sldMkLst>
          <pc:docMk/>
          <pc:sldMk cId="3690469498" sldId="288"/>
        </pc:sldMkLst>
        <pc:spChg chg="mod">
          <ac:chgData name="Richard Gowen" userId="fa808f909667fda9" providerId="LiveId" clId="{A29A1C44-5C10-47B1-BDFE-36562E48422C}" dt="2020-10-12T23:10:27.673" v="514" actId="6549"/>
          <ac:spMkLst>
            <pc:docMk/>
            <pc:sldMk cId="3690469498" sldId="288"/>
            <ac:spMk id="2" creationId="{00000000-0000-0000-0000-000000000000}"/>
          </ac:spMkLst>
        </pc:spChg>
        <pc:spChg chg="mod">
          <ac:chgData name="Richard Gowen" userId="fa808f909667fda9" providerId="LiveId" clId="{A29A1C44-5C10-47B1-BDFE-36562E48422C}" dt="2020-10-13T00:30:21.294" v="1848" actId="27636"/>
          <ac:spMkLst>
            <pc:docMk/>
            <pc:sldMk cId="3690469498" sldId="288"/>
            <ac:spMk id="3" creationId="{00000000-0000-0000-0000-000000000000}"/>
          </ac:spMkLst>
        </pc:spChg>
        <pc:spChg chg="add mod">
          <ac:chgData name="Richard Gowen" userId="fa808f909667fda9" providerId="LiveId" clId="{A29A1C44-5C10-47B1-BDFE-36562E48422C}" dt="2020-10-13T00:33:15.741" v="1856" actId="207"/>
          <ac:spMkLst>
            <pc:docMk/>
            <pc:sldMk cId="3690469498" sldId="288"/>
            <ac:spMk id="16" creationId="{272BDD93-4C78-4166-83C1-FC4973619058}"/>
          </ac:spMkLst>
        </pc:spChg>
        <pc:picChg chg="del">
          <ac:chgData name="Richard Gowen" userId="fa808f909667fda9" providerId="LiveId" clId="{A29A1C44-5C10-47B1-BDFE-36562E48422C}" dt="2020-10-12T23:10:30.251" v="515" actId="478"/>
          <ac:picMkLst>
            <pc:docMk/>
            <pc:sldMk cId="3690469498" sldId="288"/>
            <ac:picMk id="6" creationId="{81DC4EEA-C236-49C9-8831-88DB28C7F7E1}"/>
          </ac:picMkLst>
        </pc:picChg>
        <pc:picChg chg="add mod">
          <ac:chgData name="Richard Gowen" userId="fa808f909667fda9" providerId="LiveId" clId="{A29A1C44-5C10-47B1-BDFE-36562E48422C}" dt="2020-10-13T00:32:22.518" v="1851"/>
          <ac:picMkLst>
            <pc:docMk/>
            <pc:sldMk cId="3690469498" sldId="288"/>
            <ac:picMk id="7" creationId="{F68EA2E3-FCC2-4489-B481-D20F8E338CE2}"/>
          </ac:picMkLst>
        </pc:picChg>
        <pc:picChg chg="add mod">
          <ac:chgData name="Richard Gowen" userId="fa808f909667fda9" providerId="LiveId" clId="{A29A1C44-5C10-47B1-BDFE-36562E48422C}" dt="2020-10-13T00:32:27.737" v="1852"/>
          <ac:picMkLst>
            <pc:docMk/>
            <pc:sldMk cId="3690469498" sldId="288"/>
            <ac:picMk id="9" creationId="{7E6E2759-36D6-4649-9E23-427A531CB824}"/>
          </ac:picMkLst>
        </pc:picChg>
        <pc:picChg chg="add mod">
          <ac:chgData name="Richard Gowen" userId="fa808f909667fda9" providerId="LiveId" clId="{A29A1C44-5C10-47B1-BDFE-36562E48422C}" dt="2020-10-13T00:32:35.349" v="1853"/>
          <ac:picMkLst>
            <pc:docMk/>
            <pc:sldMk cId="3690469498" sldId="288"/>
            <ac:picMk id="11" creationId="{1451F744-61D3-4EAE-ADDF-777AC3B447E1}"/>
          </ac:picMkLst>
        </pc:picChg>
        <pc:picChg chg="add mod">
          <ac:chgData name="Richard Gowen" userId="fa808f909667fda9" providerId="LiveId" clId="{A29A1C44-5C10-47B1-BDFE-36562E48422C}" dt="2020-10-13T00:32:43.783" v="1854"/>
          <ac:picMkLst>
            <pc:docMk/>
            <pc:sldMk cId="3690469498" sldId="288"/>
            <ac:picMk id="13" creationId="{76DFA6EB-F240-4DBB-83B1-C08BE8AC4542}"/>
          </ac:picMkLst>
        </pc:picChg>
        <pc:picChg chg="add mod">
          <ac:chgData name="Richard Gowen" userId="fa808f909667fda9" providerId="LiveId" clId="{A29A1C44-5C10-47B1-BDFE-36562E48422C}" dt="2020-10-13T00:32:50.799" v="1855"/>
          <ac:picMkLst>
            <pc:docMk/>
            <pc:sldMk cId="3690469498" sldId="288"/>
            <ac:picMk id="15" creationId="{A1D3F7E1-FF70-454A-A9CB-C3E1CF55FE30}"/>
          </ac:picMkLst>
        </pc:picChg>
      </pc:sldChg>
      <pc:sldChg chg="addSp delSp modSp add mod">
        <pc:chgData name="Richard Gowen" userId="fa808f909667fda9" providerId="LiveId" clId="{A29A1C44-5C10-47B1-BDFE-36562E48422C}" dt="2020-10-13T01:34:44.448" v="2527" actId="1076"/>
        <pc:sldMkLst>
          <pc:docMk/>
          <pc:sldMk cId="545067269" sldId="289"/>
        </pc:sldMkLst>
        <pc:spChg chg="mod">
          <ac:chgData name="Richard Gowen" userId="fa808f909667fda9" providerId="LiveId" clId="{A29A1C44-5C10-47B1-BDFE-36562E48422C}" dt="2020-10-13T00:33:56.410" v="1867" actId="20577"/>
          <ac:spMkLst>
            <pc:docMk/>
            <pc:sldMk cId="545067269" sldId="289"/>
            <ac:spMk id="2" creationId="{00000000-0000-0000-0000-000000000000}"/>
          </ac:spMkLst>
        </pc:spChg>
        <pc:spChg chg="mod">
          <ac:chgData name="Richard Gowen" userId="fa808f909667fda9" providerId="LiveId" clId="{A29A1C44-5C10-47B1-BDFE-36562E48422C}" dt="2020-10-13T01:33:48.528" v="2521" actId="20577"/>
          <ac:spMkLst>
            <pc:docMk/>
            <pc:sldMk cId="545067269" sldId="289"/>
            <ac:spMk id="3" creationId="{00000000-0000-0000-0000-000000000000}"/>
          </ac:spMkLst>
        </pc:spChg>
        <pc:picChg chg="del">
          <ac:chgData name="Richard Gowen" userId="fa808f909667fda9" providerId="LiveId" clId="{A29A1C44-5C10-47B1-BDFE-36562E48422C}" dt="2020-10-13T01:07:02.146" v="2312" actId="478"/>
          <ac:picMkLst>
            <pc:docMk/>
            <pc:sldMk cId="545067269" sldId="289"/>
            <ac:picMk id="5" creationId="{DAA06782-0B7E-4CCB-A096-814EA2543BCE}"/>
          </ac:picMkLst>
        </pc:picChg>
        <pc:picChg chg="del">
          <ac:chgData name="Richard Gowen" userId="fa808f909667fda9" providerId="LiveId" clId="{A29A1C44-5C10-47B1-BDFE-36562E48422C}" dt="2020-10-13T00:54:18.691" v="2224" actId="478"/>
          <ac:picMkLst>
            <pc:docMk/>
            <pc:sldMk cId="545067269" sldId="289"/>
            <ac:picMk id="6" creationId="{42476B12-F509-4CE4-9025-A9ABF26DDF09}"/>
          </ac:picMkLst>
        </pc:picChg>
        <pc:picChg chg="add del mod">
          <ac:chgData name="Richard Gowen" userId="fa808f909667fda9" providerId="LiveId" clId="{A29A1C44-5C10-47B1-BDFE-36562E48422C}" dt="2020-10-13T00:54:25.630" v="2225" actId="478"/>
          <ac:picMkLst>
            <pc:docMk/>
            <pc:sldMk cId="545067269" sldId="289"/>
            <ac:picMk id="8" creationId="{15775FF6-2B62-4A1A-9173-9FB8B0132DEE}"/>
          </ac:picMkLst>
        </pc:picChg>
        <pc:picChg chg="add mod">
          <ac:chgData name="Richard Gowen" userId="fa808f909667fda9" providerId="LiveId" clId="{A29A1C44-5C10-47B1-BDFE-36562E48422C}" dt="2020-10-13T01:34:31.447" v="2524" actId="1076"/>
          <ac:picMkLst>
            <pc:docMk/>
            <pc:sldMk cId="545067269" sldId="289"/>
            <ac:picMk id="10" creationId="{78B0F827-3587-4911-902F-CC2D3E740A26}"/>
          </ac:picMkLst>
        </pc:picChg>
        <pc:picChg chg="add del mod">
          <ac:chgData name="Richard Gowen" userId="fa808f909667fda9" providerId="LiveId" clId="{A29A1C44-5C10-47B1-BDFE-36562E48422C}" dt="2020-10-13T01:07:31.739" v="2317" actId="931"/>
          <ac:picMkLst>
            <pc:docMk/>
            <pc:sldMk cId="545067269" sldId="289"/>
            <ac:picMk id="12" creationId="{8CB21EF2-10B0-4420-B0AC-C990BE2B23B2}"/>
          </ac:picMkLst>
        </pc:picChg>
        <pc:picChg chg="add mod">
          <ac:chgData name="Richard Gowen" userId="fa808f909667fda9" providerId="LiveId" clId="{A29A1C44-5C10-47B1-BDFE-36562E48422C}" dt="2020-10-13T01:34:44.448" v="2527" actId="1076"/>
          <ac:picMkLst>
            <pc:docMk/>
            <pc:sldMk cId="545067269" sldId="289"/>
            <ac:picMk id="14" creationId="{C1C1F00E-8CB4-4DE8-B916-C1E3A3E285A8}"/>
          </ac:picMkLst>
        </pc:picChg>
        <pc:picChg chg="add del mod">
          <ac:chgData name="Richard Gowen" userId="fa808f909667fda9" providerId="LiveId" clId="{A29A1C44-5C10-47B1-BDFE-36562E48422C}" dt="2020-10-13T01:18:24.191" v="2337" actId="478"/>
          <ac:picMkLst>
            <pc:docMk/>
            <pc:sldMk cId="545067269" sldId="289"/>
            <ac:picMk id="16" creationId="{6E6103A0-95AB-42C6-B5FA-DA66572FCD31}"/>
          </ac:picMkLst>
        </pc:picChg>
      </pc:sldChg>
      <pc:sldChg chg="addSp delSp modSp add mod">
        <pc:chgData name="Richard Gowen" userId="fa808f909667fda9" providerId="LiveId" clId="{A29A1C44-5C10-47B1-BDFE-36562E48422C}" dt="2020-10-13T02:03:14.302" v="2788"/>
        <pc:sldMkLst>
          <pc:docMk/>
          <pc:sldMk cId="2039163546" sldId="290"/>
        </pc:sldMkLst>
        <pc:spChg chg="mod">
          <ac:chgData name="Richard Gowen" userId="fa808f909667fda9" providerId="LiveId" clId="{A29A1C44-5C10-47B1-BDFE-36562E48422C}" dt="2020-10-13T01:53:57.748" v="2748" actId="20577"/>
          <ac:spMkLst>
            <pc:docMk/>
            <pc:sldMk cId="2039163546" sldId="290"/>
            <ac:spMk id="2" creationId="{00000000-0000-0000-0000-000000000000}"/>
          </ac:spMkLst>
        </pc:spChg>
        <pc:spChg chg="mod">
          <ac:chgData name="Richard Gowen" userId="fa808f909667fda9" providerId="LiveId" clId="{A29A1C44-5C10-47B1-BDFE-36562E48422C}" dt="2020-10-13T01:53:32.937" v="2743" actId="27636"/>
          <ac:spMkLst>
            <pc:docMk/>
            <pc:sldMk cId="2039163546" sldId="290"/>
            <ac:spMk id="3" creationId="{00000000-0000-0000-0000-000000000000}"/>
          </ac:spMkLst>
        </pc:spChg>
        <pc:picChg chg="add mod">
          <ac:chgData name="Richard Gowen" userId="fa808f909667fda9" providerId="LiveId" clId="{A29A1C44-5C10-47B1-BDFE-36562E48422C}" dt="2020-10-13T01:59:15.590" v="2780" actId="1038"/>
          <ac:picMkLst>
            <pc:docMk/>
            <pc:sldMk cId="2039163546" sldId="290"/>
            <ac:picMk id="6" creationId="{C075CD1B-1330-4219-A725-594ED535B399}"/>
          </ac:picMkLst>
        </pc:picChg>
        <pc:picChg chg="del">
          <ac:chgData name="Richard Gowen" userId="fa808f909667fda9" providerId="LiveId" clId="{A29A1C44-5C10-47B1-BDFE-36562E48422C}" dt="2020-10-13T01:51:27.999" v="2728" actId="478"/>
          <ac:picMkLst>
            <pc:docMk/>
            <pc:sldMk cId="2039163546" sldId="290"/>
            <ac:picMk id="7" creationId="{EF85B14D-C513-4FB3-A7AB-68034B66A9AC}"/>
          </ac:picMkLst>
        </pc:picChg>
        <pc:picChg chg="del">
          <ac:chgData name="Richard Gowen" userId="fa808f909667fda9" providerId="LiveId" clId="{A29A1C44-5C10-47B1-BDFE-36562E48422C}" dt="2020-10-13T01:51:25.108" v="2727" actId="478"/>
          <ac:picMkLst>
            <pc:docMk/>
            <pc:sldMk cId="2039163546" sldId="290"/>
            <ac:picMk id="9" creationId="{BB7A5DEA-AA3E-4C05-9C19-7DD7AC04D0C3}"/>
          </ac:picMkLst>
        </pc:picChg>
        <pc:picChg chg="add mod">
          <ac:chgData name="Richard Gowen" userId="fa808f909667fda9" providerId="LiveId" clId="{A29A1C44-5C10-47B1-BDFE-36562E48422C}" dt="2020-10-13T02:03:14.302" v="2788"/>
          <ac:picMkLst>
            <pc:docMk/>
            <pc:sldMk cId="2039163546" sldId="290"/>
            <ac:picMk id="10" creationId="{CC94F419-D4D9-4A38-B4B6-12A9EE4A3423}"/>
          </ac:picMkLst>
        </pc:picChg>
      </pc:sldChg>
      <pc:sldChg chg="addSp delSp modSp add mod">
        <pc:chgData name="Richard Gowen" userId="fa808f909667fda9" providerId="LiveId" clId="{A29A1C44-5C10-47B1-BDFE-36562E48422C}" dt="2020-10-13T02:40:11.425" v="3091" actId="21"/>
        <pc:sldMkLst>
          <pc:docMk/>
          <pc:sldMk cId="3832561335" sldId="291"/>
        </pc:sldMkLst>
        <pc:spChg chg="mod">
          <ac:chgData name="Richard Gowen" userId="fa808f909667fda9" providerId="LiveId" clId="{A29A1C44-5C10-47B1-BDFE-36562E48422C}" dt="2020-10-13T02:06:42.937" v="2798" actId="20577"/>
          <ac:spMkLst>
            <pc:docMk/>
            <pc:sldMk cId="3832561335" sldId="291"/>
            <ac:spMk id="2" creationId="{00000000-0000-0000-0000-000000000000}"/>
          </ac:spMkLst>
        </pc:spChg>
        <pc:spChg chg="mod">
          <ac:chgData name="Richard Gowen" userId="fa808f909667fda9" providerId="LiveId" clId="{A29A1C44-5C10-47B1-BDFE-36562E48422C}" dt="2020-10-13T02:19:05.710" v="2984" actId="20577"/>
          <ac:spMkLst>
            <pc:docMk/>
            <pc:sldMk cId="3832561335" sldId="291"/>
            <ac:spMk id="3" creationId="{00000000-0000-0000-0000-000000000000}"/>
          </ac:spMkLst>
        </pc:spChg>
        <pc:spChg chg="add del mod">
          <ac:chgData name="Richard Gowen" userId="fa808f909667fda9" providerId="LiveId" clId="{A29A1C44-5C10-47B1-BDFE-36562E48422C}" dt="2020-10-13T02:40:11.425" v="3091" actId="21"/>
          <ac:spMkLst>
            <pc:docMk/>
            <pc:sldMk cId="3832561335" sldId="291"/>
            <ac:spMk id="9" creationId="{CBD637A2-40F0-4EDC-BDED-B002E7992C53}"/>
          </ac:spMkLst>
        </pc:spChg>
        <pc:picChg chg="add mod">
          <ac:chgData name="Richard Gowen" userId="fa808f909667fda9" providerId="LiveId" clId="{A29A1C44-5C10-47B1-BDFE-36562E48422C}" dt="2020-10-13T02:18:38.916" v="2980" actId="1076"/>
          <ac:picMkLst>
            <pc:docMk/>
            <pc:sldMk cId="3832561335" sldId="291"/>
            <ac:picMk id="6" creationId="{6D3FA09A-73AF-49A4-9B81-6F30487D77F0}"/>
          </ac:picMkLst>
        </pc:picChg>
        <pc:picChg chg="add mod">
          <ac:chgData name="Richard Gowen" userId="fa808f909667fda9" providerId="LiveId" clId="{A29A1C44-5C10-47B1-BDFE-36562E48422C}" dt="2020-10-13T02:25:15.400" v="3017" actId="1076"/>
          <ac:picMkLst>
            <pc:docMk/>
            <pc:sldMk cId="3832561335" sldId="291"/>
            <ac:picMk id="8" creationId="{5B840B32-0A80-4FB8-8D12-BB7CDCDA4BF2}"/>
          </ac:picMkLst>
        </pc:picChg>
        <pc:picChg chg="del">
          <ac:chgData name="Richard Gowen" userId="fa808f909667fda9" providerId="LiveId" clId="{A29A1C44-5C10-47B1-BDFE-36562E48422C}" dt="2020-10-13T02:17:14.943" v="2968" actId="478"/>
          <ac:picMkLst>
            <pc:docMk/>
            <pc:sldMk cId="3832561335" sldId="291"/>
            <ac:picMk id="10" creationId="{78B0F827-3587-4911-902F-CC2D3E740A26}"/>
          </ac:picMkLst>
        </pc:picChg>
        <pc:picChg chg="del">
          <ac:chgData name="Richard Gowen" userId="fa808f909667fda9" providerId="LiveId" clId="{A29A1C44-5C10-47B1-BDFE-36562E48422C}" dt="2020-10-13T02:17:12.264" v="2967" actId="478"/>
          <ac:picMkLst>
            <pc:docMk/>
            <pc:sldMk cId="3832561335" sldId="291"/>
            <ac:picMk id="14" creationId="{C1C1F00E-8CB4-4DE8-B916-C1E3A3E285A8}"/>
          </ac:picMkLst>
        </pc:picChg>
      </pc:sldChg>
      <pc:sldChg chg="addSp delSp modSp add mod">
        <pc:chgData name="Richard Gowen" userId="fa808f909667fda9" providerId="LiveId" clId="{A29A1C44-5C10-47B1-BDFE-36562E48422C}" dt="2020-10-13T02:42:14.145" v="3147" actId="6549"/>
        <pc:sldMkLst>
          <pc:docMk/>
          <pc:sldMk cId="808138802" sldId="292"/>
        </pc:sldMkLst>
        <pc:spChg chg="mod">
          <ac:chgData name="Richard Gowen" userId="fa808f909667fda9" providerId="LiveId" clId="{A29A1C44-5C10-47B1-BDFE-36562E48422C}" dt="2020-10-13T02:26:33.158" v="3032" actId="20577"/>
          <ac:spMkLst>
            <pc:docMk/>
            <pc:sldMk cId="808138802" sldId="292"/>
            <ac:spMk id="2" creationId="{00000000-0000-0000-0000-000000000000}"/>
          </ac:spMkLst>
        </pc:spChg>
        <pc:spChg chg="mod">
          <ac:chgData name="Richard Gowen" userId="fa808f909667fda9" providerId="LiveId" clId="{A29A1C44-5C10-47B1-BDFE-36562E48422C}" dt="2020-10-13T02:42:14.145" v="3147" actId="6549"/>
          <ac:spMkLst>
            <pc:docMk/>
            <pc:sldMk cId="808138802" sldId="292"/>
            <ac:spMk id="3" creationId="{00000000-0000-0000-0000-000000000000}"/>
          </ac:spMkLst>
        </pc:spChg>
        <pc:spChg chg="add mod">
          <ac:chgData name="Richard Gowen" userId="fa808f909667fda9" providerId="LiveId" clId="{A29A1C44-5C10-47B1-BDFE-36562E48422C}" dt="2020-10-13T02:40:46.754" v="3114" actId="113"/>
          <ac:spMkLst>
            <pc:docMk/>
            <pc:sldMk cId="808138802" sldId="292"/>
            <ac:spMk id="20" creationId="{DA85D074-077D-46B8-93E0-C92BD06FF0A7}"/>
          </ac:spMkLst>
        </pc:spChg>
        <pc:picChg chg="del">
          <ac:chgData name="Richard Gowen" userId="fa808f909667fda9" providerId="LiveId" clId="{A29A1C44-5C10-47B1-BDFE-36562E48422C}" dt="2020-10-13T02:33:04.527" v="3046" actId="478"/>
          <ac:picMkLst>
            <pc:docMk/>
            <pc:sldMk cId="808138802" sldId="292"/>
            <ac:picMk id="6" creationId="{6D3FA09A-73AF-49A4-9B81-6F30487D77F0}"/>
          </ac:picMkLst>
        </pc:picChg>
        <pc:picChg chg="add mod modCrop">
          <ac:chgData name="Richard Gowen" userId="fa808f909667fda9" providerId="LiveId" clId="{A29A1C44-5C10-47B1-BDFE-36562E48422C}" dt="2020-10-13T02:41:05.984" v="3129" actId="1076"/>
          <ac:picMkLst>
            <pc:docMk/>
            <pc:sldMk cId="808138802" sldId="292"/>
            <ac:picMk id="7" creationId="{BC60809F-BB6E-4929-98FF-24BC6F6E9745}"/>
          </ac:picMkLst>
        </pc:picChg>
        <pc:picChg chg="del">
          <ac:chgData name="Richard Gowen" userId="fa808f909667fda9" providerId="LiveId" clId="{A29A1C44-5C10-47B1-BDFE-36562E48422C}" dt="2020-10-13T02:31:41.937" v="3033" actId="478"/>
          <ac:picMkLst>
            <pc:docMk/>
            <pc:sldMk cId="808138802" sldId="292"/>
            <ac:picMk id="8" creationId="{5B840B32-0A80-4FB8-8D12-BB7CDCDA4BF2}"/>
          </ac:picMkLst>
        </pc:picChg>
        <pc:picChg chg="add del mod">
          <ac:chgData name="Richard Gowen" userId="fa808f909667fda9" providerId="LiveId" clId="{A29A1C44-5C10-47B1-BDFE-36562E48422C}" dt="2020-10-13T02:33:00.152" v="3045" actId="478"/>
          <ac:picMkLst>
            <pc:docMk/>
            <pc:sldMk cId="808138802" sldId="292"/>
            <ac:picMk id="10" creationId="{CE91DB95-05AA-4F8C-A6EB-5BF22FE88A20}"/>
          </ac:picMkLst>
        </pc:picChg>
        <pc:picChg chg="add del mod modCrop">
          <ac:chgData name="Richard Gowen" userId="fa808f909667fda9" providerId="LiveId" clId="{A29A1C44-5C10-47B1-BDFE-36562E48422C}" dt="2020-10-13T02:34:56.550" v="3058" actId="478"/>
          <ac:picMkLst>
            <pc:docMk/>
            <pc:sldMk cId="808138802" sldId="292"/>
            <ac:picMk id="12" creationId="{065FDC43-3A0F-4432-B119-E97B2D0C9433}"/>
          </ac:picMkLst>
        </pc:picChg>
        <pc:picChg chg="add del mod modCrop">
          <ac:chgData name="Richard Gowen" userId="fa808f909667fda9" providerId="LiveId" clId="{A29A1C44-5C10-47B1-BDFE-36562E48422C}" dt="2020-10-13T02:37:04.205" v="3071" actId="478"/>
          <ac:picMkLst>
            <pc:docMk/>
            <pc:sldMk cId="808138802" sldId="292"/>
            <ac:picMk id="14" creationId="{205C6B5D-4E00-4C98-8F07-85DC1C955C2A}"/>
          </ac:picMkLst>
        </pc:picChg>
        <pc:picChg chg="add mod">
          <ac:chgData name="Richard Gowen" userId="fa808f909667fda9" providerId="LiveId" clId="{A29A1C44-5C10-47B1-BDFE-36562E48422C}" dt="2020-10-13T02:41:00.733" v="3128" actId="1037"/>
          <ac:picMkLst>
            <pc:docMk/>
            <pc:sldMk cId="808138802" sldId="292"/>
            <ac:picMk id="16" creationId="{9F76980B-2F0E-438C-83C5-E3D67B8D2FF1}"/>
          </ac:picMkLst>
        </pc:picChg>
        <pc:picChg chg="add mod">
          <ac:chgData name="Richard Gowen" userId="fa808f909667fda9" providerId="LiveId" clId="{A29A1C44-5C10-47B1-BDFE-36562E48422C}" dt="2020-10-13T02:40:55.505" v="3123" actId="1035"/>
          <ac:picMkLst>
            <pc:docMk/>
            <pc:sldMk cId="808138802" sldId="292"/>
            <ac:picMk id="18" creationId="{D04B597A-5BA4-4B21-BD7F-E08E03D48029}"/>
          </ac:picMkLst>
        </pc:picChg>
      </pc:sldChg>
    </pc:docChg>
  </pc:docChgLst>
  <pc:docChgLst>
    <pc:chgData name="Richard Gowen" userId="fa808f909667fda9" providerId="LiveId" clId="{93FC4971-F4B3-4C32-8016-8022842D6FD7}"/>
    <pc:docChg chg="undo custSel addSld delSld modSld">
      <pc:chgData name="Richard Gowen" userId="fa808f909667fda9" providerId="LiveId" clId="{93FC4971-F4B3-4C32-8016-8022842D6FD7}" dt="2020-10-12T16:41:41.376" v="1398" actId="20577"/>
      <pc:docMkLst>
        <pc:docMk/>
      </pc:docMkLst>
      <pc:sldChg chg="delSp modSp mod">
        <pc:chgData name="Richard Gowen" userId="fa808f909667fda9" providerId="LiveId" clId="{93FC4971-F4B3-4C32-8016-8022842D6FD7}" dt="2020-10-12T16:26:21.130" v="436" actId="6549"/>
        <pc:sldMkLst>
          <pc:docMk/>
          <pc:sldMk cId="3806664319" sldId="256"/>
        </pc:sldMkLst>
        <pc:spChg chg="mod">
          <ac:chgData name="Richard Gowen" userId="fa808f909667fda9" providerId="LiveId" clId="{93FC4971-F4B3-4C32-8016-8022842D6FD7}" dt="2020-10-12T15:52:31.380" v="2" actId="14100"/>
          <ac:spMkLst>
            <pc:docMk/>
            <pc:sldMk cId="3806664319" sldId="256"/>
            <ac:spMk id="2" creationId="{00000000-0000-0000-0000-000000000000}"/>
          </ac:spMkLst>
        </pc:spChg>
        <pc:spChg chg="mod">
          <ac:chgData name="Richard Gowen" userId="fa808f909667fda9" providerId="LiveId" clId="{93FC4971-F4B3-4C32-8016-8022842D6FD7}" dt="2020-10-12T16:26:21.130" v="436" actId="6549"/>
          <ac:spMkLst>
            <pc:docMk/>
            <pc:sldMk cId="3806664319" sldId="256"/>
            <ac:spMk id="3" creationId="{00000000-0000-0000-0000-000000000000}"/>
          </ac:spMkLst>
        </pc:spChg>
        <pc:picChg chg="del">
          <ac:chgData name="Richard Gowen" userId="fa808f909667fda9" providerId="LiveId" clId="{93FC4971-F4B3-4C32-8016-8022842D6FD7}" dt="2020-10-12T15:52:02.186" v="1" actId="478"/>
          <ac:picMkLst>
            <pc:docMk/>
            <pc:sldMk cId="3806664319" sldId="256"/>
            <ac:picMk id="4" creationId="{00000000-0000-0000-0000-000000000000}"/>
          </ac:picMkLst>
        </pc:picChg>
      </pc:sldChg>
      <pc:sldChg chg="modSp mod">
        <pc:chgData name="Richard Gowen" userId="fa808f909667fda9" providerId="LiveId" clId="{93FC4971-F4B3-4C32-8016-8022842D6FD7}" dt="2020-10-12T15:59:26.709" v="5" actId="313"/>
        <pc:sldMkLst>
          <pc:docMk/>
          <pc:sldMk cId="2401222448" sldId="258"/>
        </pc:sldMkLst>
        <pc:spChg chg="mod">
          <ac:chgData name="Richard Gowen" userId="fa808f909667fda9" providerId="LiveId" clId="{93FC4971-F4B3-4C32-8016-8022842D6FD7}" dt="2020-10-12T15:59:26.709" v="5" actId="313"/>
          <ac:spMkLst>
            <pc:docMk/>
            <pc:sldMk cId="2401222448" sldId="258"/>
            <ac:spMk id="3" creationId="{00000000-0000-0000-0000-000000000000}"/>
          </ac:spMkLst>
        </pc:spChg>
      </pc:sldChg>
      <pc:sldChg chg="del">
        <pc:chgData name="Richard Gowen" userId="fa808f909667fda9" providerId="LiveId" clId="{93FC4971-F4B3-4C32-8016-8022842D6FD7}" dt="2020-10-12T16:00:39.787" v="6" actId="2696"/>
        <pc:sldMkLst>
          <pc:docMk/>
          <pc:sldMk cId="3789933703" sldId="266"/>
        </pc:sldMkLst>
      </pc:sldChg>
      <pc:sldChg chg="del">
        <pc:chgData name="Richard Gowen" userId="fa808f909667fda9" providerId="LiveId" clId="{93FC4971-F4B3-4C32-8016-8022842D6FD7}" dt="2020-10-12T16:00:43.337" v="7" actId="2696"/>
        <pc:sldMkLst>
          <pc:docMk/>
          <pc:sldMk cId="2126654089" sldId="267"/>
        </pc:sldMkLst>
      </pc:sldChg>
      <pc:sldChg chg="addSp delSp modSp mod">
        <pc:chgData name="Richard Gowen" userId="fa808f909667fda9" providerId="LiveId" clId="{93FC4971-F4B3-4C32-8016-8022842D6FD7}" dt="2020-10-12T16:30:34.676" v="575" actId="20577"/>
        <pc:sldMkLst>
          <pc:docMk/>
          <pc:sldMk cId="1588382550" sldId="268"/>
        </pc:sldMkLst>
        <pc:spChg chg="del mod">
          <ac:chgData name="Richard Gowen" userId="fa808f909667fda9" providerId="LiveId" clId="{93FC4971-F4B3-4C32-8016-8022842D6FD7}" dt="2020-10-12T16:28:43.564" v="483" actId="478"/>
          <ac:spMkLst>
            <pc:docMk/>
            <pc:sldMk cId="1588382550" sldId="268"/>
            <ac:spMk id="3" creationId="{00000000-0000-0000-0000-000000000000}"/>
          </ac:spMkLst>
        </pc:spChg>
        <pc:spChg chg="add del mod">
          <ac:chgData name="Richard Gowen" userId="fa808f909667fda9" providerId="LiveId" clId="{93FC4971-F4B3-4C32-8016-8022842D6FD7}" dt="2020-10-12T16:28:59.337" v="486" actId="478"/>
          <ac:spMkLst>
            <pc:docMk/>
            <pc:sldMk cId="1588382550" sldId="268"/>
            <ac:spMk id="4" creationId="{1667AE81-33D6-4A04-B9CD-DBE60E8A4B67}"/>
          </ac:spMkLst>
        </pc:spChg>
        <pc:spChg chg="add mod">
          <ac:chgData name="Richard Gowen" userId="fa808f909667fda9" providerId="LiveId" clId="{93FC4971-F4B3-4C32-8016-8022842D6FD7}" dt="2020-10-12T16:30:34.676" v="575" actId="20577"/>
          <ac:spMkLst>
            <pc:docMk/>
            <pc:sldMk cId="1588382550" sldId="268"/>
            <ac:spMk id="6" creationId="{3B5A901D-7715-418E-A9CA-49DC9FEFC5CE}"/>
          </ac:spMkLst>
        </pc:spChg>
      </pc:sldChg>
      <pc:sldChg chg="addSp delSp modSp mod">
        <pc:chgData name="Richard Gowen" userId="fa808f909667fda9" providerId="LiveId" clId="{93FC4971-F4B3-4C32-8016-8022842D6FD7}" dt="2020-10-12T16:41:41.376" v="1398" actId="20577"/>
        <pc:sldMkLst>
          <pc:docMk/>
          <pc:sldMk cId="2378149271" sldId="269"/>
        </pc:sldMkLst>
        <pc:spChg chg="mod">
          <ac:chgData name="Richard Gowen" userId="fa808f909667fda9" providerId="LiveId" clId="{93FC4971-F4B3-4C32-8016-8022842D6FD7}" dt="2020-10-12T16:31:24.201" v="596" actId="20577"/>
          <ac:spMkLst>
            <pc:docMk/>
            <pc:sldMk cId="2378149271" sldId="269"/>
            <ac:spMk id="2" creationId="{00000000-0000-0000-0000-000000000000}"/>
          </ac:spMkLst>
        </pc:spChg>
        <pc:spChg chg="del">
          <ac:chgData name="Richard Gowen" userId="fa808f909667fda9" providerId="LiveId" clId="{93FC4971-F4B3-4C32-8016-8022842D6FD7}" dt="2020-10-12T16:31:11.979" v="579" actId="478"/>
          <ac:spMkLst>
            <pc:docMk/>
            <pc:sldMk cId="2378149271" sldId="269"/>
            <ac:spMk id="3" creationId="{00000000-0000-0000-0000-000000000000}"/>
          </ac:spMkLst>
        </pc:spChg>
        <pc:spChg chg="add mod">
          <ac:chgData name="Richard Gowen" userId="fa808f909667fda9" providerId="LiveId" clId="{93FC4971-F4B3-4C32-8016-8022842D6FD7}" dt="2020-10-12T16:41:41.376" v="1398" actId="20577"/>
          <ac:spMkLst>
            <pc:docMk/>
            <pc:sldMk cId="2378149271" sldId="269"/>
            <ac:spMk id="6" creationId="{0DC7C591-9E4D-49BE-93B6-E002F9E0D121}"/>
          </ac:spMkLst>
        </pc:spChg>
        <pc:picChg chg="del">
          <ac:chgData name="Richard Gowen" userId="fa808f909667fda9" providerId="LiveId" clId="{93FC4971-F4B3-4C32-8016-8022842D6FD7}" dt="2020-10-12T16:31:05.857" v="577" actId="478"/>
          <ac:picMkLst>
            <pc:docMk/>
            <pc:sldMk cId="2378149271" sldId="269"/>
            <ac:picMk id="5" creationId="{00000000-0000-0000-0000-000000000000}"/>
          </ac:picMkLst>
        </pc:picChg>
        <pc:picChg chg="del">
          <ac:chgData name="Richard Gowen" userId="fa808f909667fda9" providerId="LiveId" clId="{93FC4971-F4B3-4C32-8016-8022842D6FD7}" dt="2020-10-12T16:31:07.369" v="578" actId="478"/>
          <ac:picMkLst>
            <pc:docMk/>
            <pc:sldMk cId="2378149271" sldId="269"/>
            <ac:picMk id="7" creationId="{00000000-0000-0000-0000-000000000000}"/>
          </ac:picMkLst>
        </pc:picChg>
      </pc:sldChg>
      <pc:sldChg chg="delSp modSp add mod">
        <pc:chgData name="Richard Gowen" userId="fa808f909667fda9" providerId="LiveId" clId="{93FC4971-F4B3-4C32-8016-8022842D6FD7}" dt="2020-10-12T16:28:19.775" v="482" actId="27636"/>
        <pc:sldMkLst>
          <pc:docMk/>
          <pc:sldMk cId="3700056034" sldId="278"/>
        </pc:sldMkLst>
        <pc:spChg chg="mod">
          <ac:chgData name="Richard Gowen" userId="fa808f909667fda9" providerId="LiveId" clId="{93FC4971-F4B3-4C32-8016-8022842D6FD7}" dt="2020-10-12T16:28:19.775" v="482" actId="27636"/>
          <ac:spMkLst>
            <pc:docMk/>
            <pc:sldMk cId="3700056034" sldId="278"/>
            <ac:spMk id="3" creationId="{00000000-0000-0000-0000-000000000000}"/>
          </ac:spMkLst>
        </pc:spChg>
        <pc:spChg chg="del">
          <ac:chgData name="Richard Gowen" userId="fa808f909667fda9" providerId="LiveId" clId="{93FC4971-F4B3-4C32-8016-8022842D6FD7}" dt="2020-10-12T16:27:47.841" v="438" actId="478"/>
          <ac:spMkLst>
            <pc:docMk/>
            <pc:sldMk cId="3700056034" sldId="278"/>
            <ac:spMk id="4" creationId="{1667AE81-33D6-4A04-B9CD-DBE60E8A4B67}"/>
          </ac:spMkLst>
        </pc:spChg>
      </pc:sldChg>
      <pc:sldChg chg="add">
        <pc:chgData name="Richard Gowen" userId="fa808f909667fda9" providerId="LiveId" clId="{93FC4971-F4B3-4C32-8016-8022842D6FD7}" dt="2020-10-12T16:31:02.297" v="576" actId="2890"/>
        <pc:sldMkLst>
          <pc:docMk/>
          <pc:sldMk cId="1279607510" sldId="27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766804"/>
            <a:ext cx="8791575" cy="1040942"/>
          </a:xfrm>
        </p:spPr>
        <p:txBody>
          <a:bodyPr/>
          <a:lstStyle/>
          <a:p>
            <a:pPr algn="ctr"/>
            <a:r>
              <a:rPr lang="en-US" dirty="0"/>
              <a:t>Electronics 101</a:t>
            </a:r>
          </a:p>
        </p:txBody>
      </p:sp>
      <p:sp>
        <p:nvSpPr>
          <p:cNvPr id="3" name="Subtitle 2"/>
          <p:cNvSpPr>
            <a:spLocks noGrp="1"/>
          </p:cNvSpPr>
          <p:nvPr>
            <p:ph type="subTitle" idx="1"/>
          </p:nvPr>
        </p:nvSpPr>
        <p:spPr>
          <a:xfrm>
            <a:off x="1876424" y="4648200"/>
            <a:ext cx="8791575" cy="2168446"/>
          </a:xfrm>
        </p:spPr>
        <p:txBody>
          <a:bodyPr>
            <a:normAutofit/>
          </a:bodyPr>
          <a:lstStyle/>
          <a:p>
            <a:pPr algn="ctr"/>
            <a:r>
              <a:rPr lang="en-US" dirty="0"/>
              <a:t>Presented by Richard Gowen </a:t>
            </a:r>
            <a:r>
              <a:rPr lang="en-US" cap="none" dirty="0">
                <a:latin typeface="Courier New" panose="02070309020205020404" pitchFamily="49" charset="0"/>
                <a:cs typeface="Courier New" panose="02070309020205020404" pitchFamily="49" charset="0"/>
              </a:rPr>
              <a:t>(</a:t>
            </a:r>
            <a:r>
              <a:rPr lang="en-US" b="1" cap="none" dirty="0">
                <a:solidFill>
                  <a:srgbClr val="00B0F0"/>
                </a:solidFill>
                <a:latin typeface="Courier New" panose="02070309020205020404" pitchFamily="49" charset="0"/>
                <a:cs typeface="Courier New" panose="02070309020205020404" pitchFamily="49" charset="0"/>
              </a:rPr>
              <a:t>@alt_bier</a:t>
            </a:r>
            <a:r>
              <a:rPr lang="en-US" dirty="0"/>
              <a:t>)</a:t>
            </a:r>
          </a:p>
          <a:p>
            <a:pPr algn="ctr"/>
            <a:endParaRPr lang="en-US" cap="none" dirty="0"/>
          </a:p>
          <a:p>
            <a:pPr algn="ctr"/>
            <a:r>
              <a:rPr lang="en-US" cap="none" dirty="0"/>
              <a:t>This Slide Deck Is Available at  </a:t>
            </a:r>
            <a:r>
              <a:rPr lang="en-US" b="1" cap="none" dirty="0">
                <a:solidFill>
                  <a:srgbClr val="00B0F0"/>
                </a:solidFill>
                <a:latin typeface="Courier New" panose="02070309020205020404" pitchFamily="49" charset="0"/>
                <a:cs typeface="Courier New" panose="02070309020205020404" pitchFamily="49" charset="0"/>
              </a:rPr>
              <a:t>https://altbier.us/electronics/</a:t>
            </a:r>
          </a:p>
        </p:txBody>
      </p:sp>
    </p:spTree>
    <p:extLst>
      <p:ext uri="{BB962C8B-B14F-4D97-AF65-F5344CB8AC3E}">
        <p14:creationId xmlns:p14="http://schemas.microsoft.com/office/powerpoint/2010/main" val="380666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Switches</a:t>
            </a:r>
          </a:p>
        </p:txBody>
      </p:sp>
      <p:sp>
        <p:nvSpPr>
          <p:cNvPr id="3" name="Content Placeholder 2"/>
          <p:cNvSpPr>
            <a:spLocks noGrp="1"/>
          </p:cNvSpPr>
          <p:nvPr>
            <p:ph idx="1"/>
          </p:nvPr>
        </p:nvSpPr>
        <p:spPr>
          <a:xfrm>
            <a:off x="1141412" y="989699"/>
            <a:ext cx="8464227" cy="5831745"/>
          </a:xfrm>
        </p:spPr>
        <p:txBody>
          <a:bodyPr>
            <a:normAutofit fontScale="77500" lnSpcReduction="20000"/>
          </a:bodyPr>
          <a:lstStyle/>
          <a:p>
            <a:pPr marL="0" indent="0">
              <a:buNone/>
            </a:pPr>
            <a:r>
              <a:rPr lang="en-US" sz="2800" dirty="0"/>
              <a:t>A </a:t>
            </a:r>
            <a:r>
              <a:rPr lang="en-US" sz="2800" b="1" dirty="0">
                <a:solidFill>
                  <a:srgbClr val="00B0F0"/>
                </a:solidFill>
              </a:rPr>
              <a:t>Switch</a:t>
            </a:r>
            <a:r>
              <a:rPr lang="en-US" sz="2800" dirty="0"/>
              <a:t> allows a circuit to transition between open and closed states.</a:t>
            </a:r>
          </a:p>
          <a:p>
            <a:pPr marL="0" indent="0">
              <a:buNone/>
            </a:pPr>
            <a:r>
              <a:rPr lang="en-US" sz="2800" dirty="0"/>
              <a:t>We will outline some of the different switch types here.</a:t>
            </a:r>
          </a:p>
          <a:p>
            <a:pPr marL="0" indent="0">
              <a:buNone/>
            </a:pPr>
            <a:r>
              <a:rPr lang="en-US" sz="2800" dirty="0"/>
              <a:t>Switch mechanical types</a:t>
            </a:r>
          </a:p>
          <a:p>
            <a:pPr lvl="1"/>
            <a:r>
              <a:rPr lang="en-US" sz="2400" dirty="0"/>
              <a:t>A </a:t>
            </a:r>
            <a:r>
              <a:rPr lang="en-US" sz="2400" b="1" dirty="0">
                <a:solidFill>
                  <a:srgbClr val="00B0F0"/>
                </a:solidFill>
              </a:rPr>
              <a:t>toggle switch </a:t>
            </a:r>
            <a:r>
              <a:rPr lang="en-US" sz="2400" dirty="0"/>
              <a:t>or </a:t>
            </a:r>
            <a:r>
              <a:rPr lang="en-US" sz="2400" b="1" dirty="0">
                <a:solidFill>
                  <a:srgbClr val="00B0F0"/>
                </a:solidFill>
              </a:rPr>
              <a:t>slide switch</a:t>
            </a:r>
            <a:r>
              <a:rPr lang="en-US" sz="2400" dirty="0"/>
              <a:t> can be moved easily between positions and remains where set.</a:t>
            </a:r>
          </a:p>
          <a:p>
            <a:pPr lvl="1"/>
            <a:r>
              <a:rPr lang="en-US" sz="2400" dirty="0"/>
              <a:t>A </a:t>
            </a:r>
            <a:r>
              <a:rPr lang="en-US" sz="2400" b="1" dirty="0">
                <a:solidFill>
                  <a:srgbClr val="00B0F0"/>
                </a:solidFill>
              </a:rPr>
              <a:t>dip switch</a:t>
            </a:r>
            <a:r>
              <a:rPr lang="en-US" sz="2400" dirty="0"/>
              <a:t> is like a slide switch but is more difficult to move by design to prevent accidental state changes.</a:t>
            </a:r>
          </a:p>
          <a:p>
            <a:pPr lvl="1"/>
            <a:r>
              <a:rPr lang="en-US" sz="2400" dirty="0"/>
              <a:t>A </a:t>
            </a:r>
            <a:r>
              <a:rPr lang="en-US" sz="2400" b="1" dirty="0">
                <a:solidFill>
                  <a:srgbClr val="00B0F0"/>
                </a:solidFill>
              </a:rPr>
              <a:t>tactile switch</a:t>
            </a:r>
            <a:r>
              <a:rPr lang="en-US" sz="2400" dirty="0"/>
              <a:t> also known as a </a:t>
            </a:r>
            <a:r>
              <a:rPr lang="en-US" sz="2400" b="1" dirty="0">
                <a:solidFill>
                  <a:srgbClr val="00B0F0"/>
                </a:solidFill>
              </a:rPr>
              <a:t>momentary switch</a:t>
            </a:r>
            <a:r>
              <a:rPr lang="en-US" sz="2400" dirty="0"/>
              <a:t> is a type of push button that changes state only while pressed moving back to original state when released.</a:t>
            </a:r>
          </a:p>
          <a:p>
            <a:pPr marL="0" indent="0">
              <a:buNone/>
            </a:pPr>
            <a:r>
              <a:rPr lang="en-US" sz="2800" dirty="0"/>
              <a:t>Switch electrical types</a:t>
            </a:r>
          </a:p>
          <a:p>
            <a:pPr lvl="1"/>
            <a:r>
              <a:rPr lang="en-US" sz="2400" b="1" dirty="0">
                <a:solidFill>
                  <a:srgbClr val="00B0F0"/>
                </a:solidFill>
              </a:rPr>
              <a:t>SPST</a:t>
            </a:r>
            <a:r>
              <a:rPr lang="en-US" sz="2400" dirty="0"/>
              <a:t> (Single Pole, Single Throw)</a:t>
            </a:r>
          </a:p>
          <a:p>
            <a:pPr lvl="2"/>
            <a:r>
              <a:rPr lang="en-US" sz="2200" dirty="0"/>
              <a:t>Normal Open (NO) and Normal Closed (NC) refer to initial state.</a:t>
            </a:r>
          </a:p>
          <a:p>
            <a:pPr lvl="1"/>
            <a:r>
              <a:rPr lang="en-US" sz="2400" b="1" dirty="0">
                <a:solidFill>
                  <a:srgbClr val="00B0F0"/>
                </a:solidFill>
              </a:rPr>
              <a:t>SPDT</a:t>
            </a:r>
            <a:r>
              <a:rPr lang="en-US" sz="2400" dirty="0"/>
              <a:t> (Single Pole, Double Throw)</a:t>
            </a:r>
          </a:p>
          <a:p>
            <a:pPr lvl="1"/>
            <a:r>
              <a:rPr lang="en-US" sz="2400" b="1" dirty="0">
                <a:solidFill>
                  <a:srgbClr val="00B0F0"/>
                </a:solidFill>
              </a:rPr>
              <a:t>DPST</a:t>
            </a:r>
            <a:r>
              <a:rPr lang="en-US" sz="2400" dirty="0"/>
              <a:t> (Double Pole, Single Throw)</a:t>
            </a:r>
          </a:p>
          <a:p>
            <a:pPr lvl="1"/>
            <a:r>
              <a:rPr lang="en-US" sz="2400" b="1" dirty="0">
                <a:solidFill>
                  <a:srgbClr val="00B0F0"/>
                </a:solidFill>
              </a:rPr>
              <a:t>DPDT</a:t>
            </a:r>
            <a:r>
              <a:rPr lang="en-US" sz="2400" dirty="0"/>
              <a:t> (Double Pole, Double Throw)</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7" name="Picture 6">
            <a:extLst>
              <a:ext uri="{FF2B5EF4-FFF2-40B4-BE49-F238E27FC236}">
                <a16:creationId xmlns:a16="http://schemas.microsoft.com/office/drawing/2014/main" id="{F68EA2E3-FCC2-4489-B481-D20F8E338CE2}"/>
              </a:ext>
            </a:extLst>
          </p:cNvPr>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987289" y="1347616"/>
            <a:ext cx="1428750" cy="409575"/>
          </a:xfrm>
          <a:prstGeom prst="rect">
            <a:avLst/>
          </a:prstGeom>
        </p:spPr>
      </p:pic>
      <p:pic>
        <p:nvPicPr>
          <p:cNvPr id="9" name="Picture 8">
            <a:extLst>
              <a:ext uri="{FF2B5EF4-FFF2-40B4-BE49-F238E27FC236}">
                <a16:creationId xmlns:a16="http://schemas.microsoft.com/office/drawing/2014/main" id="{7E6E2759-36D6-4649-9E23-427A531CB824}"/>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987289" y="2123035"/>
            <a:ext cx="1428750" cy="409575"/>
          </a:xfrm>
          <a:prstGeom prst="rect">
            <a:avLst/>
          </a:prstGeom>
        </p:spPr>
      </p:pic>
      <p:pic>
        <p:nvPicPr>
          <p:cNvPr id="11" name="Picture 10" descr="A picture containing graphical user interface, application&#10;&#10;Description automatically generated">
            <a:extLst>
              <a:ext uri="{FF2B5EF4-FFF2-40B4-BE49-F238E27FC236}">
                <a16:creationId xmlns:a16="http://schemas.microsoft.com/office/drawing/2014/main" id="{1451F744-61D3-4EAE-ADDF-777AC3B447E1}"/>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987289" y="3039529"/>
            <a:ext cx="1428750" cy="685800"/>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76DFA6EB-F240-4DBB-83B1-C08BE8AC4542}"/>
              </a:ext>
            </a:extLst>
          </p:cNvPr>
          <p:cNvPicPr>
            <a:picLocks noChangeAspect="1"/>
          </p:cNvPicPr>
          <p:nvPr/>
        </p:nvPicPr>
        <p:blipFill>
          <a:blip r:embed="rId5">
            <a:duotone>
              <a:schemeClr val="accent1">
                <a:shade val="45000"/>
                <a:satMod val="135000"/>
              </a:schemeClr>
              <a:prstClr val="white"/>
            </a:duotone>
          </a:blip>
          <a:stretch>
            <a:fillRect/>
          </a:stretch>
        </p:blipFill>
        <p:spPr>
          <a:xfrm>
            <a:off x="10035806" y="4028611"/>
            <a:ext cx="1331715" cy="1074250"/>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A1D3F7E1-FF70-454A-A9CB-C3E1CF55FE30}"/>
              </a:ext>
            </a:extLst>
          </p:cNvPr>
          <p:cNvPicPr>
            <a:picLocks noChangeAspect="1"/>
          </p:cNvPicPr>
          <p:nvPr/>
        </p:nvPicPr>
        <p:blipFill>
          <a:blip r:embed="rId6">
            <a:duotone>
              <a:schemeClr val="accent1">
                <a:shade val="45000"/>
                <a:satMod val="135000"/>
              </a:schemeClr>
              <a:prstClr val="white"/>
            </a:duotone>
          </a:blip>
          <a:stretch>
            <a:fillRect/>
          </a:stretch>
        </p:blipFill>
        <p:spPr>
          <a:xfrm>
            <a:off x="10134885" y="5378050"/>
            <a:ext cx="1133556" cy="1443395"/>
          </a:xfrm>
          <a:prstGeom prst="rect">
            <a:avLst/>
          </a:prstGeom>
        </p:spPr>
      </p:pic>
      <p:sp>
        <p:nvSpPr>
          <p:cNvPr id="16" name="TextBox 15">
            <a:extLst>
              <a:ext uri="{FF2B5EF4-FFF2-40B4-BE49-F238E27FC236}">
                <a16:creationId xmlns:a16="http://schemas.microsoft.com/office/drawing/2014/main" id="{272BDD93-4C78-4166-83C1-FC4973619058}"/>
              </a:ext>
            </a:extLst>
          </p:cNvPr>
          <p:cNvSpPr txBox="1"/>
          <p:nvPr/>
        </p:nvSpPr>
        <p:spPr>
          <a:xfrm>
            <a:off x="9475781" y="981772"/>
            <a:ext cx="1024576" cy="5355312"/>
          </a:xfrm>
          <a:prstGeom prst="rect">
            <a:avLst/>
          </a:prstGeom>
          <a:noFill/>
        </p:spPr>
        <p:txBody>
          <a:bodyPr wrap="none" rtlCol="0">
            <a:spAutoFit/>
          </a:bodyPr>
          <a:lstStyle/>
          <a:p>
            <a:r>
              <a:rPr lang="en-US" dirty="0">
                <a:solidFill>
                  <a:srgbClr val="00B0F0"/>
                </a:solidFill>
              </a:rPr>
              <a:t>SPST-NO</a:t>
            </a:r>
          </a:p>
          <a:p>
            <a:endParaRPr lang="en-US" dirty="0">
              <a:solidFill>
                <a:srgbClr val="00B0F0"/>
              </a:solidFill>
            </a:endParaRPr>
          </a:p>
          <a:p>
            <a:endParaRPr lang="en-US" dirty="0">
              <a:solidFill>
                <a:srgbClr val="00B0F0"/>
              </a:solidFill>
            </a:endParaRPr>
          </a:p>
          <a:p>
            <a:r>
              <a:rPr lang="en-US" dirty="0">
                <a:solidFill>
                  <a:srgbClr val="00B0F0"/>
                </a:solidFill>
              </a:rPr>
              <a:t>SPST-NC</a:t>
            </a:r>
          </a:p>
          <a:p>
            <a:endParaRPr lang="en-US" dirty="0">
              <a:solidFill>
                <a:srgbClr val="00B0F0"/>
              </a:solidFill>
            </a:endParaRPr>
          </a:p>
          <a:p>
            <a:endParaRPr lang="en-US" dirty="0">
              <a:solidFill>
                <a:srgbClr val="00B0F0"/>
              </a:solidFill>
            </a:endParaRPr>
          </a:p>
          <a:p>
            <a:r>
              <a:rPr lang="en-US" dirty="0">
                <a:solidFill>
                  <a:srgbClr val="00B0F0"/>
                </a:solidFill>
              </a:rPr>
              <a:t>SPDT</a:t>
            </a:r>
          </a:p>
          <a:p>
            <a:endParaRPr lang="en-US" dirty="0">
              <a:solidFill>
                <a:srgbClr val="00B0F0"/>
              </a:solidFill>
            </a:endParaRPr>
          </a:p>
          <a:p>
            <a:endParaRPr lang="en-US" dirty="0">
              <a:solidFill>
                <a:srgbClr val="00B0F0"/>
              </a:solidFill>
            </a:endParaRPr>
          </a:p>
          <a:p>
            <a:endParaRPr lang="en-US" dirty="0">
              <a:solidFill>
                <a:srgbClr val="00B0F0"/>
              </a:solidFill>
            </a:endParaRPr>
          </a:p>
          <a:p>
            <a:r>
              <a:rPr lang="en-US" dirty="0">
                <a:solidFill>
                  <a:srgbClr val="00B0F0"/>
                </a:solidFill>
              </a:rPr>
              <a:t>DPST</a:t>
            </a:r>
          </a:p>
          <a:p>
            <a:endParaRPr lang="en-US" dirty="0">
              <a:solidFill>
                <a:srgbClr val="00B0F0"/>
              </a:solidFill>
            </a:endParaRPr>
          </a:p>
          <a:p>
            <a:endParaRPr lang="en-US" dirty="0">
              <a:solidFill>
                <a:srgbClr val="00B0F0"/>
              </a:solidFill>
            </a:endParaRPr>
          </a:p>
          <a:p>
            <a:endParaRPr lang="en-US" dirty="0">
              <a:solidFill>
                <a:srgbClr val="00B0F0"/>
              </a:solidFill>
            </a:endParaRPr>
          </a:p>
          <a:p>
            <a:endParaRPr lang="en-US" dirty="0">
              <a:solidFill>
                <a:srgbClr val="00B0F0"/>
              </a:solidFill>
            </a:endParaRPr>
          </a:p>
          <a:p>
            <a:r>
              <a:rPr lang="en-US" dirty="0">
                <a:solidFill>
                  <a:srgbClr val="00B0F0"/>
                </a:solidFill>
              </a:rPr>
              <a:t>DPDT</a:t>
            </a:r>
          </a:p>
          <a:p>
            <a:endParaRPr lang="en-US" dirty="0">
              <a:solidFill>
                <a:srgbClr val="00B0F0"/>
              </a:solidFill>
            </a:endParaRPr>
          </a:p>
          <a:p>
            <a:endParaRPr lang="en-US" dirty="0">
              <a:solidFill>
                <a:srgbClr val="00B0F0"/>
              </a:solidFill>
            </a:endParaRPr>
          </a:p>
          <a:p>
            <a:endParaRPr lang="en-US" dirty="0">
              <a:solidFill>
                <a:srgbClr val="00B0F0"/>
              </a:solidFill>
            </a:endParaRPr>
          </a:p>
        </p:txBody>
      </p:sp>
    </p:spTree>
    <p:extLst>
      <p:ext uri="{BB962C8B-B14F-4D97-AF65-F5344CB8AC3E}">
        <p14:creationId xmlns:p14="http://schemas.microsoft.com/office/powerpoint/2010/main" val="36904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resistors</a:t>
            </a:r>
          </a:p>
        </p:txBody>
      </p:sp>
      <p:sp>
        <p:nvSpPr>
          <p:cNvPr id="3" name="Content Placeholder 2"/>
          <p:cNvSpPr>
            <a:spLocks noGrp="1"/>
          </p:cNvSpPr>
          <p:nvPr>
            <p:ph idx="1"/>
          </p:nvPr>
        </p:nvSpPr>
        <p:spPr>
          <a:xfrm>
            <a:off x="1141413" y="1274724"/>
            <a:ext cx="6873034" cy="5072287"/>
          </a:xfrm>
        </p:spPr>
        <p:txBody>
          <a:bodyPr>
            <a:normAutofit fontScale="85000" lnSpcReduction="10000"/>
          </a:bodyPr>
          <a:lstStyle/>
          <a:p>
            <a:pPr marL="0" indent="0">
              <a:buNone/>
            </a:pPr>
            <a:r>
              <a:rPr lang="en-US" sz="2400" dirty="0"/>
              <a:t>A </a:t>
            </a:r>
            <a:r>
              <a:rPr lang="en-US" sz="2400" b="1" dirty="0">
                <a:solidFill>
                  <a:srgbClr val="00B0F0"/>
                </a:solidFill>
              </a:rPr>
              <a:t>Resistor</a:t>
            </a:r>
            <a:r>
              <a:rPr lang="en-US" sz="2400" dirty="0"/>
              <a:t> is a passive two-terminal electrical component that implements resistance as a circuit element.  </a:t>
            </a:r>
          </a:p>
          <a:p>
            <a:pPr marL="0" indent="0">
              <a:buNone/>
            </a:pPr>
            <a:r>
              <a:rPr lang="en-US" sz="2400" dirty="0"/>
              <a:t>Resistors may be used to reduce current flow, and, at the same time, may act to lower voltage levels within circuits.</a:t>
            </a:r>
          </a:p>
          <a:p>
            <a:pPr marL="0" indent="0">
              <a:buNone/>
            </a:pPr>
            <a:r>
              <a:rPr lang="en-US" sz="2400" dirty="0"/>
              <a:t>The amount of resistance a resistor adds to a circuit as measured in </a:t>
            </a:r>
            <a:r>
              <a:rPr lang="en-US" sz="2400" b="1" dirty="0">
                <a:solidFill>
                  <a:srgbClr val="00B0F0"/>
                </a:solidFill>
              </a:rPr>
              <a:t>ohms (Ω)</a:t>
            </a:r>
            <a:r>
              <a:rPr lang="en-US" sz="2400" dirty="0"/>
              <a:t>.</a:t>
            </a:r>
          </a:p>
          <a:p>
            <a:pPr marL="0" indent="0">
              <a:buNone/>
            </a:pPr>
            <a:r>
              <a:rPr lang="en-US" sz="2400" dirty="0"/>
              <a:t>Resistors are </a:t>
            </a:r>
            <a:r>
              <a:rPr lang="en-US" sz="2400" b="1" dirty="0">
                <a:solidFill>
                  <a:srgbClr val="00B0F0"/>
                </a:solidFill>
              </a:rPr>
              <a:t>non-</a:t>
            </a:r>
            <a:r>
              <a:rPr lang="en-US" b="1" dirty="0">
                <a:solidFill>
                  <a:srgbClr val="00B0F0"/>
                </a:solidFill>
              </a:rPr>
              <a:t>polar</a:t>
            </a:r>
            <a:r>
              <a:rPr lang="en-US" dirty="0"/>
              <a:t> components </a:t>
            </a:r>
            <a:r>
              <a:rPr lang="en-US" sz="2400" dirty="0"/>
              <a:t>(i.e. can be placed in a circuit in either direction).</a:t>
            </a:r>
          </a:p>
          <a:p>
            <a:pPr marL="0" indent="0">
              <a:buNone/>
            </a:pPr>
            <a:r>
              <a:rPr lang="en-US" dirty="0"/>
              <a:t>The resistance value is usually printed onto the component in the form of </a:t>
            </a:r>
            <a:r>
              <a:rPr lang="en-US" sz="2400" dirty="0"/>
              <a:t>colored stripes.  Some resistors have four stripes, and some have five.  </a:t>
            </a:r>
          </a:p>
          <a:p>
            <a:pPr marL="0" indent="0">
              <a:buNone/>
            </a:pPr>
            <a:r>
              <a:rPr lang="en-US" sz="2400" dirty="0"/>
              <a:t>The resistor color chart (right) can be used to determine the value.</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7" name="Picture 6">
            <a:extLst>
              <a:ext uri="{FF2B5EF4-FFF2-40B4-BE49-F238E27FC236}">
                <a16:creationId xmlns:a16="http://schemas.microsoft.com/office/drawing/2014/main" id="{EF85B14D-C513-4FB3-A7AB-68034B66A9AC}"/>
              </a:ext>
            </a:extLst>
          </p:cNvPr>
          <p:cNvPicPr>
            <a:picLocks noChangeAspect="1"/>
          </p:cNvPicPr>
          <p:nvPr/>
        </p:nvPicPr>
        <p:blipFill>
          <a:blip r:embed="rId2">
            <a:duotone>
              <a:schemeClr val="accent1">
                <a:shade val="45000"/>
                <a:satMod val="135000"/>
              </a:schemeClr>
              <a:prstClr val="white"/>
            </a:duotone>
          </a:blip>
          <a:stretch>
            <a:fillRect/>
          </a:stretch>
        </p:blipFill>
        <p:spPr>
          <a:xfrm>
            <a:off x="8403479" y="5745748"/>
            <a:ext cx="2386703" cy="716011"/>
          </a:xfrm>
          <a:prstGeom prst="rect">
            <a:avLst/>
          </a:prstGeom>
        </p:spPr>
      </p:pic>
      <p:pic>
        <p:nvPicPr>
          <p:cNvPr id="9" name="Picture 8">
            <a:extLst>
              <a:ext uri="{FF2B5EF4-FFF2-40B4-BE49-F238E27FC236}">
                <a16:creationId xmlns:a16="http://schemas.microsoft.com/office/drawing/2014/main" id="{BB7A5DEA-AA3E-4C05-9C19-7DD7AC04D0C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8098972" y="1389354"/>
            <a:ext cx="3261946" cy="4160955"/>
          </a:xfrm>
          <a:prstGeom prst="rect">
            <a:avLst/>
          </a:prstGeom>
        </p:spPr>
      </p:pic>
    </p:spTree>
    <p:extLst>
      <p:ext uri="{BB962C8B-B14F-4D97-AF65-F5344CB8AC3E}">
        <p14:creationId xmlns:p14="http://schemas.microsoft.com/office/powerpoint/2010/main" val="150915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Photoresistors</a:t>
            </a:r>
          </a:p>
        </p:txBody>
      </p:sp>
      <p:sp>
        <p:nvSpPr>
          <p:cNvPr id="3" name="Content Placeholder 2"/>
          <p:cNvSpPr>
            <a:spLocks noGrp="1"/>
          </p:cNvSpPr>
          <p:nvPr>
            <p:ph idx="1"/>
          </p:nvPr>
        </p:nvSpPr>
        <p:spPr>
          <a:xfrm>
            <a:off x="1141412" y="1274724"/>
            <a:ext cx="7169468" cy="5276734"/>
          </a:xfrm>
        </p:spPr>
        <p:txBody>
          <a:bodyPr>
            <a:normAutofit fontScale="92500" lnSpcReduction="10000"/>
          </a:bodyPr>
          <a:lstStyle/>
          <a:p>
            <a:pPr marL="0" indent="0">
              <a:buNone/>
            </a:pPr>
            <a:r>
              <a:rPr lang="en-US" sz="2400" dirty="0"/>
              <a:t>A </a:t>
            </a:r>
            <a:r>
              <a:rPr lang="en-US" sz="2400" b="1" dirty="0">
                <a:solidFill>
                  <a:srgbClr val="00B0F0"/>
                </a:solidFill>
              </a:rPr>
              <a:t>Photoresistor</a:t>
            </a:r>
            <a:r>
              <a:rPr lang="en-US" sz="2400" dirty="0"/>
              <a:t> also known as a Light Dependent Resistor (LDR) is a passive component that decreases resistance with respect to receiving luminosity (light) on the component's sensitive surface. The resistance of a photoresistor decreases with increase in light</a:t>
            </a:r>
          </a:p>
          <a:p>
            <a:pPr marL="0" indent="0">
              <a:buNone/>
            </a:pPr>
            <a:r>
              <a:rPr lang="en-US" sz="2400" dirty="0"/>
              <a:t>Its resistance depends on the intensity of light incident upon it:</a:t>
            </a:r>
          </a:p>
          <a:p>
            <a:pPr lvl="1"/>
            <a:r>
              <a:rPr lang="en-US" dirty="0"/>
              <a:t>Under dark conditions, resistance is very high (M</a:t>
            </a:r>
            <a:r>
              <a:rPr lang="en-US" b="1" dirty="0">
                <a:solidFill>
                  <a:srgbClr val="00B0F0"/>
                </a:solidFill>
              </a:rPr>
              <a:t> </a:t>
            </a:r>
            <a:r>
              <a:rPr lang="en-US" dirty="0"/>
              <a:t>Ω).</a:t>
            </a:r>
          </a:p>
          <a:p>
            <a:pPr lvl="1"/>
            <a:r>
              <a:rPr lang="en-US" dirty="0"/>
              <a:t>Under bright condition, resistance is lowered (~100 - 200 Ω).</a:t>
            </a:r>
          </a:p>
          <a:p>
            <a:pPr marL="0" indent="0">
              <a:buNone/>
            </a:pPr>
            <a:r>
              <a:rPr lang="en-US" sz="2400" dirty="0"/>
              <a:t>Photoresistors are </a:t>
            </a:r>
            <a:r>
              <a:rPr lang="en-US" sz="2400" b="1" dirty="0">
                <a:solidFill>
                  <a:srgbClr val="00B0F0"/>
                </a:solidFill>
              </a:rPr>
              <a:t>non-</a:t>
            </a:r>
            <a:r>
              <a:rPr lang="en-US" b="1" dirty="0">
                <a:solidFill>
                  <a:srgbClr val="00B0F0"/>
                </a:solidFill>
              </a:rPr>
              <a:t>polar</a:t>
            </a:r>
            <a:r>
              <a:rPr lang="en-US" dirty="0"/>
              <a:t> components </a:t>
            </a:r>
            <a:r>
              <a:rPr lang="en-US" sz="2400" dirty="0"/>
              <a:t>(i.e. can be placed in a circuit in either direction).</a:t>
            </a:r>
          </a:p>
          <a:p>
            <a:pPr marL="0" indent="0">
              <a:buNone/>
            </a:pPr>
            <a:r>
              <a:rPr lang="en-US" dirty="0"/>
              <a:t>A photoresistor can be applied in light-sensitive detector circuits and light-activated and dark-activated switching circuits acting as a resistance semiconductor.</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descr="A picture containing shape&#10;&#10;Description automatically generated">
            <a:extLst>
              <a:ext uri="{FF2B5EF4-FFF2-40B4-BE49-F238E27FC236}">
                <a16:creationId xmlns:a16="http://schemas.microsoft.com/office/drawing/2014/main" id="{C075CD1B-1330-4219-A725-594ED535B399}"/>
              </a:ext>
            </a:extLst>
          </p:cNvPr>
          <p:cNvPicPr>
            <a:picLocks noChangeAspect="1"/>
          </p:cNvPicPr>
          <p:nvPr/>
        </p:nvPicPr>
        <p:blipFill>
          <a:blip r:embed="rId2">
            <a:duotone>
              <a:schemeClr val="accent1">
                <a:shade val="45000"/>
                <a:satMod val="135000"/>
              </a:schemeClr>
              <a:prstClr val="white"/>
            </a:duotone>
          </a:blip>
          <a:stretch>
            <a:fillRect/>
          </a:stretch>
        </p:blipFill>
        <p:spPr>
          <a:xfrm>
            <a:off x="9449226" y="4839049"/>
            <a:ext cx="1200150" cy="1028700"/>
          </a:xfrm>
          <a:prstGeom prst="rect">
            <a:avLst/>
          </a:prstGeom>
        </p:spPr>
      </p:pic>
      <p:pic>
        <p:nvPicPr>
          <p:cNvPr id="10" name="Picture 9" descr="Diagram&#10;&#10;Description automatically generated">
            <a:extLst>
              <a:ext uri="{FF2B5EF4-FFF2-40B4-BE49-F238E27FC236}">
                <a16:creationId xmlns:a16="http://schemas.microsoft.com/office/drawing/2014/main" id="{CC94F419-D4D9-4A38-B4B6-12A9EE4A3423}"/>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200000"/>
                    </a14:imgEffect>
                    <a14:imgEffect>
                      <a14:brightnessContrast contrast="-20000"/>
                    </a14:imgEffect>
                  </a14:imgLayer>
                </a14:imgProps>
              </a:ext>
            </a:extLst>
          </a:blip>
          <a:stretch>
            <a:fillRect/>
          </a:stretch>
        </p:blipFill>
        <p:spPr>
          <a:xfrm>
            <a:off x="8270240" y="1986279"/>
            <a:ext cx="3810000" cy="2538413"/>
          </a:xfrm>
          <a:prstGeom prst="rect">
            <a:avLst/>
          </a:prstGeom>
        </p:spPr>
      </p:pic>
      <p:pic>
        <p:nvPicPr>
          <p:cNvPr id="16" name="Picture 15" descr="Diagram&#10;&#10;Description automatically generated">
            <a:extLst>
              <a:ext uri="{FF2B5EF4-FFF2-40B4-BE49-F238E27FC236}">
                <a16:creationId xmlns:a16="http://schemas.microsoft.com/office/drawing/2014/main" id="{97967569-F68E-4CD6-951A-B352932BF958}"/>
              </a:ext>
            </a:extLst>
          </p:cNvPr>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248286" y="5862728"/>
            <a:ext cx="1728490" cy="688730"/>
          </a:xfrm>
          <a:prstGeom prst="rect">
            <a:avLst/>
          </a:prstGeom>
        </p:spPr>
      </p:pic>
    </p:spTree>
    <p:extLst>
      <p:ext uri="{BB962C8B-B14F-4D97-AF65-F5344CB8AC3E}">
        <p14:creationId xmlns:p14="http://schemas.microsoft.com/office/powerpoint/2010/main" val="20391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normAutofit/>
          </a:bodyPr>
          <a:lstStyle/>
          <a:p>
            <a:pPr algn="ctr"/>
            <a:r>
              <a:rPr lang="en-US" dirty="0"/>
              <a:t>Diodes and Light Emitting Diodes</a:t>
            </a:r>
          </a:p>
        </p:txBody>
      </p:sp>
      <p:sp>
        <p:nvSpPr>
          <p:cNvPr id="3" name="Content Placeholder 2"/>
          <p:cNvSpPr>
            <a:spLocks noGrp="1"/>
          </p:cNvSpPr>
          <p:nvPr>
            <p:ph idx="1"/>
          </p:nvPr>
        </p:nvSpPr>
        <p:spPr>
          <a:xfrm>
            <a:off x="1141413" y="1274725"/>
            <a:ext cx="7841744" cy="5416531"/>
          </a:xfrm>
        </p:spPr>
        <p:txBody>
          <a:bodyPr>
            <a:normAutofit fontScale="92500" lnSpcReduction="10000"/>
          </a:bodyPr>
          <a:lstStyle/>
          <a:p>
            <a:pPr marL="0" indent="0">
              <a:buNone/>
            </a:pPr>
            <a:r>
              <a:rPr lang="en-US" sz="2400" dirty="0"/>
              <a:t>A </a:t>
            </a:r>
            <a:r>
              <a:rPr lang="en-US" sz="2400" b="1" dirty="0">
                <a:solidFill>
                  <a:srgbClr val="00B0F0"/>
                </a:solidFill>
              </a:rPr>
              <a:t>Diode</a:t>
            </a:r>
            <a:r>
              <a:rPr lang="en-US" sz="2400" dirty="0"/>
              <a:t> is a two-terminal electronic component that conducts primarily in one direction; has low (ideally zero) resistance to current in one direction, and high (ideally infinite) resistance in the other.</a:t>
            </a:r>
          </a:p>
          <a:p>
            <a:pPr marL="0" indent="0">
              <a:buNone/>
            </a:pPr>
            <a:r>
              <a:rPr lang="en-US" sz="2400" dirty="0"/>
              <a:t>This directionality indicates that diodes are polar components (i.e. must be placed in a circuit in the proper direction).</a:t>
            </a:r>
          </a:p>
          <a:p>
            <a:pPr marL="0" indent="0">
              <a:buNone/>
            </a:pPr>
            <a:r>
              <a:rPr lang="en-US" sz="2400" dirty="0"/>
              <a:t>A diodes two electrodes are called Anode and Cathode.</a:t>
            </a:r>
          </a:p>
          <a:p>
            <a:pPr lvl="1"/>
            <a:r>
              <a:rPr lang="en-US" dirty="0"/>
              <a:t>The </a:t>
            </a:r>
            <a:r>
              <a:rPr lang="en-US" b="1" dirty="0">
                <a:solidFill>
                  <a:srgbClr val="00B0F0"/>
                </a:solidFill>
              </a:rPr>
              <a:t>Anode</a:t>
            </a:r>
            <a:r>
              <a:rPr lang="en-US" dirty="0"/>
              <a:t> is the positively charged electrode</a:t>
            </a:r>
          </a:p>
          <a:p>
            <a:pPr lvl="1"/>
            <a:r>
              <a:rPr lang="en-US" dirty="0"/>
              <a:t>The </a:t>
            </a:r>
            <a:r>
              <a:rPr lang="en-US" b="1" dirty="0">
                <a:solidFill>
                  <a:srgbClr val="00B0F0"/>
                </a:solidFill>
              </a:rPr>
              <a:t>Cathode</a:t>
            </a:r>
            <a:r>
              <a:rPr lang="en-US" dirty="0"/>
              <a:t> is the negatively charged electrode</a:t>
            </a:r>
          </a:p>
          <a:p>
            <a:pPr marL="0" indent="0">
              <a:buNone/>
            </a:pPr>
            <a:r>
              <a:rPr lang="en-US" sz="2400" dirty="0"/>
              <a:t>A light-emitting diode (LED) emits light when activated. </a:t>
            </a:r>
          </a:p>
          <a:p>
            <a:pPr marL="0" indent="0">
              <a:buNone/>
            </a:pPr>
            <a:r>
              <a:rPr lang="en-US" sz="2400" dirty="0"/>
              <a:t>When a suitable voltage is applied, electrons that pass through the device release energy in the form of photons.  This effect is called electroluminescence, and the color of the light corresponds to the energy of the photons released.</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5" name="Picture 4">
            <a:extLst>
              <a:ext uri="{FF2B5EF4-FFF2-40B4-BE49-F238E27FC236}">
                <a16:creationId xmlns:a16="http://schemas.microsoft.com/office/drawing/2014/main" id="{DAA06782-0B7E-4CCB-A096-814EA2543BCE}"/>
              </a:ext>
            </a:extLst>
          </p:cNvPr>
          <p:cNvPicPr>
            <a:picLocks noChangeAspect="1"/>
          </p:cNvPicPr>
          <p:nvPr/>
        </p:nvPicPr>
        <p:blipFill>
          <a:blip r:embed="rId2">
            <a:duotone>
              <a:schemeClr val="accent1">
                <a:shade val="45000"/>
                <a:satMod val="135000"/>
              </a:schemeClr>
              <a:prstClr val="white"/>
            </a:duotone>
          </a:blip>
          <a:stretch>
            <a:fillRect/>
          </a:stretch>
        </p:blipFill>
        <p:spPr>
          <a:xfrm>
            <a:off x="8948821" y="1295523"/>
            <a:ext cx="2729865" cy="3035941"/>
          </a:xfrm>
          <a:prstGeom prst="rect">
            <a:avLst/>
          </a:prstGeom>
        </p:spPr>
      </p:pic>
      <p:pic>
        <p:nvPicPr>
          <p:cNvPr id="6" name="Picture 5">
            <a:extLst>
              <a:ext uri="{FF2B5EF4-FFF2-40B4-BE49-F238E27FC236}">
                <a16:creationId xmlns:a16="http://schemas.microsoft.com/office/drawing/2014/main" id="{42476B12-F509-4CE4-9025-A9ABF26DDF09}"/>
              </a:ext>
            </a:extLst>
          </p:cNvPr>
          <p:cNvPicPr>
            <a:picLocks noChangeAspect="1"/>
          </p:cNvPicPr>
          <p:nvPr/>
        </p:nvPicPr>
        <p:blipFill>
          <a:blip r:embed="rId3">
            <a:duotone>
              <a:schemeClr val="accent1">
                <a:shade val="45000"/>
                <a:satMod val="135000"/>
              </a:schemeClr>
              <a:prstClr val="white"/>
            </a:duotone>
          </a:blip>
          <a:stretch>
            <a:fillRect/>
          </a:stretch>
        </p:blipFill>
        <p:spPr>
          <a:xfrm>
            <a:off x="8860633" y="5677202"/>
            <a:ext cx="2377764" cy="752287"/>
          </a:xfrm>
          <a:prstGeom prst="rect">
            <a:avLst/>
          </a:prstGeom>
        </p:spPr>
      </p:pic>
    </p:spTree>
    <p:extLst>
      <p:ext uri="{BB962C8B-B14F-4D97-AF65-F5344CB8AC3E}">
        <p14:creationId xmlns:p14="http://schemas.microsoft.com/office/powerpoint/2010/main" val="403769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normAutofit/>
          </a:bodyPr>
          <a:lstStyle/>
          <a:p>
            <a:pPr algn="ctr"/>
            <a:r>
              <a:rPr lang="en-US" dirty="0"/>
              <a:t>Capacitors</a:t>
            </a:r>
          </a:p>
        </p:txBody>
      </p:sp>
      <p:sp>
        <p:nvSpPr>
          <p:cNvPr id="3" name="Content Placeholder 2"/>
          <p:cNvSpPr>
            <a:spLocks noGrp="1"/>
          </p:cNvSpPr>
          <p:nvPr>
            <p:ph idx="1"/>
          </p:nvPr>
        </p:nvSpPr>
        <p:spPr>
          <a:xfrm>
            <a:off x="1141413" y="1274725"/>
            <a:ext cx="7841744" cy="5416531"/>
          </a:xfrm>
        </p:spPr>
        <p:txBody>
          <a:bodyPr>
            <a:normAutofit fontScale="92500" lnSpcReduction="20000"/>
          </a:bodyPr>
          <a:lstStyle/>
          <a:p>
            <a:pPr marL="0" indent="0">
              <a:buNone/>
            </a:pPr>
            <a:r>
              <a:rPr lang="en-US" sz="2400" dirty="0"/>
              <a:t>A </a:t>
            </a:r>
            <a:r>
              <a:rPr lang="en-US" sz="2400" b="1" dirty="0">
                <a:solidFill>
                  <a:srgbClr val="00B0F0"/>
                </a:solidFill>
              </a:rPr>
              <a:t>Capacitor</a:t>
            </a:r>
            <a:r>
              <a:rPr lang="en-US" sz="2400" dirty="0"/>
              <a:t> is a passive two-terminal electronic component that </a:t>
            </a:r>
            <a:r>
              <a:rPr lang="en-US" sz="2400" u="sng" dirty="0"/>
              <a:t>stores electrons in an electric field</a:t>
            </a:r>
            <a:r>
              <a:rPr lang="en-US" sz="2400" dirty="0"/>
              <a:t>.  The simplest capacitor is two conductors separated by an insulating material called dielectric.</a:t>
            </a:r>
          </a:p>
          <a:p>
            <a:pPr marL="0" indent="0">
              <a:buNone/>
            </a:pPr>
            <a:r>
              <a:rPr lang="en-US" sz="2400" dirty="0"/>
              <a:t>The effect of a capacitor is known as capacitance which is measured </a:t>
            </a:r>
            <a:r>
              <a:rPr lang="en-US" sz="2400" b="1" dirty="0">
                <a:solidFill>
                  <a:srgbClr val="00B0F0"/>
                </a:solidFill>
              </a:rPr>
              <a:t>farads (f)</a:t>
            </a:r>
            <a:r>
              <a:rPr lang="en-US" sz="2400" dirty="0"/>
              <a:t>.</a:t>
            </a:r>
          </a:p>
          <a:p>
            <a:pPr marL="0" indent="0">
              <a:buNone/>
            </a:pPr>
            <a:r>
              <a:rPr lang="en-US" dirty="0"/>
              <a:t>Capacitors come in both </a:t>
            </a:r>
            <a:r>
              <a:rPr lang="en-US" b="1" dirty="0">
                <a:solidFill>
                  <a:srgbClr val="00B0F0"/>
                </a:solidFill>
              </a:rPr>
              <a:t>polar</a:t>
            </a:r>
            <a:r>
              <a:rPr lang="en-US" dirty="0"/>
              <a:t> and </a:t>
            </a:r>
            <a:r>
              <a:rPr lang="en-US" b="1" dirty="0">
                <a:solidFill>
                  <a:srgbClr val="00B0F0"/>
                </a:solidFill>
              </a:rPr>
              <a:t>non-polar</a:t>
            </a:r>
            <a:r>
              <a:rPr lang="en-US" dirty="0"/>
              <a:t> forms.  Polarized capacitors are usually marked in some way to identify the Anode or Cathode terminals.</a:t>
            </a:r>
          </a:p>
          <a:p>
            <a:pPr marL="0" indent="0">
              <a:buNone/>
            </a:pPr>
            <a:r>
              <a:rPr lang="en-US" sz="2400" dirty="0"/>
              <a:t>The cathode side of a capacitor is charged with electrons. These electrons in the charged capacitor will leak through the dielectric until both conductor plates have an equal charge. The capacitor is then discharged. </a:t>
            </a:r>
          </a:p>
          <a:p>
            <a:pPr marL="0" indent="0">
              <a:buNone/>
            </a:pPr>
            <a:r>
              <a:rPr lang="en-US" sz="2400" dirty="0"/>
              <a:t>A capacitor oppose changes in voltage.  It</a:t>
            </a:r>
            <a:r>
              <a:rPr lang="en-US" dirty="0"/>
              <a:t> can have a smoothing effect on a circuit by filtering out voltage spikes.</a:t>
            </a:r>
            <a:endParaRPr lang="en-US" sz="2400" dirty="0"/>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10" name="Picture 9" descr="A star in the background&#10;&#10;Description automatically generated">
            <a:extLst>
              <a:ext uri="{FF2B5EF4-FFF2-40B4-BE49-F238E27FC236}">
                <a16:creationId xmlns:a16="http://schemas.microsoft.com/office/drawing/2014/main" id="{78B0F827-3587-4911-902F-CC2D3E740A26}"/>
              </a:ext>
            </a:extLst>
          </p:cNvPr>
          <p:cNvPicPr>
            <a:picLocks noChangeAspect="1"/>
          </p:cNvPicPr>
          <p:nvPr/>
        </p:nvPicPr>
        <p:blipFill>
          <a:blip r:embed="rId2">
            <a:duotone>
              <a:schemeClr val="accent1">
                <a:shade val="45000"/>
                <a:satMod val="135000"/>
              </a:schemeClr>
              <a:prstClr val="white"/>
            </a:duotone>
          </a:blip>
          <a:stretch>
            <a:fillRect/>
          </a:stretch>
        </p:blipFill>
        <p:spPr>
          <a:xfrm>
            <a:off x="8961744" y="4525153"/>
            <a:ext cx="2665478" cy="1322823"/>
          </a:xfrm>
          <a:prstGeom prst="rect">
            <a:avLst/>
          </a:prstGeom>
        </p:spPr>
      </p:pic>
      <p:pic>
        <p:nvPicPr>
          <p:cNvPr id="14" name="Picture 13" descr="Diagram&#10;&#10;Description automatically generated">
            <a:extLst>
              <a:ext uri="{FF2B5EF4-FFF2-40B4-BE49-F238E27FC236}">
                <a16:creationId xmlns:a16="http://schemas.microsoft.com/office/drawing/2014/main" id="{C1C1F00E-8CB4-4DE8-B916-C1E3A3E285A8}"/>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386513" y="2084149"/>
            <a:ext cx="2118789" cy="1631581"/>
          </a:xfrm>
          <a:prstGeom prst="rect">
            <a:avLst/>
          </a:prstGeom>
        </p:spPr>
      </p:pic>
    </p:spTree>
    <p:extLst>
      <p:ext uri="{BB962C8B-B14F-4D97-AF65-F5344CB8AC3E}">
        <p14:creationId xmlns:p14="http://schemas.microsoft.com/office/powerpoint/2010/main" val="54506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normAutofit/>
          </a:bodyPr>
          <a:lstStyle/>
          <a:p>
            <a:pPr algn="ctr"/>
            <a:r>
              <a:rPr lang="en-US" dirty="0"/>
              <a:t>Inductors</a:t>
            </a:r>
          </a:p>
        </p:txBody>
      </p:sp>
      <p:sp>
        <p:nvSpPr>
          <p:cNvPr id="3" name="Content Placeholder 2"/>
          <p:cNvSpPr>
            <a:spLocks noGrp="1"/>
          </p:cNvSpPr>
          <p:nvPr>
            <p:ph idx="1"/>
          </p:nvPr>
        </p:nvSpPr>
        <p:spPr>
          <a:xfrm>
            <a:off x="1141413" y="1274725"/>
            <a:ext cx="7841744" cy="5416531"/>
          </a:xfrm>
        </p:spPr>
        <p:txBody>
          <a:bodyPr>
            <a:normAutofit fontScale="77500" lnSpcReduction="20000"/>
          </a:bodyPr>
          <a:lstStyle/>
          <a:p>
            <a:pPr marL="0" indent="0">
              <a:buNone/>
            </a:pPr>
            <a:r>
              <a:rPr lang="en-US" sz="2400" dirty="0"/>
              <a:t>An </a:t>
            </a:r>
            <a:r>
              <a:rPr lang="en-US" sz="2400" b="1" dirty="0">
                <a:solidFill>
                  <a:srgbClr val="00B0F0"/>
                </a:solidFill>
              </a:rPr>
              <a:t>Inductor</a:t>
            </a:r>
            <a:r>
              <a:rPr lang="en-US" sz="2400" dirty="0"/>
              <a:t> also called a coil, choke, or reactor, is a passive two-terminal electrical component that </a:t>
            </a:r>
            <a:r>
              <a:rPr lang="en-US" sz="2400" u="sng" dirty="0"/>
              <a:t>stores electrons in a magnetic field</a:t>
            </a:r>
            <a:r>
              <a:rPr lang="en-US" sz="2400" dirty="0"/>
              <a:t>.</a:t>
            </a:r>
          </a:p>
          <a:p>
            <a:pPr marL="0" indent="0">
              <a:buNone/>
            </a:pPr>
            <a:r>
              <a:rPr lang="en-US" dirty="0"/>
              <a:t>I</a:t>
            </a:r>
            <a:r>
              <a:rPr lang="en-US" sz="2400" dirty="0"/>
              <a:t>nductors typically consists of an insulated wire wound into a coil around a core. </a:t>
            </a:r>
          </a:p>
          <a:p>
            <a:pPr marL="0" indent="0">
              <a:buNone/>
            </a:pPr>
            <a:r>
              <a:rPr lang="en-US" sz="2400" dirty="0"/>
              <a:t>The current that flows through an inductor produces a magnetic flux that is proportional to it.  But unlike a capacitor which oppose a change of voltage, an inductor opposes a change of current.</a:t>
            </a:r>
          </a:p>
          <a:p>
            <a:pPr marL="0" indent="0">
              <a:buNone/>
            </a:pPr>
            <a:r>
              <a:rPr lang="en-US" sz="2400" dirty="0"/>
              <a:t>Inductors are </a:t>
            </a:r>
            <a:r>
              <a:rPr lang="en-US" sz="2400" b="1" dirty="0">
                <a:solidFill>
                  <a:srgbClr val="00B0F0"/>
                </a:solidFill>
              </a:rPr>
              <a:t>non-polar</a:t>
            </a:r>
            <a:r>
              <a:rPr lang="en-US" sz="2400" dirty="0"/>
              <a:t> in that they will work in either direction in a circuit. However, the direction the current flows will change the magnetic poles present around an inductor.  </a:t>
            </a:r>
            <a:r>
              <a:rPr lang="en-US" dirty="0"/>
              <a:t>Given that reversing connections can lead to opposite effects, some call this a </a:t>
            </a:r>
            <a:r>
              <a:rPr lang="en-US" b="1" dirty="0">
                <a:solidFill>
                  <a:srgbClr val="00B0F0"/>
                </a:solidFill>
              </a:rPr>
              <a:t>bi-polar</a:t>
            </a:r>
            <a:r>
              <a:rPr lang="en-US" dirty="0"/>
              <a:t> component.</a:t>
            </a:r>
            <a:endParaRPr lang="en-US" sz="2400" dirty="0"/>
          </a:p>
          <a:p>
            <a:pPr marL="0" indent="0">
              <a:buNone/>
            </a:pPr>
            <a:r>
              <a:rPr lang="en-US" sz="2400" dirty="0"/>
              <a:t>An inductor is characterized by inductance, which is the ratio of the voltage to the rate of change of current. The unit of inductance is the </a:t>
            </a:r>
            <a:r>
              <a:rPr lang="en-US" sz="2400" b="1" dirty="0">
                <a:solidFill>
                  <a:srgbClr val="00B0F0"/>
                </a:solidFill>
              </a:rPr>
              <a:t>henry (H)</a:t>
            </a:r>
            <a:r>
              <a:rPr lang="en-US" sz="2400" dirty="0"/>
              <a:t>.</a:t>
            </a:r>
          </a:p>
          <a:p>
            <a:pPr marL="0" indent="0">
              <a:buNone/>
            </a:pPr>
            <a:r>
              <a:rPr lang="en-US" dirty="0"/>
              <a:t>Inductors are widely used in electronic equipment, particularly in radio equipment. They are used to block AC while allowing DC to pass. They are also used in electronic filters to separate signals of different frequencies.</a:t>
            </a:r>
            <a:endParaRPr lang="en-US" sz="2400" dirty="0"/>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a:extLst>
              <a:ext uri="{FF2B5EF4-FFF2-40B4-BE49-F238E27FC236}">
                <a16:creationId xmlns:a16="http://schemas.microsoft.com/office/drawing/2014/main" id="{6D3FA09A-73AF-49A4-9B81-6F30487D77F0}"/>
              </a:ext>
            </a:extLst>
          </p:cNvPr>
          <p:cNvPicPr>
            <a:picLocks noChangeAspect="1"/>
          </p:cNvPicPr>
          <p:nvPr/>
        </p:nvPicPr>
        <p:blipFill>
          <a:blip r:embed="rId2">
            <a:duotone>
              <a:schemeClr val="accent1">
                <a:shade val="45000"/>
                <a:satMod val="135000"/>
              </a:schemeClr>
              <a:prstClr val="white"/>
            </a:duotone>
          </a:blip>
          <a:stretch>
            <a:fillRect/>
          </a:stretch>
        </p:blipFill>
        <p:spPr>
          <a:xfrm>
            <a:off x="9425345" y="5874917"/>
            <a:ext cx="1622066" cy="548640"/>
          </a:xfrm>
          <a:prstGeom prst="rect">
            <a:avLst/>
          </a:prstGeom>
        </p:spPr>
      </p:pic>
      <p:pic>
        <p:nvPicPr>
          <p:cNvPr id="8" name="Picture 7" descr="Diagram, schematic&#10;&#10;Description automatically generated">
            <a:extLst>
              <a:ext uri="{FF2B5EF4-FFF2-40B4-BE49-F238E27FC236}">
                <a16:creationId xmlns:a16="http://schemas.microsoft.com/office/drawing/2014/main" id="{5B840B32-0A80-4FB8-8D12-BB7CDCDA4BF2}"/>
              </a:ext>
            </a:extLst>
          </p:cNvPr>
          <p:cNvPicPr>
            <a:picLocks noChangeAspect="1"/>
          </p:cNvPicPr>
          <p:nvPr/>
        </p:nvPicPr>
        <p:blipFill>
          <a:blip r:embed="rId3">
            <a:duotone>
              <a:prstClr val="black"/>
              <a:schemeClr val="accent2">
                <a:tint val="45000"/>
                <a:satMod val="400000"/>
              </a:schemeClr>
            </a:duotone>
          </a:blip>
          <a:stretch>
            <a:fillRect/>
          </a:stretch>
        </p:blipFill>
        <p:spPr>
          <a:xfrm>
            <a:off x="9385840" y="2164080"/>
            <a:ext cx="2560040" cy="2053366"/>
          </a:xfrm>
          <a:prstGeom prst="rect">
            <a:avLst/>
          </a:prstGeom>
        </p:spPr>
      </p:pic>
    </p:spTree>
    <p:extLst>
      <p:ext uri="{BB962C8B-B14F-4D97-AF65-F5344CB8AC3E}">
        <p14:creationId xmlns:p14="http://schemas.microsoft.com/office/powerpoint/2010/main" val="383256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normAutofit/>
          </a:bodyPr>
          <a:lstStyle/>
          <a:p>
            <a:pPr algn="ctr"/>
            <a:r>
              <a:rPr lang="en-US" dirty="0"/>
              <a:t>Transistors</a:t>
            </a:r>
          </a:p>
        </p:txBody>
      </p:sp>
      <p:sp>
        <p:nvSpPr>
          <p:cNvPr id="3" name="Content Placeholder 2"/>
          <p:cNvSpPr>
            <a:spLocks noGrp="1"/>
          </p:cNvSpPr>
          <p:nvPr>
            <p:ph idx="1"/>
          </p:nvPr>
        </p:nvSpPr>
        <p:spPr>
          <a:xfrm>
            <a:off x="1141413" y="1274725"/>
            <a:ext cx="7841744" cy="5416531"/>
          </a:xfrm>
        </p:spPr>
        <p:txBody>
          <a:bodyPr>
            <a:normAutofit fontScale="92500" lnSpcReduction="20000"/>
          </a:bodyPr>
          <a:lstStyle/>
          <a:p>
            <a:pPr marL="0" indent="0">
              <a:buNone/>
            </a:pPr>
            <a:r>
              <a:rPr lang="en-US" sz="2400" dirty="0"/>
              <a:t>A </a:t>
            </a:r>
            <a:r>
              <a:rPr lang="en-US" sz="2400" b="1" dirty="0">
                <a:solidFill>
                  <a:srgbClr val="00B0F0"/>
                </a:solidFill>
              </a:rPr>
              <a:t>Transistor</a:t>
            </a:r>
            <a:r>
              <a:rPr lang="en-US" sz="2400" dirty="0"/>
              <a:t> is a semiconductor device used to amplify or switch electronic signals and electrical power. </a:t>
            </a:r>
          </a:p>
          <a:p>
            <a:pPr marL="0" indent="0">
              <a:buNone/>
            </a:pPr>
            <a:r>
              <a:rPr lang="en-US" sz="2400" dirty="0"/>
              <a:t>It is composed of semiconductor material usually with at least three terminals for connection to an external circuit. </a:t>
            </a:r>
          </a:p>
          <a:p>
            <a:pPr marL="0" indent="0">
              <a:buNone/>
            </a:pPr>
            <a:r>
              <a:rPr lang="en-US" sz="2400" dirty="0"/>
              <a:t>A voltage or current applied to one pair of the transistor's terminals controls the current through another pair of terminals.</a:t>
            </a:r>
          </a:p>
          <a:p>
            <a:pPr marL="0" indent="0">
              <a:buNone/>
            </a:pPr>
            <a:r>
              <a:rPr lang="en-US" dirty="0"/>
              <a:t>There are several different types of transistors.  Each type has a specific layout required based on what result is needed in a circuit. However, transistors are </a:t>
            </a:r>
            <a:r>
              <a:rPr lang="en-US" b="1" dirty="0">
                <a:solidFill>
                  <a:srgbClr val="00B0F0"/>
                </a:solidFill>
              </a:rPr>
              <a:t>non-polar</a:t>
            </a:r>
            <a:r>
              <a:rPr lang="en-US" dirty="0"/>
              <a:t> as they will work in different layouts, just with different results.  Given that reversing connections can lead to opposite effects, some call this a </a:t>
            </a:r>
            <a:r>
              <a:rPr lang="en-US" b="1" dirty="0">
                <a:solidFill>
                  <a:srgbClr val="00B0F0"/>
                </a:solidFill>
              </a:rPr>
              <a:t>bi-polar</a:t>
            </a:r>
            <a:r>
              <a:rPr lang="en-US" dirty="0"/>
              <a:t> component.</a:t>
            </a:r>
          </a:p>
          <a:p>
            <a:pPr marL="0" indent="0">
              <a:buNone/>
            </a:pPr>
            <a:r>
              <a:rPr lang="en-US" dirty="0"/>
              <a:t>Since</a:t>
            </a:r>
            <a:r>
              <a:rPr lang="en-US" sz="2400" dirty="0"/>
              <a:t> the output can be higher than the input, a transistor can be an amplifier.  But it can also be used as a switch (as a small current in one place ‘turns on’ a big current in another).</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7" name="Picture 6" descr="Diagram&#10;&#10;Description automatically generated">
            <a:extLst>
              <a:ext uri="{FF2B5EF4-FFF2-40B4-BE49-F238E27FC236}">
                <a16:creationId xmlns:a16="http://schemas.microsoft.com/office/drawing/2014/main" id="{BC60809F-BB6E-4929-98FF-24BC6F6E9745}"/>
              </a:ext>
            </a:extLst>
          </p:cNvPr>
          <p:cNvPicPr>
            <a:picLocks noChangeAspect="1"/>
          </p:cNvPicPr>
          <p:nvPr/>
        </p:nvPicPr>
        <p:blipFill rotWithShape="1">
          <a:blip r:embed="rId2">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rcRect t="42432"/>
          <a:stretch/>
        </p:blipFill>
        <p:spPr>
          <a:xfrm>
            <a:off x="8983157" y="2391124"/>
            <a:ext cx="3190875" cy="1644994"/>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9F76980B-2F0E-438C-83C5-E3D67B8D2FF1}"/>
              </a:ext>
            </a:extLst>
          </p:cNvPr>
          <p:cNvPicPr>
            <a:picLocks noChangeAspect="1"/>
          </p:cNvPicPr>
          <p:nvPr/>
        </p:nvPicPr>
        <p:blipFill>
          <a:blip r:embed="rId4">
            <a:duotone>
              <a:schemeClr val="accent1">
                <a:shade val="45000"/>
                <a:satMod val="135000"/>
              </a:schemeClr>
              <a:prstClr val="white"/>
            </a:duotone>
          </a:blip>
          <a:stretch>
            <a:fillRect/>
          </a:stretch>
        </p:blipFill>
        <p:spPr>
          <a:xfrm>
            <a:off x="9220096" y="5468354"/>
            <a:ext cx="1143000" cy="11430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04B597A-5BA4-4B21-BD7F-E08E03D48029}"/>
              </a:ext>
            </a:extLst>
          </p:cNvPr>
          <p:cNvPicPr>
            <a:picLocks noChangeAspect="1"/>
          </p:cNvPicPr>
          <p:nvPr/>
        </p:nvPicPr>
        <p:blipFill>
          <a:blip r:embed="rId5">
            <a:duotone>
              <a:schemeClr val="accent1">
                <a:shade val="45000"/>
                <a:satMod val="135000"/>
              </a:schemeClr>
              <a:prstClr val="white"/>
            </a:duotone>
          </a:blip>
          <a:stretch>
            <a:fillRect/>
          </a:stretch>
        </p:blipFill>
        <p:spPr>
          <a:xfrm>
            <a:off x="10236377" y="5468354"/>
            <a:ext cx="1143000" cy="1143000"/>
          </a:xfrm>
          <a:prstGeom prst="rect">
            <a:avLst/>
          </a:prstGeom>
        </p:spPr>
      </p:pic>
      <p:sp>
        <p:nvSpPr>
          <p:cNvPr id="20" name="TextBox 19">
            <a:extLst>
              <a:ext uri="{FF2B5EF4-FFF2-40B4-BE49-F238E27FC236}">
                <a16:creationId xmlns:a16="http://schemas.microsoft.com/office/drawing/2014/main" id="{DA85D074-077D-46B8-93E0-C92BD06FF0A7}"/>
              </a:ext>
            </a:extLst>
          </p:cNvPr>
          <p:cNvSpPr txBox="1"/>
          <p:nvPr/>
        </p:nvSpPr>
        <p:spPr>
          <a:xfrm>
            <a:off x="9465738" y="5178923"/>
            <a:ext cx="1737881" cy="369332"/>
          </a:xfrm>
          <a:prstGeom prst="rect">
            <a:avLst/>
          </a:prstGeom>
          <a:noFill/>
        </p:spPr>
        <p:txBody>
          <a:bodyPr wrap="square" rtlCol="0">
            <a:spAutoFit/>
          </a:bodyPr>
          <a:lstStyle/>
          <a:p>
            <a:r>
              <a:rPr lang="en-US" b="1" dirty="0">
                <a:solidFill>
                  <a:srgbClr val="00B0F0"/>
                </a:solidFill>
              </a:rPr>
              <a:t>PNP           NPN</a:t>
            </a:r>
          </a:p>
        </p:txBody>
      </p:sp>
    </p:spTree>
    <p:extLst>
      <p:ext uri="{BB962C8B-B14F-4D97-AF65-F5344CB8AC3E}">
        <p14:creationId xmlns:p14="http://schemas.microsoft.com/office/powerpoint/2010/main" val="80813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normAutofit/>
          </a:bodyPr>
          <a:lstStyle/>
          <a:p>
            <a:pPr algn="ctr"/>
            <a:r>
              <a:rPr lang="en-US" dirty="0"/>
              <a:t>Integrated Circuits</a:t>
            </a:r>
          </a:p>
        </p:txBody>
      </p:sp>
      <p:sp>
        <p:nvSpPr>
          <p:cNvPr id="3" name="Content Placeholder 2"/>
          <p:cNvSpPr>
            <a:spLocks noGrp="1"/>
          </p:cNvSpPr>
          <p:nvPr>
            <p:ph idx="1"/>
          </p:nvPr>
        </p:nvSpPr>
        <p:spPr>
          <a:xfrm>
            <a:off x="1141413" y="1274725"/>
            <a:ext cx="7841744" cy="5416531"/>
          </a:xfrm>
        </p:spPr>
        <p:txBody>
          <a:bodyPr>
            <a:normAutofit fontScale="92500" lnSpcReduction="10000"/>
          </a:bodyPr>
          <a:lstStyle/>
          <a:p>
            <a:pPr marL="0" indent="0">
              <a:buNone/>
            </a:pPr>
            <a:r>
              <a:rPr lang="en-US" sz="2400" dirty="0"/>
              <a:t>An </a:t>
            </a:r>
            <a:r>
              <a:rPr lang="en-US" sz="2400" b="1" dirty="0">
                <a:solidFill>
                  <a:srgbClr val="00B0F0"/>
                </a:solidFill>
              </a:rPr>
              <a:t>Integrated Circuit </a:t>
            </a:r>
            <a:r>
              <a:rPr lang="en-US" sz="2400" dirty="0"/>
              <a:t>(also referred to as </a:t>
            </a:r>
            <a:r>
              <a:rPr lang="en-US" sz="2400" b="1" dirty="0">
                <a:solidFill>
                  <a:srgbClr val="00B0F0"/>
                </a:solidFill>
              </a:rPr>
              <a:t>IC</a:t>
            </a:r>
            <a:r>
              <a:rPr lang="en-US" sz="2400" dirty="0"/>
              <a:t>, chip, and microchip) is a set of electronic circuits on a small flat piece (or "chip") of semiconductor material (normally silicon).  </a:t>
            </a:r>
          </a:p>
          <a:p>
            <a:pPr marL="0" indent="0">
              <a:buNone/>
            </a:pPr>
            <a:r>
              <a:rPr lang="en-US" sz="2400" dirty="0"/>
              <a:t>The integration of large numbers of tiny transistors into a small chip results in circuits that are orders of magnitude smaller, faster, and less expensive than those constructed of discrete electronic components. ICs are now used in virtually all electronic equipment and have revolutionized electronics.</a:t>
            </a:r>
          </a:p>
          <a:p>
            <a:pPr marL="0" indent="0">
              <a:buNone/>
            </a:pPr>
            <a:r>
              <a:rPr lang="en-US" sz="2400" dirty="0"/>
              <a:t>IC’s tie internal circuits to external </a:t>
            </a:r>
            <a:r>
              <a:rPr lang="en-US" dirty="0"/>
              <a:t>electrodes (pins or pads) allowing for their integration into other circuit designs.  Since IC’s come in many shapes / sizes and different internal circuit layouts, it’s important to read the IC documentation.  This will ensure you are properly connecting it into your circuit design.</a:t>
            </a:r>
            <a:endParaRPr lang="en-US" sz="2400" dirty="0"/>
          </a:p>
          <a:p>
            <a:pPr marL="0" indent="0">
              <a:buNone/>
            </a:pPr>
            <a:endParaRPr lang="en-US" sz="2400" dirty="0"/>
          </a:p>
          <a:p>
            <a:pPr marL="0" indent="0">
              <a:buNone/>
            </a:pPr>
            <a:endParaRPr lang="en-US" sz="2400" dirty="0"/>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descr="Diagram&#10;&#10;Description automatically generated">
            <a:extLst>
              <a:ext uri="{FF2B5EF4-FFF2-40B4-BE49-F238E27FC236}">
                <a16:creationId xmlns:a16="http://schemas.microsoft.com/office/drawing/2014/main" id="{E33330C6-1B44-4AFA-8E0F-EFB5AC665909}"/>
              </a:ext>
            </a:extLst>
          </p:cNvPr>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561649" y="5615065"/>
            <a:ext cx="1322905" cy="968239"/>
          </a:xfrm>
          <a:prstGeom prst="rect">
            <a:avLst/>
          </a:prstGeom>
        </p:spPr>
      </p:pic>
      <p:pic>
        <p:nvPicPr>
          <p:cNvPr id="9" name="Picture 8" descr="Diagram&#10;&#10;Description automatically generated">
            <a:extLst>
              <a:ext uri="{FF2B5EF4-FFF2-40B4-BE49-F238E27FC236}">
                <a16:creationId xmlns:a16="http://schemas.microsoft.com/office/drawing/2014/main" id="{BE5C792C-D9AF-4BA0-960C-C993C154F4C9}"/>
              </a:ext>
            </a:extLst>
          </p:cNvPr>
          <p:cNvPicPr>
            <a:picLocks noChangeAspect="1"/>
          </p:cNvPicPr>
          <p:nvPr/>
        </p:nvPicPr>
        <p:blipFill rotWithShape="1">
          <a:blip r:embed="rId3">
            <a:clrChange>
              <a:clrFrom>
                <a:srgbClr val="FFFFFF"/>
              </a:clrFrom>
              <a:clrTo>
                <a:srgbClr val="FFFFFF">
                  <a:alpha val="0"/>
                </a:srgbClr>
              </a:clrTo>
            </a:clrChange>
            <a:duotone>
              <a:prstClr val="black"/>
              <a:schemeClr val="accent2">
                <a:tint val="45000"/>
                <a:satMod val="400000"/>
              </a:schemeClr>
            </a:duotone>
            <a:extLst>
              <a:ext uri="{BEBA8EAE-BF5A-486C-A8C5-ECC9F3942E4B}">
                <a14:imgProps xmlns:a14="http://schemas.microsoft.com/office/drawing/2010/main">
                  <a14:imgLayer r:embed="rId4">
                    <a14:imgEffect>
                      <a14:sharpenSoften amount="-25000"/>
                    </a14:imgEffect>
                    <a14:imgEffect>
                      <a14:brightnessContrast bright="40000"/>
                    </a14:imgEffect>
                  </a14:imgLayer>
                </a14:imgProps>
              </a:ext>
            </a:extLst>
          </a:blip>
          <a:srcRect l="9124" r="15304"/>
          <a:stretch/>
        </p:blipFill>
        <p:spPr>
          <a:xfrm>
            <a:off x="8856477" y="2039969"/>
            <a:ext cx="3335523" cy="2288389"/>
          </a:xfrm>
          <a:prstGeom prst="rect">
            <a:avLst/>
          </a:prstGeom>
        </p:spPr>
      </p:pic>
    </p:spTree>
    <p:extLst>
      <p:ext uri="{BB962C8B-B14F-4D97-AF65-F5344CB8AC3E}">
        <p14:creationId xmlns:p14="http://schemas.microsoft.com/office/powerpoint/2010/main" val="177259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Would You Like To Know More?</a:t>
            </a:r>
          </a:p>
        </p:txBody>
      </p:sp>
      <p:sp>
        <p:nvSpPr>
          <p:cNvPr id="3" name="Content Placeholder 2"/>
          <p:cNvSpPr>
            <a:spLocks noGrp="1"/>
          </p:cNvSpPr>
          <p:nvPr>
            <p:ph idx="1"/>
          </p:nvPr>
        </p:nvSpPr>
        <p:spPr>
          <a:xfrm>
            <a:off x="1141413" y="989699"/>
            <a:ext cx="7214794" cy="5561759"/>
          </a:xfrm>
        </p:spPr>
        <p:txBody>
          <a:bodyPr>
            <a:normAutofit fontScale="92500" lnSpcReduction="10000"/>
          </a:bodyPr>
          <a:lstStyle/>
          <a:p>
            <a:pPr marL="0" indent="0">
              <a:buNone/>
            </a:pPr>
            <a:r>
              <a:rPr lang="en-US" dirty="0"/>
              <a:t>I hope you found this deck helpful in learning electronics.</a:t>
            </a:r>
          </a:p>
          <a:p>
            <a:pPr marL="0" indent="0">
              <a:buNone/>
            </a:pPr>
            <a:r>
              <a:rPr lang="en-US" dirty="0"/>
              <a:t>While I attempted to cover all the basic concepts of electronics here, there is much more to learn.</a:t>
            </a:r>
          </a:p>
          <a:p>
            <a:pPr marL="0" indent="0">
              <a:buNone/>
            </a:pPr>
            <a:r>
              <a:rPr lang="en-US" dirty="0"/>
              <a:t>If you would like to know more, here are some resources.</a:t>
            </a:r>
          </a:p>
          <a:p>
            <a:pPr marL="0" indent="0">
              <a:buNone/>
            </a:pPr>
            <a:r>
              <a:rPr lang="en-US" dirty="0"/>
              <a:t>I am a big fan of the “</a:t>
            </a:r>
            <a:r>
              <a:rPr lang="en-US" b="1" dirty="0">
                <a:solidFill>
                  <a:srgbClr val="00B0F0"/>
                </a:solidFill>
              </a:rPr>
              <a:t>Make:</a:t>
            </a:r>
            <a:r>
              <a:rPr lang="en-US" dirty="0"/>
              <a:t>” series of books.  </a:t>
            </a:r>
          </a:p>
          <a:p>
            <a:pPr lvl="1"/>
            <a:r>
              <a:rPr lang="en-US" dirty="0"/>
              <a:t>Make: Electronics</a:t>
            </a:r>
          </a:p>
          <a:p>
            <a:pPr lvl="1"/>
            <a:r>
              <a:rPr lang="en-US" dirty="0"/>
              <a:t>Make: Learn Electronics with Arduino</a:t>
            </a:r>
          </a:p>
          <a:p>
            <a:pPr lvl="1"/>
            <a:r>
              <a:rPr lang="en-US" dirty="0"/>
              <a:t>Make: Encyclopedia of Electronic Components </a:t>
            </a:r>
          </a:p>
          <a:p>
            <a:pPr marL="0" indent="0">
              <a:buNone/>
            </a:pPr>
            <a:r>
              <a:rPr lang="en-US" dirty="0"/>
              <a:t>No Starch Press (</a:t>
            </a:r>
            <a:r>
              <a:rPr lang="en-US" b="1" dirty="0">
                <a:solidFill>
                  <a:srgbClr val="00B0F0"/>
                </a:solidFill>
              </a:rPr>
              <a:t>https://nostarch.com/</a:t>
            </a:r>
            <a:r>
              <a:rPr lang="en-US" dirty="0"/>
              <a:t>) has some great books.</a:t>
            </a:r>
          </a:p>
          <a:p>
            <a:pPr lvl="1"/>
            <a:r>
              <a:rPr lang="en-US" dirty="0"/>
              <a:t>A Beginner's Guide to Circuits</a:t>
            </a:r>
          </a:p>
          <a:p>
            <a:pPr lvl="1"/>
            <a:r>
              <a:rPr lang="en-US" dirty="0"/>
              <a:t>10 LED Projects for Geeks</a:t>
            </a:r>
          </a:p>
          <a:p>
            <a:pPr lvl="1"/>
            <a:r>
              <a:rPr lang="en-US" dirty="0"/>
              <a:t>Arduino Playground</a:t>
            </a:r>
          </a:p>
          <a:p>
            <a:pPr lvl="1"/>
            <a:r>
              <a:rPr lang="en-US" dirty="0"/>
              <a:t>Electronics for Kids</a:t>
            </a:r>
          </a:p>
          <a:p>
            <a:pPr marL="0" indent="0">
              <a:buNone/>
            </a:pPr>
            <a:endParaRPr lang="en-US" dirty="0"/>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descr="A picture containing text&#10;&#10;Description automatically generated">
            <a:extLst>
              <a:ext uri="{FF2B5EF4-FFF2-40B4-BE49-F238E27FC236}">
                <a16:creationId xmlns:a16="http://schemas.microsoft.com/office/drawing/2014/main" id="{C5F1A0AE-F147-442F-A5CD-459C65CB269E}"/>
              </a:ext>
            </a:extLst>
          </p:cNvPr>
          <p:cNvPicPr>
            <a:picLocks noChangeAspect="1"/>
          </p:cNvPicPr>
          <p:nvPr/>
        </p:nvPicPr>
        <p:blipFill>
          <a:blip r:embed="rId2">
            <a:duotone>
              <a:prstClr val="black"/>
              <a:schemeClr val="accent2">
                <a:tint val="45000"/>
                <a:satMod val="400000"/>
              </a:schemeClr>
            </a:duotone>
          </a:blip>
          <a:stretch>
            <a:fillRect/>
          </a:stretch>
        </p:blipFill>
        <p:spPr>
          <a:xfrm>
            <a:off x="8260584" y="2216078"/>
            <a:ext cx="3805815" cy="2140771"/>
          </a:xfrm>
          <a:prstGeom prst="rect">
            <a:avLst/>
          </a:prstGeom>
        </p:spPr>
      </p:pic>
    </p:spTree>
    <p:extLst>
      <p:ext uri="{BB962C8B-B14F-4D97-AF65-F5344CB8AC3E}">
        <p14:creationId xmlns:p14="http://schemas.microsoft.com/office/powerpoint/2010/main" val="117408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WHAT IS Electricity?</a:t>
            </a:r>
          </a:p>
        </p:txBody>
      </p:sp>
      <p:sp>
        <p:nvSpPr>
          <p:cNvPr id="3" name="Content Placeholder 2"/>
          <p:cNvSpPr>
            <a:spLocks noGrp="1"/>
          </p:cNvSpPr>
          <p:nvPr>
            <p:ph idx="1"/>
          </p:nvPr>
        </p:nvSpPr>
        <p:spPr>
          <a:xfrm>
            <a:off x="1141412" y="989700"/>
            <a:ext cx="10293967" cy="5593980"/>
          </a:xfrm>
        </p:spPr>
        <p:txBody>
          <a:bodyPr>
            <a:normAutofit fontScale="92500"/>
          </a:bodyPr>
          <a:lstStyle/>
          <a:p>
            <a:pPr marL="0" indent="0">
              <a:buNone/>
            </a:pPr>
            <a:r>
              <a:rPr lang="en-US" dirty="0"/>
              <a:t>Electricity is a form of energy resulting from the existence of charged particles: </a:t>
            </a:r>
            <a:br>
              <a:rPr lang="en-US" dirty="0"/>
            </a:br>
            <a:r>
              <a:rPr lang="en-US" b="1" dirty="0">
                <a:solidFill>
                  <a:srgbClr val="00B0F0"/>
                </a:solidFill>
              </a:rPr>
              <a:t>Electrons</a:t>
            </a:r>
            <a:r>
              <a:rPr lang="en-US" dirty="0"/>
              <a:t> and </a:t>
            </a:r>
            <a:r>
              <a:rPr lang="en-US" b="1" dirty="0">
                <a:solidFill>
                  <a:srgbClr val="00B0F0"/>
                </a:solidFill>
              </a:rPr>
              <a:t>Protons</a:t>
            </a:r>
            <a:r>
              <a:rPr lang="en-US" dirty="0"/>
              <a:t> </a:t>
            </a:r>
          </a:p>
          <a:p>
            <a:pPr marL="0" indent="0">
              <a:buNone/>
            </a:pPr>
            <a:r>
              <a:rPr lang="en-US" dirty="0"/>
              <a:t>Electrons and protons have equal and opposite electric charges, with electrons having the negative charge and protons the positive. </a:t>
            </a:r>
            <a:br>
              <a:rPr lang="en-US" dirty="0"/>
            </a:br>
            <a:r>
              <a:rPr lang="en-US" dirty="0"/>
              <a:t>Note: Opposite charged particles are attracted to each other.</a:t>
            </a:r>
          </a:p>
          <a:p>
            <a:pPr marL="0" indent="0">
              <a:buNone/>
            </a:pPr>
            <a:r>
              <a:rPr lang="en-US" dirty="0"/>
              <a:t>Although protons are relatively static, electrons tend to move from one object to another.  Electrons can move through certain materials easier than others.  These are conductors or semi-conductors.  Some materials block the movement of electrons.  These are insulators.</a:t>
            </a:r>
          </a:p>
          <a:p>
            <a:pPr marL="0" indent="0">
              <a:buNone/>
            </a:pPr>
            <a:r>
              <a:rPr lang="en-US" dirty="0"/>
              <a:t>Resistance is the measure of the ability of electrons to move through a material.</a:t>
            </a:r>
          </a:p>
          <a:p>
            <a:pPr marL="0" indent="0">
              <a:buNone/>
            </a:pPr>
            <a:r>
              <a:rPr lang="en-US" dirty="0"/>
              <a:t>The attractive force between positive and negative charges is an electromotive force called voltage. Negative electrons move toward a positive voltage by way of a conductor. This flow of electrons is referred to as an electric current.</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spTree>
    <p:extLst>
      <p:ext uri="{BB962C8B-B14F-4D97-AF65-F5344CB8AC3E}">
        <p14:creationId xmlns:p14="http://schemas.microsoft.com/office/powerpoint/2010/main" val="171336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Electric Current Types</a:t>
            </a:r>
          </a:p>
        </p:txBody>
      </p:sp>
      <p:sp>
        <p:nvSpPr>
          <p:cNvPr id="3" name="Content Placeholder 2"/>
          <p:cNvSpPr>
            <a:spLocks noGrp="1"/>
          </p:cNvSpPr>
          <p:nvPr>
            <p:ph idx="1"/>
          </p:nvPr>
        </p:nvSpPr>
        <p:spPr>
          <a:xfrm>
            <a:off x="1141412" y="1125734"/>
            <a:ext cx="10293967" cy="5457946"/>
          </a:xfrm>
        </p:spPr>
        <p:txBody>
          <a:bodyPr>
            <a:normAutofit/>
          </a:bodyPr>
          <a:lstStyle/>
          <a:p>
            <a:pPr marL="0" indent="0">
              <a:buNone/>
            </a:pPr>
            <a:r>
              <a:rPr lang="en-US" sz="2200" dirty="0"/>
              <a:t>There are two types of electric current types:</a:t>
            </a:r>
            <a:br>
              <a:rPr lang="en-US" sz="2200" dirty="0"/>
            </a:br>
            <a:r>
              <a:rPr lang="en-US" sz="2200" b="1" dirty="0">
                <a:solidFill>
                  <a:srgbClr val="00B0F0"/>
                </a:solidFill>
              </a:rPr>
              <a:t>Alternating Current</a:t>
            </a:r>
            <a:r>
              <a:rPr lang="en-US" sz="2200" dirty="0">
                <a:solidFill>
                  <a:srgbClr val="00B0F0"/>
                </a:solidFill>
              </a:rPr>
              <a:t> </a:t>
            </a:r>
            <a:r>
              <a:rPr lang="en-US" sz="2200" dirty="0"/>
              <a:t>(AC), and </a:t>
            </a:r>
            <a:r>
              <a:rPr lang="en-US" sz="2200" b="1" dirty="0">
                <a:solidFill>
                  <a:srgbClr val="00B0F0"/>
                </a:solidFill>
              </a:rPr>
              <a:t>Direct Current</a:t>
            </a:r>
            <a:r>
              <a:rPr lang="en-US" sz="2200" b="1" dirty="0">
                <a:solidFill>
                  <a:schemeClr val="bg2">
                    <a:lumMod val="40000"/>
                    <a:lumOff val="60000"/>
                  </a:schemeClr>
                </a:solidFill>
              </a:rPr>
              <a:t> </a:t>
            </a:r>
            <a:r>
              <a:rPr lang="en-US" sz="2200" dirty="0"/>
              <a:t>(DC).</a:t>
            </a:r>
          </a:p>
          <a:p>
            <a:pPr marL="0" indent="0">
              <a:buNone/>
            </a:pPr>
            <a:r>
              <a:rPr lang="en-US" sz="2200" dirty="0"/>
              <a:t>In AC, the direction electricity flows throughout the circuit is constantly reversing. </a:t>
            </a:r>
            <a:br>
              <a:rPr lang="en-US" sz="2200" dirty="0"/>
            </a:br>
            <a:r>
              <a:rPr lang="en-US" sz="2200" dirty="0"/>
              <a:t>The frequency rate of this reversal is measured in Hertz (reversals per second). </a:t>
            </a:r>
            <a:br>
              <a:rPr lang="en-US" sz="2200" dirty="0"/>
            </a:br>
            <a:r>
              <a:rPr lang="en-US" sz="2200" dirty="0"/>
              <a:t>So, when they say that the US power supply is 60 Hz, what they mean is that it is reversing 120 times per second (twice per cycle).</a:t>
            </a:r>
          </a:p>
          <a:p>
            <a:pPr marL="0" indent="0">
              <a:buNone/>
            </a:pPr>
            <a:r>
              <a:rPr lang="en-US" sz="2200" dirty="0"/>
              <a:t>In DC, electricity flows in one direction between power and ground. </a:t>
            </a:r>
            <a:br>
              <a:rPr lang="en-US" sz="2200" dirty="0"/>
            </a:br>
            <a:r>
              <a:rPr lang="en-US" sz="2200" dirty="0"/>
              <a:t>In this arrangement there is always a positive source of voltage and ground (0V) source of voltage.</a:t>
            </a:r>
          </a:p>
          <a:p>
            <a:pPr marL="0" indent="0">
              <a:buNone/>
            </a:pPr>
            <a:r>
              <a:rPr lang="en-US" sz="2200" dirty="0"/>
              <a:t>Generally, any modern electronic device with computational ability uses DC. </a:t>
            </a:r>
            <a:br>
              <a:rPr lang="en-US" sz="2200" dirty="0"/>
            </a:br>
            <a:r>
              <a:rPr lang="en-US" sz="2200" dirty="0"/>
              <a:t>The reason is that they use specific voltage levels to indicate binary/logical states.</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descr="A picture containing drawing&#10;&#10;Description automatically generated">
            <a:extLst>
              <a:ext uri="{FF2B5EF4-FFF2-40B4-BE49-F238E27FC236}">
                <a16:creationId xmlns:a16="http://schemas.microsoft.com/office/drawing/2014/main" id="{50CC9303-5D9D-4EAB-9B23-59578D8CD74B}"/>
              </a:ext>
            </a:extLst>
          </p:cNvPr>
          <p:cNvPicPr>
            <a:picLocks noChangeAspect="1"/>
          </p:cNvPicPr>
          <p:nvPr/>
        </p:nvPicPr>
        <p:blipFill>
          <a:blip r:embed="rId2">
            <a:duotone>
              <a:prstClr val="black"/>
              <a:schemeClr val="accent1">
                <a:tint val="45000"/>
                <a:satMod val="400000"/>
              </a:schemeClr>
            </a:duotone>
          </a:blip>
          <a:stretch>
            <a:fillRect/>
          </a:stretch>
        </p:blipFill>
        <p:spPr>
          <a:xfrm>
            <a:off x="8577880" y="421060"/>
            <a:ext cx="2857500" cy="2143125"/>
          </a:xfrm>
          <a:prstGeom prst="rect">
            <a:avLst/>
          </a:prstGeom>
        </p:spPr>
      </p:pic>
    </p:spTree>
    <p:extLst>
      <p:ext uri="{BB962C8B-B14F-4D97-AF65-F5344CB8AC3E}">
        <p14:creationId xmlns:p14="http://schemas.microsoft.com/office/powerpoint/2010/main" val="321247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Conductors, Semi-Conductors, Insulators</a:t>
            </a:r>
          </a:p>
        </p:txBody>
      </p:sp>
      <p:sp>
        <p:nvSpPr>
          <p:cNvPr id="3" name="Content Placeholder 2"/>
          <p:cNvSpPr>
            <a:spLocks noGrp="1"/>
          </p:cNvSpPr>
          <p:nvPr>
            <p:ph idx="1"/>
          </p:nvPr>
        </p:nvSpPr>
        <p:spPr>
          <a:xfrm>
            <a:off x="1141413" y="989700"/>
            <a:ext cx="6356667" cy="5593980"/>
          </a:xfrm>
        </p:spPr>
        <p:txBody>
          <a:bodyPr>
            <a:normAutofit/>
          </a:bodyPr>
          <a:lstStyle/>
          <a:p>
            <a:pPr marL="0" indent="0">
              <a:buNone/>
            </a:pPr>
            <a:r>
              <a:rPr lang="en-US" dirty="0"/>
              <a:t>Materials that permit flow of electrons are called </a:t>
            </a:r>
            <a:r>
              <a:rPr lang="en-US" b="1" dirty="0">
                <a:solidFill>
                  <a:srgbClr val="00B0F0"/>
                </a:solidFill>
              </a:rPr>
              <a:t>Conductors</a:t>
            </a:r>
            <a:r>
              <a:rPr lang="en-US" dirty="0"/>
              <a:t> (e.g., gold, silver, copper, etc.).</a:t>
            </a:r>
          </a:p>
          <a:p>
            <a:pPr marL="0" indent="0">
              <a:buNone/>
            </a:pPr>
            <a:r>
              <a:rPr lang="en-US" dirty="0"/>
              <a:t>Materials that block flow of electrons are called </a:t>
            </a:r>
            <a:r>
              <a:rPr lang="en-US" b="1" dirty="0">
                <a:solidFill>
                  <a:srgbClr val="00B0F0"/>
                </a:solidFill>
              </a:rPr>
              <a:t>Insulators</a:t>
            </a:r>
            <a:r>
              <a:rPr lang="en-US" dirty="0"/>
              <a:t> (e.g., rubber, glass, Teflon, mica, etc.).</a:t>
            </a:r>
          </a:p>
          <a:p>
            <a:pPr marL="0" indent="0">
              <a:buNone/>
            </a:pPr>
            <a:r>
              <a:rPr lang="en-US" dirty="0"/>
              <a:t>Materials whose conductivity falls between those of conductors and insulators are called </a:t>
            </a:r>
            <a:r>
              <a:rPr lang="en-US" b="1" dirty="0">
                <a:solidFill>
                  <a:srgbClr val="00B0F0"/>
                </a:solidFill>
              </a:rPr>
              <a:t>Semiconductors</a:t>
            </a:r>
            <a:r>
              <a:rPr lang="en-US" dirty="0"/>
              <a:t>.</a:t>
            </a:r>
          </a:p>
          <a:p>
            <a:pPr marL="0" indent="0">
              <a:buNone/>
            </a:pPr>
            <a:r>
              <a:rPr lang="en-US" dirty="0"/>
              <a:t>Semiconductors are “part-time” conductors whose conductivity can be controlled.</a:t>
            </a:r>
          </a:p>
          <a:p>
            <a:pPr marL="0" indent="0">
              <a:buNone/>
            </a:pPr>
            <a:r>
              <a:rPr lang="en-US" dirty="0"/>
              <a:t>An </a:t>
            </a:r>
            <a:r>
              <a:rPr lang="en-US" b="1" dirty="0">
                <a:solidFill>
                  <a:srgbClr val="00B0F0"/>
                </a:solidFill>
              </a:rPr>
              <a:t>Electrode</a:t>
            </a:r>
            <a:r>
              <a:rPr lang="en-US" dirty="0"/>
              <a:t> is a solid conductor that carries electric current.  (e.g. component lead wires)</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5" name="Picture 4">
            <a:extLst>
              <a:ext uri="{FF2B5EF4-FFF2-40B4-BE49-F238E27FC236}">
                <a16:creationId xmlns:a16="http://schemas.microsoft.com/office/drawing/2014/main" id="{51028926-3727-4EBA-996C-DE59750C8B4A}"/>
              </a:ext>
            </a:extLst>
          </p:cNvPr>
          <p:cNvPicPr>
            <a:picLocks noChangeAspect="1"/>
          </p:cNvPicPr>
          <p:nvPr/>
        </p:nvPicPr>
        <p:blipFill>
          <a:blip r:embed="rId2">
            <a:duotone>
              <a:prstClr val="black"/>
              <a:schemeClr val="accent1">
                <a:tint val="45000"/>
                <a:satMod val="400000"/>
              </a:schemeClr>
            </a:duotone>
          </a:blip>
          <a:stretch>
            <a:fillRect/>
          </a:stretch>
        </p:blipFill>
        <p:spPr>
          <a:xfrm>
            <a:off x="8173413" y="1153755"/>
            <a:ext cx="3062171" cy="4550489"/>
          </a:xfrm>
          <a:prstGeom prst="rect">
            <a:avLst/>
          </a:prstGeom>
        </p:spPr>
      </p:pic>
    </p:spTree>
    <p:extLst>
      <p:ext uri="{BB962C8B-B14F-4D97-AF65-F5344CB8AC3E}">
        <p14:creationId xmlns:p14="http://schemas.microsoft.com/office/powerpoint/2010/main" val="379708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Silicon Semi-Conductors</a:t>
            </a:r>
          </a:p>
        </p:txBody>
      </p:sp>
      <p:sp>
        <p:nvSpPr>
          <p:cNvPr id="3" name="Content Placeholder 2"/>
          <p:cNvSpPr>
            <a:spLocks noGrp="1"/>
          </p:cNvSpPr>
          <p:nvPr>
            <p:ph idx="1"/>
          </p:nvPr>
        </p:nvSpPr>
        <p:spPr>
          <a:xfrm>
            <a:off x="1141413" y="989700"/>
            <a:ext cx="10648968" cy="5593980"/>
          </a:xfrm>
        </p:spPr>
        <p:txBody>
          <a:bodyPr>
            <a:normAutofit/>
          </a:bodyPr>
          <a:lstStyle/>
          <a:p>
            <a:pPr marL="0" indent="0">
              <a:buNone/>
            </a:pPr>
            <a:r>
              <a:rPr lang="en-US" dirty="0"/>
              <a:t>Many electronic components contain semiconductors and Silicon is the most common material used to build semiconductor devices.</a:t>
            </a:r>
          </a:p>
          <a:p>
            <a:pPr marL="0" indent="0">
              <a:buNone/>
            </a:pPr>
            <a:r>
              <a:rPr lang="en-US" dirty="0"/>
              <a:t>Si is spun and grown into a crystalline structure in wafers to make electronic devices.  Materials like phosphorus (P) and boron (B) are added to Si to change its conductivity.</a:t>
            </a:r>
          </a:p>
          <a:p>
            <a:pPr marL="0" indent="0">
              <a:buNone/>
            </a:pPr>
            <a:r>
              <a:rPr lang="en-US" b="1" dirty="0">
                <a:solidFill>
                  <a:srgbClr val="00B0F0"/>
                </a:solidFill>
              </a:rPr>
              <a:t>N-Type</a:t>
            </a:r>
            <a:r>
              <a:rPr lang="en-US" dirty="0"/>
              <a:t> Silicon</a:t>
            </a:r>
          </a:p>
          <a:p>
            <a:r>
              <a:rPr lang="en-US" sz="1800" dirty="0"/>
              <a:t>When phosphorus is added to Si the resulting mixture is called N-type silicon (N: negative charge carrier silicon).</a:t>
            </a:r>
          </a:p>
          <a:p>
            <a:pPr marL="0" indent="0">
              <a:buNone/>
            </a:pPr>
            <a:r>
              <a:rPr lang="en-US" b="1" dirty="0">
                <a:solidFill>
                  <a:srgbClr val="00B0F0"/>
                </a:solidFill>
              </a:rPr>
              <a:t>P-Type</a:t>
            </a:r>
            <a:r>
              <a:rPr lang="en-US" dirty="0"/>
              <a:t> Silicon</a:t>
            </a:r>
          </a:p>
          <a:p>
            <a:r>
              <a:rPr lang="en-US" sz="1800" dirty="0"/>
              <a:t>When boron is added to Si to the resulting mixture is called P-type silicon (P: positive charge carrier silicon).</a:t>
            </a:r>
          </a:p>
          <a:p>
            <a:pPr marL="0" indent="0">
              <a:buNone/>
            </a:pPr>
            <a:r>
              <a:rPr lang="en-US" dirty="0"/>
              <a:t>Semiconductor components can use one type or both types of Silicon.</a:t>
            </a:r>
          </a:p>
          <a:p>
            <a:pPr marL="0" indent="0">
              <a:buNone/>
            </a:pPr>
            <a:r>
              <a:rPr lang="en-US" dirty="0"/>
              <a:t>Example: A Diode usually uses both types of silicone in what’s called a </a:t>
            </a:r>
            <a:r>
              <a:rPr lang="en-US" b="1" dirty="0">
                <a:solidFill>
                  <a:srgbClr val="00B0F0"/>
                </a:solidFill>
              </a:rPr>
              <a:t>PN Junction</a:t>
            </a:r>
            <a:r>
              <a:rPr lang="en-US" dirty="0"/>
              <a:t>.</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spTree>
    <p:extLst>
      <p:ext uri="{BB962C8B-B14F-4D97-AF65-F5344CB8AC3E}">
        <p14:creationId xmlns:p14="http://schemas.microsoft.com/office/powerpoint/2010/main" val="316696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Units of Measure</a:t>
            </a:r>
          </a:p>
        </p:txBody>
      </p:sp>
      <p:sp>
        <p:nvSpPr>
          <p:cNvPr id="3" name="Content Placeholder 2"/>
          <p:cNvSpPr>
            <a:spLocks noGrp="1"/>
          </p:cNvSpPr>
          <p:nvPr>
            <p:ph idx="1"/>
          </p:nvPr>
        </p:nvSpPr>
        <p:spPr>
          <a:xfrm>
            <a:off x="1141412" y="989700"/>
            <a:ext cx="10799576" cy="5593980"/>
          </a:xfrm>
        </p:spPr>
        <p:txBody>
          <a:bodyPr>
            <a:normAutofit fontScale="92500" lnSpcReduction="20000"/>
          </a:bodyPr>
          <a:lstStyle/>
          <a:p>
            <a:r>
              <a:rPr lang="en-US" sz="1900" b="1" dirty="0">
                <a:solidFill>
                  <a:srgbClr val="00B0F0"/>
                </a:solidFill>
              </a:rPr>
              <a:t>Current (I)</a:t>
            </a:r>
          </a:p>
          <a:p>
            <a:pPr lvl="1"/>
            <a:r>
              <a:rPr lang="en-US" sz="1600" dirty="0"/>
              <a:t>Current is the quantity of electrons passing a given point. The unit of current is the </a:t>
            </a:r>
            <a:r>
              <a:rPr lang="en-US" sz="1600" b="1" dirty="0">
                <a:solidFill>
                  <a:srgbClr val="00B0F0"/>
                </a:solidFill>
              </a:rPr>
              <a:t>Ampere</a:t>
            </a:r>
            <a:r>
              <a:rPr lang="en-US" sz="1600" dirty="0"/>
              <a:t> or </a:t>
            </a:r>
            <a:r>
              <a:rPr lang="en-US" sz="1600" b="1" dirty="0">
                <a:solidFill>
                  <a:srgbClr val="00B0F0"/>
                </a:solidFill>
              </a:rPr>
              <a:t>Amp</a:t>
            </a:r>
            <a:r>
              <a:rPr lang="en-US" sz="1600" dirty="0"/>
              <a:t>.</a:t>
            </a:r>
          </a:p>
          <a:p>
            <a:r>
              <a:rPr lang="en-US" sz="1900" b="1" dirty="0">
                <a:solidFill>
                  <a:srgbClr val="00B0F0"/>
                </a:solidFill>
              </a:rPr>
              <a:t>Voltage (V or E)</a:t>
            </a:r>
          </a:p>
          <a:p>
            <a:pPr lvl="1"/>
            <a:r>
              <a:rPr lang="en-US" sz="1600" dirty="0"/>
              <a:t>Voltage is electrical pressure or force. It’s sometimes referred to as Potential. The unit is the </a:t>
            </a:r>
            <a:r>
              <a:rPr lang="en-US" sz="1600" b="1" dirty="0">
                <a:solidFill>
                  <a:srgbClr val="00B0F0"/>
                </a:solidFill>
              </a:rPr>
              <a:t>Volt</a:t>
            </a:r>
            <a:r>
              <a:rPr lang="en-US" sz="1600" dirty="0"/>
              <a:t>.</a:t>
            </a:r>
          </a:p>
          <a:p>
            <a:r>
              <a:rPr lang="en-US" sz="1900" b="1" dirty="0">
                <a:solidFill>
                  <a:srgbClr val="00B0F0"/>
                </a:solidFill>
              </a:rPr>
              <a:t>Resistance (R)</a:t>
            </a:r>
          </a:p>
          <a:p>
            <a:pPr lvl="1"/>
            <a:r>
              <a:rPr lang="en-US" sz="1600" dirty="0"/>
              <a:t>Conductors are not perfect. They resist to some degree the flow of current. The unit of Resistance is the </a:t>
            </a:r>
            <a:r>
              <a:rPr lang="en-US" sz="1600" b="1" dirty="0">
                <a:solidFill>
                  <a:srgbClr val="00B0F0"/>
                </a:solidFill>
              </a:rPr>
              <a:t>Ohm</a:t>
            </a:r>
            <a:r>
              <a:rPr lang="en-US" sz="1600" dirty="0"/>
              <a:t>.</a:t>
            </a:r>
          </a:p>
          <a:p>
            <a:r>
              <a:rPr lang="en-US" sz="1900" b="1" dirty="0">
                <a:solidFill>
                  <a:srgbClr val="00B0F0"/>
                </a:solidFill>
              </a:rPr>
              <a:t>Capacitance (C)</a:t>
            </a:r>
          </a:p>
          <a:p>
            <a:pPr lvl="1"/>
            <a:r>
              <a:rPr lang="en-US" sz="1600" dirty="0"/>
              <a:t>The ability of a system to store an electric charge is called Capacitance. The unit of Capacitance is the </a:t>
            </a:r>
            <a:r>
              <a:rPr lang="en-US" sz="1600" b="1" dirty="0">
                <a:solidFill>
                  <a:srgbClr val="00B0F0"/>
                </a:solidFill>
              </a:rPr>
              <a:t>Farad</a:t>
            </a:r>
            <a:r>
              <a:rPr lang="en-US" sz="1600" dirty="0"/>
              <a:t>.</a:t>
            </a:r>
          </a:p>
          <a:p>
            <a:r>
              <a:rPr lang="en-US" sz="1900" b="1" dirty="0">
                <a:solidFill>
                  <a:srgbClr val="00B0F0"/>
                </a:solidFill>
              </a:rPr>
              <a:t>Inductance (L)</a:t>
            </a:r>
          </a:p>
          <a:p>
            <a:pPr lvl="1"/>
            <a:r>
              <a:rPr lang="en-US" sz="1600" dirty="0"/>
              <a:t>Inductance is the tendency of a conductor to oppose a change in the current flowing through it. The unit of Inductance is the </a:t>
            </a:r>
            <a:r>
              <a:rPr lang="en-US" sz="1600" b="1" dirty="0">
                <a:solidFill>
                  <a:srgbClr val="00B0F0"/>
                </a:solidFill>
              </a:rPr>
              <a:t>Henry</a:t>
            </a:r>
            <a:r>
              <a:rPr lang="en-US" sz="1600" dirty="0"/>
              <a:t>.</a:t>
            </a:r>
          </a:p>
          <a:p>
            <a:r>
              <a:rPr lang="en-US" sz="1900" b="1" dirty="0">
                <a:solidFill>
                  <a:srgbClr val="00B0F0"/>
                </a:solidFill>
              </a:rPr>
              <a:t>Power (P)</a:t>
            </a:r>
          </a:p>
          <a:p>
            <a:pPr lvl="1"/>
            <a:r>
              <a:rPr lang="en-US" sz="1600" dirty="0"/>
              <a:t>The work performed by an electrical current is called Power. The unit of Power is the </a:t>
            </a:r>
            <a:r>
              <a:rPr lang="en-US" sz="1600" b="1" dirty="0">
                <a:solidFill>
                  <a:srgbClr val="00B0F0"/>
                </a:solidFill>
              </a:rPr>
              <a:t>Watt</a:t>
            </a:r>
            <a:r>
              <a:rPr lang="en-US" sz="1600" dirty="0"/>
              <a:t>.</a:t>
            </a:r>
          </a:p>
          <a:p>
            <a:r>
              <a:rPr lang="en-US" sz="1900" b="1" dirty="0">
                <a:solidFill>
                  <a:srgbClr val="00B0F0"/>
                </a:solidFill>
              </a:rPr>
              <a:t>Frequency (f)</a:t>
            </a:r>
          </a:p>
          <a:p>
            <a:pPr lvl="1"/>
            <a:r>
              <a:rPr lang="en-US" sz="1600" dirty="0"/>
              <a:t>The rate at which alternating current reverses flow in a circuit. The unit of Frequency is the </a:t>
            </a:r>
            <a:r>
              <a:rPr lang="en-US" sz="1600" b="1" dirty="0">
                <a:solidFill>
                  <a:srgbClr val="00B0F0"/>
                </a:solidFill>
              </a:rPr>
              <a:t>Hertz</a:t>
            </a:r>
            <a:r>
              <a:rPr lang="en-US" sz="1600" dirty="0"/>
              <a:t> .</a:t>
            </a:r>
          </a:p>
          <a:p>
            <a:r>
              <a:rPr lang="en-US" sz="1900" b="1" dirty="0">
                <a:solidFill>
                  <a:srgbClr val="00B0F0"/>
                </a:solidFill>
              </a:rPr>
              <a:t>Load</a:t>
            </a:r>
          </a:p>
          <a:p>
            <a:pPr lvl="1"/>
            <a:r>
              <a:rPr lang="en-US" sz="1600" dirty="0"/>
              <a:t>The part of the circuit which performs work (e.g. a motor, light bulb, LED, etc.) is called </a:t>
            </a:r>
            <a:r>
              <a:rPr lang="en-US" sz="1600" b="1" dirty="0">
                <a:solidFill>
                  <a:srgbClr val="00B0F0"/>
                </a:solidFill>
              </a:rPr>
              <a:t>Load</a:t>
            </a:r>
            <a:r>
              <a:rPr lang="en-US" sz="1600" dirty="0"/>
              <a:t>.</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spTree>
    <p:extLst>
      <p:ext uri="{BB962C8B-B14F-4D97-AF65-F5344CB8AC3E}">
        <p14:creationId xmlns:p14="http://schemas.microsoft.com/office/powerpoint/2010/main" val="373340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OHM’s Law</a:t>
            </a:r>
          </a:p>
        </p:txBody>
      </p:sp>
      <p:sp>
        <p:nvSpPr>
          <p:cNvPr id="3" name="Content Placeholder 2"/>
          <p:cNvSpPr>
            <a:spLocks noGrp="1"/>
          </p:cNvSpPr>
          <p:nvPr>
            <p:ph idx="1"/>
          </p:nvPr>
        </p:nvSpPr>
        <p:spPr>
          <a:xfrm>
            <a:off x="1141412" y="989700"/>
            <a:ext cx="10293967" cy="5593980"/>
          </a:xfrm>
        </p:spPr>
        <p:txBody>
          <a:bodyPr>
            <a:normAutofit lnSpcReduction="10000"/>
          </a:bodyPr>
          <a:lstStyle/>
          <a:p>
            <a:pPr marL="0" indent="0">
              <a:buNone/>
            </a:pPr>
            <a:r>
              <a:rPr lang="en-US" dirty="0"/>
              <a:t>Ohm’s Law details relationships among:</a:t>
            </a:r>
            <a:br>
              <a:rPr lang="en-US" dirty="0"/>
            </a:br>
            <a:r>
              <a:rPr lang="en-US" dirty="0"/>
              <a:t>Current (I), Voltage (E), Resistance (R) and Power (P).  </a:t>
            </a:r>
          </a:p>
          <a:p>
            <a:pPr marL="0" indent="0">
              <a:buNone/>
            </a:pPr>
            <a:r>
              <a:rPr lang="en-US" dirty="0"/>
              <a:t>This allows us to calculate a given value using any two others.</a:t>
            </a:r>
          </a:p>
          <a:p>
            <a:pPr marL="0" indent="0">
              <a:buNone/>
            </a:pPr>
            <a:r>
              <a:rPr lang="en-US" dirty="0"/>
              <a:t>Here are the basic formulas:</a:t>
            </a:r>
          </a:p>
          <a:p>
            <a:pPr lvl="1"/>
            <a:r>
              <a:rPr lang="en-US" b="1" dirty="0">
                <a:solidFill>
                  <a:srgbClr val="FFC000"/>
                </a:solidFill>
                <a:latin typeface="Courier New" panose="02070309020205020404" pitchFamily="49" charset="0"/>
                <a:cs typeface="Courier New" panose="02070309020205020404" pitchFamily="49" charset="0"/>
              </a:rPr>
              <a:t>E = I x R</a:t>
            </a:r>
          </a:p>
          <a:p>
            <a:pPr lvl="1"/>
            <a:r>
              <a:rPr lang="en-US" b="1" dirty="0">
                <a:solidFill>
                  <a:srgbClr val="FF3399"/>
                </a:solidFill>
                <a:latin typeface="Courier New" panose="02070309020205020404" pitchFamily="49" charset="0"/>
                <a:cs typeface="Courier New" panose="02070309020205020404" pitchFamily="49" charset="0"/>
              </a:rPr>
              <a:t>I = E / R</a:t>
            </a:r>
          </a:p>
          <a:p>
            <a:pPr lvl="1"/>
            <a:r>
              <a:rPr lang="en-US" b="1" dirty="0">
                <a:solidFill>
                  <a:schemeClr val="tx2">
                    <a:lumMod val="75000"/>
                  </a:schemeClr>
                </a:solidFill>
                <a:latin typeface="Courier New" panose="02070309020205020404" pitchFamily="49" charset="0"/>
                <a:cs typeface="Courier New" panose="02070309020205020404" pitchFamily="49" charset="0"/>
              </a:rPr>
              <a:t>R = E / I</a:t>
            </a:r>
          </a:p>
          <a:p>
            <a:pPr lvl="1"/>
            <a:r>
              <a:rPr lang="en-US" b="1" dirty="0">
                <a:solidFill>
                  <a:srgbClr val="00B050"/>
                </a:solidFill>
                <a:latin typeface="Courier New" panose="02070309020205020404" pitchFamily="49" charset="0"/>
                <a:cs typeface="Courier New" panose="02070309020205020404" pitchFamily="49" charset="0"/>
              </a:rPr>
              <a:t>P = E x I</a:t>
            </a:r>
            <a:endParaRPr lang="en-US" dirty="0">
              <a:solidFill>
                <a:srgbClr val="00B050"/>
              </a:solidFill>
              <a:latin typeface="Courier New" panose="02070309020205020404" pitchFamily="49" charset="0"/>
              <a:cs typeface="Courier New" panose="02070309020205020404" pitchFamily="49" charset="0"/>
            </a:endParaRPr>
          </a:p>
          <a:p>
            <a:pPr marL="0" indent="0">
              <a:buNone/>
            </a:pPr>
            <a:r>
              <a:rPr lang="en-US" dirty="0"/>
              <a:t>The chart (right) shows how these basic formulas are expanded to use other values. </a:t>
            </a:r>
          </a:p>
          <a:p>
            <a:pPr marL="0" indent="0">
              <a:buNone/>
            </a:pPr>
            <a:r>
              <a:rPr lang="en-US" dirty="0"/>
              <a:t>Why do I need to know this? - Simple Example:</a:t>
            </a:r>
          </a:p>
          <a:p>
            <a:pPr marL="914400" lvl="2" indent="0">
              <a:buNone/>
            </a:pPr>
            <a:r>
              <a:rPr lang="en-US" dirty="0"/>
              <a:t>Say that you’re wiring a circuit with a LED. You know the amount of current that the LED can withstand without blowing up and how much voltage the battery supplies.  You can use Ohm’s Law to determine the proper amount of resistance to use that will prevent your LED from blowing up.</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descr="A picture containing chart&#10;&#10;Description automatically generated">
            <a:extLst>
              <a:ext uri="{FF2B5EF4-FFF2-40B4-BE49-F238E27FC236}">
                <a16:creationId xmlns:a16="http://schemas.microsoft.com/office/drawing/2014/main" id="{82154371-ABCD-4D52-B046-54B978586E7C}"/>
              </a:ext>
            </a:extLst>
          </p:cNvPr>
          <p:cNvPicPr>
            <a:picLocks noChangeAspect="1"/>
          </p:cNvPicPr>
          <p:nvPr/>
        </p:nvPicPr>
        <p:blipFill>
          <a:blip r:embed="rId2"/>
          <a:stretch>
            <a:fillRect/>
          </a:stretch>
        </p:blipFill>
        <p:spPr>
          <a:xfrm>
            <a:off x="8509300" y="1118683"/>
            <a:ext cx="3682700" cy="3682700"/>
          </a:xfrm>
          <a:prstGeom prst="rect">
            <a:avLst/>
          </a:prstGeom>
        </p:spPr>
      </p:pic>
    </p:spTree>
    <p:extLst>
      <p:ext uri="{BB962C8B-B14F-4D97-AF65-F5344CB8AC3E}">
        <p14:creationId xmlns:p14="http://schemas.microsoft.com/office/powerpoint/2010/main" val="112584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Open and Closed Circuits</a:t>
            </a:r>
          </a:p>
        </p:txBody>
      </p:sp>
      <p:sp>
        <p:nvSpPr>
          <p:cNvPr id="3" name="Content Placeholder 2"/>
          <p:cNvSpPr>
            <a:spLocks noGrp="1"/>
          </p:cNvSpPr>
          <p:nvPr>
            <p:ph idx="1"/>
          </p:nvPr>
        </p:nvSpPr>
        <p:spPr>
          <a:xfrm>
            <a:off x="1141412" y="989700"/>
            <a:ext cx="10293967" cy="2647800"/>
          </a:xfrm>
        </p:spPr>
        <p:txBody>
          <a:bodyPr>
            <a:normAutofit/>
          </a:bodyPr>
          <a:lstStyle/>
          <a:p>
            <a:pPr marL="0" indent="0">
              <a:buNone/>
            </a:pPr>
            <a:r>
              <a:rPr lang="en-US" dirty="0"/>
              <a:t>Electrons will not flow through an </a:t>
            </a:r>
            <a:r>
              <a:rPr lang="en-US" b="1" dirty="0">
                <a:solidFill>
                  <a:srgbClr val="00B0F0"/>
                </a:solidFill>
              </a:rPr>
              <a:t>open circuit </a:t>
            </a:r>
            <a:r>
              <a:rPr lang="en-US" dirty="0"/>
              <a:t>(left diagram) </a:t>
            </a:r>
          </a:p>
          <a:p>
            <a:pPr marL="0" indent="0">
              <a:buNone/>
            </a:pPr>
            <a:r>
              <a:rPr lang="en-US" dirty="0"/>
              <a:t>Electrons will flow freely through a </a:t>
            </a:r>
            <a:r>
              <a:rPr lang="en-US" b="1" dirty="0">
                <a:solidFill>
                  <a:srgbClr val="00B0F0"/>
                </a:solidFill>
              </a:rPr>
              <a:t>closed circuit </a:t>
            </a:r>
            <a:r>
              <a:rPr lang="en-US" dirty="0"/>
              <a:t>(right diagram).  </a:t>
            </a:r>
          </a:p>
          <a:p>
            <a:pPr marL="0" indent="0">
              <a:buNone/>
            </a:pPr>
            <a:r>
              <a:rPr lang="en-US" dirty="0"/>
              <a:t>A </a:t>
            </a:r>
            <a:r>
              <a:rPr lang="en-US" b="1" dirty="0">
                <a:solidFill>
                  <a:srgbClr val="00B0F0"/>
                </a:solidFill>
              </a:rPr>
              <a:t>switch</a:t>
            </a:r>
            <a:r>
              <a:rPr lang="en-US" dirty="0"/>
              <a:t> is a device that allows for a circuit to be toggled between its open and closed states.</a:t>
            </a:r>
          </a:p>
          <a:p>
            <a:pPr marL="0" indent="0">
              <a:buNone/>
            </a:pPr>
            <a:endParaRPr lang="en-US" dirty="0"/>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6" name="Picture 5">
            <a:extLst>
              <a:ext uri="{FF2B5EF4-FFF2-40B4-BE49-F238E27FC236}">
                <a16:creationId xmlns:a16="http://schemas.microsoft.com/office/drawing/2014/main" id="{81DC4EEA-C236-49C9-8831-88DB28C7F7E1}"/>
              </a:ext>
            </a:extLst>
          </p:cNvPr>
          <p:cNvPicPr>
            <a:picLocks noChangeAspect="1"/>
          </p:cNvPicPr>
          <p:nvPr/>
        </p:nvPicPr>
        <p:blipFill>
          <a:blip r:embed="rId2"/>
          <a:stretch>
            <a:fillRect/>
          </a:stretch>
        </p:blipFill>
        <p:spPr>
          <a:xfrm>
            <a:off x="3065039" y="3637500"/>
            <a:ext cx="6058746" cy="2238687"/>
          </a:xfrm>
          <a:prstGeom prst="rect">
            <a:avLst/>
          </a:prstGeom>
        </p:spPr>
      </p:pic>
    </p:spTree>
    <p:extLst>
      <p:ext uri="{BB962C8B-B14F-4D97-AF65-F5344CB8AC3E}">
        <p14:creationId xmlns:p14="http://schemas.microsoft.com/office/powerpoint/2010/main" val="408345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6542"/>
            <a:ext cx="9905998" cy="683157"/>
          </a:xfrm>
        </p:spPr>
        <p:txBody>
          <a:bodyPr/>
          <a:lstStyle/>
          <a:p>
            <a:pPr algn="ctr"/>
            <a:r>
              <a:rPr lang="en-US" dirty="0"/>
              <a:t>Parallel vs. Series Circuits</a:t>
            </a:r>
          </a:p>
        </p:txBody>
      </p:sp>
      <p:sp>
        <p:nvSpPr>
          <p:cNvPr id="3" name="Content Placeholder 2"/>
          <p:cNvSpPr>
            <a:spLocks noGrp="1"/>
          </p:cNvSpPr>
          <p:nvPr>
            <p:ph idx="1"/>
          </p:nvPr>
        </p:nvSpPr>
        <p:spPr>
          <a:xfrm>
            <a:off x="1141412" y="989700"/>
            <a:ext cx="10293967" cy="2054714"/>
          </a:xfrm>
        </p:spPr>
        <p:txBody>
          <a:bodyPr>
            <a:normAutofit/>
          </a:bodyPr>
          <a:lstStyle/>
          <a:p>
            <a:pPr marL="0" indent="0">
              <a:buNone/>
            </a:pPr>
            <a:r>
              <a:rPr lang="en-US" dirty="0"/>
              <a:t>In a </a:t>
            </a:r>
            <a:r>
              <a:rPr lang="en-US" b="1" dirty="0">
                <a:solidFill>
                  <a:srgbClr val="00B0F0"/>
                </a:solidFill>
              </a:rPr>
              <a:t>series circuit</a:t>
            </a:r>
            <a:r>
              <a:rPr lang="en-US" dirty="0"/>
              <a:t>, the current through each of the components is the same, and the voltage across the circuit is the sum of the voltages across each component.</a:t>
            </a:r>
          </a:p>
          <a:p>
            <a:pPr marL="0" indent="0">
              <a:buNone/>
            </a:pPr>
            <a:r>
              <a:rPr lang="en-US" dirty="0"/>
              <a:t>In a </a:t>
            </a:r>
            <a:r>
              <a:rPr lang="en-US" b="1" dirty="0">
                <a:solidFill>
                  <a:srgbClr val="00B0F0"/>
                </a:solidFill>
              </a:rPr>
              <a:t>parallel circuit</a:t>
            </a:r>
            <a:r>
              <a:rPr lang="en-US" dirty="0"/>
              <a:t>, the voltage across each of the components is the same, and the total current is the sum of the currents through each component.</a:t>
            </a:r>
          </a:p>
        </p:txBody>
      </p:sp>
      <p:sp>
        <p:nvSpPr>
          <p:cNvPr id="4" name="Title 1">
            <a:extLst>
              <a:ext uri="{FF2B5EF4-FFF2-40B4-BE49-F238E27FC236}">
                <a16:creationId xmlns:a16="http://schemas.microsoft.com/office/drawing/2014/main" id="{8AFB6F04-4D1E-4218-85DA-34EE99C2949E}"/>
              </a:ext>
            </a:extLst>
          </p:cNvPr>
          <p:cNvSpPr txBox="1">
            <a:spLocks/>
          </p:cNvSpPr>
          <p:nvPr/>
        </p:nvSpPr>
        <p:spPr>
          <a:xfrm>
            <a:off x="9704499" y="21516"/>
            <a:ext cx="1922723" cy="3065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r"/>
            <a:r>
              <a:rPr lang="en-US" sz="2000" dirty="0"/>
              <a:t>ELECTRONICS 101</a:t>
            </a:r>
          </a:p>
        </p:txBody>
      </p:sp>
      <p:pic>
        <p:nvPicPr>
          <p:cNvPr id="5" name="Picture 4">
            <a:extLst>
              <a:ext uri="{FF2B5EF4-FFF2-40B4-BE49-F238E27FC236}">
                <a16:creationId xmlns:a16="http://schemas.microsoft.com/office/drawing/2014/main" id="{3B7098DD-5D67-4B8C-B671-B6F6EF87DE24}"/>
              </a:ext>
            </a:extLst>
          </p:cNvPr>
          <p:cNvPicPr>
            <a:picLocks noChangeAspect="1"/>
          </p:cNvPicPr>
          <p:nvPr/>
        </p:nvPicPr>
        <p:blipFill>
          <a:blip r:embed="rId2"/>
          <a:stretch>
            <a:fillRect/>
          </a:stretch>
        </p:blipFill>
        <p:spPr>
          <a:xfrm>
            <a:off x="3526971" y="3612188"/>
            <a:ext cx="5098565" cy="2837172"/>
          </a:xfrm>
          <a:prstGeom prst="rect">
            <a:avLst/>
          </a:prstGeom>
        </p:spPr>
      </p:pic>
    </p:spTree>
    <p:extLst>
      <p:ext uri="{BB962C8B-B14F-4D97-AF65-F5344CB8AC3E}">
        <p14:creationId xmlns:p14="http://schemas.microsoft.com/office/powerpoint/2010/main" val="4197813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Ion</Template>
  <TotalTime>1589</TotalTime>
  <Words>2352</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Tw Cen MT</vt:lpstr>
      <vt:lpstr>Circuit</vt:lpstr>
      <vt:lpstr>Electronics 101</vt:lpstr>
      <vt:lpstr>WHAT IS Electricity?</vt:lpstr>
      <vt:lpstr>Electric Current Types</vt:lpstr>
      <vt:lpstr>Conductors, Semi-Conductors, Insulators</vt:lpstr>
      <vt:lpstr>Silicon Semi-Conductors</vt:lpstr>
      <vt:lpstr>Units of Measure</vt:lpstr>
      <vt:lpstr>OHM’s Law</vt:lpstr>
      <vt:lpstr>Open and Closed Circuits</vt:lpstr>
      <vt:lpstr>Parallel vs. Series Circuits</vt:lpstr>
      <vt:lpstr>Switches</vt:lpstr>
      <vt:lpstr>resistors</vt:lpstr>
      <vt:lpstr>Photoresistors</vt:lpstr>
      <vt:lpstr>Diodes and Light Emitting Diodes</vt:lpstr>
      <vt:lpstr>Capacitors</vt:lpstr>
      <vt:lpstr>Inductors</vt:lpstr>
      <vt:lpstr>Transistors</vt:lpstr>
      <vt:lpstr>Integrated Circuits</vt:lpstr>
      <vt:lpstr>Would You Like To Know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101</dc:title>
  <dc:creator>Richard Gowen</dc:creator>
  <cp:lastModifiedBy>Richard Gowen</cp:lastModifiedBy>
  <cp:revision>49</cp:revision>
  <dcterms:created xsi:type="dcterms:W3CDTF">2016-07-23T15:05:28Z</dcterms:created>
  <dcterms:modified xsi:type="dcterms:W3CDTF">2020-10-13T15:27:39Z</dcterms:modified>
</cp:coreProperties>
</file>