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sldIdLst>
    <p:sldId id="256" r:id="rId2"/>
    <p:sldId id="257" r:id="rId3"/>
    <p:sldId id="259" r:id="rId4"/>
    <p:sldId id="281" r:id="rId5"/>
    <p:sldId id="279" r:id="rId6"/>
    <p:sldId id="288" r:id="rId7"/>
    <p:sldId id="258" r:id="rId8"/>
    <p:sldId id="285" r:id="rId9"/>
    <p:sldId id="283" r:id="rId10"/>
    <p:sldId id="284" r:id="rId11"/>
    <p:sldId id="282" r:id="rId12"/>
    <p:sldId id="289" r:id="rId13"/>
    <p:sldId id="290" r:id="rId14"/>
    <p:sldId id="287" r:id="rId15"/>
    <p:sldId id="291" r:id="rId16"/>
    <p:sldId id="292" r:id="rId17"/>
    <p:sldId id="293" r:id="rId18"/>
    <p:sldId id="266" r:id="rId1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5pPr>
    <a:lvl6pPr marL="2286000" algn="l" defTabSz="914400" rtl="0" eaLnBrk="1" latinLnBrk="0" hangingPunct="1">
      <a:defRPr kern="1200">
        <a:solidFill>
          <a:schemeClr val="tx1"/>
        </a:solidFill>
        <a:latin typeface="Tw Cen MT" panose="020B0602020104020603" pitchFamily="34" charset="0"/>
        <a:ea typeface="+mn-ea"/>
        <a:cs typeface="+mn-cs"/>
      </a:defRPr>
    </a:lvl6pPr>
    <a:lvl7pPr marL="2743200" algn="l" defTabSz="914400" rtl="0" eaLnBrk="1" latinLnBrk="0" hangingPunct="1">
      <a:defRPr kern="1200">
        <a:solidFill>
          <a:schemeClr val="tx1"/>
        </a:solidFill>
        <a:latin typeface="Tw Cen MT" panose="020B0602020104020603" pitchFamily="34" charset="0"/>
        <a:ea typeface="+mn-ea"/>
        <a:cs typeface="+mn-cs"/>
      </a:defRPr>
    </a:lvl7pPr>
    <a:lvl8pPr marL="3200400" algn="l" defTabSz="914400" rtl="0" eaLnBrk="1" latinLnBrk="0" hangingPunct="1">
      <a:defRPr kern="1200">
        <a:solidFill>
          <a:schemeClr val="tx1"/>
        </a:solidFill>
        <a:latin typeface="Tw Cen MT" panose="020B0602020104020603" pitchFamily="34" charset="0"/>
        <a:ea typeface="+mn-ea"/>
        <a:cs typeface="+mn-cs"/>
      </a:defRPr>
    </a:lvl8pPr>
    <a:lvl9pPr marL="3657600" algn="l" defTabSz="914400" rtl="0" eaLnBrk="1" latinLnBrk="0" hangingPunct="1">
      <a:defRPr kern="1200">
        <a:solidFill>
          <a:schemeClr val="tx1"/>
        </a:solidFill>
        <a:latin typeface="Tw Cen MT" panose="020B06020201040206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68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ROBO-FS\QuickDrops\JB\PPTX NG\Droplets\LightingOverlay.png">
            <a:extLst>
              <a:ext uri="{FF2B5EF4-FFF2-40B4-BE49-F238E27FC236}">
                <a16:creationId xmlns:a16="http://schemas.microsoft.com/office/drawing/2014/main" id="{40902E60-35B8-4F75-8EBB-C412D47DAD4C}"/>
              </a:ext>
            </a:extLst>
          </p:cNvPr>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extLst>
        </p:spPr>
      </p:pic>
      <p:grpSp>
        <p:nvGrpSpPr>
          <p:cNvPr id="5" name="Group 4">
            <a:extLst>
              <a:ext uri="{FF2B5EF4-FFF2-40B4-BE49-F238E27FC236}">
                <a16:creationId xmlns:a16="http://schemas.microsoft.com/office/drawing/2014/main" id="{7ED38C92-48C3-41FC-9038-30C8EC5FBCF9}"/>
              </a:ext>
            </a:extLst>
          </p:cNvPr>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 name="Rectangle 5">
              <a:extLst>
                <a:ext uri="{FF2B5EF4-FFF2-40B4-BE49-F238E27FC236}">
                  <a16:creationId xmlns:a16="http://schemas.microsoft.com/office/drawing/2014/main" id="{C9738B28-8BB2-4DF8-861B-BF95DDCC5004}"/>
                </a:ext>
              </a:extLst>
            </p:cNvPr>
            <p:cNvSpPr>
              <a:spLocks noChangeArrowheads="1"/>
            </p:cNvSpPr>
            <p:nvPr/>
          </p:nvSpPr>
          <p:spPr bwMode="auto">
            <a:xfrm>
              <a:off x="1209675" y="4763"/>
              <a:ext cx="23813" cy="2181225"/>
            </a:xfrm>
            <a:prstGeom prst="rect">
              <a:avLst/>
            </a:prstGeom>
            <a:grpFill/>
            <a:ln>
              <a:noFill/>
            </a:ln>
            <a:extLst>
              <a:ext uri="{91240B29-F687-4f45-9708-019B960494DF}"/>
            </a:extLst>
          </p:spPr>
        </p:sp>
        <p:sp>
          <p:nvSpPr>
            <p:cNvPr id="7" name="Freeform 6">
              <a:extLst>
                <a:ext uri="{FF2B5EF4-FFF2-40B4-BE49-F238E27FC236}">
                  <a16:creationId xmlns:a16="http://schemas.microsoft.com/office/drawing/2014/main" id="{F56794DD-A2CF-4D26-9877-EB4A2D57A3EF}"/>
                </a:ext>
              </a:extLst>
            </p:cNvPr>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8" name="Freeform 7">
              <a:extLst>
                <a:ext uri="{FF2B5EF4-FFF2-40B4-BE49-F238E27FC236}">
                  <a16:creationId xmlns:a16="http://schemas.microsoft.com/office/drawing/2014/main" id="{BC205C5A-16AA-4FC8-908A-B7D7B7A3C907}"/>
                </a:ext>
              </a:extLst>
            </p:cNvPr>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9" name="Rectangle 8">
              <a:extLst>
                <a:ext uri="{FF2B5EF4-FFF2-40B4-BE49-F238E27FC236}">
                  <a16:creationId xmlns:a16="http://schemas.microsoft.com/office/drawing/2014/main" id="{2552EE1E-708C-4196-9F83-A171C87EB6FB}"/>
                </a:ext>
              </a:extLst>
            </p:cNvPr>
            <p:cNvSpPr>
              <a:spLocks noChangeArrowheads="1"/>
            </p:cNvSpPr>
            <p:nvPr/>
          </p:nvSpPr>
          <p:spPr bwMode="auto">
            <a:xfrm>
              <a:off x="414338" y="9525"/>
              <a:ext cx="28575" cy="4481513"/>
            </a:xfrm>
            <a:prstGeom prst="rect">
              <a:avLst/>
            </a:prstGeom>
            <a:grpFill/>
            <a:ln>
              <a:noFill/>
            </a:ln>
            <a:extLst>
              <a:ext uri="{91240B29-F687-4f45-9708-019B960494DF}"/>
            </a:extLst>
          </p:spPr>
        </p:sp>
        <p:sp>
          <p:nvSpPr>
            <p:cNvPr id="10" name="Freeform 9">
              <a:extLst>
                <a:ext uri="{FF2B5EF4-FFF2-40B4-BE49-F238E27FC236}">
                  <a16:creationId xmlns:a16="http://schemas.microsoft.com/office/drawing/2014/main" id="{039F5F2A-7D04-48E7-A060-2E721018422B}"/>
                </a:ext>
              </a:extLst>
            </p:cNvPr>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1" name="Freeform 10">
              <a:extLst>
                <a:ext uri="{FF2B5EF4-FFF2-40B4-BE49-F238E27FC236}">
                  <a16:creationId xmlns:a16="http://schemas.microsoft.com/office/drawing/2014/main" id="{3B2C18B8-FB3C-4856-8246-9C8B0D32F159}"/>
                </a:ext>
              </a:extLst>
            </p:cNvPr>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extLst>
          </p:spPr>
        </p:sp>
        <p:sp>
          <p:nvSpPr>
            <p:cNvPr id="12" name="Freeform 11">
              <a:extLst>
                <a:ext uri="{FF2B5EF4-FFF2-40B4-BE49-F238E27FC236}">
                  <a16:creationId xmlns:a16="http://schemas.microsoft.com/office/drawing/2014/main" id="{18143E91-BB78-45B8-AEE9-DABD32200F16}"/>
                </a:ext>
              </a:extLst>
            </p:cNvPr>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extLst>
          </p:spPr>
        </p:sp>
        <p:sp>
          <p:nvSpPr>
            <p:cNvPr id="13" name="Freeform 12">
              <a:extLst>
                <a:ext uri="{FF2B5EF4-FFF2-40B4-BE49-F238E27FC236}">
                  <a16:creationId xmlns:a16="http://schemas.microsoft.com/office/drawing/2014/main" id="{748027F3-EC0F-4AC0-B76D-1B31A3C89F8A}"/>
                </a:ext>
              </a:extLst>
            </p:cNvPr>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14" name="Freeform 13">
              <a:extLst>
                <a:ext uri="{FF2B5EF4-FFF2-40B4-BE49-F238E27FC236}">
                  <a16:creationId xmlns:a16="http://schemas.microsoft.com/office/drawing/2014/main" id="{7FAAA99C-85F0-44DA-92FF-5BC21D6F9C94}"/>
                </a:ext>
              </a:extLst>
            </p:cNvPr>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extLst>
          </p:spPr>
        </p:sp>
        <p:sp>
          <p:nvSpPr>
            <p:cNvPr id="15" name="Freeform 14">
              <a:extLst>
                <a:ext uri="{FF2B5EF4-FFF2-40B4-BE49-F238E27FC236}">
                  <a16:creationId xmlns:a16="http://schemas.microsoft.com/office/drawing/2014/main" id="{020104D9-F409-4AE8-9DCC-3DD623CBC51D}"/>
                </a:ext>
              </a:extLst>
            </p:cNvPr>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16" name="Freeform 15">
              <a:extLst>
                <a:ext uri="{FF2B5EF4-FFF2-40B4-BE49-F238E27FC236}">
                  <a16:creationId xmlns:a16="http://schemas.microsoft.com/office/drawing/2014/main" id="{8DCAE5F1-B275-4BDB-97CC-99F94E680230}"/>
                </a:ext>
              </a:extLst>
            </p:cNvPr>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7" name="Freeform 16">
              <a:extLst>
                <a:ext uri="{FF2B5EF4-FFF2-40B4-BE49-F238E27FC236}">
                  <a16:creationId xmlns:a16="http://schemas.microsoft.com/office/drawing/2014/main" id="{D9C3C2B0-AAFD-454B-B447-938F77DFBD59}"/>
                </a:ext>
              </a:extLst>
            </p:cNvPr>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17">
              <a:extLst>
                <a:ext uri="{FF2B5EF4-FFF2-40B4-BE49-F238E27FC236}">
                  <a16:creationId xmlns:a16="http://schemas.microsoft.com/office/drawing/2014/main" id="{10E3FBC2-6922-4782-9C82-9F6B1A0BBACC}"/>
                </a:ext>
              </a:extLst>
            </p:cNvPr>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extLst>
          </p:spPr>
        </p:sp>
        <p:sp>
          <p:nvSpPr>
            <p:cNvPr id="19" name="Freeform 18">
              <a:extLst>
                <a:ext uri="{FF2B5EF4-FFF2-40B4-BE49-F238E27FC236}">
                  <a16:creationId xmlns:a16="http://schemas.microsoft.com/office/drawing/2014/main" id="{91760A92-ADAC-4826-9300-AE59E71C660E}"/>
                </a:ext>
              </a:extLst>
            </p:cNvPr>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20" name="Freeform 19">
              <a:extLst>
                <a:ext uri="{FF2B5EF4-FFF2-40B4-BE49-F238E27FC236}">
                  <a16:creationId xmlns:a16="http://schemas.microsoft.com/office/drawing/2014/main" id="{98A90A59-162B-4C79-AA06-27309AD57815}"/>
                </a:ext>
              </a:extLst>
            </p:cNvPr>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extLst>
          </p:spPr>
        </p:sp>
        <p:sp>
          <p:nvSpPr>
            <p:cNvPr id="21" name="Freeform 20">
              <a:extLst>
                <a:ext uri="{FF2B5EF4-FFF2-40B4-BE49-F238E27FC236}">
                  <a16:creationId xmlns:a16="http://schemas.microsoft.com/office/drawing/2014/main" id="{E01745CB-1044-4278-A73C-36AC378929C6}"/>
                </a:ext>
              </a:extLst>
            </p:cNvPr>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2" name="Freeform 21">
              <a:extLst>
                <a:ext uri="{FF2B5EF4-FFF2-40B4-BE49-F238E27FC236}">
                  <a16:creationId xmlns:a16="http://schemas.microsoft.com/office/drawing/2014/main" id="{B4A65757-22EC-4BF9-9F27-3967A4D5396F}"/>
                </a:ext>
              </a:extLst>
            </p:cNvPr>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3" name="Freeform 22">
              <a:extLst>
                <a:ext uri="{FF2B5EF4-FFF2-40B4-BE49-F238E27FC236}">
                  <a16:creationId xmlns:a16="http://schemas.microsoft.com/office/drawing/2014/main" id="{01375A2E-2127-4989-8E06-75FF27206BB8}"/>
                </a:ext>
              </a:extLst>
            </p:cNvPr>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extLst>
          </p:spPr>
        </p:sp>
        <p:sp>
          <p:nvSpPr>
            <p:cNvPr id="24" name="Freeform 23">
              <a:extLst>
                <a:ext uri="{FF2B5EF4-FFF2-40B4-BE49-F238E27FC236}">
                  <a16:creationId xmlns:a16="http://schemas.microsoft.com/office/drawing/2014/main" id="{6387F6E0-C411-4F75-97BF-AC311F4AB8A7}"/>
                </a:ext>
              </a:extLst>
            </p:cNvPr>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extLst>
          </p:spPr>
        </p:sp>
        <p:sp>
          <p:nvSpPr>
            <p:cNvPr id="25" name="Freeform 24">
              <a:extLst>
                <a:ext uri="{FF2B5EF4-FFF2-40B4-BE49-F238E27FC236}">
                  <a16:creationId xmlns:a16="http://schemas.microsoft.com/office/drawing/2014/main" id="{4023D96F-0778-4C5B-AC75-2685D99C9E7B}"/>
                </a:ext>
              </a:extLst>
            </p:cNvPr>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6" name="Freeform 25">
              <a:extLst>
                <a:ext uri="{FF2B5EF4-FFF2-40B4-BE49-F238E27FC236}">
                  <a16:creationId xmlns:a16="http://schemas.microsoft.com/office/drawing/2014/main" id="{EB0DA741-4317-4A86-92EA-9228783A41A9}"/>
                </a:ext>
              </a:extLst>
            </p:cNvPr>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extLst>
          </p:spPr>
        </p:sp>
        <p:sp>
          <p:nvSpPr>
            <p:cNvPr id="27" name="Freeform 26">
              <a:extLst>
                <a:ext uri="{FF2B5EF4-FFF2-40B4-BE49-F238E27FC236}">
                  <a16:creationId xmlns:a16="http://schemas.microsoft.com/office/drawing/2014/main" id="{6C7EB936-C122-4A4E-A369-D79217A98065}"/>
                </a:ext>
              </a:extLst>
            </p:cNvPr>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8" name="Freeform 27">
              <a:extLst>
                <a:ext uri="{FF2B5EF4-FFF2-40B4-BE49-F238E27FC236}">
                  <a16:creationId xmlns:a16="http://schemas.microsoft.com/office/drawing/2014/main" id="{DD8A192B-095B-4A61-A5AA-8F9564716014}"/>
                </a:ext>
              </a:extLst>
            </p:cNvPr>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extLst>
          </p:spPr>
        </p:sp>
        <p:sp>
          <p:nvSpPr>
            <p:cNvPr id="29" name="Freeform 28">
              <a:extLst>
                <a:ext uri="{FF2B5EF4-FFF2-40B4-BE49-F238E27FC236}">
                  <a16:creationId xmlns:a16="http://schemas.microsoft.com/office/drawing/2014/main" id="{26899D30-3C2D-40E5-8ABD-EB7EBBF1A4FA}"/>
                </a:ext>
              </a:extLst>
            </p:cNvPr>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30" name="Freeform 29">
              <a:extLst>
                <a:ext uri="{FF2B5EF4-FFF2-40B4-BE49-F238E27FC236}">
                  <a16:creationId xmlns:a16="http://schemas.microsoft.com/office/drawing/2014/main" id="{17483C1C-286B-4191-AFF4-4A013BAC0FEF}"/>
                </a:ext>
              </a:extLst>
            </p:cNvPr>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extLst>
          </p:spPr>
        </p:sp>
        <p:sp>
          <p:nvSpPr>
            <p:cNvPr id="31" name="Freeform 30">
              <a:extLst>
                <a:ext uri="{FF2B5EF4-FFF2-40B4-BE49-F238E27FC236}">
                  <a16:creationId xmlns:a16="http://schemas.microsoft.com/office/drawing/2014/main" id="{62CB2A6C-5EF6-41F2-815C-E0C8FCE3F3A0}"/>
                </a:ext>
              </a:extLst>
            </p:cNvPr>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2" name="Freeform 31">
              <a:extLst>
                <a:ext uri="{FF2B5EF4-FFF2-40B4-BE49-F238E27FC236}">
                  <a16:creationId xmlns:a16="http://schemas.microsoft.com/office/drawing/2014/main" id="{23C23A1B-7208-4F95-9256-22CA114BF52C}"/>
                </a:ext>
              </a:extLst>
            </p:cNvPr>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extLst>
          </p:spPr>
        </p:sp>
        <p:sp>
          <p:nvSpPr>
            <p:cNvPr id="33" name="Freeform 32">
              <a:extLst>
                <a:ext uri="{FF2B5EF4-FFF2-40B4-BE49-F238E27FC236}">
                  <a16:creationId xmlns:a16="http://schemas.microsoft.com/office/drawing/2014/main" id="{DEA49CD0-96E8-4A82-9455-4956EEE386E5}"/>
                </a:ext>
              </a:extLst>
            </p:cNvPr>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4" name="Rectangle 33">
              <a:extLst>
                <a:ext uri="{FF2B5EF4-FFF2-40B4-BE49-F238E27FC236}">
                  <a16:creationId xmlns:a16="http://schemas.microsoft.com/office/drawing/2014/main" id="{86F582D3-22DE-41C8-9796-7C182444AA7F}"/>
                </a:ext>
              </a:extLst>
            </p:cNvPr>
            <p:cNvSpPr>
              <a:spLocks noChangeArrowheads="1"/>
            </p:cNvSpPr>
            <p:nvPr/>
          </p:nvSpPr>
          <p:spPr bwMode="auto">
            <a:xfrm>
              <a:off x="642938" y="6610350"/>
              <a:ext cx="23813" cy="242888"/>
            </a:xfrm>
            <a:prstGeom prst="rect">
              <a:avLst/>
            </a:prstGeom>
            <a:grpFill/>
            <a:ln>
              <a:noFill/>
            </a:ln>
            <a:extLst>
              <a:ext uri="{91240B29-F687-4f45-9708-019B960494DF}"/>
            </a:extLst>
          </p:spPr>
        </p:sp>
        <p:sp>
          <p:nvSpPr>
            <p:cNvPr id="35" name="Freeform 34">
              <a:extLst>
                <a:ext uri="{FF2B5EF4-FFF2-40B4-BE49-F238E27FC236}">
                  <a16:creationId xmlns:a16="http://schemas.microsoft.com/office/drawing/2014/main" id="{04099597-61B8-48EF-95DB-9964F881671E}"/>
                </a:ext>
              </a:extLst>
            </p:cNvPr>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6" name="Freeform 35">
              <a:extLst>
                <a:ext uri="{FF2B5EF4-FFF2-40B4-BE49-F238E27FC236}">
                  <a16:creationId xmlns:a16="http://schemas.microsoft.com/office/drawing/2014/main" id="{3A367300-021E-4A17-A5B8-AA1DD874C875}"/>
                </a:ext>
              </a:extLst>
            </p:cNvPr>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extLst>
          </p:spPr>
        </p:sp>
        <p:sp>
          <p:nvSpPr>
            <p:cNvPr id="37" name="Freeform 36">
              <a:extLst>
                <a:ext uri="{FF2B5EF4-FFF2-40B4-BE49-F238E27FC236}">
                  <a16:creationId xmlns:a16="http://schemas.microsoft.com/office/drawing/2014/main" id="{E2B4DDB3-7156-44D0-B7B8-74C200D34E55}"/>
                </a:ext>
              </a:extLst>
            </p:cNvPr>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extLst>
          </p:spPr>
        </p:sp>
        <p:sp>
          <p:nvSpPr>
            <p:cNvPr id="38" name="Freeform 37">
              <a:extLst>
                <a:ext uri="{FF2B5EF4-FFF2-40B4-BE49-F238E27FC236}">
                  <a16:creationId xmlns:a16="http://schemas.microsoft.com/office/drawing/2014/main" id="{3A292226-A720-4A59-887A-E369FC35F6CE}"/>
                </a:ext>
              </a:extLst>
            </p:cNvPr>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extLst>
          </p:spPr>
        </p:sp>
        <p:sp>
          <p:nvSpPr>
            <p:cNvPr id="39" name="Freeform 38">
              <a:extLst>
                <a:ext uri="{FF2B5EF4-FFF2-40B4-BE49-F238E27FC236}">
                  <a16:creationId xmlns:a16="http://schemas.microsoft.com/office/drawing/2014/main" id="{FBCF3A4D-AB51-46B6-BC50-6EEA47D18429}"/>
                </a:ext>
              </a:extLst>
            </p:cNvPr>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extLst>
          </p:spPr>
        </p:sp>
        <p:sp>
          <p:nvSpPr>
            <p:cNvPr id="40" name="Freeform 39">
              <a:extLst>
                <a:ext uri="{FF2B5EF4-FFF2-40B4-BE49-F238E27FC236}">
                  <a16:creationId xmlns:a16="http://schemas.microsoft.com/office/drawing/2014/main" id="{1EA1DBC4-86A4-4BDE-A360-6897C5D0247B}"/>
                </a:ext>
              </a:extLst>
            </p:cNvPr>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41" name="Freeform 40">
              <a:extLst>
                <a:ext uri="{FF2B5EF4-FFF2-40B4-BE49-F238E27FC236}">
                  <a16:creationId xmlns:a16="http://schemas.microsoft.com/office/drawing/2014/main" id="{FD7AD5A0-9D9C-4C29-834D-8944B41FA244}"/>
                </a:ext>
              </a:extLst>
            </p:cNvPr>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2" name="Freeform 41">
              <a:extLst>
                <a:ext uri="{FF2B5EF4-FFF2-40B4-BE49-F238E27FC236}">
                  <a16:creationId xmlns:a16="http://schemas.microsoft.com/office/drawing/2014/main" id="{40E2FD44-42E3-434E-9CBA-37B6BCAB4374}"/>
                </a:ext>
              </a:extLst>
            </p:cNvPr>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extLst>
          </p:spPr>
        </p:sp>
        <p:sp>
          <p:nvSpPr>
            <p:cNvPr id="43" name="Freeform 42">
              <a:extLst>
                <a:ext uri="{FF2B5EF4-FFF2-40B4-BE49-F238E27FC236}">
                  <a16:creationId xmlns:a16="http://schemas.microsoft.com/office/drawing/2014/main" id="{CFFE3F30-DD72-4549-97FE-25C1ECA5FD4B}"/>
                </a:ext>
              </a:extLst>
            </p:cNvPr>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extLst>
          </p:spPr>
        </p:sp>
        <p:sp>
          <p:nvSpPr>
            <p:cNvPr id="44" name="Freeform 43">
              <a:extLst>
                <a:ext uri="{FF2B5EF4-FFF2-40B4-BE49-F238E27FC236}">
                  <a16:creationId xmlns:a16="http://schemas.microsoft.com/office/drawing/2014/main" id="{FA19418E-A5D5-4FA4-8405-40927519D898}"/>
                </a:ext>
              </a:extLst>
            </p:cNvPr>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extLst>
          </p:spPr>
        </p:sp>
        <p:sp>
          <p:nvSpPr>
            <p:cNvPr id="45" name="Freeform 44">
              <a:extLst>
                <a:ext uri="{FF2B5EF4-FFF2-40B4-BE49-F238E27FC236}">
                  <a16:creationId xmlns:a16="http://schemas.microsoft.com/office/drawing/2014/main" id="{9BCAAC6E-8848-479E-AD60-10583DE6F93E}"/>
                </a:ext>
              </a:extLst>
            </p:cNvPr>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6" name="Rectangle 45">
              <a:extLst>
                <a:ext uri="{FF2B5EF4-FFF2-40B4-BE49-F238E27FC236}">
                  <a16:creationId xmlns:a16="http://schemas.microsoft.com/office/drawing/2014/main" id="{6C7B71C5-2D51-4666-8567-3D4CBB5B1C7A}"/>
                </a:ext>
              </a:extLst>
            </p:cNvPr>
            <p:cNvSpPr>
              <a:spLocks noChangeArrowheads="1"/>
            </p:cNvSpPr>
            <p:nvPr/>
          </p:nvSpPr>
          <p:spPr bwMode="auto">
            <a:xfrm>
              <a:off x="1228725" y="4662488"/>
              <a:ext cx="23813" cy="2181225"/>
            </a:xfrm>
            <a:prstGeom prst="rect">
              <a:avLst/>
            </a:prstGeom>
            <a:grpFill/>
            <a:ln>
              <a:noFill/>
            </a:ln>
            <a:extLst>
              <a:ext uri="{91240B29-F687-4f45-9708-019B960494DF}"/>
            </a:extLst>
          </p:spPr>
        </p:sp>
        <p:sp>
          <p:nvSpPr>
            <p:cNvPr id="47" name="Freeform 46">
              <a:extLst>
                <a:ext uri="{FF2B5EF4-FFF2-40B4-BE49-F238E27FC236}">
                  <a16:creationId xmlns:a16="http://schemas.microsoft.com/office/drawing/2014/main" id="{E2D78CFC-00B9-415B-A562-2081D7BE8496}"/>
                </a:ext>
              </a:extLst>
            </p:cNvPr>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extLst>
          </p:spPr>
        </p:sp>
        <p:sp>
          <p:nvSpPr>
            <p:cNvPr id="48" name="Freeform 47">
              <a:extLst>
                <a:ext uri="{FF2B5EF4-FFF2-40B4-BE49-F238E27FC236}">
                  <a16:creationId xmlns:a16="http://schemas.microsoft.com/office/drawing/2014/main" id="{CED5F141-922D-4D45-8AE2-333FADE109EE}"/>
                </a:ext>
              </a:extLst>
            </p:cNvPr>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9" name="Freeform 48">
              <a:extLst>
                <a:ext uri="{FF2B5EF4-FFF2-40B4-BE49-F238E27FC236}">
                  <a16:creationId xmlns:a16="http://schemas.microsoft.com/office/drawing/2014/main" id="{CE15B519-8FB6-4F46-A1EE-A434E2B37D93}"/>
                </a:ext>
              </a:extLst>
            </p:cNvPr>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extLst>
          </p:spPr>
        </p:sp>
        <p:sp>
          <p:nvSpPr>
            <p:cNvPr id="50" name="Freeform 49">
              <a:extLst>
                <a:ext uri="{FF2B5EF4-FFF2-40B4-BE49-F238E27FC236}">
                  <a16:creationId xmlns:a16="http://schemas.microsoft.com/office/drawing/2014/main" id="{D0F34B6C-0968-461F-ACC8-C5418115B12C}"/>
                </a:ext>
              </a:extLst>
            </p:cNvPr>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51" name="Freeform 50">
              <a:extLst>
                <a:ext uri="{FF2B5EF4-FFF2-40B4-BE49-F238E27FC236}">
                  <a16:creationId xmlns:a16="http://schemas.microsoft.com/office/drawing/2014/main" id="{3C09C00D-751A-45C2-B312-6999EC0A9B41}"/>
                </a:ext>
              </a:extLst>
            </p:cNvPr>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52" name="Freeform 51">
              <a:extLst>
                <a:ext uri="{FF2B5EF4-FFF2-40B4-BE49-F238E27FC236}">
                  <a16:creationId xmlns:a16="http://schemas.microsoft.com/office/drawing/2014/main" id="{9EC2F690-7AB1-415C-A594-CF031F8083C1}"/>
                </a:ext>
              </a:extLst>
            </p:cNvPr>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extLst>
          </p:spPr>
        </p:sp>
        <p:sp>
          <p:nvSpPr>
            <p:cNvPr id="53" name="Freeform 52">
              <a:extLst>
                <a:ext uri="{FF2B5EF4-FFF2-40B4-BE49-F238E27FC236}">
                  <a16:creationId xmlns:a16="http://schemas.microsoft.com/office/drawing/2014/main" id="{F49A9B53-093D-426B-9DCC-7CD78529B322}"/>
                </a:ext>
              </a:extLst>
            </p:cNvPr>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54" name="Freeform 53">
              <a:extLst>
                <a:ext uri="{FF2B5EF4-FFF2-40B4-BE49-F238E27FC236}">
                  <a16:creationId xmlns:a16="http://schemas.microsoft.com/office/drawing/2014/main" id="{B83A192B-44A1-4E41-ADA5-BB02DDDF8977}"/>
                </a:ext>
              </a:extLst>
            </p:cNvPr>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5" name="Freeform 54">
              <a:extLst>
                <a:ext uri="{FF2B5EF4-FFF2-40B4-BE49-F238E27FC236}">
                  <a16:creationId xmlns:a16="http://schemas.microsoft.com/office/drawing/2014/main" id="{96FF4285-33F3-435C-8B8D-33549DB8E4BB}"/>
                </a:ext>
              </a:extLst>
            </p:cNvPr>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6" name="Freeform 55">
              <a:extLst>
                <a:ext uri="{FF2B5EF4-FFF2-40B4-BE49-F238E27FC236}">
                  <a16:creationId xmlns:a16="http://schemas.microsoft.com/office/drawing/2014/main" id="{AFD7DC5F-C2A6-4B2F-90C3-3A392AD3AB0C}"/>
                </a:ext>
              </a:extLst>
            </p:cNvPr>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extLst>
          </p:spPr>
        </p:sp>
        <p:sp>
          <p:nvSpPr>
            <p:cNvPr id="57" name="Freeform 56">
              <a:extLst>
                <a:ext uri="{FF2B5EF4-FFF2-40B4-BE49-F238E27FC236}">
                  <a16:creationId xmlns:a16="http://schemas.microsoft.com/office/drawing/2014/main" id="{8FBE34A2-05E8-4A2F-B3CA-47ABA886CC5C}"/>
                </a:ext>
              </a:extLst>
            </p:cNvPr>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sp>
          <p:nvSpPr>
            <p:cNvPr id="58" name="Freeform 57">
              <a:extLst>
                <a:ext uri="{FF2B5EF4-FFF2-40B4-BE49-F238E27FC236}">
                  <a16:creationId xmlns:a16="http://schemas.microsoft.com/office/drawing/2014/main" id="{00814169-1FDD-495B-9699-8E0533E6DF2F}"/>
                </a:ext>
              </a:extLst>
            </p:cNvPr>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extLst>
          </p:spPr>
        </p:sp>
        <p:sp>
          <p:nvSpPr>
            <p:cNvPr id="59" name="Freeform 58">
              <a:extLst>
                <a:ext uri="{FF2B5EF4-FFF2-40B4-BE49-F238E27FC236}">
                  <a16:creationId xmlns:a16="http://schemas.microsoft.com/office/drawing/2014/main" id="{D6D1C1F0-B223-429B-8AF5-EFF23956B034}"/>
                </a:ext>
              </a:extLst>
            </p:cNvPr>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extLst>
          </p:spPr>
        </p:sp>
      </p:grpSp>
      <p:sp>
        <p:nvSpPr>
          <p:cNvPr id="2" name="Title 1"/>
          <p:cNvSpPr>
            <a:spLocks noGrp="1"/>
          </p:cNvSpPr>
          <p:nvPr>
            <p:ph type="ctrTitle"/>
          </p:nvPr>
        </p:nvSpPr>
        <p:spPr>
          <a:xfrm>
            <a:off x="1876424" y="1122363"/>
            <a:ext cx="8791575" cy="2387600"/>
          </a:xfrm>
        </p:spPr>
        <p:txBody>
          <a:bodyPr anchor="b"/>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0" name="Date Placeholder 3">
            <a:extLst>
              <a:ext uri="{FF2B5EF4-FFF2-40B4-BE49-F238E27FC236}">
                <a16:creationId xmlns:a16="http://schemas.microsoft.com/office/drawing/2014/main" id="{BAF8C926-1153-456D-AB8E-88420512A2A1}"/>
              </a:ext>
            </a:extLst>
          </p:cNvPr>
          <p:cNvSpPr>
            <a:spLocks noGrp="1"/>
          </p:cNvSpPr>
          <p:nvPr>
            <p:ph type="dt" sz="half" idx="10"/>
          </p:nvPr>
        </p:nvSpPr>
        <p:spPr>
          <a:xfrm>
            <a:off x="7077075" y="5410200"/>
            <a:ext cx="2743200" cy="365125"/>
          </a:xfrm>
        </p:spPr>
        <p:txBody>
          <a:bodyPr/>
          <a:lstStyle>
            <a:lvl1pPr>
              <a:defRPr/>
            </a:lvl1pPr>
          </a:lstStyle>
          <a:p>
            <a:pPr>
              <a:defRPr/>
            </a:pPr>
            <a:fld id="{E30357EC-5500-4CF2-BF6C-2BA6ECA0C65D}" type="datetimeFigureOut">
              <a:rPr lang="en-US"/>
              <a:pPr>
                <a:defRPr/>
              </a:pPr>
              <a:t>10/11/2020</a:t>
            </a:fld>
            <a:endParaRPr lang="en-US" dirty="0"/>
          </a:p>
        </p:txBody>
      </p:sp>
      <p:sp>
        <p:nvSpPr>
          <p:cNvPr id="61" name="Footer Placeholder 4">
            <a:extLst>
              <a:ext uri="{FF2B5EF4-FFF2-40B4-BE49-F238E27FC236}">
                <a16:creationId xmlns:a16="http://schemas.microsoft.com/office/drawing/2014/main" id="{932D9581-A47D-4319-A9F5-D8110DBA9BBE}"/>
              </a:ext>
            </a:extLst>
          </p:cNvPr>
          <p:cNvSpPr>
            <a:spLocks noGrp="1"/>
          </p:cNvSpPr>
          <p:nvPr>
            <p:ph type="ftr" sz="quarter" idx="11"/>
          </p:nvPr>
        </p:nvSpPr>
        <p:spPr>
          <a:xfrm>
            <a:off x="1876425" y="5410200"/>
            <a:ext cx="5124450" cy="365125"/>
          </a:xfrm>
        </p:spPr>
        <p:txBody>
          <a:bodyPr/>
          <a:lstStyle>
            <a:lvl1pPr>
              <a:defRPr/>
            </a:lvl1pPr>
          </a:lstStyle>
          <a:p>
            <a:pPr>
              <a:defRPr/>
            </a:pPr>
            <a:endParaRPr lang="en-US"/>
          </a:p>
        </p:txBody>
      </p:sp>
      <p:sp>
        <p:nvSpPr>
          <p:cNvPr id="62" name="Slide Number Placeholder 5">
            <a:extLst>
              <a:ext uri="{FF2B5EF4-FFF2-40B4-BE49-F238E27FC236}">
                <a16:creationId xmlns:a16="http://schemas.microsoft.com/office/drawing/2014/main" id="{2D81FB17-FD4A-4AFA-A451-10FDCDCA8532}"/>
              </a:ext>
            </a:extLst>
          </p:cNvPr>
          <p:cNvSpPr>
            <a:spLocks noGrp="1"/>
          </p:cNvSpPr>
          <p:nvPr>
            <p:ph type="sldNum" sz="quarter" idx="12"/>
          </p:nvPr>
        </p:nvSpPr>
        <p:spPr>
          <a:xfrm>
            <a:off x="9896475" y="5410200"/>
            <a:ext cx="771525" cy="365125"/>
          </a:xfrm>
        </p:spPr>
        <p:txBody>
          <a:bodyPr/>
          <a:lstStyle>
            <a:lvl1pPr>
              <a:defRPr/>
            </a:lvl1pPr>
          </a:lstStyle>
          <a:p>
            <a:fld id="{1B554B89-3EC4-4773-9B1D-04DFAD293412}" type="slidenum">
              <a:rPr lang="en-US" altLang="en-US"/>
              <a:pPr/>
              <a:t>‹#›</a:t>
            </a:fld>
            <a:endParaRPr lang="en-US" altLang="en-US"/>
          </a:p>
        </p:txBody>
      </p:sp>
    </p:spTree>
    <p:extLst>
      <p:ext uri="{BB962C8B-B14F-4D97-AF65-F5344CB8AC3E}">
        <p14:creationId xmlns:p14="http://schemas.microsoft.com/office/powerpoint/2010/main" val="233203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573EB7CF-C7EE-4FD4-BE85-38E4C8E9899A}"/>
              </a:ext>
            </a:extLst>
          </p:cNvPr>
          <p:cNvSpPr>
            <a:spLocks noGrp="1"/>
          </p:cNvSpPr>
          <p:nvPr>
            <p:ph type="dt" sz="half" idx="10"/>
          </p:nvPr>
        </p:nvSpPr>
        <p:spPr/>
        <p:txBody>
          <a:bodyPr/>
          <a:lstStyle>
            <a:lvl1pPr>
              <a:defRPr/>
            </a:lvl1pPr>
          </a:lstStyle>
          <a:p>
            <a:pPr>
              <a:defRPr/>
            </a:pPr>
            <a:fld id="{7AF465FC-846F-4122-BFA9-2151BCFE7ACF}" type="datetimeFigureOut">
              <a:rPr lang="en-US"/>
              <a:pPr>
                <a:defRPr/>
              </a:pPr>
              <a:t>10/11/2020</a:t>
            </a:fld>
            <a:endParaRPr lang="en-US" dirty="0"/>
          </a:p>
        </p:txBody>
      </p:sp>
      <p:sp>
        <p:nvSpPr>
          <p:cNvPr id="6" name="Footer Placeholder 4">
            <a:extLst>
              <a:ext uri="{FF2B5EF4-FFF2-40B4-BE49-F238E27FC236}">
                <a16:creationId xmlns:a16="http://schemas.microsoft.com/office/drawing/2014/main" id="{7915404D-01A7-4183-AA40-BE25BAD9ACC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0F8402E-AB4F-4CA2-9ECB-D575A7DBFFB6}"/>
              </a:ext>
            </a:extLst>
          </p:cNvPr>
          <p:cNvSpPr>
            <a:spLocks noGrp="1"/>
          </p:cNvSpPr>
          <p:nvPr>
            <p:ph type="sldNum" sz="quarter" idx="12"/>
          </p:nvPr>
        </p:nvSpPr>
        <p:spPr/>
        <p:txBody>
          <a:bodyPr/>
          <a:lstStyle>
            <a:lvl1pPr>
              <a:defRPr/>
            </a:lvl1pPr>
          </a:lstStyle>
          <a:p>
            <a:fld id="{B8B784DE-B59B-419B-B1AA-3E12517745E9}" type="slidenum">
              <a:rPr lang="en-US" altLang="en-US"/>
              <a:pPr/>
              <a:t>‹#›</a:t>
            </a:fld>
            <a:endParaRPr lang="en-US" altLang="en-US"/>
          </a:p>
        </p:txBody>
      </p:sp>
    </p:spTree>
    <p:extLst>
      <p:ext uri="{BB962C8B-B14F-4D97-AF65-F5344CB8AC3E}">
        <p14:creationId xmlns:p14="http://schemas.microsoft.com/office/powerpoint/2010/main" val="298933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EDD06202-1B1E-4DF9-87C1-8C0C04F71CE3}"/>
              </a:ext>
            </a:extLst>
          </p:cNvPr>
          <p:cNvSpPr>
            <a:spLocks noGrp="1"/>
          </p:cNvSpPr>
          <p:nvPr>
            <p:ph type="dt" sz="half" idx="10"/>
          </p:nvPr>
        </p:nvSpPr>
        <p:spPr/>
        <p:txBody>
          <a:bodyPr/>
          <a:lstStyle>
            <a:lvl1pPr>
              <a:defRPr/>
            </a:lvl1pPr>
          </a:lstStyle>
          <a:p>
            <a:pPr>
              <a:defRPr/>
            </a:pPr>
            <a:fld id="{E9DD9E42-F18C-4536-A53D-3ACD5A9EE1B7}" type="datetimeFigureOut">
              <a:rPr lang="en-US"/>
              <a:pPr>
                <a:defRPr/>
              </a:pPr>
              <a:t>10/11/2020</a:t>
            </a:fld>
            <a:endParaRPr lang="en-US" dirty="0"/>
          </a:p>
        </p:txBody>
      </p:sp>
      <p:sp>
        <p:nvSpPr>
          <p:cNvPr id="6" name="Footer Placeholder 4">
            <a:extLst>
              <a:ext uri="{FF2B5EF4-FFF2-40B4-BE49-F238E27FC236}">
                <a16:creationId xmlns:a16="http://schemas.microsoft.com/office/drawing/2014/main" id="{B703018C-0FBF-450D-B587-6B56A1F78A4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41735C1-2DD1-4028-BEBA-C0544A3119D5}"/>
              </a:ext>
            </a:extLst>
          </p:cNvPr>
          <p:cNvSpPr>
            <a:spLocks noGrp="1"/>
          </p:cNvSpPr>
          <p:nvPr>
            <p:ph type="sldNum" sz="quarter" idx="12"/>
          </p:nvPr>
        </p:nvSpPr>
        <p:spPr/>
        <p:txBody>
          <a:bodyPr/>
          <a:lstStyle>
            <a:lvl1pPr>
              <a:defRPr/>
            </a:lvl1pPr>
          </a:lstStyle>
          <a:p>
            <a:fld id="{E599BD19-0CC7-455D-ACCD-25553D9B4087}" type="slidenum">
              <a:rPr lang="en-US" altLang="en-US"/>
              <a:pPr/>
              <a:t>‹#›</a:t>
            </a:fld>
            <a:endParaRPr lang="en-US" altLang="en-US"/>
          </a:p>
        </p:txBody>
      </p:sp>
    </p:spTree>
    <p:extLst>
      <p:ext uri="{BB962C8B-B14F-4D97-AF65-F5344CB8AC3E}">
        <p14:creationId xmlns:p14="http://schemas.microsoft.com/office/powerpoint/2010/main" val="2205500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408EFB-8269-4B9D-8B85-0B9470F4C531}"/>
              </a:ext>
            </a:extLst>
          </p:cNvPr>
          <p:cNvSpPr txBox="1"/>
          <p:nvPr/>
        </p:nvSpPr>
        <p:spPr>
          <a:xfrm>
            <a:off x="903288" y="731838"/>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6" name="TextBox 5">
            <a:extLst>
              <a:ext uri="{FF2B5EF4-FFF2-40B4-BE49-F238E27FC236}">
                <a16:creationId xmlns:a16="http://schemas.microsoft.com/office/drawing/2014/main" id="{4C54FC92-E3D0-42D4-9BCA-280A153ABAD4}"/>
              </a:ext>
            </a:extLst>
          </p:cNvPr>
          <p:cNvSpPr txBox="1"/>
          <p:nvPr/>
        </p:nvSpPr>
        <p:spPr>
          <a:xfrm>
            <a:off x="10537825" y="27654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2" name="Title 1"/>
          <p:cNvSpPr>
            <a:spLocks noGrp="1"/>
          </p:cNvSpPr>
          <p:nvPr>
            <p:ph type="title"/>
          </p:nvPr>
        </p:nvSpPr>
        <p:spPr>
          <a:xfrm>
            <a:off x="1446212" y="609599"/>
            <a:ext cx="9302752" cy="2748429"/>
          </a:xfrm>
        </p:spPr>
        <p:txBody>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03A438C4-89AB-4811-9FE2-BE2116C80575}"/>
              </a:ext>
            </a:extLst>
          </p:cNvPr>
          <p:cNvSpPr>
            <a:spLocks noGrp="1"/>
          </p:cNvSpPr>
          <p:nvPr>
            <p:ph type="dt" sz="half" idx="14"/>
          </p:nvPr>
        </p:nvSpPr>
        <p:spPr/>
        <p:txBody>
          <a:bodyPr/>
          <a:lstStyle>
            <a:lvl1pPr>
              <a:defRPr/>
            </a:lvl1pPr>
          </a:lstStyle>
          <a:p>
            <a:pPr>
              <a:defRPr/>
            </a:pPr>
            <a:fld id="{598E6675-D6F4-4CBF-8960-C2596AB43582}" type="datetimeFigureOut">
              <a:rPr lang="en-US"/>
              <a:pPr>
                <a:defRPr/>
              </a:pPr>
              <a:t>10/11/2020</a:t>
            </a:fld>
            <a:endParaRPr lang="en-US" dirty="0"/>
          </a:p>
        </p:txBody>
      </p:sp>
      <p:sp>
        <p:nvSpPr>
          <p:cNvPr id="8" name="Footer Placeholder 5">
            <a:extLst>
              <a:ext uri="{FF2B5EF4-FFF2-40B4-BE49-F238E27FC236}">
                <a16:creationId xmlns:a16="http://schemas.microsoft.com/office/drawing/2014/main" id="{D75F55EC-47E5-4CC2-A478-EB3B64C79226}"/>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8D9654FF-558C-47BE-80F0-5F6A1311B9C4}"/>
              </a:ext>
            </a:extLst>
          </p:cNvPr>
          <p:cNvSpPr>
            <a:spLocks noGrp="1"/>
          </p:cNvSpPr>
          <p:nvPr>
            <p:ph type="sldNum" sz="quarter" idx="16"/>
          </p:nvPr>
        </p:nvSpPr>
        <p:spPr/>
        <p:txBody>
          <a:bodyPr/>
          <a:lstStyle>
            <a:lvl1pPr>
              <a:defRPr/>
            </a:lvl1pPr>
          </a:lstStyle>
          <a:p>
            <a:fld id="{1C623742-FA56-4706-ADF9-EA98C18390EA}" type="slidenum">
              <a:rPr lang="en-US" altLang="en-US"/>
              <a:pPr/>
              <a:t>‹#›</a:t>
            </a:fld>
            <a:endParaRPr lang="en-US" altLang="en-US"/>
          </a:p>
        </p:txBody>
      </p:sp>
    </p:spTree>
    <p:extLst>
      <p:ext uri="{BB962C8B-B14F-4D97-AF65-F5344CB8AC3E}">
        <p14:creationId xmlns:p14="http://schemas.microsoft.com/office/powerpoint/2010/main" val="1103461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6D3BB4E0-A4A6-4F6B-9259-F7AD8923810E}"/>
              </a:ext>
            </a:extLst>
          </p:cNvPr>
          <p:cNvSpPr>
            <a:spLocks noGrp="1"/>
          </p:cNvSpPr>
          <p:nvPr>
            <p:ph type="dt" sz="half" idx="10"/>
          </p:nvPr>
        </p:nvSpPr>
        <p:spPr/>
        <p:txBody>
          <a:bodyPr/>
          <a:lstStyle>
            <a:lvl1pPr>
              <a:defRPr/>
            </a:lvl1pPr>
          </a:lstStyle>
          <a:p>
            <a:pPr>
              <a:defRPr/>
            </a:pPr>
            <a:fld id="{A3E9C760-0E79-49F8-9F2F-A031F3754FCD}" type="datetimeFigureOut">
              <a:rPr lang="en-US"/>
              <a:pPr>
                <a:defRPr/>
              </a:pPr>
              <a:t>10/11/2020</a:t>
            </a:fld>
            <a:endParaRPr lang="en-US" dirty="0"/>
          </a:p>
        </p:txBody>
      </p:sp>
      <p:sp>
        <p:nvSpPr>
          <p:cNvPr id="6" name="Footer Placeholder 4">
            <a:extLst>
              <a:ext uri="{FF2B5EF4-FFF2-40B4-BE49-F238E27FC236}">
                <a16:creationId xmlns:a16="http://schemas.microsoft.com/office/drawing/2014/main" id="{B9719B8F-06B0-4B7F-B488-006CA223F70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92C11B7-191B-4F82-BD42-97D15D6826DF}"/>
              </a:ext>
            </a:extLst>
          </p:cNvPr>
          <p:cNvSpPr>
            <a:spLocks noGrp="1"/>
          </p:cNvSpPr>
          <p:nvPr>
            <p:ph type="sldNum" sz="quarter" idx="12"/>
          </p:nvPr>
        </p:nvSpPr>
        <p:spPr/>
        <p:txBody>
          <a:bodyPr/>
          <a:lstStyle>
            <a:lvl1pPr>
              <a:defRPr/>
            </a:lvl1pPr>
          </a:lstStyle>
          <a:p>
            <a:fld id="{B89EB7B1-8501-4669-80C8-FC0643BC06FE}" type="slidenum">
              <a:rPr lang="en-US" altLang="en-US"/>
              <a:pPr/>
              <a:t>‹#›</a:t>
            </a:fld>
            <a:endParaRPr lang="en-US" altLang="en-US"/>
          </a:p>
        </p:txBody>
      </p:sp>
    </p:spTree>
    <p:extLst>
      <p:ext uri="{BB962C8B-B14F-4D97-AF65-F5344CB8AC3E}">
        <p14:creationId xmlns:p14="http://schemas.microsoft.com/office/powerpoint/2010/main" val="1921184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Date Placeholder 3">
            <a:extLst>
              <a:ext uri="{FF2B5EF4-FFF2-40B4-BE49-F238E27FC236}">
                <a16:creationId xmlns:a16="http://schemas.microsoft.com/office/drawing/2014/main" id="{6094B981-B76C-4E08-9C70-EFE99C121D3F}"/>
              </a:ext>
            </a:extLst>
          </p:cNvPr>
          <p:cNvSpPr>
            <a:spLocks noGrp="1"/>
          </p:cNvSpPr>
          <p:nvPr>
            <p:ph type="dt" sz="half" idx="18"/>
          </p:nvPr>
        </p:nvSpPr>
        <p:spPr/>
        <p:txBody>
          <a:bodyPr/>
          <a:lstStyle>
            <a:lvl1pPr>
              <a:defRPr/>
            </a:lvl1pPr>
          </a:lstStyle>
          <a:p>
            <a:pPr>
              <a:defRPr/>
            </a:pPr>
            <a:fld id="{F885EB40-EF23-4539-8580-B48E01CE873C}" type="datetimeFigureOut">
              <a:rPr lang="en-US"/>
              <a:pPr>
                <a:defRPr/>
              </a:pPr>
              <a:t>10/11/2020</a:t>
            </a:fld>
            <a:endParaRPr lang="en-US" dirty="0"/>
          </a:p>
        </p:txBody>
      </p:sp>
      <p:sp>
        <p:nvSpPr>
          <p:cNvPr id="14" name="Footer Placeholder 4">
            <a:extLst>
              <a:ext uri="{FF2B5EF4-FFF2-40B4-BE49-F238E27FC236}">
                <a16:creationId xmlns:a16="http://schemas.microsoft.com/office/drawing/2014/main" id="{A6F06181-60EE-4718-9C2E-62A50B27C7F2}"/>
              </a:ext>
            </a:extLst>
          </p:cNvPr>
          <p:cNvSpPr>
            <a:spLocks noGrp="1"/>
          </p:cNvSpPr>
          <p:nvPr>
            <p:ph type="ftr" sz="quarter" idx="19"/>
          </p:nvPr>
        </p:nvSpPr>
        <p:spPr/>
        <p:txBody>
          <a:bodyPr/>
          <a:lstStyle>
            <a:lvl1pPr>
              <a:defRPr/>
            </a:lvl1pPr>
          </a:lstStyle>
          <a:p>
            <a:pPr>
              <a:defRPr/>
            </a:pPr>
            <a:endParaRPr lang="en-US"/>
          </a:p>
        </p:txBody>
      </p:sp>
      <p:sp>
        <p:nvSpPr>
          <p:cNvPr id="16" name="Slide Number Placeholder 5">
            <a:extLst>
              <a:ext uri="{FF2B5EF4-FFF2-40B4-BE49-F238E27FC236}">
                <a16:creationId xmlns:a16="http://schemas.microsoft.com/office/drawing/2014/main" id="{9EE418B9-6F43-48A4-BF45-FFF377839CFF}"/>
              </a:ext>
            </a:extLst>
          </p:cNvPr>
          <p:cNvSpPr>
            <a:spLocks noGrp="1"/>
          </p:cNvSpPr>
          <p:nvPr>
            <p:ph type="sldNum" sz="quarter" idx="20"/>
          </p:nvPr>
        </p:nvSpPr>
        <p:spPr/>
        <p:txBody>
          <a:bodyPr/>
          <a:lstStyle>
            <a:lvl1pPr>
              <a:defRPr/>
            </a:lvl1pPr>
          </a:lstStyle>
          <a:p>
            <a:fld id="{570BB3B9-212D-4400-B376-9E43E992007F}" type="slidenum">
              <a:rPr lang="en-US" altLang="en-US"/>
              <a:pPr/>
              <a:t>‹#›</a:t>
            </a:fld>
            <a:endParaRPr lang="en-US" altLang="en-US"/>
          </a:p>
        </p:txBody>
      </p:sp>
    </p:spTree>
    <p:extLst>
      <p:ext uri="{BB962C8B-B14F-4D97-AF65-F5344CB8AC3E}">
        <p14:creationId xmlns:p14="http://schemas.microsoft.com/office/powerpoint/2010/main" val="149459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1141413" y="4980858"/>
            <a:ext cx="3195240" cy="81784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4487593" y="4980857"/>
            <a:ext cx="3200400" cy="81034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7852442" y="4980854"/>
            <a:ext cx="3194968" cy="81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3">
            <a:extLst>
              <a:ext uri="{FF2B5EF4-FFF2-40B4-BE49-F238E27FC236}">
                <a16:creationId xmlns:a16="http://schemas.microsoft.com/office/drawing/2014/main" id="{A4D16792-E59D-436A-980C-D50D022AE113}"/>
              </a:ext>
            </a:extLst>
          </p:cNvPr>
          <p:cNvSpPr>
            <a:spLocks noGrp="1"/>
          </p:cNvSpPr>
          <p:nvPr>
            <p:ph type="dt" sz="half" idx="23"/>
          </p:nvPr>
        </p:nvSpPr>
        <p:spPr/>
        <p:txBody>
          <a:bodyPr/>
          <a:lstStyle>
            <a:lvl1pPr>
              <a:defRPr/>
            </a:lvl1pPr>
          </a:lstStyle>
          <a:p>
            <a:pPr>
              <a:defRPr/>
            </a:pPr>
            <a:fld id="{F1E6A3D7-16C2-4F40-BC2A-FAD13A9A6461}" type="datetimeFigureOut">
              <a:rPr lang="en-US"/>
              <a:pPr>
                <a:defRPr/>
              </a:pPr>
              <a:t>10/11/2020</a:t>
            </a:fld>
            <a:endParaRPr lang="en-US" dirty="0"/>
          </a:p>
        </p:txBody>
      </p:sp>
      <p:sp>
        <p:nvSpPr>
          <p:cNvPr id="13" name="Footer Placeholder 4">
            <a:extLst>
              <a:ext uri="{FF2B5EF4-FFF2-40B4-BE49-F238E27FC236}">
                <a16:creationId xmlns:a16="http://schemas.microsoft.com/office/drawing/2014/main" id="{D60A1E48-06DA-4A68-83D4-EE913049174C}"/>
              </a:ext>
            </a:extLst>
          </p:cNvPr>
          <p:cNvSpPr>
            <a:spLocks noGrp="1"/>
          </p:cNvSpPr>
          <p:nvPr>
            <p:ph type="ftr" sz="quarter" idx="24"/>
          </p:nvPr>
        </p:nvSpPr>
        <p:spPr/>
        <p:txBody>
          <a:bodyPr/>
          <a:lstStyle>
            <a:lvl1pPr>
              <a:defRPr/>
            </a:lvl1pPr>
          </a:lstStyle>
          <a:p>
            <a:pPr>
              <a:defRPr/>
            </a:pPr>
            <a:endParaRPr lang="en-US"/>
          </a:p>
        </p:txBody>
      </p:sp>
      <p:sp>
        <p:nvSpPr>
          <p:cNvPr id="14" name="Slide Number Placeholder 5">
            <a:extLst>
              <a:ext uri="{FF2B5EF4-FFF2-40B4-BE49-F238E27FC236}">
                <a16:creationId xmlns:a16="http://schemas.microsoft.com/office/drawing/2014/main" id="{87D808F7-779B-42CF-85CD-5F0EF23B09F7}"/>
              </a:ext>
            </a:extLst>
          </p:cNvPr>
          <p:cNvSpPr>
            <a:spLocks noGrp="1"/>
          </p:cNvSpPr>
          <p:nvPr>
            <p:ph type="sldNum" sz="quarter" idx="25"/>
          </p:nvPr>
        </p:nvSpPr>
        <p:spPr/>
        <p:txBody>
          <a:bodyPr/>
          <a:lstStyle>
            <a:lvl1pPr>
              <a:defRPr/>
            </a:lvl1pPr>
          </a:lstStyle>
          <a:p>
            <a:fld id="{858B192C-FFD3-4BC0-BA27-3E4F537D750A}" type="slidenum">
              <a:rPr lang="en-US" altLang="en-US"/>
              <a:pPr/>
              <a:t>‹#›</a:t>
            </a:fld>
            <a:endParaRPr lang="en-US" altLang="en-US"/>
          </a:p>
        </p:txBody>
      </p:sp>
    </p:spTree>
    <p:extLst>
      <p:ext uri="{BB962C8B-B14F-4D97-AF65-F5344CB8AC3E}">
        <p14:creationId xmlns:p14="http://schemas.microsoft.com/office/powerpoint/2010/main" val="3223892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751CC80-2210-45CC-865F-12170DB6C9F7}"/>
              </a:ext>
            </a:extLst>
          </p:cNvPr>
          <p:cNvSpPr>
            <a:spLocks noGrp="1"/>
          </p:cNvSpPr>
          <p:nvPr>
            <p:ph type="dt" sz="half" idx="10"/>
          </p:nvPr>
        </p:nvSpPr>
        <p:spPr/>
        <p:txBody>
          <a:bodyPr/>
          <a:lstStyle>
            <a:lvl1pPr>
              <a:defRPr/>
            </a:lvl1pPr>
          </a:lstStyle>
          <a:p>
            <a:pPr>
              <a:defRPr/>
            </a:pPr>
            <a:fld id="{4BF03773-1B98-46DE-9A71-BDCC57E30428}" type="datetimeFigureOut">
              <a:rPr lang="en-US"/>
              <a:pPr>
                <a:defRPr/>
              </a:pPr>
              <a:t>10/11/2020</a:t>
            </a:fld>
            <a:endParaRPr lang="en-US" dirty="0"/>
          </a:p>
        </p:txBody>
      </p:sp>
      <p:sp>
        <p:nvSpPr>
          <p:cNvPr id="5" name="Footer Placeholder 4">
            <a:extLst>
              <a:ext uri="{FF2B5EF4-FFF2-40B4-BE49-F238E27FC236}">
                <a16:creationId xmlns:a16="http://schemas.microsoft.com/office/drawing/2014/main" id="{0DF961A1-4F26-4685-8DCF-189ED61A590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1CD1F6-32D1-4302-A9FB-723569B985E8}"/>
              </a:ext>
            </a:extLst>
          </p:cNvPr>
          <p:cNvSpPr>
            <a:spLocks noGrp="1"/>
          </p:cNvSpPr>
          <p:nvPr>
            <p:ph type="sldNum" sz="quarter" idx="12"/>
          </p:nvPr>
        </p:nvSpPr>
        <p:spPr/>
        <p:txBody>
          <a:bodyPr/>
          <a:lstStyle>
            <a:lvl1pPr>
              <a:defRPr/>
            </a:lvl1pPr>
          </a:lstStyle>
          <a:p>
            <a:fld id="{99E8B9A5-A7D1-4B36-B718-4C3DC7AAE0C3}" type="slidenum">
              <a:rPr lang="en-US" altLang="en-US"/>
              <a:pPr/>
              <a:t>‹#›</a:t>
            </a:fld>
            <a:endParaRPr lang="en-US" altLang="en-US"/>
          </a:p>
        </p:txBody>
      </p:sp>
    </p:spTree>
    <p:extLst>
      <p:ext uri="{BB962C8B-B14F-4D97-AF65-F5344CB8AC3E}">
        <p14:creationId xmlns:p14="http://schemas.microsoft.com/office/powerpoint/2010/main" val="3161356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5D2846-A551-4627-9BEA-F2633C7483D9}"/>
              </a:ext>
            </a:extLst>
          </p:cNvPr>
          <p:cNvSpPr>
            <a:spLocks noGrp="1"/>
          </p:cNvSpPr>
          <p:nvPr>
            <p:ph type="dt" sz="half" idx="10"/>
          </p:nvPr>
        </p:nvSpPr>
        <p:spPr/>
        <p:txBody>
          <a:bodyPr/>
          <a:lstStyle>
            <a:lvl1pPr>
              <a:defRPr/>
            </a:lvl1pPr>
          </a:lstStyle>
          <a:p>
            <a:pPr>
              <a:defRPr/>
            </a:pPr>
            <a:fld id="{90FD9348-B80F-41CC-9F48-61F02D3E970D}" type="datetimeFigureOut">
              <a:rPr lang="en-US"/>
              <a:pPr>
                <a:defRPr/>
              </a:pPr>
              <a:t>10/11/2020</a:t>
            </a:fld>
            <a:endParaRPr lang="en-US" dirty="0"/>
          </a:p>
        </p:txBody>
      </p:sp>
      <p:sp>
        <p:nvSpPr>
          <p:cNvPr id="5" name="Footer Placeholder 4">
            <a:extLst>
              <a:ext uri="{FF2B5EF4-FFF2-40B4-BE49-F238E27FC236}">
                <a16:creationId xmlns:a16="http://schemas.microsoft.com/office/drawing/2014/main" id="{0779B4CB-F91B-4D72-8228-FD518E8D1E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7C74D2E-B21D-4EF9-AF1C-4E8329344137}"/>
              </a:ext>
            </a:extLst>
          </p:cNvPr>
          <p:cNvSpPr>
            <a:spLocks noGrp="1"/>
          </p:cNvSpPr>
          <p:nvPr>
            <p:ph type="sldNum" sz="quarter" idx="12"/>
          </p:nvPr>
        </p:nvSpPr>
        <p:spPr/>
        <p:txBody>
          <a:bodyPr/>
          <a:lstStyle>
            <a:lvl1pPr>
              <a:defRPr/>
            </a:lvl1pPr>
          </a:lstStyle>
          <a:p>
            <a:fld id="{3835B4A4-A159-4696-81BE-FD552255ECE9}" type="slidenum">
              <a:rPr lang="en-US" altLang="en-US"/>
              <a:pPr/>
              <a:t>‹#›</a:t>
            </a:fld>
            <a:endParaRPr lang="en-US" altLang="en-US"/>
          </a:p>
        </p:txBody>
      </p:sp>
    </p:spTree>
    <p:extLst>
      <p:ext uri="{BB962C8B-B14F-4D97-AF65-F5344CB8AC3E}">
        <p14:creationId xmlns:p14="http://schemas.microsoft.com/office/powerpoint/2010/main" val="416672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1CB2EC6-416C-4CED-906F-4C71582CC5D1}"/>
              </a:ext>
            </a:extLst>
          </p:cNvPr>
          <p:cNvSpPr>
            <a:spLocks noGrp="1"/>
          </p:cNvSpPr>
          <p:nvPr>
            <p:ph type="dt" sz="half" idx="10"/>
          </p:nvPr>
        </p:nvSpPr>
        <p:spPr/>
        <p:txBody>
          <a:bodyPr/>
          <a:lstStyle>
            <a:lvl1pPr>
              <a:defRPr/>
            </a:lvl1pPr>
          </a:lstStyle>
          <a:p>
            <a:pPr>
              <a:defRPr/>
            </a:pPr>
            <a:fld id="{71FFA7AA-1BF4-46C3-8EB6-34C6D025E342}" type="datetimeFigureOut">
              <a:rPr lang="en-US"/>
              <a:pPr>
                <a:defRPr/>
              </a:pPr>
              <a:t>10/11/2020</a:t>
            </a:fld>
            <a:endParaRPr lang="en-US" dirty="0"/>
          </a:p>
        </p:txBody>
      </p:sp>
      <p:sp>
        <p:nvSpPr>
          <p:cNvPr id="5" name="Footer Placeholder 4">
            <a:extLst>
              <a:ext uri="{FF2B5EF4-FFF2-40B4-BE49-F238E27FC236}">
                <a16:creationId xmlns:a16="http://schemas.microsoft.com/office/drawing/2014/main" id="{21C40DDC-04EB-4BA3-A0FD-A58B4BC6D3D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13F8CC-E18D-47ED-87E3-7C4A999765DB}"/>
              </a:ext>
            </a:extLst>
          </p:cNvPr>
          <p:cNvSpPr>
            <a:spLocks noGrp="1"/>
          </p:cNvSpPr>
          <p:nvPr>
            <p:ph type="sldNum" sz="quarter" idx="12"/>
          </p:nvPr>
        </p:nvSpPr>
        <p:spPr/>
        <p:txBody>
          <a:bodyPr/>
          <a:lstStyle>
            <a:lvl1pPr>
              <a:defRPr/>
            </a:lvl1pPr>
          </a:lstStyle>
          <a:p>
            <a:fld id="{43FD0DBC-2E82-4BC3-9544-871F1CE51923}" type="slidenum">
              <a:rPr lang="en-US" altLang="en-US"/>
              <a:pPr/>
              <a:t>‹#›</a:t>
            </a:fld>
            <a:endParaRPr lang="en-US" altLang="en-US"/>
          </a:p>
        </p:txBody>
      </p:sp>
    </p:spTree>
    <p:extLst>
      <p:ext uri="{BB962C8B-B14F-4D97-AF65-F5344CB8AC3E}">
        <p14:creationId xmlns:p14="http://schemas.microsoft.com/office/powerpoint/2010/main" val="56730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F41BD6-FC6F-45D8-A4B6-2A2355C78AE4}"/>
              </a:ext>
            </a:extLst>
          </p:cNvPr>
          <p:cNvSpPr>
            <a:spLocks noGrp="1"/>
          </p:cNvSpPr>
          <p:nvPr>
            <p:ph type="dt" sz="half" idx="10"/>
          </p:nvPr>
        </p:nvSpPr>
        <p:spPr/>
        <p:txBody>
          <a:bodyPr/>
          <a:lstStyle>
            <a:lvl1pPr>
              <a:defRPr/>
            </a:lvl1pPr>
          </a:lstStyle>
          <a:p>
            <a:pPr>
              <a:defRPr/>
            </a:pPr>
            <a:fld id="{FDD9B95F-D731-4562-88FB-AC390496F5BD}" type="datetimeFigureOut">
              <a:rPr lang="en-US"/>
              <a:pPr>
                <a:defRPr/>
              </a:pPr>
              <a:t>10/11/2020</a:t>
            </a:fld>
            <a:endParaRPr lang="en-US" dirty="0"/>
          </a:p>
        </p:txBody>
      </p:sp>
      <p:sp>
        <p:nvSpPr>
          <p:cNvPr id="5" name="Footer Placeholder 4">
            <a:extLst>
              <a:ext uri="{FF2B5EF4-FFF2-40B4-BE49-F238E27FC236}">
                <a16:creationId xmlns:a16="http://schemas.microsoft.com/office/drawing/2014/main" id="{9F49B096-0B85-4E29-8629-6FDC8FAFFD2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C9A7F9-CCB7-48A0-8ECC-A07C15142556}"/>
              </a:ext>
            </a:extLst>
          </p:cNvPr>
          <p:cNvSpPr>
            <a:spLocks noGrp="1"/>
          </p:cNvSpPr>
          <p:nvPr>
            <p:ph type="sldNum" sz="quarter" idx="12"/>
          </p:nvPr>
        </p:nvSpPr>
        <p:spPr/>
        <p:txBody>
          <a:bodyPr/>
          <a:lstStyle>
            <a:lvl1pPr>
              <a:defRPr/>
            </a:lvl1pPr>
          </a:lstStyle>
          <a:p>
            <a:fld id="{A1028772-26F5-4C34-B004-8FD411A423B0}" type="slidenum">
              <a:rPr lang="en-US" altLang="en-US"/>
              <a:pPr/>
              <a:t>‹#›</a:t>
            </a:fld>
            <a:endParaRPr lang="en-US" altLang="en-US"/>
          </a:p>
        </p:txBody>
      </p:sp>
    </p:spTree>
    <p:extLst>
      <p:ext uri="{BB962C8B-B14F-4D97-AF65-F5344CB8AC3E}">
        <p14:creationId xmlns:p14="http://schemas.microsoft.com/office/powerpoint/2010/main" val="140452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9FA5480D-BFFA-4E3F-95D5-224FA9004E21}"/>
              </a:ext>
            </a:extLst>
          </p:cNvPr>
          <p:cNvSpPr>
            <a:spLocks noGrp="1"/>
          </p:cNvSpPr>
          <p:nvPr>
            <p:ph type="dt" sz="half" idx="10"/>
          </p:nvPr>
        </p:nvSpPr>
        <p:spPr/>
        <p:txBody>
          <a:bodyPr/>
          <a:lstStyle>
            <a:lvl1pPr>
              <a:defRPr/>
            </a:lvl1pPr>
          </a:lstStyle>
          <a:p>
            <a:pPr>
              <a:defRPr/>
            </a:pPr>
            <a:fld id="{2035BC8D-A2EA-484E-8CA8-76EDE5AE32AB}" type="datetimeFigureOut">
              <a:rPr lang="en-US"/>
              <a:pPr>
                <a:defRPr/>
              </a:pPr>
              <a:t>10/11/2020</a:t>
            </a:fld>
            <a:endParaRPr lang="en-US" dirty="0"/>
          </a:p>
        </p:txBody>
      </p:sp>
      <p:sp>
        <p:nvSpPr>
          <p:cNvPr id="6" name="Footer Placeholder 4">
            <a:extLst>
              <a:ext uri="{FF2B5EF4-FFF2-40B4-BE49-F238E27FC236}">
                <a16:creationId xmlns:a16="http://schemas.microsoft.com/office/drawing/2014/main" id="{A88D472F-72AB-4BD4-910B-589FCE34D58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485D1DD-6EC9-4984-BFE5-6425A0E631CA}"/>
              </a:ext>
            </a:extLst>
          </p:cNvPr>
          <p:cNvSpPr>
            <a:spLocks noGrp="1"/>
          </p:cNvSpPr>
          <p:nvPr>
            <p:ph type="sldNum" sz="quarter" idx="12"/>
          </p:nvPr>
        </p:nvSpPr>
        <p:spPr/>
        <p:txBody>
          <a:bodyPr/>
          <a:lstStyle>
            <a:lvl1pPr>
              <a:defRPr/>
            </a:lvl1pPr>
          </a:lstStyle>
          <a:p>
            <a:fld id="{05DBCA6A-8B1B-4687-856E-64F0D365EB6D}" type="slidenum">
              <a:rPr lang="en-US" altLang="en-US"/>
              <a:pPr/>
              <a:t>‹#›</a:t>
            </a:fld>
            <a:endParaRPr lang="en-US" altLang="en-US"/>
          </a:p>
        </p:txBody>
      </p:sp>
    </p:spTree>
    <p:extLst>
      <p:ext uri="{BB962C8B-B14F-4D97-AF65-F5344CB8AC3E}">
        <p14:creationId xmlns:p14="http://schemas.microsoft.com/office/powerpoint/2010/main" val="269531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7D76A0F-BEE9-473B-AD75-6483F9E58B52}"/>
              </a:ext>
            </a:extLst>
          </p:cNvPr>
          <p:cNvSpPr>
            <a:spLocks noGrp="1"/>
          </p:cNvSpPr>
          <p:nvPr>
            <p:ph type="dt" sz="half" idx="10"/>
          </p:nvPr>
        </p:nvSpPr>
        <p:spPr/>
        <p:txBody>
          <a:bodyPr/>
          <a:lstStyle>
            <a:lvl1pPr>
              <a:defRPr/>
            </a:lvl1pPr>
          </a:lstStyle>
          <a:p>
            <a:pPr>
              <a:defRPr/>
            </a:pPr>
            <a:fld id="{2C16FABB-6303-42F1-900E-3D8CEF924370}" type="datetimeFigureOut">
              <a:rPr lang="en-US"/>
              <a:pPr>
                <a:defRPr/>
              </a:pPr>
              <a:t>10/11/2020</a:t>
            </a:fld>
            <a:endParaRPr lang="en-US" dirty="0"/>
          </a:p>
        </p:txBody>
      </p:sp>
      <p:sp>
        <p:nvSpPr>
          <p:cNvPr id="8" name="Footer Placeholder 4">
            <a:extLst>
              <a:ext uri="{FF2B5EF4-FFF2-40B4-BE49-F238E27FC236}">
                <a16:creationId xmlns:a16="http://schemas.microsoft.com/office/drawing/2014/main" id="{2746F69A-B47A-4720-97D7-FB2AD1624A2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D0F48BE-8E30-4654-8531-6D6926CA56E5}"/>
              </a:ext>
            </a:extLst>
          </p:cNvPr>
          <p:cNvSpPr>
            <a:spLocks noGrp="1"/>
          </p:cNvSpPr>
          <p:nvPr>
            <p:ph type="sldNum" sz="quarter" idx="12"/>
          </p:nvPr>
        </p:nvSpPr>
        <p:spPr/>
        <p:txBody>
          <a:bodyPr/>
          <a:lstStyle>
            <a:lvl1pPr>
              <a:defRPr/>
            </a:lvl1pPr>
          </a:lstStyle>
          <a:p>
            <a:fld id="{BDAEF677-7C3A-4A8E-8AF6-F07F287F9B1A}" type="slidenum">
              <a:rPr lang="en-US" altLang="en-US"/>
              <a:pPr/>
              <a:t>‹#›</a:t>
            </a:fld>
            <a:endParaRPr lang="en-US" altLang="en-US"/>
          </a:p>
        </p:txBody>
      </p:sp>
    </p:spTree>
    <p:extLst>
      <p:ext uri="{BB962C8B-B14F-4D97-AF65-F5344CB8AC3E}">
        <p14:creationId xmlns:p14="http://schemas.microsoft.com/office/powerpoint/2010/main" val="242730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B0ED2DE-2134-409B-BA77-D20D285BE805}"/>
              </a:ext>
            </a:extLst>
          </p:cNvPr>
          <p:cNvSpPr>
            <a:spLocks noGrp="1"/>
          </p:cNvSpPr>
          <p:nvPr>
            <p:ph type="dt" sz="half" idx="10"/>
          </p:nvPr>
        </p:nvSpPr>
        <p:spPr/>
        <p:txBody>
          <a:bodyPr/>
          <a:lstStyle>
            <a:lvl1pPr>
              <a:defRPr/>
            </a:lvl1pPr>
          </a:lstStyle>
          <a:p>
            <a:pPr>
              <a:defRPr/>
            </a:pPr>
            <a:fld id="{B52823FB-AC55-4D14-A134-AA8AE473718A}" type="datetimeFigureOut">
              <a:rPr lang="en-US"/>
              <a:pPr>
                <a:defRPr/>
              </a:pPr>
              <a:t>10/11/2020</a:t>
            </a:fld>
            <a:endParaRPr lang="en-US" dirty="0"/>
          </a:p>
        </p:txBody>
      </p:sp>
      <p:sp>
        <p:nvSpPr>
          <p:cNvPr id="4" name="Footer Placeholder 4">
            <a:extLst>
              <a:ext uri="{FF2B5EF4-FFF2-40B4-BE49-F238E27FC236}">
                <a16:creationId xmlns:a16="http://schemas.microsoft.com/office/drawing/2014/main" id="{AB218F60-40C5-40CB-8C37-0AD054601A1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148276D-77AA-4F77-990B-25251FAA05B6}"/>
              </a:ext>
            </a:extLst>
          </p:cNvPr>
          <p:cNvSpPr>
            <a:spLocks noGrp="1"/>
          </p:cNvSpPr>
          <p:nvPr>
            <p:ph type="sldNum" sz="quarter" idx="12"/>
          </p:nvPr>
        </p:nvSpPr>
        <p:spPr/>
        <p:txBody>
          <a:bodyPr/>
          <a:lstStyle>
            <a:lvl1pPr>
              <a:defRPr/>
            </a:lvl1pPr>
          </a:lstStyle>
          <a:p>
            <a:fld id="{7F62925F-8602-473E-A94F-D88DFC48777C}" type="slidenum">
              <a:rPr lang="en-US" altLang="en-US"/>
              <a:pPr/>
              <a:t>‹#›</a:t>
            </a:fld>
            <a:endParaRPr lang="en-US" altLang="en-US"/>
          </a:p>
        </p:txBody>
      </p:sp>
    </p:spTree>
    <p:extLst>
      <p:ext uri="{BB962C8B-B14F-4D97-AF65-F5344CB8AC3E}">
        <p14:creationId xmlns:p14="http://schemas.microsoft.com/office/powerpoint/2010/main" val="180351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0E5E9DA-6CBE-46A4-9EC6-60C26C4B2E85}"/>
              </a:ext>
            </a:extLst>
          </p:cNvPr>
          <p:cNvSpPr>
            <a:spLocks noGrp="1"/>
          </p:cNvSpPr>
          <p:nvPr>
            <p:ph type="dt" sz="half" idx="10"/>
          </p:nvPr>
        </p:nvSpPr>
        <p:spPr/>
        <p:txBody>
          <a:bodyPr/>
          <a:lstStyle>
            <a:lvl1pPr>
              <a:defRPr/>
            </a:lvl1pPr>
          </a:lstStyle>
          <a:p>
            <a:pPr>
              <a:defRPr/>
            </a:pPr>
            <a:fld id="{71CF27E5-3C82-4B21-BAED-6ED8866D6F7A}" type="datetimeFigureOut">
              <a:rPr lang="en-US"/>
              <a:pPr>
                <a:defRPr/>
              </a:pPr>
              <a:t>10/11/2020</a:t>
            </a:fld>
            <a:endParaRPr lang="en-US" dirty="0"/>
          </a:p>
        </p:txBody>
      </p:sp>
      <p:sp>
        <p:nvSpPr>
          <p:cNvPr id="3" name="Footer Placeholder 4">
            <a:extLst>
              <a:ext uri="{FF2B5EF4-FFF2-40B4-BE49-F238E27FC236}">
                <a16:creationId xmlns:a16="http://schemas.microsoft.com/office/drawing/2014/main" id="{2D1C3B6D-1350-4B39-89C2-93A6B6653FD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20C44D-6EDF-40F7-80D0-80AD9EE20439}"/>
              </a:ext>
            </a:extLst>
          </p:cNvPr>
          <p:cNvSpPr>
            <a:spLocks noGrp="1"/>
          </p:cNvSpPr>
          <p:nvPr>
            <p:ph type="sldNum" sz="quarter" idx="12"/>
          </p:nvPr>
        </p:nvSpPr>
        <p:spPr/>
        <p:txBody>
          <a:bodyPr/>
          <a:lstStyle>
            <a:lvl1pPr>
              <a:defRPr/>
            </a:lvl1pPr>
          </a:lstStyle>
          <a:p>
            <a:fld id="{7FA970A4-CF1C-4A12-9B31-4D9B1609A839}" type="slidenum">
              <a:rPr lang="en-US" altLang="en-US"/>
              <a:pPr/>
              <a:t>‹#›</a:t>
            </a:fld>
            <a:endParaRPr lang="en-US" altLang="en-US"/>
          </a:p>
        </p:txBody>
      </p:sp>
    </p:spTree>
    <p:extLst>
      <p:ext uri="{BB962C8B-B14F-4D97-AF65-F5344CB8AC3E}">
        <p14:creationId xmlns:p14="http://schemas.microsoft.com/office/powerpoint/2010/main" val="364027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3EAD251-88C8-4959-9E6C-A706D56A8D26}"/>
              </a:ext>
            </a:extLst>
          </p:cNvPr>
          <p:cNvSpPr>
            <a:spLocks noGrp="1"/>
          </p:cNvSpPr>
          <p:nvPr>
            <p:ph type="dt" sz="half" idx="10"/>
          </p:nvPr>
        </p:nvSpPr>
        <p:spPr/>
        <p:txBody>
          <a:bodyPr/>
          <a:lstStyle>
            <a:lvl1pPr>
              <a:defRPr/>
            </a:lvl1pPr>
          </a:lstStyle>
          <a:p>
            <a:pPr>
              <a:defRPr/>
            </a:pPr>
            <a:fld id="{9EA1E353-012D-4CF6-B56F-1F316A0C546B}" type="datetimeFigureOut">
              <a:rPr lang="en-US"/>
              <a:pPr>
                <a:defRPr/>
              </a:pPr>
              <a:t>10/11/2020</a:t>
            </a:fld>
            <a:endParaRPr lang="en-US" dirty="0"/>
          </a:p>
        </p:txBody>
      </p:sp>
      <p:sp>
        <p:nvSpPr>
          <p:cNvPr id="6" name="Footer Placeholder 4">
            <a:extLst>
              <a:ext uri="{FF2B5EF4-FFF2-40B4-BE49-F238E27FC236}">
                <a16:creationId xmlns:a16="http://schemas.microsoft.com/office/drawing/2014/main" id="{D83E2828-5381-4498-92B6-A5393C349D0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2078139-527E-44A4-B065-5C3AA4B3210A}"/>
              </a:ext>
            </a:extLst>
          </p:cNvPr>
          <p:cNvSpPr>
            <a:spLocks noGrp="1"/>
          </p:cNvSpPr>
          <p:nvPr>
            <p:ph type="sldNum" sz="quarter" idx="12"/>
          </p:nvPr>
        </p:nvSpPr>
        <p:spPr/>
        <p:txBody>
          <a:bodyPr/>
          <a:lstStyle>
            <a:lvl1pPr>
              <a:defRPr/>
            </a:lvl1pPr>
          </a:lstStyle>
          <a:p>
            <a:fld id="{16ACDD74-FC91-43B1-9151-750C5574C9C6}" type="slidenum">
              <a:rPr lang="en-US" altLang="en-US"/>
              <a:pPr/>
              <a:t>‹#›</a:t>
            </a:fld>
            <a:endParaRPr lang="en-US" altLang="en-US"/>
          </a:p>
        </p:txBody>
      </p:sp>
    </p:spTree>
    <p:extLst>
      <p:ext uri="{BB962C8B-B14F-4D97-AF65-F5344CB8AC3E}">
        <p14:creationId xmlns:p14="http://schemas.microsoft.com/office/powerpoint/2010/main" val="395239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1F45BC72-E563-471C-B8DF-AAD596395BB4}"/>
              </a:ext>
            </a:extLst>
          </p:cNvPr>
          <p:cNvSpPr>
            <a:spLocks noGrp="1"/>
          </p:cNvSpPr>
          <p:nvPr>
            <p:ph type="dt" sz="half" idx="10"/>
          </p:nvPr>
        </p:nvSpPr>
        <p:spPr/>
        <p:txBody>
          <a:bodyPr/>
          <a:lstStyle>
            <a:lvl1pPr>
              <a:defRPr/>
            </a:lvl1pPr>
          </a:lstStyle>
          <a:p>
            <a:pPr>
              <a:defRPr/>
            </a:pPr>
            <a:fld id="{01BC4A28-2BE7-4F68-8B06-45791DDE0D47}" type="datetimeFigureOut">
              <a:rPr lang="en-US"/>
              <a:pPr>
                <a:defRPr/>
              </a:pPr>
              <a:t>10/11/2020</a:t>
            </a:fld>
            <a:endParaRPr lang="en-US" dirty="0"/>
          </a:p>
        </p:txBody>
      </p:sp>
      <p:sp>
        <p:nvSpPr>
          <p:cNvPr id="6" name="Footer Placeholder 4">
            <a:extLst>
              <a:ext uri="{FF2B5EF4-FFF2-40B4-BE49-F238E27FC236}">
                <a16:creationId xmlns:a16="http://schemas.microsoft.com/office/drawing/2014/main" id="{4ED29E06-0F6F-49E3-B5C3-AD3362D2D56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37A79FB-1F8B-41B8-B005-FD18B98375B8}"/>
              </a:ext>
            </a:extLst>
          </p:cNvPr>
          <p:cNvSpPr>
            <a:spLocks noGrp="1"/>
          </p:cNvSpPr>
          <p:nvPr>
            <p:ph type="sldNum" sz="quarter" idx="12"/>
          </p:nvPr>
        </p:nvSpPr>
        <p:spPr/>
        <p:txBody>
          <a:bodyPr/>
          <a:lstStyle>
            <a:lvl1pPr>
              <a:defRPr/>
            </a:lvl1pPr>
          </a:lstStyle>
          <a:p>
            <a:fld id="{3E42C5A6-BE87-49B5-A1ED-9D2F5FA14AB6}" type="slidenum">
              <a:rPr lang="en-US" altLang="en-US"/>
              <a:pPr/>
              <a:t>‹#›</a:t>
            </a:fld>
            <a:endParaRPr lang="en-US" altLang="en-US"/>
          </a:p>
        </p:txBody>
      </p:sp>
    </p:spTree>
    <p:extLst>
      <p:ext uri="{BB962C8B-B14F-4D97-AF65-F5344CB8AC3E}">
        <p14:creationId xmlns:p14="http://schemas.microsoft.com/office/powerpoint/2010/main" val="120449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8581239B-5411-47E4-B53C-95BB14C0A051}"/>
              </a:ext>
            </a:extLst>
          </p:cNvPr>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extLst>
        </p:spPr>
      </p:pic>
      <p:grpSp>
        <p:nvGrpSpPr>
          <p:cNvPr id="8" name="Group 7">
            <a:extLst>
              <a:ext uri="{FF2B5EF4-FFF2-40B4-BE49-F238E27FC236}">
                <a16:creationId xmlns:a16="http://schemas.microsoft.com/office/drawing/2014/main" id="{D0618386-1A69-41E5-9A9D-63982191C5BA}"/>
              </a:ext>
            </a:extLst>
          </p:cNvPr>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a:extLst>
                <a:ext uri="{FF2B5EF4-FFF2-40B4-BE49-F238E27FC236}">
                  <a16:creationId xmlns:a16="http://schemas.microsoft.com/office/drawing/2014/main" id="{0C7F2F10-CCF6-47E0-BD0A-DF961EDD3166}"/>
                </a:ext>
              </a:extLst>
            </p:cNvPr>
            <p:cNvGrpSpPr/>
            <p:nvPr/>
          </p:nvGrpSpPr>
          <p:grpSpPr>
            <a:xfrm>
              <a:off x="-14288" y="0"/>
              <a:ext cx="1220788" cy="6858001"/>
              <a:chOff x="-14288" y="0"/>
              <a:chExt cx="1220788" cy="6858001"/>
            </a:xfrm>
            <a:grpFill/>
          </p:grpSpPr>
          <p:sp>
            <p:nvSpPr>
              <p:cNvPr id="21" name="Rectangle 5">
                <a:extLst>
                  <a:ext uri="{FF2B5EF4-FFF2-40B4-BE49-F238E27FC236}">
                    <a16:creationId xmlns:a16="http://schemas.microsoft.com/office/drawing/2014/main" id="{8C021310-80DF-490C-A156-D2E02A343892}"/>
                  </a:ext>
                </a:extLst>
              </p:cNvPr>
              <p:cNvSpPr>
                <a:spLocks noChangeArrowheads="1"/>
              </p:cNvSpPr>
              <p:nvPr/>
            </p:nvSpPr>
            <p:spPr bwMode="auto">
              <a:xfrm>
                <a:off x="114300" y="4763"/>
                <a:ext cx="23813" cy="2181225"/>
              </a:xfrm>
              <a:prstGeom prst="rect">
                <a:avLst/>
              </a:prstGeom>
              <a:grpFill/>
              <a:ln>
                <a:noFill/>
              </a:ln>
              <a:extLst>
                <a:ext uri="{91240B29-F687-4f45-9708-019B960494DF}"/>
              </a:extLst>
            </p:spPr>
          </p:sp>
          <p:sp>
            <p:nvSpPr>
              <p:cNvPr id="22" name="Freeform 6">
                <a:extLst>
                  <a:ext uri="{FF2B5EF4-FFF2-40B4-BE49-F238E27FC236}">
                    <a16:creationId xmlns:a16="http://schemas.microsoft.com/office/drawing/2014/main" id="{AD934BF4-F737-4B57-ABA1-E97F0EB61F87}"/>
                  </a:ext>
                </a:extLst>
              </p:cNvPr>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23" name="Freeform 7">
                <a:extLst>
                  <a:ext uri="{FF2B5EF4-FFF2-40B4-BE49-F238E27FC236}">
                    <a16:creationId xmlns:a16="http://schemas.microsoft.com/office/drawing/2014/main" id="{7B8081C9-D814-4BCC-AF18-D4DE08315DDB}"/>
                  </a:ext>
                </a:extLst>
              </p:cNvPr>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4" name="Freeform 8">
                <a:extLst>
                  <a:ext uri="{FF2B5EF4-FFF2-40B4-BE49-F238E27FC236}">
                    <a16:creationId xmlns:a16="http://schemas.microsoft.com/office/drawing/2014/main" id="{72403086-04F7-4E26-9650-8B992111A603}"/>
                  </a:ext>
                </a:extLst>
              </p:cNvPr>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extLst>
            </p:spPr>
          </p:sp>
          <p:sp>
            <p:nvSpPr>
              <p:cNvPr id="25" name="Freeform 9">
                <a:extLst>
                  <a:ext uri="{FF2B5EF4-FFF2-40B4-BE49-F238E27FC236}">
                    <a16:creationId xmlns:a16="http://schemas.microsoft.com/office/drawing/2014/main" id="{69D20AE7-F63B-44FD-A07C-F4039F7B5D4B}"/>
                  </a:ext>
                </a:extLst>
              </p:cNvPr>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extLst>
            </p:spPr>
          </p:sp>
          <p:sp>
            <p:nvSpPr>
              <p:cNvPr id="26" name="Freeform 10">
                <a:extLst>
                  <a:ext uri="{FF2B5EF4-FFF2-40B4-BE49-F238E27FC236}">
                    <a16:creationId xmlns:a16="http://schemas.microsoft.com/office/drawing/2014/main" id="{E8BA58BA-68E4-49F0-A09A-94C52F10C219}"/>
                  </a:ext>
                </a:extLst>
              </p:cNvPr>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extLst>
            </p:spPr>
          </p:sp>
          <p:sp>
            <p:nvSpPr>
              <p:cNvPr id="27" name="Freeform 11">
                <a:extLst>
                  <a:ext uri="{FF2B5EF4-FFF2-40B4-BE49-F238E27FC236}">
                    <a16:creationId xmlns:a16="http://schemas.microsoft.com/office/drawing/2014/main" id="{23C9574A-2E90-45D8-881C-E5A2C5763654}"/>
                  </a:ext>
                </a:extLst>
              </p:cNvPr>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28" name="Freeform 12">
                <a:extLst>
                  <a:ext uri="{FF2B5EF4-FFF2-40B4-BE49-F238E27FC236}">
                    <a16:creationId xmlns:a16="http://schemas.microsoft.com/office/drawing/2014/main" id="{765924D9-C846-45A0-8221-CFC3320CADCC}"/>
                  </a:ext>
                </a:extLst>
              </p:cNvPr>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extLst>
            </p:spPr>
          </p:sp>
          <p:sp>
            <p:nvSpPr>
              <p:cNvPr id="29" name="Freeform 13">
                <a:extLst>
                  <a:ext uri="{FF2B5EF4-FFF2-40B4-BE49-F238E27FC236}">
                    <a16:creationId xmlns:a16="http://schemas.microsoft.com/office/drawing/2014/main" id="{F5F9F051-BC2F-4EAC-97A3-371521F95F06}"/>
                  </a:ext>
                </a:extLst>
              </p:cNvPr>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0" name="Freeform 14">
                <a:extLst>
                  <a:ext uri="{FF2B5EF4-FFF2-40B4-BE49-F238E27FC236}">
                    <a16:creationId xmlns:a16="http://schemas.microsoft.com/office/drawing/2014/main" id="{130ADDE8-E42D-4F97-AE8A-C7767F75FD25}"/>
                  </a:ext>
                </a:extLst>
              </p:cNvPr>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extLst>
            </p:spPr>
          </p:sp>
          <p:sp>
            <p:nvSpPr>
              <p:cNvPr id="31" name="Freeform 15">
                <a:extLst>
                  <a:ext uri="{FF2B5EF4-FFF2-40B4-BE49-F238E27FC236}">
                    <a16:creationId xmlns:a16="http://schemas.microsoft.com/office/drawing/2014/main" id="{0A029D4C-745F-43D8-9D90-FFE76A617CF6}"/>
                  </a:ext>
                </a:extLst>
              </p:cNvPr>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32" name="Line 16">
                <a:extLst>
                  <a:ext uri="{FF2B5EF4-FFF2-40B4-BE49-F238E27FC236}">
                    <a16:creationId xmlns:a16="http://schemas.microsoft.com/office/drawing/2014/main" id="{0F30C30C-6061-4AAB-987F-AD7A0F235547}"/>
                  </a:ext>
                </a:extLst>
              </p:cNvPr>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CDCE9EC-7ACD-4C2F-A4D3-C107FAAD5518}"/>
                  </a:ext>
                </a:extLst>
              </p:cNvPr>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extLst>
            </p:spPr>
          </p:sp>
          <p:sp>
            <p:nvSpPr>
              <p:cNvPr id="34" name="Freeform 18">
                <a:extLst>
                  <a:ext uri="{FF2B5EF4-FFF2-40B4-BE49-F238E27FC236}">
                    <a16:creationId xmlns:a16="http://schemas.microsoft.com/office/drawing/2014/main" id="{A1615A96-DC2F-4F92-869E-8C53C265D4C7}"/>
                  </a:ext>
                </a:extLst>
              </p:cNvPr>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extLst>
            </p:spPr>
          </p:sp>
          <p:sp>
            <p:nvSpPr>
              <p:cNvPr id="35" name="Freeform 19">
                <a:extLst>
                  <a:ext uri="{FF2B5EF4-FFF2-40B4-BE49-F238E27FC236}">
                    <a16:creationId xmlns:a16="http://schemas.microsoft.com/office/drawing/2014/main" id="{70AD7C8C-8FC6-4652-89AF-DEAB1131115A}"/>
                  </a:ext>
                </a:extLst>
              </p:cNvPr>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36" name="Freeform 20">
                <a:extLst>
                  <a:ext uri="{FF2B5EF4-FFF2-40B4-BE49-F238E27FC236}">
                    <a16:creationId xmlns:a16="http://schemas.microsoft.com/office/drawing/2014/main" id="{BCDF41C4-026F-47C6-92E4-631DCB76E4C9}"/>
                  </a:ext>
                </a:extLst>
              </p:cNvPr>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extLst>
            </p:spPr>
          </p:sp>
          <p:sp>
            <p:nvSpPr>
              <p:cNvPr id="37" name="Rectangle 21">
                <a:extLst>
                  <a:ext uri="{FF2B5EF4-FFF2-40B4-BE49-F238E27FC236}">
                    <a16:creationId xmlns:a16="http://schemas.microsoft.com/office/drawing/2014/main" id="{2134CD0E-A01C-44DA-BAB7-9635661C6252}"/>
                  </a:ext>
                </a:extLst>
              </p:cNvPr>
              <p:cNvSpPr>
                <a:spLocks noChangeArrowheads="1"/>
              </p:cNvSpPr>
              <p:nvPr/>
            </p:nvSpPr>
            <p:spPr bwMode="auto">
              <a:xfrm>
                <a:off x="133350" y="4662488"/>
                <a:ext cx="23813" cy="2181225"/>
              </a:xfrm>
              <a:prstGeom prst="rect">
                <a:avLst/>
              </a:prstGeom>
              <a:grpFill/>
              <a:ln>
                <a:noFill/>
              </a:ln>
              <a:extLst>
                <a:ext uri="{91240B29-F687-4f45-9708-019B960494DF}"/>
              </a:extLst>
            </p:spPr>
          </p:sp>
          <p:sp>
            <p:nvSpPr>
              <p:cNvPr id="38" name="Freeform 22">
                <a:extLst>
                  <a:ext uri="{FF2B5EF4-FFF2-40B4-BE49-F238E27FC236}">
                    <a16:creationId xmlns:a16="http://schemas.microsoft.com/office/drawing/2014/main" id="{92614739-5156-40CC-819F-851D43C754BF}"/>
                  </a:ext>
                </a:extLst>
              </p:cNvPr>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extLst>
            </p:spPr>
          </p:sp>
          <p:sp>
            <p:nvSpPr>
              <p:cNvPr id="39" name="Freeform 23">
                <a:extLst>
                  <a:ext uri="{FF2B5EF4-FFF2-40B4-BE49-F238E27FC236}">
                    <a16:creationId xmlns:a16="http://schemas.microsoft.com/office/drawing/2014/main" id="{FED81378-6DF0-4DBC-9B22-0F13FD670FE0}"/>
                  </a:ext>
                </a:extLst>
              </p:cNvPr>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0" name="Freeform 24">
                <a:extLst>
                  <a:ext uri="{FF2B5EF4-FFF2-40B4-BE49-F238E27FC236}">
                    <a16:creationId xmlns:a16="http://schemas.microsoft.com/office/drawing/2014/main" id="{37D253CE-8B88-480E-BAEA-9454C2967013}"/>
                  </a:ext>
                </a:extLst>
              </p:cNvPr>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extLst>
            </p:spPr>
          </p:sp>
          <p:sp>
            <p:nvSpPr>
              <p:cNvPr id="41" name="Freeform 25">
                <a:extLst>
                  <a:ext uri="{FF2B5EF4-FFF2-40B4-BE49-F238E27FC236}">
                    <a16:creationId xmlns:a16="http://schemas.microsoft.com/office/drawing/2014/main" id="{B19D37E3-C885-48C1-B15C-FF0751E56153}"/>
                  </a:ext>
                </a:extLst>
              </p:cNvPr>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2" name="Freeform 26">
                <a:extLst>
                  <a:ext uri="{FF2B5EF4-FFF2-40B4-BE49-F238E27FC236}">
                    <a16:creationId xmlns:a16="http://schemas.microsoft.com/office/drawing/2014/main" id="{AC327F05-717A-44EF-99EE-D71446AC643A}"/>
                  </a:ext>
                </a:extLst>
              </p:cNvPr>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extLst>
            </p:spPr>
          </p:sp>
          <p:sp>
            <p:nvSpPr>
              <p:cNvPr id="43" name="Freeform 27">
                <a:extLst>
                  <a:ext uri="{FF2B5EF4-FFF2-40B4-BE49-F238E27FC236}">
                    <a16:creationId xmlns:a16="http://schemas.microsoft.com/office/drawing/2014/main" id="{7A4CE2C8-0E9F-4B4F-9426-C21429F83A7A}"/>
                  </a:ext>
                </a:extLst>
              </p:cNvPr>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44" name="Freeform 28">
                <a:extLst>
                  <a:ext uri="{FF2B5EF4-FFF2-40B4-BE49-F238E27FC236}">
                    <a16:creationId xmlns:a16="http://schemas.microsoft.com/office/drawing/2014/main" id="{5E410DB9-2AAC-44F0-BB00-0124E7568023}"/>
                  </a:ext>
                </a:extLst>
              </p:cNvPr>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5" name="Freeform 29">
                <a:extLst>
                  <a:ext uri="{FF2B5EF4-FFF2-40B4-BE49-F238E27FC236}">
                    <a16:creationId xmlns:a16="http://schemas.microsoft.com/office/drawing/2014/main" id="{82C58353-8FEF-4DA1-A446-630AACCACC94}"/>
                  </a:ext>
                </a:extLst>
              </p:cNvPr>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6" name="Freeform 30">
                <a:extLst>
                  <a:ext uri="{FF2B5EF4-FFF2-40B4-BE49-F238E27FC236}">
                    <a16:creationId xmlns:a16="http://schemas.microsoft.com/office/drawing/2014/main" id="{0A386B20-0580-4DB7-B69B-30FDA7792108}"/>
                  </a:ext>
                </a:extLst>
              </p:cNvPr>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extLst>
            </p:spPr>
          </p:sp>
          <p:sp>
            <p:nvSpPr>
              <p:cNvPr id="47" name="Freeform 31">
                <a:extLst>
                  <a:ext uri="{FF2B5EF4-FFF2-40B4-BE49-F238E27FC236}">
                    <a16:creationId xmlns:a16="http://schemas.microsoft.com/office/drawing/2014/main" id="{AB1F7E98-1050-4E2F-963D-067CD1E5FB3A}"/>
                  </a:ext>
                </a:extLst>
              </p:cNvPr>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grpSp>
        <p:grpSp>
          <p:nvGrpSpPr>
            <p:cNvPr id="10" name="Group 9">
              <a:extLst>
                <a:ext uri="{FF2B5EF4-FFF2-40B4-BE49-F238E27FC236}">
                  <a16:creationId xmlns:a16="http://schemas.microsoft.com/office/drawing/2014/main" id="{C253C58C-5C07-4013-A484-F081B0086006}"/>
                </a:ext>
              </a:extLst>
            </p:cNvPr>
            <p:cNvGrpSpPr/>
            <p:nvPr/>
          </p:nvGrpSpPr>
          <p:grpSpPr>
            <a:xfrm>
              <a:off x="11364912" y="0"/>
              <a:ext cx="674688" cy="6848476"/>
              <a:chOff x="11364912" y="0"/>
              <a:chExt cx="674688" cy="6848476"/>
            </a:xfrm>
            <a:grpFill/>
          </p:grpSpPr>
          <p:sp>
            <p:nvSpPr>
              <p:cNvPr id="11" name="Freeform 32">
                <a:extLst>
                  <a:ext uri="{FF2B5EF4-FFF2-40B4-BE49-F238E27FC236}">
                    <a16:creationId xmlns:a16="http://schemas.microsoft.com/office/drawing/2014/main" id="{CED344FC-1C38-4C30-A04E-0F89C35AB1F5}"/>
                  </a:ext>
                </a:extLst>
              </p:cNvPr>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extLst>
            </p:spPr>
          </p:sp>
          <p:sp>
            <p:nvSpPr>
              <p:cNvPr id="12" name="Freeform 33">
                <a:extLst>
                  <a:ext uri="{FF2B5EF4-FFF2-40B4-BE49-F238E27FC236}">
                    <a16:creationId xmlns:a16="http://schemas.microsoft.com/office/drawing/2014/main" id="{0E34F4F0-B8F9-4EA4-A610-511558E377E9}"/>
                  </a:ext>
                </a:extLst>
              </p:cNvPr>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extLst>
            </p:spPr>
          </p:sp>
          <p:sp>
            <p:nvSpPr>
              <p:cNvPr id="13" name="Freeform 34">
                <a:extLst>
                  <a:ext uri="{FF2B5EF4-FFF2-40B4-BE49-F238E27FC236}">
                    <a16:creationId xmlns:a16="http://schemas.microsoft.com/office/drawing/2014/main" id="{A537F5FA-216E-4BC7-85A3-3F651263E03A}"/>
                  </a:ext>
                </a:extLst>
              </p:cNvPr>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4" name="Freeform 35">
                <a:extLst>
                  <a:ext uri="{FF2B5EF4-FFF2-40B4-BE49-F238E27FC236}">
                    <a16:creationId xmlns:a16="http://schemas.microsoft.com/office/drawing/2014/main" id="{204CEFCA-3750-4758-9C54-FC9FDD4E05A8}"/>
                  </a:ext>
                </a:extLst>
              </p:cNvPr>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extLst>
            </p:spPr>
          </p:sp>
          <p:sp>
            <p:nvSpPr>
              <p:cNvPr id="15" name="Freeform 36">
                <a:extLst>
                  <a:ext uri="{FF2B5EF4-FFF2-40B4-BE49-F238E27FC236}">
                    <a16:creationId xmlns:a16="http://schemas.microsoft.com/office/drawing/2014/main" id="{EB60F2A7-F422-43ED-B6A0-1CABE50A1FF3}"/>
                  </a:ext>
                </a:extLst>
              </p:cNvPr>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extLst>
            </p:spPr>
          </p:sp>
          <p:sp>
            <p:nvSpPr>
              <p:cNvPr id="16" name="Freeform 37">
                <a:extLst>
                  <a:ext uri="{FF2B5EF4-FFF2-40B4-BE49-F238E27FC236}">
                    <a16:creationId xmlns:a16="http://schemas.microsoft.com/office/drawing/2014/main" id="{EE90EF89-7256-4412-9A32-23D09DDFA3AE}"/>
                  </a:ext>
                </a:extLst>
              </p:cNvPr>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extLst>
            </p:spPr>
          </p:sp>
          <p:sp>
            <p:nvSpPr>
              <p:cNvPr id="17" name="Freeform 38">
                <a:extLst>
                  <a:ext uri="{FF2B5EF4-FFF2-40B4-BE49-F238E27FC236}">
                    <a16:creationId xmlns:a16="http://schemas.microsoft.com/office/drawing/2014/main" id="{A43362AE-9CFC-4368-A910-593DD436E116}"/>
                  </a:ext>
                </a:extLst>
              </p:cNvPr>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39">
                <a:extLst>
                  <a:ext uri="{FF2B5EF4-FFF2-40B4-BE49-F238E27FC236}">
                    <a16:creationId xmlns:a16="http://schemas.microsoft.com/office/drawing/2014/main" id="{5FD83354-0653-44CB-97C8-16EACFD06140}"/>
                  </a:ext>
                </a:extLst>
              </p:cNvPr>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extLst>
            </p:spPr>
          </p:sp>
          <p:sp>
            <p:nvSpPr>
              <p:cNvPr id="19" name="Freeform 40">
                <a:extLst>
                  <a:ext uri="{FF2B5EF4-FFF2-40B4-BE49-F238E27FC236}">
                    <a16:creationId xmlns:a16="http://schemas.microsoft.com/office/drawing/2014/main" id="{8C05B3D1-A371-4966-84D0-B5DBC835C629}"/>
                  </a:ext>
                </a:extLst>
              </p:cNvPr>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0" name="Rectangle 41">
                <a:extLst>
                  <a:ext uri="{FF2B5EF4-FFF2-40B4-BE49-F238E27FC236}">
                    <a16:creationId xmlns:a16="http://schemas.microsoft.com/office/drawing/2014/main" id="{6D372C58-612B-4C1A-944E-B76012A708D9}"/>
                  </a:ext>
                </a:extLst>
              </p:cNvPr>
              <p:cNvSpPr>
                <a:spLocks noChangeArrowheads="1"/>
              </p:cNvSpPr>
              <p:nvPr/>
            </p:nvSpPr>
            <p:spPr bwMode="auto">
              <a:xfrm>
                <a:off x="11939587" y="6596063"/>
                <a:ext cx="23813" cy="252413"/>
              </a:xfrm>
              <a:prstGeom prst="rect">
                <a:avLst/>
              </a:prstGeom>
              <a:grpFill/>
              <a:ln>
                <a:noFill/>
              </a:ln>
              <a:extLst>
                <a:ext uri="{91240B29-F687-4f45-9708-019B960494DF}"/>
              </a:extLst>
            </p:spPr>
          </p:sp>
        </p:grpSp>
      </p:grpSp>
      <p:sp>
        <p:nvSpPr>
          <p:cNvPr id="2" name="Title Placeholder 1">
            <a:extLst>
              <a:ext uri="{FF2B5EF4-FFF2-40B4-BE49-F238E27FC236}">
                <a16:creationId xmlns:a16="http://schemas.microsoft.com/office/drawing/2014/main" id="{FF933277-2BB5-4FF3-A4C2-4601E696104C}"/>
              </a:ext>
            </a:extLst>
          </p:cNvPr>
          <p:cNvSpPr>
            <a:spLocks noGrp="1"/>
          </p:cNvSpPr>
          <p:nvPr>
            <p:ph type="title"/>
          </p:nvPr>
        </p:nvSpPr>
        <p:spPr>
          <a:xfrm>
            <a:off x="1141413" y="619125"/>
            <a:ext cx="9906000" cy="1477963"/>
          </a:xfrm>
          <a:prstGeom prst="rect">
            <a:avLst/>
          </a:prstGeom>
        </p:spPr>
        <p:txBody>
          <a:bodyPr vert="horz" lIns="91440" tIns="45720" rIns="91440" bIns="45720" rtlCol="0" anchor="ctr">
            <a:normAutofit/>
          </a:bodyPr>
          <a:lstStyle/>
          <a:p>
            <a:endParaRPr lang="en-US" dirty="0"/>
          </a:p>
        </p:txBody>
      </p:sp>
      <p:sp>
        <p:nvSpPr>
          <p:cNvPr id="1029" name="Text Placeholder 2">
            <a:extLst>
              <a:ext uri="{FF2B5EF4-FFF2-40B4-BE49-F238E27FC236}">
                <a16:creationId xmlns:a16="http://schemas.microsoft.com/office/drawing/2014/main" id="{493E1610-AAC5-4381-9547-A7CFB769E474}"/>
              </a:ext>
            </a:extLst>
          </p:cNvPr>
          <p:cNvSpPr>
            <a:spLocks noGrp="1" noChangeArrowheads="1"/>
          </p:cNvSpPr>
          <p:nvPr>
            <p:ph type="body" idx="1"/>
          </p:nvPr>
        </p:nvSpPr>
        <p:spPr bwMode="auto">
          <a:xfrm>
            <a:off x="1141413" y="2249488"/>
            <a:ext cx="9906000"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235D3CD-3F97-4CCA-B39F-5B9C2EAECC5A}"/>
              </a:ext>
            </a:extLst>
          </p:cNvPr>
          <p:cNvSpPr>
            <a:spLocks noGrp="1"/>
          </p:cNvSpPr>
          <p:nvPr>
            <p:ph type="dt" sz="half" idx="2"/>
          </p:nvPr>
        </p:nvSpPr>
        <p:spPr>
          <a:xfrm>
            <a:off x="7456488" y="5883275"/>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mn-lt"/>
              </a:defRPr>
            </a:lvl1pPr>
          </a:lstStyle>
          <a:p>
            <a:pPr>
              <a:defRPr/>
            </a:pPr>
            <a:fld id="{5473AE32-3955-4E70-982C-5AC938C27B87}" type="datetimeFigureOut">
              <a:rPr lang="en-US"/>
              <a:pPr>
                <a:defRPr/>
              </a:pPr>
              <a:t>10/11/2020</a:t>
            </a:fld>
            <a:endParaRPr lang="en-US" dirty="0"/>
          </a:p>
        </p:txBody>
      </p:sp>
      <p:sp>
        <p:nvSpPr>
          <p:cNvPr id="5" name="Footer Placeholder 4">
            <a:extLst>
              <a:ext uri="{FF2B5EF4-FFF2-40B4-BE49-F238E27FC236}">
                <a16:creationId xmlns:a16="http://schemas.microsoft.com/office/drawing/2014/main" id="{5D4D7C76-8648-423D-849D-527AF25DF15B}"/>
              </a:ext>
            </a:extLst>
          </p:cNvPr>
          <p:cNvSpPr>
            <a:spLocks noGrp="1"/>
          </p:cNvSpPr>
          <p:nvPr>
            <p:ph type="ftr" sz="quarter" idx="3"/>
          </p:nvPr>
        </p:nvSpPr>
        <p:spPr>
          <a:xfrm>
            <a:off x="1141413" y="5883275"/>
            <a:ext cx="6238875" cy="365125"/>
          </a:xfrm>
          <a:prstGeom prst="rect">
            <a:avLst/>
          </a:prstGeom>
        </p:spPr>
        <p:txBody>
          <a:bodyPr vert="horz" lIns="91440" tIns="45720" rIns="91440" bIns="45720" rtlCol="0" anchor="ctr"/>
          <a:lstStyle>
            <a:lvl1pPr algn="l" eaLnBrk="1" fontAlgn="auto" hangingPunct="1">
              <a:spcBef>
                <a:spcPts val="0"/>
              </a:spcBef>
              <a:spcAft>
                <a:spcPts val="0"/>
              </a:spcAft>
              <a:defRPr sz="1050" cap="all" baseline="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C54AEEAD-EF76-4523-8FB0-C672C4631F56}"/>
              </a:ext>
            </a:extLst>
          </p:cNvPr>
          <p:cNvSpPr>
            <a:spLocks noGrp="1"/>
          </p:cNvSpPr>
          <p:nvPr>
            <p:ph type="sldNum" sz="quarter" idx="4"/>
          </p:nvPr>
        </p:nvSpPr>
        <p:spPr>
          <a:xfrm>
            <a:off x="10275888" y="5883275"/>
            <a:ext cx="77152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defRPr>
            </a:lvl1pPr>
          </a:lstStyle>
          <a:p>
            <a:fld id="{D4EE2BEB-7511-414B-BA8F-AEDFDFC221B8}"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868"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9" r:id="rId12"/>
    <p:sldLayoutId id="2147483863" r:id="rId13"/>
    <p:sldLayoutId id="2147483864" r:id="rId14"/>
    <p:sldLayoutId id="2147483865" r:id="rId15"/>
    <p:sldLayoutId id="2147483866" r:id="rId16"/>
    <p:sldLayoutId id="2147483867" r:id="rId17"/>
  </p:sldLayoutIdLst>
  <p:txStyles>
    <p:titleStyle>
      <a:lvl1pPr algn="l"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l"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l"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l"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l" rtl="0" fontAlgn="base">
        <a:lnSpc>
          <a:spcPct val="90000"/>
        </a:lnSpc>
        <a:spcBef>
          <a:spcPct val="0"/>
        </a:spcBef>
        <a:spcAft>
          <a:spcPct val="0"/>
        </a:spcAft>
        <a:defRPr sz="3600">
          <a:solidFill>
            <a:schemeClr val="tx1"/>
          </a:solidFill>
          <a:latin typeface="Tw Cen MT" panose="020B0602020104020603" pitchFamily="34" charset="0"/>
        </a:defRPr>
      </a:lvl6pPr>
      <a:lvl7pPr marL="914400" algn="l"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l"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l"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SzPct val="125000"/>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SzPct val="125000"/>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44.jpe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1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jpeg"/></Relationships>
</file>

<file path=ppt/slides/_rels/slide1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jpeg"/></Relationships>
</file>

<file path=ppt/slides/_rels/slide18.xml.rels><?xml version="1.0" encoding="UTF-8" standalone="yes"?>
<Relationships xmlns="http://schemas.openxmlformats.org/package/2006/relationships"><Relationship Id="rId3" Type="http://schemas.openxmlformats.org/officeDocument/2006/relationships/hyperlink" Target="http://altbier.us/" TargetMode="External"/><Relationship Id="rId2" Type="http://schemas.openxmlformats.org/officeDocument/2006/relationships/hyperlink" Target="http://solder.altbier.us/" TargetMode="External"/><Relationship Id="rId1" Type="http://schemas.openxmlformats.org/officeDocument/2006/relationships/slideLayout" Target="../slideLayouts/slideLayout2.xml"/><Relationship Id="rId4" Type="http://schemas.openxmlformats.org/officeDocument/2006/relationships/hyperlink" Target="http://bfy.tw/El2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5.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15.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4.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 Id="rId5" Type="http://schemas.openxmlformats.org/officeDocument/2006/relationships/image" Target="../media/image29.jpeg"/><Relationship Id="rId4"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2674-BB02-4450-A626-7FE5924598AB}"/>
              </a:ext>
            </a:extLst>
          </p:cNvPr>
          <p:cNvSpPr>
            <a:spLocks noGrp="1"/>
          </p:cNvSpPr>
          <p:nvPr>
            <p:ph type="ctrTitle"/>
          </p:nvPr>
        </p:nvSpPr>
        <p:spPr>
          <a:xfrm>
            <a:off x="1876425" y="1766888"/>
            <a:ext cx="8791575" cy="2387600"/>
          </a:xfrm>
        </p:spPr>
        <p:txBody>
          <a:bodyPr/>
          <a:lstStyle/>
          <a:p>
            <a:pPr algn="ctr" eaLnBrk="1" fontAlgn="auto" hangingPunct="1">
              <a:spcAft>
                <a:spcPts val="0"/>
              </a:spcAft>
              <a:defRPr/>
            </a:pPr>
            <a:r>
              <a:rPr lang="en-US" dirty="0"/>
              <a:t>Electronics Soldering</a:t>
            </a:r>
            <a:br>
              <a:rPr lang="en-US" dirty="0"/>
            </a:br>
            <a:r>
              <a:rPr lang="en-US" dirty="0"/>
              <a:t>Basics</a:t>
            </a:r>
          </a:p>
        </p:txBody>
      </p:sp>
      <p:sp>
        <p:nvSpPr>
          <p:cNvPr id="3" name="Subtitle 2">
            <a:extLst>
              <a:ext uri="{FF2B5EF4-FFF2-40B4-BE49-F238E27FC236}">
                <a16:creationId xmlns:a16="http://schemas.microsoft.com/office/drawing/2014/main" id="{2FAA1A19-1AE6-4C72-8976-F560FE484D90}"/>
              </a:ext>
            </a:extLst>
          </p:cNvPr>
          <p:cNvSpPr>
            <a:spLocks noGrp="1"/>
          </p:cNvSpPr>
          <p:nvPr>
            <p:ph type="subTitle" idx="1"/>
          </p:nvPr>
        </p:nvSpPr>
        <p:spPr>
          <a:xfrm>
            <a:off x="1876425" y="4648200"/>
            <a:ext cx="8791575" cy="2168525"/>
          </a:xfrm>
        </p:spPr>
        <p:txBody>
          <a:bodyPr rtlCol="0">
            <a:normAutofit lnSpcReduction="10000"/>
          </a:bodyPr>
          <a:lstStyle/>
          <a:p>
            <a:pPr algn="ctr" eaLnBrk="1" fontAlgn="auto" hangingPunct="1">
              <a:spcAft>
                <a:spcPts val="0"/>
              </a:spcAft>
              <a:defRPr/>
            </a:pPr>
            <a:r>
              <a:rPr lang="en-US" dirty="0"/>
              <a:t>Presented by Richard Gowen </a:t>
            </a:r>
            <a:r>
              <a:rPr lang="en-US" cap="none" dirty="0">
                <a:latin typeface="Courier New" panose="02070309020205020404" pitchFamily="49" charset="0"/>
                <a:cs typeface="Courier New" panose="02070309020205020404" pitchFamily="49" charset="0"/>
              </a:rPr>
              <a:t>(@</a:t>
            </a:r>
            <a:r>
              <a:rPr lang="en-US" cap="none" dirty="0" err="1">
                <a:latin typeface="Courier New" panose="02070309020205020404" pitchFamily="49" charset="0"/>
                <a:cs typeface="Courier New" panose="02070309020205020404" pitchFamily="49" charset="0"/>
              </a:rPr>
              <a:t>alt_bier</a:t>
            </a:r>
            <a:r>
              <a:rPr lang="en-US" dirty="0"/>
              <a:t>)</a:t>
            </a:r>
            <a:br>
              <a:rPr lang="en-US" dirty="0"/>
            </a:br>
            <a:r>
              <a:rPr lang="en-US" dirty="0"/>
              <a:t>Founding Board Member of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TheLab.ms</a:t>
            </a:r>
            <a:br>
              <a:rPr lang="en-US" dirty="0"/>
            </a:br>
            <a:r>
              <a:rPr lang="en-US" dirty="0" err="1"/>
              <a:t>MakerSpace</a:t>
            </a:r>
            <a:r>
              <a:rPr lang="en-US" dirty="0"/>
              <a:t> / </a:t>
            </a:r>
            <a:r>
              <a:rPr lang="en-US" dirty="0" err="1"/>
              <a:t>HackerSpace</a:t>
            </a:r>
            <a:r>
              <a:rPr lang="en-US" dirty="0"/>
              <a:t> in Plano</a:t>
            </a:r>
          </a:p>
          <a:p>
            <a:pPr algn="ctr" eaLnBrk="1" fontAlgn="auto" hangingPunct="1">
              <a:spcAft>
                <a:spcPts val="0"/>
              </a:spcAft>
              <a:defRPr/>
            </a:pPr>
            <a:endParaRPr lang="en-US" dirty="0"/>
          </a:p>
          <a:p>
            <a:pPr algn="ctr" eaLnBrk="1" fontAlgn="auto" hangingPunct="1">
              <a:spcAft>
                <a:spcPts val="0"/>
              </a:spcAft>
              <a:defRPr/>
            </a:pPr>
            <a:r>
              <a:rPr lang="en-US" cap="none" dirty="0"/>
              <a:t>This Slide Deck Is Available at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http://solder.altbier.us/</a:t>
            </a:r>
          </a:p>
        </p:txBody>
      </p:sp>
      <p:pic>
        <p:nvPicPr>
          <p:cNvPr id="4" name="Picture 3">
            <a:extLst>
              <a:ext uri="{FF2B5EF4-FFF2-40B4-BE49-F238E27FC236}">
                <a16:creationId xmlns:a16="http://schemas.microsoft.com/office/drawing/2014/main" id="{83A23DB6-E420-4983-9C15-DD29AA3C3026}"/>
              </a:ext>
            </a:extLst>
          </p:cNvPr>
          <p:cNvPicPr>
            <a:picLocks noChangeAspect="1"/>
          </p:cNvPicPr>
          <p:nvPr/>
        </p:nvPicPr>
        <p:blipFill>
          <a:blip r:embed="rId2"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2546390" y="0"/>
            <a:ext cx="7398801" cy="20552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3205-0588-4F79-BF7D-55795DEAA94E}"/>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Preparing The Components / Surfaces</a:t>
            </a:r>
          </a:p>
        </p:txBody>
      </p:sp>
      <p:sp>
        <p:nvSpPr>
          <p:cNvPr id="6" name="Content Placeholder 2">
            <a:extLst>
              <a:ext uri="{FF2B5EF4-FFF2-40B4-BE49-F238E27FC236}">
                <a16:creationId xmlns:a16="http://schemas.microsoft.com/office/drawing/2014/main" id="{2096A3A6-F59A-4AA6-85C9-3BD5968FA3B5}"/>
              </a:ext>
            </a:extLst>
          </p:cNvPr>
          <p:cNvSpPr txBox="1">
            <a:spLocks/>
          </p:cNvSpPr>
          <p:nvPr/>
        </p:nvSpPr>
        <p:spPr>
          <a:xfrm>
            <a:off x="1219200" y="1214438"/>
            <a:ext cx="10261600" cy="5395912"/>
          </a:xfrm>
          <a:prstGeom prst="rect">
            <a:avLst/>
          </a:prstGeom>
        </p:spPr>
        <p:txBody>
          <a:bodyPr>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sz="2000" dirty="0"/>
              <a:t>Solder needs a clean surface on which to adhere.  To clean the surfaces of Printed Circuit Board’s (PCB) or electrical components:</a:t>
            </a:r>
          </a:p>
          <a:p>
            <a:pPr fontAlgn="auto">
              <a:spcAft>
                <a:spcPts val="0"/>
              </a:spcAft>
              <a:defRPr/>
            </a:pPr>
            <a:r>
              <a:rPr lang="en-US" sz="2000" dirty="0"/>
              <a:t>Buff the copper foil of a PCB or the leads of an </a:t>
            </a:r>
            <a:br>
              <a:rPr lang="en-US" sz="2000" dirty="0"/>
            </a:br>
            <a:r>
              <a:rPr lang="en-US" sz="2000" dirty="0"/>
              <a:t>electrical component with steel wool.</a:t>
            </a:r>
          </a:p>
          <a:p>
            <a:pPr fontAlgn="auto">
              <a:spcAft>
                <a:spcPts val="0"/>
              </a:spcAft>
              <a:defRPr/>
            </a:pPr>
            <a:r>
              <a:rPr lang="en-US" sz="2000" dirty="0"/>
              <a:t>Remove any oil, paint, wax, etc. with a solvent, steel wool, or fine sandpaper.</a:t>
            </a:r>
          </a:p>
          <a:p>
            <a:pPr marL="0" indent="0" fontAlgn="auto">
              <a:spcAft>
                <a:spcPts val="0"/>
              </a:spcAft>
              <a:buFont typeface="Arial" panose="020B0604020202020204" pitchFamily="34" charset="0"/>
              <a:buNone/>
              <a:defRPr/>
            </a:pPr>
            <a:r>
              <a:rPr lang="en-US" sz="2000" dirty="0"/>
              <a:t>You will be pressing a hot soldering iron tip against components to heat them up, so it would be best if those components were immobilized while you did so.</a:t>
            </a:r>
          </a:p>
          <a:p>
            <a:pPr fontAlgn="auto">
              <a:spcAft>
                <a:spcPts val="0"/>
              </a:spcAft>
              <a:defRPr/>
            </a:pPr>
            <a:r>
              <a:rPr lang="en-US" sz="2000" dirty="0"/>
              <a:t>Use immobilization tools (clamp, vise, helping hands, etc.) to hold </a:t>
            </a:r>
            <a:br>
              <a:rPr lang="en-US" sz="2000" dirty="0"/>
            </a:br>
            <a:r>
              <a:rPr lang="en-US" sz="2000" dirty="0"/>
              <a:t>the components to be joined while you are soldering. </a:t>
            </a:r>
          </a:p>
          <a:p>
            <a:pPr fontAlgn="auto">
              <a:spcAft>
                <a:spcPts val="0"/>
              </a:spcAft>
              <a:defRPr/>
            </a:pPr>
            <a:r>
              <a:rPr lang="en-US" sz="2000" dirty="0"/>
              <a:t>Check the component joints to ensure they have been arraigned in the best possible configuration to be soldered  Note: different components connect best in different ways.  </a:t>
            </a:r>
          </a:p>
          <a:p>
            <a:pPr marL="0" indent="0" fontAlgn="auto">
              <a:spcAft>
                <a:spcPts val="0"/>
              </a:spcAft>
              <a:buFont typeface="Arial" panose="020B0604020202020204" pitchFamily="34" charset="0"/>
              <a:buNone/>
              <a:defRPr/>
            </a:pPr>
            <a:r>
              <a:rPr lang="en-US" sz="2000" dirty="0"/>
              <a:t>Research the components you are joining.</a:t>
            </a:r>
          </a:p>
          <a:p>
            <a:pPr marL="0" indent="0" fontAlgn="auto">
              <a:spcAft>
                <a:spcPts val="0"/>
              </a:spcAft>
              <a:buFont typeface="Arial" panose="020B0604020202020204" pitchFamily="34" charset="0"/>
              <a:buNone/>
              <a:defRPr/>
            </a:pPr>
            <a:r>
              <a:rPr lang="en-US" sz="2000" dirty="0"/>
              <a:t>.</a:t>
            </a:r>
          </a:p>
          <a:p>
            <a:pPr fontAlgn="auto">
              <a:spcAft>
                <a:spcPts val="0"/>
              </a:spcAft>
              <a:defRPr/>
            </a:pPr>
            <a:endParaRPr lang="en-US" sz="2000" dirty="0"/>
          </a:p>
          <a:p>
            <a:pPr marL="0" indent="0" fontAlgn="auto">
              <a:spcAft>
                <a:spcPts val="0"/>
              </a:spcAft>
              <a:buFont typeface="Arial" panose="020B0604020202020204" pitchFamily="34" charset="0"/>
              <a:buNone/>
              <a:defRPr/>
            </a:pPr>
            <a:endParaRPr lang="en-US" sz="2000" dirty="0"/>
          </a:p>
          <a:p>
            <a:pPr marL="0" indent="0" fontAlgn="auto">
              <a:spcAft>
                <a:spcPts val="0"/>
              </a:spcAft>
              <a:buFont typeface="Arial" panose="020B0604020202020204" pitchFamily="34" charset="0"/>
              <a:buNone/>
              <a:defRPr/>
            </a:pPr>
            <a:endParaRPr lang="en-US" sz="2000" dirty="0"/>
          </a:p>
        </p:txBody>
      </p:sp>
      <p:pic>
        <p:nvPicPr>
          <p:cNvPr id="13316" name="Picture 3">
            <a:extLst>
              <a:ext uri="{FF2B5EF4-FFF2-40B4-BE49-F238E27FC236}">
                <a16:creationId xmlns:a16="http://schemas.microsoft.com/office/drawing/2014/main" id="{37C09148-EF43-4318-B6A1-2DB7296B6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629275"/>
            <a:ext cx="36687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6">
            <a:extLst>
              <a:ext uri="{FF2B5EF4-FFF2-40B4-BE49-F238E27FC236}">
                <a16:creationId xmlns:a16="http://schemas.microsoft.com/office/drawing/2014/main" id="{1F244A92-AE96-45C0-9502-FAEF3488E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1630363"/>
            <a:ext cx="2041525"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18">
            <a:extLst>
              <a:ext uri="{FF2B5EF4-FFF2-40B4-BE49-F238E27FC236}">
                <a16:creationId xmlns:a16="http://schemas.microsoft.com/office/drawing/2014/main" id="{2ECED382-D728-44E5-B2F9-7DA06870C0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875" y="5629275"/>
            <a:ext cx="144303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20">
            <a:extLst>
              <a:ext uri="{FF2B5EF4-FFF2-40B4-BE49-F238E27FC236}">
                <a16:creationId xmlns:a16="http://schemas.microsoft.com/office/drawing/2014/main" id="{431D5EBF-0FD2-432D-911F-E755071DDD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00" y="1617663"/>
            <a:ext cx="1865313"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22">
            <a:extLst>
              <a:ext uri="{FF2B5EF4-FFF2-40B4-BE49-F238E27FC236}">
                <a16:creationId xmlns:a16="http://schemas.microsoft.com/office/drawing/2014/main" id="{2729219C-25C8-4BF3-97E9-BFB8FF5D30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4500" y="3659188"/>
            <a:ext cx="2019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C777-81A0-4F14-AEFA-1931BA6A4980}"/>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Start Soldering</a:t>
            </a:r>
          </a:p>
        </p:txBody>
      </p:sp>
      <p:sp>
        <p:nvSpPr>
          <p:cNvPr id="6" name="Content Placeholder 2">
            <a:extLst>
              <a:ext uri="{FF2B5EF4-FFF2-40B4-BE49-F238E27FC236}">
                <a16:creationId xmlns:a16="http://schemas.microsoft.com/office/drawing/2014/main" id="{5A125249-D265-421B-9449-2584EDC9823F}"/>
              </a:ext>
            </a:extLst>
          </p:cNvPr>
          <p:cNvSpPr txBox="1">
            <a:spLocks/>
          </p:cNvSpPr>
          <p:nvPr/>
        </p:nvSpPr>
        <p:spPr>
          <a:xfrm>
            <a:off x="1219200" y="1214438"/>
            <a:ext cx="6284913" cy="546576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dirty="0"/>
              <a:t>Hold the soldering iron like a pen, near the base of the handle.  Don’t use the very tip of the iron but rather the side of the tip for the best heat transfer.  Follow these steps:</a:t>
            </a:r>
          </a:p>
          <a:p>
            <a:pPr marL="457200" indent="-457200" fontAlgn="auto">
              <a:spcAft>
                <a:spcPts val="0"/>
              </a:spcAft>
              <a:buFont typeface="+mj-lt"/>
              <a:buAutoNum type="arabicPeriod"/>
              <a:defRPr/>
            </a:pPr>
            <a:r>
              <a:rPr lang="en-US" dirty="0"/>
              <a:t>Touch the soldering iron onto the joint to be made.  Make sure it makes contact with both the component lead and the copper pad on the PCB.  Hold the tip there for 1 to 3 seconds to heat it to the point it will melt solder.</a:t>
            </a:r>
          </a:p>
          <a:p>
            <a:pPr marL="457200" indent="-457200" fontAlgn="auto">
              <a:spcAft>
                <a:spcPts val="0"/>
              </a:spcAft>
              <a:buFont typeface="+mj-lt"/>
              <a:buAutoNum type="arabicPeriod"/>
              <a:defRPr/>
            </a:pPr>
            <a:r>
              <a:rPr lang="en-US" dirty="0"/>
              <a:t>Feed a small amount of solder onto the joint component lead and PCB pad under the tip of the iron (not directly to the tip of the iron).  Apply just enough solder to form a volcano shape in the joint.</a:t>
            </a:r>
          </a:p>
          <a:p>
            <a:pPr marL="457200" indent="-457200" fontAlgn="auto">
              <a:spcAft>
                <a:spcPts val="0"/>
              </a:spcAft>
              <a:buFont typeface="+mj-lt"/>
              <a:buAutoNum type="arabicPeriod"/>
              <a:defRPr/>
            </a:pPr>
            <a:r>
              <a:rPr lang="en-US" dirty="0"/>
              <a:t>Remove the solder feed while continuing to apply heat, then remove the iron, taking care not to move the joint.</a:t>
            </a:r>
          </a:p>
          <a:p>
            <a:pPr marL="457200" indent="-457200" fontAlgn="auto">
              <a:spcAft>
                <a:spcPts val="0"/>
              </a:spcAft>
              <a:buFont typeface="+mj-lt"/>
              <a:buAutoNum type="arabicPeriod"/>
              <a:defRPr/>
            </a:pPr>
            <a:r>
              <a:rPr lang="en-US" dirty="0"/>
              <a:t>Let cool then inspect the joint closely.  It should look shiny and have a volcano shape.  If not then you will need to reheat it and try again.</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endParaRPr lang="en-US" dirty="0"/>
          </a:p>
        </p:txBody>
      </p:sp>
      <p:pic>
        <p:nvPicPr>
          <p:cNvPr id="14340" name="Picture 3">
            <a:extLst>
              <a:ext uri="{FF2B5EF4-FFF2-40B4-BE49-F238E27FC236}">
                <a16:creationId xmlns:a16="http://schemas.microsoft.com/office/drawing/2014/main" id="{7E54BBDC-2A39-4AC3-AE56-E545944E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00" y="4391025"/>
            <a:ext cx="38068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a:extLst>
              <a:ext uri="{FF2B5EF4-FFF2-40B4-BE49-F238E27FC236}">
                <a16:creationId xmlns:a16="http://schemas.microsoft.com/office/drawing/2014/main" id="{94F96E1D-878B-4761-821B-48F1B2B15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0313" y="2778125"/>
            <a:ext cx="2709862"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a:extLst>
              <a:ext uri="{FF2B5EF4-FFF2-40B4-BE49-F238E27FC236}">
                <a16:creationId xmlns:a16="http://schemas.microsoft.com/office/drawing/2014/main" id="{27076566-5D86-4C2E-9008-03A0DF17F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0313" y="1230313"/>
            <a:ext cx="380841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9">
            <a:extLst>
              <a:ext uri="{FF2B5EF4-FFF2-40B4-BE49-F238E27FC236}">
                <a16:creationId xmlns:a16="http://schemas.microsoft.com/office/drawing/2014/main" id="{47C42C16-9AF5-421B-A6AF-F62850B7B9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8788" y="2778125"/>
            <a:ext cx="769937"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2D57-6C91-4115-A25B-049768C3C156}"/>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Inspect The Solder Joint</a:t>
            </a:r>
          </a:p>
        </p:txBody>
      </p:sp>
      <p:sp>
        <p:nvSpPr>
          <p:cNvPr id="6" name="Content Placeholder 2">
            <a:extLst>
              <a:ext uri="{FF2B5EF4-FFF2-40B4-BE49-F238E27FC236}">
                <a16:creationId xmlns:a16="http://schemas.microsoft.com/office/drawing/2014/main" id="{AA643EFB-06AA-47C4-98B0-8D877401A82B}"/>
              </a:ext>
            </a:extLst>
          </p:cNvPr>
          <p:cNvSpPr txBox="1">
            <a:spLocks/>
          </p:cNvSpPr>
          <p:nvPr/>
        </p:nvSpPr>
        <p:spPr>
          <a:xfrm>
            <a:off x="1219200" y="1214438"/>
            <a:ext cx="7121525" cy="5465762"/>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dirty="0"/>
              <a:t>Once the solder joint has cooled you should inspect it to make sure it is a good joint.  What you are looking for is a nice volcano shape that is smooth, bright, shiny, and clean.  Here are some common bad joints that should be re-soldered:</a:t>
            </a:r>
          </a:p>
          <a:p>
            <a:pPr fontAlgn="auto">
              <a:spcAft>
                <a:spcPts val="0"/>
              </a:spcAft>
              <a:defRPr/>
            </a:pPr>
            <a:r>
              <a:rPr lang="en-US" u="sng" dirty="0"/>
              <a:t>Too much solder</a:t>
            </a:r>
            <a:r>
              <a:rPr lang="en-US" dirty="0"/>
              <a:t>: This will look more like a ball than a volcano.  This joint will actually be weaker than a proper joint and prone to failure as a result. </a:t>
            </a:r>
          </a:p>
          <a:p>
            <a:pPr fontAlgn="auto">
              <a:spcAft>
                <a:spcPts val="0"/>
              </a:spcAft>
              <a:defRPr/>
            </a:pPr>
            <a:r>
              <a:rPr lang="en-US" u="sng" dirty="0"/>
              <a:t>Too little solder</a:t>
            </a:r>
            <a:r>
              <a:rPr lang="en-US" dirty="0"/>
              <a:t>:  You will see gaps between the component and pads. This joint will not conduct electricity.</a:t>
            </a:r>
          </a:p>
          <a:p>
            <a:pPr fontAlgn="auto">
              <a:spcAft>
                <a:spcPts val="0"/>
              </a:spcAft>
              <a:defRPr/>
            </a:pPr>
            <a:r>
              <a:rPr lang="en-US" u="sng" dirty="0"/>
              <a:t>Cold solder joint</a:t>
            </a:r>
            <a:r>
              <a:rPr lang="en-US" dirty="0"/>
              <a:t>: You will see lumps or a rough surface.  This joint will be unreliable as it will form cracks over time.</a:t>
            </a:r>
          </a:p>
          <a:p>
            <a:pPr fontAlgn="auto">
              <a:spcAft>
                <a:spcPts val="0"/>
              </a:spcAft>
              <a:defRPr/>
            </a:pPr>
            <a:r>
              <a:rPr lang="en-US" u="sng" dirty="0"/>
              <a:t>Solder-Bridge/Short</a:t>
            </a:r>
            <a:r>
              <a:rPr lang="en-US" dirty="0"/>
              <a:t>:  This join connects more than one component.  If this was intended then it is not a problem.  However, if this was not intended then it will short the circuit.</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endParaRPr lang="en-US" dirty="0"/>
          </a:p>
        </p:txBody>
      </p:sp>
      <p:pic>
        <p:nvPicPr>
          <p:cNvPr id="15364" name="Picture 3">
            <a:extLst>
              <a:ext uri="{FF2B5EF4-FFF2-40B4-BE49-F238E27FC236}">
                <a16:creationId xmlns:a16="http://schemas.microsoft.com/office/drawing/2014/main" id="{2874F2D5-EE55-4ECF-8281-440DC8409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279525"/>
            <a:ext cx="30480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2">
            <a:extLst>
              <a:ext uri="{FF2B5EF4-FFF2-40B4-BE49-F238E27FC236}">
                <a16:creationId xmlns:a16="http://schemas.microsoft.com/office/drawing/2014/main" id="{274310E5-4A83-4384-98BB-99D7759FF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2098675"/>
            <a:ext cx="30480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a:extLst>
              <a:ext uri="{FF2B5EF4-FFF2-40B4-BE49-F238E27FC236}">
                <a16:creationId xmlns:a16="http://schemas.microsoft.com/office/drawing/2014/main" id="{F7E4E199-4FF2-4B8F-8710-BC2D991C83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3976688"/>
            <a:ext cx="150495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8">
            <a:extLst>
              <a:ext uri="{FF2B5EF4-FFF2-40B4-BE49-F238E27FC236}">
                <a16:creationId xmlns:a16="http://schemas.microsoft.com/office/drawing/2014/main" id="{511C2524-F45A-441A-B831-06FC2A1ABD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9813" y="3976688"/>
            <a:ext cx="1500187"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1">
            <a:extLst>
              <a:ext uri="{FF2B5EF4-FFF2-40B4-BE49-F238E27FC236}">
                <a16:creationId xmlns:a16="http://schemas.microsoft.com/office/drawing/2014/main" id="{EA217872-413B-4992-8A18-5236768A1E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9813" y="5241925"/>
            <a:ext cx="1500187"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2">
            <a:extLst>
              <a:ext uri="{FF2B5EF4-FFF2-40B4-BE49-F238E27FC236}">
                <a16:creationId xmlns:a16="http://schemas.microsoft.com/office/drawing/2014/main" id="{F10CE809-B498-4249-9A4E-0CA143B0F2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0725" y="5241925"/>
            <a:ext cx="15462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B3A1-B532-46E8-8888-8B3C7D1760B2}"/>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De-Soldering</a:t>
            </a:r>
          </a:p>
        </p:txBody>
      </p:sp>
      <p:sp>
        <p:nvSpPr>
          <p:cNvPr id="6" name="Content Placeholder 2">
            <a:extLst>
              <a:ext uri="{FF2B5EF4-FFF2-40B4-BE49-F238E27FC236}">
                <a16:creationId xmlns:a16="http://schemas.microsoft.com/office/drawing/2014/main" id="{16BC4CB1-651D-45E6-9D08-189C4BB2D71D}"/>
              </a:ext>
            </a:extLst>
          </p:cNvPr>
          <p:cNvSpPr txBox="1">
            <a:spLocks/>
          </p:cNvSpPr>
          <p:nvPr/>
        </p:nvSpPr>
        <p:spPr>
          <a:xfrm>
            <a:off x="1219200" y="1214438"/>
            <a:ext cx="7302500" cy="5465762"/>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dirty="0"/>
              <a:t>If you need to correct a soldering mistake or remove a component, you will need to use a process called De-Soldering. Follow these steps:</a:t>
            </a:r>
          </a:p>
          <a:p>
            <a:pPr marL="457200" indent="-457200" fontAlgn="auto">
              <a:spcAft>
                <a:spcPts val="0"/>
              </a:spcAft>
              <a:buFont typeface="+mj-lt"/>
              <a:buAutoNum type="arabicPeriod"/>
              <a:defRPr/>
            </a:pPr>
            <a:r>
              <a:rPr lang="en-US" dirty="0"/>
              <a:t>Touch the soldering iron onto the joint to be un-made.  Make sure it makes contact with both the component lead and the copper pad on the PCB.  Hold the tip there for 1 to 3 seconds to heat it to the point it will melt the solder.</a:t>
            </a:r>
          </a:p>
          <a:p>
            <a:pPr marL="457200" indent="-457200" fontAlgn="auto">
              <a:spcAft>
                <a:spcPts val="0"/>
              </a:spcAft>
              <a:buFont typeface="+mj-lt"/>
              <a:buAutoNum type="arabicPeriod"/>
              <a:defRPr/>
            </a:pPr>
            <a:r>
              <a:rPr lang="en-US" dirty="0"/>
              <a:t>When the solder is in liquid form apply a de-solder wick (made of braided copper strands) to collect the solder off of the component and PCB.  Optionally instead of using a de-solder wick you could use a solder-sucker tool to suck up the solder at the point it is in liquid form.</a:t>
            </a:r>
          </a:p>
          <a:p>
            <a:pPr marL="457200" indent="-457200" fontAlgn="auto">
              <a:spcAft>
                <a:spcPts val="0"/>
              </a:spcAft>
              <a:buFont typeface="+mj-lt"/>
              <a:buAutoNum type="arabicPeriod"/>
              <a:defRPr/>
            </a:pPr>
            <a:r>
              <a:rPr lang="en-US" dirty="0"/>
              <a:t>Remove the solder Iron from the joint and let the joint cool.</a:t>
            </a:r>
          </a:p>
          <a:p>
            <a:pPr marL="457200" indent="-457200" fontAlgn="auto">
              <a:spcAft>
                <a:spcPts val="0"/>
              </a:spcAft>
              <a:buFont typeface="+mj-lt"/>
              <a:buAutoNum type="arabicPeriod"/>
              <a:defRPr/>
            </a:pPr>
            <a:r>
              <a:rPr lang="en-US" dirty="0"/>
              <a:t>Remove the component or re-solder it in place again.</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endParaRPr lang="en-US" dirty="0"/>
          </a:p>
        </p:txBody>
      </p:sp>
      <p:pic>
        <p:nvPicPr>
          <p:cNvPr id="16388" name="Picture 11">
            <a:extLst>
              <a:ext uri="{FF2B5EF4-FFF2-40B4-BE49-F238E27FC236}">
                <a16:creationId xmlns:a16="http://schemas.microsoft.com/office/drawing/2014/main" id="{E697142C-1A04-44F5-B295-4C262FE2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488" y="4216400"/>
            <a:ext cx="2514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9" name="Picture 2">
            <a:extLst>
              <a:ext uri="{FF2B5EF4-FFF2-40B4-BE49-F238E27FC236}">
                <a16:creationId xmlns:a16="http://schemas.microsoft.com/office/drawing/2014/main" id="{43477852-4986-4426-9D4D-B839CC63A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488" y="2152650"/>
            <a:ext cx="2525712"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D505-8B08-4B74-9836-050ADD752A91}"/>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Practice Projects</a:t>
            </a:r>
          </a:p>
        </p:txBody>
      </p:sp>
      <p:sp>
        <p:nvSpPr>
          <p:cNvPr id="6" name="Content Placeholder 2">
            <a:extLst>
              <a:ext uri="{FF2B5EF4-FFF2-40B4-BE49-F238E27FC236}">
                <a16:creationId xmlns:a16="http://schemas.microsoft.com/office/drawing/2014/main" id="{192A9BA1-0A29-4016-BC67-5A4DC4B40313}"/>
              </a:ext>
            </a:extLst>
          </p:cNvPr>
          <p:cNvSpPr txBox="1">
            <a:spLocks/>
          </p:cNvSpPr>
          <p:nvPr/>
        </p:nvSpPr>
        <p:spPr>
          <a:xfrm>
            <a:off x="1219200" y="1214438"/>
            <a:ext cx="9944100" cy="500856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dirty="0"/>
              <a:t>The best way to get good at something is to practice.</a:t>
            </a:r>
          </a:p>
          <a:p>
            <a:pPr marL="0" indent="0" fontAlgn="auto">
              <a:spcAft>
                <a:spcPts val="0"/>
              </a:spcAft>
              <a:buFont typeface="Arial" panose="020B0604020202020204" pitchFamily="34" charset="0"/>
              <a:buNone/>
              <a:defRPr/>
            </a:pPr>
            <a:r>
              <a:rPr lang="en-US" dirty="0"/>
              <a:t>Since soldering electronics has the potential to damage those electronics if done incorrectly it is best to practice initially on wires and PCBs without electrical components.  </a:t>
            </a:r>
          </a:p>
          <a:p>
            <a:pPr marL="0" indent="0" fontAlgn="auto">
              <a:spcAft>
                <a:spcPts val="0"/>
              </a:spcAft>
              <a:buFont typeface="Arial" panose="020B0604020202020204" pitchFamily="34" charset="0"/>
              <a:buNone/>
              <a:defRPr/>
            </a:pPr>
            <a:r>
              <a:rPr lang="en-US" dirty="0"/>
              <a:t>Then you can progress to working on simple electrical circuits that are built specifically for solder practice.  </a:t>
            </a:r>
          </a:p>
          <a:p>
            <a:pPr marL="0" indent="0" fontAlgn="auto">
              <a:spcAft>
                <a:spcPts val="0"/>
              </a:spcAft>
              <a:buFont typeface="Arial" panose="020B0604020202020204" pitchFamily="34" charset="0"/>
              <a:buNone/>
              <a:defRPr/>
            </a:pPr>
            <a:r>
              <a:rPr lang="en-US" dirty="0"/>
              <a:t>Finally, after practice, you will graduate to soldering on working electronics.</a:t>
            </a:r>
          </a:p>
          <a:p>
            <a:pPr marL="0" indent="0" fontAlgn="auto">
              <a:spcAft>
                <a:spcPts val="0"/>
              </a:spcAft>
              <a:buFont typeface="Arial" panose="020B0604020202020204" pitchFamily="34" charset="0"/>
              <a:buNone/>
              <a:defRPr/>
            </a:pPr>
            <a:r>
              <a:rPr lang="en-US" dirty="0"/>
              <a:t>We will present some initial soldering practice project suggestions here.</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5121-78F8-4393-9200-0038506661B5}"/>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Practice Project One</a:t>
            </a:r>
          </a:p>
        </p:txBody>
      </p:sp>
      <p:sp>
        <p:nvSpPr>
          <p:cNvPr id="6" name="Content Placeholder 2">
            <a:extLst>
              <a:ext uri="{FF2B5EF4-FFF2-40B4-BE49-F238E27FC236}">
                <a16:creationId xmlns:a16="http://schemas.microsoft.com/office/drawing/2014/main" id="{53C40F2C-D62C-4579-B4F7-FA137EA2FC3F}"/>
              </a:ext>
            </a:extLst>
          </p:cNvPr>
          <p:cNvSpPr txBox="1">
            <a:spLocks/>
          </p:cNvSpPr>
          <p:nvPr/>
        </p:nvSpPr>
        <p:spPr>
          <a:xfrm>
            <a:off x="1219200" y="1214438"/>
            <a:ext cx="7302500" cy="546576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dirty="0"/>
              <a:t>For this practice project you will simply be soldering the pads of a printed circuit board with no components. </a:t>
            </a:r>
          </a:p>
          <a:p>
            <a:pPr fontAlgn="auto">
              <a:spcAft>
                <a:spcPts val="0"/>
              </a:spcAft>
              <a:defRPr/>
            </a:pPr>
            <a:r>
              <a:rPr lang="en-US" dirty="0"/>
              <a:t>Follow the soldering procedures previously outlined</a:t>
            </a:r>
          </a:p>
          <a:p>
            <a:pPr fontAlgn="auto">
              <a:spcAft>
                <a:spcPts val="0"/>
              </a:spcAft>
              <a:defRPr/>
            </a:pPr>
            <a:r>
              <a:rPr lang="en-US" dirty="0"/>
              <a:t>Practice making good solder joints on a PCB pad with no components or wires in the joint.  </a:t>
            </a:r>
          </a:p>
          <a:p>
            <a:pPr fontAlgn="auto">
              <a:spcAft>
                <a:spcPts val="0"/>
              </a:spcAft>
              <a:defRPr/>
            </a:pPr>
            <a:r>
              <a:rPr lang="en-US" dirty="0"/>
              <a:t>This will make the solder joint look more like a blob than a volcano.  Look for all the other aspects of a good solder joint such as smooth, bright, shiny, and clean.</a:t>
            </a:r>
          </a:p>
          <a:p>
            <a:pPr fontAlgn="auto">
              <a:spcAft>
                <a:spcPts val="0"/>
              </a:spcAft>
              <a:defRPr/>
            </a:pPr>
            <a:r>
              <a:rPr lang="en-US" dirty="0"/>
              <a:t>Make sure the solder does not extend beyond the pad.</a:t>
            </a:r>
          </a:p>
          <a:p>
            <a:pPr fontAlgn="auto">
              <a:spcAft>
                <a:spcPts val="0"/>
              </a:spcAft>
              <a:defRPr/>
            </a:pPr>
            <a:r>
              <a:rPr lang="en-US" dirty="0"/>
              <a:t>Also try making solder bridges that connect two pads.</a:t>
            </a:r>
          </a:p>
        </p:txBody>
      </p:sp>
      <p:pic>
        <p:nvPicPr>
          <p:cNvPr id="18436" name="Picture 6">
            <a:extLst>
              <a:ext uri="{FF2B5EF4-FFF2-40B4-BE49-F238E27FC236}">
                <a16:creationId xmlns:a16="http://schemas.microsoft.com/office/drawing/2014/main" id="{137CEE64-EB2C-4713-87E7-3D42568B6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300" y="2216150"/>
            <a:ext cx="2595563"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422F-A836-46A9-8749-73CED2BD75DA}"/>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Practice Project Two</a:t>
            </a:r>
          </a:p>
        </p:txBody>
      </p:sp>
      <p:sp>
        <p:nvSpPr>
          <p:cNvPr id="6" name="Content Placeholder 2">
            <a:extLst>
              <a:ext uri="{FF2B5EF4-FFF2-40B4-BE49-F238E27FC236}">
                <a16:creationId xmlns:a16="http://schemas.microsoft.com/office/drawing/2014/main" id="{0558674E-42DC-4861-BEE1-A98D2BCC374B}"/>
              </a:ext>
            </a:extLst>
          </p:cNvPr>
          <p:cNvSpPr txBox="1">
            <a:spLocks/>
          </p:cNvSpPr>
          <p:nvPr/>
        </p:nvSpPr>
        <p:spPr>
          <a:xfrm>
            <a:off x="1219200" y="1214438"/>
            <a:ext cx="7569200" cy="546576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dirty="0"/>
              <a:t>For this practice project you will simply be soldering wires to the pads of a printed circuit board. </a:t>
            </a:r>
          </a:p>
          <a:p>
            <a:pPr fontAlgn="auto">
              <a:spcAft>
                <a:spcPts val="0"/>
              </a:spcAft>
              <a:defRPr/>
            </a:pPr>
            <a:r>
              <a:rPr lang="en-US" dirty="0"/>
              <a:t>Take several jumper wires and feed the bare ends of the wire through 2 holes of the PCB.</a:t>
            </a:r>
          </a:p>
          <a:p>
            <a:pPr fontAlgn="auto">
              <a:spcAft>
                <a:spcPts val="0"/>
              </a:spcAft>
              <a:defRPr/>
            </a:pPr>
            <a:r>
              <a:rPr lang="en-US" dirty="0"/>
              <a:t>Follow the soldering procedures previously outlined</a:t>
            </a:r>
          </a:p>
          <a:p>
            <a:pPr fontAlgn="auto">
              <a:spcAft>
                <a:spcPts val="0"/>
              </a:spcAft>
              <a:defRPr/>
            </a:pPr>
            <a:r>
              <a:rPr lang="en-US" dirty="0"/>
              <a:t>Practice making good solder joints on the PCB pads with wires in the joints.  </a:t>
            </a:r>
          </a:p>
          <a:p>
            <a:pPr fontAlgn="auto">
              <a:spcAft>
                <a:spcPts val="0"/>
              </a:spcAft>
              <a:defRPr/>
            </a:pPr>
            <a:r>
              <a:rPr lang="en-US" dirty="0"/>
              <a:t>Look for all the aspects of a good solder joint such as volcano shape, smooth, bright, shiny, and clean.</a:t>
            </a:r>
          </a:p>
          <a:p>
            <a:pPr fontAlgn="auto">
              <a:spcAft>
                <a:spcPts val="0"/>
              </a:spcAft>
              <a:defRPr/>
            </a:pPr>
            <a:r>
              <a:rPr lang="en-US" dirty="0"/>
              <a:t>Make sure the solder does not extend beyond the pads.</a:t>
            </a:r>
          </a:p>
          <a:p>
            <a:pPr fontAlgn="auto">
              <a:spcAft>
                <a:spcPts val="0"/>
              </a:spcAft>
              <a:defRPr/>
            </a:pPr>
            <a:r>
              <a:rPr lang="en-US" dirty="0"/>
              <a:t>Connect the wires together on one end using a solder bridge.  You could also use part of one of the wires to cross the bridge.</a:t>
            </a:r>
          </a:p>
        </p:txBody>
      </p:sp>
      <p:pic>
        <p:nvPicPr>
          <p:cNvPr id="19460" name="Picture 2">
            <a:extLst>
              <a:ext uri="{FF2B5EF4-FFF2-40B4-BE49-F238E27FC236}">
                <a16:creationId xmlns:a16="http://schemas.microsoft.com/office/drawing/2014/main" id="{789EC066-0899-43B8-9878-E94FCEE9B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0" y="1919288"/>
            <a:ext cx="8001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Content Placeholder 3">
            <a:extLst>
              <a:ext uri="{FF2B5EF4-FFF2-40B4-BE49-F238E27FC236}">
                <a16:creationId xmlns:a16="http://schemas.microsoft.com/office/drawing/2014/main" id="{17CEA1B2-30EF-4571-B637-B9B3E6E4025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025063" y="1919288"/>
            <a:ext cx="1744662" cy="1481137"/>
          </a:xfrm>
        </p:spPr>
      </p:pic>
      <p:pic>
        <p:nvPicPr>
          <p:cNvPr id="19462" name="Picture 8">
            <a:extLst>
              <a:ext uri="{FF2B5EF4-FFF2-40B4-BE49-F238E27FC236}">
                <a16:creationId xmlns:a16="http://schemas.microsoft.com/office/drawing/2014/main" id="{6CFDB8FC-7567-45E1-A7B8-E1496048CD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0" y="4040188"/>
            <a:ext cx="205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D8E1-1A57-41F6-854A-7865D4069218}"/>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Practice Project Three</a:t>
            </a:r>
          </a:p>
        </p:txBody>
      </p:sp>
      <p:sp>
        <p:nvSpPr>
          <p:cNvPr id="6" name="Content Placeholder 2">
            <a:extLst>
              <a:ext uri="{FF2B5EF4-FFF2-40B4-BE49-F238E27FC236}">
                <a16:creationId xmlns:a16="http://schemas.microsoft.com/office/drawing/2014/main" id="{0B8986AA-8C58-4739-AC40-6634D449293D}"/>
              </a:ext>
            </a:extLst>
          </p:cNvPr>
          <p:cNvSpPr txBox="1">
            <a:spLocks/>
          </p:cNvSpPr>
          <p:nvPr/>
        </p:nvSpPr>
        <p:spPr>
          <a:xfrm>
            <a:off x="1219200" y="1214438"/>
            <a:ext cx="7569200" cy="5465762"/>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dirty="0"/>
              <a:t>For this practice project you will be creating a simple circuit and soldering the components to the pads of a printed circuit board. </a:t>
            </a:r>
          </a:p>
          <a:p>
            <a:pPr fontAlgn="auto">
              <a:spcAft>
                <a:spcPts val="0"/>
              </a:spcAft>
              <a:defRPr/>
            </a:pPr>
            <a:r>
              <a:rPr lang="en-US" dirty="0"/>
              <a:t>Use two jumper wires (or the two wires from a 9V battery connector), a resistor, and an LED to make the circuit.</a:t>
            </a:r>
          </a:p>
          <a:p>
            <a:pPr fontAlgn="auto">
              <a:spcAft>
                <a:spcPts val="0"/>
              </a:spcAft>
              <a:defRPr/>
            </a:pPr>
            <a:r>
              <a:rPr lang="en-US" dirty="0"/>
              <a:t>Feel free to initially test this circuit on a solderless breadboard.</a:t>
            </a:r>
          </a:p>
          <a:p>
            <a:pPr fontAlgn="auto">
              <a:spcAft>
                <a:spcPts val="0"/>
              </a:spcAft>
              <a:defRPr/>
            </a:pPr>
            <a:r>
              <a:rPr lang="en-US" dirty="0"/>
              <a:t>Following soldering procedures, solder all the components one at a time onto a PCB to form the circuit.  </a:t>
            </a:r>
          </a:p>
          <a:p>
            <a:pPr fontAlgn="auto">
              <a:spcAft>
                <a:spcPts val="0"/>
              </a:spcAft>
              <a:defRPr/>
            </a:pPr>
            <a:r>
              <a:rPr lang="en-US" dirty="0"/>
              <a:t>Each component or wire should use its own hole on the PCB.  Use solder bridges between these holes to connect the components.</a:t>
            </a:r>
          </a:p>
          <a:p>
            <a:pPr fontAlgn="auto">
              <a:spcAft>
                <a:spcPts val="0"/>
              </a:spcAft>
              <a:defRPr/>
            </a:pPr>
            <a:r>
              <a:rPr lang="en-US" dirty="0"/>
              <a:t>Look for all the aspects of a good solder joint such as volcano shape, smooth, bright, shiny, and clean.</a:t>
            </a:r>
          </a:p>
          <a:p>
            <a:pPr fontAlgn="auto">
              <a:spcAft>
                <a:spcPts val="0"/>
              </a:spcAft>
              <a:defRPr/>
            </a:pPr>
            <a:r>
              <a:rPr lang="en-US" dirty="0"/>
              <a:t>Test your final circuit by connecting a 9V battery and look for the LED to light.</a:t>
            </a:r>
          </a:p>
        </p:txBody>
      </p:sp>
      <p:pic>
        <p:nvPicPr>
          <p:cNvPr id="20484" name="Picture 6">
            <a:extLst>
              <a:ext uri="{FF2B5EF4-FFF2-40B4-BE49-F238E27FC236}">
                <a16:creationId xmlns:a16="http://schemas.microsoft.com/office/drawing/2014/main" id="{6F29F94A-FE78-4C17-A661-793B7C449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0" y="1279525"/>
            <a:ext cx="1681163"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9">
            <a:extLst>
              <a:ext uri="{FF2B5EF4-FFF2-40B4-BE49-F238E27FC236}">
                <a16:creationId xmlns:a16="http://schemas.microsoft.com/office/drawing/2014/main" id="{66481775-FF52-4FB3-B1FF-27C1B2C69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9413" y="3368675"/>
            <a:ext cx="2243137"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0">
            <a:extLst>
              <a:ext uri="{FF2B5EF4-FFF2-40B4-BE49-F238E27FC236}">
                <a16:creationId xmlns:a16="http://schemas.microsoft.com/office/drawing/2014/main" id="{0E9B2942-3A95-4408-8F76-1A2FD186D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9963" y="5181600"/>
            <a:ext cx="106203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DB95-9C0F-4861-B10C-CEFE2B0DFFFA}"/>
              </a:ext>
            </a:extLst>
          </p:cNvPr>
          <p:cNvSpPr>
            <a:spLocks noGrp="1"/>
          </p:cNvSpPr>
          <p:nvPr>
            <p:ph type="title"/>
          </p:nvPr>
        </p:nvSpPr>
        <p:spPr>
          <a:xfrm>
            <a:off x="1141413" y="619125"/>
            <a:ext cx="9906000" cy="722313"/>
          </a:xfrm>
        </p:spPr>
        <p:txBody>
          <a:bodyPr/>
          <a:lstStyle/>
          <a:p>
            <a:pPr algn="ctr" eaLnBrk="1" fontAlgn="auto" hangingPunct="1">
              <a:spcAft>
                <a:spcPts val="0"/>
              </a:spcAft>
              <a:defRPr/>
            </a:pPr>
            <a:r>
              <a:rPr lang="en-US" dirty="0"/>
              <a:t>More Information</a:t>
            </a:r>
          </a:p>
        </p:txBody>
      </p:sp>
      <p:sp>
        <p:nvSpPr>
          <p:cNvPr id="3" name="Content Placeholder 2">
            <a:extLst>
              <a:ext uri="{FF2B5EF4-FFF2-40B4-BE49-F238E27FC236}">
                <a16:creationId xmlns:a16="http://schemas.microsoft.com/office/drawing/2014/main" id="{D1E49918-3AE8-4B7C-A6D1-7941BFF26840}"/>
              </a:ext>
            </a:extLst>
          </p:cNvPr>
          <p:cNvSpPr>
            <a:spLocks noGrp="1"/>
          </p:cNvSpPr>
          <p:nvPr>
            <p:ph idx="1"/>
          </p:nvPr>
        </p:nvSpPr>
        <p:spPr>
          <a:xfrm>
            <a:off x="1141413" y="1341438"/>
            <a:ext cx="9906000" cy="4832350"/>
          </a:xfrm>
        </p:spPr>
        <p:txBody>
          <a:bodyPr rtlCol="0">
            <a:normAutofit/>
          </a:bodyPr>
          <a:lstStyle/>
          <a:p>
            <a:pPr marL="0" indent="0" eaLnBrk="1" fontAlgn="auto" hangingPunct="1">
              <a:spcAft>
                <a:spcPts val="0"/>
              </a:spcAft>
              <a:buFont typeface="Arial" panose="020B0604020202020204" pitchFamily="34" charset="0"/>
              <a:buNone/>
              <a:defRPr/>
            </a:pPr>
            <a:r>
              <a:rPr lang="en-US" sz="2800" dirty="0">
                <a:latin typeface="Courier New" panose="02070309020205020404" pitchFamily="49" charset="0"/>
                <a:cs typeface="Courier New" panose="02070309020205020404" pitchFamily="49" charset="0"/>
              </a:rPr>
              <a:t>This Presentation</a:t>
            </a:r>
          </a:p>
          <a:p>
            <a:pPr eaLnBrk="1" fontAlgn="auto" hangingPunct="1">
              <a:spcAft>
                <a:spcPts val="0"/>
              </a:spcAft>
              <a:defRPr/>
            </a:pPr>
            <a:r>
              <a:rPr lang="en-US" sz="2800" dirty="0">
                <a:latin typeface="Courier New" panose="02070309020205020404" pitchFamily="49" charset="0"/>
                <a:cs typeface="Courier New" panose="02070309020205020404" pitchFamily="49" charset="0"/>
                <a:hlinkClick r:id="rId2"/>
              </a:rPr>
              <a:t>http://solder.altbier.us/</a:t>
            </a:r>
            <a:endParaRPr lang="en-US" sz="2800" dirty="0">
              <a:latin typeface="Courier New" panose="02070309020205020404" pitchFamily="49" charset="0"/>
              <a:cs typeface="Courier New" panose="02070309020205020404" pitchFamily="49" charset="0"/>
            </a:endParaRPr>
          </a:p>
          <a:p>
            <a:pPr marL="0" indent="0" eaLnBrk="1" fontAlgn="auto" hangingPunct="1">
              <a:spcAft>
                <a:spcPts val="0"/>
              </a:spcAft>
              <a:buFont typeface="Arial" panose="020B0604020202020204" pitchFamily="34" charset="0"/>
              <a:buNone/>
              <a:defRPr/>
            </a:pPr>
            <a:r>
              <a:rPr lang="en-US" sz="2800" dirty="0">
                <a:latin typeface="Courier New" panose="02070309020205020404" pitchFamily="49" charset="0"/>
                <a:cs typeface="Courier New" panose="02070309020205020404" pitchFamily="49" charset="0"/>
              </a:rPr>
              <a:t>Other Training by Richard Gowen (@</a:t>
            </a:r>
            <a:r>
              <a:rPr lang="en-US" sz="2800" dirty="0" err="1">
                <a:latin typeface="Courier New" panose="02070309020205020404" pitchFamily="49" charset="0"/>
                <a:cs typeface="Courier New" panose="02070309020205020404" pitchFamily="49" charset="0"/>
              </a:rPr>
              <a:t>alt_bier</a:t>
            </a:r>
            <a:r>
              <a:rPr lang="en-US" sz="2800" dirty="0">
                <a:latin typeface="Courier New" panose="02070309020205020404" pitchFamily="49" charset="0"/>
                <a:cs typeface="Courier New" panose="02070309020205020404" pitchFamily="49" charset="0"/>
              </a:rPr>
              <a:t>)</a:t>
            </a:r>
          </a:p>
          <a:p>
            <a:pPr eaLnBrk="1" fontAlgn="auto" hangingPunct="1">
              <a:spcAft>
                <a:spcPts val="0"/>
              </a:spcAft>
              <a:defRPr/>
            </a:pPr>
            <a:r>
              <a:rPr lang="en-US" sz="2800" dirty="0">
                <a:latin typeface="Courier New" panose="02070309020205020404" pitchFamily="49" charset="0"/>
                <a:cs typeface="Courier New" panose="02070309020205020404" pitchFamily="49" charset="0"/>
                <a:hlinkClick r:id="rId3"/>
              </a:rPr>
              <a:t>http://altbier.us/</a:t>
            </a:r>
            <a:endParaRPr lang="en-US" sz="2800" dirty="0">
              <a:latin typeface="Courier New" panose="02070309020205020404" pitchFamily="49" charset="0"/>
              <a:cs typeface="Courier New" panose="02070309020205020404" pitchFamily="49" charset="0"/>
            </a:endParaRPr>
          </a:p>
          <a:p>
            <a:pPr marL="0" indent="0" eaLnBrk="1" fontAlgn="auto" hangingPunct="1">
              <a:spcAft>
                <a:spcPts val="0"/>
              </a:spcAft>
              <a:buFont typeface="Arial" panose="020B0604020202020204" pitchFamily="34" charset="0"/>
              <a:buNone/>
              <a:defRPr/>
            </a:pPr>
            <a:r>
              <a:rPr lang="en-US" sz="2800" dirty="0">
                <a:latin typeface="Courier New" panose="02070309020205020404" pitchFamily="49" charset="0"/>
                <a:cs typeface="Courier New" panose="02070309020205020404" pitchFamily="49" charset="0"/>
              </a:rPr>
              <a:t>How To Solder Videos</a:t>
            </a:r>
          </a:p>
          <a:p>
            <a:pPr eaLnBrk="1" fontAlgn="auto" hangingPunct="1">
              <a:spcAft>
                <a:spcPts val="0"/>
              </a:spcAft>
              <a:defRPr/>
            </a:pPr>
            <a:r>
              <a:rPr lang="en-US" sz="2800" dirty="0">
                <a:latin typeface="Courier New" panose="02070309020205020404" pitchFamily="49" charset="0"/>
                <a:cs typeface="Courier New" panose="02070309020205020404" pitchFamily="49" charset="0"/>
                <a:hlinkClick r:id="rId4"/>
              </a:rPr>
              <a:t>http://bfy.tw/El2D</a:t>
            </a:r>
            <a:endParaRPr lang="en-US" sz="2800" dirty="0">
              <a:latin typeface="Courier New" panose="02070309020205020404" pitchFamily="49" charset="0"/>
              <a:cs typeface="Courier New" panose="02070309020205020404" pitchFamily="49" charset="0"/>
            </a:endParaRPr>
          </a:p>
          <a:p>
            <a:pPr marL="0" indent="0" eaLnBrk="1" fontAlgn="auto" hangingPunct="1">
              <a:spcAft>
                <a:spcPts val="0"/>
              </a:spcAft>
              <a:buFont typeface="Arial" panose="020B0604020202020204" pitchFamily="34" charset="0"/>
              <a:buNone/>
              <a:defRPr/>
            </a:pPr>
            <a:endParaRPr lang="en-US" sz="2800" dirty="0"/>
          </a:p>
          <a:p>
            <a:pPr eaLnBrk="1" fontAlgn="auto" hangingPunct="1">
              <a:spcAft>
                <a:spcPts val="0"/>
              </a:spcAft>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2A4C-A691-4625-9D5F-9DB35CEC7D03}"/>
              </a:ext>
            </a:extLst>
          </p:cNvPr>
          <p:cNvSpPr>
            <a:spLocks noGrp="1"/>
          </p:cNvSpPr>
          <p:nvPr>
            <p:ph type="title"/>
          </p:nvPr>
        </p:nvSpPr>
        <p:spPr>
          <a:xfrm>
            <a:off x="1141413" y="619125"/>
            <a:ext cx="9906000" cy="1171575"/>
          </a:xfrm>
        </p:spPr>
        <p:txBody>
          <a:bodyPr/>
          <a:lstStyle/>
          <a:p>
            <a:pPr algn="ctr" eaLnBrk="1" fontAlgn="auto" hangingPunct="1">
              <a:spcAft>
                <a:spcPts val="0"/>
              </a:spcAft>
              <a:defRPr/>
            </a:pPr>
            <a:r>
              <a:rPr lang="en-US" dirty="0"/>
              <a:t>Electronics Soldering</a:t>
            </a:r>
          </a:p>
        </p:txBody>
      </p:sp>
      <p:sp>
        <p:nvSpPr>
          <p:cNvPr id="5123" name="Content Placeholder 2">
            <a:extLst>
              <a:ext uri="{FF2B5EF4-FFF2-40B4-BE49-F238E27FC236}">
                <a16:creationId xmlns:a16="http://schemas.microsoft.com/office/drawing/2014/main" id="{89904194-3B8A-4A63-BF33-7F48ED0AC79A}"/>
              </a:ext>
            </a:extLst>
          </p:cNvPr>
          <p:cNvSpPr>
            <a:spLocks noGrp="1" noChangeArrowheads="1"/>
          </p:cNvSpPr>
          <p:nvPr>
            <p:ph idx="1"/>
          </p:nvPr>
        </p:nvSpPr>
        <p:spPr>
          <a:xfrm>
            <a:off x="1141413" y="1790700"/>
            <a:ext cx="10720387" cy="4902200"/>
          </a:xfrm>
        </p:spPr>
        <p:txBody>
          <a:bodyPr/>
          <a:lstStyle/>
          <a:p>
            <a:pPr marL="0" indent="0" eaLnBrk="1" hangingPunct="1">
              <a:buFont typeface="Arial" panose="020B0604020202020204" pitchFamily="34" charset="0"/>
              <a:buNone/>
            </a:pPr>
            <a:r>
              <a:rPr lang="en-US" altLang="en-US" sz="2200"/>
              <a:t>Soldering is a process in which two or more metal items are joined together by melting and then flowing a filler metal into the joint—the filler metal having a relatively low melting point.</a:t>
            </a:r>
          </a:p>
          <a:p>
            <a:pPr marL="0" indent="0" eaLnBrk="1" hangingPunct="1">
              <a:buFont typeface="Arial" panose="020B0604020202020204" pitchFamily="34" charset="0"/>
              <a:buNone/>
            </a:pPr>
            <a:r>
              <a:rPr lang="en-US" altLang="en-US" sz="2200"/>
              <a:t>Electronics Soldering is used to form a permanent conductive connection between electronic components and printed circuit boards and/or wires.</a:t>
            </a:r>
          </a:p>
          <a:p>
            <a:pPr marL="0" indent="0" eaLnBrk="1" hangingPunct="1">
              <a:buFont typeface="Arial" panose="020B0604020202020204" pitchFamily="34" charset="0"/>
              <a:buNone/>
            </a:pPr>
            <a:r>
              <a:rPr lang="en-US" altLang="en-US" sz="2200"/>
              <a:t>The metal to be soldered is heated with a soldering iron and then solder is melted into the connection.  Due to its low melting point only the solder melts, not the parts being soldered.</a:t>
            </a:r>
          </a:p>
          <a:p>
            <a:pPr marL="0" indent="0" eaLnBrk="1" hangingPunct="1">
              <a:buFont typeface="Arial" panose="020B0604020202020204" pitchFamily="34" charset="0"/>
              <a:buNone/>
            </a:pPr>
            <a:r>
              <a:rPr lang="en-US" altLang="en-US" sz="2200"/>
              <a:t>Solder is a metal that when melted between parts holds those parts together and forms a connection that allows electrical current to flow.</a:t>
            </a:r>
          </a:p>
          <a:p>
            <a:pPr marL="0" indent="0" eaLnBrk="1" hangingPunct="1">
              <a:buFont typeface="Arial" panose="020B0604020202020204" pitchFamily="34" charset="0"/>
              <a:buNone/>
            </a:pPr>
            <a:r>
              <a:rPr lang="en-US" altLang="en-US" sz="2200"/>
              <a:t>You can use a solderless breadboard to make test circuits, but if you want a circuit to be </a:t>
            </a:r>
            <a:br>
              <a:rPr lang="en-US" altLang="en-US" sz="2200"/>
            </a:br>
            <a:r>
              <a:rPr lang="en-US" altLang="en-US" sz="2200"/>
              <a:t>permanent and exist without the breadboard, you will need to solder the components.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CB87-141B-42ED-AC91-9177ADC5A18C}"/>
              </a:ext>
            </a:extLst>
          </p:cNvPr>
          <p:cNvSpPr>
            <a:spLocks noGrp="1"/>
          </p:cNvSpPr>
          <p:nvPr>
            <p:ph type="title"/>
          </p:nvPr>
        </p:nvSpPr>
        <p:spPr>
          <a:xfrm>
            <a:off x="1141413" y="609600"/>
            <a:ext cx="9906000" cy="609600"/>
          </a:xfrm>
        </p:spPr>
        <p:txBody>
          <a:bodyPr/>
          <a:lstStyle/>
          <a:p>
            <a:pPr algn="ctr" eaLnBrk="1" fontAlgn="auto" hangingPunct="1">
              <a:spcAft>
                <a:spcPts val="0"/>
              </a:spcAft>
              <a:defRPr/>
            </a:pPr>
            <a:r>
              <a:rPr lang="en-US" dirty="0"/>
              <a:t>Soldering Equipment</a:t>
            </a:r>
          </a:p>
        </p:txBody>
      </p:sp>
      <p:sp>
        <p:nvSpPr>
          <p:cNvPr id="3" name="Text Placeholder 2">
            <a:extLst>
              <a:ext uri="{FF2B5EF4-FFF2-40B4-BE49-F238E27FC236}">
                <a16:creationId xmlns:a16="http://schemas.microsoft.com/office/drawing/2014/main" id="{05C444E9-11E0-4EFA-8458-8DB50826DCA1}"/>
              </a:ext>
            </a:extLst>
          </p:cNvPr>
          <p:cNvSpPr>
            <a:spLocks noGrp="1"/>
          </p:cNvSpPr>
          <p:nvPr>
            <p:ph type="body" idx="1"/>
          </p:nvPr>
        </p:nvSpPr>
        <p:spPr>
          <a:xfrm>
            <a:off x="1141413" y="4229100"/>
            <a:ext cx="3195637" cy="576263"/>
          </a:xfrm>
        </p:spPr>
        <p:txBody>
          <a:bodyPr rtlCol="0"/>
          <a:lstStyle/>
          <a:p>
            <a:pPr algn="ctr" eaLnBrk="1" fontAlgn="auto" hangingPunct="1">
              <a:spcAft>
                <a:spcPts val="0"/>
              </a:spcAft>
              <a:defRPr/>
            </a:pPr>
            <a:r>
              <a:rPr lang="en-US" dirty="0"/>
              <a:t>Soldering Iron</a:t>
            </a:r>
          </a:p>
        </p:txBody>
      </p:sp>
      <p:pic>
        <p:nvPicPr>
          <p:cNvPr id="12" name="Picture Placeholder 11">
            <a:extLst>
              <a:ext uri="{FF2B5EF4-FFF2-40B4-BE49-F238E27FC236}">
                <a16:creationId xmlns:a16="http://schemas.microsoft.com/office/drawing/2014/main" id="{F80A1EBF-CABC-4653-B062-100D7B70F10E}"/>
              </a:ext>
            </a:extLst>
          </p:cNvPr>
          <p:cNvPicPr>
            <a:picLocks noGrp="1" noChangeAspect="1"/>
          </p:cNvPicPr>
          <p:nvPr>
            <p:ph type="pic" idx="15"/>
          </p:nvPr>
        </p:nvPicPr>
        <p:blipFill>
          <a:blip r:embed="rId2">
            <a:extLst>
              <a:ext uri="{28A0092B-C50C-407E-A947-70E740481C1C}">
                <a14:useLocalDpi xmlns:a14="http://schemas.microsoft.com/office/drawing/2010/main"/>
              </a:ext>
            </a:extLst>
          </a:blip>
          <a:stretch>
            <a:fillRect/>
          </a:stretch>
        </p:blipFill>
        <p:spPr>
          <a:xfrm>
            <a:off x="1292225" y="1296988"/>
            <a:ext cx="2894012" cy="2894012"/>
          </a:xfrm>
        </p:spPr>
      </p:pic>
      <p:sp>
        <p:nvSpPr>
          <p:cNvPr id="5" name="Text Placeholder 4">
            <a:extLst>
              <a:ext uri="{FF2B5EF4-FFF2-40B4-BE49-F238E27FC236}">
                <a16:creationId xmlns:a16="http://schemas.microsoft.com/office/drawing/2014/main" id="{F92AA4F6-0AAA-4B67-A522-8E9570EFE5EB}"/>
              </a:ext>
            </a:extLst>
          </p:cNvPr>
          <p:cNvSpPr>
            <a:spLocks noGrp="1"/>
          </p:cNvSpPr>
          <p:nvPr>
            <p:ph type="body" sz="half" idx="18"/>
          </p:nvPr>
        </p:nvSpPr>
        <p:spPr>
          <a:xfrm>
            <a:off x="1141413" y="4805363"/>
            <a:ext cx="3195637" cy="1608137"/>
          </a:xfrm>
        </p:spPr>
        <p:txBody>
          <a:bodyPr rtlCol="0">
            <a:normAutofit fontScale="92500" lnSpcReduction="10000"/>
          </a:bodyPr>
          <a:lstStyle/>
          <a:p>
            <a:pPr algn="just" eaLnBrk="1" fontAlgn="auto" hangingPunct="1">
              <a:spcAft>
                <a:spcPts val="0"/>
              </a:spcAft>
              <a:defRPr/>
            </a:pPr>
            <a:r>
              <a:rPr lang="en-US" dirty="0"/>
              <a:t>There are many types of soldering irons for different applications.  </a:t>
            </a:r>
          </a:p>
          <a:p>
            <a:pPr algn="just" eaLnBrk="1" fontAlgn="auto" hangingPunct="1">
              <a:spcAft>
                <a:spcPts val="0"/>
              </a:spcAft>
              <a:defRPr/>
            </a:pPr>
            <a:r>
              <a:rPr lang="en-US" dirty="0"/>
              <a:t>For best results with electronics you should look for one with a Wattage in </a:t>
            </a:r>
            <a:r>
              <a:rPr lang="en-US" sz="1500" dirty="0"/>
              <a:t>the</a:t>
            </a:r>
            <a:r>
              <a:rPr lang="en-US" dirty="0"/>
              <a:t> range of 20W to 60W depending upon the tip size (looking for tip temp of ~700 F)</a:t>
            </a:r>
          </a:p>
          <a:p>
            <a:pPr algn="just" eaLnBrk="1" fontAlgn="auto" hangingPunct="1">
              <a:spcAft>
                <a:spcPts val="0"/>
              </a:spcAft>
              <a:defRPr/>
            </a:pPr>
            <a:endParaRPr lang="en-US" dirty="0"/>
          </a:p>
        </p:txBody>
      </p:sp>
      <p:sp>
        <p:nvSpPr>
          <p:cNvPr id="6" name="Text Placeholder 5">
            <a:extLst>
              <a:ext uri="{FF2B5EF4-FFF2-40B4-BE49-F238E27FC236}">
                <a16:creationId xmlns:a16="http://schemas.microsoft.com/office/drawing/2014/main" id="{6DE2E473-E254-4CC2-A981-8765445FB726}"/>
              </a:ext>
            </a:extLst>
          </p:cNvPr>
          <p:cNvSpPr>
            <a:spLocks noGrp="1"/>
          </p:cNvSpPr>
          <p:nvPr>
            <p:ph type="body" sz="quarter" idx="3"/>
          </p:nvPr>
        </p:nvSpPr>
        <p:spPr>
          <a:xfrm>
            <a:off x="4489450" y="4229100"/>
            <a:ext cx="3200400" cy="576263"/>
          </a:xfrm>
        </p:spPr>
        <p:txBody>
          <a:bodyPr rtlCol="0"/>
          <a:lstStyle/>
          <a:p>
            <a:pPr algn="ctr" eaLnBrk="1" fontAlgn="auto" hangingPunct="1">
              <a:spcAft>
                <a:spcPts val="0"/>
              </a:spcAft>
              <a:defRPr/>
            </a:pPr>
            <a:r>
              <a:rPr lang="en-US" dirty="0"/>
              <a:t>Stand w/ Sponge</a:t>
            </a:r>
          </a:p>
        </p:txBody>
      </p:sp>
      <p:pic>
        <p:nvPicPr>
          <p:cNvPr id="14" name="Picture Placeholder 13">
            <a:extLst>
              <a:ext uri="{FF2B5EF4-FFF2-40B4-BE49-F238E27FC236}">
                <a16:creationId xmlns:a16="http://schemas.microsoft.com/office/drawing/2014/main" id="{F1A43C0D-B1BD-4851-B20A-981E4C4A2F63}"/>
              </a:ext>
            </a:extLst>
          </p:cNvPr>
          <p:cNvPicPr>
            <a:picLocks noGrp="1" noChangeAspect="1"/>
          </p:cNvPicPr>
          <p:nvPr>
            <p:ph type="pic" idx="21"/>
          </p:nvPr>
        </p:nvPicPr>
        <p:blipFill>
          <a:blip r:embed="rId3">
            <a:extLst>
              <a:ext uri="{28A0092B-C50C-407E-A947-70E740481C1C}">
                <a14:useLocalDpi xmlns:a14="http://schemas.microsoft.com/office/drawing/2010/main"/>
              </a:ext>
            </a:extLst>
          </a:blip>
          <a:stretch>
            <a:fillRect/>
          </a:stretch>
        </p:blipFill>
        <p:spPr>
          <a:xfrm>
            <a:off x="4489450" y="1296988"/>
            <a:ext cx="3198813" cy="2894012"/>
          </a:xfrm>
        </p:spPr>
      </p:pic>
      <p:sp>
        <p:nvSpPr>
          <p:cNvPr id="6152" name="Text Placeholder 7">
            <a:extLst>
              <a:ext uri="{FF2B5EF4-FFF2-40B4-BE49-F238E27FC236}">
                <a16:creationId xmlns:a16="http://schemas.microsoft.com/office/drawing/2014/main" id="{B1536F12-7062-4AC4-BBAC-DBB4CBFADDF6}"/>
              </a:ext>
            </a:extLst>
          </p:cNvPr>
          <p:cNvSpPr>
            <a:spLocks noGrp="1" noChangeArrowheads="1"/>
          </p:cNvSpPr>
          <p:nvPr>
            <p:ph type="body" sz="half" idx="19"/>
          </p:nvPr>
        </p:nvSpPr>
        <p:spPr>
          <a:xfrm>
            <a:off x="4487863" y="4805363"/>
            <a:ext cx="3200400" cy="1608137"/>
          </a:xfrm>
        </p:spPr>
        <p:txBody>
          <a:bodyPr/>
          <a:lstStyle/>
          <a:p>
            <a:pPr algn="just" eaLnBrk="1" hangingPunct="1"/>
            <a:r>
              <a:rPr lang="en-US" altLang="en-US"/>
              <a:t>A soldering stand can be helpful in avoiding burns from the tip which takes time to cool even after being turned off.</a:t>
            </a:r>
          </a:p>
          <a:p>
            <a:pPr algn="just" eaLnBrk="1" hangingPunct="1"/>
            <a:r>
              <a:rPr lang="en-US" altLang="en-US"/>
              <a:t>A damp sponge helps keep the tip of the iron free of solder buildup</a:t>
            </a:r>
          </a:p>
          <a:p>
            <a:pPr algn="just" eaLnBrk="1" hangingPunct="1"/>
            <a:endParaRPr lang="en-US" altLang="en-US"/>
          </a:p>
        </p:txBody>
      </p:sp>
      <p:sp>
        <p:nvSpPr>
          <p:cNvPr id="9" name="Text Placeholder 8">
            <a:extLst>
              <a:ext uri="{FF2B5EF4-FFF2-40B4-BE49-F238E27FC236}">
                <a16:creationId xmlns:a16="http://schemas.microsoft.com/office/drawing/2014/main" id="{8DB023E8-8227-4847-AC38-43C1BD747375}"/>
              </a:ext>
            </a:extLst>
          </p:cNvPr>
          <p:cNvSpPr>
            <a:spLocks noGrp="1"/>
          </p:cNvSpPr>
          <p:nvPr>
            <p:ph type="body" sz="quarter" idx="13"/>
          </p:nvPr>
        </p:nvSpPr>
        <p:spPr>
          <a:xfrm>
            <a:off x="7851775" y="4229100"/>
            <a:ext cx="3190875" cy="576263"/>
          </a:xfrm>
        </p:spPr>
        <p:txBody>
          <a:bodyPr rtlCol="0"/>
          <a:lstStyle/>
          <a:p>
            <a:pPr algn="ctr" eaLnBrk="1" fontAlgn="auto" hangingPunct="1">
              <a:spcAft>
                <a:spcPts val="0"/>
              </a:spcAft>
              <a:defRPr/>
            </a:pPr>
            <a:r>
              <a:rPr lang="en-US" dirty="0"/>
              <a:t>Wire Tools</a:t>
            </a:r>
          </a:p>
        </p:txBody>
      </p:sp>
      <p:pic>
        <p:nvPicPr>
          <p:cNvPr id="15" name="Picture Placeholder 14">
            <a:extLst>
              <a:ext uri="{FF2B5EF4-FFF2-40B4-BE49-F238E27FC236}">
                <a16:creationId xmlns:a16="http://schemas.microsoft.com/office/drawing/2014/main" id="{D0A6FA69-48C4-4EFB-A954-4400B307B99D}"/>
              </a:ext>
            </a:extLst>
          </p:cNvPr>
          <p:cNvPicPr>
            <a:picLocks noGrp="1" noChangeAspect="1"/>
          </p:cNvPicPr>
          <p:nvPr>
            <p:ph type="pic" idx="22"/>
          </p:nvPr>
        </p:nvPicPr>
        <p:blipFill>
          <a:blip r:embed="rId4">
            <a:extLst>
              <a:ext uri="{28A0092B-C50C-407E-A947-70E740481C1C}">
                <a14:useLocalDpi xmlns:a14="http://schemas.microsoft.com/office/drawing/2010/main"/>
              </a:ext>
            </a:extLst>
          </a:blip>
          <a:stretch>
            <a:fillRect/>
          </a:stretch>
        </p:blipFill>
        <p:spPr>
          <a:xfrm>
            <a:off x="7991476" y="1296988"/>
            <a:ext cx="3195638" cy="2894012"/>
          </a:xfrm>
        </p:spPr>
      </p:pic>
      <p:sp>
        <p:nvSpPr>
          <p:cNvPr id="6155" name="Text Placeholder 10">
            <a:extLst>
              <a:ext uri="{FF2B5EF4-FFF2-40B4-BE49-F238E27FC236}">
                <a16:creationId xmlns:a16="http://schemas.microsoft.com/office/drawing/2014/main" id="{C06FB103-FFC0-464E-A71C-D0BBDF38FF75}"/>
              </a:ext>
            </a:extLst>
          </p:cNvPr>
          <p:cNvSpPr>
            <a:spLocks noGrp="1" noChangeArrowheads="1"/>
          </p:cNvSpPr>
          <p:nvPr>
            <p:ph type="body" sz="half" idx="20"/>
          </p:nvPr>
        </p:nvSpPr>
        <p:spPr>
          <a:xfrm>
            <a:off x="7851775" y="4805363"/>
            <a:ext cx="3195638" cy="1514475"/>
          </a:xfrm>
        </p:spPr>
        <p:txBody>
          <a:bodyPr/>
          <a:lstStyle/>
          <a:p>
            <a:pPr algn="just" eaLnBrk="1" hangingPunct="1"/>
            <a:r>
              <a:rPr lang="en-US" altLang="en-US"/>
              <a:t>Wire tools such as strippers, cutters, and pliers help to prepare the components to be soldered.</a:t>
            </a:r>
          </a:p>
          <a:p>
            <a:pPr algn="just"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30CF-D5E7-41F3-B32E-2D6132CD83DB}"/>
              </a:ext>
            </a:extLst>
          </p:cNvPr>
          <p:cNvSpPr>
            <a:spLocks noGrp="1"/>
          </p:cNvSpPr>
          <p:nvPr>
            <p:ph type="title"/>
          </p:nvPr>
        </p:nvSpPr>
        <p:spPr>
          <a:xfrm>
            <a:off x="1141413" y="609600"/>
            <a:ext cx="9906000" cy="609600"/>
          </a:xfrm>
        </p:spPr>
        <p:txBody>
          <a:bodyPr/>
          <a:lstStyle/>
          <a:p>
            <a:pPr algn="ctr" eaLnBrk="1" fontAlgn="auto" hangingPunct="1">
              <a:spcAft>
                <a:spcPts val="0"/>
              </a:spcAft>
              <a:defRPr/>
            </a:pPr>
            <a:r>
              <a:rPr lang="en-US" dirty="0"/>
              <a:t>Soldering Equipment</a:t>
            </a:r>
          </a:p>
        </p:txBody>
      </p:sp>
      <p:sp>
        <p:nvSpPr>
          <p:cNvPr id="3" name="Text Placeholder 2">
            <a:extLst>
              <a:ext uri="{FF2B5EF4-FFF2-40B4-BE49-F238E27FC236}">
                <a16:creationId xmlns:a16="http://schemas.microsoft.com/office/drawing/2014/main" id="{B46A6440-936C-466F-8E5D-0D5A05E4D856}"/>
              </a:ext>
            </a:extLst>
          </p:cNvPr>
          <p:cNvSpPr>
            <a:spLocks noGrp="1"/>
          </p:cNvSpPr>
          <p:nvPr>
            <p:ph type="body" idx="1"/>
          </p:nvPr>
        </p:nvSpPr>
        <p:spPr>
          <a:xfrm>
            <a:off x="1141413" y="4229100"/>
            <a:ext cx="3195637" cy="576263"/>
          </a:xfrm>
        </p:spPr>
        <p:txBody>
          <a:bodyPr rtlCol="0"/>
          <a:lstStyle/>
          <a:p>
            <a:pPr algn="ctr" eaLnBrk="1" fontAlgn="auto" hangingPunct="1">
              <a:spcAft>
                <a:spcPts val="0"/>
              </a:spcAft>
              <a:defRPr/>
            </a:pPr>
            <a:r>
              <a:rPr lang="en-US" dirty="0"/>
              <a:t>immobilization Tools</a:t>
            </a:r>
          </a:p>
        </p:txBody>
      </p:sp>
      <p:pic>
        <p:nvPicPr>
          <p:cNvPr id="12" name="Picture Placeholder 11">
            <a:extLst>
              <a:ext uri="{FF2B5EF4-FFF2-40B4-BE49-F238E27FC236}">
                <a16:creationId xmlns:a16="http://schemas.microsoft.com/office/drawing/2014/main" id="{14CADC36-0CA2-4C1D-8E90-2219E0736776}"/>
              </a:ext>
            </a:extLst>
          </p:cNvPr>
          <p:cNvPicPr>
            <a:picLocks noGrp="1" noChangeAspect="1"/>
          </p:cNvPicPr>
          <p:nvPr>
            <p:ph type="pic" idx="15"/>
          </p:nvPr>
        </p:nvPicPr>
        <p:blipFill>
          <a:blip r:embed="rId2">
            <a:extLst>
              <a:ext uri="{28A0092B-C50C-407E-A947-70E740481C1C}">
                <a14:useLocalDpi xmlns:a14="http://schemas.microsoft.com/office/drawing/2010/main"/>
              </a:ext>
            </a:extLst>
          </a:blip>
          <a:stretch>
            <a:fillRect/>
          </a:stretch>
        </p:blipFill>
        <p:spPr>
          <a:xfrm>
            <a:off x="1141411" y="1296988"/>
            <a:ext cx="3044826" cy="2894012"/>
          </a:xfrm>
        </p:spPr>
      </p:pic>
      <p:sp>
        <p:nvSpPr>
          <p:cNvPr id="7173" name="Text Placeholder 4">
            <a:extLst>
              <a:ext uri="{FF2B5EF4-FFF2-40B4-BE49-F238E27FC236}">
                <a16:creationId xmlns:a16="http://schemas.microsoft.com/office/drawing/2014/main" id="{20C57008-DD5B-47F3-B511-4C4D60A375F8}"/>
              </a:ext>
            </a:extLst>
          </p:cNvPr>
          <p:cNvSpPr>
            <a:spLocks noGrp="1" noChangeArrowheads="1"/>
          </p:cNvSpPr>
          <p:nvPr>
            <p:ph type="body" sz="half" idx="18"/>
          </p:nvPr>
        </p:nvSpPr>
        <p:spPr>
          <a:xfrm>
            <a:off x="1141413" y="4805363"/>
            <a:ext cx="3195637" cy="1608137"/>
          </a:xfrm>
        </p:spPr>
        <p:txBody>
          <a:bodyPr/>
          <a:lstStyle/>
          <a:p>
            <a:pPr algn="just" eaLnBrk="1" hangingPunct="1"/>
            <a:r>
              <a:rPr lang="en-US" altLang="en-US"/>
              <a:t>Any tools that can be used to hold the parts together while soldering them are considered immobilization tools.</a:t>
            </a:r>
          </a:p>
          <a:p>
            <a:pPr algn="just" eaLnBrk="1" hangingPunct="1"/>
            <a:r>
              <a:rPr lang="en-US" altLang="en-US"/>
              <a:t>Examples include a Vise or Helping Hands</a:t>
            </a:r>
          </a:p>
        </p:txBody>
      </p:sp>
      <p:sp>
        <p:nvSpPr>
          <p:cNvPr id="6" name="Text Placeholder 5">
            <a:extLst>
              <a:ext uri="{FF2B5EF4-FFF2-40B4-BE49-F238E27FC236}">
                <a16:creationId xmlns:a16="http://schemas.microsoft.com/office/drawing/2014/main" id="{C25887DE-93C8-462A-82E3-F6FD05F2602E}"/>
              </a:ext>
            </a:extLst>
          </p:cNvPr>
          <p:cNvSpPr>
            <a:spLocks noGrp="1"/>
          </p:cNvSpPr>
          <p:nvPr>
            <p:ph type="body" sz="quarter" idx="3"/>
          </p:nvPr>
        </p:nvSpPr>
        <p:spPr>
          <a:xfrm>
            <a:off x="4489450" y="4229100"/>
            <a:ext cx="3200400" cy="576263"/>
          </a:xfrm>
        </p:spPr>
        <p:txBody>
          <a:bodyPr rtlCol="0"/>
          <a:lstStyle/>
          <a:p>
            <a:pPr algn="ctr" eaLnBrk="1" fontAlgn="auto" hangingPunct="1">
              <a:spcAft>
                <a:spcPts val="0"/>
              </a:spcAft>
              <a:defRPr/>
            </a:pPr>
            <a:r>
              <a:rPr lang="en-US" dirty="0"/>
              <a:t>De-solder Tools</a:t>
            </a:r>
          </a:p>
        </p:txBody>
      </p:sp>
      <p:pic>
        <p:nvPicPr>
          <p:cNvPr id="14" name="Picture Placeholder 13">
            <a:extLst>
              <a:ext uri="{FF2B5EF4-FFF2-40B4-BE49-F238E27FC236}">
                <a16:creationId xmlns:a16="http://schemas.microsoft.com/office/drawing/2014/main" id="{67D62C35-03CA-4A99-AB9E-34005D79C08A}"/>
              </a:ext>
            </a:extLst>
          </p:cNvPr>
          <p:cNvPicPr>
            <a:picLocks noGrp="1" noChangeAspect="1"/>
          </p:cNvPicPr>
          <p:nvPr>
            <p:ph type="pic" idx="21"/>
          </p:nvPr>
        </p:nvPicPr>
        <p:blipFill>
          <a:blip r:embed="rId3">
            <a:extLst>
              <a:ext uri="{28A0092B-C50C-407E-A947-70E740481C1C}">
                <a14:useLocalDpi xmlns:a14="http://schemas.microsoft.com/office/drawing/2010/main"/>
              </a:ext>
            </a:extLst>
          </a:blip>
          <a:stretch>
            <a:fillRect/>
          </a:stretch>
        </p:blipFill>
        <p:spPr>
          <a:xfrm>
            <a:off x="4487593" y="1296988"/>
            <a:ext cx="3200400" cy="2894012"/>
          </a:xfrm>
        </p:spPr>
      </p:pic>
      <p:sp>
        <p:nvSpPr>
          <p:cNvPr id="7176" name="Text Placeholder 7">
            <a:extLst>
              <a:ext uri="{FF2B5EF4-FFF2-40B4-BE49-F238E27FC236}">
                <a16:creationId xmlns:a16="http://schemas.microsoft.com/office/drawing/2014/main" id="{A7449CC5-FAF6-42F0-82F1-AD816EDA916C}"/>
              </a:ext>
            </a:extLst>
          </p:cNvPr>
          <p:cNvSpPr>
            <a:spLocks noGrp="1" noChangeArrowheads="1"/>
          </p:cNvSpPr>
          <p:nvPr>
            <p:ph type="body" sz="half" idx="19"/>
          </p:nvPr>
        </p:nvSpPr>
        <p:spPr>
          <a:xfrm>
            <a:off x="4487863" y="4805363"/>
            <a:ext cx="3200400" cy="1608137"/>
          </a:xfrm>
        </p:spPr>
        <p:txBody>
          <a:bodyPr/>
          <a:lstStyle/>
          <a:p>
            <a:pPr algn="just" eaLnBrk="1" hangingPunct="1"/>
            <a:r>
              <a:rPr lang="en-US" altLang="en-US"/>
              <a:t>Tools for de-soldering (removing solder from components) include solder suckers, solder pumps, and solder wick wires.</a:t>
            </a:r>
          </a:p>
          <a:p>
            <a:pPr algn="just" eaLnBrk="1" hangingPunct="1"/>
            <a:endParaRPr lang="en-US" altLang="en-US"/>
          </a:p>
        </p:txBody>
      </p:sp>
      <p:sp>
        <p:nvSpPr>
          <p:cNvPr id="9" name="Text Placeholder 8">
            <a:extLst>
              <a:ext uri="{FF2B5EF4-FFF2-40B4-BE49-F238E27FC236}">
                <a16:creationId xmlns:a16="http://schemas.microsoft.com/office/drawing/2014/main" id="{309FF4A5-6042-4ED8-BE94-416B08839CE8}"/>
              </a:ext>
            </a:extLst>
          </p:cNvPr>
          <p:cNvSpPr>
            <a:spLocks noGrp="1"/>
          </p:cNvSpPr>
          <p:nvPr>
            <p:ph type="body" sz="quarter" idx="13"/>
          </p:nvPr>
        </p:nvSpPr>
        <p:spPr>
          <a:xfrm>
            <a:off x="7851775" y="4229100"/>
            <a:ext cx="3190875" cy="576263"/>
          </a:xfrm>
        </p:spPr>
        <p:txBody>
          <a:bodyPr rtlCol="0"/>
          <a:lstStyle/>
          <a:p>
            <a:pPr algn="ctr" eaLnBrk="1" fontAlgn="auto" hangingPunct="1">
              <a:spcAft>
                <a:spcPts val="0"/>
              </a:spcAft>
              <a:defRPr/>
            </a:pPr>
            <a:r>
              <a:rPr lang="en-US" dirty="0"/>
              <a:t>Safety Equipment</a:t>
            </a:r>
          </a:p>
        </p:txBody>
      </p:sp>
      <p:pic>
        <p:nvPicPr>
          <p:cNvPr id="15" name="Picture Placeholder 14">
            <a:extLst>
              <a:ext uri="{FF2B5EF4-FFF2-40B4-BE49-F238E27FC236}">
                <a16:creationId xmlns:a16="http://schemas.microsoft.com/office/drawing/2014/main" id="{3AA02A3D-A73B-4E38-9451-6D6F42572528}"/>
              </a:ext>
            </a:extLst>
          </p:cNvPr>
          <p:cNvPicPr>
            <a:picLocks noGrp="1" noChangeAspect="1"/>
          </p:cNvPicPr>
          <p:nvPr>
            <p:ph type="pic" idx="22"/>
          </p:nvPr>
        </p:nvPicPr>
        <p:blipFill>
          <a:blip r:embed="rId4" cstate="screen">
            <a:extLst>
              <a:ext uri="{28A0092B-C50C-407E-A947-70E740481C1C}">
                <a14:useLocalDpi xmlns:a14="http://schemas.microsoft.com/office/drawing/2010/main"/>
              </a:ext>
            </a:extLst>
          </a:blip>
          <a:stretch>
            <a:fillRect/>
          </a:stretch>
        </p:blipFill>
        <p:spPr>
          <a:xfrm>
            <a:off x="7991476" y="1296988"/>
            <a:ext cx="3195638" cy="2894012"/>
          </a:xfrm>
        </p:spPr>
      </p:pic>
      <p:sp>
        <p:nvSpPr>
          <p:cNvPr id="11" name="Text Placeholder 10">
            <a:extLst>
              <a:ext uri="{FF2B5EF4-FFF2-40B4-BE49-F238E27FC236}">
                <a16:creationId xmlns:a16="http://schemas.microsoft.com/office/drawing/2014/main" id="{066CD867-BA24-4FCF-B40E-C76BF3357E28}"/>
              </a:ext>
            </a:extLst>
          </p:cNvPr>
          <p:cNvSpPr>
            <a:spLocks noGrp="1"/>
          </p:cNvSpPr>
          <p:nvPr>
            <p:ph type="body" sz="half" idx="20"/>
          </p:nvPr>
        </p:nvSpPr>
        <p:spPr>
          <a:xfrm>
            <a:off x="7851775" y="4805363"/>
            <a:ext cx="3195638" cy="1514475"/>
          </a:xfrm>
        </p:spPr>
        <p:txBody>
          <a:bodyPr rtlCol="0">
            <a:normAutofit lnSpcReduction="10000"/>
          </a:bodyPr>
          <a:lstStyle/>
          <a:p>
            <a:pPr algn="just" eaLnBrk="1" fontAlgn="auto" hangingPunct="1">
              <a:spcAft>
                <a:spcPts val="0"/>
              </a:spcAft>
              <a:defRPr/>
            </a:pPr>
            <a:r>
              <a:rPr lang="en-US" dirty="0"/>
              <a:t>Safety glasses should always be worn when soldering as applying heat to components always has the risk of something popping or splashing towards you.  Optionally a safety mask could minimize the risk of fumes.</a:t>
            </a:r>
          </a:p>
          <a:p>
            <a:pPr algn="just" eaLnBrk="1" fontAlgn="auto" hangingPunct="1">
              <a:spcAft>
                <a:spcPts val="0"/>
              </a:spcAft>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1699-51BE-4D29-817D-59D8C8C0131D}"/>
              </a:ext>
            </a:extLst>
          </p:cNvPr>
          <p:cNvSpPr>
            <a:spLocks noGrp="1"/>
          </p:cNvSpPr>
          <p:nvPr>
            <p:ph type="title"/>
          </p:nvPr>
        </p:nvSpPr>
        <p:spPr>
          <a:xfrm>
            <a:off x="1141413" y="609600"/>
            <a:ext cx="9906000" cy="609600"/>
          </a:xfrm>
        </p:spPr>
        <p:txBody>
          <a:bodyPr/>
          <a:lstStyle/>
          <a:p>
            <a:pPr algn="ctr" eaLnBrk="1" fontAlgn="auto" hangingPunct="1">
              <a:spcAft>
                <a:spcPts val="0"/>
              </a:spcAft>
              <a:defRPr/>
            </a:pPr>
            <a:r>
              <a:rPr lang="en-US" dirty="0"/>
              <a:t>Soldering Materials</a:t>
            </a:r>
          </a:p>
        </p:txBody>
      </p:sp>
      <p:sp>
        <p:nvSpPr>
          <p:cNvPr id="3" name="Text Placeholder 2">
            <a:extLst>
              <a:ext uri="{FF2B5EF4-FFF2-40B4-BE49-F238E27FC236}">
                <a16:creationId xmlns:a16="http://schemas.microsoft.com/office/drawing/2014/main" id="{7FA0334A-588C-425B-92F8-B2BFD1A29582}"/>
              </a:ext>
            </a:extLst>
          </p:cNvPr>
          <p:cNvSpPr>
            <a:spLocks noGrp="1"/>
          </p:cNvSpPr>
          <p:nvPr>
            <p:ph type="body" idx="1"/>
          </p:nvPr>
        </p:nvSpPr>
        <p:spPr>
          <a:xfrm>
            <a:off x="1573213" y="4303713"/>
            <a:ext cx="4541837" cy="395287"/>
          </a:xfrm>
        </p:spPr>
        <p:txBody>
          <a:bodyPr rtlCol="0"/>
          <a:lstStyle/>
          <a:p>
            <a:pPr algn="ctr" eaLnBrk="1" fontAlgn="auto" hangingPunct="1">
              <a:spcAft>
                <a:spcPts val="0"/>
              </a:spcAft>
              <a:defRPr/>
            </a:pPr>
            <a:r>
              <a:rPr lang="en-US" dirty="0"/>
              <a:t>Solder</a:t>
            </a:r>
          </a:p>
        </p:txBody>
      </p:sp>
      <p:pic>
        <p:nvPicPr>
          <p:cNvPr id="12" name="Picture Placeholder 11">
            <a:extLst>
              <a:ext uri="{FF2B5EF4-FFF2-40B4-BE49-F238E27FC236}">
                <a16:creationId xmlns:a16="http://schemas.microsoft.com/office/drawing/2014/main" id="{BC429003-0E26-404A-A900-552D8E4AFF8D}"/>
              </a:ext>
            </a:extLst>
          </p:cNvPr>
          <p:cNvPicPr>
            <a:picLocks noGrp="1" noChangeAspect="1"/>
          </p:cNvPicPr>
          <p:nvPr>
            <p:ph type="pic" idx="15"/>
          </p:nvPr>
        </p:nvPicPr>
        <p:blipFill rotWithShape="1">
          <a:blip r:embed="rId2">
            <a:extLst>
              <a:ext uri="{28A0092B-C50C-407E-A947-70E740481C1C}">
                <a14:useLocalDpi xmlns:a14="http://schemas.microsoft.com/office/drawing/2010/main"/>
              </a:ext>
            </a:extLst>
          </a:blip>
          <a:srcRect/>
          <a:stretch/>
        </p:blipFill>
        <p:spPr>
          <a:xfrm>
            <a:off x="995081" y="1452281"/>
            <a:ext cx="2406823" cy="2409341"/>
          </a:xfrm>
        </p:spPr>
      </p:pic>
      <p:sp>
        <p:nvSpPr>
          <p:cNvPr id="5" name="Text Placeholder 4">
            <a:extLst>
              <a:ext uri="{FF2B5EF4-FFF2-40B4-BE49-F238E27FC236}">
                <a16:creationId xmlns:a16="http://schemas.microsoft.com/office/drawing/2014/main" id="{CCFA029B-B242-43E4-9E65-1940F8E99343}"/>
              </a:ext>
            </a:extLst>
          </p:cNvPr>
          <p:cNvSpPr>
            <a:spLocks noGrp="1"/>
          </p:cNvSpPr>
          <p:nvPr>
            <p:ph type="body" sz="half" idx="18"/>
          </p:nvPr>
        </p:nvSpPr>
        <p:spPr>
          <a:xfrm>
            <a:off x="1573213" y="4699000"/>
            <a:ext cx="4541837" cy="2038350"/>
          </a:xfrm>
        </p:spPr>
        <p:txBody>
          <a:bodyPr rtlCol="0">
            <a:normAutofit lnSpcReduction="10000"/>
          </a:bodyPr>
          <a:lstStyle/>
          <a:p>
            <a:pPr algn="just" eaLnBrk="1" fontAlgn="auto" hangingPunct="1">
              <a:spcAft>
                <a:spcPts val="0"/>
              </a:spcAft>
              <a:defRPr/>
            </a:pPr>
            <a:r>
              <a:rPr lang="en-US" dirty="0"/>
              <a:t>There are many kinds of solder available in different thicknesses.  Most solder is made of a 60/40 mix of tin(Sn) and lead(</a:t>
            </a:r>
            <a:r>
              <a:rPr lang="en-US" dirty="0" err="1"/>
              <a:t>Pb</a:t>
            </a:r>
            <a:r>
              <a:rPr lang="en-US" dirty="0"/>
              <a:t>).  Some solder has a small amount of silver to provide for stronger joints.  Lead free solder is available but has a higher melting point and is harder to work with.  </a:t>
            </a:r>
            <a:br>
              <a:rPr lang="en-US" dirty="0"/>
            </a:br>
            <a:r>
              <a:rPr lang="en-US" dirty="0"/>
              <a:t>The use of lead is up to you but it is easier to work with for the beginner. For electronics it is usually best to use a smaller diameter solder wire such as 0.025”/0.64mm/22gauge. </a:t>
            </a:r>
          </a:p>
          <a:p>
            <a:pPr algn="just" eaLnBrk="1" fontAlgn="auto" hangingPunct="1">
              <a:spcAft>
                <a:spcPts val="0"/>
              </a:spcAft>
              <a:defRPr/>
            </a:pPr>
            <a:endParaRPr lang="en-US" dirty="0"/>
          </a:p>
          <a:p>
            <a:pPr algn="just" eaLnBrk="1" fontAlgn="auto" hangingPunct="1">
              <a:spcAft>
                <a:spcPts val="0"/>
              </a:spcAft>
              <a:defRPr/>
            </a:pPr>
            <a:endParaRPr lang="en-US" dirty="0"/>
          </a:p>
        </p:txBody>
      </p:sp>
      <p:sp>
        <p:nvSpPr>
          <p:cNvPr id="6" name="Text Placeholder 5">
            <a:extLst>
              <a:ext uri="{FF2B5EF4-FFF2-40B4-BE49-F238E27FC236}">
                <a16:creationId xmlns:a16="http://schemas.microsoft.com/office/drawing/2014/main" id="{C598B335-A7F3-4039-8278-069EB9F84F82}"/>
              </a:ext>
            </a:extLst>
          </p:cNvPr>
          <p:cNvSpPr>
            <a:spLocks noGrp="1"/>
          </p:cNvSpPr>
          <p:nvPr>
            <p:ph type="body" sz="quarter" idx="3"/>
          </p:nvPr>
        </p:nvSpPr>
        <p:spPr>
          <a:xfrm>
            <a:off x="6183313" y="4303713"/>
            <a:ext cx="4548187" cy="395287"/>
          </a:xfrm>
        </p:spPr>
        <p:txBody>
          <a:bodyPr rtlCol="0"/>
          <a:lstStyle/>
          <a:p>
            <a:pPr algn="ctr" eaLnBrk="1" fontAlgn="auto" hangingPunct="1">
              <a:spcAft>
                <a:spcPts val="0"/>
              </a:spcAft>
              <a:defRPr/>
            </a:pPr>
            <a:r>
              <a:rPr lang="en-US" dirty="0"/>
              <a:t>Flux</a:t>
            </a:r>
          </a:p>
        </p:txBody>
      </p:sp>
      <p:pic>
        <p:nvPicPr>
          <p:cNvPr id="14" name="Picture Placeholder 13">
            <a:extLst>
              <a:ext uri="{FF2B5EF4-FFF2-40B4-BE49-F238E27FC236}">
                <a16:creationId xmlns:a16="http://schemas.microsoft.com/office/drawing/2014/main" id="{D49AC78F-4C6C-419D-AF03-21247B5EF022}"/>
              </a:ext>
            </a:extLst>
          </p:cNvPr>
          <p:cNvPicPr>
            <a:picLocks noGrp="1" noChangeAspect="1"/>
          </p:cNvPicPr>
          <p:nvPr>
            <p:ph type="pic" idx="21"/>
          </p:nvPr>
        </p:nvPicPr>
        <p:blipFill>
          <a:blip r:embed="rId3">
            <a:extLst>
              <a:ext uri="{28A0092B-C50C-407E-A947-70E740481C1C}">
                <a14:useLocalDpi xmlns:a14="http://schemas.microsoft.com/office/drawing/2010/main"/>
              </a:ext>
            </a:extLst>
          </a:blip>
          <a:stretch>
            <a:fillRect/>
          </a:stretch>
        </p:blipFill>
        <p:spPr>
          <a:xfrm>
            <a:off x="9114170" y="1452282"/>
            <a:ext cx="2329277" cy="2409341"/>
          </a:xfrm>
        </p:spPr>
      </p:pic>
      <p:sp>
        <p:nvSpPr>
          <p:cNvPr id="8" name="Text Placeholder 7">
            <a:extLst>
              <a:ext uri="{FF2B5EF4-FFF2-40B4-BE49-F238E27FC236}">
                <a16:creationId xmlns:a16="http://schemas.microsoft.com/office/drawing/2014/main" id="{35FE2036-40D4-4A91-BE11-A4DD90D069AA}"/>
              </a:ext>
            </a:extLst>
          </p:cNvPr>
          <p:cNvSpPr>
            <a:spLocks noGrp="1"/>
          </p:cNvSpPr>
          <p:nvPr>
            <p:ph type="body" sz="half" idx="19"/>
          </p:nvPr>
        </p:nvSpPr>
        <p:spPr>
          <a:xfrm>
            <a:off x="6181725" y="4699000"/>
            <a:ext cx="4549775" cy="2038350"/>
          </a:xfrm>
        </p:spPr>
        <p:txBody>
          <a:bodyPr rtlCol="0">
            <a:normAutofit lnSpcReduction="10000"/>
          </a:bodyPr>
          <a:lstStyle/>
          <a:p>
            <a:pPr algn="just" eaLnBrk="1" fontAlgn="auto" hangingPunct="1">
              <a:spcAft>
                <a:spcPts val="0"/>
              </a:spcAft>
              <a:defRPr/>
            </a:pPr>
            <a:r>
              <a:rPr lang="en-US" dirty="0"/>
              <a:t>Flux is a material that improves contact and strength in solder joints and comes in two main types: Rosin and Organic Acid</a:t>
            </a:r>
            <a:br>
              <a:rPr lang="en-US" dirty="0"/>
            </a:br>
            <a:r>
              <a:rPr lang="en-US" dirty="0"/>
              <a:t>Rosin is the flux used for electronics where Acid has other applications like plumbing.   While Flux can be obtained separate from solder, many solder wires contain a core which is filled with flux to ensure consistent application.  </a:t>
            </a:r>
            <a:br>
              <a:rPr lang="en-US" dirty="0"/>
            </a:br>
            <a:r>
              <a:rPr lang="en-US" dirty="0"/>
              <a:t>For electronics it is usually best to use solder wire with a Rosin Flux core.</a:t>
            </a:r>
          </a:p>
          <a:p>
            <a:pPr algn="just" eaLnBrk="1" fontAlgn="auto" hangingPunct="1">
              <a:spcAft>
                <a:spcPts val="0"/>
              </a:spcAft>
              <a:defRPr/>
            </a:pPr>
            <a:endParaRPr lang="en-US" dirty="0"/>
          </a:p>
        </p:txBody>
      </p:sp>
      <p:pic>
        <p:nvPicPr>
          <p:cNvPr id="18" name="Picture Placeholder 11">
            <a:extLst>
              <a:ext uri="{FF2B5EF4-FFF2-40B4-BE49-F238E27FC236}">
                <a16:creationId xmlns:a16="http://schemas.microsoft.com/office/drawing/2014/main" id="{64C5B5C5-5E66-440D-9390-6A2019F11020}"/>
              </a:ext>
            </a:extLst>
          </p:cNvPr>
          <p:cNvPicPr>
            <a:picLocks noGrp="1" noChangeAspect="1"/>
          </p:cNvPicPr>
          <p:nvPr>
            <p:ph type="pic" idx="15"/>
          </p:nvPr>
        </p:nvPicPr>
        <p:blipFill rotWithShape="1">
          <a:blip r:embed="rId4" cstate="screen">
            <a:extLst>
              <a:ext uri="{28A0092B-C50C-407E-A947-70E740481C1C}">
                <a14:useLocalDpi xmlns:a14="http://schemas.microsoft.com/office/drawing/2010/main"/>
              </a:ext>
            </a:extLst>
          </a:blip>
          <a:srcRect/>
          <a:stretch/>
        </p:blipFill>
        <p:spPr>
          <a:xfrm>
            <a:off x="3482057" y="1452282"/>
            <a:ext cx="2578101" cy="2409341"/>
          </a:xfrm>
        </p:spPr>
      </p:pic>
      <p:pic>
        <p:nvPicPr>
          <p:cNvPr id="19" name="Picture Placeholder 11">
            <a:extLst>
              <a:ext uri="{FF2B5EF4-FFF2-40B4-BE49-F238E27FC236}">
                <a16:creationId xmlns:a16="http://schemas.microsoft.com/office/drawing/2014/main" id="{679A82B6-FDFE-41BB-BA30-EF2CAF9290F8}"/>
              </a:ext>
            </a:extLst>
          </p:cNvPr>
          <p:cNvPicPr>
            <a:picLocks noGrp="1" noChangeAspect="1"/>
          </p:cNvPicPr>
          <p:nvPr>
            <p:ph type="pic" idx="15"/>
          </p:nvPr>
        </p:nvPicPr>
        <p:blipFill rotWithShape="1">
          <a:blip r:embed="rId5" cstate="screen">
            <a:extLst>
              <a:ext uri="{28A0092B-C50C-407E-A947-70E740481C1C}">
                <a14:useLocalDpi xmlns:a14="http://schemas.microsoft.com/office/drawing/2010/main"/>
              </a:ext>
            </a:extLst>
          </a:blip>
          <a:srcRect/>
          <a:stretch/>
        </p:blipFill>
        <p:spPr>
          <a:xfrm>
            <a:off x="6275975" y="1452282"/>
            <a:ext cx="2743350" cy="240934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74E6-181C-4695-ABF4-B9B9E38C3781}"/>
              </a:ext>
            </a:extLst>
          </p:cNvPr>
          <p:cNvSpPr>
            <a:spLocks noGrp="1"/>
          </p:cNvSpPr>
          <p:nvPr>
            <p:ph type="title"/>
          </p:nvPr>
        </p:nvSpPr>
        <p:spPr>
          <a:xfrm>
            <a:off x="1141413" y="609600"/>
            <a:ext cx="9906000" cy="609600"/>
          </a:xfrm>
        </p:spPr>
        <p:txBody>
          <a:bodyPr/>
          <a:lstStyle/>
          <a:p>
            <a:pPr algn="ctr" eaLnBrk="1" fontAlgn="auto" hangingPunct="1">
              <a:spcAft>
                <a:spcPts val="0"/>
              </a:spcAft>
              <a:defRPr/>
            </a:pPr>
            <a:r>
              <a:rPr lang="en-US" dirty="0"/>
              <a:t>Soldering Materials</a:t>
            </a:r>
          </a:p>
        </p:txBody>
      </p:sp>
      <p:sp>
        <p:nvSpPr>
          <p:cNvPr id="3" name="Text Placeholder 2">
            <a:extLst>
              <a:ext uri="{FF2B5EF4-FFF2-40B4-BE49-F238E27FC236}">
                <a16:creationId xmlns:a16="http://schemas.microsoft.com/office/drawing/2014/main" id="{7909A86F-0397-4C8C-959A-2AD924EB049D}"/>
              </a:ext>
            </a:extLst>
          </p:cNvPr>
          <p:cNvSpPr>
            <a:spLocks noGrp="1"/>
          </p:cNvSpPr>
          <p:nvPr>
            <p:ph type="body" idx="1"/>
          </p:nvPr>
        </p:nvSpPr>
        <p:spPr>
          <a:xfrm>
            <a:off x="1573213" y="4303713"/>
            <a:ext cx="4541837" cy="395287"/>
          </a:xfrm>
        </p:spPr>
        <p:txBody>
          <a:bodyPr rtlCol="0"/>
          <a:lstStyle/>
          <a:p>
            <a:pPr algn="ctr" eaLnBrk="1" fontAlgn="auto" hangingPunct="1">
              <a:spcAft>
                <a:spcPts val="0"/>
              </a:spcAft>
              <a:defRPr/>
            </a:pPr>
            <a:r>
              <a:rPr lang="en-US" dirty="0"/>
              <a:t>Electrical Components</a:t>
            </a:r>
          </a:p>
        </p:txBody>
      </p:sp>
      <p:pic>
        <p:nvPicPr>
          <p:cNvPr id="12" name="Picture Placeholder 11">
            <a:extLst>
              <a:ext uri="{FF2B5EF4-FFF2-40B4-BE49-F238E27FC236}">
                <a16:creationId xmlns:a16="http://schemas.microsoft.com/office/drawing/2014/main" id="{814DB3DC-82D4-447D-BC0E-200DB0F0DBC1}"/>
              </a:ext>
            </a:extLst>
          </p:cNvPr>
          <p:cNvPicPr>
            <a:picLocks noGrp="1" noChangeAspect="1"/>
          </p:cNvPicPr>
          <p:nvPr>
            <p:ph type="pic" idx="15"/>
          </p:nvPr>
        </p:nvPicPr>
        <p:blipFill>
          <a:blip r:embed="rId2">
            <a:extLst>
              <a:ext uri="{28A0092B-C50C-407E-A947-70E740481C1C}">
                <a14:useLocalDpi xmlns:a14="http://schemas.microsoft.com/office/drawing/2010/main"/>
              </a:ext>
            </a:extLst>
          </a:blip>
          <a:stretch>
            <a:fillRect/>
          </a:stretch>
        </p:blipFill>
        <p:spPr>
          <a:xfrm>
            <a:off x="1573306" y="1496209"/>
            <a:ext cx="4430318" cy="2321486"/>
          </a:xfrm>
        </p:spPr>
      </p:pic>
      <p:sp>
        <p:nvSpPr>
          <p:cNvPr id="5" name="Text Placeholder 4">
            <a:extLst>
              <a:ext uri="{FF2B5EF4-FFF2-40B4-BE49-F238E27FC236}">
                <a16:creationId xmlns:a16="http://schemas.microsoft.com/office/drawing/2014/main" id="{B85CDC2D-490C-4409-98FB-38F18418DAD1}"/>
              </a:ext>
            </a:extLst>
          </p:cNvPr>
          <p:cNvSpPr>
            <a:spLocks noGrp="1"/>
          </p:cNvSpPr>
          <p:nvPr>
            <p:ph type="body" sz="half" idx="18"/>
          </p:nvPr>
        </p:nvSpPr>
        <p:spPr>
          <a:xfrm>
            <a:off x="1573213" y="4699000"/>
            <a:ext cx="4541837" cy="2038350"/>
          </a:xfrm>
        </p:spPr>
        <p:txBody>
          <a:bodyPr rtlCol="0">
            <a:normAutofit lnSpcReduction="10000"/>
          </a:bodyPr>
          <a:lstStyle/>
          <a:p>
            <a:pPr algn="just" eaLnBrk="1" fontAlgn="auto" hangingPunct="1">
              <a:spcAft>
                <a:spcPts val="0"/>
              </a:spcAft>
              <a:defRPr/>
            </a:pPr>
            <a:r>
              <a:rPr lang="en-US" dirty="0"/>
              <a:t>There are many kinds of electrical components that can be soldered either to each other, to a wire, or to a PCB.  These include Light Emitting Diodes (LED), resistors, capacitors, switches, relays, microcontrollers, and many more.  Each component will have it’s own properties related to soldering.  Such as heat resistance (how long to reach solder temp) heat tolerance (how much heat will destroy it) and connector types.  You should carefully research the parts you intend to solder.</a:t>
            </a:r>
          </a:p>
          <a:p>
            <a:pPr algn="just" eaLnBrk="1" fontAlgn="auto" hangingPunct="1">
              <a:spcAft>
                <a:spcPts val="0"/>
              </a:spcAft>
              <a:defRPr/>
            </a:pPr>
            <a:endParaRPr lang="en-US" dirty="0"/>
          </a:p>
          <a:p>
            <a:pPr algn="just" eaLnBrk="1" fontAlgn="auto" hangingPunct="1">
              <a:spcAft>
                <a:spcPts val="0"/>
              </a:spcAft>
              <a:defRPr/>
            </a:pPr>
            <a:endParaRPr lang="en-US" dirty="0"/>
          </a:p>
        </p:txBody>
      </p:sp>
      <p:sp>
        <p:nvSpPr>
          <p:cNvPr id="6" name="Text Placeholder 5">
            <a:extLst>
              <a:ext uri="{FF2B5EF4-FFF2-40B4-BE49-F238E27FC236}">
                <a16:creationId xmlns:a16="http://schemas.microsoft.com/office/drawing/2014/main" id="{6B09ED61-C9EA-49A1-AC1E-43D4228EF33F}"/>
              </a:ext>
            </a:extLst>
          </p:cNvPr>
          <p:cNvSpPr>
            <a:spLocks noGrp="1"/>
          </p:cNvSpPr>
          <p:nvPr>
            <p:ph type="body" sz="quarter" idx="3"/>
          </p:nvPr>
        </p:nvSpPr>
        <p:spPr>
          <a:xfrm>
            <a:off x="6183313" y="4303713"/>
            <a:ext cx="4548187" cy="395287"/>
          </a:xfrm>
        </p:spPr>
        <p:txBody>
          <a:bodyPr rtlCol="0"/>
          <a:lstStyle/>
          <a:p>
            <a:pPr algn="ctr" eaLnBrk="1" fontAlgn="auto" hangingPunct="1">
              <a:spcAft>
                <a:spcPts val="0"/>
              </a:spcAft>
              <a:defRPr/>
            </a:pPr>
            <a:r>
              <a:rPr lang="en-US" dirty="0"/>
              <a:t>Printed Circuit Boards (PCB)</a:t>
            </a:r>
          </a:p>
        </p:txBody>
      </p:sp>
      <p:pic>
        <p:nvPicPr>
          <p:cNvPr id="14" name="Picture Placeholder 13">
            <a:extLst>
              <a:ext uri="{FF2B5EF4-FFF2-40B4-BE49-F238E27FC236}">
                <a16:creationId xmlns:a16="http://schemas.microsoft.com/office/drawing/2014/main" id="{F4AFA63D-0AC1-4929-9554-AEBDC2BBC8B0}"/>
              </a:ext>
            </a:extLst>
          </p:cNvPr>
          <p:cNvPicPr>
            <a:picLocks noGrp="1" noChangeAspect="1"/>
          </p:cNvPicPr>
          <p:nvPr>
            <p:ph type="pic" idx="21"/>
          </p:nvPr>
        </p:nvPicPr>
        <p:blipFill rotWithShape="1">
          <a:blip r:embed="rId3">
            <a:extLst>
              <a:ext uri="{28A0092B-C50C-407E-A947-70E740481C1C}">
                <a14:useLocalDpi xmlns:a14="http://schemas.microsoft.com/office/drawing/2010/main"/>
              </a:ext>
            </a:extLst>
          </a:blip>
          <a:srcRect/>
          <a:stretch/>
        </p:blipFill>
        <p:spPr>
          <a:xfrm>
            <a:off x="8934781" y="1496209"/>
            <a:ext cx="2112629" cy="2321486"/>
          </a:xfrm>
        </p:spPr>
      </p:pic>
      <p:sp>
        <p:nvSpPr>
          <p:cNvPr id="9224" name="Text Placeholder 7">
            <a:extLst>
              <a:ext uri="{FF2B5EF4-FFF2-40B4-BE49-F238E27FC236}">
                <a16:creationId xmlns:a16="http://schemas.microsoft.com/office/drawing/2014/main" id="{F0BAF376-8100-4FFB-9B5F-9E4577AE65AA}"/>
              </a:ext>
            </a:extLst>
          </p:cNvPr>
          <p:cNvSpPr>
            <a:spLocks noGrp="1" noChangeArrowheads="1"/>
          </p:cNvSpPr>
          <p:nvPr>
            <p:ph type="body" sz="half" idx="19"/>
          </p:nvPr>
        </p:nvSpPr>
        <p:spPr>
          <a:xfrm>
            <a:off x="6181725" y="4699000"/>
            <a:ext cx="4549775" cy="2038350"/>
          </a:xfrm>
        </p:spPr>
        <p:txBody>
          <a:bodyPr/>
          <a:lstStyle/>
          <a:p>
            <a:pPr algn="just" eaLnBrk="1" hangingPunct="1"/>
            <a:r>
              <a:rPr lang="en-US" altLang="en-US"/>
              <a:t>There are many different kinds of printed circuits boards (PCB) that can be used for electronics applications.  Some have one copper pad per hole requiring wires or bridge soldering to connect them.  Some have groups holes that have pads that are interconnected.  Some will be designed for use with specific components.  You should choose the PCB type that best meets your projects needs.</a:t>
            </a:r>
          </a:p>
          <a:p>
            <a:pPr algn="just" eaLnBrk="1" hangingPunct="1"/>
            <a:endParaRPr lang="en-US" altLang="en-US"/>
          </a:p>
        </p:txBody>
      </p:sp>
      <p:pic>
        <p:nvPicPr>
          <p:cNvPr id="19" name="Picture Placeholder 11">
            <a:extLst>
              <a:ext uri="{FF2B5EF4-FFF2-40B4-BE49-F238E27FC236}">
                <a16:creationId xmlns:a16="http://schemas.microsoft.com/office/drawing/2014/main" id="{679A82B6-FDFE-41BB-BA30-EF2CAF9290F8}"/>
              </a:ext>
            </a:extLst>
          </p:cNvPr>
          <p:cNvPicPr>
            <a:picLocks noGrp="1" noChangeAspect="1"/>
          </p:cNvPicPr>
          <p:nvPr>
            <p:ph type="pic" idx="15"/>
          </p:nvPr>
        </p:nvPicPr>
        <p:blipFill rotWithShape="1">
          <a:blip r:embed="rId4" cstate="screen">
            <a:extLst>
              <a:ext uri="{28A0092B-C50C-407E-A947-70E740481C1C}">
                <a14:useLocalDpi xmlns:a14="http://schemas.microsoft.com/office/drawing/2010/main"/>
              </a:ext>
            </a:extLst>
          </a:blip>
          <a:srcRect l="-2"/>
          <a:stretch/>
        </p:blipFill>
        <p:spPr>
          <a:xfrm>
            <a:off x="6347135" y="1496209"/>
            <a:ext cx="2423525" cy="232148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C40B-4C6F-47E3-9306-9AE3626E1906}"/>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The Soldering Iron</a:t>
            </a:r>
          </a:p>
        </p:txBody>
      </p:sp>
      <p:sp>
        <p:nvSpPr>
          <p:cNvPr id="6" name="Content Placeholder 2">
            <a:extLst>
              <a:ext uri="{FF2B5EF4-FFF2-40B4-BE49-F238E27FC236}">
                <a16:creationId xmlns:a16="http://schemas.microsoft.com/office/drawing/2014/main" id="{09DC5480-31EE-4EBB-8403-47ACC00CF31A}"/>
              </a:ext>
            </a:extLst>
          </p:cNvPr>
          <p:cNvSpPr txBox="1">
            <a:spLocks/>
          </p:cNvSpPr>
          <p:nvPr/>
        </p:nvSpPr>
        <p:spPr>
          <a:xfrm>
            <a:off x="1219200" y="1214438"/>
            <a:ext cx="10236200" cy="446246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sz="2000" dirty="0"/>
              <a:t>The soldering iron is a tool used to heat components which allows solder to be melted against them joining them together.</a:t>
            </a:r>
          </a:p>
          <a:p>
            <a:pPr marL="0" indent="0" fontAlgn="auto">
              <a:spcAft>
                <a:spcPts val="0"/>
              </a:spcAft>
              <a:buFont typeface="Arial" panose="020B0604020202020204" pitchFamily="34" charset="0"/>
              <a:buNone/>
              <a:defRPr/>
            </a:pPr>
            <a:r>
              <a:rPr lang="en-US" sz="2000" dirty="0"/>
              <a:t>The tip of a soldering iron should heat up to between 650</a:t>
            </a:r>
            <a:r>
              <a:rPr lang="en-US" sz="2000" baseline="30000" dirty="0"/>
              <a:t>o</a:t>
            </a:r>
            <a:r>
              <a:rPr lang="en-US" sz="2000" dirty="0"/>
              <a:t> and 750</a:t>
            </a:r>
            <a:r>
              <a:rPr lang="en-US" sz="2000" baseline="30000" dirty="0"/>
              <a:t>o</a:t>
            </a:r>
            <a:r>
              <a:rPr lang="en-US" sz="2000" dirty="0"/>
              <a:t> F </a:t>
            </a:r>
            <a:br>
              <a:rPr lang="en-US" sz="2000" dirty="0"/>
            </a:br>
            <a:r>
              <a:rPr lang="en-US" sz="2000" dirty="0"/>
              <a:t>depending upon the wattage of the iron (20-60W is typical for electronics) </a:t>
            </a:r>
            <a:br>
              <a:rPr lang="en-US" sz="2000" dirty="0"/>
            </a:br>
            <a:r>
              <a:rPr lang="en-US" sz="2000" dirty="0"/>
              <a:t>and the size and shape of the tip (a small chisel or pointed tip is typical).</a:t>
            </a:r>
          </a:p>
          <a:p>
            <a:pPr marL="0" indent="0" fontAlgn="auto">
              <a:spcAft>
                <a:spcPts val="0"/>
              </a:spcAft>
              <a:buFont typeface="Arial" panose="020B0604020202020204" pitchFamily="34" charset="0"/>
              <a:buNone/>
              <a:defRPr/>
            </a:pPr>
            <a:r>
              <a:rPr lang="en-US" sz="2000" dirty="0"/>
              <a:t>Various components have different heat resistance and thus there is no hard </a:t>
            </a:r>
            <a:br>
              <a:rPr lang="en-US" sz="2000" dirty="0"/>
            </a:br>
            <a:r>
              <a:rPr lang="en-US" sz="2000" dirty="0"/>
              <a:t>and fast rule about the exact temperature and amount of time to heat them.  </a:t>
            </a:r>
          </a:p>
          <a:p>
            <a:pPr marL="0" indent="0" fontAlgn="auto">
              <a:spcAft>
                <a:spcPts val="0"/>
              </a:spcAft>
              <a:buFont typeface="Arial" panose="020B0604020202020204" pitchFamily="34" charset="0"/>
              <a:buNone/>
              <a:defRPr/>
            </a:pPr>
            <a:r>
              <a:rPr lang="en-US" sz="2000" dirty="0"/>
              <a:t>The iron should not be used to melt the solder directly.  The goal is to heat the components to the point that solder melts against them. </a:t>
            </a:r>
          </a:p>
          <a:p>
            <a:pPr marL="0" indent="0" fontAlgn="auto">
              <a:spcAft>
                <a:spcPts val="0"/>
              </a:spcAft>
              <a:buFont typeface="Arial" panose="020B0604020202020204" pitchFamily="34" charset="0"/>
              <a:buNone/>
              <a:defRPr/>
            </a:pPr>
            <a:r>
              <a:rPr lang="en-US" sz="2000" dirty="0"/>
              <a:t>Care should be taken to avoid burns!  When the iron is not in your hand it should be in a stand.</a:t>
            </a:r>
          </a:p>
          <a:p>
            <a:pPr marL="0" indent="0" fontAlgn="auto">
              <a:spcAft>
                <a:spcPts val="0"/>
              </a:spcAft>
              <a:buFont typeface="Arial" panose="020B0604020202020204" pitchFamily="34" charset="0"/>
              <a:buNone/>
              <a:defRPr/>
            </a:pPr>
            <a:endParaRPr lang="en-US" sz="2000" dirty="0"/>
          </a:p>
          <a:p>
            <a:pPr marL="0" indent="0" fontAlgn="auto">
              <a:spcAft>
                <a:spcPts val="0"/>
              </a:spcAft>
              <a:buFont typeface="Arial" panose="020B0604020202020204" pitchFamily="34" charset="0"/>
              <a:buNone/>
              <a:defRPr/>
            </a:pPr>
            <a:endParaRPr lang="en-US" sz="2000" dirty="0"/>
          </a:p>
        </p:txBody>
      </p:sp>
      <p:pic>
        <p:nvPicPr>
          <p:cNvPr id="10244" name="Picture 10">
            <a:extLst>
              <a:ext uri="{FF2B5EF4-FFF2-40B4-BE49-F238E27FC236}">
                <a16:creationId xmlns:a16="http://schemas.microsoft.com/office/drawing/2014/main" id="{D1A98C8E-BB30-44BB-A139-45FEDEAF1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9413" y="1939925"/>
            <a:ext cx="2414587"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24">
            <a:extLst>
              <a:ext uri="{FF2B5EF4-FFF2-40B4-BE49-F238E27FC236}">
                <a16:creationId xmlns:a16="http://schemas.microsoft.com/office/drawing/2014/main" id="{EE7F879E-C4FC-483C-B3E5-4130D472F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5530850"/>
            <a:ext cx="4978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1747-35FA-45CB-84DD-324E5BFADC8E}"/>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Preparing For Safety</a:t>
            </a:r>
          </a:p>
        </p:txBody>
      </p:sp>
      <p:sp>
        <p:nvSpPr>
          <p:cNvPr id="6" name="Content Placeholder 2">
            <a:extLst>
              <a:ext uri="{FF2B5EF4-FFF2-40B4-BE49-F238E27FC236}">
                <a16:creationId xmlns:a16="http://schemas.microsoft.com/office/drawing/2014/main" id="{08D0D193-85D3-4184-AC8E-DC6E7DCD6E66}"/>
              </a:ext>
            </a:extLst>
          </p:cNvPr>
          <p:cNvSpPr txBox="1">
            <a:spLocks/>
          </p:cNvSpPr>
          <p:nvPr/>
        </p:nvSpPr>
        <p:spPr>
          <a:xfrm>
            <a:off x="1219200" y="1214438"/>
            <a:ext cx="8128000" cy="5395912"/>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sz="1800" b="1" dirty="0"/>
              <a:t>Always</a:t>
            </a:r>
            <a:r>
              <a:rPr lang="en-US" sz="1800" dirty="0"/>
              <a:t> wear </a:t>
            </a:r>
            <a:r>
              <a:rPr lang="en-US" sz="1800" dirty="0">
                <a:solidFill>
                  <a:srgbClr val="00B0F0"/>
                </a:solidFill>
              </a:rPr>
              <a:t>Safety Glasses or Goggles</a:t>
            </a:r>
            <a:r>
              <a:rPr lang="en-US" sz="1800" dirty="0"/>
              <a:t>.  Heating components and solder may cause these items to pop, spit, or splash towards you.  </a:t>
            </a:r>
            <a:r>
              <a:rPr lang="en-US" sz="1800" dirty="0">
                <a:solidFill>
                  <a:srgbClr val="FFC000"/>
                </a:solidFill>
              </a:rPr>
              <a:t>RISK of projectile and/or burn injury</a:t>
            </a:r>
            <a:r>
              <a:rPr lang="en-US" sz="1800" dirty="0"/>
              <a:t>.</a:t>
            </a:r>
          </a:p>
          <a:p>
            <a:pPr marL="0" indent="0" fontAlgn="auto">
              <a:spcAft>
                <a:spcPts val="0"/>
              </a:spcAft>
              <a:buFont typeface="Arial" panose="020B0604020202020204" pitchFamily="34" charset="0"/>
              <a:buNone/>
              <a:defRPr/>
            </a:pPr>
            <a:r>
              <a:rPr lang="en-US" sz="1800" b="1" dirty="0"/>
              <a:t>Never</a:t>
            </a:r>
            <a:r>
              <a:rPr lang="en-US" sz="1800" dirty="0"/>
              <a:t> touch the element or tip of the soldering iron.  It is extremely hot and take time to cool after being unplugged. </a:t>
            </a:r>
            <a:r>
              <a:rPr lang="en-US" sz="1800" i="1" dirty="0"/>
              <a:t>Optionally</a:t>
            </a:r>
            <a:r>
              <a:rPr lang="en-US" sz="1800" dirty="0"/>
              <a:t> you could wear </a:t>
            </a:r>
            <a:r>
              <a:rPr lang="en-US" sz="1800" dirty="0">
                <a:solidFill>
                  <a:srgbClr val="00B0F0"/>
                </a:solidFill>
              </a:rPr>
              <a:t>Heat Resistant Gloves </a:t>
            </a:r>
            <a:r>
              <a:rPr lang="en-US" sz="1800" dirty="0"/>
              <a:t>to prevent accidental burns.  </a:t>
            </a:r>
            <a:r>
              <a:rPr lang="en-US" sz="1800" dirty="0">
                <a:solidFill>
                  <a:srgbClr val="FFC000"/>
                </a:solidFill>
              </a:rPr>
              <a:t>RISK of burn injury</a:t>
            </a:r>
            <a:r>
              <a:rPr lang="en-US" sz="1800" dirty="0"/>
              <a:t>.</a:t>
            </a:r>
          </a:p>
          <a:p>
            <a:pPr marL="0" indent="0" fontAlgn="auto">
              <a:spcAft>
                <a:spcPts val="0"/>
              </a:spcAft>
              <a:buFont typeface="Arial" panose="020B0604020202020204" pitchFamily="34" charset="0"/>
              <a:buNone/>
              <a:defRPr/>
            </a:pPr>
            <a:r>
              <a:rPr lang="en-US" sz="1800" dirty="0"/>
              <a:t>Take care not to touch the tip of the iron to anything not intended to be soldered especially its own electrical cord.  Clothing and other materials may catch fire. Melting the cord could cause a shock.  </a:t>
            </a:r>
            <a:r>
              <a:rPr lang="en-US" sz="1800" dirty="0">
                <a:solidFill>
                  <a:srgbClr val="FFC000"/>
                </a:solidFill>
              </a:rPr>
              <a:t>RISK of electric shock and/or fire and/or burn injury</a:t>
            </a:r>
            <a:r>
              <a:rPr lang="en-US" sz="1800" dirty="0"/>
              <a:t>.</a:t>
            </a:r>
          </a:p>
          <a:p>
            <a:pPr marL="0" indent="0" fontAlgn="auto">
              <a:spcAft>
                <a:spcPts val="0"/>
              </a:spcAft>
              <a:buFont typeface="Arial" panose="020B0604020202020204" pitchFamily="34" charset="0"/>
              <a:buNone/>
              <a:defRPr/>
            </a:pPr>
            <a:r>
              <a:rPr lang="en-US" sz="1800" b="1" dirty="0"/>
              <a:t>Always</a:t>
            </a:r>
            <a:r>
              <a:rPr lang="en-US" sz="1800" dirty="0"/>
              <a:t> place the iron in a </a:t>
            </a:r>
            <a:r>
              <a:rPr lang="en-US" sz="1800" dirty="0">
                <a:solidFill>
                  <a:srgbClr val="00B0F0"/>
                </a:solidFill>
              </a:rPr>
              <a:t>Safety Stand </a:t>
            </a:r>
            <a:r>
              <a:rPr lang="en-US" sz="1800" dirty="0"/>
              <a:t>which fully encloses the hot areas when not in use.  </a:t>
            </a:r>
            <a:r>
              <a:rPr lang="en-US" sz="1800" u="sng" dirty="0"/>
              <a:t>If its not in your hand it should be in a stand!</a:t>
            </a:r>
            <a:r>
              <a:rPr lang="en-US" sz="1800" dirty="0"/>
              <a:t>  </a:t>
            </a:r>
            <a:r>
              <a:rPr lang="en-US" sz="1800" dirty="0">
                <a:solidFill>
                  <a:srgbClr val="FFC000"/>
                </a:solidFill>
              </a:rPr>
              <a:t>RISK of fire and/or burn injury</a:t>
            </a:r>
            <a:r>
              <a:rPr lang="en-US" sz="1800" dirty="0"/>
              <a:t>.</a:t>
            </a:r>
          </a:p>
          <a:p>
            <a:pPr marL="0" indent="0" fontAlgn="auto">
              <a:spcAft>
                <a:spcPts val="0"/>
              </a:spcAft>
              <a:buFont typeface="Arial" panose="020B0604020202020204" pitchFamily="34" charset="0"/>
              <a:buNone/>
              <a:defRPr/>
            </a:pPr>
            <a:r>
              <a:rPr lang="en-US" sz="1800" dirty="0"/>
              <a:t>Work in a well ventilated area and </a:t>
            </a:r>
            <a:r>
              <a:rPr lang="en-US" sz="1800" b="1" dirty="0"/>
              <a:t>Never</a:t>
            </a:r>
            <a:r>
              <a:rPr lang="en-US" sz="1800" dirty="0"/>
              <a:t> directly inhale the smoke/fumes coming from the tip of the iron.  Lead and other toxins are released in these fumes.</a:t>
            </a:r>
            <a:br>
              <a:rPr lang="en-US" sz="1800" dirty="0"/>
            </a:br>
            <a:r>
              <a:rPr lang="en-US" sz="1800" i="1" dirty="0"/>
              <a:t>Optionally</a:t>
            </a:r>
            <a:r>
              <a:rPr lang="en-US" sz="1800" dirty="0"/>
              <a:t> you could use a </a:t>
            </a:r>
            <a:r>
              <a:rPr lang="en-US" sz="1800" dirty="0">
                <a:solidFill>
                  <a:srgbClr val="00B0F0"/>
                </a:solidFill>
              </a:rPr>
              <a:t>Safety Breathing Mask</a:t>
            </a:r>
            <a:r>
              <a:rPr lang="en-US" sz="1800" dirty="0"/>
              <a:t>.  </a:t>
            </a:r>
            <a:r>
              <a:rPr lang="en-US" sz="1800" dirty="0">
                <a:solidFill>
                  <a:srgbClr val="FFC000"/>
                </a:solidFill>
              </a:rPr>
              <a:t>RISK of illness</a:t>
            </a:r>
            <a:r>
              <a:rPr lang="en-US" sz="1800" dirty="0"/>
              <a:t>.</a:t>
            </a:r>
          </a:p>
          <a:p>
            <a:pPr marL="0" indent="0" fontAlgn="auto">
              <a:spcAft>
                <a:spcPts val="0"/>
              </a:spcAft>
              <a:buFont typeface="Arial" panose="020B0604020202020204" pitchFamily="34" charset="0"/>
              <a:buNone/>
              <a:defRPr/>
            </a:pPr>
            <a:r>
              <a:rPr lang="en-US" sz="1800" b="1" dirty="0"/>
              <a:t>Always</a:t>
            </a:r>
            <a:r>
              <a:rPr lang="en-US" sz="1800" dirty="0"/>
              <a:t> </a:t>
            </a:r>
            <a:r>
              <a:rPr lang="en-US" sz="1800" dirty="0">
                <a:solidFill>
                  <a:srgbClr val="00B0F0"/>
                </a:solidFill>
              </a:rPr>
              <a:t>Wash Your Hands</a:t>
            </a:r>
            <a:r>
              <a:rPr lang="en-US" sz="1800" dirty="0"/>
              <a:t> after soldering to remove lead and toxins.  </a:t>
            </a:r>
            <a:r>
              <a:rPr lang="en-US" sz="1800" dirty="0">
                <a:solidFill>
                  <a:srgbClr val="FFC000"/>
                </a:solidFill>
              </a:rPr>
              <a:t>RISK of illness</a:t>
            </a:r>
            <a:r>
              <a:rPr lang="en-US" sz="1800" dirty="0"/>
              <a:t>.</a:t>
            </a:r>
          </a:p>
          <a:p>
            <a:pPr marL="0" indent="0" fontAlgn="auto">
              <a:spcAft>
                <a:spcPts val="0"/>
              </a:spcAft>
              <a:buFont typeface="Arial" panose="020B0604020202020204" pitchFamily="34" charset="0"/>
              <a:buNone/>
              <a:defRPr/>
            </a:pPr>
            <a:endParaRPr lang="en-US" sz="1800" dirty="0"/>
          </a:p>
        </p:txBody>
      </p:sp>
      <p:pic>
        <p:nvPicPr>
          <p:cNvPr id="11268" name="Picture 4">
            <a:extLst>
              <a:ext uri="{FF2B5EF4-FFF2-40B4-BE49-F238E27FC236}">
                <a16:creationId xmlns:a16="http://schemas.microsoft.com/office/drawing/2014/main" id="{95E946F2-5942-434B-8372-2D6458E30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225" y="2216150"/>
            <a:ext cx="1266825"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8">
            <a:extLst>
              <a:ext uri="{FF2B5EF4-FFF2-40B4-BE49-F238E27FC236}">
                <a16:creationId xmlns:a16="http://schemas.microsoft.com/office/drawing/2014/main" id="{E7F3C9AC-58EE-4794-976E-6882E689D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238" y="1370013"/>
            <a:ext cx="11049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2">
            <a:extLst>
              <a:ext uri="{FF2B5EF4-FFF2-40B4-BE49-F238E27FC236}">
                <a16:creationId xmlns:a16="http://schemas.microsoft.com/office/drawing/2014/main" id="{E26B1A5A-B95E-4A38-9C90-A79B6F355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7538" y="3922713"/>
            <a:ext cx="2414587"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0">
            <a:extLst>
              <a:ext uri="{FF2B5EF4-FFF2-40B4-BE49-F238E27FC236}">
                <a16:creationId xmlns:a16="http://schemas.microsoft.com/office/drawing/2014/main" id="{922F20D8-F8AD-4EAA-B937-CF58AB6E8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7538" y="2216150"/>
            <a:ext cx="8763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13">
            <a:extLst>
              <a:ext uri="{FF2B5EF4-FFF2-40B4-BE49-F238E27FC236}">
                <a16:creationId xmlns:a16="http://schemas.microsoft.com/office/drawing/2014/main" id="{929E9582-2420-4B89-B651-B7DCB5BFEC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0238" y="5016500"/>
            <a:ext cx="9159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5">
            <a:extLst>
              <a:ext uri="{FF2B5EF4-FFF2-40B4-BE49-F238E27FC236}">
                <a16:creationId xmlns:a16="http://schemas.microsoft.com/office/drawing/2014/main" id="{5D219488-DAB5-4699-B3A9-499DCB724D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0238" y="5903913"/>
            <a:ext cx="90805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31E9-8B91-4044-8869-43EE6024B133}"/>
              </a:ext>
            </a:extLst>
          </p:cNvPr>
          <p:cNvSpPr>
            <a:spLocks noGrp="1"/>
          </p:cNvSpPr>
          <p:nvPr>
            <p:ph type="title"/>
          </p:nvPr>
        </p:nvSpPr>
        <p:spPr>
          <a:xfrm>
            <a:off x="1141413" y="619125"/>
            <a:ext cx="9906000" cy="660400"/>
          </a:xfrm>
        </p:spPr>
        <p:txBody>
          <a:bodyPr/>
          <a:lstStyle/>
          <a:p>
            <a:pPr algn="ctr" eaLnBrk="1" fontAlgn="auto" hangingPunct="1">
              <a:spcAft>
                <a:spcPts val="0"/>
              </a:spcAft>
              <a:defRPr/>
            </a:pPr>
            <a:r>
              <a:rPr lang="en-US" dirty="0"/>
              <a:t>Preparing The Iron - Tinning</a:t>
            </a:r>
          </a:p>
        </p:txBody>
      </p:sp>
      <p:sp>
        <p:nvSpPr>
          <p:cNvPr id="6" name="Content Placeholder 2">
            <a:extLst>
              <a:ext uri="{FF2B5EF4-FFF2-40B4-BE49-F238E27FC236}">
                <a16:creationId xmlns:a16="http://schemas.microsoft.com/office/drawing/2014/main" id="{872B0ABD-6AD8-477C-AE43-B061B2427EF3}"/>
              </a:ext>
            </a:extLst>
          </p:cNvPr>
          <p:cNvSpPr txBox="1">
            <a:spLocks/>
          </p:cNvSpPr>
          <p:nvPr/>
        </p:nvSpPr>
        <p:spPr>
          <a:xfrm>
            <a:off x="1219200" y="1214438"/>
            <a:ext cx="8002588" cy="5395912"/>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sz="2000" dirty="0"/>
              <a:t>Soldering irons get hot enough to melt metal, which means that their tips oxidize quickly just sitting in the air.  These oxides (which make the tip look dirty) are an insulator for heat.  </a:t>
            </a:r>
          </a:p>
          <a:p>
            <a:pPr marL="0" indent="0" fontAlgn="auto">
              <a:spcAft>
                <a:spcPts val="0"/>
              </a:spcAft>
              <a:buFont typeface="Arial" panose="020B0604020202020204" pitchFamily="34" charset="0"/>
              <a:buNone/>
              <a:defRPr/>
            </a:pPr>
            <a:r>
              <a:rPr lang="en-US" sz="2000" dirty="0"/>
              <a:t>So, we need to clean the tip and cover it in a thin coat of solder to delay oxidation and provide consistent heat flow.</a:t>
            </a:r>
          </a:p>
          <a:p>
            <a:pPr marL="0" indent="0" fontAlgn="auto">
              <a:spcAft>
                <a:spcPts val="0"/>
              </a:spcAft>
              <a:buFont typeface="Arial" panose="020B0604020202020204" pitchFamily="34" charset="0"/>
              <a:buNone/>
              <a:defRPr/>
            </a:pPr>
            <a:r>
              <a:rPr lang="en-US" sz="2000" dirty="0"/>
              <a:t>This procedure is called tinning.  Here are the steps to proper tinning:</a:t>
            </a:r>
          </a:p>
          <a:p>
            <a:pPr fontAlgn="auto">
              <a:spcAft>
                <a:spcPts val="0"/>
              </a:spcAft>
              <a:defRPr/>
            </a:pPr>
            <a:r>
              <a:rPr lang="en-US" sz="2000" dirty="0"/>
              <a:t>Scrape and roll a hot tip on a damp sponge to remove visible oxidants</a:t>
            </a:r>
          </a:p>
          <a:p>
            <a:pPr fontAlgn="auto">
              <a:spcAft>
                <a:spcPts val="0"/>
              </a:spcAft>
              <a:defRPr/>
            </a:pPr>
            <a:r>
              <a:rPr lang="en-US" sz="2000" dirty="0"/>
              <a:t>Apply solder directly to the hot tip coating it evenly</a:t>
            </a:r>
          </a:p>
          <a:p>
            <a:pPr fontAlgn="auto">
              <a:spcAft>
                <a:spcPts val="0"/>
              </a:spcAft>
              <a:defRPr/>
            </a:pPr>
            <a:r>
              <a:rPr lang="en-US" sz="2000" dirty="0"/>
              <a:t>Roll the hot solder covered tip on a damp sponge to remove excess solder.</a:t>
            </a:r>
          </a:p>
          <a:p>
            <a:pPr marL="0" indent="0" fontAlgn="auto">
              <a:spcAft>
                <a:spcPts val="0"/>
              </a:spcAft>
              <a:buFont typeface="Arial" panose="020B0604020202020204" pitchFamily="34" charset="0"/>
              <a:buNone/>
              <a:defRPr/>
            </a:pPr>
            <a:r>
              <a:rPr lang="en-US" sz="2000" dirty="0"/>
              <a:t>Tinning should be done before soldering is started and periodically as needed throughout a working session to ensure the tip is always coated with a shiny coat of solder.</a:t>
            </a:r>
          </a:p>
          <a:p>
            <a:pPr marL="0" indent="0" fontAlgn="auto">
              <a:spcAft>
                <a:spcPts val="0"/>
              </a:spcAft>
              <a:buFont typeface="Arial" panose="020B0604020202020204" pitchFamily="34" charset="0"/>
              <a:buNone/>
              <a:defRPr/>
            </a:pPr>
            <a:endParaRPr lang="en-US" sz="2000" dirty="0"/>
          </a:p>
          <a:p>
            <a:pPr marL="0" indent="0" fontAlgn="auto">
              <a:spcAft>
                <a:spcPts val="0"/>
              </a:spcAft>
              <a:buFont typeface="Arial" panose="020B0604020202020204" pitchFamily="34" charset="0"/>
              <a:buNone/>
              <a:defRPr/>
            </a:pPr>
            <a:endParaRPr lang="en-US" sz="2000" dirty="0"/>
          </a:p>
        </p:txBody>
      </p:sp>
      <p:grpSp>
        <p:nvGrpSpPr>
          <p:cNvPr id="12292" name="Group 4">
            <a:extLst>
              <a:ext uri="{FF2B5EF4-FFF2-40B4-BE49-F238E27FC236}">
                <a16:creationId xmlns:a16="http://schemas.microsoft.com/office/drawing/2014/main" id="{105043EC-7BFD-461C-B8D1-8F9C7309AD3B}"/>
              </a:ext>
            </a:extLst>
          </p:cNvPr>
          <p:cNvGrpSpPr>
            <a:grpSpLocks noChangeAspect="1"/>
          </p:cNvGrpSpPr>
          <p:nvPr/>
        </p:nvGrpSpPr>
        <p:grpSpPr bwMode="auto">
          <a:xfrm>
            <a:off x="9996488" y="4976813"/>
            <a:ext cx="1374775" cy="1684337"/>
            <a:chOff x="4493043" y="2514600"/>
            <a:chExt cx="1831557" cy="2244975"/>
          </a:xfrm>
        </p:grpSpPr>
        <p:pic>
          <p:nvPicPr>
            <p:cNvPr id="12298" name="Picture 2">
              <a:extLst>
                <a:ext uri="{FF2B5EF4-FFF2-40B4-BE49-F238E27FC236}">
                  <a16:creationId xmlns:a16="http://schemas.microsoft.com/office/drawing/2014/main" id="{01F72DD2-926B-4283-8072-4E3F96CED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514600"/>
              <a:ext cx="1828800" cy="2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TextBox 6">
              <a:extLst>
                <a:ext uri="{FF2B5EF4-FFF2-40B4-BE49-F238E27FC236}">
                  <a16:creationId xmlns:a16="http://schemas.microsoft.com/office/drawing/2014/main" id="{E191EE9D-DEC1-4C10-94EB-6BECF4EA8588}"/>
                </a:ext>
              </a:extLst>
            </p:cNvPr>
            <p:cNvSpPr txBox="1">
              <a:spLocks noChangeArrowheads="1"/>
            </p:cNvSpPr>
            <p:nvPr/>
          </p:nvSpPr>
          <p:spPr bwMode="auto">
            <a:xfrm>
              <a:off x="4493043" y="2514600"/>
              <a:ext cx="966163" cy="41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4572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4572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4572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4572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algn="ctr" eaLnBrk="1" hangingPunct="1">
                <a:lnSpc>
                  <a:spcPct val="100000"/>
                </a:lnSpc>
                <a:spcBef>
                  <a:spcPct val="0"/>
                </a:spcBef>
                <a:spcAft>
                  <a:spcPts val="1200"/>
                </a:spcAft>
                <a:buSzTx/>
                <a:buFontTx/>
                <a:buNone/>
              </a:pPr>
              <a:r>
                <a:rPr lang="en-US" altLang="en-US" sz="1400">
                  <a:latin typeface="Arial" panose="020B0604020202020204" pitchFamily="34" charset="0"/>
                  <a:cs typeface="Arial" panose="020B0604020202020204" pitchFamily="34" charset="0"/>
                </a:rPr>
                <a:t>Tinned</a:t>
              </a:r>
            </a:p>
          </p:txBody>
        </p:sp>
      </p:grpSp>
      <p:grpSp>
        <p:nvGrpSpPr>
          <p:cNvPr id="12293" name="Group 7">
            <a:extLst>
              <a:ext uri="{FF2B5EF4-FFF2-40B4-BE49-F238E27FC236}">
                <a16:creationId xmlns:a16="http://schemas.microsoft.com/office/drawing/2014/main" id="{201A83D1-5898-4BE9-96B4-EA0CA6E69AA5}"/>
              </a:ext>
            </a:extLst>
          </p:cNvPr>
          <p:cNvGrpSpPr>
            <a:grpSpLocks noChangeAspect="1"/>
          </p:cNvGrpSpPr>
          <p:nvPr/>
        </p:nvGrpSpPr>
        <p:grpSpPr bwMode="auto">
          <a:xfrm>
            <a:off x="10009188" y="730250"/>
            <a:ext cx="1389062" cy="1517650"/>
            <a:chOff x="968403" y="2514600"/>
            <a:chExt cx="1850997" cy="2024879"/>
          </a:xfrm>
        </p:grpSpPr>
        <p:pic>
          <p:nvPicPr>
            <p:cNvPr id="12296" name="Picture 3">
              <a:extLst>
                <a:ext uri="{FF2B5EF4-FFF2-40B4-BE49-F238E27FC236}">
                  <a16:creationId xmlns:a16="http://schemas.microsoft.com/office/drawing/2014/main" id="{9A37E234-474A-40FC-9938-B40263048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4601"/>
              <a:ext cx="1828800" cy="202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Box 9">
              <a:extLst>
                <a:ext uri="{FF2B5EF4-FFF2-40B4-BE49-F238E27FC236}">
                  <a16:creationId xmlns:a16="http://schemas.microsoft.com/office/drawing/2014/main" id="{3675B520-0873-45A4-BEDE-9CDA23F0D3B1}"/>
                </a:ext>
              </a:extLst>
            </p:cNvPr>
            <p:cNvSpPr txBox="1">
              <a:spLocks noChangeArrowheads="1"/>
            </p:cNvSpPr>
            <p:nvPr/>
          </p:nvSpPr>
          <p:spPr bwMode="auto">
            <a:xfrm>
              <a:off x="968403" y="2514600"/>
              <a:ext cx="1350883" cy="41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a:lnSpc>
                  <a:spcPct val="120000"/>
                </a:lnSpc>
                <a:spcBef>
                  <a:spcPts val="500"/>
                </a:spcBef>
                <a:buSzPct val="125000"/>
                <a:buFont typeface="Arial" panose="020B0604020202020204" pitchFamily="34" charset="0"/>
                <a:buChar char="•"/>
                <a:defRPr>
                  <a:solidFill>
                    <a:schemeClr val="tx1"/>
                  </a:solidFill>
                  <a:latin typeface="Tw Cen MT" panose="020B0602020104020603" pitchFamily="34" charset="0"/>
                </a:defRPr>
              </a:lvl3pPr>
              <a:lvl4pPr marL="16002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defTabSz="4572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defTabSz="4572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defTabSz="4572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defTabSz="4572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algn="ctr" eaLnBrk="1" hangingPunct="1">
                <a:lnSpc>
                  <a:spcPct val="100000"/>
                </a:lnSpc>
                <a:spcBef>
                  <a:spcPct val="0"/>
                </a:spcBef>
                <a:spcAft>
                  <a:spcPts val="1200"/>
                </a:spcAft>
                <a:buSzTx/>
                <a:buFontTx/>
                <a:buNone/>
              </a:pPr>
              <a:r>
                <a:rPr lang="en-US" altLang="en-US" sz="1400">
                  <a:latin typeface="Arial" panose="020B0604020202020204" pitchFamily="34" charset="0"/>
                  <a:cs typeface="Arial" panose="020B0604020202020204" pitchFamily="34" charset="0"/>
                </a:rPr>
                <a:t>Un-Tinned</a:t>
              </a:r>
            </a:p>
          </p:txBody>
        </p:sp>
      </p:grpSp>
      <p:pic>
        <p:nvPicPr>
          <p:cNvPr id="12294" name="Picture 3">
            <a:extLst>
              <a:ext uri="{FF2B5EF4-FFF2-40B4-BE49-F238E27FC236}">
                <a16:creationId xmlns:a16="http://schemas.microsoft.com/office/drawing/2014/main" id="{6FF07576-0484-4705-ABA6-9BA523504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75" y="2359025"/>
            <a:ext cx="2152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2">
            <a:extLst>
              <a:ext uri="{FF2B5EF4-FFF2-40B4-BE49-F238E27FC236}">
                <a16:creationId xmlns:a16="http://schemas.microsoft.com/office/drawing/2014/main" id="{FA468762-B508-4AC9-A229-56964199D4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138" y="3673475"/>
            <a:ext cx="21431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2048</TotalTime>
  <Words>2485</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Tw Cen MT</vt:lpstr>
      <vt:lpstr>Arial</vt:lpstr>
      <vt:lpstr>Calibri</vt:lpstr>
      <vt:lpstr>Trebuchet MS</vt:lpstr>
      <vt:lpstr>Courier New</vt:lpstr>
      <vt:lpstr>Circuit</vt:lpstr>
      <vt:lpstr>Electronics Soldering Basics</vt:lpstr>
      <vt:lpstr>Electronics Soldering</vt:lpstr>
      <vt:lpstr>Soldering Equipment</vt:lpstr>
      <vt:lpstr>Soldering Equipment</vt:lpstr>
      <vt:lpstr>Soldering Materials</vt:lpstr>
      <vt:lpstr>Soldering Materials</vt:lpstr>
      <vt:lpstr>The Soldering Iron</vt:lpstr>
      <vt:lpstr>Preparing For Safety</vt:lpstr>
      <vt:lpstr>Preparing The Iron - Tinning</vt:lpstr>
      <vt:lpstr>Preparing The Components / Surfaces</vt:lpstr>
      <vt:lpstr>Start Soldering</vt:lpstr>
      <vt:lpstr>Inspect The Solder Joint</vt:lpstr>
      <vt:lpstr>De-Soldering</vt:lpstr>
      <vt:lpstr>Practice Projects</vt:lpstr>
      <vt:lpstr>Practice Project One</vt:lpstr>
      <vt:lpstr>Practice Project Two</vt:lpstr>
      <vt:lpstr>Practice Project Three</vt:lpstr>
      <vt:lpstr>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Solderiong for Beginners</dc:title>
  <dc:creator>Richard Gowen</dc:creator>
  <cp:lastModifiedBy>Richard Gowen</cp:lastModifiedBy>
  <cp:revision>119</cp:revision>
  <dcterms:created xsi:type="dcterms:W3CDTF">2016-07-23T15:05:28Z</dcterms:created>
  <dcterms:modified xsi:type="dcterms:W3CDTF">2020-10-11T16:20:01Z</dcterms:modified>
</cp:coreProperties>
</file>