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8" r:id="rId4"/>
    <p:sldId id="326" r:id="rId5"/>
    <p:sldId id="337" r:id="rId6"/>
    <p:sldId id="335" r:id="rId7"/>
    <p:sldId id="336" r:id="rId8"/>
    <p:sldId id="338" r:id="rId9"/>
    <p:sldId id="339" r:id="rId10"/>
    <p:sldId id="291" r:id="rId11"/>
    <p:sldId id="298" r:id="rId12"/>
    <p:sldId id="299" r:id="rId13"/>
    <p:sldId id="300" r:id="rId14"/>
    <p:sldId id="340" r:id="rId15"/>
    <p:sldId id="341" r:id="rId16"/>
    <p:sldId id="328" r:id="rId17"/>
    <p:sldId id="329" r:id="rId18"/>
    <p:sldId id="317" r:id="rId19"/>
    <p:sldId id="342" r:id="rId20"/>
    <p:sldId id="343" r:id="rId21"/>
    <p:sldId id="344" r:id="rId22"/>
    <p:sldId id="30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48C3E4-3CDB-4683-8723-0E4D057F5947}" v="27" dt="2020-10-25T05:17:56.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79" autoAdjust="0"/>
    <p:restoredTop sz="94162" autoAdjust="0"/>
  </p:normalViewPr>
  <p:slideViewPr>
    <p:cSldViewPr snapToGrid="0">
      <p:cViewPr varScale="1">
        <p:scale>
          <a:sx n="119" d="100"/>
          <a:sy n="119" d="100"/>
        </p:scale>
        <p:origin x="69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Gowen" userId="fa808f909667fda9" providerId="LiveId" clId="{5CD4AD55-DCEE-4F06-9733-B32CF72F7D3A}"/>
    <pc:docChg chg="undo custSel addSld modSld sldOrd">
      <pc:chgData name="Richard Gowen" userId="fa808f909667fda9" providerId="LiveId" clId="{5CD4AD55-DCEE-4F06-9733-B32CF72F7D3A}" dt="2020-10-14T02:56:55.656" v="802" actId="1037"/>
      <pc:docMkLst>
        <pc:docMk/>
      </pc:docMkLst>
      <pc:sldChg chg="modSp mod">
        <pc:chgData name="Richard Gowen" userId="fa808f909667fda9" providerId="LiveId" clId="{5CD4AD55-DCEE-4F06-9733-B32CF72F7D3A}" dt="2020-10-14T02:33:03.712" v="679" actId="1038"/>
        <pc:sldMkLst>
          <pc:docMk/>
          <pc:sldMk cId="2883457905" sldId="292"/>
        </pc:sldMkLst>
        <pc:picChg chg="mod modCrop">
          <ac:chgData name="Richard Gowen" userId="fa808f909667fda9" providerId="LiveId" clId="{5CD4AD55-DCEE-4F06-9733-B32CF72F7D3A}" dt="2020-10-14T02:33:03.712" v="679" actId="1038"/>
          <ac:picMkLst>
            <pc:docMk/>
            <pc:sldMk cId="2883457905" sldId="292"/>
            <ac:picMk id="16" creationId="{6575F1A7-BA85-4EF9-BC69-85264596019A}"/>
          </ac:picMkLst>
        </pc:picChg>
        <pc:picChg chg="mod modCrop">
          <ac:chgData name="Richard Gowen" userId="fa808f909667fda9" providerId="LiveId" clId="{5CD4AD55-DCEE-4F06-9733-B32CF72F7D3A}" dt="2020-10-14T02:32:30.321" v="670" actId="732"/>
          <ac:picMkLst>
            <pc:docMk/>
            <pc:sldMk cId="2883457905" sldId="292"/>
            <ac:picMk id="18" creationId="{15B699D3-FF8A-4A8B-ABA1-06E5BEE00841}"/>
          </ac:picMkLst>
        </pc:picChg>
      </pc:sldChg>
      <pc:sldChg chg="modSp mod">
        <pc:chgData name="Richard Gowen" userId="fa808f909667fda9" providerId="LiveId" clId="{5CD4AD55-DCEE-4F06-9733-B32CF72F7D3A}" dt="2020-10-14T02:08:03.740" v="398" actId="207"/>
        <pc:sldMkLst>
          <pc:docMk/>
          <pc:sldMk cId="2150251283" sldId="295"/>
        </pc:sldMkLst>
        <pc:spChg chg="mod">
          <ac:chgData name="Richard Gowen" userId="fa808f909667fda9" providerId="LiveId" clId="{5CD4AD55-DCEE-4F06-9733-B32CF72F7D3A}" dt="2020-10-14T02:08:03.740" v="398" actId="207"/>
          <ac:spMkLst>
            <pc:docMk/>
            <pc:sldMk cId="2150251283" sldId="295"/>
            <ac:spMk id="3" creationId="{4DF8DF97-6215-487C-AE25-CA7AF1127CFF}"/>
          </ac:spMkLst>
        </pc:spChg>
      </pc:sldChg>
      <pc:sldChg chg="modSp mod">
        <pc:chgData name="Richard Gowen" userId="fa808f909667fda9" providerId="LiveId" clId="{5CD4AD55-DCEE-4F06-9733-B32CF72F7D3A}" dt="2020-10-14T02:09:57.239" v="415" actId="207"/>
        <pc:sldMkLst>
          <pc:docMk/>
          <pc:sldMk cId="637423562" sldId="297"/>
        </pc:sldMkLst>
        <pc:spChg chg="mod">
          <ac:chgData name="Richard Gowen" userId="fa808f909667fda9" providerId="LiveId" clId="{5CD4AD55-DCEE-4F06-9733-B32CF72F7D3A}" dt="2020-10-14T02:09:57.239" v="415" actId="207"/>
          <ac:spMkLst>
            <pc:docMk/>
            <pc:sldMk cId="637423562" sldId="297"/>
            <ac:spMk id="3" creationId="{4DF8DF97-6215-487C-AE25-CA7AF1127CFF}"/>
          </ac:spMkLst>
        </pc:spChg>
      </pc:sldChg>
      <pc:sldChg chg="addSp delSp modSp mod">
        <pc:chgData name="Richard Gowen" userId="fa808f909667fda9" providerId="LiveId" clId="{5CD4AD55-DCEE-4F06-9733-B32CF72F7D3A}" dt="2020-10-14T02:56:55.656" v="802" actId="1037"/>
        <pc:sldMkLst>
          <pc:docMk/>
          <pc:sldMk cId="1744664743" sldId="299"/>
        </pc:sldMkLst>
        <pc:spChg chg="mod">
          <ac:chgData name="Richard Gowen" userId="fa808f909667fda9" providerId="LiveId" clId="{5CD4AD55-DCEE-4F06-9733-B32CF72F7D3A}" dt="2020-10-14T02:42:03.981" v="711"/>
          <ac:spMkLst>
            <pc:docMk/>
            <pc:sldMk cId="1744664743" sldId="299"/>
            <ac:spMk id="6" creationId="{2D2C12DC-494E-40E1-A81F-5FA52E3CA52E}"/>
          </ac:spMkLst>
        </pc:spChg>
        <pc:picChg chg="add mod">
          <ac:chgData name="Richard Gowen" userId="fa808f909667fda9" providerId="LiveId" clId="{5CD4AD55-DCEE-4F06-9733-B32CF72F7D3A}" dt="2020-10-14T02:44:50.983" v="732"/>
          <ac:picMkLst>
            <pc:docMk/>
            <pc:sldMk cId="1744664743" sldId="299"/>
            <ac:picMk id="2" creationId="{4AD75C61-FFC7-4054-91AC-A9CF25BF415B}"/>
          </ac:picMkLst>
        </pc:picChg>
        <pc:picChg chg="add mod">
          <ac:chgData name="Richard Gowen" userId="fa808f909667fda9" providerId="LiveId" clId="{5CD4AD55-DCEE-4F06-9733-B32CF72F7D3A}" dt="2020-10-14T02:45:08.574" v="735" actId="1037"/>
          <ac:picMkLst>
            <pc:docMk/>
            <pc:sldMk cId="1744664743" sldId="299"/>
            <ac:picMk id="3" creationId="{EE85E771-A60E-42C8-8FFA-9E3689E29E7F}"/>
          </ac:picMkLst>
        </pc:picChg>
        <pc:picChg chg="add del mod">
          <ac:chgData name="Richard Gowen" userId="fa808f909667fda9" providerId="LiveId" clId="{5CD4AD55-DCEE-4F06-9733-B32CF72F7D3A}" dt="2020-10-14T02:56:11.795" v="759" actId="478"/>
          <ac:picMkLst>
            <pc:docMk/>
            <pc:sldMk cId="1744664743" sldId="299"/>
            <ac:picMk id="9" creationId="{DC6B4BC0-DCC4-4851-9893-969156AFB2A1}"/>
          </ac:picMkLst>
        </pc:picChg>
        <pc:picChg chg="add mod">
          <ac:chgData name="Richard Gowen" userId="fa808f909667fda9" providerId="LiveId" clId="{5CD4AD55-DCEE-4F06-9733-B32CF72F7D3A}" dt="2020-10-14T02:56:55.656" v="802" actId="1037"/>
          <ac:picMkLst>
            <pc:docMk/>
            <pc:sldMk cId="1744664743" sldId="299"/>
            <ac:picMk id="10" creationId="{AF3DDA16-1B83-4503-8138-44961E3E13C1}"/>
          </ac:picMkLst>
        </pc:picChg>
      </pc:sldChg>
      <pc:sldChg chg="addSp modSp add mod ord">
        <pc:chgData name="Richard Gowen" userId="fa808f909667fda9" providerId="LiveId" clId="{5CD4AD55-DCEE-4F06-9733-B32CF72F7D3A}" dt="2020-10-14T02:13:02.251" v="437" actId="207"/>
        <pc:sldMkLst>
          <pc:docMk/>
          <pc:sldMk cId="1257218303" sldId="300"/>
        </pc:sldMkLst>
        <pc:spChg chg="add mod">
          <ac:chgData name="Richard Gowen" userId="fa808f909667fda9" providerId="LiveId" clId="{5CD4AD55-DCEE-4F06-9733-B32CF72F7D3A}" dt="2020-10-14T02:13:02.251" v="437" actId="207"/>
          <ac:spMkLst>
            <pc:docMk/>
            <pc:sldMk cId="1257218303" sldId="300"/>
            <ac:spMk id="2" creationId="{199060CD-99EA-49F1-A2EA-8C861EABE765}"/>
          </ac:spMkLst>
        </pc:spChg>
        <pc:spChg chg="mod">
          <ac:chgData name="Richard Gowen" userId="fa808f909667fda9" providerId="LiveId" clId="{5CD4AD55-DCEE-4F06-9733-B32CF72F7D3A}" dt="2020-10-14T02:11:13.792" v="421" actId="207"/>
          <ac:spMkLst>
            <pc:docMk/>
            <pc:sldMk cId="1257218303" sldId="300"/>
            <ac:spMk id="3" creationId="{4DF8DF97-6215-487C-AE25-CA7AF1127CFF}"/>
          </ac:spMkLst>
        </pc:spChg>
        <pc:spChg chg="mod">
          <ac:chgData name="Richard Gowen" userId="fa808f909667fda9" providerId="LiveId" clId="{5CD4AD55-DCEE-4F06-9733-B32CF72F7D3A}" dt="2020-10-14T01:46:58.731" v="8" actId="27636"/>
          <ac:spMkLst>
            <pc:docMk/>
            <pc:sldMk cId="1257218303" sldId="300"/>
            <ac:spMk id="4" creationId="{0039C68C-E722-4279-99E6-3B31429ED155}"/>
          </ac:spMkLst>
        </pc:spChg>
        <pc:spChg chg="mod">
          <ac:chgData name="Richard Gowen" userId="fa808f909667fda9" providerId="LiveId" clId="{5CD4AD55-DCEE-4F06-9733-B32CF72F7D3A}" dt="2020-10-14T02:06:09.847" v="394" actId="14100"/>
          <ac:spMkLst>
            <pc:docMk/>
            <pc:sldMk cId="1257218303" sldId="300"/>
            <ac:spMk id="5" creationId="{64DAAEBF-9A8A-4E3C-AD55-7E829B8E3DB4}"/>
          </ac:spMkLst>
        </pc:spChg>
        <pc:spChg chg="mod">
          <ac:chgData name="Richard Gowen" userId="fa808f909667fda9" providerId="LiveId" clId="{5CD4AD55-DCEE-4F06-9733-B32CF72F7D3A}" dt="2020-10-14T01:46:38.813" v="6" actId="27636"/>
          <ac:spMkLst>
            <pc:docMk/>
            <pc:sldMk cId="1257218303" sldId="300"/>
            <ac:spMk id="6" creationId="{1EF23B39-4151-4CE4-9441-247B3CC77E0F}"/>
          </ac:spMkLst>
        </pc:spChg>
      </pc:sldChg>
      <pc:sldChg chg="modSp add mod">
        <pc:chgData name="Richard Gowen" userId="fa808f909667fda9" providerId="LiveId" clId="{5CD4AD55-DCEE-4F06-9733-B32CF72F7D3A}" dt="2020-10-14T02:30:09.483" v="669" actId="207"/>
        <pc:sldMkLst>
          <pc:docMk/>
          <pc:sldMk cId="425107015" sldId="301"/>
        </pc:sldMkLst>
        <pc:spChg chg="mod">
          <ac:chgData name="Richard Gowen" userId="fa808f909667fda9" providerId="LiveId" clId="{5CD4AD55-DCEE-4F06-9733-B32CF72F7D3A}" dt="2020-10-14T02:30:09.483" v="669" actId="207"/>
          <ac:spMkLst>
            <pc:docMk/>
            <pc:sldMk cId="425107015" sldId="301"/>
            <ac:spMk id="2" creationId="{199060CD-99EA-49F1-A2EA-8C861EABE765}"/>
          </ac:spMkLst>
        </pc:spChg>
        <pc:spChg chg="mod">
          <ac:chgData name="Richard Gowen" userId="fa808f909667fda9" providerId="LiveId" clId="{5CD4AD55-DCEE-4F06-9733-B32CF72F7D3A}" dt="2020-10-14T02:28:41.578" v="650" actId="207"/>
          <ac:spMkLst>
            <pc:docMk/>
            <pc:sldMk cId="425107015" sldId="301"/>
            <ac:spMk id="3" creationId="{4DF8DF97-6215-487C-AE25-CA7AF1127CFF}"/>
          </ac:spMkLst>
        </pc:spChg>
        <pc:spChg chg="mod">
          <ac:chgData name="Richard Gowen" userId="fa808f909667fda9" providerId="LiveId" clId="{5CD4AD55-DCEE-4F06-9733-B32CF72F7D3A}" dt="2020-10-14T02:18:33.956" v="479" actId="14100"/>
          <ac:spMkLst>
            <pc:docMk/>
            <pc:sldMk cId="425107015" sldId="301"/>
            <ac:spMk id="4" creationId="{0039C68C-E722-4279-99E6-3B31429ED155}"/>
          </ac:spMkLst>
        </pc:spChg>
        <pc:spChg chg="mod">
          <ac:chgData name="Richard Gowen" userId="fa808f909667fda9" providerId="LiveId" clId="{5CD4AD55-DCEE-4F06-9733-B32CF72F7D3A}" dt="2020-10-14T02:20:14.205" v="563" actId="27636"/>
          <ac:spMkLst>
            <pc:docMk/>
            <pc:sldMk cId="425107015" sldId="301"/>
            <ac:spMk id="5" creationId="{64DAAEBF-9A8A-4E3C-AD55-7E829B8E3DB4}"/>
          </ac:spMkLst>
        </pc:spChg>
      </pc:sldChg>
    </pc:docChg>
  </pc:docChgLst>
  <pc:docChgLst>
    <pc:chgData name="Richard Gowen" userId="fa808f909667fda9" providerId="LiveId" clId="{4CD8D7AA-E95B-44CF-8F75-FE71EB65FFC0}"/>
    <pc:docChg chg="undo custSel modSld">
      <pc:chgData name="Richard Gowen" userId="fa808f909667fda9" providerId="LiveId" clId="{4CD8D7AA-E95B-44CF-8F75-FE71EB65FFC0}" dt="2020-10-17T15:21:00.397" v="110" actId="20577"/>
      <pc:docMkLst>
        <pc:docMk/>
      </pc:docMkLst>
      <pc:sldChg chg="addSp modSp mod">
        <pc:chgData name="Richard Gowen" userId="fa808f909667fda9" providerId="LiveId" clId="{4CD8D7AA-E95B-44CF-8F75-FE71EB65FFC0}" dt="2020-10-17T15:19:10.278" v="93" actId="1036"/>
        <pc:sldMkLst>
          <pc:docMk/>
          <pc:sldMk cId="3806664319" sldId="256"/>
        </pc:sldMkLst>
        <pc:spChg chg="mod">
          <ac:chgData name="Richard Gowen" userId="fa808f909667fda9" providerId="LiveId" clId="{4CD8D7AA-E95B-44CF-8F75-FE71EB65FFC0}" dt="2020-10-17T15:17:15.826" v="78" actId="1035"/>
          <ac:spMkLst>
            <pc:docMk/>
            <pc:sldMk cId="3806664319" sldId="256"/>
            <ac:spMk id="2" creationId="{00000000-0000-0000-0000-000000000000}"/>
          </ac:spMkLst>
        </pc:spChg>
        <pc:spChg chg="mod">
          <ac:chgData name="Richard Gowen" userId="fa808f909667fda9" providerId="LiveId" clId="{4CD8D7AA-E95B-44CF-8F75-FE71EB65FFC0}" dt="2020-10-17T15:15:58.636" v="60" actId="20577"/>
          <ac:spMkLst>
            <pc:docMk/>
            <pc:sldMk cId="3806664319" sldId="256"/>
            <ac:spMk id="3" creationId="{00000000-0000-0000-0000-000000000000}"/>
          </ac:spMkLst>
        </pc:spChg>
        <pc:picChg chg="add mod">
          <ac:chgData name="Richard Gowen" userId="fa808f909667fda9" providerId="LiveId" clId="{4CD8D7AA-E95B-44CF-8F75-FE71EB65FFC0}" dt="2020-10-17T15:19:10.278" v="93" actId="1036"/>
          <ac:picMkLst>
            <pc:docMk/>
            <pc:sldMk cId="3806664319" sldId="256"/>
            <ac:picMk id="5" creationId="{750BE0D5-9184-474A-8675-B675C5A4908F}"/>
          </ac:picMkLst>
        </pc:picChg>
      </pc:sldChg>
      <pc:sldChg chg="modSp mod">
        <pc:chgData name="Richard Gowen" userId="fa808f909667fda9" providerId="LiveId" clId="{4CD8D7AA-E95B-44CF-8F75-FE71EB65FFC0}" dt="2020-10-17T15:21:00.397" v="110" actId="20577"/>
        <pc:sldMkLst>
          <pc:docMk/>
          <pc:sldMk cId="1713369490" sldId="257"/>
        </pc:sldMkLst>
        <pc:spChg chg="mod">
          <ac:chgData name="Richard Gowen" userId="fa808f909667fda9" providerId="LiveId" clId="{4CD8D7AA-E95B-44CF-8F75-FE71EB65FFC0}" dt="2020-10-17T15:20:32.647" v="107" actId="20577"/>
          <ac:spMkLst>
            <pc:docMk/>
            <pc:sldMk cId="1713369490" sldId="257"/>
            <ac:spMk id="2" creationId="{00000000-0000-0000-0000-000000000000}"/>
          </ac:spMkLst>
        </pc:spChg>
        <pc:spChg chg="mod">
          <ac:chgData name="Richard Gowen" userId="fa808f909667fda9" providerId="LiveId" clId="{4CD8D7AA-E95B-44CF-8F75-FE71EB65FFC0}" dt="2020-10-17T15:21:00.397" v="110" actId="20577"/>
          <ac:spMkLst>
            <pc:docMk/>
            <pc:sldMk cId="1713369490" sldId="257"/>
            <ac:spMk id="3" creationId="{00000000-0000-0000-0000-000000000000}"/>
          </ac:spMkLst>
        </pc:spChg>
      </pc:sldChg>
    </pc:docChg>
  </pc:docChgLst>
  <pc:docChgLst>
    <pc:chgData name="Richard Gowen" userId="fa808f909667fda9" providerId="LiveId" clId="{1ACA3EF2-35EF-409A-A6E2-662ECDC81C8F}"/>
    <pc:docChg chg="undo custSel addSld delSld modSld sldOrd">
      <pc:chgData name="Richard Gowen" userId="fa808f909667fda9" providerId="LiveId" clId="{1ACA3EF2-35EF-409A-A6E2-662ECDC81C8F}" dt="2020-10-20T13:27:56.564" v="8556" actId="207"/>
      <pc:docMkLst>
        <pc:docMk/>
      </pc:docMkLst>
      <pc:sldChg chg="modSp mod">
        <pc:chgData name="Richard Gowen" userId="fa808f909667fda9" providerId="LiveId" clId="{1ACA3EF2-35EF-409A-A6E2-662ECDC81C8F}" dt="2020-10-20T02:47:50.831" v="5503" actId="20577"/>
        <pc:sldMkLst>
          <pc:docMk/>
          <pc:sldMk cId="436777050" sldId="291"/>
        </pc:sldMkLst>
        <pc:spChg chg="mod">
          <ac:chgData name="Richard Gowen" userId="fa808f909667fda9" providerId="LiveId" clId="{1ACA3EF2-35EF-409A-A6E2-662ECDC81C8F}" dt="2020-10-20T02:47:50.831" v="5503" actId="20577"/>
          <ac:spMkLst>
            <pc:docMk/>
            <pc:sldMk cId="436777050" sldId="291"/>
            <ac:spMk id="6" creationId="{0DC7C591-9E4D-49BE-93B6-E002F9E0D121}"/>
          </ac:spMkLst>
        </pc:spChg>
      </pc:sldChg>
      <pc:sldChg chg="del">
        <pc:chgData name="Richard Gowen" userId="fa808f909667fda9" providerId="LiveId" clId="{1ACA3EF2-35EF-409A-A6E2-662ECDC81C8F}" dt="2020-10-19T19:48:34.581" v="1651" actId="2696"/>
        <pc:sldMkLst>
          <pc:docMk/>
          <pc:sldMk cId="2883457905" sldId="292"/>
        </pc:sldMkLst>
      </pc:sldChg>
      <pc:sldChg chg="del">
        <pc:chgData name="Richard Gowen" userId="fa808f909667fda9" providerId="LiveId" clId="{1ACA3EF2-35EF-409A-A6E2-662ECDC81C8F}" dt="2020-10-19T19:48:43.525" v="1653" actId="2696"/>
        <pc:sldMkLst>
          <pc:docMk/>
          <pc:sldMk cId="2150251283" sldId="295"/>
        </pc:sldMkLst>
      </pc:sldChg>
      <pc:sldChg chg="del">
        <pc:chgData name="Richard Gowen" userId="fa808f909667fda9" providerId="LiveId" clId="{1ACA3EF2-35EF-409A-A6E2-662ECDC81C8F}" dt="2020-10-19T19:48:38.743" v="1652" actId="2696"/>
        <pc:sldMkLst>
          <pc:docMk/>
          <pc:sldMk cId="1947724606" sldId="296"/>
        </pc:sldMkLst>
      </pc:sldChg>
      <pc:sldChg chg="del">
        <pc:chgData name="Richard Gowen" userId="fa808f909667fda9" providerId="LiveId" clId="{1ACA3EF2-35EF-409A-A6E2-662ECDC81C8F}" dt="2020-10-19T19:48:48.448" v="1654" actId="2696"/>
        <pc:sldMkLst>
          <pc:docMk/>
          <pc:sldMk cId="637423562" sldId="297"/>
        </pc:sldMkLst>
      </pc:sldChg>
      <pc:sldChg chg="modSp mod">
        <pc:chgData name="Richard Gowen" userId="fa808f909667fda9" providerId="LiveId" clId="{1ACA3EF2-35EF-409A-A6E2-662ECDC81C8F}" dt="2020-10-19T19:55:12.268" v="1727" actId="1035"/>
        <pc:sldMkLst>
          <pc:docMk/>
          <pc:sldMk cId="3348280146" sldId="298"/>
        </pc:sldMkLst>
        <pc:spChg chg="mod">
          <ac:chgData name="Richard Gowen" userId="fa808f909667fda9" providerId="LiveId" clId="{1ACA3EF2-35EF-409A-A6E2-662ECDC81C8F}" dt="2020-10-19T19:49:26.002" v="1683" actId="20577"/>
          <ac:spMkLst>
            <pc:docMk/>
            <pc:sldMk cId="3348280146" sldId="298"/>
            <ac:spMk id="4" creationId="{0039C68C-E722-4279-99E6-3B31429ED155}"/>
          </ac:spMkLst>
        </pc:spChg>
        <pc:spChg chg="mod">
          <ac:chgData name="Richard Gowen" userId="fa808f909667fda9" providerId="LiveId" clId="{1ACA3EF2-35EF-409A-A6E2-662ECDC81C8F}" dt="2020-10-19T19:49:31.706" v="1685" actId="6549"/>
          <ac:spMkLst>
            <pc:docMk/>
            <pc:sldMk cId="3348280146" sldId="298"/>
            <ac:spMk id="20" creationId="{1A0D982D-AEE2-4881-A39D-4681D7F027AC}"/>
          </ac:spMkLst>
        </pc:spChg>
        <pc:picChg chg="mod">
          <ac:chgData name="Richard Gowen" userId="fa808f909667fda9" providerId="LiveId" clId="{1ACA3EF2-35EF-409A-A6E2-662ECDC81C8F}" dt="2020-10-19T19:55:12.268" v="1727" actId="1035"/>
          <ac:picMkLst>
            <pc:docMk/>
            <pc:sldMk cId="3348280146" sldId="298"/>
            <ac:picMk id="3" creationId="{3E5AAB77-A48C-4899-8763-2C75708711DA}"/>
          </ac:picMkLst>
        </pc:picChg>
      </pc:sldChg>
      <pc:sldChg chg="addSp delSp modSp mod">
        <pc:chgData name="Richard Gowen" userId="fa808f909667fda9" providerId="LiveId" clId="{1ACA3EF2-35EF-409A-A6E2-662ECDC81C8F}" dt="2020-10-19T20:13:01.853" v="1984" actId="27636"/>
        <pc:sldMkLst>
          <pc:docMk/>
          <pc:sldMk cId="1744664743" sldId="299"/>
        </pc:sldMkLst>
        <pc:spChg chg="mod">
          <ac:chgData name="Richard Gowen" userId="fa808f909667fda9" providerId="LiveId" clId="{1ACA3EF2-35EF-409A-A6E2-662ECDC81C8F}" dt="2020-10-19T20:12:56.644" v="1980" actId="27636"/>
          <ac:spMkLst>
            <pc:docMk/>
            <pc:sldMk cId="1744664743" sldId="299"/>
            <ac:spMk id="4" creationId="{0039C68C-E722-4279-99E6-3B31429ED155}"/>
          </ac:spMkLst>
        </pc:spChg>
        <pc:spChg chg="mod">
          <ac:chgData name="Richard Gowen" userId="fa808f909667fda9" providerId="LiveId" clId="{1ACA3EF2-35EF-409A-A6E2-662ECDC81C8F}" dt="2020-10-19T20:10:49.986" v="1961" actId="1037"/>
          <ac:spMkLst>
            <pc:docMk/>
            <pc:sldMk cId="1744664743" sldId="299"/>
            <ac:spMk id="6" creationId="{2D2C12DC-494E-40E1-A81F-5FA52E3CA52E}"/>
          </ac:spMkLst>
        </pc:spChg>
        <pc:spChg chg="mod">
          <ac:chgData name="Richard Gowen" userId="fa808f909667fda9" providerId="LiveId" clId="{1ACA3EF2-35EF-409A-A6E2-662ECDC81C8F}" dt="2020-10-19T20:11:03.804" v="1971" actId="20577"/>
          <ac:spMkLst>
            <pc:docMk/>
            <pc:sldMk cId="1744664743" sldId="299"/>
            <ac:spMk id="9" creationId="{EA80A8CA-3F88-4A57-8B27-A17C6C79D68D}"/>
          </ac:spMkLst>
        </pc:spChg>
        <pc:spChg chg="mod">
          <ac:chgData name="Richard Gowen" userId="fa808f909667fda9" providerId="LiveId" clId="{1ACA3EF2-35EF-409A-A6E2-662ECDC81C8F}" dt="2020-10-19T20:13:01.853" v="1984" actId="27636"/>
          <ac:spMkLst>
            <pc:docMk/>
            <pc:sldMk cId="1744664743" sldId="299"/>
            <ac:spMk id="20" creationId="{1A0D982D-AEE2-4881-A39D-4681D7F027AC}"/>
          </ac:spMkLst>
        </pc:spChg>
        <pc:picChg chg="del">
          <ac:chgData name="Richard Gowen" userId="fa808f909667fda9" providerId="LiveId" clId="{1ACA3EF2-35EF-409A-A6E2-662ECDC81C8F}" dt="2020-10-19T19:56:43.540" v="1728" actId="478"/>
          <ac:picMkLst>
            <pc:docMk/>
            <pc:sldMk cId="1744664743" sldId="299"/>
            <ac:picMk id="7" creationId="{815019C8-79E1-4C0F-B22C-E53AFB5B8989}"/>
          </ac:picMkLst>
        </pc:picChg>
        <pc:picChg chg="del">
          <ac:chgData name="Richard Gowen" userId="fa808f909667fda9" providerId="LiveId" clId="{1ACA3EF2-35EF-409A-A6E2-662ECDC81C8F}" dt="2020-10-19T19:57:26.461" v="1740" actId="478"/>
          <ac:picMkLst>
            <pc:docMk/>
            <pc:sldMk cId="1744664743" sldId="299"/>
            <ac:picMk id="10" creationId="{AF3DDA16-1B83-4503-8138-44961E3E13C1}"/>
          </ac:picMkLst>
        </pc:picChg>
        <pc:picChg chg="add mod">
          <ac:chgData name="Richard Gowen" userId="fa808f909667fda9" providerId="LiveId" clId="{1ACA3EF2-35EF-409A-A6E2-662ECDC81C8F}" dt="2020-10-19T20:11:36.256" v="1974" actId="1076"/>
          <ac:picMkLst>
            <pc:docMk/>
            <pc:sldMk cId="1744664743" sldId="299"/>
            <ac:picMk id="11" creationId="{C6E4A193-171A-460A-9386-CCF9B71124A9}"/>
          </ac:picMkLst>
        </pc:picChg>
        <pc:picChg chg="del">
          <ac:chgData name="Richard Gowen" userId="fa808f909667fda9" providerId="LiveId" clId="{1ACA3EF2-35EF-409A-A6E2-662ECDC81C8F}" dt="2020-10-19T19:56:44.724" v="1729" actId="478"/>
          <ac:picMkLst>
            <pc:docMk/>
            <pc:sldMk cId="1744664743" sldId="299"/>
            <ac:picMk id="13" creationId="{C9B73DEF-A693-4D5F-A054-928393CA3475}"/>
          </ac:picMkLst>
        </pc:picChg>
        <pc:picChg chg="add mod modCrop">
          <ac:chgData name="Richard Gowen" userId="fa808f909667fda9" providerId="LiveId" clId="{1ACA3EF2-35EF-409A-A6E2-662ECDC81C8F}" dt="2020-10-19T20:01:19.986" v="1780" actId="732"/>
          <ac:picMkLst>
            <pc:docMk/>
            <pc:sldMk cId="1744664743" sldId="299"/>
            <ac:picMk id="14" creationId="{5C8CEBA6-01AD-4F2B-87B9-0404C4DB8D7B}"/>
          </ac:picMkLst>
        </pc:picChg>
        <pc:picChg chg="add mod modCrop">
          <ac:chgData name="Richard Gowen" userId="fa808f909667fda9" providerId="LiveId" clId="{1ACA3EF2-35EF-409A-A6E2-662ECDC81C8F}" dt="2020-10-19T20:12:25.463" v="1978" actId="14100"/>
          <ac:picMkLst>
            <pc:docMk/>
            <pc:sldMk cId="1744664743" sldId="299"/>
            <ac:picMk id="16" creationId="{239E9C5B-B2E8-4E89-9CA3-8B0B2F250306}"/>
          </ac:picMkLst>
        </pc:picChg>
        <pc:picChg chg="add mod modCrop">
          <ac:chgData name="Richard Gowen" userId="fa808f909667fda9" providerId="LiveId" clId="{1ACA3EF2-35EF-409A-A6E2-662ECDC81C8F}" dt="2020-10-19T20:01:29.095" v="1791" actId="1035"/>
          <ac:picMkLst>
            <pc:docMk/>
            <pc:sldMk cId="1744664743" sldId="299"/>
            <ac:picMk id="18" creationId="{3C8392D7-1E76-4234-90C7-2A10AC5CA1D6}"/>
          </ac:picMkLst>
        </pc:picChg>
        <pc:picChg chg="add mod modCrop">
          <ac:chgData name="Richard Gowen" userId="fa808f909667fda9" providerId="LiveId" clId="{1ACA3EF2-35EF-409A-A6E2-662ECDC81C8F}" dt="2020-10-19T20:12:13.064" v="1975" actId="1076"/>
          <ac:picMkLst>
            <pc:docMk/>
            <pc:sldMk cId="1744664743" sldId="299"/>
            <ac:picMk id="21" creationId="{5956FF39-8499-4BB9-A237-165B938F86DE}"/>
          </ac:picMkLst>
        </pc:picChg>
      </pc:sldChg>
      <pc:sldChg chg="addSp delSp modSp mod">
        <pc:chgData name="Richard Gowen" userId="fa808f909667fda9" providerId="LiveId" clId="{1ACA3EF2-35EF-409A-A6E2-662ECDC81C8F}" dt="2020-10-19T21:07:47.400" v="4319" actId="6549"/>
        <pc:sldMkLst>
          <pc:docMk/>
          <pc:sldMk cId="1257218303" sldId="300"/>
        </pc:sldMkLst>
        <pc:spChg chg="del">
          <ac:chgData name="Richard Gowen" userId="fa808f909667fda9" providerId="LiveId" clId="{1ACA3EF2-35EF-409A-A6E2-662ECDC81C8F}" dt="2020-10-19T20:20:20.082" v="1992" actId="478"/>
          <ac:spMkLst>
            <pc:docMk/>
            <pc:sldMk cId="1257218303" sldId="300"/>
            <ac:spMk id="2" creationId="{199060CD-99EA-49F1-A2EA-8C861EABE765}"/>
          </ac:spMkLst>
        </pc:spChg>
        <pc:spChg chg="del">
          <ac:chgData name="Richard Gowen" userId="fa808f909667fda9" providerId="LiveId" clId="{1ACA3EF2-35EF-409A-A6E2-662ECDC81C8F}" dt="2020-10-19T20:20:06.402" v="1991" actId="478"/>
          <ac:spMkLst>
            <pc:docMk/>
            <pc:sldMk cId="1257218303" sldId="300"/>
            <ac:spMk id="3" creationId="{4DF8DF97-6215-487C-AE25-CA7AF1127CFF}"/>
          </ac:spMkLst>
        </pc:spChg>
        <pc:spChg chg="mod">
          <ac:chgData name="Richard Gowen" userId="fa808f909667fda9" providerId="LiveId" clId="{1ACA3EF2-35EF-409A-A6E2-662ECDC81C8F}" dt="2020-10-19T20:19:55.855" v="1986" actId="27636"/>
          <ac:spMkLst>
            <pc:docMk/>
            <pc:sldMk cId="1257218303" sldId="300"/>
            <ac:spMk id="4" creationId="{0039C68C-E722-4279-99E6-3B31429ED155}"/>
          </ac:spMkLst>
        </pc:spChg>
        <pc:spChg chg="mod">
          <ac:chgData name="Richard Gowen" userId="fa808f909667fda9" providerId="LiveId" clId="{1ACA3EF2-35EF-409A-A6E2-662ECDC81C8F}" dt="2020-10-19T21:07:47.400" v="4319" actId="6549"/>
          <ac:spMkLst>
            <pc:docMk/>
            <pc:sldMk cId="1257218303" sldId="300"/>
            <ac:spMk id="5" creationId="{64DAAEBF-9A8A-4E3C-AD55-7E829B8E3DB4}"/>
          </ac:spMkLst>
        </pc:spChg>
        <pc:spChg chg="mod">
          <ac:chgData name="Richard Gowen" userId="fa808f909667fda9" providerId="LiveId" clId="{1ACA3EF2-35EF-409A-A6E2-662ECDC81C8F}" dt="2020-10-19T20:20:02.312" v="1990" actId="27636"/>
          <ac:spMkLst>
            <pc:docMk/>
            <pc:sldMk cId="1257218303" sldId="300"/>
            <ac:spMk id="6" creationId="{1EF23B39-4151-4CE4-9441-247B3CC77E0F}"/>
          </ac:spMkLst>
        </pc:spChg>
        <pc:picChg chg="add mod">
          <ac:chgData name="Richard Gowen" userId="fa808f909667fda9" providerId="LiveId" clId="{1ACA3EF2-35EF-409A-A6E2-662ECDC81C8F}" dt="2020-10-19T20:37:59.737" v="3066" actId="1038"/>
          <ac:picMkLst>
            <pc:docMk/>
            <pc:sldMk cId="1257218303" sldId="300"/>
            <ac:picMk id="9" creationId="{12CFBC6F-6F7E-47F2-B50C-06CF55B52D29}"/>
          </ac:picMkLst>
        </pc:picChg>
      </pc:sldChg>
      <pc:sldChg chg="modSp mod">
        <pc:chgData name="Richard Gowen" userId="fa808f909667fda9" providerId="LiveId" clId="{1ACA3EF2-35EF-409A-A6E2-662ECDC81C8F}" dt="2020-10-20T04:27:38.477" v="7796" actId="20577"/>
        <pc:sldMkLst>
          <pc:docMk/>
          <pc:sldMk cId="3206751371" sldId="305"/>
        </pc:sldMkLst>
        <pc:spChg chg="mod">
          <ac:chgData name="Richard Gowen" userId="fa808f909667fda9" providerId="LiveId" clId="{1ACA3EF2-35EF-409A-A6E2-662ECDC81C8F}" dt="2020-10-20T04:27:38.477" v="7796" actId="20577"/>
          <ac:spMkLst>
            <pc:docMk/>
            <pc:sldMk cId="3206751371" sldId="305"/>
            <ac:spMk id="6" creationId="{9F3E73B3-929B-4629-9E88-32557BF9D7D1}"/>
          </ac:spMkLst>
        </pc:spChg>
      </pc:sldChg>
      <pc:sldChg chg="modSp mod">
        <pc:chgData name="Richard Gowen" userId="fa808f909667fda9" providerId="LiveId" clId="{1ACA3EF2-35EF-409A-A6E2-662ECDC81C8F}" dt="2020-10-20T13:26:48.764" v="8555" actId="20577"/>
        <pc:sldMkLst>
          <pc:docMk/>
          <pc:sldMk cId="3694543565" sldId="312"/>
        </pc:sldMkLst>
        <pc:spChg chg="mod">
          <ac:chgData name="Richard Gowen" userId="fa808f909667fda9" providerId="LiveId" clId="{1ACA3EF2-35EF-409A-A6E2-662ECDC81C8F}" dt="2020-10-20T13:26:48.764" v="8555" actId="20577"/>
          <ac:spMkLst>
            <pc:docMk/>
            <pc:sldMk cId="3694543565" sldId="312"/>
            <ac:spMk id="3" creationId="{00000000-0000-0000-0000-000000000000}"/>
          </ac:spMkLst>
        </pc:spChg>
      </pc:sldChg>
      <pc:sldChg chg="modSp mod">
        <pc:chgData name="Richard Gowen" userId="fa808f909667fda9" providerId="LiveId" clId="{1ACA3EF2-35EF-409A-A6E2-662ECDC81C8F}" dt="2020-10-20T13:27:56.564" v="8556" actId="207"/>
        <pc:sldMkLst>
          <pc:docMk/>
          <pc:sldMk cId="2095368851" sldId="313"/>
        </pc:sldMkLst>
        <pc:spChg chg="mod">
          <ac:chgData name="Richard Gowen" userId="fa808f909667fda9" providerId="LiveId" clId="{1ACA3EF2-35EF-409A-A6E2-662ECDC81C8F}" dt="2020-10-20T13:27:56.564" v="8556" actId="207"/>
          <ac:spMkLst>
            <pc:docMk/>
            <pc:sldMk cId="2095368851" sldId="313"/>
            <ac:spMk id="3" creationId="{00000000-0000-0000-0000-000000000000}"/>
          </ac:spMkLst>
        </pc:spChg>
      </pc:sldChg>
      <pc:sldChg chg="modSp mod">
        <pc:chgData name="Richard Gowen" userId="fa808f909667fda9" providerId="LiveId" clId="{1ACA3EF2-35EF-409A-A6E2-662ECDC81C8F}" dt="2020-10-19T19:07:38.259" v="1230" actId="207"/>
        <pc:sldMkLst>
          <pc:docMk/>
          <pc:sldMk cId="843782600" sldId="321"/>
        </pc:sldMkLst>
        <pc:spChg chg="mod">
          <ac:chgData name="Richard Gowen" userId="fa808f909667fda9" providerId="LiveId" clId="{1ACA3EF2-35EF-409A-A6E2-662ECDC81C8F}" dt="2020-10-19T19:07:38.259" v="1230" actId="207"/>
          <ac:spMkLst>
            <pc:docMk/>
            <pc:sldMk cId="843782600" sldId="321"/>
            <ac:spMk id="3" creationId="{00000000-0000-0000-0000-000000000000}"/>
          </ac:spMkLst>
        </pc:spChg>
      </pc:sldChg>
      <pc:sldChg chg="modSp mod">
        <pc:chgData name="Richard Gowen" userId="fa808f909667fda9" providerId="LiveId" clId="{1ACA3EF2-35EF-409A-A6E2-662ECDC81C8F}" dt="2020-10-19T19:43:43.877" v="1650" actId="20577"/>
        <pc:sldMkLst>
          <pc:docMk/>
          <pc:sldMk cId="4214088956" sldId="322"/>
        </pc:sldMkLst>
        <pc:spChg chg="mod">
          <ac:chgData name="Richard Gowen" userId="fa808f909667fda9" providerId="LiveId" clId="{1ACA3EF2-35EF-409A-A6E2-662ECDC81C8F}" dt="2020-10-19T19:43:43.877" v="1650" actId="20577"/>
          <ac:spMkLst>
            <pc:docMk/>
            <pc:sldMk cId="4214088956" sldId="322"/>
            <ac:spMk id="9" creationId="{9415A2AF-078B-49C9-AED8-6B108852A063}"/>
          </ac:spMkLst>
        </pc:spChg>
      </pc:sldChg>
      <pc:sldChg chg="addSp delSp modSp add mod">
        <pc:chgData name="Richard Gowen" userId="fa808f909667fda9" providerId="LiveId" clId="{1ACA3EF2-35EF-409A-A6E2-662ECDC81C8F}" dt="2020-10-19T19:05:28.989" v="1229" actId="1035"/>
        <pc:sldMkLst>
          <pc:docMk/>
          <pc:sldMk cId="2978315821" sldId="323"/>
        </pc:sldMkLst>
        <pc:spChg chg="mod">
          <ac:chgData name="Richard Gowen" userId="fa808f909667fda9" providerId="LiveId" clId="{1ACA3EF2-35EF-409A-A6E2-662ECDC81C8F}" dt="2020-10-19T19:00:59.456" v="1092" actId="20577"/>
          <ac:spMkLst>
            <pc:docMk/>
            <pc:sldMk cId="2978315821" sldId="323"/>
            <ac:spMk id="2" creationId="{00000000-0000-0000-0000-000000000000}"/>
          </ac:spMkLst>
        </pc:spChg>
        <pc:spChg chg="mod">
          <ac:chgData name="Richard Gowen" userId="fa808f909667fda9" providerId="LiveId" clId="{1ACA3EF2-35EF-409A-A6E2-662ECDC81C8F}" dt="2020-10-19T18:59:33.281" v="1089" actId="1076"/>
          <ac:spMkLst>
            <pc:docMk/>
            <pc:sldMk cId="2978315821" sldId="323"/>
            <ac:spMk id="3" creationId="{00000000-0000-0000-0000-000000000000}"/>
          </ac:spMkLst>
        </pc:spChg>
        <pc:picChg chg="add mod">
          <ac:chgData name="Richard Gowen" userId="fa808f909667fda9" providerId="LiveId" clId="{1ACA3EF2-35EF-409A-A6E2-662ECDC81C8F}" dt="2020-10-19T19:05:28.989" v="1229" actId="1035"/>
          <ac:picMkLst>
            <pc:docMk/>
            <pc:sldMk cId="2978315821" sldId="323"/>
            <ac:picMk id="5" creationId="{DD076A0D-7D4E-4ABB-8E4F-59FDAB80490A}"/>
          </ac:picMkLst>
        </pc:picChg>
        <pc:picChg chg="add mod ord">
          <ac:chgData name="Richard Gowen" userId="fa808f909667fda9" providerId="LiveId" clId="{1ACA3EF2-35EF-409A-A6E2-662ECDC81C8F}" dt="2020-10-19T19:05:28.989" v="1229" actId="1035"/>
          <ac:picMkLst>
            <pc:docMk/>
            <pc:sldMk cId="2978315821" sldId="323"/>
            <ac:picMk id="7" creationId="{0FD8C25A-AA3E-4179-8417-4C78AF1CD5DE}"/>
          </ac:picMkLst>
        </pc:picChg>
        <pc:picChg chg="add mod">
          <ac:chgData name="Richard Gowen" userId="fa808f909667fda9" providerId="LiveId" clId="{1ACA3EF2-35EF-409A-A6E2-662ECDC81C8F}" dt="2020-10-19T19:05:28.989" v="1229" actId="1035"/>
          <ac:picMkLst>
            <pc:docMk/>
            <pc:sldMk cId="2978315821" sldId="323"/>
            <ac:picMk id="9" creationId="{D7ABFF33-D1C7-4FE5-A3B3-BEF476D0AF92}"/>
          </ac:picMkLst>
        </pc:picChg>
        <pc:picChg chg="add mod">
          <ac:chgData name="Richard Gowen" userId="fa808f909667fda9" providerId="LiveId" clId="{1ACA3EF2-35EF-409A-A6E2-662ECDC81C8F}" dt="2020-10-19T19:05:28.989" v="1229" actId="1035"/>
          <ac:picMkLst>
            <pc:docMk/>
            <pc:sldMk cId="2978315821" sldId="323"/>
            <ac:picMk id="11" creationId="{900FB5F1-CCDB-4070-BEDB-6B0344C99E5D}"/>
          </ac:picMkLst>
        </pc:picChg>
        <pc:picChg chg="add mod">
          <ac:chgData name="Richard Gowen" userId="fa808f909667fda9" providerId="LiveId" clId="{1ACA3EF2-35EF-409A-A6E2-662ECDC81C8F}" dt="2020-10-19T19:05:28.989" v="1229" actId="1035"/>
          <ac:picMkLst>
            <pc:docMk/>
            <pc:sldMk cId="2978315821" sldId="323"/>
            <ac:picMk id="13" creationId="{DDDAA42B-07DC-436B-B87E-56FC87C7BC40}"/>
          </ac:picMkLst>
        </pc:picChg>
        <pc:picChg chg="add del mod">
          <ac:chgData name="Richard Gowen" userId="fa808f909667fda9" providerId="LiveId" clId="{1ACA3EF2-35EF-409A-A6E2-662ECDC81C8F}" dt="2020-10-19T18:45:00.118" v="939" actId="478"/>
          <ac:picMkLst>
            <pc:docMk/>
            <pc:sldMk cId="2978315821" sldId="323"/>
            <ac:picMk id="15" creationId="{8387E443-5D53-4FF5-B874-60CBC9722548}"/>
          </ac:picMkLst>
        </pc:picChg>
        <pc:picChg chg="add mod">
          <ac:chgData name="Richard Gowen" userId="fa808f909667fda9" providerId="LiveId" clId="{1ACA3EF2-35EF-409A-A6E2-662ECDC81C8F}" dt="2020-10-19T19:05:28.989" v="1229" actId="1035"/>
          <ac:picMkLst>
            <pc:docMk/>
            <pc:sldMk cId="2978315821" sldId="323"/>
            <ac:picMk id="17" creationId="{DFE38F11-C088-42B6-9FDF-DB788D733F25}"/>
          </ac:picMkLst>
        </pc:picChg>
        <pc:picChg chg="add mod">
          <ac:chgData name="Richard Gowen" userId="fa808f909667fda9" providerId="LiveId" clId="{1ACA3EF2-35EF-409A-A6E2-662ECDC81C8F}" dt="2020-10-19T19:05:28.989" v="1229" actId="1035"/>
          <ac:picMkLst>
            <pc:docMk/>
            <pc:sldMk cId="2978315821" sldId="323"/>
            <ac:picMk id="19" creationId="{6E11474D-E673-4EB8-85C5-23AEFA09DAB6}"/>
          </ac:picMkLst>
        </pc:picChg>
        <pc:picChg chg="add mod">
          <ac:chgData name="Richard Gowen" userId="fa808f909667fda9" providerId="LiveId" clId="{1ACA3EF2-35EF-409A-A6E2-662ECDC81C8F}" dt="2020-10-19T19:05:28.989" v="1229" actId="1035"/>
          <ac:picMkLst>
            <pc:docMk/>
            <pc:sldMk cId="2978315821" sldId="323"/>
            <ac:picMk id="21" creationId="{8650046A-2349-407E-BDDB-0316FA76A134}"/>
          </ac:picMkLst>
        </pc:picChg>
        <pc:picChg chg="add mod">
          <ac:chgData name="Richard Gowen" userId="fa808f909667fda9" providerId="LiveId" clId="{1ACA3EF2-35EF-409A-A6E2-662ECDC81C8F}" dt="2020-10-19T19:05:28.989" v="1229" actId="1035"/>
          <ac:picMkLst>
            <pc:docMk/>
            <pc:sldMk cId="2978315821" sldId="323"/>
            <ac:picMk id="23" creationId="{A7A6B491-548A-4A10-94B6-3AE89ECDE4C3}"/>
          </ac:picMkLst>
        </pc:picChg>
        <pc:picChg chg="add mod">
          <ac:chgData name="Richard Gowen" userId="fa808f909667fda9" providerId="LiveId" clId="{1ACA3EF2-35EF-409A-A6E2-662ECDC81C8F}" dt="2020-10-19T19:05:28.989" v="1229" actId="1035"/>
          <ac:picMkLst>
            <pc:docMk/>
            <pc:sldMk cId="2978315821" sldId="323"/>
            <ac:picMk id="25" creationId="{8FA912CA-F5B6-4C99-94BF-165494C506BE}"/>
          </ac:picMkLst>
        </pc:picChg>
      </pc:sldChg>
      <pc:sldChg chg="modSp add mod">
        <pc:chgData name="Richard Gowen" userId="fa808f909667fda9" providerId="LiveId" clId="{1ACA3EF2-35EF-409A-A6E2-662ECDC81C8F}" dt="2020-10-19T21:08:24.634" v="4323" actId="33524"/>
        <pc:sldMkLst>
          <pc:docMk/>
          <pc:sldMk cId="2360080424" sldId="324"/>
        </pc:sldMkLst>
        <pc:spChg chg="mod">
          <ac:chgData name="Richard Gowen" userId="fa808f909667fda9" providerId="LiveId" clId="{1ACA3EF2-35EF-409A-A6E2-662ECDC81C8F}" dt="2020-10-19T21:08:24.634" v="4323" actId="33524"/>
          <ac:spMkLst>
            <pc:docMk/>
            <pc:sldMk cId="2360080424" sldId="324"/>
            <ac:spMk id="5" creationId="{64DAAEBF-9A8A-4E3C-AD55-7E829B8E3DB4}"/>
          </ac:spMkLst>
        </pc:spChg>
        <pc:picChg chg="mod">
          <ac:chgData name="Richard Gowen" userId="fa808f909667fda9" providerId="LiveId" clId="{1ACA3EF2-35EF-409A-A6E2-662ECDC81C8F}" dt="2020-10-19T20:48:19.240" v="3340" actId="1076"/>
          <ac:picMkLst>
            <pc:docMk/>
            <pc:sldMk cId="2360080424" sldId="324"/>
            <ac:picMk id="9" creationId="{12CFBC6F-6F7E-47F2-B50C-06CF55B52D29}"/>
          </ac:picMkLst>
        </pc:picChg>
      </pc:sldChg>
      <pc:sldChg chg="modSp add mod">
        <pc:chgData name="Richard Gowen" userId="fa808f909667fda9" providerId="LiveId" clId="{1ACA3EF2-35EF-409A-A6E2-662ECDC81C8F}" dt="2020-10-19T21:56:08.199" v="5454" actId="20577"/>
        <pc:sldMkLst>
          <pc:docMk/>
          <pc:sldMk cId="792581372" sldId="325"/>
        </pc:sldMkLst>
        <pc:spChg chg="mod">
          <ac:chgData name="Richard Gowen" userId="fa808f909667fda9" providerId="LiveId" clId="{1ACA3EF2-35EF-409A-A6E2-662ECDC81C8F}" dt="2020-10-19T21:56:08.199" v="5454" actId="20577"/>
          <ac:spMkLst>
            <pc:docMk/>
            <pc:sldMk cId="792581372" sldId="325"/>
            <ac:spMk id="5" creationId="{64DAAEBF-9A8A-4E3C-AD55-7E829B8E3DB4}"/>
          </ac:spMkLst>
        </pc:spChg>
        <pc:picChg chg="mod">
          <ac:chgData name="Richard Gowen" userId="fa808f909667fda9" providerId="LiveId" clId="{1ACA3EF2-35EF-409A-A6E2-662ECDC81C8F}" dt="2020-10-19T21:42:21.030" v="4571" actId="1037"/>
          <ac:picMkLst>
            <pc:docMk/>
            <pc:sldMk cId="792581372" sldId="325"/>
            <ac:picMk id="9" creationId="{12CFBC6F-6F7E-47F2-B50C-06CF55B52D29}"/>
          </ac:picMkLst>
        </pc:picChg>
      </pc:sldChg>
      <pc:sldChg chg="modSp mod">
        <pc:chgData name="Richard Gowen" userId="fa808f909667fda9" providerId="LiveId" clId="{1ACA3EF2-35EF-409A-A6E2-662ECDC81C8F}" dt="2020-10-20T03:01:03.941" v="5507" actId="1076"/>
        <pc:sldMkLst>
          <pc:docMk/>
          <pc:sldMk cId="1092123375" sldId="328"/>
        </pc:sldMkLst>
        <pc:picChg chg="mod">
          <ac:chgData name="Richard Gowen" userId="fa808f909667fda9" providerId="LiveId" clId="{1ACA3EF2-35EF-409A-A6E2-662ECDC81C8F}" dt="2020-10-20T03:01:03.941" v="5507" actId="1076"/>
          <ac:picMkLst>
            <pc:docMk/>
            <pc:sldMk cId="1092123375" sldId="328"/>
            <ac:picMk id="3" creationId="{3E5AAB77-A48C-4899-8763-2C75708711DA}"/>
          </ac:picMkLst>
        </pc:picChg>
      </pc:sldChg>
      <pc:sldChg chg="addSp delSp modSp mod">
        <pc:chgData name="Richard Gowen" userId="fa808f909667fda9" providerId="LiveId" clId="{1ACA3EF2-35EF-409A-A6E2-662ECDC81C8F}" dt="2020-10-20T03:31:16.453" v="5578" actId="1076"/>
        <pc:sldMkLst>
          <pc:docMk/>
          <pc:sldMk cId="1650421724" sldId="329"/>
        </pc:sldMkLst>
        <pc:spChg chg="mod">
          <ac:chgData name="Richard Gowen" userId="fa808f909667fda9" providerId="LiveId" clId="{1ACA3EF2-35EF-409A-A6E2-662ECDC81C8F}" dt="2020-10-20T03:30:49.415" v="5575" actId="20577"/>
          <ac:spMkLst>
            <pc:docMk/>
            <pc:sldMk cId="1650421724" sldId="329"/>
            <ac:spMk id="6" creationId="{2D2C12DC-494E-40E1-A81F-5FA52E3CA52E}"/>
          </ac:spMkLst>
        </pc:spChg>
        <pc:picChg chg="add mod modCrop">
          <ac:chgData name="Richard Gowen" userId="fa808f909667fda9" providerId="LiveId" clId="{1ACA3EF2-35EF-409A-A6E2-662ECDC81C8F}" dt="2020-10-20T03:28:46.785" v="5524" actId="1076"/>
          <ac:picMkLst>
            <pc:docMk/>
            <pc:sldMk cId="1650421724" sldId="329"/>
            <ac:picMk id="3" creationId="{1BAE4EDA-D398-4916-BA7C-306648A1B9D5}"/>
          </ac:picMkLst>
        </pc:picChg>
        <pc:picChg chg="add mod">
          <ac:chgData name="Richard Gowen" userId="fa808f909667fda9" providerId="LiveId" clId="{1ACA3EF2-35EF-409A-A6E2-662ECDC81C8F}" dt="2020-10-20T03:28:50.191" v="5525" actId="1076"/>
          <ac:picMkLst>
            <pc:docMk/>
            <pc:sldMk cId="1650421724" sldId="329"/>
            <ac:picMk id="8" creationId="{37A1EE37-FA35-43EC-B267-D85BA6DCD4ED}"/>
          </ac:picMkLst>
        </pc:picChg>
        <pc:picChg chg="del">
          <ac:chgData name="Richard Gowen" userId="fa808f909667fda9" providerId="LiveId" clId="{1ACA3EF2-35EF-409A-A6E2-662ECDC81C8F}" dt="2020-10-20T03:27:47.986" v="5508" actId="478"/>
          <ac:picMkLst>
            <pc:docMk/>
            <pc:sldMk cId="1650421724" sldId="329"/>
            <ac:picMk id="11" creationId="{C6E4A193-171A-460A-9386-CCF9B71124A9}"/>
          </ac:picMkLst>
        </pc:picChg>
        <pc:picChg chg="add mod">
          <ac:chgData name="Richard Gowen" userId="fa808f909667fda9" providerId="LiveId" clId="{1ACA3EF2-35EF-409A-A6E2-662ECDC81C8F}" dt="2020-10-20T03:31:16.453" v="5578" actId="1076"/>
          <ac:picMkLst>
            <pc:docMk/>
            <pc:sldMk cId="1650421724" sldId="329"/>
            <ac:picMk id="12" creationId="{EC1DBB18-7478-4044-8BA3-6EF5D6230CE7}"/>
          </ac:picMkLst>
        </pc:picChg>
        <pc:picChg chg="del">
          <ac:chgData name="Richard Gowen" userId="fa808f909667fda9" providerId="LiveId" clId="{1ACA3EF2-35EF-409A-A6E2-662ECDC81C8F}" dt="2020-10-20T03:28:23.821" v="5518" actId="478"/>
          <ac:picMkLst>
            <pc:docMk/>
            <pc:sldMk cId="1650421724" sldId="329"/>
            <ac:picMk id="14" creationId="{5C8CEBA6-01AD-4F2B-87B9-0404C4DB8D7B}"/>
          </ac:picMkLst>
        </pc:picChg>
      </pc:sldChg>
      <pc:sldChg chg="modSp mod">
        <pc:chgData name="Richard Gowen" userId="fa808f909667fda9" providerId="LiveId" clId="{1ACA3EF2-35EF-409A-A6E2-662ECDC81C8F}" dt="2020-10-20T04:04:48.345" v="6669" actId="207"/>
        <pc:sldMkLst>
          <pc:docMk/>
          <pc:sldMk cId="3194460477" sldId="330"/>
        </pc:sldMkLst>
        <pc:spChg chg="mod">
          <ac:chgData name="Richard Gowen" userId="fa808f909667fda9" providerId="LiveId" clId="{1ACA3EF2-35EF-409A-A6E2-662ECDC81C8F}" dt="2020-10-20T04:04:48.345" v="6669" actId="207"/>
          <ac:spMkLst>
            <pc:docMk/>
            <pc:sldMk cId="3194460477" sldId="330"/>
            <ac:spMk id="5" creationId="{64DAAEBF-9A8A-4E3C-AD55-7E829B8E3DB4}"/>
          </ac:spMkLst>
        </pc:spChg>
        <pc:picChg chg="mod">
          <ac:chgData name="Richard Gowen" userId="fa808f909667fda9" providerId="LiveId" clId="{1ACA3EF2-35EF-409A-A6E2-662ECDC81C8F}" dt="2020-10-20T03:51:02.222" v="6145" actId="1035"/>
          <ac:picMkLst>
            <pc:docMk/>
            <pc:sldMk cId="3194460477" sldId="330"/>
            <ac:picMk id="9" creationId="{12CFBC6F-6F7E-47F2-B50C-06CF55B52D29}"/>
          </ac:picMkLst>
        </pc:picChg>
      </pc:sldChg>
      <pc:sldChg chg="modSp add mod">
        <pc:chgData name="Richard Gowen" userId="fa808f909667fda9" providerId="LiveId" clId="{1ACA3EF2-35EF-409A-A6E2-662ECDC81C8F}" dt="2020-10-20T04:04:25.004" v="6665" actId="207"/>
        <pc:sldMkLst>
          <pc:docMk/>
          <pc:sldMk cId="2744636397" sldId="331"/>
        </pc:sldMkLst>
        <pc:spChg chg="mod">
          <ac:chgData name="Richard Gowen" userId="fa808f909667fda9" providerId="LiveId" clId="{1ACA3EF2-35EF-409A-A6E2-662ECDC81C8F}" dt="2020-10-20T04:04:25.004" v="6665" actId="207"/>
          <ac:spMkLst>
            <pc:docMk/>
            <pc:sldMk cId="2744636397" sldId="331"/>
            <ac:spMk id="5" creationId="{64DAAEBF-9A8A-4E3C-AD55-7E829B8E3DB4}"/>
          </ac:spMkLst>
        </pc:spChg>
        <pc:picChg chg="mod">
          <ac:chgData name="Richard Gowen" userId="fa808f909667fda9" providerId="LiveId" clId="{1ACA3EF2-35EF-409A-A6E2-662ECDC81C8F}" dt="2020-10-20T03:52:20.314" v="6154" actId="1076"/>
          <ac:picMkLst>
            <pc:docMk/>
            <pc:sldMk cId="2744636397" sldId="331"/>
            <ac:picMk id="9" creationId="{12CFBC6F-6F7E-47F2-B50C-06CF55B52D29}"/>
          </ac:picMkLst>
        </pc:picChg>
      </pc:sldChg>
      <pc:sldChg chg="modSp add mod">
        <pc:chgData name="Richard Gowen" userId="fa808f909667fda9" providerId="LiveId" clId="{1ACA3EF2-35EF-409A-A6E2-662ECDC81C8F}" dt="2020-10-20T04:20:07.289" v="7330"/>
        <pc:sldMkLst>
          <pc:docMk/>
          <pc:sldMk cId="2122637292" sldId="332"/>
        </pc:sldMkLst>
        <pc:spChg chg="mod">
          <ac:chgData name="Richard Gowen" userId="fa808f909667fda9" providerId="LiveId" clId="{1ACA3EF2-35EF-409A-A6E2-662ECDC81C8F}" dt="2020-10-20T04:20:07.289" v="7330"/>
          <ac:spMkLst>
            <pc:docMk/>
            <pc:sldMk cId="2122637292" sldId="332"/>
            <ac:spMk id="5" creationId="{64DAAEBF-9A8A-4E3C-AD55-7E829B8E3DB4}"/>
          </ac:spMkLst>
        </pc:spChg>
        <pc:picChg chg="mod">
          <ac:chgData name="Richard Gowen" userId="fa808f909667fda9" providerId="LiveId" clId="{1ACA3EF2-35EF-409A-A6E2-662ECDC81C8F}" dt="2020-10-20T04:07:29.193" v="6678" actId="14826"/>
          <ac:picMkLst>
            <pc:docMk/>
            <pc:sldMk cId="2122637292" sldId="332"/>
            <ac:picMk id="9" creationId="{12CFBC6F-6F7E-47F2-B50C-06CF55B52D29}"/>
          </ac:picMkLst>
        </pc:picChg>
      </pc:sldChg>
      <pc:sldChg chg="modSp add mod ord">
        <pc:chgData name="Richard Gowen" userId="fa808f909667fda9" providerId="LiveId" clId="{1ACA3EF2-35EF-409A-A6E2-662ECDC81C8F}" dt="2020-10-20T04:51:42.817" v="8547" actId="20577"/>
        <pc:sldMkLst>
          <pc:docMk/>
          <pc:sldMk cId="1226983965" sldId="333"/>
        </pc:sldMkLst>
        <pc:spChg chg="mod">
          <ac:chgData name="Richard Gowen" userId="fa808f909667fda9" providerId="LiveId" clId="{1ACA3EF2-35EF-409A-A6E2-662ECDC81C8F}" dt="2020-10-20T04:51:42.817" v="8547" actId="20577"/>
          <ac:spMkLst>
            <pc:docMk/>
            <pc:sldMk cId="1226983965" sldId="333"/>
            <ac:spMk id="5" creationId="{64DAAEBF-9A8A-4E3C-AD55-7E829B8E3DB4}"/>
          </ac:spMkLst>
        </pc:spChg>
        <pc:picChg chg="mod">
          <ac:chgData name="Richard Gowen" userId="fa808f909667fda9" providerId="LiveId" clId="{1ACA3EF2-35EF-409A-A6E2-662ECDC81C8F}" dt="2020-10-20T04:26:57.362" v="7775" actId="1035"/>
          <ac:picMkLst>
            <pc:docMk/>
            <pc:sldMk cId="1226983965" sldId="333"/>
            <ac:picMk id="9" creationId="{12CFBC6F-6F7E-47F2-B50C-06CF55B52D29}"/>
          </ac:picMkLst>
        </pc:picChg>
      </pc:sldChg>
      <pc:sldChg chg="addSp delSp modSp add mod">
        <pc:chgData name="Richard Gowen" userId="fa808f909667fda9" providerId="LiveId" clId="{1ACA3EF2-35EF-409A-A6E2-662ECDC81C8F}" dt="2020-10-20T04:47:42.691" v="8540" actId="20577"/>
        <pc:sldMkLst>
          <pc:docMk/>
          <pc:sldMk cId="2136444571" sldId="334"/>
        </pc:sldMkLst>
        <pc:spChg chg="mod">
          <ac:chgData name="Richard Gowen" userId="fa808f909667fda9" providerId="LiveId" clId="{1ACA3EF2-35EF-409A-A6E2-662ECDC81C8F}" dt="2020-10-20T04:35:47.924" v="7811" actId="20577"/>
          <ac:spMkLst>
            <pc:docMk/>
            <pc:sldMk cId="2136444571" sldId="334"/>
            <ac:spMk id="2" creationId="{00000000-0000-0000-0000-000000000000}"/>
          </ac:spMkLst>
        </pc:spChg>
        <pc:spChg chg="mod">
          <ac:chgData name="Richard Gowen" userId="fa808f909667fda9" providerId="LiveId" clId="{1ACA3EF2-35EF-409A-A6E2-662ECDC81C8F}" dt="2020-10-20T04:47:42.691" v="8540" actId="20577"/>
          <ac:spMkLst>
            <pc:docMk/>
            <pc:sldMk cId="2136444571" sldId="334"/>
            <ac:spMk id="4" creationId="{00000000-0000-0000-0000-000000000000}"/>
          </ac:spMkLst>
        </pc:spChg>
        <pc:spChg chg="add del mod">
          <ac:chgData name="Richard Gowen" userId="fa808f909667fda9" providerId="LiveId" clId="{1ACA3EF2-35EF-409A-A6E2-662ECDC81C8F}" dt="2020-10-20T04:35:52.902" v="7813" actId="478"/>
          <ac:spMkLst>
            <pc:docMk/>
            <pc:sldMk cId="2136444571" sldId="334"/>
            <ac:spMk id="8" creationId="{29C4F30B-777D-4DF8-A6F2-F4A2D1B39DBE}"/>
          </ac:spMkLst>
        </pc:spChg>
        <pc:picChg chg="del">
          <ac:chgData name="Richard Gowen" userId="fa808f909667fda9" providerId="LiveId" clId="{1ACA3EF2-35EF-409A-A6E2-662ECDC81C8F}" dt="2020-10-20T04:35:54.214" v="7814" actId="478"/>
          <ac:picMkLst>
            <pc:docMk/>
            <pc:sldMk cId="2136444571" sldId="334"/>
            <ac:picMk id="3" creationId="{F7F9C1E7-8331-4F5A-A73C-2638761B8F3A}"/>
          </ac:picMkLst>
        </pc:picChg>
        <pc:picChg chg="del">
          <ac:chgData name="Richard Gowen" userId="fa808f909667fda9" providerId="LiveId" clId="{1ACA3EF2-35EF-409A-A6E2-662ECDC81C8F}" dt="2020-10-20T04:35:54.901" v="7815" actId="478"/>
          <ac:picMkLst>
            <pc:docMk/>
            <pc:sldMk cId="2136444571" sldId="334"/>
            <ac:picMk id="5" creationId="{D6F24CDE-7B56-4F06-A290-CDEE41DC4541}"/>
          </ac:picMkLst>
        </pc:picChg>
        <pc:picChg chg="del">
          <ac:chgData name="Richard Gowen" userId="fa808f909667fda9" providerId="LiveId" clId="{1ACA3EF2-35EF-409A-A6E2-662ECDC81C8F}" dt="2020-10-20T04:35:51.564" v="7812" actId="478"/>
          <ac:picMkLst>
            <pc:docMk/>
            <pc:sldMk cId="2136444571" sldId="334"/>
            <ac:picMk id="6" creationId="{00000000-0000-0000-0000-000000000000}"/>
          </ac:picMkLst>
        </pc:picChg>
        <pc:picChg chg="add mod">
          <ac:chgData name="Richard Gowen" userId="fa808f909667fda9" providerId="LiveId" clId="{1ACA3EF2-35EF-409A-A6E2-662ECDC81C8F}" dt="2020-10-20T04:45:52.728" v="8481" actId="1076"/>
          <ac:picMkLst>
            <pc:docMk/>
            <pc:sldMk cId="2136444571" sldId="334"/>
            <ac:picMk id="10" creationId="{D21FA5A1-BDDE-4EC5-816A-081E4CBF28C5}"/>
          </ac:picMkLst>
        </pc:picChg>
        <pc:picChg chg="add mod">
          <ac:chgData name="Richard Gowen" userId="fa808f909667fda9" providerId="LiveId" clId="{1ACA3EF2-35EF-409A-A6E2-662ECDC81C8F}" dt="2020-10-20T04:45:26.005" v="8476" actId="1076"/>
          <ac:picMkLst>
            <pc:docMk/>
            <pc:sldMk cId="2136444571" sldId="334"/>
            <ac:picMk id="12" creationId="{717B4365-6B25-4D23-9EC2-AE57B07D63B6}"/>
          </ac:picMkLst>
        </pc:picChg>
        <pc:picChg chg="add mod">
          <ac:chgData name="Richard Gowen" userId="fa808f909667fda9" providerId="LiveId" clId="{1ACA3EF2-35EF-409A-A6E2-662ECDC81C8F}" dt="2020-10-20T04:45:36.418" v="8479" actId="1076"/>
          <ac:picMkLst>
            <pc:docMk/>
            <pc:sldMk cId="2136444571" sldId="334"/>
            <ac:picMk id="14" creationId="{5BFB5C71-8DFC-46AF-B4DB-9F863572496B}"/>
          </ac:picMkLst>
        </pc:picChg>
      </pc:sldChg>
    </pc:docChg>
  </pc:docChgLst>
  <pc:docChgLst>
    <pc:chgData name="Richard Gowen" userId="fa808f909667fda9" providerId="LiveId" clId="{71D62E54-0CF5-49E6-A9E9-801E34AABAE4}"/>
    <pc:docChg chg="undo custSel addSld delSld modSld">
      <pc:chgData name="Richard Gowen" userId="fa808f909667fda9" providerId="LiveId" clId="{71D62E54-0CF5-49E6-A9E9-801E34AABAE4}" dt="2020-10-24T03:16:50.882" v="5087" actId="27636"/>
      <pc:docMkLst>
        <pc:docMk/>
      </pc:docMkLst>
      <pc:sldChg chg="modSp mod">
        <pc:chgData name="Richard Gowen" userId="fa808f909667fda9" providerId="LiveId" clId="{71D62E54-0CF5-49E6-A9E9-801E34AABAE4}" dt="2020-10-23T01:09:55.033" v="56" actId="20577"/>
        <pc:sldMkLst>
          <pc:docMk/>
          <pc:sldMk cId="3806664319" sldId="256"/>
        </pc:sldMkLst>
        <pc:spChg chg="mod">
          <ac:chgData name="Richard Gowen" userId="fa808f909667fda9" providerId="LiveId" clId="{71D62E54-0CF5-49E6-A9E9-801E34AABAE4}" dt="2020-10-23T01:09:55.033" v="56" actId="20577"/>
          <ac:spMkLst>
            <pc:docMk/>
            <pc:sldMk cId="3806664319" sldId="256"/>
            <ac:spMk id="2" creationId="{00000000-0000-0000-0000-000000000000}"/>
          </ac:spMkLst>
        </pc:spChg>
        <pc:spChg chg="mod">
          <ac:chgData name="Richard Gowen" userId="fa808f909667fda9" providerId="LiveId" clId="{71D62E54-0CF5-49E6-A9E9-801E34AABAE4}" dt="2020-10-23T01:07:26.361" v="44" actId="20577"/>
          <ac:spMkLst>
            <pc:docMk/>
            <pc:sldMk cId="3806664319" sldId="256"/>
            <ac:spMk id="3" creationId="{00000000-0000-0000-0000-000000000000}"/>
          </ac:spMkLst>
        </pc:spChg>
      </pc:sldChg>
      <pc:sldChg chg="modSp mod">
        <pc:chgData name="Richard Gowen" userId="fa808f909667fda9" providerId="LiveId" clId="{71D62E54-0CF5-49E6-A9E9-801E34AABAE4}" dt="2020-10-23T01:24:28.766" v="673" actId="27636"/>
        <pc:sldMkLst>
          <pc:docMk/>
          <pc:sldMk cId="1713369490" sldId="257"/>
        </pc:sldMkLst>
        <pc:spChg chg="mod">
          <ac:chgData name="Richard Gowen" userId="fa808f909667fda9" providerId="LiveId" clId="{71D62E54-0CF5-49E6-A9E9-801E34AABAE4}" dt="2020-10-23T01:10:02.876" v="58" actId="20577"/>
          <ac:spMkLst>
            <pc:docMk/>
            <pc:sldMk cId="1713369490" sldId="257"/>
            <ac:spMk id="2" creationId="{00000000-0000-0000-0000-000000000000}"/>
          </ac:spMkLst>
        </pc:spChg>
        <pc:spChg chg="mod">
          <ac:chgData name="Richard Gowen" userId="fa808f909667fda9" providerId="LiveId" clId="{71D62E54-0CF5-49E6-A9E9-801E34AABAE4}" dt="2020-10-23T01:24:28.766" v="673" actId="27636"/>
          <ac:spMkLst>
            <pc:docMk/>
            <pc:sldMk cId="1713369490" sldId="257"/>
            <ac:spMk id="3" creationId="{00000000-0000-0000-0000-000000000000}"/>
          </ac:spMkLst>
        </pc:spChg>
      </pc:sldChg>
      <pc:sldChg chg="modSp mod">
        <pc:chgData name="Richard Gowen" userId="fa808f909667fda9" providerId="LiveId" clId="{71D62E54-0CF5-49E6-A9E9-801E34AABAE4}" dt="2020-10-24T01:49:34.761" v="3655" actId="20577"/>
        <pc:sldMkLst>
          <pc:docMk/>
          <pc:sldMk cId="436777050" sldId="291"/>
        </pc:sldMkLst>
        <pc:spChg chg="mod">
          <ac:chgData name="Richard Gowen" userId="fa808f909667fda9" providerId="LiveId" clId="{71D62E54-0CF5-49E6-A9E9-801E34AABAE4}" dt="2020-10-24T01:49:34.761" v="3655" actId="20577"/>
          <ac:spMkLst>
            <pc:docMk/>
            <pc:sldMk cId="436777050" sldId="291"/>
            <ac:spMk id="6" creationId="{0DC7C591-9E4D-49BE-93B6-E002F9E0D121}"/>
          </ac:spMkLst>
        </pc:spChg>
      </pc:sldChg>
      <pc:sldChg chg="modSp mod">
        <pc:chgData name="Richard Gowen" userId="fa808f909667fda9" providerId="LiveId" clId="{71D62E54-0CF5-49E6-A9E9-801E34AABAE4}" dt="2020-10-24T03:08:33.679" v="4977" actId="1035"/>
        <pc:sldMkLst>
          <pc:docMk/>
          <pc:sldMk cId="3348280146" sldId="298"/>
        </pc:sldMkLst>
        <pc:picChg chg="mod modCrop">
          <ac:chgData name="Richard Gowen" userId="fa808f909667fda9" providerId="LiveId" clId="{71D62E54-0CF5-49E6-A9E9-801E34AABAE4}" dt="2020-10-24T03:08:33.679" v="4977" actId="1035"/>
          <ac:picMkLst>
            <pc:docMk/>
            <pc:sldMk cId="3348280146" sldId="298"/>
            <ac:picMk id="3" creationId="{3E5AAB77-A48C-4899-8763-2C75708711DA}"/>
          </ac:picMkLst>
        </pc:picChg>
      </pc:sldChg>
      <pc:sldChg chg="modSp mod">
        <pc:chgData name="Richard Gowen" userId="fa808f909667fda9" providerId="LiveId" clId="{71D62E54-0CF5-49E6-A9E9-801E34AABAE4}" dt="2020-10-24T02:14:46.907" v="4274" actId="27636"/>
        <pc:sldMkLst>
          <pc:docMk/>
          <pc:sldMk cId="1257218303" sldId="300"/>
        </pc:sldMkLst>
        <pc:spChg chg="mod">
          <ac:chgData name="Richard Gowen" userId="fa808f909667fda9" providerId="LiveId" clId="{71D62E54-0CF5-49E6-A9E9-801E34AABAE4}" dt="2020-10-24T02:14:39.478" v="4270"/>
          <ac:spMkLst>
            <pc:docMk/>
            <pc:sldMk cId="1257218303" sldId="300"/>
            <ac:spMk id="4" creationId="{0039C68C-E722-4279-99E6-3B31429ED155}"/>
          </ac:spMkLst>
        </pc:spChg>
        <pc:spChg chg="mod">
          <ac:chgData name="Richard Gowen" userId="fa808f909667fda9" providerId="LiveId" clId="{71D62E54-0CF5-49E6-A9E9-801E34AABAE4}" dt="2020-10-24T02:14:06.928" v="4269" actId="20577"/>
          <ac:spMkLst>
            <pc:docMk/>
            <pc:sldMk cId="1257218303" sldId="300"/>
            <ac:spMk id="5" creationId="{64DAAEBF-9A8A-4E3C-AD55-7E829B8E3DB4}"/>
          </ac:spMkLst>
        </pc:spChg>
        <pc:spChg chg="mod">
          <ac:chgData name="Richard Gowen" userId="fa808f909667fda9" providerId="LiveId" clId="{71D62E54-0CF5-49E6-A9E9-801E34AABAE4}" dt="2020-10-24T02:14:46.907" v="4274" actId="27636"/>
          <ac:spMkLst>
            <pc:docMk/>
            <pc:sldMk cId="1257218303" sldId="300"/>
            <ac:spMk id="6" creationId="{1EF23B39-4151-4CE4-9441-247B3CC77E0F}"/>
          </ac:spMkLst>
        </pc:spChg>
        <pc:picChg chg="mod modCrop">
          <ac:chgData name="Richard Gowen" userId="fa808f909667fda9" providerId="LiveId" clId="{71D62E54-0CF5-49E6-A9E9-801E34AABAE4}" dt="2020-10-24T01:59:57.201" v="3708" actId="1076"/>
          <ac:picMkLst>
            <pc:docMk/>
            <pc:sldMk cId="1257218303" sldId="300"/>
            <ac:picMk id="9" creationId="{12CFBC6F-6F7E-47F2-B50C-06CF55B52D29}"/>
          </ac:picMkLst>
        </pc:picChg>
      </pc:sldChg>
      <pc:sldChg chg="modSp mod">
        <pc:chgData name="Richard Gowen" userId="fa808f909667fda9" providerId="LiveId" clId="{71D62E54-0CF5-49E6-A9E9-801E34AABAE4}" dt="2020-10-24T03:12:05.639" v="4983"/>
        <pc:sldMkLst>
          <pc:docMk/>
          <pc:sldMk cId="3206751371" sldId="305"/>
        </pc:sldMkLst>
        <pc:spChg chg="mod">
          <ac:chgData name="Richard Gowen" userId="fa808f909667fda9" providerId="LiveId" clId="{71D62E54-0CF5-49E6-A9E9-801E34AABAE4}" dt="2020-10-24T03:12:05.639" v="4983"/>
          <ac:spMkLst>
            <pc:docMk/>
            <pc:sldMk cId="3206751371" sldId="305"/>
            <ac:spMk id="6" creationId="{9F3E73B3-929B-4629-9E88-32557BF9D7D1}"/>
          </ac:spMkLst>
        </pc:spChg>
      </pc:sldChg>
      <pc:sldChg chg="addSp delSp modSp mod">
        <pc:chgData name="Richard Gowen" userId="fa808f909667fda9" providerId="LiveId" clId="{71D62E54-0CF5-49E6-A9E9-801E34AABAE4}" dt="2020-10-23T02:30:56.415" v="3005" actId="1076"/>
        <pc:sldMkLst>
          <pc:docMk/>
          <pc:sldMk cId="1249703578" sldId="308"/>
        </pc:sldMkLst>
        <pc:spChg chg="mod">
          <ac:chgData name="Richard Gowen" userId="fa808f909667fda9" providerId="LiveId" clId="{71D62E54-0CF5-49E6-A9E9-801E34AABAE4}" dt="2020-10-23T01:32:35.821" v="687" actId="20577"/>
          <ac:spMkLst>
            <pc:docMk/>
            <pc:sldMk cId="1249703578" sldId="308"/>
            <ac:spMk id="2" creationId="{00000000-0000-0000-0000-000000000000}"/>
          </ac:spMkLst>
        </pc:spChg>
        <pc:spChg chg="mod">
          <ac:chgData name="Richard Gowen" userId="fa808f909667fda9" providerId="LiveId" clId="{71D62E54-0CF5-49E6-A9E9-801E34AABAE4}" dt="2020-10-23T02:29:47.231" v="2997" actId="20577"/>
          <ac:spMkLst>
            <pc:docMk/>
            <pc:sldMk cId="1249703578" sldId="308"/>
            <ac:spMk id="3" creationId="{00000000-0000-0000-0000-000000000000}"/>
          </ac:spMkLst>
        </pc:spChg>
        <pc:spChg chg="del">
          <ac:chgData name="Richard Gowen" userId="fa808f909667fda9" providerId="LiveId" clId="{71D62E54-0CF5-49E6-A9E9-801E34AABAE4}" dt="2020-10-23T01:34:20.760" v="688" actId="478"/>
          <ac:spMkLst>
            <pc:docMk/>
            <pc:sldMk cId="1249703578" sldId="308"/>
            <ac:spMk id="4" creationId="{ADA7897D-CD92-4001-9DF6-1F2B68473DC2}"/>
          </ac:spMkLst>
        </pc:spChg>
        <pc:picChg chg="add mod">
          <ac:chgData name="Richard Gowen" userId="fa808f909667fda9" providerId="LiveId" clId="{71D62E54-0CF5-49E6-A9E9-801E34AABAE4}" dt="2020-10-23T02:30:56.415" v="3005" actId="1076"/>
          <ac:picMkLst>
            <pc:docMk/>
            <pc:sldMk cId="1249703578" sldId="308"/>
            <ac:picMk id="5" creationId="{6DA6EA54-F0BE-4445-90E2-9DC72100DE73}"/>
          </ac:picMkLst>
        </pc:picChg>
        <pc:picChg chg="add del mod">
          <ac:chgData name="Richard Gowen" userId="fa808f909667fda9" providerId="LiveId" clId="{71D62E54-0CF5-49E6-A9E9-801E34AABAE4}" dt="2020-10-23T02:29:18.565" v="2992" actId="478"/>
          <ac:picMkLst>
            <pc:docMk/>
            <pc:sldMk cId="1249703578" sldId="308"/>
            <ac:picMk id="6" creationId="{2ACF1485-D383-4397-B730-BC4AA96E32B9}"/>
          </ac:picMkLst>
        </pc:picChg>
        <pc:picChg chg="add del mod">
          <ac:chgData name="Richard Gowen" userId="fa808f909667fda9" providerId="LiveId" clId="{71D62E54-0CF5-49E6-A9E9-801E34AABAE4}" dt="2020-10-23T02:28:32.712" v="2987" actId="478"/>
          <ac:picMkLst>
            <pc:docMk/>
            <pc:sldMk cId="1249703578" sldId="308"/>
            <ac:picMk id="7" creationId="{5CF3CF0A-DF6B-490A-B5D3-6697FB0CA639}"/>
          </ac:picMkLst>
        </pc:picChg>
        <pc:picChg chg="add mod modCrop">
          <ac:chgData name="Richard Gowen" userId="fa808f909667fda9" providerId="LiveId" clId="{71D62E54-0CF5-49E6-A9E9-801E34AABAE4}" dt="2020-10-23T02:30:52.307" v="3004" actId="14100"/>
          <ac:picMkLst>
            <pc:docMk/>
            <pc:sldMk cId="1249703578" sldId="308"/>
            <ac:picMk id="9" creationId="{1349870C-490C-4DC8-95B3-B45C39E40C45}"/>
          </ac:picMkLst>
        </pc:picChg>
      </pc:sldChg>
      <pc:sldChg chg="modSp mod">
        <pc:chgData name="Richard Gowen" userId="fa808f909667fda9" providerId="LiveId" clId="{71D62E54-0CF5-49E6-A9E9-801E34AABAE4}" dt="2020-10-24T03:16:04.598" v="5075" actId="20577"/>
        <pc:sldMkLst>
          <pc:docMk/>
          <pc:sldMk cId="2398284023" sldId="317"/>
        </pc:sldMkLst>
        <pc:spChg chg="mod">
          <ac:chgData name="Richard Gowen" userId="fa808f909667fda9" providerId="LiveId" clId="{71D62E54-0CF5-49E6-A9E9-801E34AABAE4}" dt="2020-10-24T03:16:04.598" v="5075" actId="20577"/>
          <ac:spMkLst>
            <pc:docMk/>
            <pc:sldMk cId="2398284023" sldId="317"/>
            <ac:spMk id="2" creationId="{00000000-0000-0000-0000-000000000000}"/>
          </ac:spMkLst>
        </pc:spChg>
        <pc:spChg chg="mod">
          <ac:chgData name="Richard Gowen" userId="fa808f909667fda9" providerId="LiveId" clId="{71D62E54-0CF5-49E6-A9E9-801E34AABAE4}" dt="2020-10-24T03:14:01.645" v="5014" actId="403"/>
          <ac:spMkLst>
            <pc:docMk/>
            <pc:sldMk cId="2398284023" sldId="317"/>
            <ac:spMk id="3" creationId="{00000000-0000-0000-0000-000000000000}"/>
          </ac:spMkLst>
        </pc:spChg>
        <pc:spChg chg="mod">
          <ac:chgData name="Richard Gowen" userId="fa808f909667fda9" providerId="LiveId" clId="{71D62E54-0CF5-49E6-A9E9-801E34AABAE4}" dt="2020-10-24T03:15:21.245" v="5055" actId="27636"/>
          <ac:spMkLst>
            <pc:docMk/>
            <pc:sldMk cId="2398284023" sldId="317"/>
            <ac:spMk id="4" creationId="{C02F97A5-5AF3-4F72-932F-3C5E1840BD92}"/>
          </ac:spMkLst>
        </pc:spChg>
        <pc:spChg chg="mod">
          <ac:chgData name="Richard Gowen" userId="fa808f909667fda9" providerId="LiveId" clId="{71D62E54-0CF5-49E6-A9E9-801E34AABAE4}" dt="2020-10-24T03:16:01.144" v="5074" actId="27636"/>
          <ac:spMkLst>
            <pc:docMk/>
            <pc:sldMk cId="2398284023" sldId="317"/>
            <ac:spMk id="5" creationId="{98EFBE5D-2F54-4C70-886B-281DE996D529}"/>
          </ac:spMkLst>
        </pc:spChg>
      </pc:sldChg>
      <pc:sldChg chg="del">
        <pc:chgData name="Richard Gowen" userId="fa808f909667fda9" providerId="LiveId" clId="{71D62E54-0CF5-49E6-A9E9-801E34AABAE4}" dt="2020-10-24T02:15:15.591" v="4275" actId="2696"/>
        <pc:sldMkLst>
          <pc:docMk/>
          <pc:sldMk cId="2360080424" sldId="324"/>
        </pc:sldMkLst>
      </pc:sldChg>
      <pc:sldChg chg="del">
        <pc:chgData name="Richard Gowen" userId="fa808f909667fda9" providerId="LiveId" clId="{71D62E54-0CF5-49E6-A9E9-801E34AABAE4}" dt="2020-10-24T02:15:21.907" v="4276" actId="2696"/>
        <pc:sldMkLst>
          <pc:docMk/>
          <pc:sldMk cId="792581372" sldId="325"/>
        </pc:sldMkLst>
      </pc:sldChg>
      <pc:sldChg chg="modSp mod">
        <pc:chgData name="Richard Gowen" userId="fa808f909667fda9" providerId="LiveId" clId="{71D62E54-0CF5-49E6-A9E9-801E34AABAE4}" dt="2020-10-23T02:43:40.501" v="3588" actId="404"/>
        <pc:sldMkLst>
          <pc:docMk/>
          <pc:sldMk cId="1710934107" sldId="326"/>
        </pc:sldMkLst>
        <pc:spChg chg="mod">
          <ac:chgData name="Richard Gowen" userId="fa808f909667fda9" providerId="LiveId" clId="{71D62E54-0CF5-49E6-A9E9-801E34AABAE4}" dt="2020-10-23T02:33:59.800" v="3014" actId="20577"/>
          <ac:spMkLst>
            <pc:docMk/>
            <pc:sldMk cId="1710934107" sldId="326"/>
            <ac:spMk id="2" creationId="{00000000-0000-0000-0000-000000000000}"/>
          </ac:spMkLst>
        </pc:spChg>
        <pc:spChg chg="mod">
          <ac:chgData name="Richard Gowen" userId="fa808f909667fda9" providerId="LiveId" clId="{71D62E54-0CF5-49E6-A9E9-801E34AABAE4}" dt="2020-10-23T02:43:40.501" v="3588" actId="404"/>
          <ac:spMkLst>
            <pc:docMk/>
            <pc:sldMk cId="1710934107" sldId="326"/>
            <ac:spMk id="3" creationId="{00000000-0000-0000-0000-000000000000}"/>
          </ac:spMkLst>
        </pc:spChg>
      </pc:sldChg>
      <pc:sldChg chg="del">
        <pc:chgData name="Richard Gowen" userId="fa808f909667fda9" providerId="LiveId" clId="{71D62E54-0CF5-49E6-A9E9-801E34AABAE4}" dt="2020-10-24T02:15:25.711" v="4277" actId="2696"/>
        <pc:sldMkLst>
          <pc:docMk/>
          <pc:sldMk cId="1572944952" sldId="327"/>
        </pc:sldMkLst>
      </pc:sldChg>
      <pc:sldChg chg="modSp mod">
        <pc:chgData name="Richard Gowen" userId="fa808f909667fda9" providerId="LiveId" clId="{71D62E54-0CF5-49E6-A9E9-801E34AABAE4}" dt="2020-10-24T03:15:35.644" v="5063" actId="27636"/>
        <pc:sldMkLst>
          <pc:docMk/>
          <pc:sldMk cId="1092123375" sldId="328"/>
        </pc:sldMkLst>
        <pc:spChg chg="mod">
          <ac:chgData name="Richard Gowen" userId="fa808f909667fda9" providerId="LiveId" clId="{71D62E54-0CF5-49E6-A9E9-801E34AABAE4}" dt="2020-10-24T03:14:53.958" v="5051" actId="20577"/>
          <ac:spMkLst>
            <pc:docMk/>
            <pc:sldMk cId="1092123375" sldId="328"/>
            <ac:spMk id="4" creationId="{0039C68C-E722-4279-99E6-3B31429ED155}"/>
          </ac:spMkLst>
        </pc:spChg>
        <pc:spChg chg="mod">
          <ac:chgData name="Richard Gowen" userId="fa808f909667fda9" providerId="LiveId" clId="{71D62E54-0CF5-49E6-A9E9-801E34AABAE4}" dt="2020-10-24T03:15:35.644" v="5063" actId="27636"/>
          <ac:spMkLst>
            <pc:docMk/>
            <pc:sldMk cId="1092123375" sldId="328"/>
            <ac:spMk id="20" creationId="{1A0D982D-AEE2-4881-A39D-4681D7F027AC}"/>
          </ac:spMkLst>
        </pc:spChg>
        <pc:picChg chg="mod">
          <ac:chgData name="Richard Gowen" userId="fa808f909667fda9" providerId="LiveId" clId="{71D62E54-0CF5-49E6-A9E9-801E34AABAE4}" dt="2020-10-24T03:09:17.676" v="4980" actId="14100"/>
          <ac:picMkLst>
            <pc:docMk/>
            <pc:sldMk cId="1092123375" sldId="328"/>
            <ac:picMk id="3" creationId="{3E5AAB77-A48C-4899-8763-2C75708711DA}"/>
          </ac:picMkLst>
        </pc:picChg>
      </pc:sldChg>
      <pc:sldChg chg="delSp modSp mod">
        <pc:chgData name="Richard Gowen" userId="fa808f909667fda9" providerId="LiveId" clId="{71D62E54-0CF5-49E6-A9E9-801E34AABAE4}" dt="2020-10-24T03:15:52.674" v="5070" actId="478"/>
        <pc:sldMkLst>
          <pc:docMk/>
          <pc:sldMk cId="1650421724" sldId="329"/>
        </pc:sldMkLst>
        <pc:spChg chg="mod">
          <ac:chgData name="Richard Gowen" userId="fa808f909667fda9" providerId="LiveId" clId="{71D62E54-0CF5-49E6-A9E9-801E34AABAE4}" dt="2020-10-24T03:15:14.204" v="5053" actId="27636"/>
          <ac:spMkLst>
            <pc:docMk/>
            <pc:sldMk cId="1650421724" sldId="329"/>
            <ac:spMk id="4" creationId="{0039C68C-E722-4279-99E6-3B31429ED155}"/>
          </ac:spMkLst>
        </pc:spChg>
        <pc:spChg chg="mod">
          <ac:chgData name="Richard Gowen" userId="fa808f909667fda9" providerId="LiveId" clId="{71D62E54-0CF5-49E6-A9E9-801E34AABAE4}" dt="2020-10-24T03:15:44.738" v="5067" actId="27636"/>
          <ac:spMkLst>
            <pc:docMk/>
            <pc:sldMk cId="1650421724" sldId="329"/>
            <ac:spMk id="20" creationId="{1A0D982D-AEE2-4881-A39D-4681D7F027AC}"/>
          </ac:spMkLst>
        </pc:spChg>
        <pc:picChg chg="del">
          <ac:chgData name="Richard Gowen" userId="fa808f909667fda9" providerId="LiveId" clId="{71D62E54-0CF5-49E6-A9E9-801E34AABAE4}" dt="2020-10-24T03:15:52.674" v="5070" actId="478"/>
          <ac:picMkLst>
            <pc:docMk/>
            <pc:sldMk cId="1650421724" sldId="329"/>
            <ac:picMk id="3" creationId="{1BAE4EDA-D398-4916-BA7C-306648A1B9D5}"/>
          </ac:picMkLst>
        </pc:picChg>
        <pc:picChg chg="del">
          <ac:chgData name="Richard Gowen" userId="fa808f909667fda9" providerId="LiveId" clId="{71D62E54-0CF5-49E6-A9E9-801E34AABAE4}" dt="2020-10-24T03:15:51.023" v="5068" actId="478"/>
          <ac:picMkLst>
            <pc:docMk/>
            <pc:sldMk cId="1650421724" sldId="329"/>
            <ac:picMk id="8" creationId="{37A1EE37-FA35-43EC-B267-D85BA6DCD4ED}"/>
          </ac:picMkLst>
        </pc:picChg>
        <pc:picChg chg="del">
          <ac:chgData name="Richard Gowen" userId="fa808f909667fda9" providerId="LiveId" clId="{71D62E54-0CF5-49E6-A9E9-801E34AABAE4}" dt="2020-10-24T03:15:51.910" v="5069" actId="478"/>
          <ac:picMkLst>
            <pc:docMk/>
            <pc:sldMk cId="1650421724" sldId="329"/>
            <ac:picMk id="12" creationId="{EC1DBB18-7478-4044-8BA3-6EF5D6230CE7}"/>
          </ac:picMkLst>
        </pc:picChg>
      </pc:sldChg>
      <pc:sldChg chg="modSp mod">
        <pc:chgData name="Richard Gowen" userId="fa808f909667fda9" providerId="LiveId" clId="{71D62E54-0CF5-49E6-A9E9-801E34AABAE4}" dt="2020-10-24T03:16:38.955" v="5081" actId="27636"/>
        <pc:sldMkLst>
          <pc:docMk/>
          <pc:sldMk cId="3194460477" sldId="330"/>
        </pc:sldMkLst>
        <pc:spChg chg="mod">
          <ac:chgData name="Richard Gowen" userId="fa808f909667fda9" providerId="LiveId" clId="{71D62E54-0CF5-49E6-A9E9-801E34AABAE4}" dt="2020-10-24T03:16:34.408" v="5077" actId="27636"/>
          <ac:spMkLst>
            <pc:docMk/>
            <pc:sldMk cId="3194460477" sldId="330"/>
            <ac:spMk id="4" creationId="{0039C68C-E722-4279-99E6-3B31429ED155}"/>
          </ac:spMkLst>
        </pc:spChg>
        <pc:spChg chg="mod">
          <ac:chgData name="Richard Gowen" userId="fa808f909667fda9" providerId="LiveId" clId="{71D62E54-0CF5-49E6-A9E9-801E34AABAE4}" dt="2020-10-24T03:16:38.955" v="5081" actId="27636"/>
          <ac:spMkLst>
            <pc:docMk/>
            <pc:sldMk cId="3194460477" sldId="330"/>
            <ac:spMk id="6" creationId="{1EF23B39-4151-4CE4-9441-247B3CC77E0F}"/>
          </ac:spMkLst>
        </pc:spChg>
      </pc:sldChg>
      <pc:sldChg chg="modSp mod">
        <pc:chgData name="Richard Gowen" userId="fa808f909667fda9" providerId="LiveId" clId="{71D62E54-0CF5-49E6-A9E9-801E34AABAE4}" dt="2020-10-24T03:16:50.882" v="5087" actId="27636"/>
        <pc:sldMkLst>
          <pc:docMk/>
          <pc:sldMk cId="2744636397" sldId="331"/>
        </pc:sldMkLst>
        <pc:spChg chg="mod">
          <ac:chgData name="Richard Gowen" userId="fa808f909667fda9" providerId="LiveId" clId="{71D62E54-0CF5-49E6-A9E9-801E34AABAE4}" dt="2020-10-24T03:16:47.223" v="5083" actId="27636"/>
          <ac:spMkLst>
            <pc:docMk/>
            <pc:sldMk cId="2744636397" sldId="331"/>
            <ac:spMk id="4" creationId="{0039C68C-E722-4279-99E6-3B31429ED155}"/>
          </ac:spMkLst>
        </pc:spChg>
        <pc:spChg chg="mod">
          <ac:chgData name="Richard Gowen" userId="fa808f909667fda9" providerId="LiveId" clId="{71D62E54-0CF5-49E6-A9E9-801E34AABAE4}" dt="2020-10-24T03:16:50.882" v="5087" actId="27636"/>
          <ac:spMkLst>
            <pc:docMk/>
            <pc:sldMk cId="2744636397" sldId="331"/>
            <ac:spMk id="6" creationId="{1EF23B39-4151-4CE4-9441-247B3CC77E0F}"/>
          </ac:spMkLst>
        </pc:spChg>
      </pc:sldChg>
      <pc:sldChg chg="del">
        <pc:chgData name="Richard Gowen" userId="fa808f909667fda9" providerId="LiveId" clId="{71D62E54-0CF5-49E6-A9E9-801E34AABAE4}" dt="2020-10-24T03:11:40.991" v="4981" actId="2696"/>
        <pc:sldMkLst>
          <pc:docMk/>
          <pc:sldMk cId="2122637292" sldId="332"/>
        </pc:sldMkLst>
      </pc:sldChg>
      <pc:sldChg chg="del">
        <pc:chgData name="Richard Gowen" userId="fa808f909667fda9" providerId="LiveId" clId="{71D62E54-0CF5-49E6-A9E9-801E34AABAE4}" dt="2020-10-24T03:11:45.472" v="4982" actId="2696"/>
        <pc:sldMkLst>
          <pc:docMk/>
          <pc:sldMk cId="1226983965" sldId="333"/>
        </pc:sldMkLst>
      </pc:sldChg>
      <pc:sldChg chg="addSp delSp modSp add mod">
        <pc:chgData name="Richard Gowen" userId="fa808f909667fda9" providerId="LiveId" clId="{71D62E54-0CF5-49E6-A9E9-801E34AABAE4}" dt="2020-10-23T02:26:43.337" v="2986" actId="1035"/>
        <pc:sldMkLst>
          <pc:docMk/>
          <pc:sldMk cId="283420154" sldId="335"/>
        </pc:sldMkLst>
        <pc:spChg chg="mod">
          <ac:chgData name="Richard Gowen" userId="fa808f909667fda9" providerId="LiveId" clId="{71D62E54-0CF5-49E6-A9E9-801E34AABAE4}" dt="2020-10-23T01:58:33.904" v="1646" actId="20577"/>
          <ac:spMkLst>
            <pc:docMk/>
            <pc:sldMk cId="283420154" sldId="335"/>
            <ac:spMk id="2" creationId="{00000000-0000-0000-0000-000000000000}"/>
          </ac:spMkLst>
        </pc:spChg>
        <pc:spChg chg="mod">
          <ac:chgData name="Richard Gowen" userId="fa808f909667fda9" providerId="LiveId" clId="{71D62E54-0CF5-49E6-A9E9-801E34AABAE4}" dt="2020-10-23T02:26:31.667" v="2979" actId="27636"/>
          <ac:spMkLst>
            <pc:docMk/>
            <pc:sldMk cId="283420154" sldId="335"/>
            <ac:spMk id="3" creationId="{00000000-0000-0000-0000-000000000000}"/>
          </ac:spMkLst>
        </pc:spChg>
        <pc:picChg chg="add mod">
          <ac:chgData name="Richard Gowen" userId="fa808f909667fda9" providerId="LiveId" clId="{71D62E54-0CF5-49E6-A9E9-801E34AABAE4}" dt="2020-10-23T02:26:43.337" v="2986" actId="1035"/>
          <ac:picMkLst>
            <pc:docMk/>
            <pc:sldMk cId="283420154" sldId="335"/>
            <ac:picMk id="4" creationId="{9FEB2059-BB6D-409B-B7E7-8628F1BD7BBF}"/>
          </ac:picMkLst>
        </pc:picChg>
        <pc:picChg chg="del">
          <ac:chgData name="Richard Gowen" userId="fa808f909667fda9" providerId="LiveId" clId="{71D62E54-0CF5-49E6-A9E9-801E34AABAE4}" dt="2020-10-23T01:55:31.296" v="1608" actId="478"/>
          <ac:picMkLst>
            <pc:docMk/>
            <pc:sldMk cId="283420154" sldId="335"/>
            <ac:picMk id="5" creationId="{6DA6EA54-F0BE-4445-90E2-9DC72100DE73}"/>
          </ac:picMkLst>
        </pc:picChg>
        <pc:picChg chg="del">
          <ac:chgData name="Richard Gowen" userId="fa808f909667fda9" providerId="LiveId" clId="{71D62E54-0CF5-49E6-A9E9-801E34AABAE4}" dt="2020-10-23T01:55:32.123" v="1609" actId="478"/>
          <ac:picMkLst>
            <pc:docMk/>
            <pc:sldMk cId="283420154" sldId="335"/>
            <ac:picMk id="6" creationId="{2ACF1485-D383-4397-B730-BC4AA96E32B9}"/>
          </ac:picMkLst>
        </pc:picChg>
        <pc:picChg chg="del">
          <ac:chgData name="Richard Gowen" userId="fa808f909667fda9" providerId="LiveId" clId="{71D62E54-0CF5-49E6-A9E9-801E34AABAE4}" dt="2020-10-23T01:55:32.686" v="1610" actId="478"/>
          <ac:picMkLst>
            <pc:docMk/>
            <pc:sldMk cId="283420154" sldId="335"/>
            <ac:picMk id="7" creationId="{5CF3CF0A-DF6B-490A-B5D3-6697FB0CA639}"/>
          </ac:picMkLst>
        </pc:picChg>
      </pc:sldChg>
      <pc:sldChg chg="modSp add mod">
        <pc:chgData name="Richard Gowen" userId="fa808f909667fda9" providerId="LiveId" clId="{71D62E54-0CF5-49E6-A9E9-801E34AABAE4}" dt="2020-10-23T02:44:27.341" v="3614" actId="20577"/>
        <pc:sldMkLst>
          <pc:docMk/>
          <pc:sldMk cId="2472299559" sldId="336"/>
        </pc:sldMkLst>
        <pc:spChg chg="mod">
          <ac:chgData name="Richard Gowen" userId="fa808f909667fda9" providerId="LiveId" clId="{71D62E54-0CF5-49E6-A9E9-801E34AABAE4}" dt="2020-10-23T02:44:18.626" v="3598" actId="20577"/>
          <ac:spMkLst>
            <pc:docMk/>
            <pc:sldMk cId="2472299559" sldId="336"/>
            <ac:spMk id="2" creationId="{00000000-0000-0000-0000-000000000000}"/>
          </ac:spMkLst>
        </pc:spChg>
        <pc:spChg chg="mod">
          <ac:chgData name="Richard Gowen" userId="fa808f909667fda9" providerId="LiveId" clId="{71D62E54-0CF5-49E6-A9E9-801E34AABAE4}" dt="2020-10-23T02:44:27.341" v="3614" actId="20577"/>
          <ac:spMkLst>
            <pc:docMk/>
            <pc:sldMk cId="2472299559" sldId="336"/>
            <ac:spMk id="3" creationId="{00000000-0000-0000-0000-000000000000}"/>
          </ac:spMkLst>
        </pc:spChg>
      </pc:sldChg>
      <pc:sldChg chg="modSp add mod">
        <pc:chgData name="Richard Gowen" userId="fa808f909667fda9" providerId="LiveId" clId="{71D62E54-0CF5-49E6-A9E9-801E34AABAE4}" dt="2020-10-24T02:29:18.107" v="4390" actId="1035"/>
        <pc:sldMkLst>
          <pc:docMk/>
          <pc:sldMk cId="3617688043" sldId="340"/>
        </pc:sldMkLst>
        <pc:spChg chg="mod">
          <ac:chgData name="Richard Gowen" userId="fa808f909667fda9" providerId="LiveId" clId="{71D62E54-0CF5-49E6-A9E9-801E34AABAE4}" dt="2020-10-24T02:28:16.705" v="4387" actId="20577"/>
          <ac:spMkLst>
            <pc:docMk/>
            <pc:sldMk cId="3617688043" sldId="340"/>
            <ac:spMk id="5" creationId="{64DAAEBF-9A8A-4E3C-AD55-7E829B8E3DB4}"/>
          </ac:spMkLst>
        </pc:spChg>
        <pc:picChg chg="mod modCrop">
          <ac:chgData name="Richard Gowen" userId="fa808f909667fda9" providerId="LiveId" clId="{71D62E54-0CF5-49E6-A9E9-801E34AABAE4}" dt="2020-10-24T02:29:18.107" v="4390" actId="1035"/>
          <ac:picMkLst>
            <pc:docMk/>
            <pc:sldMk cId="3617688043" sldId="340"/>
            <ac:picMk id="9" creationId="{12CFBC6F-6F7E-47F2-B50C-06CF55B52D29}"/>
          </ac:picMkLst>
        </pc:picChg>
      </pc:sldChg>
      <pc:sldChg chg="modSp add mod">
        <pc:chgData name="Richard Gowen" userId="fa808f909667fda9" providerId="LiveId" clId="{71D62E54-0CF5-49E6-A9E9-801E34AABAE4}" dt="2020-10-24T02:41:41.988" v="4965" actId="27636"/>
        <pc:sldMkLst>
          <pc:docMk/>
          <pc:sldMk cId="2286388741" sldId="341"/>
        </pc:sldMkLst>
        <pc:spChg chg="mod">
          <ac:chgData name="Richard Gowen" userId="fa808f909667fda9" providerId="LiveId" clId="{71D62E54-0CF5-49E6-A9E9-801E34AABAE4}" dt="2020-10-24T02:41:41.988" v="4965" actId="27636"/>
          <ac:spMkLst>
            <pc:docMk/>
            <pc:sldMk cId="2286388741" sldId="341"/>
            <ac:spMk id="5" creationId="{64DAAEBF-9A8A-4E3C-AD55-7E829B8E3DB4}"/>
          </ac:spMkLst>
        </pc:spChg>
        <pc:picChg chg="mod">
          <ac:chgData name="Richard Gowen" userId="fa808f909667fda9" providerId="LiveId" clId="{71D62E54-0CF5-49E6-A9E9-801E34AABAE4}" dt="2020-10-24T02:34:21.200" v="4519" actId="14826"/>
          <ac:picMkLst>
            <pc:docMk/>
            <pc:sldMk cId="2286388741" sldId="341"/>
            <ac:picMk id="9" creationId="{12CFBC6F-6F7E-47F2-B50C-06CF55B52D29}"/>
          </ac:picMkLst>
        </pc:picChg>
      </pc:sldChg>
    </pc:docChg>
  </pc:docChgLst>
  <pc:docChgLst>
    <pc:chgData name="Richard Gowen" userId="fa808f909667fda9" providerId="LiveId" clId="{B848C3E4-3CDB-4683-8723-0E4D057F5947}"/>
    <pc:docChg chg="undo custSel addSld delSld modSld sldOrd">
      <pc:chgData name="Richard Gowen" userId="fa808f909667fda9" providerId="LiveId" clId="{B848C3E4-3CDB-4683-8723-0E4D057F5947}" dt="2020-10-25T05:25:57.299" v="7637" actId="20577"/>
      <pc:docMkLst>
        <pc:docMk/>
      </pc:docMkLst>
      <pc:sldChg chg="modSp mod">
        <pc:chgData name="Richard Gowen" userId="fa808f909667fda9" providerId="LiveId" clId="{B848C3E4-3CDB-4683-8723-0E4D057F5947}" dt="2020-10-25T03:06:26.650" v="5920" actId="27107"/>
        <pc:sldMkLst>
          <pc:docMk/>
          <pc:sldMk cId="1713369490" sldId="257"/>
        </pc:sldMkLst>
        <pc:spChg chg="mod">
          <ac:chgData name="Richard Gowen" userId="fa808f909667fda9" providerId="LiveId" clId="{B848C3E4-3CDB-4683-8723-0E4D057F5947}" dt="2020-10-25T03:06:26.650" v="5920" actId="27107"/>
          <ac:spMkLst>
            <pc:docMk/>
            <pc:sldMk cId="1713369490" sldId="257"/>
            <ac:spMk id="3" creationId="{00000000-0000-0000-0000-000000000000}"/>
          </ac:spMkLst>
        </pc:spChg>
      </pc:sldChg>
      <pc:sldChg chg="del">
        <pc:chgData name="Richard Gowen" userId="fa808f909667fda9" providerId="LiveId" clId="{B848C3E4-3CDB-4683-8723-0E4D057F5947}" dt="2020-10-23T19:32:11.144" v="5899" actId="2696"/>
        <pc:sldMkLst>
          <pc:docMk/>
          <pc:sldMk cId="1319350802" sldId="263"/>
        </pc:sldMkLst>
      </pc:sldChg>
      <pc:sldChg chg="del">
        <pc:chgData name="Richard Gowen" userId="fa808f909667fda9" providerId="LiveId" clId="{B848C3E4-3CDB-4683-8723-0E4D057F5947}" dt="2020-10-23T18:51:33.884" v="4876" actId="2696"/>
        <pc:sldMkLst>
          <pc:docMk/>
          <pc:sldMk cId="1588382550" sldId="268"/>
        </pc:sldMkLst>
      </pc:sldChg>
      <pc:sldChg chg="modSp mod">
        <pc:chgData name="Richard Gowen" userId="fa808f909667fda9" providerId="LiveId" clId="{B848C3E4-3CDB-4683-8723-0E4D057F5947}" dt="2020-10-25T04:25:25.399" v="6226"/>
        <pc:sldMkLst>
          <pc:docMk/>
          <pc:sldMk cId="436777050" sldId="291"/>
        </pc:sldMkLst>
        <pc:spChg chg="mod">
          <ac:chgData name="Richard Gowen" userId="fa808f909667fda9" providerId="LiveId" clId="{B848C3E4-3CDB-4683-8723-0E4D057F5947}" dt="2020-10-23T18:52:11.455" v="4901" actId="20577"/>
          <ac:spMkLst>
            <pc:docMk/>
            <pc:sldMk cId="436777050" sldId="291"/>
            <ac:spMk id="2" creationId="{00000000-0000-0000-0000-000000000000}"/>
          </ac:spMkLst>
        </pc:spChg>
        <pc:spChg chg="mod">
          <ac:chgData name="Richard Gowen" userId="fa808f909667fda9" providerId="LiveId" clId="{B848C3E4-3CDB-4683-8723-0E4D057F5947}" dt="2020-10-25T04:25:25.399" v="6226"/>
          <ac:spMkLst>
            <pc:docMk/>
            <pc:sldMk cId="436777050" sldId="291"/>
            <ac:spMk id="6" creationId="{0DC7C591-9E4D-49BE-93B6-E002F9E0D121}"/>
          </ac:spMkLst>
        </pc:spChg>
      </pc:sldChg>
      <pc:sldChg chg="modSp mod">
        <pc:chgData name="Richard Gowen" userId="fa808f909667fda9" providerId="LiveId" clId="{B848C3E4-3CDB-4683-8723-0E4D057F5947}" dt="2020-10-25T04:09:26.856" v="5947" actId="1076"/>
        <pc:sldMkLst>
          <pc:docMk/>
          <pc:sldMk cId="3348280146" sldId="298"/>
        </pc:sldMkLst>
        <pc:spChg chg="mod">
          <ac:chgData name="Richard Gowen" userId="fa808f909667fda9" providerId="LiveId" clId="{B848C3E4-3CDB-4683-8723-0E4D057F5947}" dt="2020-10-23T18:57:52.741" v="5221" actId="20577"/>
          <ac:spMkLst>
            <pc:docMk/>
            <pc:sldMk cId="3348280146" sldId="298"/>
            <ac:spMk id="4" creationId="{0039C68C-E722-4279-99E6-3B31429ED155}"/>
          </ac:spMkLst>
        </pc:spChg>
        <pc:spChg chg="mod">
          <ac:chgData name="Richard Gowen" userId="fa808f909667fda9" providerId="LiveId" clId="{B848C3E4-3CDB-4683-8723-0E4D057F5947}" dt="2020-10-23T18:57:56.600" v="5225" actId="27636"/>
          <ac:spMkLst>
            <pc:docMk/>
            <pc:sldMk cId="3348280146" sldId="298"/>
            <ac:spMk id="20" creationId="{1A0D982D-AEE2-4881-A39D-4681D7F027AC}"/>
          </ac:spMkLst>
        </pc:spChg>
        <pc:picChg chg="mod modCrop">
          <ac:chgData name="Richard Gowen" userId="fa808f909667fda9" providerId="LiveId" clId="{B848C3E4-3CDB-4683-8723-0E4D057F5947}" dt="2020-10-25T04:09:26.856" v="5947" actId="1076"/>
          <ac:picMkLst>
            <pc:docMk/>
            <pc:sldMk cId="3348280146" sldId="298"/>
            <ac:picMk id="3" creationId="{3E5AAB77-A48C-4899-8763-2C75708711DA}"/>
          </ac:picMkLst>
        </pc:picChg>
      </pc:sldChg>
      <pc:sldChg chg="addSp delSp modSp mod">
        <pc:chgData name="Richard Gowen" userId="fa808f909667fda9" providerId="LiveId" clId="{B848C3E4-3CDB-4683-8723-0E4D057F5947}" dt="2020-10-23T19:32:59.472" v="5916" actId="1038"/>
        <pc:sldMkLst>
          <pc:docMk/>
          <pc:sldMk cId="1744664743" sldId="299"/>
        </pc:sldMkLst>
        <pc:spChg chg="mod">
          <ac:chgData name="Richard Gowen" userId="fa808f909667fda9" providerId="LiveId" clId="{B848C3E4-3CDB-4683-8723-0E4D057F5947}" dt="2020-10-23T19:25:49.390" v="5697"/>
          <ac:spMkLst>
            <pc:docMk/>
            <pc:sldMk cId="1744664743" sldId="299"/>
            <ac:spMk id="4" creationId="{0039C68C-E722-4279-99E6-3B31429ED155}"/>
          </ac:spMkLst>
        </pc:spChg>
        <pc:spChg chg="mod">
          <ac:chgData name="Richard Gowen" userId="fa808f909667fda9" providerId="LiveId" clId="{B848C3E4-3CDB-4683-8723-0E4D057F5947}" dt="2020-10-23T19:24:09.012" v="5677" actId="20577"/>
          <ac:spMkLst>
            <pc:docMk/>
            <pc:sldMk cId="1744664743" sldId="299"/>
            <ac:spMk id="5" creationId="{64DAAEBF-9A8A-4E3C-AD55-7E829B8E3DB4}"/>
          </ac:spMkLst>
        </pc:spChg>
        <pc:spChg chg="mod">
          <ac:chgData name="Richard Gowen" userId="fa808f909667fda9" providerId="LiveId" clId="{B848C3E4-3CDB-4683-8723-0E4D057F5947}" dt="2020-10-23T19:32:48.652" v="5900" actId="14100"/>
          <ac:spMkLst>
            <pc:docMk/>
            <pc:sldMk cId="1744664743" sldId="299"/>
            <ac:spMk id="6" creationId="{2D2C12DC-494E-40E1-A81F-5FA52E3CA52E}"/>
          </ac:spMkLst>
        </pc:spChg>
        <pc:spChg chg="mod">
          <ac:chgData name="Richard Gowen" userId="fa808f909667fda9" providerId="LiveId" clId="{B848C3E4-3CDB-4683-8723-0E4D057F5947}" dt="2020-10-23T19:18:38.725" v="5632" actId="6549"/>
          <ac:spMkLst>
            <pc:docMk/>
            <pc:sldMk cId="1744664743" sldId="299"/>
            <ac:spMk id="9" creationId="{EA80A8CA-3F88-4A57-8B27-A17C6C79D68D}"/>
          </ac:spMkLst>
        </pc:spChg>
        <pc:spChg chg="mod">
          <ac:chgData name="Richard Gowen" userId="fa808f909667fda9" providerId="LiveId" clId="{B848C3E4-3CDB-4683-8723-0E4D057F5947}" dt="2020-10-23T19:25:52.180" v="5701" actId="27636"/>
          <ac:spMkLst>
            <pc:docMk/>
            <pc:sldMk cId="1744664743" sldId="299"/>
            <ac:spMk id="20" creationId="{1A0D982D-AEE2-4881-A39D-4681D7F027AC}"/>
          </ac:spMkLst>
        </pc:spChg>
        <pc:picChg chg="del">
          <ac:chgData name="Richard Gowen" userId="fa808f909667fda9" providerId="LiveId" clId="{B848C3E4-3CDB-4683-8723-0E4D057F5947}" dt="2020-10-23T19:01:10.853" v="5249" actId="478"/>
          <ac:picMkLst>
            <pc:docMk/>
            <pc:sldMk cId="1744664743" sldId="299"/>
            <ac:picMk id="2" creationId="{4AD75C61-FFC7-4054-91AC-A9CF25BF415B}"/>
          </ac:picMkLst>
        </pc:picChg>
        <pc:picChg chg="del">
          <ac:chgData name="Richard Gowen" userId="fa808f909667fda9" providerId="LiveId" clId="{B848C3E4-3CDB-4683-8723-0E4D057F5947}" dt="2020-10-23T19:01:11.869" v="5250" actId="478"/>
          <ac:picMkLst>
            <pc:docMk/>
            <pc:sldMk cId="1744664743" sldId="299"/>
            <ac:picMk id="3" creationId="{EE85E771-A60E-42C8-8FFA-9E3689E29E7F}"/>
          </ac:picMkLst>
        </pc:picChg>
        <pc:picChg chg="add mod modCrop">
          <ac:chgData name="Richard Gowen" userId="fa808f909667fda9" providerId="LiveId" clId="{B848C3E4-3CDB-4683-8723-0E4D057F5947}" dt="2020-10-23T19:32:59.472" v="5916" actId="1038"/>
          <ac:picMkLst>
            <pc:docMk/>
            <pc:sldMk cId="1744664743" sldId="299"/>
            <ac:picMk id="8" creationId="{FEE44512-2499-42D4-948D-7C8386021094}"/>
          </ac:picMkLst>
        </pc:picChg>
        <pc:picChg chg="del">
          <ac:chgData name="Richard Gowen" userId="fa808f909667fda9" providerId="LiveId" clId="{B848C3E4-3CDB-4683-8723-0E4D057F5947}" dt="2020-10-23T19:01:03.333" v="5244" actId="478"/>
          <ac:picMkLst>
            <pc:docMk/>
            <pc:sldMk cId="1744664743" sldId="299"/>
            <ac:picMk id="11" creationId="{C6E4A193-171A-460A-9386-CCF9B71124A9}"/>
          </ac:picMkLst>
        </pc:picChg>
        <pc:picChg chg="add mod modCrop">
          <ac:chgData name="Richard Gowen" userId="fa808f909667fda9" providerId="LiveId" clId="{B848C3E4-3CDB-4683-8723-0E4D057F5947}" dt="2020-10-23T19:32:59.472" v="5916" actId="1038"/>
          <ac:picMkLst>
            <pc:docMk/>
            <pc:sldMk cId="1744664743" sldId="299"/>
            <ac:picMk id="12" creationId="{08184F27-899A-46DC-8695-F296AD27D693}"/>
          </ac:picMkLst>
        </pc:picChg>
        <pc:picChg chg="del">
          <ac:chgData name="Richard Gowen" userId="fa808f909667fda9" providerId="LiveId" clId="{B848C3E4-3CDB-4683-8723-0E4D057F5947}" dt="2020-10-23T19:01:06.345" v="5245" actId="478"/>
          <ac:picMkLst>
            <pc:docMk/>
            <pc:sldMk cId="1744664743" sldId="299"/>
            <ac:picMk id="14" creationId="{5C8CEBA6-01AD-4F2B-87B9-0404C4DB8D7B}"/>
          </ac:picMkLst>
        </pc:picChg>
        <pc:picChg chg="add mod modCrop">
          <ac:chgData name="Richard Gowen" userId="fa808f909667fda9" providerId="LiveId" clId="{B848C3E4-3CDB-4683-8723-0E4D057F5947}" dt="2020-10-23T19:32:59.472" v="5916" actId="1038"/>
          <ac:picMkLst>
            <pc:docMk/>
            <pc:sldMk cId="1744664743" sldId="299"/>
            <ac:picMk id="15" creationId="{07428584-DDE2-4BC5-8F06-825BE672DCEA}"/>
          </ac:picMkLst>
        </pc:picChg>
        <pc:picChg chg="del">
          <ac:chgData name="Richard Gowen" userId="fa808f909667fda9" providerId="LiveId" clId="{B848C3E4-3CDB-4683-8723-0E4D057F5947}" dt="2020-10-23T19:01:09.510" v="5247" actId="478"/>
          <ac:picMkLst>
            <pc:docMk/>
            <pc:sldMk cId="1744664743" sldId="299"/>
            <ac:picMk id="16" creationId="{239E9C5B-B2E8-4E89-9CA3-8B0B2F250306}"/>
          </ac:picMkLst>
        </pc:picChg>
        <pc:picChg chg="del">
          <ac:chgData name="Richard Gowen" userId="fa808f909667fda9" providerId="LiveId" clId="{B848C3E4-3CDB-4683-8723-0E4D057F5947}" dt="2020-10-23T19:01:08.432" v="5246" actId="478"/>
          <ac:picMkLst>
            <pc:docMk/>
            <pc:sldMk cId="1744664743" sldId="299"/>
            <ac:picMk id="18" creationId="{3C8392D7-1E76-4234-90C7-2A10AC5CA1D6}"/>
          </ac:picMkLst>
        </pc:picChg>
        <pc:picChg chg="add mod modCrop">
          <ac:chgData name="Richard Gowen" userId="fa808f909667fda9" providerId="LiveId" clId="{B848C3E4-3CDB-4683-8723-0E4D057F5947}" dt="2020-10-23T19:32:59.472" v="5916" actId="1038"/>
          <ac:picMkLst>
            <pc:docMk/>
            <pc:sldMk cId="1744664743" sldId="299"/>
            <ac:picMk id="19" creationId="{96B3280A-1CBA-4A21-8DE5-EEA8C67E364A}"/>
          </ac:picMkLst>
        </pc:picChg>
        <pc:picChg chg="del">
          <ac:chgData name="Richard Gowen" userId="fa808f909667fda9" providerId="LiveId" clId="{B848C3E4-3CDB-4683-8723-0E4D057F5947}" dt="2020-10-23T19:01:10.119" v="5248" actId="478"/>
          <ac:picMkLst>
            <pc:docMk/>
            <pc:sldMk cId="1744664743" sldId="299"/>
            <ac:picMk id="21" creationId="{5956FF39-8499-4BB9-A237-165B938F86DE}"/>
          </ac:picMkLst>
        </pc:picChg>
      </pc:sldChg>
      <pc:sldChg chg="modSp mod">
        <pc:chgData name="Richard Gowen" userId="fa808f909667fda9" providerId="LiveId" clId="{B848C3E4-3CDB-4683-8723-0E4D057F5947}" dt="2020-10-23T19:38:53.962" v="5919" actId="1076"/>
        <pc:sldMkLst>
          <pc:docMk/>
          <pc:sldMk cId="1257218303" sldId="300"/>
        </pc:sldMkLst>
        <pc:picChg chg="mod">
          <ac:chgData name="Richard Gowen" userId="fa808f909667fda9" providerId="LiveId" clId="{B848C3E4-3CDB-4683-8723-0E4D057F5947}" dt="2020-10-23T19:38:53.962" v="5919" actId="1076"/>
          <ac:picMkLst>
            <pc:docMk/>
            <pc:sldMk cId="1257218303" sldId="300"/>
            <ac:picMk id="9" creationId="{12CFBC6F-6F7E-47F2-B50C-06CF55B52D29}"/>
          </ac:picMkLst>
        </pc:picChg>
      </pc:sldChg>
      <pc:sldChg chg="modSp mod">
        <pc:chgData name="Richard Gowen" userId="fa808f909667fda9" providerId="LiveId" clId="{B848C3E4-3CDB-4683-8723-0E4D057F5947}" dt="2020-10-23T19:27:01.475" v="5705" actId="1076"/>
        <pc:sldMkLst>
          <pc:docMk/>
          <pc:sldMk cId="1249703578" sldId="308"/>
        </pc:sldMkLst>
        <pc:spChg chg="mod">
          <ac:chgData name="Richard Gowen" userId="fa808f909667fda9" providerId="LiveId" clId="{B848C3E4-3CDB-4683-8723-0E4D057F5947}" dt="2020-10-23T19:26:50.701" v="5702" actId="14100"/>
          <ac:spMkLst>
            <pc:docMk/>
            <pc:sldMk cId="1249703578" sldId="308"/>
            <ac:spMk id="2" creationId="{00000000-0000-0000-0000-000000000000}"/>
          </ac:spMkLst>
        </pc:spChg>
        <pc:spChg chg="mod">
          <ac:chgData name="Richard Gowen" userId="fa808f909667fda9" providerId="LiveId" clId="{B848C3E4-3CDB-4683-8723-0E4D057F5947}" dt="2020-10-23T19:26:53.883" v="5703" actId="14100"/>
          <ac:spMkLst>
            <pc:docMk/>
            <pc:sldMk cId="1249703578" sldId="308"/>
            <ac:spMk id="3" creationId="{00000000-0000-0000-0000-000000000000}"/>
          </ac:spMkLst>
        </pc:spChg>
        <pc:picChg chg="mod">
          <ac:chgData name="Richard Gowen" userId="fa808f909667fda9" providerId="LiveId" clId="{B848C3E4-3CDB-4683-8723-0E4D057F5947}" dt="2020-10-23T19:26:56.722" v="5704" actId="1076"/>
          <ac:picMkLst>
            <pc:docMk/>
            <pc:sldMk cId="1249703578" sldId="308"/>
            <ac:picMk id="5" creationId="{6DA6EA54-F0BE-4445-90E2-9DC72100DE73}"/>
          </ac:picMkLst>
        </pc:picChg>
        <pc:picChg chg="mod">
          <ac:chgData name="Richard Gowen" userId="fa808f909667fda9" providerId="LiveId" clId="{B848C3E4-3CDB-4683-8723-0E4D057F5947}" dt="2020-10-23T19:27:01.475" v="5705" actId="1076"/>
          <ac:picMkLst>
            <pc:docMk/>
            <pc:sldMk cId="1249703578" sldId="308"/>
            <ac:picMk id="9" creationId="{1349870C-490C-4DC8-95B3-B45C39E40C45}"/>
          </ac:picMkLst>
        </pc:picChg>
      </pc:sldChg>
      <pc:sldChg chg="del">
        <pc:chgData name="Richard Gowen" userId="fa808f909667fda9" providerId="LiveId" clId="{B848C3E4-3CDB-4683-8723-0E4D057F5947}" dt="2020-10-23T18:51:54.319" v="4890" actId="47"/>
        <pc:sldMkLst>
          <pc:docMk/>
          <pc:sldMk cId="631418471" sldId="309"/>
        </pc:sldMkLst>
      </pc:sldChg>
      <pc:sldChg chg="del">
        <pc:chgData name="Richard Gowen" userId="fa808f909667fda9" providerId="LiveId" clId="{B848C3E4-3CDB-4683-8723-0E4D057F5947}" dt="2020-10-23T18:51:42.158" v="4879" actId="47"/>
        <pc:sldMkLst>
          <pc:docMk/>
          <pc:sldMk cId="3892081732" sldId="310"/>
        </pc:sldMkLst>
      </pc:sldChg>
      <pc:sldChg chg="del">
        <pc:chgData name="Richard Gowen" userId="fa808f909667fda9" providerId="LiveId" clId="{B848C3E4-3CDB-4683-8723-0E4D057F5947}" dt="2020-10-23T18:51:45.813" v="4881" actId="47"/>
        <pc:sldMkLst>
          <pc:docMk/>
          <pc:sldMk cId="344849728" sldId="311"/>
        </pc:sldMkLst>
      </pc:sldChg>
      <pc:sldChg chg="del">
        <pc:chgData name="Richard Gowen" userId="fa808f909667fda9" providerId="LiveId" clId="{B848C3E4-3CDB-4683-8723-0E4D057F5947}" dt="2020-10-23T18:51:47.176" v="4882" actId="47"/>
        <pc:sldMkLst>
          <pc:docMk/>
          <pc:sldMk cId="3694543565" sldId="312"/>
        </pc:sldMkLst>
      </pc:sldChg>
      <pc:sldChg chg="del">
        <pc:chgData name="Richard Gowen" userId="fa808f909667fda9" providerId="LiveId" clId="{B848C3E4-3CDB-4683-8723-0E4D057F5947}" dt="2020-10-23T18:51:47.738" v="4883" actId="47"/>
        <pc:sldMkLst>
          <pc:docMk/>
          <pc:sldMk cId="2095368851" sldId="313"/>
        </pc:sldMkLst>
      </pc:sldChg>
      <pc:sldChg chg="del">
        <pc:chgData name="Richard Gowen" userId="fa808f909667fda9" providerId="LiveId" clId="{B848C3E4-3CDB-4683-8723-0E4D057F5947}" dt="2020-10-23T18:51:48.342" v="4884" actId="47"/>
        <pc:sldMkLst>
          <pc:docMk/>
          <pc:sldMk cId="1075177098" sldId="314"/>
        </pc:sldMkLst>
      </pc:sldChg>
      <pc:sldChg chg="del">
        <pc:chgData name="Richard Gowen" userId="fa808f909667fda9" providerId="LiveId" clId="{B848C3E4-3CDB-4683-8723-0E4D057F5947}" dt="2020-10-23T18:51:49.138" v="4885" actId="47"/>
        <pc:sldMkLst>
          <pc:docMk/>
          <pc:sldMk cId="3049529388" sldId="315"/>
        </pc:sldMkLst>
      </pc:sldChg>
      <pc:sldChg chg="del">
        <pc:chgData name="Richard Gowen" userId="fa808f909667fda9" providerId="LiveId" clId="{B848C3E4-3CDB-4683-8723-0E4D057F5947}" dt="2020-10-23T18:51:49.919" v="4886" actId="47"/>
        <pc:sldMkLst>
          <pc:docMk/>
          <pc:sldMk cId="4102437217" sldId="316"/>
        </pc:sldMkLst>
      </pc:sldChg>
      <pc:sldChg chg="del">
        <pc:chgData name="Richard Gowen" userId="fa808f909667fda9" providerId="LiveId" clId="{B848C3E4-3CDB-4683-8723-0E4D057F5947}" dt="2020-10-23T18:51:52.013" v="4888" actId="47"/>
        <pc:sldMkLst>
          <pc:docMk/>
          <pc:sldMk cId="3440331322" sldId="319"/>
        </pc:sldMkLst>
      </pc:sldChg>
      <pc:sldChg chg="del">
        <pc:chgData name="Richard Gowen" userId="fa808f909667fda9" providerId="LiveId" clId="{B848C3E4-3CDB-4683-8723-0E4D057F5947}" dt="2020-10-23T18:51:53.178" v="4889" actId="47"/>
        <pc:sldMkLst>
          <pc:docMk/>
          <pc:sldMk cId="3869282430" sldId="320"/>
        </pc:sldMkLst>
      </pc:sldChg>
      <pc:sldChg chg="del">
        <pc:chgData name="Richard Gowen" userId="fa808f909667fda9" providerId="LiveId" clId="{B848C3E4-3CDB-4683-8723-0E4D057F5947}" dt="2020-10-23T18:51:56.084" v="4891" actId="47"/>
        <pc:sldMkLst>
          <pc:docMk/>
          <pc:sldMk cId="843782600" sldId="321"/>
        </pc:sldMkLst>
      </pc:sldChg>
      <pc:sldChg chg="del">
        <pc:chgData name="Richard Gowen" userId="fa808f909667fda9" providerId="LiveId" clId="{B848C3E4-3CDB-4683-8723-0E4D057F5947}" dt="2020-10-23T18:51:51.153" v="4887" actId="47"/>
        <pc:sldMkLst>
          <pc:docMk/>
          <pc:sldMk cId="4214088956" sldId="322"/>
        </pc:sldMkLst>
      </pc:sldChg>
      <pc:sldChg chg="del">
        <pc:chgData name="Richard Gowen" userId="fa808f909667fda9" providerId="LiveId" clId="{B848C3E4-3CDB-4683-8723-0E4D057F5947}" dt="2020-10-23T18:51:56.974" v="4892" actId="47"/>
        <pc:sldMkLst>
          <pc:docMk/>
          <pc:sldMk cId="2978315821" sldId="323"/>
        </pc:sldMkLst>
      </pc:sldChg>
      <pc:sldChg chg="ord">
        <pc:chgData name="Richard Gowen" userId="fa808f909667fda9" providerId="LiveId" clId="{B848C3E4-3CDB-4683-8723-0E4D057F5947}" dt="2020-10-23T19:27:35.033" v="5710"/>
        <pc:sldMkLst>
          <pc:docMk/>
          <pc:sldMk cId="1710934107" sldId="326"/>
        </pc:sldMkLst>
      </pc:sldChg>
      <pc:sldChg chg="modSp mod">
        <pc:chgData name="Richard Gowen" userId="fa808f909667fda9" providerId="LiveId" clId="{B848C3E4-3CDB-4683-8723-0E4D057F5947}" dt="2020-10-25T04:08:14.501" v="5942" actId="1076"/>
        <pc:sldMkLst>
          <pc:docMk/>
          <pc:sldMk cId="1092123375" sldId="328"/>
        </pc:sldMkLst>
        <pc:picChg chg="mod">
          <ac:chgData name="Richard Gowen" userId="fa808f909667fda9" providerId="LiveId" clId="{B848C3E4-3CDB-4683-8723-0E4D057F5947}" dt="2020-10-25T04:08:14.501" v="5942" actId="1076"/>
          <ac:picMkLst>
            <pc:docMk/>
            <pc:sldMk cId="1092123375" sldId="328"/>
            <ac:picMk id="3" creationId="{3E5AAB77-A48C-4899-8763-2C75708711DA}"/>
          </ac:picMkLst>
        </pc:picChg>
      </pc:sldChg>
      <pc:sldChg chg="addSp modSp mod">
        <pc:chgData name="Richard Gowen" userId="fa808f909667fda9" providerId="LiveId" clId="{B848C3E4-3CDB-4683-8723-0E4D057F5947}" dt="2020-10-25T04:23:44.982" v="6225" actId="1036"/>
        <pc:sldMkLst>
          <pc:docMk/>
          <pc:sldMk cId="1650421724" sldId="329"/>
        </pc:sldMkLst>
        <pc:spChg chg="mod">
          <ac:chgData name="Richard Gowen" userId="fa808f909667fda9" providerId="LiveId" clId="{B848C3E4-3CDB-4683-8723-0E4D057F5947}" dt="2020-10-25T04:23:34.904" v="6219" actId="20577"/>
          <ac:spMkLst>
            <pc:docMk/>
            <pc:sldMk cId="1650421724" sldId="329"/>
            <ac:spMk id="5" creationId="{64DAAEBF-9A8A-4E3C-AD55-7E829B8E3DB4}"/>
          </ac:spMkLst>
        </pc:spChg>
        <pc:spChg chg="mod">
          <ac:chgData name="Richard Gowen" userId="fa808f909667fda9" providerId="LiveId" clId="{B848C3E4-3CDB-4683-8723-0E4D057F5947}" dt="2020-10-25T04:16:22.685" v="6207" actId="20577"/>
          <ac:spMkLst>
            <pc:docMk/>
            <pc:sldMk cId="1650421724" sldId="329"/>
            <ac:spMk id="6" creationId="{2D2C12DC-494E-40E1-A81F-5FA52E3CA52E}"/>
          </ac:spMkLst>
        </pc:spChg>
        <pc:spChg chg="mod">
          <ac:chgData name="Richard Gowen" userId="fa808f909667fda9" providerId="LiveId" clId="{B848C3E4-3CDB-4683-8723-0E4D057F5947}" dt="2020-10-25T04:22:54.081" v="6208" actId="1076"/>
          <ac:spMkLst>
            <pc:docMk/>
            <pc:sldMk cId="1650421724" sldId="329"/>
            <ac:spMk id="9" creationId="{EA80A8CA-3F88-4A57-8B27-A17C6C79D68D}"/>
          </ac:spMkLst>
        </pc:spChg>
        <pc:picChg chg="add mod">
          <ac:chgData name="Richard Gowen" userId="fa808f909667fda9" providerId="LiveId" clId="{B848C3E4-3CDB-4683-8723-0E4D057F5947}" dt="2020-10-25T04:23:44.982" v="6225" actId="1036"/>
          <ac:picMkLst>
            <pc:docMk/>
            <pc:sldMk cId="1650421724" sldId="329"/>
            <ac:picMk id="3" creationId="{F1597103-0987-470E-B877-BA36FB454179}"/>
          </ac:picMkLst>
        </pc:picChg>
      </pc:sldChg>
      <pc:sldChg chg="del">
        <pc:chgData name="Richard Gowen" userId="fa808f909667fda9" providerId="LiveId" clId="{B848C3E4-3CDB-4683-8723-0E4D057F5947}" dt="2020-10-25T04:26:52.906" v="6236" actId="2696"/>
        <pc:sldMkLst>
          <pc:docMk/>
          <pc:sldMk cId="3194460477" sldId="330"/>
        </pc:sldMkLst>
      </pc:sldChg>
      <pc:sldChg chg="del">
        <pc:chgData name="Richard Gowen" userId="fa808f909667fda9" providerId="LiveId" clId="{B848C3E4-3CDB-4683-8723-0E4D057F5947}" dt="2020-10-25T04:26:57.049" v="6237" actId="2696"/>
        <pc:sldMkLst>
          <pc:docMk/>
          <pc:sldMk cId="2744636397" sldId="331"/>
        </pc:sldMkLst>
      </pc:sldChg>
      <pc:sldChg chg="del">
        <pc:chgData name="Richard Gowen" userId="fa808f909667fda9" providerId="LiveId" clId="{B848C3E4-3CDB-4683-8723-0E4D057F5947}" dt="2020-10-23T18:51:43.361" v="4880" actId="47"/>
        <pc:sldMkLst>
          <pc:docMk/>
          <pc:sldMk cId="2136444571" sldId="334"/>
        </pc:sldMkLst>
      </pc:sldChg>
      <pc:sldChg chg="modSp mod">
        <pc:chgData name="Richard Gowen" userId="fa808f909667fda9" providerId="LiveId" clId="{B848C3E4-3CDB-4683-8723-0E4D057F5947}" dt="2020-10-23T19:27:15.067" v="5708" actId="1076"/>
        <pc:sldMkLst>
          <pc:docMk/>
          <pc:sldMk cId="283420154" sldId="335"/>
        </pc:sldMkLst>
        <pc:spChg chg="mod">
          <ac:chgData name="Richard Gowen" userId="fa808f909667fda9" providerId="LiveId" clId="{B848C3E4-3CDB-4683-8723-0E4D057F5947}" dt="2020-10-23T19:27:09.058" v="5706" actId="14100"/>
          <ac:spMkLst>
            <pc:docMk/>
            <pc:sldMk cId="283420154" sldId="335"/>
            <ac:spMk id="2" creationId="{00000000-0000-0000-0000-000000000000}"/>
          </ac:spMkLst>
        </pc:spChg>
        <pc:spChg chg="mod">
          <ac:chgData name="Richard Gowen" userId="fa808f909667fda9" providerId="LiveId" clId="{B848C3E4-3CDB-4683-8723-0E4D057F5947}" dt="2020-10-23T19:27:11.411" v="5707" actId="14100"/>
          <ac:spMkLst>
            <pc:docMk/>
            <pc:sldMk cId="283420154" sldId="335"/>
            <ac:spMk id="3" creationId="{00000000-0000-0000-0000-000000000000}"/>
          </ac:spMkLst>
        </pc:spChg>
        <pc:picChg chg="mod">
          <ac:chgData name="Richard Gowen" userId="fa808f909667fda9" providerId="LiveId" clId="{B848C3E4-3CDB-4683-8723-0E4D057F5947}" dt="2020-10-23T19:27:15.067" v="5708" actId="1076"/>
          <ac:picMkLst>
            <pc:docMk/>
            <pc:sldMk cId="283420154" sldId="335"/>
            <ac:picMk id="4" creationId="{9FEB2059-BB6D-409B-B7E7-8628F1BD7BBF}"/>
          </ac:picMkLst>
        </pc:picChg>
      </pc:sldChg>
      <pc:sldChg chg="modSp mod">
        <pc:chgData name="Richard Gowen" userId="fa808f909667fda9" providerId="LiveId" clId="{B848C3E4-3CDB-4683-8723-0E4D057F5947}" dt="2020-10-23T19:31:37.608" v="5898" actId="20577"/>
        <pc:sldMkLst>
          <pc:docMk/>
          <pc:sldMk cId="2472299559" sldId="336"/>
        </pc:sldMkLst>
        <pc:spChg chg="mod">
          <ac:chgData name="Richard Gowen" userId="fa808f909667fda9" providerId="LiveId" clId="{B848C3E4-3CDB-4683-8723-0E4D057F5947}" dt="2020-10-23T19:31:37.608" v="5898" actId="20577"/>
          <ac:spMkLst>
            <pc:docMk/>
            <pc:sldMk cId="2472299559" sldId="336"/>
            <ac:spMk id="2" creationId="{00000000-0000-0000-0000-000000000000}"/>
          </ac:spMkLst>
        </pc:spChg>
        <pc:spChg chg="mod">
          <ac:chgData name="Richard Gowen" userId="fa808f909667fda9" providerId="LiveId" clId="{B848C3E4-3CDB-4683-8723-0E4D057F5947}" dt="2020-10-23T19:29:47.493" v="5888" actId="6549"/>
          <ac:spMkLst>
            <pc:docMk/>
            <pc:sldMk cId="2472299559" sldId="336"/>
            <ac:spMk id="3" creationId="{00000000-0000-0000-0000-000000000000}"/>
          </ac:spMkLst>
        </pc:spChg>
      </pc:sldChg>
      <pc:sldChg chg="addSp modSp add mod ord">
        <pc:chgData name="Richard Gowen" userId="fa808f909667fda9" providerId="LiveId" clId="{B848C3E4-3CDB-4683-8723-0E4D057F5947}" dt="2020-10-25T03:07:05.918" v="5929" actId="20577"/>
        <pc:sldMkLst>
          <pc:docMk/>
          <pc:sldMk cId="2808632105" sldId="337"/>
        </pc:sldMkLst>
        <pc:spChg chg="mod">
          <ac:chgData name="Richard Gowen" userId="fa808f909667fda9" providerId="LiveId" clId="{B848C3E4-3CDB-4683-8723-0E4D057F5947}" dt="2020-10-25T03:07:05.918" v="5929" actId="20577"/>
          <ac:spMkLst>
            <pc:docMk/>
            <pc:sldMk cId="2808632105" sldId="337"/>
            <ac:spMk id="2" creationId="{00000000-0000-0000-0000-000000000000}"/>
          </ac:spMkLst>
        </pc:spChg>
        <pc:spChg chg="mod">
          <ac:chgData name="Richard Gowen" userId="fa808f909667fda9" providerId="LiveId" clId="{B848C3E4-3CDB-4683-8723-0E4D057F5947}" dt="2020-10-23T18:20:01.688" v="3606" actId="20577"/>
          <ac:spMkLst>
            <pc:docMk/>
            <pc:sldMk cId="2808632105" sldId="337"/>
            <ac:spMk id="3" creationId="{00000000-0000-0000-0000-000000000000}"/>
          </ac:spMkLst>
        </pc:spChg>
        <pc:picChg chg="add mod">
          <ac:chgData name="Richard Gowen" userId="fa808f909667fda9" providerId="LiveId" clId="{B848C3E4-3CDB-4683-8723-0E4D057F5947}" dt="2020-10-23T17:26:46.498" v="1646" actId="1035"/>
          <ac:picMkLst>
            <pc:docMk/>
            <pc:sldMk cId="2808632105" sldId="337"/>
            <ac:picMk id="5" creationId="{8FE7C18C-9F88-48CE-8D9F-17A97C9C56AC}"/>
          </ac:picMkLst>
        </pc:picChg>
        <pc:picChg chg="add mod">
          <ac:chgData name="Richard Gowen" userId="fa808f909667fda9" providerId="LiveId" clId="{B848C3E4-3CDB-4683-8723-0E4D057F5947}" dt="2020-10-23T17:26:46.498" v="1646" actId="1035"/>
          <ac:picMkLst>
            <pc:docMk/>
            <pc:sldMk cId="2808632105" sldId="337"/>
            <ac:picMk id="7" creationId="{5D1DE233-3100-459D-96F2-EB9952AB6461}"/>
          </ac:picMkLst>
        </pc:picChg>
      </pc:sldChg>
      <pc:sldChg chg="delSp modSp add mod">
        <pc:chgData name="Richard Gowen" userId="fa808f909667fda9" providerId="LiveId" clId="{B848C3E4-3CDB-4683-8723-0E4D057F5947}" dt="2020-10-23T18:26:54.175" v="3756" actId="207"/>
        <pc:sldMkLst>
          <pc:docMk/>
          <pc:sldMk cId="1274065055" sldId="338"/>
        </pc:sldMkLst>
        <pc:spChg chg="mod">
          <ac:chgData name="Richard Gowen" userId="fa808f909667fda9" providerId="LiveId" clId="{B848C3E4-3CDB-4683-8723-0E4D057F5947}" dt="2020-10-23T17:28:35.521" v="1695" actId="20577"/>
          <ac:spMkLst>
            <pc:docMk/>
            <pc:sldMk cId="1274065055" sldId="338"/>
            <ac:spMk id="2" creationId="{00000000-0000-0000-0000-000000000000}"/>
          </ac:spMkLst>
        </pc:spChg>
        <pc:spChg chg="mod">
          <ac:chgData name="Richard Gowen" userId="fa808f909667fda9" providerId="LiveId" clId="{B848C3E4-3CDB-4683-8723-0E4D057F5947}" dt="2020-10-23T18:26:54.175" v="3756" actId="207"/>
          <ac:spMkLst>
            <pc:docMk/>
            <pc:sldMk cId="1274065055" sldId="338"/>
            <ac:spMk id="3" creationId="{00000000-0000-0000-0000-000000000000}"/>
          </ac:spMkLst>
        </pc:spChg>
        <pc:picChg chg="del">
          <ac:chgData name="Richard Gowen" userId="fa808f909667fda9" providerId="LiveId" clId="{B848C3E4-3CDB-4683-8723-0E4D057F5947}" dt="2020-10-23T17:27:46.488" v="1648" actId="478"/>
          <ac:picMkLst>
            <pc:docMk/>
            <pc:sldMk cId="1274065055" sldId="338"/>
            <ac:picMk id="5" creationId="{8FE7C18C-9F88-48CE-8D9F-17A97C9C56AC}"/>
          </ac:picMkLst>
        </pc:picChg>
        <pc:picChg chg="del">
          <ac:chgData name="Richard Gowen" userId="fa808f909667fda9" providerId="LiveId" clId="{B848C3E4-3CDB-4683-8723-0E4D057F5947}" dt="2020-10-23T17:27:47.732" v="1649" actId="478"/>
          <ac:picMkLst>
            <pc:docMk/>
            <pc:sldMk cId="1274065055" sldId="338"/>
            <ac:picMk id="7" creationId="{5D1DE233-3100-459D-96F2-EB9952AB6461}"/>
          </ac:picMkLst>
        </pc:picChg>
      </pc:sldChg>
      <pc:sldChg chg="modSp add mod">
        <pc:chgData name="Richard Gowen" userId="fa808f909667fda9" providerId="LiveId" clId="{B848C3E4-3CDB-4683-8723-0E4D057F5947}" dt="2020-10-23T18:50:52.196" v="4875" actId="6549"/>
        <pc:sldMkLst>
          <pc:docMk/>
          <pc:sldMk cId="527876094" sldId="339"/>
        </pc:sldMkLst>
        <pc:spChg chg="mod">
          <ac:chgData name="Richard Gowen" userId="fa808f909667fda9" providerId="LiveId" clId="{B848C3E4-3CDB-4683-8723-0E4D057F5947}" dt="2020-10-23T18:21:30.294" v="3635" actId="20577"/>
          <ac:spMkLst>
            <pc:docMk/>
            <pc:sldMk cId="527876094" sldId="339"/>
            <ac:spMk id="2" creationId="{00000000-0000-0000-0000-000000000000}"/>
          </ac:spMkLst>
        </pc:spChg>
        <pc:spChg chg="mod">
          <ac:chgData name="Richard Gowen" userId="fa808f909667fda9" providerId="LiveId" clId="{B848C3E4-3CDB-4683-8723-0E4D057F5947}" dt="2020-10-23T18:50:52.196" v="4875" actId="6549"/>
          <ac:spMkLst>
            <pc:docMk/>
            <pc:sldMk cId="527876094" sldId="339"/>
            <ac:spMk id="3" creationId="{00000000-0000-0000-0000-000000000000}"/>
          </ac:spMkLst>
        </pc:spChg>
      </pc:sldChg>
      <pc:sldChg chg="add del">
        <pc:chgData name="Richard Gowen" userId="fa808f909667fda9" providerId="LiveId" clId="{B848C3E4-3CDB-4683-8723-0E4D057F5947}" dt="2020-10-23T18:51:40.846" v="4878" actId="47"/>
        <pc:sldMkLst>
          <pc:docMk/>
          <pc:sldMk cId="863625412" sldId="340"/>
        </pc:sldMkLst>
      </pc:sldChg>
      <pc:sldChg chg="modSp add mod ord">
        <pc:chgData name="Richard Gowen" userId="fa808f909667fda9" providerId="LiveId" clId="{B848C3E4-3CDB-4683-8723-0E4D057F5947}" dt="2020-10-25T05:13:10.129" v="6642" actId="20577"/>
        <pc:sldMkLst>
          <pc:docMk/>
          <pc:sldMk cId="650190064" sldId="342"/>
        </pc:sldMkLst>
        <pc:spChg chg="mod">
          <ac:chgData name="Richard Gowen" userId="fa808f909667fda9" providerId="LiveId" clId="{B848C3E4-3CDB-4683-8723-0E4D057F5947}" dt="2020-10-25T04:26:23.365" v="6231" actId="27636"/>
          <ac:spMkLst>
            <pc:docMk/>
            <pc:sldMk cId="650190064" sldId="342"/>
            <ac:spMk id="4" creationId="{0039C68C-E722-4279-99E6-3B31429ED155}"/>
          </ac:spMkLst>
        </pc:spChg>
        <pc:spChg chg="mod">
          <ac:chgData name="Richard Gowen" userId="fa808f909667fda9" providerId="LiveId" clId="{B848C3E4-3CDB-4683-8723-0E4D057F5947}" dt="2020-10-25T05:13:10.129" v="6642" actId="20577"/>
          <ac:spMkLst>
            <pc:docMk/>
            <pc:sldMk cId="650190064" sldId="342"/>
            <ac:spMk id="5" creationId="{64DAAEBF-9A8A-4E3C-AD55-7E829B8E3DB4}"/>
          </ac:spMkLst>
        </pc:spChg>
        <pc:spChg chg="mod">
          <ac:chgData name="Richard Gowen" userId="fa808f909667fda9" providerId="LiveId" clId="{B848C3E4-3CDB-4683-8723-0E4D057F5947}" dt="2020-10-25T04:26:27.578" v="6235" actId="27636"/>
          <ac:spMkLst>
            <pc:docMk/>
            <pc:sldMk cId="650190064" sldId="342"/>
            <ac:spMk id="6" creationId="{1EF23B39-4151-4CE4-9441-247B3CC77E0F}"/>
          </ac:spMkLst>
        </pc:spChg>
        <pc:picChg chg="mod modCrop">
          <ac:chgData name="Richard Gowen" userId="fa808f909667fda9" providerId="LiveId" clId="{B848C3E4-3CDB-4683-8723-0E4D057F5947}" dt="2020-10-25T05:08:56.850" v="6262" actId="1076"/>
          <ac:picMkLst>
            <pc:docMk/>
            <pc:sldMk cId="650190064" sldId="342"/>
            <ac:picMk id="9" creationId="{12CFBC6F-6F7E-47F2-B50C-06CF55B52D29}"/>
          </ac:picMkLst>
        </pc:picChg>
      </pc:sldChg>
      <pc:sldChg chg="modSp add mod ord">
        <pc:chgData name="Richard Gowen" userId="fa808f909667fda9" providerId="LiveId" clId="{B848C3E4-3CDB-4683-8723-0E4D057F5947}" dt="2020-10-25T05:17:33.944" v="6950" actId="20577"/>
        <pc:sldMkLst>
          <pc:docMk/>
          <pc:sldMk cId="1116165467" sldId="343"/>
        </pc:sldMkLst>
        <pc:spChg chg="mod">
          <ac:chgData name="Richard Gowen" userId="fa808f909667fda9" providerId="LiveId" clId="{B848C3E4-3CDB-4683-8723-0E4D057F5947}" dt="2020-10-25T04:27:22.511" v="6242" actId="27636"/>
          <ac:spMkLst>
            <pc:docMk/>
            <pc:sldMk cId="1116165467" sldId="343"/>
            <ac:spMk id="4" creationId="{0039C68C-E722-4279-99E6-3B31429ED155}"/>
          </ac:spMkLst>
        </pc:spChg>
        <pc:spChg chg="mod">
          <ac:chgData name="Richard Gowen" userId="fa808f909667fda9" providerId="LiveId" clId="{B848C3E4-3CDB-4683-8723-0E4D057F5947}" dt="2020-10-25T05:17:33.944" v="6950" actId="20577"/>
          <ac:spMkLst>
            <pc:docMk/>
            <pc:sldMk cId="1116165467" sldId="343"/>
            <ac:spMk id="5" creationId="{64DAAEBF-9A8A-4E3C-AD55-7E829B8E3DB4}"/>
          </ac:spMkLst>
        </pc:spChg>
        <pc:spChg chg="mod">
          <ac:chgData name="Richard Gowen" userId="fa808f909667fda9" providerId="LiveId" clId="{B848C3E4-3CDB-4683-8723-0E4D057F5947}" dt="2020-10-25T04:27:27.444" v="6246" actId="27636"/>
          <ac:spMkLst>
            <pc:docMk/>
            <pc:sldMk cId="1116165467" sldId="343"/>
            <ac:spMk id="6" creationId="{1EF23B39-4151-4CE4-9441-247B3CC77E0F}"/>
          </ac:spMkLst>
        </pc:spChg>
        <pc:picChg chg="mod modCrop">
          <ac:chgData name="Richard Gowen" userId="fa808f909667fda9" providerId="LiveId" clId="{B848C3E4-3CDB-4683-8723-0E4D057F5947}" dt="2020-10-25T05:14:01.055" v="6651" actId="1076"/>
          <ac:picMkLst>
            <pc:docMk/>
            <pc:sldMk cId="1116165467" sldId="343"/>
            <ac:picMk id="9" creationId="{12CFBC6F-6F7E-47F2-B50C-06CF55B52D29}"/>
          </ac:picMkLst>
        </pc:picChg>
      </pc:sldChg>
      <pc:sldChg chg="modSp add mod ord">
        <pc:chgData name="Richard Gowen" userId="fa808f909667fda9" providerId="LiveId" clId="{B848C3E4-3CDB-4683-8723-0E4D057F5947}" dt="2020-10-25T05:25:57.299" v="7637" actId="20577"/>
        <pc:sldMkLst>
          <pc:docMk/>
          <pc:sldMk cId="1023386634" sldId="344"/>
        </pc:sldMkLst>
        <pc:spChg chg="mod">
          <ac:chgData name="Richard Gowen" userId="fa808f909667fda9" providerId="LiveId" clId="{B848C3E4-3CDB-4683-8723-0E4D057F5947}" dt="2020-10-25T04:28:18.549" v="6251" actId="27636"/>
          <ac:spMkLst>
            <pc:docMk/>
            <pc:sldMk cId="1023386634" sldId="344"/>
            <ac:spMk id="4" creationId="{0039C68C-E722-4279-99E6-3B31429ED155}"/>
          </ac:spMkLst>
        </pc:spChg>
        <pc:spChg chg="mod">
          <ac:chgData name="Richard Gowen" userId="fa808f909667fda9" providerId="LiveId" clId="{B848C3E4-3CDB-4683-8723-0E4D057F5947}" dt="2020-10-25T05:25:57.299" v="7637" actId="20577"/>
          <ac:spMkLst>
            <pc:docMk/>
            <pc:sldMk cId="1023386634" sldId="344"/>
            <ac:spMk id="5" creationId="{64DAAEBF-9A8A-4E3C-AD55-7E829B8E3DB4}"/>
          </ac:spMkLst>
        </pc:spChg>
        <pc:spChg chg="mod">
          <ac:chgData name="Richard Gowen" userId="fa808f909667fda9" providerId="LiveId" clId="{B848C3E4-3CDB-4683-8723-0E4D057F5947}" dt="2020-10-25T04:28:21.157" v="6255" actId="27636"/>
          <ac:spMkLst>
            <pc:docMk/>
            <pc:sldMk cId="1023386634" sldId="344"/>
            <ac:spMk id="6" creationId="{1EF23B39-4151-4CE4-9441-247B3CC77E0F}"/>
          </ac:spMkLst>
        </pc:spChg>
        <pc:picChg chg="mod modCrop">
          <ac:chgData name="Richard Gowen" userId="fa808f909667fda9" providerId="LiveId" clId="{B848C3E4-3CDB-4683-8723-0E4D057F5947}" dt="2020-10-25T05:18:35.873" v="6959" actId="1076"/>
          <ac:picMkLst>
            <pc:docMk/>
            <pc:sldMk cId="1023386634" sldId="344"/>
            <ac:picMk id="9" creationId="{12CFBC6F-6F7E-47F2-B50C-06CF55B52D29}"/>
          </ac:picMkLst>
        </pc:picChg>
      </pc:sldChg>
    </pc:docChg>
  </pc:docChgLst>
  <pc:docChgLst>
    <pc:chgData name="Richard Gowen" userId="fa808f909667fda9" providerId="LiveId" clId="{93FC4971-F4B3-4C32-8016-8022842D6FD7}"/>
    <pc:docChg chg="undo custSel addSld delSld modSld sldOrd">
      <pc:chgData name="Richard Gowen" userId="fa808f909667fda9" providerId="LiveId" clId="{93FC4971-F4B3-4C32-8016-8022842D6FD7}" dt="2020-10-15T20:14:27.159" v="7906" actId="207"/>
      <pc:docMkLst>
        <pc:docMk/>
      </pc:docMkLst>
      <pc:sldChg chg="delSp modSp mod">
        <pc:chgData name="Richard Gowen" userId="fa808f909667fda9" providerId="LiveId" clId="{93FC4971-F4B3-4C32-8016-8022842D6FD7}" dt="2020-10-13T16:26:17.092" v="1517" actId="20577"/>
        <pc:sldMkLst>
          <pc:docMk/>
          <pc:sldMk cId="3806664319" sldId="256"/>
        </pc:sldMkLst>
        <pc:spChg chg="mod">
          <ac:chgData name="Richard Gowen" userId="fa808f909667fda9" providerId="LiveId" clId="{93FC4971-F4B3-4C32-8016-8022842D6FD7}" dt="2020-10-12T15:52:31.380" v="2" actId="14100"/>
          <ac:spMkLst>
            <pc:docMk/>
            <pc:sldMk cId="3806664319" sldId="256"/>
            <ac:spMk id="2" creationId="{00000000-0000-0000-0000-000000000000}"/>
          </ac:spMkLst>
        </pc:spChg>
        <pc:spChg chg="mod">
          <ac:chgData name="Richard Gowen" userId="fa808f909667fda9" providerId="LiveId" clId="{93FC4971-F4B3-4C32-8016-8022842D6FD7}" dt="2020-10-13T16:26:17.092" v="1517" actId="20577"/>
          <ac:spMkLst>
            <pc:docMk/>
            <pc:sldMk cId="3806664319" sldId="256"/>
            <ac:spMk id="3" creationId="{00000000-0000-0000-0000-000000000000}"/>
          </ac:spMkLst>
        </pc:spChg>
        <pc:picChg chg="del">
          <ac:chgData name="Richard Gowen" userId="fa808f909667fda9" providerId="LiveId" clId="{93FC4971-F4B3-4C32-8016-8022842D6FD7}" dt="2020-10-12T15:52:02.186" v="1" actId="478"/>
          <ac:picMkLst>
            <pc:docMk/>
            <pc:sldMk cId="3806664319" sldId="256"/>
            <ac:picMk id="4" creationId="{00000000-0000-0000-0000-000000000000}"/>
          </ac:picMkLst>
        </pc:picChg>
      </pc:sldChg>
      <pc:sldChg chg="modSp mod">
        <pc:chgData name="Richard Gowen" userId="fa808f909667fda9" providerId="LiveId" clId="{93FC4971-F4B3-4C32-8016-8022842D6FD7}" dt="2020-10-12T15:59:26.709" v="5" actId="313"/>
        <pc:sldMkLst>
          <pc:docMk/>
          <pc:sldMk cId="2401222448" sldId="258"/>
        </pc:sldMkLst>
        <pc:spChg chg="mod">
          <ac:chgData name="Richard Gowen" userId="fa808f909667fda9" providerId="LiveId" clId="{93FC4971-F4B3-4C32-8016-8022842D6FD7}" dt="2020-10-12T15:59:26.709" v="5" actId="313"/>
          <ac:spMkLst>
            <pc:docMk/>
            <pc:sldMk cId="2401222448" sldId="258"/>
            <ac:spMk id="3" creationId="{00000000-0000-0000-0000-000000000000}"/>
          </ac:spMkLst>
        </pc:spChg>
      </pc:sldChg>
      <pc:sldChg chg="modSp mod">
        <pc:chgData name="Richard Gowen" userId="fa808f909667fda9" providerId="LiveId" clId="{93FC4971-F4B3-4C32-8016-8022842D6FD7}" dt="2020-10-15T14:09:14.650" v="7324" actId="1076"/>
        <pc:sldMkLst>
          <pc:docMk/>
          <pc:sldMk cId="1319350802" sldId="263"/>
        </pc:sldMkLst>
        <pc:spChg chg="mod">
          <ac:chgData name="Richard Gowen" userId="fa808f909667fda9" providerId="LiveId" clId="{93FC4971-F4B3-4C32-8016-8022842D6FD7}" dt="2020-10-15T13:55:15.683" v="7050" actId="6549"/>
          <ac:spMkLst>
            <pc:docMk/>
            <pc:sldMk cId="1319350802" sldId="263"/>
            <ac:spMk id="4" creationId="{00000000-0000-0000-0000-000000000000}"/>
          </ac:spMkLst>
        </pc:spChg>
        <pc:picChg chg="mod">
          <ac:chgData name="Richard Gowen" userId="fa808f909667fda9" providerId="LiveId" clId="{93FC4971-F4B3-4C32-8016-8022842D6FD7}" dt="2020-10-15T14:09:14.650" v="7324" actId="1076"/>
          <ac:picMkLst>
            <pc:docMk/>
            <pc:sldMk cId="1319350802" sldId="263"/>
            <ac:picMk id="6" creationId="{00000000-0000-0000-0000-000000000000}"/>
          </ac:picMkLst>
        </pc:picChg>
      </pc:sldChg>
      <pc:sldChg chg="addSp delSp modSp mod">
        <pc:chgData name="Richard Gowen" userId="fa808f909667fda9" providerId="LiveId" clId="{93FC4971-F4B3-4C32-8016-8022842D6FD7}" dt="2020-10-15T14:28:21.641" v="7459" actId="20577"/>
        <pc:sldMkLst>
          <pc:docMk/>
          <pc:sldMk cId="4247402858" sldId="264"/>
        </pc:sldMkLst>
        <pc:spChg chg="mod">
          <ac:chgData name="Richard Gowen" userId="fa808f909667fda9" providerId="LiveId" clId="{93FC4971-F4B3-4C32-8016-8022842D6FD7}" dt="2020-10-15T14:28:21.641" v="7459" actId="20577"/>
          <ac:spMkLst>
            <pc:docMk/>
            <pc:sldMk cId="4247402858" sldId="264"/>
            <ac:spMk id="4" creationId="{00000000-0000-0000-0000-000000000000}"/>
          </ac:spMkLst>
        </pc:spChg>
        <pc:spChg chg="add del mod">
          <ac:chgData name="Richard Gowen" userId="fa808f909667fda9" providerId="LiveId" clId="{93FC4971-F4B3-4C32-8016-8022842D6FD7}" dt="2020-10-15T14:26:06.814" v="7326" actId="931"/>
          <ac:spMkLst>
            <pc:docMk/>
            <pc:sldMk cId="4247402858" sldId="264"/>
            <ac:spMk id="6" creationId="{90C28399-1446-49CA-9ADB-10EEDD82A520}"/>
          </ac:spMkLst>
        </pc:spChg>
        <pc:picChg chg="del">
          <ac:chgData name="Richard Gowen" userId="fa808f909667fda9" providerId="LiveId" clId="{93FC4971-F4B3-4C32-8016-8022842D6FD7}" dt="2020-10-15T14:25:57.225" v="7325" actId="478"/>
          <ac:picMkLst>
            <pc:docMk/>
            <pc:sldMk cId="4247402858" sldId="264"/>
            <ac:picMk id="5" creationId="{00000000-0000-0000-0000-000000000000}"/>
          </ac:picMkLst>
        </pc:picChg>
        <pc:picChg chg="add mod modCrop">
          <ac:chgData name="Richard Gowen" userId="fa808f909667fda9" providerId="LiveId" clId="{93FC4971-F4B3-4C32-8016-8022842D6FD7}" dt="2020-10-15T14:26:57.897" v="7333" actId="14100"/>
          <ac:picMkLst>
            <pc:docMk/>
            <pc:sldMk cId="4247402858" sldId="264"/>
            <ac:picMk id="8" creationId="{07E513AC-3EA0-4AE1-9138-46691557F2FD}"/>
          </ac:picMkLst>
        </pc:picChg>
      </pc:sldChg>
      <pc:sldChg chg="del">
        <pc:chgData name="Richard Gowen" userId="fa808f909667fda9" providerId="LiveId" clId="{93FC4971-F4B3-4C32-8016-8022842D6FD7}" dt="2020-10-12T16:00:39.787" v="6" actId="2696"/>
        <pc:sldMkLst>
          <pc:docMk/>
          <pc:sldMk cId="3789933703" sldId="266"/>
        </pc:sldMkLst>
      </pc:sldChg>
      <pc:sldChg chg="del">
        <pc:chgData name="Richard Gowen" userId="fa808f909667fda9" providerId="LiveId" clId="{93FC4971-F4B3-4C32-8016-8022842D6FD7}" dt="2020-10-12T16:00:43.337" v="7" actId="2696"/>
        <pc:sldMkLst>
          <pc:docMk/>
          <pc:sldMk cId="2126654089" sldId="267"/>
        </pc:sldMkLst>
      </pc:sldChg>
      <pc:sldChg chg="addSp delSp modSp mod">
        <pc:chgData name="Richard Gowen" userId="fa808f909667fda9" providerId="LiveId" clId="{93FC4971-F4B3-4C32-8016-8022842D6FD7}" dt="2020-10-15T14:31:55.656" v="7461" actId="403"/>
        <pc:sldMkLst>
          <pc:docMk/>
          <pc:sldMk cId="1588382550" sldId="268"/>
        </pc:sldMkLst>
        <pc:spChg chg="del mod">
          <ac:chgData name="Richard Gowen" userId="fa808f909667fda9" providerId="LiveId" clId="{93FC4971-F4B3-4C32-8016-8022842D6FD7}" dt="2020-10-12T16:28:43.564" v="483" actId="478"/>
          <ac:spMkLst>
            <pc:docMk/>
            <pc:sldMk cId="1588382550" sldId="268"/>
            <ac:spMk id="3" creationId="{00000000-0000-0000-0000-000000000000}"/>
          </ac:spMkLst>
        </pc:spChg>
        <pc:spChg chg="add del mod">
          <ac:chgData name="Richard Gowen" userId="fa808f909667fda9" providerId="LiveId" clId="{93FC4971-F4B3-4C32-8016-8022842D6FD7}" dt="2020-10-12T16:28:59.337" v="486" actId="478"/>
          <ac:spMkLst>
            <pc:docMk/>
            <pc:sldMk cId="1588382550" sldId="268"/>
            <ac:spMk id="4" creationId="{1667AE81-33D6-4A04-B9CD-DBE60E8A4B67}"/>
          </ac:spMkLst>
        </pc:spChg>
        <pc:spChg chg="add mod">
          <ac:chgData name="Richard Gowen" userId="fa808f909667fda9" providerId="LiveId" clId="{93FC4971-F4B3-4C32-8016-8022842D6FD7}" dt="2020-10-15T14:31:55.656" v="7461" actId="403"/>
          <ac:spMkLst>
            <pc:docMk/>
            <pc:sldMk cId="1588382550" sldId="268"/>
            <ac:spMk id="6" creationId="{3B5A901D-7715-418E-A9CA-49DC9FEFC5CE}"/>
          </ac:spMkLst>
        </pc:spChg>
      </pc:sldChg>
      <pc:sldChg chg="addSp delSp modSp mod">
        <pc:chgData name="Richard Gowen" userId="fa808f909667fda9" providerId="LiveId" clId="{93FC4971-F4B3-4C32-8016-8022842D6FD7}" dt="2020-10-15T14:33:31.618" v="7463" actId="207"/>
        <pc:sldMkLst>
          <pc:docMk/>
          <pc:sldMk cId="2378149271" sldId="269"/>
        </pc:sldMkLst>
        <pc:spChg chg="mod">
          <ac:chgData name="Richard Gowen" userId="fa808f909667fda9" providerId="LiveId" clId="{93FC4971-F4B3-4C32-8016-8022842D6FD7}" dt="2020-10-12T16:31:24.201" v="596" actId="20577"/>
          <ac:spMkLst>
            <pc:docMk/>
            <pc:sldMk cId="2378149271" sldId="269"/>
            <ac:spMk id="2" creationId="{00000000-0000-0000-0000-000000000000}"/>
          </ac:spMkLst>
        </pc:spChg>
        <pc:spChg chg="del">
          <ac:chgData name="Richard Gowen" userId="fa808f909667fda9" providerId="LiveId" clId="{93FC4971-F4B3-4C32-8016-8022842D6FD7}" dt="2020-10-12T16:31:11.979" v="579" actId="478"/>
          <ac:spMkLst>
            <pc:docMk/>
            <pc:sldMk cId="2378149271" sldId="269"/>
            <ac:spMk id="3" creationId="{00000000-0000-0000-0000-000000000000}"/>
          </ac:spMkLst>
        </pc:spChg>
        <pc:spChg chg="add mod">
          <ac:chgData name="Richard Gowen" userId="fa808f909667fda9" providerId="LiveId" clId="{93FC4971-F4B3-4C32-8016-8022842D6FD7}" dt="2020-10-15T14:33:31.618" v="7463" actId="207"/>
          <ac:spMkLst>
            <pc:docMk/>
            <pc:sldMk cId="2378149271" sldId="269"/>
            <ac:spMk id="6" creationId="{0DC7C591-9E4D-49BE-93B6-E002F9E0D121}"/>
          </ac:spMkLst>
        </pc:spChg>
        <pc:picChg chg="del">
          <ac:chgData name="Richard Gowen" userId="fa808f909667fda9" providerId="LiveId" clId="{93FC4971-F4B3-4C32-8016-8022842D6FD7}" dt="2020-10-12T16:31:05.857" v="577" actId="478"/>
          <ac:picMkLst>
            <pc:docMk/>
            <pc:sldMk cId="2378149271" sldId="269"/>
            <ac:picMk id="5" creationId="{00000000-0000-0000-0000-000000000000}"/>
          </ac:picMkLst>
        </pc:picChg>
        <pc:picChg chg="del">
          <ac:chgData name="Richard Gowen" userId="fa808f909667fda9" providerId="LiveId" clId="{93FC4971-F4B3-4C32-8016-8022842D6FD7}" dt="2020-10-12T16:31:07.369" v="578" actId="478"/>
          <ac:picMkLst>
            <pc:docMk/>
            <pc:sldMk cId="2378149271" sldId="269"/>
            <ac:picMk id="7" creationId="{00000000-0000-0000-0000-000000000000}"/>
          </ac:picMkLst>
        </pc:picChg>
      </pc:sldChg>
      <pc:sldChg chg="del">
        <pc:chgData name="Richard Gowen" userId="fa808f909667fda9" providerId="LiveId" clId="{93FC4971-F4B3-4C32-8016-8022842D6FD7}" dt="2020-10-13T16:21:17.186" v="1479" actId="2696"/>
        <pc:sldMkLst>
          <pc:docMk/>
          <pc:sldMk cId="792296983" sldId="270"/>
        </pc:sldMkLst>
      </pc:sldChg>
      <pc:sldChg chg="del">
        <pc:chgData name="Richard Gowen" userId="fa808f909667fda9" providerId="LiveId" clId="{93FC4971-F4B3-4C32-8016-8022842D6FD7}" dt="2020-10-13T16:21:44.109" v="1481" actId="2696"/>
        <pc:sldMkLst>
          <pc:docMk/>
          <pc:sldMk cId="2266893436" sldId="271"/>
        </pc:sldMkLst>
      </pc:sldChg>
      <pc:sldChg chg="modSp mod">
        <pc:chgData name="Richard Gowen" userId="fa808f909667fda9" providerId="LiveId" clId="{93FC4971-F4B3-4C32-8016-8022842D6FD7}" dt="2020-10-14T17:05:18.021" v="6308" actId="20577"/>
        <pc:sldMkLst>
          <pc:docMk/>
          <pc:sldMk cId="548685609" sldId="272"/>
        </pc:sldMkLst>
        <pc:spChg chg="mod">
          <ac:chgData name="Richard Gowen" userId="fa808f909667fda9" providerId="LiveId" clId="{93FC4971-F4B3-4C32-8016-8022842D6FD7}" dt="2020-10-14T17:05:18.021" v="6308" actId="20577"/>
          <ac:spMkLst>
            <pc:docMk/>
            <pc:sldMk cId="548685609" sldId="272"/>
            <ac:spMk id="4" creationId="{00000000-0000-0000-0000-000000000000}"/>
          </ac:spMkLst>
        </pc:spChg>
      </pc:sldChg>
      <pc:sldChg chg="del">
        <pc:chgData name="Richard Gowen" userId="fa808f909667fda9" providerId="LiveId" clId="{93FC4971-F4B3-4C32-8016-8022842D6FD7}" dt="2020-10-13T16:22:20.222" v="1483" actId="2696"/>
        <pc:sldMkLst>
          <pc:docMk/>
          <pc:sldMk cId="1120029822" sldId="273"/>
        </pc:sldMkLst>
      </pc:sldChg>
      <pc:sldChg chg="del">
        <pc:chgData name="Richard Gowen" userId="fa808f909667fda9" providerId="LiveId" clId="{93FC4971-F4B3-4C32-8016-8022842D6FD7}" dt="2020-10-13T16:23:20.611" v="1488" actId="2696"/>
        <pc:sldMkLst>
          <pc:docMk/>
          <pc:sldMk cId="3663488824" sldId="274"/>
        </pc:sldMkLst>
      </pc:sldChg>
      <pc:sldChg chg="modSp mod">
        <pc:chgData name="Richard Gowen" userId="fa808f909667fda9" providerId="LiveId" clId="{93FC4971-F4B3-4C32-8016-8022842D6FD7}" dt="2020-10-13T16:28:08.420" v="1539" actId="20577"/>
        <pc:sldMkLst>
          <pc:docMk/>
          <pc:sldMk cId="141797842" sldId="277"/>
        </pc:sldMkLst>
        <pc:spChg chg="mod">
          <ac:chgData name="Richard Gowen" userId="fa808f909667fda9" providerId="LiveId" clId="{93FC4971-F4B3-4C32-8016-8022842D6FD7}" dt="2020-10-13T16:28:08.420" v="1539" actId="20577"/>
          <ac:spMkLst>
            <pc:docMk/>
            <pc:sldMk cId="141797842" sldId="277"/>
            <ac:spMk id="6" creationId="{00000000-0000-0000-0000-000000000000}"/>
          </ac:spMkLst>
        </pc:spChg>
      </pc:sldChg>
      <pc:sldChg chg="delSp modSp add del mod">
        <pc:chgData name="Richard Gowen" userId="fa808f909667fda9" providerId="LiveId" clId="{93FC4971-F4B3-4C32-8016-8022842D6FD7}" dt="2020-10-13T16:20:33.621" v="1477" actId="2696"/>
        <pc:sldMkLst>
          <pc:docMk/>
          <pc:sldMk cId="3700056034" sldId="278"/>
        </pc:sldMkLst>
        <pc:spChg chg="mod">
          <ac:chgData name="Richard Gowen" userId="fa808f909667fda9" providerId="LiveId" clId="{93FC4971-F4B3-4C32-8016-8022842D6FD7}" dt="2020-10-12T16:28:19.775" v="482" actId="27636"/>
          <ac:spMkLst>
            <pc:docMk/>
            <pc:sldMk cId="3700056034" sldId="278"/>
            <ac:spMk id="3" creationId="{00000000-0000-0000-0000-000000000000}"/>
          </ac:spMkLst>
        </pc:spChg>
        <pc:spChg chg="del">
          <ac:chgData name="Richard Gowen" userId="fa808f909667fda9" providerId="LiveId" clId="{93FC4971-F4B3-4C32-8016-8022842D6FD7}" dt="2020-10-12T16:27:47.841" v="438" actId="478"/>
          <ac:spMkLst>
            <pc:docMk/>
            <pc:sldMk cId="3700056034" sldId="278"/>
            <ac:spMk id="4" creationId="{1667AE81-33D6-4A04-B9CD-DBE60E8A4B67}"/>
          </ac:spMkLst>
        </pc:spChg>
      </pc:sldChg>
      <pc:sldChg chg="add">
        <pc:chgData name="Richard Gowen" userId="fa808f909667fda9" providerId="LiveId" clId="{93FC4971-F4B3-4C32-8016-8022842D6FD7}" dt="2020-10-12T16:31:02.297" v="576" actId="2890"/>
        <pc:sldMkLst>
          <pc:docMk/>
          <pc:sldMk cId="1279607510" sldId="279"/>
        </pc:sldMkLst>
      </pc:sldChg>
      <pc:sldChg chg="add">
        <pc:chgData name="Richard Gowen" userId="fa808f909667fda9" providerId="LiveId" clId="{93FC4971-F4B3-4C32-8016-8022842D6FD7}" dt="2020-10-13T16:20:18.056" v="1476"/>
        <pc:sldMkLst>
          <pc:docMk/>
          <pc:sldMk cId="3212472468" sldId="280"/>
        </pc:sldMkLst>
      </pc:sldChg>
      <pc:sldChg chg="add">
        <pc:chgData name="Richard Gowen" userId="fa808f909667fda9" providerId="LiveId" clId="{93FC4971-F4B3-4C32-8016-8022842D6FD7}" dt="2020-10-13T16:21:06.433" v="1478"/>
        <pc:sldMkLst>
          <pc:docMk/>
          <pc:sldMk cId="4083454080" sldId="282"/>
        </pc:sldMkLst>
      </pc:sldChg>
      <pc:sldChg chg="add">
        <pc:chgData name="Richard Gowen" userId="fa808f909667fda9" providerId="LiveId" clId="{93FC4971-F4B3-4C32-8016-8022842D6FD7}" dt="2020-10-13T16:21:37.106" v="1480"/>
        <pc:sldMkLst>
          <pc:docMk/>
          <pc:sldMk cId="4197813886" sldId="283"/>
        </pc:sldMkLst>
      </pc:sldChg>
      <pc:sldChg chg="add">
        <pc:chgData name="Richard Gowen" userId="fa808f909667fda9" providerId="LiveId" clId="{93FC4971-F4B3-4C32-8016-8022842D6FD7}" dt="2020-10-13T16:22:05.819" v="1482"/>
        <pc:sldMkLst>
          <pc:docMk/>
          <pc:sldMk cId="1509156337" sldId="284"/>
        </pc:sldMkLst>
      </pc:sldChg>
      <pc:sldChg chg="modSp add mod">
        <pc:chgData name="Richard Gowen" userId="fa808f909667fda9" providerId="LiveId" clId="{93FC4971-F4B3-4C32-8016-8022842D6FD7}" dt="2020-10-13T16:23:38.727" v="1490" actId="207"/>
        <pc:sldMkLst>
          <pc:docMk/>
          <pc:sldMk cId="4037693380" sldId="285"/>
        </pc:sldMkLst>
        <pc:spChg chg="mod">
          <ac:chgData name="Richard Gowen" userId="fa808f909667fda9" providerId="LiveId" clId="{93FC4971-F4B3-4C32-8016-8022842D6FD7}" dt="2020-10-13T16:23:38.727" v="1490" actId="207"/>
          <ac:spMkLst>
            <pc:docMk/>
            <pc:sldMk cId="4037693380" sldId="285"/>
            <ac:spMk id="3" creationId="{00000000-0000-0000-0000-000000000000}"/>
          </ac:spMkLst>
        </pc:spChg>
      </pc:sldChg>
      <pc:sldChg chg="add ord">
        <pc:chgData name="Richard Gowen" userId="fa808f909667fda9" providerId="LiveId" clId="{93FC4971-F4B3-4C32-8016-8022842D6FD7}" dt="2020-10-13T16:22:52.274" v="1486"/>
        <pc:sldMkLst>
          <pc:docMk/>
          <pc:sldMk cId="2039163546" sldId="290"/>
        </pc:sldMkLst>
      </pc:sldChg>
      <pc:sldChg chg="modSp add mod ord">
        <pc:chgData name="Richard Gowen" userId="fa808f909667fda9" providerId="LiveId" clId="{93FC4971-F4B3-4C32-8016-8022842D6FD7}" dt="2020-10-15T19:56:52.947" v="7557"/>
        <pc:sldMkLst>
          <pc:docMk/>
          <pc:sldMk cId="436777050" sldId="291"/>
        </pc:sldMkLst>
        <pc:spChg chg="mod">
          <ac:chgData name="Richard Gowen" userId="fa808f909667fda9" providerId="LiveId" clId="{93FC4971-F4B3-4C32-8016-8022842D6FD7}" dt="2020-10-13T16:29:02.467" v="1545" actId="20577"/>
          <ac:spMkLst>
            <pc:docMk/>
            <pc:sldMk cId="436777050" sldId="291"/>
            <ac:spMk id="2" creationId="{00000000-0000-0000-0000-000000000000}"/>
          </ac:spMkLst>
        </pc:spChg>
        <pc:spChg chg="mod">
          <ac:chgData name="Richard Gowen" userId="fa808f909667fda9" providerId="LiveId" clId="{93FC4971-F4B3-4C32-8016-8022842D6FD7}" dt="2020-10-15T19:56:52.947" v="7557"/>
          <ac:spMkLst>
            <pc:docMk/>
            <pc:sldMk cId="436777050" sldId="291"/>
            <ac:spMk id="6" creationId="{0DC7C591-9E4D-49BE-93B6-E002F9E0D121}"/>
          </ac:spMkLst>
        </pc:spChg>
      </pc:sldChg>
      <pc:sldChg chg="addSp delSp modSp new del mod modClrScheme chgLayout">
        <pc:chgData name="Richard Gowen" userId="fa808f909667fda9" providerId="LiveId" clId="{93FC4971-F4B3-4C32-8016-8022842D6FD7}" dt="2020-10-13T16:42:26.524" v="2080" actId="2696"/>
        <pc:sldMkLst>
          <pc:docMk/>
          <pc:sldMk cId="1354948450" sldId="292"/>
        </pc:sldMkLst>
        <pc:spChg chg="del mod ord">
          <ac:chgData name="Richard Gowen" userId="fa808f909667fda9" providerId="LiveId" clId="{93FC4971-F4B3-4C32-8016-8022842D6FD7}" dt="2020-10-13T16:42:16.215" v="2079" actId="700"/>
          <ac:spMkLst>
            <pc:docMk/>
            <pc:sldMk cId="1354948450" sldId="292"/>
            <ac:spMk id="2" creationId="{1F027DCF-344E-4AFF-A2CE-6F365F9CE14D}"/>
          </ac:spMkLst>
        </pc:spChg>
        <pc:spChg chg="del mod ord">
          <ac:chgData name="Richard Gowen" userId="fa808f909667fda9" providerId="LiveId" clId="{93FC4971-F4B3-4C32-8016-8022842D6FD7}" dt="2020-10-13T16:42:16.215" v="2079" actId="700"/>
          <ac:spMkLst>
            <pc:docMk/>
            <pc:sldMk cId="1354948450" sldId="292"/>
            <ac:spMk id="3" creationId="{2FD9A9B1-92E0-4951-9A4A-DA3F41BDB036}"/>
          </ac:spMkLst>
        </pc:spChg>
        <pc:spChg chg="add mod ord">
          <ac:chgData name="Richard Gowen" userId="fa808f909667fda9" providerId="LiveId" clId="{93FC4971-F4B3-4C32-8016-8022842D6FD7}" dt="2020-10-13T16:42:16.215" v="2079" actId="700"/>
          <ac:spMkLst>
            <pc:docMk/>
            <pc:sldMk cId="1354948450" sldId="292"/>
            <ac:spMk id="4" creationId="{5DA84008-32AA-4BF2-872A-68936B970433}"/>
          </ac:spMkLst>
        </pc:spChg>
        <pc:spChg chg="add mod ord">
          <ac:chgData name="Richard Gowen" userId="fa808f909667fda9" providerId="LiveId" clId="{93FC4971-F4B3-4C32-8016-8022842D6FD7}" dt="2020-10-13T16:42:16.215" v="2079" actId="700"/>
          <ac:spMkLst>
            <pc:docMk/>
            <pc:sldMk cId="1354948450" sldId="292"/>
            <ac:spMk id="5" creationId="{BDBD12A6-A849-4235-B5AB-671E08E1F103}"/>
          </ac:spMkLst>
        </pc:spChg>
        <pc:spChg chg="add mod ord">
          <ac:chgData name="Richard Gowen" userId="fa808f909667fda9" providerId="LiveId" clId="{93FC4971-F4B3-4C32-8016-8022842D6FD7}" dt="2020-10-13T16:42:16.215" v="2079" actId="700"/>
          <ac:spMkLst>
            <pc:docMk/>
            <pc:sldMk cId="1354948450" sldId="292"/>
            <ac:spMk id="6" creationId="{834CD85A-7590-4BD8-9310-EB9A89B50652}"/>
          </ac:spMkLst>
        </pc:spChg>
      </pc:sldChg>
      <pc:sldChg chg="addSp delSp modSp new mod modClrScheme chgLayout">
        <pc:chgData name="Richard Gowen" userId="fa808f909667fda9" providerId="LiveId" clId="{93FC4971-F4B3-4C32-8016-8022842D6FD7}" dt="2020-10-14T16:05:02.213" v="5545" actId="478"/>
        <pc:sldMkLst>
          <pc:docMk/>
          <pc:sldMk cId="2883457905" sldId="292"/>
        </pc:sldMkLst>
        <pc:spChg chg="del mod ord">
          <ac:chgData name="Richard Gowen" userId="fa808f909667fda9" providerId="LiveId" clId="{93FC4971-F4B3-4C32-8016-8022842D6FD7}" dt="2020-10-13T16:42:55.122" v="2082" actId="700"/>
          <ac:spMkLst>
            <pc:docMk/>
            <pc:sldMk cId="2883457905" sldId="292"/>
            <ac:spMk id="2" creationId="{2AA51ED5-160A-41A8-8E9D-73159F768CDA}"/>
          </ac:spMkLst>
        </pc:spChg>
        <pc:spChg chg="add mod">
          <ac:chgData name="Richard Gowen" userId="fa808f909667fda9" providerId="LiveId" clId="{93FC4971-F4B3-4C32-8016-8022842D6FD7}" dt="2020-10-14T16:04:59.781" v="5544" actId="1037"/>
          <ac:spMkLst>
            <pc:docMk/>
            <pc:sldMk cId="2883457905" sldId="292"/>
            <ac:spMk id="2" creationId="{48DE2B36-628C-4885-A74E-486897E32A3A}"/>
          </ac:spMkLst>
        </pc:spChg>
        <pc:spChg chg="del mod ord">
          <ac:chgData name="Richard Gowen" userId="fa808f909667fda9" providerId="LiveId" clId="{93FC4971-F4B3-4C32-8016-8022842D6FD7}" dt="2020-10-13T16:42:55.122" v="2082" actId="700"/>
          <ac:spMkLst>
            <pc:docMk/>
            <pc:sldMk cId="2883457905" sldId="292"/>
            <ac:spMk id="3" creationId="{1EC012DC-33CD-4A65-99A5-B6E2D94772DE}"/>
          </ac:spMkLst>
        </pc:spChg>
        <pc:spChg chg="add del">
          <ac:chgData name="Richard Gowen" userId="fa808f909667fda9" providerId="LiveId" clId="{93FC4971-F4B3-4C32-8016-8022842D6FD7}" dt="2020-10-14T16:05:02.213" v="5545" actId="478"/>
          <ac:spMkLst>
            <pc:docMk/>
            <pc:sldMk cId="2883457905" sldId="292"/>
            <ac:spMk id="3" creationId="{A0726822-1073-4CD9-8CF3-DE045128624B}"/>
          </ac:spMkLst>
        </pc:spChg>
        <pc:spChg chg="add mod ord">
          <ac:chgData name="Richard Gowen" userId="fa808f909667fda9" providerId="LiveId" clId="{93FC4971-F4B3-4C32-8016-8022842D6FD7}" dt="2020-10-13T16:51:43.262" v="2217" actId="14100"/>
          <ac:spMkLst>
            <pc:docMk/>
            <pc:sldMk cId="2883457905" sldId="292"/>
            <ac:spMk id="4" creationId="{0039C68C-E722-4279-99E6-3B31429ED155}"/>
          </ac:spMkLst>
        </pc:spChg>
        <pc:spChg chg="add mod ord">
          <ac:chgData name="Richard Gowen" userId="fa808f909667fda9" providerId="LiveId" clId="{93FC4971-F4B3-4C32-8016-8022842D6FD7}" dt="2020-10-14T16:04:41.072" v="5523"/>
          <ac:spMkLst>
            <pc:docMk/>
            <pc:sldMk cId="2883457905" sldId="292"/>
            <ac:spMk id="5" creationId="{64DAAEBF-9A8A-4E3C-AD55-7E829B8E3DB4}"/>
          </ac:spMkLst>
        </pc:spChg>
        <pc:spChg chg="add del mod ord">
          <ac:chgData name="Richard Gowen" userId="fa808f909667fda9" providerId="LiveId" clId="{93FC4971-F4B3-4C32-8016-8022842D6FD7}" dt="2020-10-14T16:04:41.072" v="5523"/>
          <ac:spMkLst>
            <pc:docMk/>
            <pc:sldMk cId="2883457905" sldId="292"/>
            <ac:spMk id="6" creationId="{2D2C12DC-494E-40E1-A81F-5FA52E3CA52E}"/>
          </ac:spMkLst>
        </pc:spChg>
        <pc:spChg chg="add del mod">
          <ac:chgData name="Richard Gowen" userId="fa808f909667fda9" providerId="LiveId" clId="{93FC4971-F4B3-4C32-8016-8022842D6FD7}" dt="2020-10-13T16:45:53.412" v="2138"/>
          <ac:spMkLst>
            <pc:docMk/>
            <pc:sldMk cId="2883457905" sldId="292"/>
            <ac:spMk id="7" creationId="{2D306BC8-C0C0-43FD-A174-685BE5876F6F}"/>
          </ac:spMkLst>
        </pc:spChg>
        <pc:spChg chg="add del mod">
          <ac:chgData name="Richard Gowen" userId="fa808f909667fda9" providerId="LiveId" clId="{93FC4971-F4B3-4C32-8016-8022842D6FD7}" dt="2020-10-13T16:46:33.803" v="2171" actId="478"/>
          <ac:spMkLst>
            <pc:docMk/>
            <pc:sldMk cId="2883457905" sldId="292"/>
            <ac:spMk id="8" creationId="{86337AED-980A-4F54-8C7A-0C99B59C6458}"/>
          </ac:spMkLst>
        </pc:spChg>
        <pc:spChg chg="add mod">
          <ac:chgData name="Richard Gowen" userId="fa808f909667fda9" providerId="LiveId" clId="{93FC4971-F4B3-4C32-8016-8022842D6FD7}" dt="2020-10-13T20:00:39.985" v="3579" actId="27636"/>
          <ac:spMkLst>
            <pc:docMk/>
            <pc:sldMk cId="2883457905" sldId="292"/>
            <ac:spMk id="20" creationId="{1A0D982D-AEE2-4881-A39D-4681D7F027AC}"/>
          </ac:spMkLst>
        </pc:spChg>
        <pc:picChg chg="add del mod">
          <ac:chgData name="Richard Gowen" userId="fa808f909667fda9" providerId="LiveId" clId="{93FC4971-F4B3-4C32-8016-8022842D6FD7}" dt="2020-10-13T16:47:30.543" v="2187"/>
          <ac:picMkLst>
            <pc:docMk/>
            <pc:sldMk cId="2883457905" sldId="292"/>
            <ac:picMk id="10" creationId="{A97485AE-3330-4597-A578-3896B5FA3EDE}"/>
          </ac:picMkLst>
        </pc:picChg>
        <pc:picChg chg="add del mod">
          <ac:chgData name="Richard Gowen" userId="fa808f909667fda9" providerId="LiveId" clId="{93FC4971-F4B3-4C32-8016-8022842D6FD7}" dt="2020-10-13T16:47:57.902" v="2196" actId="21"/>
          <ac:picMkLst>
            <pc:docMk/>
            <pc:sldMk cId="2883457905" sldId="292"/>
            <ac:picMk id="12" creationId="{A4C2D3DB-4720-42AA-B9A5-DD744F5A52B9}"/>
          </ac:picMkLst>
        </pc:picChg>
        <pc:picChg chg="add mod modCrop">
          <ac:chgData name="Richard Gowen" userId="fa808f909667fda9" providerId="LiveId" clId="{93FC4971-F4B3-4C32-8016-8022842D6FD7}" dt="2020-10-13T16:52:22.298" v="2227" actId="1037"/>
          <ac:picMkLst>
            <pc:docMk/>
            <pc:sldMk cId="2883457905" sldId="292"/>
            <ac:picMk id="14" creationId="{D010DF70-8584-464C-9733-3DB8AAEC350A}"/>
          </ac:picMkLst>
        </pc:picChg>
        <pc:picChg chg="add mod modCrop">
          <ac:chgData name="Richard Gowen" userId="fa808f909667fda9" providerId="LiveId" clId="{93FC4971-F4B3-4C32-8016-8022842D6FD7}" dt="2020-10-13T16:56:22.747" v="2248" actId="14100"/>
          <ac:picMkLst>
            <pc:docMk/>
            <pc:sldMk cId="2883457905" sldId="292"/>
            <ac:picMk id="16" creationId="{6575F1A7-BA85-4EF9-BC69-85264596019A}"/>
          </ac:picMkLst>
        </pc:picChg>
        <pc:picChg chg="add mod modCrop">
          <ac:chgData name="Richard Gowen" userId="fa808f909667fda9" providerId="LiveId" clId="{93FC4971-F4B3-4C32-8016-8022842D6FD7}" dt="2020-10-13T16:56:11.433" v="2247" actId="1076"/>
          <ac:picMkLst>
            <pc:docMk/>
            <pc:sldMk cId="2883457905" sldId="292"/>
            <ac:picMk id="18" creationId="{15B699D3-FF8A-4A8B-ABA1-06E5BEE00841}"/>
          </ac:picMkLst>
        </pc:picChg>
      </pc:sldChg>
      <pc:sldChg chg="addSp delSp modSp add del mod">
        <pc:chgData name="Richard Gowen" userId="fa808f909667fda9" providerId="LiveId" clId="{93FC4971-F4B3-4C32-8016-8022842D6FD7}" dt="2020-10-13T20:25:40.935" v="3884" actId="2696"/>
        <pc:sldMkLst>
          <pc:docMk/>
          <pc:sldMk cId="3946876824" sldId="293"/>
        </pc:sldMkLst>
        <pc:spChg chg="mod">
          <ac:chgData name="Richard Gowen" userId="fa808f909667fda9" providerId="LiveId" clId="{93FC4971-F4B3-4C32-8016-8022842D6FD7}" dt="2020-10-13T18:49:08.748" v="3559" actId="115"/>
          <ac:spMkLst>
            <pc:docMk/>
            <pc:sldMk cId="3946876824" sldId="293"/>
            <ac:spMk id="5" creationId="{64DAAEBF-9A8A-4E3C-AD55-7E829B8E3DB4}"/>
          </ac:spMkLst>
        </pc:spChg>
        <pc:spChg chg="del mod">
          <ac:chgData name="Richard Gowen" userId="fa808f909667fda9" providerId="LiveId" clId="{93FC4971-F4B3-4C32-8016-8022842D6FD7}" dt="2020-10-13T18:16:54.788" v="2802" actId="478"/>
          <ac:spMkLst>
            <pc:docMk/>
            <pc:sldMk cId="3946876824" sldId="293"/>
            <ac:spMk id="6" creationId="{2D2C12DC-494E-40E1-A81F-5FA52E3CA52E}"/>
          </ac:spMkLst>
        </pc:spChg>
        <pc:spChg chg="add mod">
          <ac:chgData name="Richard Gowen" userId="fa808f909667fda9" providerId="LiveId" clId="{93FC4971-F4B3-4C32-8016-8022842D6FD7}" dt="2020-10-13T20:05:13.318" v="3705" actId="1036"/>
          <ac:spMkLst>
            <pc:docMk/>
            <pc:sldMk cId="3946876824" sldId="293"/>
            <ac:spMk id="7" creationId="{641EC430-217B-4EB2-9823-B5B8EC9DAC18}"/>
          </ac:spMkLst>
        </pc:spChg>
        <pc:spChg chg="add del mod">
          <ac:chgData name="Richard Gowen" userId="fa808f909667fda9" providerId="LiveId" clId="{93FC4971-F4B3-4C32-8016-8022842D6FD7}" dt="2020-10-13T18:16:57.993" v="2803" actId="478"/>
          <ac:spMkLst>
            <pc:docMk/>
            <pc:sldMk cId="3946876824" sldId="293"/>
            <ac:spMk id="9" creationId="{FA251C62-9654-47D6-A6A0-75760A732D4D}"/>
          </ac:spMkLst>
        </pc:spChg>
        <pc:spChg chg="add">
          <ac:chgData name="Richard Gowen" userId="fa808f909667fda9" providerId="LiveId" clId="{93FC4971-F4B3-4C32-8016-8022842D6FD7}" dt="2020-10-13T20:00:54.583" v="3580" actId="22"/>
          <ac:spMkLst>
            <pc:docMk/>
            <pc:sldMk cId="3946876824" sldId="293"/>
            <ac:spMk id="11" creationId="{59E15562-B87E-4742-AA5B-7A8478472459}"/>
          </ac:spMkLst>
        </pc:spChg>
        <pc:picChg chg="add del mod">
          <ac:chgData name="Richard Gowen" userId="fa808f909667fda9" providerId="LiveId" clId="{93FC4971-F4B3-4C32-8016-8022842D6FD7}" dt="2020-10-13T17:24:55.089" v="2763" actId="478"/>
          <ac:picMkLst>
            <pc:docMk/>
            <pc:sldMk cId="3946876824" sldId="293"/>
            <ac:picMk id="2" creationId="{F7FE6001-8751-4466-965A-ACD7F73320E7}"/>
          </ac:picMkLst>
        </pc:picChg>
        <pc:picChg chg="add mod">
          <ac:chgData name="Richard Gowen" userId="fa808f909667fda9" providerId="LiveId" clId="{93FC4971-F4B3-4C32-8016-8022842D6FD7}" dt="2020-10-13T18:34:26.536" v="2874" actId="1076"/>
          <ac:picMkLst>
            <pc:docMk/>
            <pc:sldMk cId="3946876824" sldId="293"/>
            <ac:picMk id="3" creationId="{09B10AC7-6FDA-42CA-A670-94612AA2DEA8}"/>
          </ac:picMkLst>
        </pc:picChg>
        <pc:picChg chg="del">
          <ac:chgData name="Richard Gowen" userId="fa808f909667fda9" providerId="LiveId" clId="{93FC4971-F4B3-4C32-8016-8022842D6FD7}" dt="2020-10-13T17:06:56.923" v="2460" actId="478"/>
          <ac:picMkLst>
            <pc:docMk/>
            <pc:sldMk cId="3946876824" sldId="293"/>
            <ac:picMk id="14" creationId="{D010DF70-8584-464C-9733-3DB8AAEC350A}"/>
          </ac:picMkLst>
        </pc:picChg>
        <pc:picChg chg="del">
          <ac:chgData name="Richard Gowen" userId="fa808f909667fda9" providerId="LiveId" clId="{93FC4971-F4B3-4C32-8016-8022842D6FD7}" dt="2020-10-13T17:06:58.786" v="2462" actId="478"/>
          <ac:picMkLst>
            <pc:docMk/>
            <pc:sldMk cId="3946876824" sldId="293"/>
            <ac:picMk id="16" creationId="{6575F1A7-BA85-4EF9-BC69-85264596019A}"/>
          </ac:picMkLst>
        </pc:picChg>
        <pc:picChg chg="del">
          <ac:chgData name="Richard Gowen" userId="fa808f909667fda9" providerId="LiveId" clId="{93FC4971-F4B3-4C32-8016-8022842D6FD7}" dt="2020-10-13T17:06:58.027" v="2461" actId="478"/>
          <ac:picMkLst>
            <pc:docMk/>
            <pc:sldMk cId="3946876824" sldId="293"/>
            <ac:picMk id="18" creationId="{15B699D3-FF8A-4A8B-ABA1-06E5BEE00841}"/>
          </ac:picMkLst>
        </pc:picChg>
      </pc:sldChg>
      <pc:sldChg chg="addSp delSp modSp add del mod">
        <pc:chgData name="Richard Gowen" userId="fa808f909667fda9" providerId="LiveId" clId="{93FC4971-F4B3-4C32-8016-8022842D6FD7}" dt="2020-10-13T20:18:58.410" v="3817" actId="2696"/>
        <pc:sldMkLst>
          <pc:docMk/>
          <pc:sldMk cId="4222037250" sldId="294"/>
        </pc:sldMkLst>
        <pc:spChg chg="mod">
          <ac:chgData name="Richard Gowen" userId="fa808f909667fda9" providerId="LiveId" clId="{93FC4971-F4B3-4C32-8016-8022842D6FD7}" dt="2020-10-13T18:49:17.007" v="3560" actId="115"/>
          <ac:spMkLst>
            <pc:docMk/>
            <pc:sldMk cId="4222037250" sldId="294"/>
            <ac:spMk id="5" creationId="{64DAAEBF-9A8A-4E3C-AD55-7E829B8E3DB4}"/>
          </ac:spMkLst>
        </pc:spChg>
        <pc:spChg chg="add">
          <ac:chgData name="Richard Gowen" userId="fa808f909667fda9" providerId="LiveId" clId="{93FC4971-F4B3-4C32-8016-8022842D6FD7}" dt="2020-10-13T20:00:56.657" v="3581" actId="22"/>
          <ac:spMkLst>
            <pc:docMk/>
            <pc:sldMk cId="4222037250" sldId="294"/>
            <ac:spMk id="6" creationId="{1EF23B39-4151-4CE4-9441-247B3CC77E0F}"/>
          </ac:spMkLst>
        </pc:spChg>
        <pc:spChg chg="del mod">
          <ac:chgData name="Richard Gowen" userId="fa808f909667fda9" providerId="LiveId" clId="{93FC4971-F4B3-4C32-8016-8022842D6FD7}" dt="2020-10-13T20:04:58.479" v="3699" actId="478"/>
          <ac:spMkLst>
            <pc:docMk/>
            <pc:sldMk cId="4222037250" sldId="294"/>
            <ac:spMk id="7" creationId="{641EC430-217B-4EB2-9823-B5B8EC9DAC18}"/>
          </ac:spMkLst>
        </pc:spChg>
        <pc:spChg chg="add del">
          <ac:chgData name="Richard Gowen" userId="fa808f909667fda9" providerId="LiveId" clId="{93FC4971-F4B3-4C32-8016-8022842D6FD7}" dt="2020-10-13T20:05:08.257" v="3701" actId="478"/>
          <ac:spMkLst>
            <pc:docMk/>
            <pc:sldMk cId="4222037250" sldId="294"/>
            <ac:spMk id="10" creationId="{CDAA62D4-9C64-429C-BCF3-8B8E7B0E23F4}"/>
          </ac:spMkLst>
        </pc:spChg>
        <pc:spChg chg="add">
          <ac:chgData name="Richard Gowen" userId="fa808f909667fda9" providerId="LiveId" clId="{93FC4971-F4B3-4C32-8016-8022842D6FD7}" dt="2020-10-13T20:05:16.701" v="3706" actId="22"/>
          <ac:spMkLst>
            <pc:docMk/>
            <pc:sldMk cId="4222037250" sldId="294"/>
            <ac:spMk id="12" creationId="{6A97A8D0-05A7-405A-AA5D-38716F41DB30}"/>
          </ac:spMkLst>
        </pc:spChg>
        <pc:picChg chg="add mod">
          <ac:chgData name="Richard Gowen" userId="fa808f909667fda9" providerId="LiveId" clId="{93FC4971-F4B3-4C32-8016-8022842D6FD7}" dt="2020-10-13T18:33:56.440" v="2867" actId="14100"/>
          <ac:picMkLst>
            <pc:docMk/>
            <pc:sldMk cId="4222037250" sldId="294"/>
            <ac:picMk id="2" creationId="{D86DF3BE-BD32-47EE-93A2-2A213543EB9B}"/>
          </ac:picMkLst>
        </pc:picChg>
        <pc:picChg chg="del">
          <ac:chgData name="Richard Gowen" userId="fa808f909667fda9" providerId="LiveId" clId="{93FC4971-F4B3-4C32-8016-8022842D6FD7}" dt="2020-10-13T18:27:00.137" v="2819" actId="478"/>
          <ac:picMkLst>
            <pc:docMk/>
            <pc:sldMk cId="4222037250" sldId="294"/>
            <ac:picMk id="3" creationId="{09B10AC7-6FDA-42CA-A670-94612AA2DEA8}"/>
          </ac:picMkLst>
        </pc:picChg>
      </pc:sldChg>
      <pc:sldChg chg="addSp delSp modSp add mod">
        <pc:chgData name="Richard Gowen" userId="fa808f909667fda9" providerId="LiveId" clId="{93FC4971-F4B3-4C32-8016-8022842D6FD7}" dt="2020-10-14T17:27:49.072" v="6827" actId="22"/>
        <pc:sldMkLst>
          <pc:docMk/>
          <pc:sldMk cId="2150251283" sldId="295"/>
        </pc:sldMkLst>
        <pc:spChg chg="add">
          <ac:chgData name="Richard Gowen" userId="fa808f909667fda9" providerId="LiveId" clId="{93FC4971-F4B3-4C32-8016-8022842D6FD7}" dt="2020-10-14T17:27:49.072" v="6827" actId="22"/>
          <ac:spMkLst>
            <pc:docMk/>
            <pc:sldMk cId="2150251283" sldId="295"/>
            <ac:spMk id="2" creationId="{59B748AD-DA79-4CF3-A3A9-8E746C104879}"/>
          </ac:spMkLst>
        </pc:spChg>
        <pc:spChg chg="add mod">
          <ac:chgData name="Richard Gowen" userId="fa808f909667fda9" providerId="LiveId" clId="{93FC4971-F4B3-4C32-8016-8022842D6FD7}" dt="2020-10-13T20:36:22.857" v="4290" actId="207"/>
          <ac:spMkLst>
            <pc:docMk/>
            <pc:sldMk cId="2150251283" sldId="295"/>
            <ac:spMk id="3" creationId="{4DF8DF97-6215-487C-AE25-CA7AF1127CFF}"/>
          </ac:spMkLst>
        </pc:spChg>
        <pc:spChg chg="mod">
          <ac:chgData name="Richard Gowen" userId="fa808f909667fda9" providerId="LiveId" clId="{93FC4971-F4B3-4C32-8016-8022842D6FD7}" dt="2020-10-14T17:07:35.621" v="6316" actId="20577"/>
          <ac:spMkLst>
            <pc:docMk/>
            <pc:sldMk cId="2150251283" sldId="295"/>
            <ac:spMk id="5" creationId="{64DAAEBF-9A8A-4E3C-AD55-7E829B8E3DB4}"/>
          </ac:spMkLst>
        </pc:spChg>
        <pc:spChg chg="del">
          <ac:chgData name="Richard Gowen" userId="fa808f909667fda9" providerId="LiveId" clId="{93FC4971-F4B3-4C32-8016-8022842D6FD7}" dt="2020-10-14T17:27:48.620" v="6826" actId="478"/>
          <ac:spMkLst>
            <pc:docMk/>
            <pc:sldMk cId="2150251283" sldId="295"/>
            <ac:spMk id="12" creationId="{6A97A8D0-05A7-405A-AA5D-38716F41DB30}"/>
          </ac:spMkLst>
        </pc:spChg>
        <pc:picChg chg="del">
          <ac:chgData name="Richard Gowen" userId="fa808f909667fda9" providerId="LiveId" clId="{93FC4971-F4B3-4C32-8016-8022842D6FD7}" dt="2020-10-13T20:05:51.766" v="3708" actId="478"/>
          <ac:picMkLst>
            <pc:docMk/>
            <pc:sldMk cId="2150251283" sldId="295"/>
            <ac:picMk id="2" creationId="{D86DF3BE-BD32-47EE-93A2-2A213543EB9B}"/>
          </ac:picMkLst>
        </pc:picChg>
      </pc:sldChg>
      <pc:sldChg chg="addSp delSp modSp add mod">
        <pc:chgData name="Richard Gowen" userId="fa808f909667fda9" providerId="LiveId" clId="{93FC4971-F4B3-4C32-8016-8022842D6FD7}" dt="2020-10-15T14:37:01.002" v="7472" actId="13926"/>
        <pc:sldMkLst>
          <pc:docMk/>
          <pc:sldMk cId="1947724606" sldId="296"/>
        </pc:sldMkLst>
        <pc:spChg chg="add mod">
          <ac:chgData name="Richard Gowen" userId="fa808f909667fda9" providerId="LiveId" clId="{93FC4971-F4B3-4C32-8016-8022842D6FD7}" dt="2020-10-13T20:35:45.749" v="4284" actId="207"/>
          <ac:spMkLst>
            <pc:docMk/>
            <pc:sldMk cId="1947724606" sldId="296"/>
            <ac:spMk id="2" creationId="{6DE76E6C-33DD-4446-9BE3-852468086A89}"/>
          </ac:spMkLst>
        </pc:spChg>
        <pc:spChg chg="add">
          <ac:chgData name="Richard Gowen" userId="fa808f909667fda9" providerId="LiveId" clId="{93FC4971-F4B3-4C32-8016-8022842D6FD7}" dt="2020-10-14T17:27:56.900" v="6829" actId="22"/>
          <ac:spMkLst>
            <pc:docMk/>
            <pc:sldMk cId="1947724606" sldId="296"/>
            <ac:spMk id="3" creationId="{43397DBA-63CE-4F4A-9670-3FE6E0349514}"/>
          </ac:spMkLst>
        </pc:spChg>
        <pc:spChg chg="mod">
          <ac:chgData name="Richard Gowen" userId="fa808f909667fda9" providerId="LiveId" clId="{93FC4971-F4B3-4C32-8016-8022842D6FD7}" dt="2020-10-15T14:37:01.002" v="7472" actId="13926"/>
          <ac:spMkLst>
            <pc:docMk/>
            <pc:sldMk cId="1947724606" sldId="296"/>
            <ac:spMk id="5" creationId="{64DAAEBF-9A8A-4E3C-AD55-7E829B8E3DB4}"/>
          </ac:spMkLst>
        </pc:spChg>
        <pc:spChg chg="del">
          <ac:chgData name="Richard Gowen" userId="fa808f909667fda9" providerId="LiveId" clId="{93FC4971-F4B3-4C32-8016-8022842D6FD7}" dt="2020-10-14T17:27:56.548" v="6828" actId="478"/>
          <ac:spMkLst>
            <pc:docMk/>
            <pc:sldMk cId="1947724606" sldId="296"/>
            <ac:spMk id="7" creationId="{641EC430-217B-4EB2-9823-B5B8EC9DAC18}"/>
          </ac:spMkLst>
        </pc:spChg>
        <pc:picChg chg="del">
          <ac:chgData name="Richard Gowen" userId="fa808f909667fda9" providerId="LiveId" clId="{93FC4971-F4B3-4C32-8016-8022842D6FD7}" dt="2020-10-13T20:19:45.774" v="3819" actId="478"/>
          <ac:picMkLst>
            <pc:docMk/>
            <pc:sldMk cId="1947724606" sldId="296"/>
            <ac:picMk id="3" creationId="{09B10AC7-6FDA-42CA-A670-94612AA2DEA8}"/>
          </ac:picMkLst>
        </pc:picChg>
      </pc:sldChg>
      <pc:sldChg chg="addSp delSp modSp add mod">
        <pc:chgData name="Richard Gowen" userId="fa808f909667fda9" providerId="LiveId" clId="{93FC4971-F4B3-4C32-8016-8022842D6FD7}" dt="2020-10-14T17:24:57.259" v="6825" actId="22"/>
        <pc:sldMkLst>
          <pc:docMk/>
          <pc:sldMk cId="637423562" sldId="297"/>
        </pc:sldMkLst>
        <pc:spChg chg="add">
          <ac:chgData name="Richard Gowen" userId="fa808f909667fda9" providerId="LiveId" clId="{93FC4971-F4B3-4C32-8016-8022842D6FD7}" dt="2020-10-14T17:24:57.259" v="6825" actId="22"/>
          <ac:spMkLst>
            <pc:docMk/>
            <pc:sldMk cId="637423562" sldId="297"/>
            <ac:spMk id="2" creationId="{8B0ECB5A-2F41-4005-9EFB-2D2BC5C6F2C1}"/>
          </ac:spMkLst>
        </pc:spChg>
        <pc:spChg chg="mod">
          <ac:chgData name="Richard Gowen" userId="fa808f909667fda9" providerId="LiveId" clId="{93FC4971-F4B3-4C32-8016-8022842D6FD7}" dt="2020-10-13T20:37:54.742" v="4314" actId="1035"/>
          <ac:spMkLst>
            <pc:docMk/>
            <pc:sldMk cId="637423562" sldId="297"/>
            <ac:spMk id="3" creationId="{4DF8DF97-6215-487C-AE25-CA7AF1127CFF}"/>
          </ac:spMkLst>
        </pc:spChg>
        <pc:spChg chg="mod">
          <ac:chgData name="Richard Gowen" userId="fa808f909667fda9" providerId="LiveId" clId="{93FC4971-F4B3-4C32-8016-8022842D6FD7}" dt="2020-10-13T20:31:24.854" v="4250" actId="20577"/>
          <ac:spMkLst>
            <pc:docMk/>
            <pc:sldMk cId="637423562" sldId="297"/>
            <ac:spMk id="5" creationId="{64DAAEBF-9A8A-4E3C-AD55-7E829B8E3DB4}"/>
          </ac:spMkLst>
        </pc:spChg>
        <pc:spChg chg="del">
          <ac:chgData name="Richard Gowen" userId="fa808f909667fda9" providerId="LiveId" clId="{93FC4971-F4B3-4C32-8016-8022842D6FD7}" dt="2020-10-14T17:24:56.853" v="6824" actId="478"/>
          <ac:spMkLst>
            <pc:docMk/>
            <pc:sldMk cId="637423562" sldId="297"/>
            <ac:spMk id="12" creationId="{6A97A8D0-05A7-405A-AA5D-38716F41DB30}"/>
          </ac:spMkLst>
        </pc:spChg>
      </pc:sldChg>
      <pc:sldChg chg="addSp delSp modSp add mod ord">
        <pc:chgData name="Richard Gowen" userId="fa808f909667fda9" providerId="LiveId" clId="{93FC4971-F4B3-4C32-8016-8022842D6FD7}" dt="2020-10-14T15:09:37.764" v="5309" actId="1076"/>
        <pc:sldMkLst>
          <pc:docMk/>
          <pc:sldMk cId="3348280146" sldId="298"/>
        </pc:sldMkLst>
        <pc:spChg chg="mod">
          <ac:chgData name="Richard Gowen" userId="fa808f909667fda9" providerId="LiveId" clId="{93FC4971-F4B3-4C32-8016-8022842D6FD7}" dt="2020-10-13T20:39:42.584" v="4335" actId="27636"/>
          <ac:spMkLst>
            <pc:docMk/>
            <pc:sldMk cId="3348280146" sldId="298"/>
            <ac:spMk id="4" creationId="{0039C68C-E722-4279-99E6-3B31429ED155}"/>
          </ac:spMkLst>
        </pc:spChg>
        <pc:spChg chg="mod">
          <ac:chgData name="Richard Gowen" userId="fa808f909667fda9" providerId="LiveId" clId="{93FC4971-F4B3-4C32-8016-8022842D6FD7}" dt="2020-10-13T20:43:23.087" v="4373" actId="404"/>
          <ac:spMkLst>
            <pc:docMk/>
            <pc:sldMk cId="3348280146" sldId="298"/>
            <ac:spMk id="5" creationId="{64DAAEBF-9A8A-4E3C-AD55-7E829B8E3DB4}"/>
          </ac:spMkLst>
        </pc:spChg>
        <pc:spChg chg="del">
          <ac:chgData name="Richard Gowen" userId="fa808f909667fda9" providerId="LiveId" clId="{93FC4971-F4B3-4C32-8016-8022842D6FD7}" dt="2020-10-13T20:42:47.609" v="4361" actId="478"/>
          <ac:spMkLst>
            <pc:docMk/>
            <pc:sldMk cId="3348280146" sldId="298"/>
            <ac:spMk id="6" creationId="{2D2C12DC-494E-40E1-A81F-5FA52E3CA52E}"/>
          </ac:spMkLst>
        </pc:spChg>
        <pc:spChg chg="add del mod">
          <ac:chgData name="Richard Gowen" userId="fa808f909667fda9" providerId="LiveId" clId="{93FC4971-F4B3-4C32-8016-8022842D6FD7}" dt="2020-10-13T20:42:50.054" v="4362" actId="478"/>
          <ac:spMkLst>
            <pc:docMk/>
            <pc:sldMk cId="3348280146" sldId="298"/>
            <ac:spMk id="10" creationId="{AE3B3BEA-EAB9-48EF-8759-8BF7E251ABC9}"/>
          </ac:spMkLst>
        </pc:spChg>
        <pc:spChg chg="mod">
          <ac:chgData name="Richard Gowen" userId="fa808f909667fda9" providerId="LiveId" clId="{93FC4971-F4B3-4C32-8016-8022842D6FD7}" dt="2020-10-13T20:42:25.832" v="4358" actId="27636"/>
          <ac:spMkLst>
            <pc:docMk/>
            <pc:sldMk cId="3348280146" sldId="298"/>
            <ac:spMk id="20" creationId="{1A0D982D-AEE2-4881-A39D-4681D7F027AC}"/>
          </ac:spMkLst>
        </pc:spChg>
        <pc:picChg chg="add mod">
          <ac:chgData name="Richard Gowen" userId="fa808f909667fda9" providerId="LiveId" clId="{93FC4971-F4B3-4C32-8016-8022842D6FD7}" dt="2020-10-14T15:09:37.764" v="5309" actId="1076"/>
          <ac:picMkLst>
            <pc:docMk/>
            <pc:sldMk cId="3348280146" sldId="298"/>
            <ac:picMk id="3" creationId="{3E5AAB77-A48C-4899-8763-2C75708711DA}"/>
          </ac:picMkLst>
        </pc:picChg>
        <pc:picChg chg="add del mod modCrop">
          <ac:chgData name="Richard Gowen" userId="fa808f909667fda9" providerId="LiveId" clId="{93FC4971-F4B3-4C32-8016-8022842D6FD7}" dt="2020-10-13T20:42:45.206" v="4360" actId="478"/>
          <ac:picMkLst>
            <pc:docMk/>
            <pc:sldMk cId="3348280146" sldId="298"/>
            <ac:picMk id="8" creationId="{2DA1776D-ACAB-462F-9392-A477D580EC73}"/>
          </ac:picMkLst>
        </pc:picChg>
        <pc:picChg chg="del">
          <ac:chgData name="Richard Gowen" userId="fa808f909667fda9" providerId="LiveId" clId="{93FC4971-F4B3-4C32-8016-8022842D6FD7}" dt="2020-10-13T20:39:55.237" v="4336" actId="478"/>
          <ac:picMkLst>
            <pc:docMk/>
            <pc:sldMk cId="3348280146" sldId="298"/>
            <ac:picMk id="14" creationId="{D010DF70-8584-464C-9733-3DB8AAEC350A}"/>
          </ac:picMkLst>
        </pc:picChg>
        <pc:picChg chg="del">
          <ac:chgData name="Richard Gowen" userId="fa808f909667fda9" providerId="LiveId" clId="{93FC4971-F4B3-4C32-8016-8022842D6FD7}" dt="2020-10-13T20:40:51.517" v="4345" actId="478"/>
          <ac:picMkLst>
            <pc:docMk/>
            <pc:sldMk cId="3348280146" sldId="298"/>
            <ac:picMk id="16" creationId="{6575F1A7-BA85-4EF9-BC69-85264596019A}"/>
          </ac:picMkLst>
        </pc:picChg>
        <pc:picChg chg="del">
          <ac:chgData name="Richard Gowen" userId="fa808f909667fda9" providerId="LiveId" clId="{93FC4971-F4B3-4C32-8016-8022842D6FD7}" dt="2020-10-13T20:40:48.918" v="4344" actId="478"/>
          <ac:picMkLst>
            <pc:docMk/>
            <pc:sldMk cId="3348280146" sldId="298"/>
            <ac:picMk id="18" creationId="{15B699D3-FF8A-4A8B-ABA1-06E5BEE00841}"/>
          </ac:picMkLst>
        </pc:picChg>
      </pc:sldChg>
      <pc:sldChg chg="addSp delSp modSp add mod">
        <pc:chgData name="Richard Gowen" userId="fa808f909667fda9" providerId="LiveId" clId="{93FC4971-F4B3-4C32-8016-8022842D6FD7}" dt="2020-10-14T15:07:43.588" v="5307" actId="14100"/>
        <pc:sldMkLst>
          <pc:docMk/>
          <pc:sldMk cId="1744664743" sldId="299"/>
        </pc:sldMkLst>
        <pc:spChg chg="mod">
          <ac:chgData name="Richard Gowen" userId="fa808f909667fda9" providerId="LiveId" clId="{93FC4971-F4B3-4C32-8016-8022842D6FD7}" dt="2020-10-14T13:17:14.681" v="5223" actId="6549"/>
          <ac:spMkLst>
            <pc:docMk/>
            <pc:sldMk cId="1744664743" sldId="299"/>
            <ac:spMk id="5" creationId="{64DAAEBF-9A8A-4E3C-AD55-7E829B8E3DB4}"/>
          </ac:spMkLst>
        </pc:spChg>
        <pc:spChg chg="mod">
          <ac:chgData name="Richard Gowen" userId="fa808f909667fda9" providerId="LiveId" clId="{93FC4971-F4B3-4C32-8016-8022842D6FD7}" dt="2020-10-14T15:07:43.588" v="5307" actId="14100"/>
          <ac:spMkLst>
            <pc:docMk/>
            <pc:sldMk cId="1744664743" sldId="299"/>
            <ac:spMk id="6" creationId="{2D2C12DC-494E-40E1-A81F-5FA52E3CA52E}"/>
          </ac:spMkLst>
        </pc:spChg>
        <pc:spChg chg="add mod">
          <ac:chgData name="Richard Gowen" userId="fa808f909667fda9" providerId="LiveId" clId="{93FC4971-F4B3-4C32-8016-8022842D6FD7}" dt="2020-10-14T13:18:45.626" v="5287" actId="1076"/>
          <ac:spMkLst>
            <pc:docMk/>
            <pc:sldMk cId="1744664743" sldId="299"/>
            <ac:spMk id="9" creationId="{EA80A8CA-3F88-4A57-8B27-A17C6C79D68D}"/>
          </ac:spMkLst>
        </pc:spChg>
        <pc:picChg chg="del">
          <ac:chgData name="Richard Gowen" userId="fa808f909667fda9" providerId="LiveId" clId="{93FC4971-F4B3-4C32-8016-8022842D6FD7}" dt="2020-10-13T20:44:47.782" v="4375" actId="478"/>
          <ac:picMkLst>
            <pc:docMk/>
            <pc:sldMk cId="1744664743" sldId="299"/>
            <ac:picMk id="3" creationId="{3E5AAB77-A48C-4899-8763-2C75708711DA}"/>
          </ac:picMkLst>
        </pc:picChg>
        <pc:picChg chg="add mod modCrop">
          <ac:chgData name="Richard Gowen" userId="fa808f909667fda9" providerId="LiveId" clId="{93FC4971-F4B3-4C32-8016-8022842D6FD7}" dt="2020-10-13T21:25:54.218" v="4989" actId="1076"/>
          <ac:picMkLst>
            <pc:docMk/>
            <pc:sldMk cId="1744664743" sldId="299"/>
            <ac:picMk id="7" creationId="{815019C8-79E1-4C0F-B22C-E53AFB5B8989}"/>
          </ac:picMkLst>
        </pc:picChg>
        <pc:picChg chg="del mod">
          <ac:chgData name="Richard Gowen" userId="fa808f909667fda9" providerId="LiveId" clId="{93FC4971-F4B3-4C32-8016-8022842D6FD7}" dt="2020-10-14T15:04:18.924" v="5289" actId="478"/>
          <ac:picMkLst>
            <pc:docMk/>
            <pc:sldMk cId="1744664743" sldId="299"/>
            <ac:picMk id="8" creationId="{2DA1776D-ACAB-462F-9392-A477D580EC73}"/>
          </ac:picMkLst>
        </pc:picChg>
        <pc:picChg chg="add mod modCrop">
          <ac:chgData name="Richard Gowen" userId="fa808f909667fda9" providerId="LiveId" clId="{93FC4971-F4B3-4C32-8016-8022842D6FD7}" dt="2020-10-14T15:07:25.564" v="5305" actId="14100"/>
          <ac:picMkLst>
            <pc:docMk/>
            <pc:sldMk cId="1744664743" sldId="299"/>
            <ac:picMk id="13" creationId="{C9B73DEF-A693-4D5F-A054-928393CA3475}"/>
          </ac:picMkLst>
        </pc:picChg>
      </pc:sldChg>
      <pc:sldChg chg="addSp delSp mod">
        <pc:chgData name="Richard Gowen" userId="fa808f909667fda9" providerId="LiveId" clId="{93FC4971-F4B3-4C32-8016-8022842D6FD7}" dt="2020-10-14T17:24:46.024" v="6823" actId="22"/>
        <pc:sldMkLst>
          <pc:docMk/>
          <pc:sldMk cId="1257218303" sldId="300"/>
        </pc:sldMkLst>
        <pc:spChg chg="add">
          <ac:chgData name="Richard Gowen" userId="fa808f909667fda9" providerId="LiveId" clId="{93FC4971-F4B3-4C32-8016-8022842D6FD7}" dt="2020-10-14T17:24:46.024" v="6823" actId="22"/>
          <ac:spMkLst>
            <pc:docMk/>
            <pc:sldMk cId="1257218303" sldId="300"/>
            <ac:spMk id="7" creationId="{624BB54F-0C71-4691-8E1A-B55D305A503D}"/>
          </ac:spMkLst>
        </pc:spChg>
        <pc:spChg chg="del">
          <ac:chgData name="Richard Gowen" userId="fa808f909667fda9" providerId="LiveId" clId="{93FC4971-F4B3-4C32-8016-8022842D6FD7}" dt="2020-10-14T17:24:44.980" v="6822" actId="478"/>
          <ac:spMkLst>
            <pc:docMk/>
            <pc:sldMk cId="1257218303" sldId="300"/>
            <ac:spMk id="12" creationId="{6A97A8D0-05A7-405A-AA5D-38716F41DB30}"/>
          </ac:spMkLst>
        </pc:spChg>
      </pc:sldChg>
      <pc:sldChg chg="addSp delSp mod">
        <pc:chgData name="Richard Gowen" userId="fa808f909667fda9" providerId="LiveId" clId="{93FC4971-F4B3-4C32-8016-8022842D6FD7}" dt="2020-10-14T17:23:26.362" v="6821" actId="22"/>
        <pc:sldMkLst>
          <pc:docMk/>
          <pc:sldMk cId="425107015" sldId="301"/>
        </pc:sldMkLst>
        <pc:spChg chg="add">
          <ac:chgData name="Richard Gowen" userId="fa808f909667fda9" providerId="LiveId" clId="{93FC4971-F4B3-4C32-8016-8022842D6FD7}" dt="2020-10-14T17:23:26.362" v="6821" actId="22"/>
          <ac:spMkLst>
            <pc:docMk/>
            <pc:sldMk cId="425107015" sldId="301"/>
            <ac:spMk id="7" creationId="{92C2649E-13E5-4E9D-BE84-9817A86ADED5}"/>
          </ac:spMkLst>
        </pc:spChg>
        <pc:spChg chg="del">
          <ac:chgData name="Richard Gowen" userId="fa808f909667fda9" providerId="LiveId" clId="{93FC4971-F4B3-4C32-8016-8022842D6FD7}" dt="2020-10-14T17:23:25.451" v="6820" actId="478"/>
          <ac:spMkLst>
            <pc:docMk/>
            <pc:sldMk cId="425107015" sldId="301"/>
            <ac:spMk id="12" creationId="{6A97A8D0-05A7-405A-AA5D-38716F41DB30}"/>
          </ac:spMkLst>
        </pc:spChg>
      </pc:sldChg>
      <pc:sldChg chg="addSp delSp modSp add mod ord">
        <pc:chgData name="Richard Gowen" userId="fa808f909667fda9" providerId="LiveId" clId="{93FC4971-F4B3-4C32-8016-8022842D6FD7}" dt="2020-10-14T15:14:17.855" v="5344" actId="255"/>
        <pc:sldMkLst>
          <pc:docMk/>
          <pc:sldMk cId="581273796" sldId="302"/>
        </pc:sldMkLst>
        <pc:spChg chg="mod">
          <ac:chgData name="Richard Gowen" userId="fa808f909667fda9" providerId="LiveId" clId="{93FC4971-F4B3-4C32-8016-8022842D6FD7}" dt="2020-10-14T15:14:17.855" v="5344" actId="255"/>
          <ac:spMkLst>
            <pc:docMk/>
            <pc:sldMk cId="581273796" sldId="302"/>
            <ac:spMk id="4" creationId="{0039C68C-E722-4279-99E6-3B31429ED155}"/>
          </ac:spMkLst>
        </pc:spChg>
        <pc:spChg chg="mod">
          <ac:chgData name="Richard Gowen" userId="fa808f909667fda9" providerId="LiveId" clId="{93FC4971-F4B3-4C32-8016-8022842D6FD7}" dt="2020-10-14T15:10:31.825" v="5316" actId="27636"/>
          <ac:spMkLst>
            <pc:docMk/>
            <pc:sldMk cId="581273796" sldId="302"/>
            <ac:spMk id="20" creationId="{1A0D982D-AEE2-4881-A39D-4681D7F027AC}"/>
          </ac:spMkLst>
        </pc:spChg>
        <pc:picChg chg="del">
          <ac:chgData name="Richard Gowen" userId="fa808f909667fda9" providerId="LiveId" clId="{93FC4971-F4B3-4C32-8016-8022842D6FD7}" dt="2020-10-14T15:10:37.118" v="5317" actId="478"/>
          <ac:picMkLst>
            <pc:docMk/>
            <pc:sldMk cId="581273796" sldId="302"/>
            <ac:picMk id="3" creationId="{3E5AAB77-A48C-4899-8763-2C75708711DA}"/>
          </ac:picMkLst>
        </pc:picChg>
        <pc:picChg chg="add mod">
          <ac:chgData name="Richard Gowen" userId="fa808f909667fda9" providerId="LiveId" clId="{93FC4971-F4B3-4C32-8016-8022842D6FD7}" dt="2020-10-14T15:11:08.894" v="5323" actId="1076"/>
          <ac:picMkLst>
            <pc:docMk/>
            <pc:sldMk cId="581273796" sldId="302"/>
            <ac:picMk id="6" creationId="{9FDB6EBA-6F3B-4A8B-A6ED-0772DA150A9F}"/>
          </ac:picMkLst>
        </pc:picChg>
      </pc:sldChg>
      <pc:sldChg chg="addSp delSp modSp add mod ord">
        <pc:chgData name="Richard Gowen" userId="fa808f909667fda9" providerId="LiveId" clId="{93FC4971-F4B3-4C32-8016-8022842D6FD7}" dt="2020-10-14T16:26:58.501" v="6020" actId="20577"/>
        <pc:sldMkLst>
          <pc:docMk/>
          <pc:sldMk cId="2536198142" sldId="303"/>
        </pc:sldMkLst>
        <pc:spChg chg="mod">
          <ac:chgData name="Richard Gowen" userId="fa808f909667fda9" providerId="LiveId" clId="{93FC4971-F4B3-4C32-8016-8022842D6FD7}" dt="2020-10-14T15:14:56.194" v="5350" actId="27636"/>
          <ac:spMkLst>
            <pc:docMk/>
            <pc:sldMk cId="2536198142" sldId="303"/>
            <ac:spMk id="4" creationId="{0039C68C-E722-4279-99E6-3B31429ED155}"/>
          </ac:spMkLst>
        </pc:spChg>
        <pc:spChg chg="mod">
          <ac:chgData name="Richard Gowen" userId="fa808f909667fda9" providerId="LiveId" clId="{93FC4971-F4B3-4C32-8016-8022842D6FD7}" dt="2020-10-14T16:03:18.048" v="5486" actId="1076"/>
          <ac:spMkLst>
            <pc:docMk/>
            <pc:sldMk cId="2536198142" sldId="303"/>
            <ac:spMk id="6" creationId="{2D2C12DC-494E-40E1-A81F-5FA52E3CA52E}"/>
          </ac:spMkLst>
        </pc:spChg>
        <pc:spChg chg="del mod">
          <ac:chgData name="Richard Gowen" userId="fa808f909667fda9" providerId="LiveId" clId="{93FC4971-F4B3-4C32-8016-8022842D6FD7}" dt="2020-10-14T16:04:12.309" v="5495" actId="478"/>
          <ac:spMkLst>
            <pc:docMk/>
            <pc:sldMk cId="2536198142" sldId="303"/>
            <ac:spMk id="9" creationId="{EA80A8CA-3F88-4A57-8B27-A17C6C79D68D}"/>
          </ac:spMkLst>
        </pc:spChg>
        <pc:spChg chg="add mod">
          <ac:chgData name="Richard Gowen" userId="fa808f909667fda9" providerId="LiveId" clId="{93FC4971-F4B3-4C32-8016-8022842D6FD7}" dt="2020-10-14T16:04:08.615" v="5494" actId="20577"/>
          <ac:spMkLst>
            <pc:docMk/>
            <pc:sldMk cId="2536198142" sldId="303"/>
            <ac:spMk id="12" creationId="{0CD81791-636F-4195-9A14-E0D705AB0166}"/>
          </ac:spMkLst>
        </pc:spChg>
        <pc:spChg chg="add mod">
          <ac:chgData name="Richard Gowen" userId="fa808f909667fda9" providerId="LiveId" clId="{93FC4971-F4B3-4C32-8016-8022842D6FD7}" dt="2020-10-14T16:26:58.501" v="6020" actId="20577"/>
          <ac:spMkLst>
            <pc:docMk/>
            <pc:sldMk cId="2536198142" sldId="303"/>
            <ac:spMk id="19" creationId="{90D7B7C4-3361-47DA-894F-D75D334179E4}"/>
          </ac:spMkLst>
        </pc:spChg>
        <pc:spChg chg="mod">
          <ac:chgData name="Richard Gowen" userId="fa808f909667fda9" providerId="LiveId" clId="{93FC4971-F4B3-4C32-8016-8022842D6FD7}" dt="2020-10-14T15:15:00.220" v="5354" actId="27636"/>
          <ac:spMkLst>
            <pc:docMk/>
            <pc:sldMk cId="2536198142" sldId="303"/>
            <ac:spMk id="20" creationId="{1A0D982D-AEE2-4881-A39D-4681D7F027AC}"/>
          </ac:spMkLst>
        </pc:spChg>
        <pc:picChg chg="del">
          <ac:chgData name="Richard Gowen" userId="fa808f909667fda9" providerId="LiveId" clId="{93FC4971-F4B3-4C32-8016-8022842D6FD7}" dt="2020-10-14T15:16:35.078" v="5366" actId="478"/>
          <ac:picMkLst>
            <pc:docMk/>
            <pc:sldMk cId="2536198142" sldId="303"/>
            <ac:picMk id="2" creationId="{4AD75C61-FFC7-4054-91AC-A9CF25BF415B}"/>
          </ac:picMkLst>
        </pc:picChg>
        <pc:picChg chg="del">
          <ac:chgData name="Richard Gowen" userId="fa808f909667fda9" providerId="LiveId" clId="{93FC4971-F4B3-4C32-8016-8022842D6FD7}" dt="2020-10-14T15:16:36.070" v="5367" actId="478"/>
          <ac:picMkLst>
            <pc:docMk/>
            <pc:sldMk cId="2536198142" sldId="303"/>
            <ac:picMk id="3" creationId="{EE85E771-A60E-42C8-8FFA-9E3689E29E7F}"/>
          </ac:picMkLst>
        </pc:picChg>
        <pc:picChg chg="del">
          <ac:chgData name="Richard Gowen" userId="fa808f909667fda9" providerId="LiveId" clId="{93FC4971-F4B3-4C32-8016-8022842D6FD7}" dt="2020-10-14T15:15:04.822" v="5355" actId="478"/>
          <ac:picMkLst>
            <pc:docMk/>
            <pc:sldMk cId="2536198142" sldId="303"/>
            <ac:picMk id="7" creationId="{815019C8-79E1-4C0F-B22C-E53AFB5B8989}"/>
          </ac:picMkLst>
        </pc:picChg>
        <pc:picChg chg="del">
          <ac:chgData name="Richard Gowen" userId="fa808f909667fda9" providerId="LiveId" clId="{93FC4971-F4B3-4C32-8016-8022842D6FD7}" dt="2020-10-14T15:16:33.574" v="5365" actId="478"/>
          <ac:picMkLst>
            <pc:docMk/>
            <pc:sldMk cId="2536198142" sldId="303"/>
            <ac:picMk id="10" creationId="{AF3DDA16-1B83-4503-8138-44961E3E13C1}"/>
          </ac:picMkLst>
        </pc:picChg>
        <pc:picChg chg="add mod modCrop">
          <ac:chgData name="Richard Gowen" userId="fa808f909667fda9" providerId="LiveId" clId="{93FC4971-F4B3-4C32-8016-8022842D6FD7}" dt="2020-10-14T15:16:09.544" v="5364" actId="1076"/>
          <ac:picMkLst>
            <pc:docMk/>
            <pc:sldMk cId="2536198142" sldId="303"/>
            <ac:picMk id="11" creationId="{D4242BE0-253E-4F53-A5A2-916B254819D4}"/>
          </ac:picMkLst>
        </pc:picChg>
        <pc:picChg chg="del">
          <ac:chgData name="Richard Gowen" userId="fa808f909667fda9" providerId="LiveId" clId="{93FC4971-F4B3-4C32-8016-8022842D6FD7}" dt="2020-10-14T15:18:08.382" v="5394" actId="478"/>
          <ac:picMkLst>
            <pc:docMk/>
            <pc:sldMk cId="2536198142" sldId="303"/>
            <ac:picMk id="13" creationId="{C9B73DEF-A693-4D5F-A054-928393CA3475}"/>
          </ac:picMkLst>
        </pc:picChg>
        <pc:picChg chg="add mod modCrop">
          <ac:chgData name="Richard Gowen" userId="fa808f909667fda9" providerId="LiveId" clId="{93FC4971-F4B3-4C32-8016-8022842D6FD7}" dt="2020-10-14T16:12:33.556" v="5553" actId="1076"/>
          <ac:picMkLst>
            <pc:docMk/>
            <pc:sldMk cId="2536198142" sldId="303"/>
            <ac:picMk id="16" creationId="{C929FE0B-B04D-40C2-824D-8D992A45C9E8}"/>
          </ac:picMkLst>
        </pc:picChg>
        <pc:picChg chg="add mod">
          <ac:chgData name="Richard Gowen" userId="fa808f909667fda9" providerId="LiveId" clId="{93FC4971-F4B3-4C32-8016-8022842D6FD7}" dt="2020-10-14T16:21:35.396" v="5640" actId="1076"/>
          <ac:picMkLst>
            <pc:docMk/>
            <pc:sldMk cId="2536198142" sldId="303"/>
            <ac:picMk id="17" creationId="{CD4AF0FA-5DB5-4E1C-969E-5605C17D4A32}"/>
          </ac:picMkLst>
        </pc:picChg>
      </pc:sldChg>
      <pc:sldChg chg="addSp delSp modSp add mod ord">
        <pc:chgData name="Richard Gowen" userId="fa808f909667fda9" providerId="LiveId" clId="{93FC4971-F4B3-4C32-8016-8022842D6FD7}" dt="2020-10-14T17:03:34.118" v="6262" actId="14100"/>
        <pc:sldMkLst>
          <pc:docMk/>
          <pc:sldMk cId="3211664687" sldId="304"/>
        </pc:sldMkLst>
        <pc:spChg chg="mod">
          <ac:chgData name="Richard Gowen" userId="fa808f909667fda9" providerId="LiveId" clId="{93FC4971-F4B3-4C32-8016-8022842D6FD7}" dt="2020-10-14T16:58:48.642" v="6256" actId="1076"/>
          <ac:spMkLst>
            <pc:docMk/>
            <pc:sldMk cId="3211664687" sldId="304"/>
            <ac:spMk id="2" creationId="{199060CD-99EA-49F1-A2EA-8C861EABE765}"/>
          </ac:spMkLst>
        </pc:spChg>
        <pc:spChg chg="mod">
          <ac:chgData name="Richard Gowen" userId="fa808f909667fda9" providerId="LiveId" clId="{93FC4971-F4B3-4C32-8016-8022842D6FD7}" dt="2020-10-14T16:54:48.678" v="6216" actId="207"/>
          <ac:spMkLst>
            <pc:docMk/>
            <pc:sldMk cId="3211664687" sldId="304"/>
            <ac:spMk id="3" creationId="{4DF8DF97-6215-487C-AE25-CA7AF1127CFF}"/>
          </ac:spMkLst>
        </pc:spChg>
        <pc:spChg chg="del mod">
          <ac:chgData name="Richard Gowen" userId="fa808f909667fda9" providerId="LiveId" clId="{93FC4971-F4B3-4C32-8016-8022842D6FD7}" dt="2020-10-14T16:59:41.237" v="6258" actId="478"/>
          <ac:spMkLst>
            <pc:docMk/>
            <pc:sldMk cId="3211664687" sldId="304"/>
            <ac:spMk id="4" creationId="{0039C68C-E722-4279-99E6-3B31429ED155}"/>
          </ac:spMkLst>
        </pc:spChg>
        <pc:spChg chg="mod">
          <ac:chgData name="Richard Gowen" userId="fa808f909667fda9" providerId="LiveId" clId="{93FC4971-F4B3-4C32-8016-8022842D6FD7}" dt="2020-10-14T16:29:32.494" v="6201" actId="20577"/>
          <ac:spMkLst>
            <pc:docMk/>
            <pc:sldMk cId="3211664687" sldId="304"/>
            <ac:spMk id="5" creationId="{64DAAEBF-9A8A-4E3C-AD55-7E829B8E3DB4}"/>
          </ac:spMkLst>
        </pc:spChg>
        <pc:spChg chg="mod">
          <ac:chgData name="Richard Gowen" userId="fa808f909667fda9" providerId="LiveId" clId="{93FC4971-F4B3-4C32-8016-8022842D6FD7}" dt="2020-10-14T16:15:14.416" v="5567" actId="27636"/>
          <ac:spMkLst>
            <pc:docMk/>
            <pc:sldMk cId="3211664687" sldId="304"/>
            <ac:spMk id="6" creationId="{1EF23B39-4151-4CE4-9441-247B3CC77E0F}"/>
          </ac:spMkLst>
        </pc:spChg>
        <pc:spChg chg="add del mod">
          <ac:chgData name="Richard Gowen" userId="fa808f909667fda9" providerId="LiveId" clId="{93FC4971-F4B3-4C32-8016-8022842D6FD7}" dt="2020-10-14T16:59:43.932" v="6259" actId="478"/>
          <ac:spMkLst>
            <pc:docMk/>
            <pc:sldMk cId="3211664687" sldId="304"/>
            <ac:spMk id="8" creationId="{370F0302-B211-4903-9C4C-4D3DE78939EE}"/>
          </ac:spMkLst>
        </pc:spChg>
        <pc:spChg chg="add mod">
          <ac:chgData name="Richard Gowen" userId="fa808f909667fda9" providerId="LiveId" clId="{93FC4971-F4B3-4C32-8016-8022842D6FD7}" dt="2020-10-14T16:59:51" v="6260"/>
          <ac:spMkLst>
            <pc:docMk/>
            <pc:sldMk cId="3211664687" sldId="304"/>
            <ac:spMk id="10" creationId="{9A7FB4D9-958C-414F-9658-FC4CAD4D019B}"/>
          </ac:spMkLst>
        </pc:spChg>
        <pc:spChg chg="mod">
          <ac:chgData name="Richard Gowen" userId="fa808f909667fda9" providerId="LiveId" clId="{93FC4971-F4B3-4C32-8016-8022842D6FD7}" dt="2020-10-14T17:03:34.118" v="6262" actId="14100"/>
          <ac:spMkLst>
            <pc:docMk/>
            <pc:sldMk cId="3211664687" sldId="304"/>
            <ac:spMk id="12" creationId="{6A97A8D0-05A7-405A-AA5D-38716F41DB30}"/>
          </ac:spMkLst>
        </pc:spChg>
      </pc:sldChg>
      <pc:sldChg chg="addSp delSp modSp new mod modClrScheme chgLayout">
        <pc:chgData name="Richard Gowen" userId="fa808f909667fda9" providerId="LiveId" clId="{93FC4971-F4B3-4C32-8016-8022842D6FD7}" dt="2020-10-15T13:52:22.434" v="7048" actId="121"/>
        <pc:sldMkLst>
          <pc:docMk/>
          <pc:sldMk cId="3206751371" sldId="305"/>
        </pc:sldMkLst>
        <pc:spChg chg="del mod ord">
          <ac:chgData name="Richard Gowen" userId="fa808f909667fda9" providerId="LiveId" clId="{93FC4971-F4B3-4C32-8016-8022842D6FD7}" dt="2020-10-15T13:47:43.108" v="6848" actId="700"/>
          <ac:spMkLst>
            <pc:docMk/>
            <pc:sldMk cId="3206751371" sldId="305"/>
            <ac:spMk id="2" creationId="{5FD0C07C-7D51-4787-AA6E-4C32F2DE566B}"/>
          </ac:spMkLst>
        </pc:spChg>
        <pc:spChg chg="del mod ord">
          <ac:chgData name="Richard Gowen" userId="fa808f909667fda9" providerId="LiveId" clId="{93FC4971-F4B3-4C32-8016-8022842D6FD7}" dt="2020-10-15T13:47:43.108" v="6848" actId="700"/>
          <ac:spMkLst>
            <pc:docMk/>
            <pc:sldMk cId="3206751371" sldId="305"/>
            <ac:spMk id="3" creationId="{D390FC19-C002-47DC-927A-D2D0FF173079}"/>
          </ac:spMkLst>
        </pc:spChg>
        <pc:spChg chg="del">
          <ac:chgData name="Richard Gowen" userId="fa808f909667fda9" providerId="LiveId" clId="{93FC4971-F4B3-4C32-8016-8022842D6FD7}" dt="2020-10-15T13:47:43.108" v="6848" actId="700"/>
          <ac:spMkLst>
            <pc:docMk/>
            <pc:sldMk cId="3206751371" sldId="305"/>
            <ac:spMk id="4" creationId="{735A5454-12FF-4D64-8CF1-C6A26F896ECE}"/>
          </ac:spMkLst>
        </pc:spChg>
        <pc:spChg chg="add mod ord">
          <ac:chgData name="Richard Gowen" userId="fa808f909667fda9" providerId="LiveId" clId="{93FC4971-F4B3-4C32-8016-8022842D6FD7}" dt="2020-10-15T13:48:43.750" v="6891" actId="403"/>
          <ac:spMkLst>
            <pc:docMk/>
            <pc:sldMk cId="3206751371" sldId="305"/>
            <ac:spMk id="5" creationId="{8DFB0A14-1F05-4501-962E-F6C8C6072770}"/>
          </ac:spMkLst>
        </pc:spChg>
        <pc:spChg chg="add mod ord">
          <ac:chgData name="Richard Gowen" userId="fa808f909667fda9" providerId="LiveId" clId="{93FC4971-F4B3-4C32-8016-8022842D6FD7}" dt="2020-10-15T13:52:22.434" v="7048" actId="121"/>
          <ac:spMkLst>
            <pc:docMk/>
            <pc:sldMk cId="3206751371" sldId="305"/>
            <ac:spMk id="6" creationId="{9F3E73B3-929B-4629-9E88-32557BF9D7D1}"/>
          </ac:spMkLst>
        </pc:spChg>
      </pc:sldChg>
      <pc:sldChg chg="addSp delSp modSp add mod">
        <pc:chgData name="Richard Gowen" userId="fa808f909667fda9" providerId="LiveId" clId="{93FC4971-F4B3-4C32-8016-8022842D6FD7}" dt="2020-10-15T14:07:48.202" v="7322" actId="1076"/>
        <pc:sldMkLst>
          <pc:docMk/>
          <pc:sldMk cId="3919951419" sldId="306"/>
        </pc:sldMkLst>
        <pc:spChg chg="mod">
          <ac:chgData name="Richard Gowen" userId="fa808f909667fda9" providerId="LiveId" clId="{93FC4971-F4B3-4C32-8016-8022842D6FD7}" dt="2020-10-15T14:04:11.860" v="7303" actId="14100"/>
          <ac:spMkLst>
            <pc:docMk/>
            <pc:sldMk cId="3919951419" sldId="306"/>
            <ac:spMk id="4" creationId="{00000000-0000-0000-0000-000000000000}"/>
          </ac:spMkLst>
        </pc:spChg>
        <pc:spChg chg="add del mod">
          <ac:chgData name="Richard Gowen" userId="fa808f909667fda9" providerId="LiveId" clId="{93FC4971-F4B3-4C32-8016-8022842D6FD7}" dt="2020-10-15T14:05:51.748" v="7306" actId="931"/>
          <ac:spMkLst>
            <pc:docMk/>
            <pc:sldMk cId="3919951419" sldId="306"/>
            <ac:spMk id="5" creationId="{0EF2F94F-5FBE-4281-8F1F-EF077A99562F}"/>
          </ac:spMkLst>
        </pc:spChg>
        <pc:spChg chg="add del mod">
          <ac:chgData name="Richard Gowen" userId="fa808f909667fda9" providerId="LiveId" clId="{93FC4971-F4B3-4C32-8016-8022842D6FD7}" dt="2020-10-15T14:06:37.025" v="7312" actId="931"/>
          <ac:spMkLst>
            <pc:docMk/>
            <pc:sldMk cId="3919951419" sldId="306"/>
            <ac:spMk id="10" creationId="{6F89E689-993D-49DF-86D9-46C47AF7FD9B}"/>
          </ac:spMkLst>
        </pc:spChg>
        <pc:picChg chg="del">
          <ac:chgData name="Richard Gowen" userId="fa808f909667fda9" providerId="LiveId" clId="{93FC4971-F4B3-4C32-8016-8022842D6FD7}" dt="2020-10-15T14:03:39.693" v="7300" actId="478"/>
          <ac:picMkLst>
            <pc:docMk/>
            <pc:sldMk cId="3919951419" sldId="306"/>
            <ac:picMk id="6" creationId="{00000000-0000-0000-0000-000000000000}"/>
          </ac:picMkLst>
        </pc:picChg>
        <pc:picChg chg="add del mod">
          <ac:chgData name="Richard Gowen" userId="fa808f909667fda9" providerId="LiveId" clId="{93FC4971-F4B3-4C32-8016-8022842D6FD7}" dt="2020-10-15T14:06:09.603" v="7310" actId="478"/>
          <ac:picMkLst>
            <pc:docMk/>
            <pc:sldMk cId="3919951419" sldId="306"/>
            <ac:picMk id="8" creationId="{9D34B0B2-3507-4953-9743-E57D565A8AA2}"/>
          </ac:picMkLst>
        </pc:picChg>
        <pc:picChg chg="add mod modCrop">
          <ac:chgData name="Richard Gowen" userId="fa808f909667fda9" providerId="LiveId" clId="{93FC4971-F4B3-4C32-8016-8022842D6FD7}" dt="2020-10-15T14:07:48.202" v="7322" actId="1076"/>
          <ac:picMkLst>
            <pc:docMk/>
            <pc:sldMk cId="3919951419" sldId="306"/>
            <ac:picMk id="12" creationId="{F0B749BE-7AD7-49ED-92B8-5986158BA58A}"/>
          </ac:picMkLst>
        </pc:picChg>
      </pc:sldChg>
      <pc:sldChg chg="modSp add mod">
        <pc:chgData name="Richard Gowen" userId="fa808f909667fda9" providerId="LiveId" clId="{93FC4971-F4B3-4C32-8016-8022842D6FD7}" dt="2020-10-15T20:14:27.159" v="7906" actId="207"/>
        <pc:sldMkLst>
          <pc:docMk/>
          <pc:sldMk cId="2569822029" sldId="307"/>
        </pc:sldMkLst>
        <pc:spChg chg="mod">
          <ac:chgData name="Richard Gowen" userId="fa808f909667fda9" providerId="LiveId" clId="{93FC4971-F4B3-4C32-8016-8022842D6FD7}" dt="2020-10-15T20:14:27.159" v="7906" actId="207"/>
          <ac:spMkLst>
            <pc:docMk/>
            <pc:sldMk cId="2569822029" sldId="307"/>
            <ac:spMk id="2" creationId="{199060CD-99EA-49F1-A2EA-8C861EABE765}"/>
          </ac:spMkLst>
        </pc:spChg>
        <pc:spChg chg="mod">
          <ac:chgData name="Richard Gowen" userId="fa808f909667fda9" providerId="LiveId" clId="{93FC4971-F4B3-4C32-8016-8022842D6FD7}" dt="2020-10-15T20:08:03.506" v="7851" actId="207"/>
          <ac:spMkLst>
            <pc:docMk/>
            <pc:sldMk cId="2569822029" sldId="307"/>
            <ac:spMk id="3" creationId="{4DF8DF97-6215-487C-AE25-CA7AF1127CFF}"/>
          </ac:spMkLst>
        </pc:spChg>
        <pc:spChg chg="mod">
          <ac:chgData name="Richard Gowen" userId="fa808f909667fda9" providerId="LiveId" clId="{93FC4971-F4B3-4C32-8016-8022842D6FD7}" dt="2020-10-15T19:59:41.595" v="7779" actId="20577"/>
          <ac:spMkLst>
            <pc:docMk/>
            <pc:sldMk cId="2569822029" sldId="307"/>
            <ac:spMk id="5" creationId="{64DAAEBF-9A8A-4E3C-AD55-7E829B8E3DB4}"/>
          </ac:spMkLst>
        </pc:spChg>
      </pc:sldChg>
    </pc:docChg>
  </pc:docChgLst>
  <pc:docChgLst>
    <pc:chgData name="Richard Gowen" userId="fa808f909667fda9" providerId="LiveId" clId="{F84A821E-5F08-42DD-A302-ECE2388B8608}"/>
    <pc:docChg chg="undo redo custSel addSld delSld modSld sldOrd">
      <pc:chgData name="Richard Gowen" userId="fa808f909667fda9" providerId="LiveId" clId="{F84A821E-5F08-42DD-A302-ECE2388B8608}" dt="2020-10-20T01:01:58.121" v="14226" actId="20577"/>
      <pc:docMkLst>
        <pc:docMk/>
      </pc:docMkLst>
      <pc:sldChg chg="modSp mod">
        <pc:chgData name="Richard Gowen" userId="fa808f909667fda9" providerId="LiveId" clId="{F84A821E-5F08-42DD-A302-ECE2388B8608}" dt="2020-10-17T15:29:18.955" v="43" actId="1076"/>
        <pc:sldMkLst>
          <pc:docMk/>
          <pc:sldMk cId="3806664319" sldId="256"/>
        </pc:sldMkLst>
        <pc:spChg chg="mod">
          <ac:chgData name="Richard Gowen" userId="fa808f909667fda9" providerId="LiveId" clId="{F84A821E-5F08-42DD-A302-ECE2388B8608}" dt="2020-10-17T15:29:18.955" v="43" actId="1076"/>
          <ac:spMkLst>
            <pc:docMk/>
            <pc:sldMk cId="3806664319" sldId="256"/>
            <ac:spMk id="2" creationId="{00000000-0000-0000-0000-000000000000}"/>
          </ac:spMkLst>
        </pc:spChg>
      </pc:sldChg>
      <pc:sldChg chg="modSp mod">
        <pc:chgData name="Richard Gowen" userId="fa808f909667fda9" providerId="LiveId" clId="{F84A821E-5F08-42DD-A302-ECE2388B8608}" dt="2020-10-17T15:41:13.887" v="343" actId="14838"/>
        <pc:sldMkLst>
          <pc:docMk/>
          <pc:sldMk cId="1713369490" sldId="257"/>
        </pc:sldMkLst>
        <pc:spChg chg="mod">
          <ac:chgData name="Richard Gowen" userId="fa808f909667fda9" providerId="LiveId" clId="{F84A821E-5F08-42DD-A302-ECE2388B8608}" dt="2020-10-17T15:41:13.887" v="343" actId="14838"/>
          <ac:spMkLst>
            <pc:docMk/>
            <pc:sldMk cId="1713369490" sldId="257"/>
            <ac:spMk id="2" creationId="{00000000-0000-0000-0000-000000000000}"/>
          </ac:spMkLst>
        </pc:spChg>
        <pc:spChg chg="mod">
          <ac:chgData name="Richard Gowen" userId="fa808f909667fda9" providerId="LiveId" clId="{F84A821E-5F08-42DD-A302-ECE2388B8608}" dt="2020-10-17T15:39:30.970" v="327" actId="20577"/>
          <ac:spMkLst>
            <pc:docMk/>
            <pc:sldMk cId="1713369490" sldId="257"/>
            <ac:spMk id="3" creationId="{00000000-0000-0000-0000-000000000000}"/>
          </ac:spMkLst>
        </pc:spChg>
      </pc:sldChg>
      <pc:sldChg chg="del">
        <pc:chgData name="Richard Gowen" userId="fa808f909667fda9" providerId="LiveId" clId="{F84A821E-5F08-42DD-A302-ECE2388B8608}" dt="2020-10-17T16:26:48.904" v="1541" actId="2696"/>
        <pc:sldMkLst>
          <pc:docMk/>
          <pc:sldMk cId="2401222448" sldId="258"/>
        </pc:sldMkLst>
      </pc:sldChg>
      <pc:sldChg chg="del">
        <pc:chgData name="Richard Gowen" userId="fa808f909667fda9" providerId="LiveId" clId="{F84A821E-5F08-42DD-A302-ECE2388B8608}" dt="2020-10-17T16:26:52.240" v="1542" actId="2696"/>
        <pc:sldMkLst>
          <pc:docMk/>
          <pc:sldMk cId="3966335461" sldId="259"/>
        </pc:sldMkLst>
      </pc:sldChg>
      <pc:sldChg chg="del">
        <pc:chgData name="Richard Gowen" userId="fa808f909667fda9" providerId="LiveId" clId="{F84A821E-5F08-42DD-A302-ECE2388B8608}" dt="2020-10-17T16:26:55.479" v="1543" actId="2696"/>
        <pc:sldMkLst>
          <pc:docMk/>
          <pc:sldMk cId="269164225" sldId="260"/>
        </pc:sldMkLst>
      </pc:sldChg>
      <pc:sldChg chg="modSp mod ord">
        <pc:chgData name="Richard Gowen" userId="fa808f909667fda9" providerId="LiveId" clId="{F84A821E-5F08-42DD-A302-ECE2388B8608}" dt="2020-10-18T05:15:05.230" v="8169"/>
        <pc:sldMkLst>
          <pc:docMk/>
          <pc:sldMk cId="1319350802" sldId="263"/>
        </pc:sldMkLst>
        <pc:spChg chg="mod">
          <ac:chgData name="Richard Gowen" userId="fa808f909667fda9" providerId="LiveId" clId="{F84A821E-5F08-42DD-A302-ECE2388B8608}" dt="2020-10-17T16:29:13.747" v="1605" actId="6549"/>
          <ac:spMkLst>
            <pc:docMk/>
            <pc:sldMk cId="1319350802" sldId="263"/>
            <ac:spMk id="2" creationId="{00000000-0000-0000-0000-000000000000}"/>
          </ac:spMkLst>
        </pc:spChg>
        <pc:spChg chg="mod">
          <ac:chgData name="Richard Gowen" userId="fa808f909667fda9" providerId="LiveId" clId="{F84A821E-5F08-42DD-A302-ECE2388B8608}" dt="2020-10-17T16:45:14.725" v="2086" actId="20577"/>
          <ac:spMkLst>
            <pc:docMk/>
            <pc:sldMk cId="1319350802" sldId="263"/>
            <ac:spMk id="4" creationId="{00000000-0000-0000-0000-000000000000}"/>
          </ac:spMkLst>
        </pc:spChg>
        <pc:picChg chg="mod modCrop">
          <ac:chgData name="Richard Gowen" userId="fa808f909667fda9" providerId="LiveId" clId="{F84A821E-5F08-42DD-A302-ECE2388B8608}" dt="2020-10-17T16:48:03.141" v="2099" actId="1076"/>
          <ac:picMkLst>
            <pc:docMk/>
            <pc:sldMk cId="1319350802" sldId="263"/>
            <ac:picMk id="6" creationId="{00000000-0000-0000-0000-000000000000}"/>
          </ac:picMkLst>
        </pc:picChg>
      </pc:sldChg>
      <pc:sldChg chg="del">
        <pc:chgData name="Richard Gowen" userId="fa808f909667fda9" providerId="LiveId" clId="{F84A821E-5F08-42DD-A302-ECE2388B8608}" dt="2020-10-17T16:59:18.613" v="2439" actId="2696"/>
        <pc:sldMkLst>
          <pc:docMk/>
          <pc:sldMk cId="4247402858" sldId="264"/>
        </pc:sldMkLst>
      </pc:sldChg>
      <pc:sldChg chg="del">
        <pc:chgData name="Richard Gowen" userId="fa808f909667fda9" providerId="LiveId" clId="{F84A821E-5F08-42DD-A302-ECE2388B8608}" dt="2020-10-17T16:59:22.563" v="2440" actId="2696"/>
        <pc:sldMkLst>
          <pc:docMk/>
          <pc:sldMk cId="1770638546" sldId="265"/>
        </pc:sldMkLst>
      </pc:sldChg>
      <pc:sldChg chg="modSp add del mod ord">
        <pc:chgData name="Richard Gowen" userId="fa808f909667fda9" providerId="LiveId" clId="{F84A821E-5F08-42DD-A302-ECE2388B8608}" dt="2020-10-18T05:15:33.449" v="8173"/>
        <pc:sldMkLst>
          <pc:docMk/>
          <pc:sldMk cId="1588382550" sldId="268"/>
        </pc:sldMkLst>
        <pc:spChg chg="mod">
          <ac:chgData name="Richard Gowen" userId="fa808f909667fda9" providerId="LiveId" clId="{F84A821E-5F08-42DD-A302-ECE2388B8608}" dt="2020-10-17T17:04:15.240" v="2867" actId="6549"/>
          <ac:spMkLst>
            <pc:docMk/>
            <pc:sldMk cId="1588382550" sldId="268"/>
            <ac:spMk id="6" creationId="{3B5A901D-7715-418E-A9CA-49DC9FEFC5CE}"/>
          </ac:spMkLst>
        </pc:spChg>
      </pc:sldChg>
      <pc:sldChg chg="modSp del mod">
        <pc:chgData name="Richard Gowen" userId="fa808f909667fda9" providerId="LiveId" clId="{F84A821E-5F08-42DD-A302-ECE2388B8608}" dt="2020-10-18T18:35:40.209" v="10849" actId="2696"/>
        <pc:sldMkLst>
          <pc:docMk/>
          <pc:sldMk cId="2378149271" sldId="269"/>
        </pc:sldMkLst>
        <pc:spChg chg="mod">
          <ac:chgData name="Richard Gowen" userId="fa808f909667fda9" providerId="LiveId" clId="{F84A821E-5F08-42DD-A302-ECE2388B8608}" dt="2020-10-18T18:34:01.486" v="10840" actId="20577"/>
          <ac:spMkLst>
            <pc:docMk/>
            <pc:sldMk cId="2378149271" sldId="269"/>
            <ac:spMk id="2" creationId="{00000000-0000-0000-0000-000000000000}"/>
          </ac:spMkLst>
        </pc:spChg>
        <pc:spChg chg="mod">
          <ac:chgData name="Richard Gowen" userId="fa808f909667fda9" providerId="LiveId" clId="{F84A821E-5F08-42DD-A302-ECE2388B8608}" dt="2020-10-18T18:34:42.144" v="10842" actId="27636"/>
          <ac:spMkLst>
            <pc:docMk/>
            <pc:sldMk cId="2378149271" sldId="269"/>
            <ac:spMk id="6" creationId="{0DC7C591-9E4D-49BE-93B6-E002F9E0D121}"/>
          </ac:spMkLst>
        </pc:spChg>
      </pc:sldChg>
      <pc:sldChg chg="del">
        <pc:chgData name="Richard Gowen" userId="fa808f909667fda9" providerId="LiveId" clId="{F84A821E-5F08-42DD-A302-ECE2388B8608}" dt="2020-10-18T18:35:03.417" v="10845" actId="2696"/>
        <pc:sldMkLst>
          <pc:docMk/>
          <pc:sldMk cId="548685609" sldId="272"/>
        </pc:sldMkLst>
      </pc:sldChg>
      <pc:sldChg chg="del">
        <pc:chgData name="Richard Gowen" userId="fa808f909667fda9" providerId="LiveId" clId="{F84A821E-5F08-42DD-A302-ECE2388B8608}" dt="2020-10-18T18:34:59.482" v="10844" actId="2696"/>
        <pc:sldMkLst>
          <pc:docMk/>
          <pc:sldMk cId="3390887076" sldId="275"/>
        </pc:sldMkLst>
      </pc:sldChg>
      <pc:sldChg chg="del">
        <pc:chgData name="Richard Gowen" userId="fa808f909667fda9" providerId="LiveId" clId="{F84A821E-5F08-42DD-A302-ECE2388B8608}" dt="2020-10-18T18:35:07.929" v="10846" actId="2696"/>
        <pc:sldMkLst>
          <pc:docMk/>
          <pc:sldMk cId="2991024599" sldId="276"/>
        </pc:sldMkLst>
      </pc:sldChg>
      <pc:sldChg chg="del">
        <pc:chgData name="Richard Gowen" userId="fa808f909667fda9" providerId="LiveId" clId="{F84A821E-5F08-42DD-A302-ECE2388B8608}" dt="2020-10-18T18:35:15.933" v="10847" actId="2696"/>
        <pc:sldMkLst>
          <pc:docMk/>
          <pc:sldMk cId="141797842" sldId="277"/>
        </pc:sldMkLst>
      </pc:sldChg>
      <pc:sldChg chg="del">
        <pc:chgData name="Richard Gowen" userId="fa808f909667fda9" providerId="LiveId" clId="{F84A821E-5F08-42DD-A302-ECE2388B8608}" dt="2020-10-18T18:34:56.311" v="10843" actId="2696"/>
        <pc:sldMkLst>
          <pc:docMk/>
          <pc:sldMk cId="1279607510" sldId="279"/>
        </pc:sldMkLst>
      </pc:sldChg>
      <pc:sldChg chg="add del">
        <pc:chgData name="Richard Gowen" userId="fa808f909667fda9" providerId="LiveId" clId="{F84A821E-5F08-42DD-A302-ECE2388B8608}" dt="2020-10-17T17:04:49.273" v="2868" actId="2696"/>
        <pc:sldMkLst>
          <pc:docMk/>
          <pc:sldMk cId="3212472468" sldId="280"/>
        </pc:sldMkLst>
      </pc:sldChg>
      <pc:sldChg chg="add del">
        <pc:chgData name="Richard Gowen" userId="fa808f909667fda9" providerId="LiveId" clId="{F84A821E-5F08-42DD-A302-ECE2388B8608}" dt="2020-10-17T17:04:51.793" v="2869" actId="2696"/>
        <pc:sldMkLst>
          <pc:docMk/>
          <pc:sldMk cId="4083454080" sldId="282"/>
        </pc:sldMkLst>
      </pc:sldChg>
      <pc:sldChg chg="del">
        <pc:chgData name="Richard Gowen" userId="fa808f909667fda9" providerId="LiveId" clId="{F84A821E-5F08-42DD-A302-ECE2388B8608}" dt="2020-10-17T17:04:54.833" v="2870" actId="2696"/>
        <pc:sldMkLst>
          <pc:docMk/>
          <pc:sldMk cId="4197813886" sldId="283"/>
        </pc:sldMkLst>
      </pc:sldChg>
      <pc:sldChg chg="del">
        <pc:chgData name="Richard Gowen" userId="fa808f909667fda9" providerId="LiveId" clId="{F84A821E-5F08-42DD-A302-ECE2388B8608}" dt="2020-10-17T17:04:59.700" v="2871" actId="2696"/>
        <pc:sldMkLst>
          <pc:docMk/>
          <pc:sldMk cId="1509156337" sldId="284"/>
        </pc:sldMkLst>
      </pc:sldChg>
      <pc:sldChg chg="del">
        <pc:chgData name="Richard Gowen" userId="fa808f909667fda9" providerId="LiveId" clId="{F84A821E-5F08-42DD-A302-ECE2388B8608}" dt="2020-10-17T17:05:05.762" v="2873" actId="2696"/>
        <pc:sldMkLst>
          <pc:docMk/>
          <pc:sldMk cId="4037693380" sldId="285"/>
        </pc:sldMkLst>
      </pc:sldChg>
      <pc:sldChg chg="del">
        <pc:chgData name="Richard Gowen" userId="fa808f909667fda9" providerId="LiveId" clId="{F84A821E-5F08-42DD-A302-ECE2388B8608}" dt="2020-10-17T17:05:02.824" v="2872" actId="2696"/>
        <pc:sldMkLst>
          <pc:docMk/>
          <pc:sldMk cId="2039163546" sldId="290"/>
        </pc:sldMkLst>
      </pc:sldChg>
      <pc:sldChg chg="modSp mod">
        <pc:chgData name="Richard Gowen" userId="fa808f909667fda9" providerId="LiveId" clId="{F84A821E-5F08-42DD-A302-ECE2388B8608}" dt="2020-10-18T18:35:34.168" v="10848"/>
        <pc:sldMkLst>
          <pc:docMk/>
          <pc:sldMk cId="436777050" sldId="291"/>
        </pc:sldMkLst>
        <pc:spChg chg="mod">
          <ac:chgData name="Richard Gowen" userId="fa808f909667fda9" providerId="LiveId" clId="{F84A821E-5F08-42DD-A302-ECE2388B8608}" dt="2020-10-18T18:35:34.168" v="10848"/>
          <ac:spMkLst>
            <pc:docMk/>
            <pc:sldMk cId="436777050" sldId="291"/>
            <ac:spMk id="2" creationId="{00000000-0000-0000-0000-000000000000}"/>
          </ac:spMkLst>
        </pc:spChg>
      </pc:sldChg>
      <pc:sldChg chg="del">
        <pc:chgData name="Richard Gowen" userId="fa808f909667fda9" providerId="LiveId" clId="{F84A821E-5F08-42DD-A302-ECE2388B8608}" dt="2020-10-19T23:13:54.589" v="13485" actId="2696"/>
        <pc:sldMkLst>
          <pc:docMk/>
          <pc:sldMk cId="425107015" sldId="301"/>
        </pc:sldMkLst>
      </pc:sldChg>
      <pc:sldChg chg="del">
        <pc:chgData name="Richard Gowen" userId="fa808f909667fda9" providerId="LiveId" clId="{F84A821E-5F08-42DD-A302-ECE2388B8608}" dt="2020-10-20T00:36:32.575" v="13580" actId="2696"/>
        <pc:sldMkLst>
          <pc:docMk/>
          <pc:sldMk cId="581273796" sldId="302"/>
        </pc:sldMkLst>
      </pc:sldChg>
      <pc:sldChg chg="del">
        <pc:chgData name="Richard Gowen" userId="fa808f909667fda9" providerId="LiveId" clId="{F84A821E-5F08-42DD-A302-ECE2388B8608}" dt="2020-10-20T00:36:56.510" v="13584" actId="2696"/>
        <pc:sldMkLst>
          <pc:docMk/>
          <pc:sldMk cId="2536198142" sldId="303"/>
        </pc:sldMkLst>
      </pc:sldChg>
      <pc:sldChg chg="del">
        <pc:chgData name="Richard Gowen" userId="fa808f909667fda9" providerId="LiveId" clId="{F84A821E-5F08-42DD-A302-ECE2388B8608}" dt="2020-10-20T00:37:00.086" v="13585" actId="2696"/>
        <pc:sldMkLst>
          <pc:docMk/>
          <pc:sldMk cId="3211664687" sldId="304"/>
        </pc:sldMkLst>
      </pc:sldChg>
      <pc:sldChg chg="del">
        <pc:chgData name="Richard Gowen" userId="fa808f909667fda9" providerId="LiveId" clId="{F84A821E-5F08-42DD-A302-ECE2388B8608}" dt="2020-10-17T16:59:14.189" v="2438" actId="2696"/>
        <pc:sldMkLst>
          <pc:docMk/>
          <pc:sldMk cId="3919951419" sldId="306"/>
        </pc:sldMkLst>
      </pc:sldChg>
      <pc:sldChg chg="del">
        <pc:chgData name="Richard Gowen" userId="fa808f909667fda9" providerId="LiveId" clId="{F84A821E-5F08-42DD-A302-ECE2388B8608}" dt="2020-10-20T00:37:04.978" v="13586" actId="2696"/>
        <pc:sldMkLst>
          <pc:docMk/>
          <pc:sldMk cId="2569822029" sldId="307"/>
        </pc:sldMkLst>
      </pc:sldChg>
      <pc:sldChg chg="add del">
        <pc:chgData name="Richard Gowen" userId="fa808f909667fda9" providerId="LiveId" clId="{F84A821E-5F08-42DD-A302-ECE2388B8608}" dt="2020-10-17T15:40:24.344" v="337" actId="2696"/>
        <pc:sldMkLst>
          <pc:docMk/>
          <pc:sldMk cId="550539164" sldId="308"/>
        </pc:sldMkLst>
      </pc:sldChg>
      <pc:sldChg chg="addSp modSp add mod">
        <pc:chgData name="Richard Gowen" userId="fa808f909667fda9" providerId="LiveId" clId="{F84A821E-5F08-42DD-A302-ECE2388B8608}" dt="2020-10-18T14:39:18.609" v="8521" actId="20577"/>
        <pc:sldMkLst>
          <pc:docMk/>
          <pc:sldMk cId="1249703578" sldId="308"/>
        </pc:sldMkLst>
        <pc:spChg chg="mod">
          <ac:chgData name="Richard Gowen" userId="fa808f909667fda9" providerId="LiveId" clId="{F84A821E-5F08-42DD-A302-ECE2388B8608}" dt="2020-10-17T15:41:55.028" v="380" actId="20577"/>
          <ac:spMkLst>
            <pc:docMk/>
            <pc:sldMk cId="1249703578" sldId="308"/>
            <ac:spMk id="2" creationId="{00000000-0000-0000-0000-000000000000}"/>
          </ac:spMkLst>
        </pc:spChg>
        <pc:spChg chg="mod">
          <ac:chgData name="Richard Gowen" userId="fa808f909667fda9" providerId="LiveId" clId="{F84A821E-5F08-42DD-A302-ECE2388B8608}" dt="2020-10-18T14:39:18.609" v="8521" actId="20577"/>
          <ac:spMkLst>
            <pc:docMk/>
            <pc:sldMk cId="1249703578" sldId="308"/>
            <ac:spMk id="3" creationId="{00000000-0000-0000-0000-000000000000}"/>
          </ac:spMkLst>
        </pc:spChg>
        <pc:spChg chg="add mod">
          <ac:chgData name="Richard Gowen" userId="fa808f909667fda9" providerId="LiveId" clId="{F84A821E-5F08-42DD-A302-ECE2388B8608}" dt="2020-10-17T16:01:51.174" v="1332" actId="207"/>
          <ac:spMkLst>
            <pc:docMk/>
            <pc:sldMk cId="1249703578" sldId="308"/>
            <ac:spMk id="4" creationId="{ADA7897D-CD92-4001-9DF6-1F2B68473DC2}"/>
          </ac:spMkLst>
        </pc:spChg>
      </pc:sldChg>
      <pc:sldChg chg="addSp delSp modSp add mod ord">
        <pc:chgData name="Richard Gowen" userId="fa808f909667fda9" providerId="LiveId" clId="{F84A821E-5F08-42DD-A302-ECE2388B8608}" dt="2020-10-18T15:25:46.680" v="10717" actId="1035"/>
        <pc:sldMkLst>
          <pc:docMk/>
          <pc:sldMk cId="631418471" sldId="309"/>
        </pc:sldMkLst>
        <pc:spChg chg="mod">
          <ac:chgData name="Richard Gowen" userId="fa808f909667fda9" providerId="LiveId" clId="{F84A821E-5F08-42DD-A302-ECE2388B8608}" dt="2020-10-17T16:23:18.075" v="1540" actId="1036"/>
          <ac:spMkLst>
            <pc:docMk/>
            <pc:sldMk cId="631418471" sldId="309"/>
            <ac:spMk id="2" creationId="{00000000-0000-0000-0000-000000000000}"/>
          </ac:spMkLst>
        </pc:spChg>
        <pc:spChg chg="del mod">
          <ac:chgData name="Richard Gowen" userId="fa808f909667fda9" providerId="LiveId" clId="{F84A821E-5F08-42DD-A302-ECE2388B8608}" dt="2020-10-17T16:07:49.606" v="1359" actId="478"/>
          <ac:spMkLst>
            <pc:docMk/>
            <pc:sldMk cId="631418471" sldId="309"/>
            <ac:spMk id="3" creationId="{00000000-0000-0000-0000-000000000000}"/>
          </ac:spMkLst>
        </pc:spChg>
        <pc:spChg chg="add mod">
          <ac:chgData name="Richard Gowen" userId="fa808f909667fda9" providerId="LiveId" clId="{F84A821E-5F08-42DD-A302-ECE2388B8608}" dt="2020-10-18T15:25:32.988" v="10688" actId="6549"/>
          <ac:spMkLst>
            <pc:docMk/>
            <pc:sldMk cId="631418471" sldId="309"/>
            <ac:spMk id="4" creationId="{C3D2717B-5A21-420C-A52E-8E0119D8C2C9}"/>
          </ac:spMkLst>
        </pc:spChg>
        <pc:spChg chg="add del mod">
          <ac:chgData name="Richard Gowen" userId="fa808f909667fda9" providerId="LiveId" clId="{F84A821E-5F08-42DD-A302-ECE2388B8608}" dt="2020-10-17T16:07:52.471" v="1360" actId="478"/>
          <ac:spMkLst>
            <pc:docMk/>
            <pc:sldMk cId="631418471" sldId="309"/>
            <ac:spMk id="7" creationId="{528B2884-5F4A-47DA-9709-1098455918D7}"/>
          </ac:spMkLst>
        </pc:spChg>
        <pc:picChg chg="add del mod modCrop">
          <ac:chgData name="Richard Gowen" userId="fa808f909667fda9" providerId="LiveId" clId="{F84A821E-5F08-42DD-A302-ECE2388B8608}" dt="2020-10-17T16:09:52.770" v="1401" actId="478"/>
          <ac:picMkLst>
            <pc:docMk/>
            <pc:sldMk cId="631418471" sldId="309"/>
            <ac:picMk id="5" creationId="{2128A8EC-285D-496F-81B5-1D79EF21021F}"/>
          </ac:picMkLst>
        </pc:picChg>
        <pc:picChg chg="add del mod">
          <ac:chgData name="Richard Gowen" userId="fa808f909667fda9" providerId="LiveId" clId="{F84A821E-5F08-42DD-A302-ECE2388B8608}" dt="2020-10-17T16:22:40.159" v="1512" actId="478"/>
          <ac:picMkLst>
            <pc:docMk/>
            <pc:sldMk cId="631418471" sldId="309"/>
            <ac:picMk id="8" creationId="{72876689-96D1-43D9-8547-6F4D604C29E7}"/>
          </ac:picMkLst>
        </pc:picChg>
        <pc:picChg chg="add del mod modCrop">
          <ac:chgData name="Richard Gowen" userId="fa808f909667fda9" providerId="LiveId" clId="{F84A821E-5F08-42DD-A302-ECE2388B8608}" dt="2020-10-17T16:22:46.653" v="1513" actId="478"/>
          <ac:picMkLst>
            <pc:docMk/>
            <pc:sldMk cId="631418471" sldId="309"/>
            <ac:picMk id="9" creationId="{FC2148DA-4B1D-4CA9-8603-F2B0081F5D9B}"/>
          </ac:picMkLst>
        </pc:picChg>
        <pc:picChg chg="add del mod">
          <ac:chgData name="Richard Gowen" userId="fa808f909667fda9" providerId="LiveId" clId="{F84A821E-5F08-42DD-A302-ECE2388B8608}" dt="2020-10-17T16:22:50.440" v="1518" actId="478"/>
          <ac:picMkLst>
            <pc:docMk/>
            <pc:sldMk cId="631418471" sldId="309"/>
            <ac:picMk id="10" creationId="{917E79F9-AC19-4801-9199-47C09F83207B}"/>
          </ac:picMkLst>
        </pc:picChg>
        <pc:picChg chg="add del mod">
          <ac:chgData name="Richard Gowen" userId="fa808f909667fda9" providerId="LiveId" clId="{F84A821E-5F08-42DD-A302-ECE2388B8608}" dt="2020-10-17T16:22:51.012" v="1519" actId="478"/>
          <ac:picMkLst>
            <pc:docMk/>
            <pc:sldMk cId="631418471" sldId="309"/>
            <ac:picMk id="11" creationId="{9BCE976F-33CF-4915-B0DF-2162B8FBC276}"/>
          </ac:picMkLst>
        </pc:picChg>
        <pc:picChg chg="add del mod">
          <ac:chgData name="Richard Gowen" userId="fa808f909667fda9" providerId="LiveId" clId="{F84A821E-5F08-42DD-A302-ECE2388B8608}" dt="2020-10-17T16:22:47.656" v="1514" actId="478"/>
          <ac:picMkLst>
            <pc:docMk/>
            <pc:sldMk cId="631418471" sldId="309"/>
            <ac:picMk id="12" creationId="{A3A17D66-DFFA-4A8B-A28B-0D98F993046B}"/>
          </ac:picMkLst>
        </pc:picChg>
        <pc:picChg chg="add del mod">
          <ac:chgData name="Richard Gowen" userId="fa808f909667fda9" providerId="LiveId" clId="{F84A821E-5F08-42DD-A302-ECE2388B8608}" dt="2020-10-17T16:22:48.332" v="1515" actId="478"/>
          <ac:picMkLst>
            <pc:docMk/>
            <pc:sldMk cId="631418471" sldId="309"/>
            <ac:picMk id="13" creationId="{D2994CCC-4FA5-4CC5-90C8-5E5E48C9591C}"/>
          </ac:picMkLst>
        </pc:picChg>
        <pc:picChg chg="add del mod modCrop">
          <ac:chgData name="Richard Gowen" userId="fa808f909667fda9" providerId="LiveId" clId="{F84A821E-5F08-42DD-A302-ECE2388B8608}" dt="2020-10-17T16:22:48.969" v="1516" actId="478"/>
          <ac:picMkLst>
            <pc:docMk/>
            <pc:sldMk cId="631418471" sldId="309"/>
            <ac:picMk id="14" creationId="{3B3CC2C8-0446-4117-9EE6-F037BD417952}"/>
          </ac:picMkLst>
        </pc:picChg>
        <pc:picChg chg="add del mod ord">
          <ac:chgData name="Richard Gowen" userId="fa808f909667fda9" providerId="LiveId" clId="{F84A821E-5F08-42DD-A302-ECE2388B8608}" dt="2020-10-17T16:22:49.854" v="1517" actId="478"/>
          <ac:picMkLst>
            <pc:docMk/>
            <pc:sldMk cId="631418471" sldId="309"/>
            <ac:picMk id="15" creationId="{DB894995-D873-493F-858C-C476B3FC01A4}"/>
          </ac:picMkLst>
        </pc:picChg>
        <pc:picChg chg="add mod">
          <ac:chgData name="Richard Gowen" userId="fa808f909667fda9" providerId="LiveId" clId="{F84A821E-5F08-42DD-A302-ECE2388B8608}" dt="2020-10-18T15:25:46.680" v="10717" actId="1035"/>
          <ac:picMkLst>
            <pc:docMk/>
            <pc:sldMk cId="631418471" sldId="309"/>
            <ac:picMk id="16" creationId="{C42C1998-179C-49E8-A2B1-56A41B98B813}"/>
          </ac:picMkLst>
        </pc:picChg>
      </pc:sldChg>
      <pc:sldChg chg="addSp modSp add mod ord">
        <pc:chgData name="Richard Gowen" userId="fa808f909667fda9" providerId="LiveId" clId="{F84A821E-5F08-42DD-A302-ECE2388B8608}" dt="2020-10-18T14:41:38.235" v="8541" actId="6549"/>
        <pc:sldMkLst>
          <pc:docMk/>
          <pc:sldMk cId="3892081732" sldId="310"/>
        </pc:sldMkLst>
        <pc:spChg chg="mod">
          <ac:chgData name="Richard Gowen" userId="fa808f909667fda9" providerId="LiveId" clId="{F84A821E-5F08-42DD-A302-ECE2388B8608}" dt="2020-10-18T14:41:38.235" v="8541" actId="6549"/>
          <ac:spMkLst>
            <pc:docMk/>
            <pc:sldMk cId="3892081732" sldId="310"/>
            <ac:spMk id="4" creationId="{00000000-0000-0000-0000-000000000000}"/>
          </ac:spMkLst>
        </pc:spChg>
        <pc:picChg chg="add mod">
          <ac:chgData name="Richard Gowen" userId="fa808f909667fda9" providerId="LiveId" clId="{F84A821E-5F08-42DD-A302-ECE2388B8608}" dt="2020-10-17T16:58:26.935" v="2437" actId="14100"/>
          <ac:picMkLst>
            <pc:docMk/>
            <pc:sldMk cId="3892081732" sldId="310"/>
            <ac:picMk id="3" creationId="{F7F9C1E7-8331-4F5A-A73C-2638761B8F3A}"/>
          </ac:picMkLst>
        </pc:picChg>
        <pc:picChg chg="add mod modCrop">
          <ac:chgData name="Richard Gowen" userId="fa808f909667fda9" providerId="LiveId" clId="{F84A821E-5F08-42DD-A302-ECE2388B8608}" dt="2020-10-17T16:58:14.718" v="2435" actId="1076"/>
          <ac:picMkLst>
            <pc:docMk/>
            <pc:sldMk cId="3892081732" sldId="310"/>
            <ac:picMk id="5" creationId="{D6F24CDE-7B56-4F06-A290-CDEE41DC4541}"/>
          </ac:picMkLst>
        </pc:picChg>
        <pc:picChg chg="mod modCrop">
          <ac:chgData name="Richard Gowen" userId="fa808f909667fda9" providerId="LiveId" clId="{F84A821E-5F08-42DD-A302-ECE2388B8608}" dt="2020-10-17T16:58:08.389" v="2434" actId="1076"/>
          <ac:picMkLst>
            <pc:docMk/>
            <pc:sldMk cId="3892081732" sldId="310"/>
            <ac:picMk id="6" creationId="{00000000-0000-0000-0000-000000000000}"/>
          </ac:picMkLst>
        </pc:picChg>
      </pc:sldChg>
      <pc:sldChg chg="addSp delSp modSp add mod ord">
        <pc:chgData name="Richard Gowen" userId="fa808f909667fda9" providerId="LiveId" clId="{F84A821E-5F08-42DD-A302-ECE2388B8608}" dt="2020-10-18T05:15:16.353" v="8171"/>
        <pc:sldMkLst>
          <pc:docMk/>
          <pc:sldMk cId="344849728" sldId="311"/>
        </pc:sldMkLst>
        <pc:spChg chg="mod">
          <ac:chgData name="Richard Gowen" userId="fa808f909667fda9" providerId="LiveId" clId="{F84A821E-5F08-42DD-A302-ECE2388B8608}" dt="2020-10-17T17:36:21.602" v="2905" actId="14100"/>
          <ac:spMkLst>
            <pc:docMk/>
            <pc:sldMk cId="344849728" sldId="311"/>
            <ac:spMk id="2" creationId="{00000000-0000-0000-0000-000000000000}"/>
          </ac:spMkLst>
        </pc:spChg>
        <pc:spChg chg="mod">
          <ac:chgData name="Richard Gowen" userId="fa808f909667fda9" providerId="LiveId" clId="{F84A821E-5F08-42DD-A302-ECE2388B8608}" dt="2020-10-17T19:01:51.889" v="4984" actId="6549"/>
          <ac:spMkLst>
            <pc:docMk/>
            <pc:sldMk cId="344849728" sldId="311"/>
            <ac:spMk id="3" creationId="{00000000-0000-0000-0000-000000000000}"/>
          </ac:spMkLst>
        </pc:spChg>
        <pc:picChg chg="add del mod">
          <ac:chgData name="Richard Gowen" userId="fa808f909667fda9" providerId="LiveId" clId="{F84A821E-5F08-42DD-A302-ECE2388B8608}" dt="2020-10-17T17:38:48.003" v="3196"/>
          <ac:picMkLst>
            <pc:docMk/>
            <pc:sldMk cId="344849728" sldId="311"/>
            <ac:picMk id="4" creationId="{45A04C86-544D-44BA-9DB9-FB800727CA75}"/>
          </ac:picMkLst>
        </pc:picChg>
        <pc:picChg chg="add mod modCrop">
          <ac:chgData name="Richard Gowen" userId="fa808f909667fda9" providerId="LiveId" clId="{F84A821E-5F08-42DD-A302-ECE2388B8608}" dt="2020-10-17T17:40:53.625" v="3267" actId="1076"/>
          <ac:picMkLst>
            <pc:docMk/>
            <pc:sldMk cId="344849728" sldId="311"/>
            <ac:picMk id="5" creationId="{898D6CD0-C727-4922-B268-1BBF5A0E55D3}"/>
          </ac:picMkLst>
        </pc:picChg>
      </pc:sldChg>
      <pc:sldChg chg="addSp delSp modSp add mod ord">
        <pc:chgData name="Richard Gowen" userId="fa808f909667fda9" providerId="LiveId" clId="{F84A821E-5F08-42DD-A302-ECE2388B8608}" dt="2020-10-18T05:15:16.353" v="8171"/>
        <pc:sldMkLst>
          <pc:docMk/>
          <pc:sldMk cId="3694543565" sldId="312"/>
        </pc:sldMkLst>
        <pc:spChg chg="mod">
          <ac:chgData name="Richard Gowen" userId="fa808f909667fda9" providerId="LiveId" clId="{F84A821E-5F08-42DD-A302-ECE2388B8608}" dt="2020-10-17T18:30:54.372" v="4010" actId="20577"/>
          <ac:spMkLst>
            <pc:docMk/>
            <pc:sldMk cId="3694543565" sldId="312"/>
            <ac:spMk id="2" creationId="{00000000-0000-0000-0000-000000000000}"/>
          </ac:spMkLst>
        </pc:spChg>
        <pc:spChg chg="mod">
          <ac:chgData name="Richard Gowen" userId="fa808f909667fda9" providerId="LiveId" clId="{F84A821E-5F08-42DD-A302-ECE2388B8608}" dt="2020-10-17T19:02:27.197" v="4989" actId="20577"/>
          <ac:spMkLst>
            <pc:docMk/>
            <pc:sldMk cId="3694543565" sldId="312"/>
            <ac:spMk id="3" creationId="{00000000-0000-0000-0000-000000000000}"/>
          </ac:spMkLst>
        </pc:spChg>
        <pc:picChg chg="add mod modCrop">
          <ac:chgData name="Richard Gowen" userId="fa808f909667fda9" providerId="LiveId" clId="{F84A821E-5F08-42DD-A302-ECE2388B8608}" dt="2020-10-17T18:38:41.721" v="4556" actId="1076"/>
          <ac:picMkLst>
            <pc:docMk/>
            <pc:sldMk cId="3694543565" sldId="312"/>
            <ac:picMk id="4" creationId="{4E45E498-2517-4162-979D-C78CE5433ACB}"/>
          </ac:picMkLst>
        </pc:picChg>
        <pc:picChg chg="del mod modCrop">
          <ac:chgData name="Richard Gowen" userId="fa808f909667fda9" providerId="LiveId" clId="{F84A821E-5F08-42DD-A302-ECE2388B8608}" dt="2020-10-17T18:12:57.933" v="3606" actId="478"/>
          <ac:picMkLst>
            <pc:docMk/>
            <pc:sldMk cId="3694543565" sldId="312"/>
            <ac:picMk id="5" creationId="{898D6CD0-C727-4922-B268-1BBF5A0E55D3}"/>
          </ac:picMkLst>
        </pc:picChg>
      </pc:sldChg>
      <pc:sldChg chg="modSp add mod">
        <pc:chgData name="Richard Gowen" userId="fa808f909667fda9" providerId="LiveId" clId="{F84A821E-5F08-42DD-A302-ECE2388B8608}" dt="2020-10-18T00:56:09.015" v="5025" actId="20577"/>
        <pc:sldMkLst>
          <pc:docMk/>
          <pc:sldMk cId="2095368851" sldId="313"/>
        </pc:sldMkLst>
        <pc:spChg chg="mod">
          <ac:chgData name="Richard Gowen" userId="fa808f909667fda9" providerId="LiveId" clId="{F84A821E-5F08-42DD-A302-ECE2388B8608}" dt="2020-10-18T00:56:09.015" v="5025" actId="20577"/>
          <ac:spMkLst>
            <pc:docMk/>
            <pc:sldMk cId="2095368851" sldId="313"/>
            <ac:spMk id="3" creationId="{00000000-0000-0000-0000-000000000000}"/>
          </ac:spMkLst>
        </pc:spChg>
      </pc:sldChg>
      <pc:sldChg chg="modSp add mod">
        <pc:chgData name="Richard Gowen" userId="fa808f909667fda9" providerId="LiveId" clId="{F84A821E-5F08-42DD-A302-ECE2388B8608}" dt="2020-10-18T01:20:00.270" v="6174" actId="20577"/>
        <pc:sldMkLst>
          <pc:docMk/>
          <pc:sldMk cId="1075177098" sldId="314"/>
        </pc:sldMkLst>
        <pc:spChg chg="mod">
          <ac:chgData name="Richard Gowen" userId="fa808f909667fda9" providerId="LiveId" clId="{F84A821E-5F08-42DD-A302-ECE2388B8608}" dt="2020-10-18T01:09:32.736" v="5822" actId="20577"/>
          <ac:spMkLst>
            <pc:docMk/>
            <pc:sldMk cId="1075177098" sldId="314"/>
            <ac:spMk id="2" creationId="{00000000-0000-0000-0000-000000000000}"/>
          </ac:spMkLst>
        </pc:spChg>
        <pc:spChg chg="mod">
          <ac:chgData name="Richard Gowen" userId="fa808f909667fda9" providerId="LiveId" clId="{F84A821E-5F08-42DD-A302-ECE2388B8608}" dt="2020-10-18T01:20:00.270" v="6174" actId="20577"/>
          <ac:spMkLst>
            <pc:docMk/>
            <pc:sldMk cId="1075177098" sldId="314"/>
            <ac:spMk id="3" creationId="{00000000-0000-0000-0000-000000000000}"/>
          </ac:spMkLst>
        </pc:spChg>
      </pc:sldChg>
      <pc:sldChg chg="addSp modSp add mod">
        <pc:chgData name="Richard Gowen" userId="fa808f909667fda9" providerId="LiveId" clId="{F84A821E-5F08-42DD-A302-ECE2388B8608}" dt="2020-10-18T01:28:57.872" v="6342" actId="1038"/>
        <pc:sldMkLst>
          <pc:docMk/>
          <pc:sldMk cId="3049529388" sldId="315"/>
        </pc:sldMkLst>
        <pc:spChg chg="mod">
          <ac:chgData name="Richard Gowen" userId="fa808f909667fda9" providerId="LiveId" clId="{F84A821E-5F08-42DD-A302-ECE2388B8608}" dt="2020-10-18T01:27:51.405" v="6301" actId="207"/>
          <ac:spMkLst>
            <pc:docMk/>
            <pc:sldMk cId="3049529388" sldId="315"/>
            <ac:spMk id="3" creationId="{00000000-0000-0000-0000-000000000000}"/>
          </ac:spMkLst>
        </pc:spChg>
        <pc:picChg chg="add mod modCrop">
          <ac:chgData name="Richard Gowen" userId="fa808f909667fda9" providerId="LiveId" clId="{F84A821E-5F08-42DD-A302-ECE2388B8608}" dt="2020-10-18T01:28:57.872" v="6342" actId="1038"/>
          <ac:picMkLst>
            <pc:docMk/>
            <pc:sldMk cId="3049529388" sldId="315"/>
            <ac:picMk id="4" creationId="{C42F29F6-1357-46DF-A318-5A1E205A6AD6}"/>
          </ac:picMkLst>
        </pc:picChg>
        <pc:picChg chg="add mod">
          <ac:chgData name="Richard Gowen" userId="fa808f909667fda9" providerId="LiveId" clId="{F84A821E-5F08-42DD-A302-ECE2388B8608}" dt="2020-10-18T01:28:48.393" v="6339" actId="1038"/>
          <ac:picMkLst>
            <pc:docMk/>
            <pc:sldMk cId="3049529388" sldId="315"/>
            <ac:picMk id="6" creationId="{4B0D3F00-E89C-49C1-AC87-51FA4EFD2934}"/>
          </ac:picMkLst>
        </pc:picChg>
      </pc:sldChg>
      <pc:sldChg chg="modSp add mod ord">
        <pc:chgData name="Richard Gowen" userId="fa808f909667fda9" providerId="LiveId" clId="{F84A821E-5F08-42DD-A302-ECE2388B8608}" dt="2020-10-18T04:14:00.645" v="7116" actId="207"/>
        <pc:sldMkLst>
          <pc:docMk/>
          <pc:sldMk cId="4102437217" sldId="316"/>
        </pc:sldMkLst>
        <pc:spChg chg="mod">
          <ac:chgData name="Richard Gowen" userId="fa808f909667fda9" providerId="LiveId" clId="{F84A821E-5F08-42DD-A302-ECE2388B8608}" dt="2020-10-18T04:03:28.824" v="6397" actId="20577"/>
          <ac:spMkLst>
            <pc:docMk/>
            <pc:sldMk cId="4102437217" sldId="316"/>
            <ac:spMk id="2" creationId="{00000000-0000-0000-0000-000000000000}"/>
          </ac:spMkLst>
        </pc:spChg>
        <pc:spChg chg="mod">
          <ac:chgData name="Richard Gowen" userId="fa808f909667fda9" providerId="LiveId" clId="{F84A821E-5F08-42DD-A302-ECE2388B8608}" dt="2020-10-18T04:14:00.645" v="7116" actId="207"/>
          <ac:spMkLst>
            <pc:docMk/>
            <pc:sldMk cId="4102437217" sldId="316"/>
            <ac:spMk id="3" creationId="{00000000-0000-0000-0000-000000000000}"/>
          </ac:spMkLst>
        </pc:spChg>
      </pc:sldChg>
      <pc:sldChg chg="addSp modSp add mod ord">
        <pc:chgData name="Richard Gowen" userId="fa808f909667fda9" providerId="LiveId" clId="{F84A821E-5F08-42DD-A302-ECE2388B8608}" dt="2020-10-20T00:56:52.390" v="14023" actId="1036"/>
        <pc:sldMkLst>
          <pc:docMk/>
          <pc:sldMk cId="2398284023" sldId="317"/>
        </pc:sldMkLst>
        <pc:spChg chg="mod">
          <ac:chgData name="Richard Gowen" userId="fa808f909667fda9" providerId="LiveId" clId="{F84A821E-5F08-42DD-A302-ECE2388B8608}" dt="2020-10-20T00:56:52.390" v="14023" actId="1036"/>
          <ac:spMkLst>
            <pc:docMk/>
            <pc:sldMk cId="2398284023" sldId="317"/>
            <ac:spMk id="2" creationId="{00000000-0000-0000-0000-000000000000}"/>
          </ac:spMkLst>
        </pc:spChg>
        <pc:spChg chg="mod">
          <ac:chgData name="Richard Gowen" userId="fa808f909667fda9" providerId="LiveId" clId="{F84A821E-5F08-42DD-A302-ECE2388B8608}" dt="2020-10-20T00:56:41.042" v="14014" actId="27636"/>
          <ac:spMkLst>
            <pc:docMk/>
            <pc:sldMk cId="2398284023" sldId="317"/>
            <ac:spMk id="3" creationId="{00000000-0000-0000-0000-000000000000}"/>
          </ac:spMkLst>
        </pc:spChg>
        <pc:spChg chg="add mod">
          <ac:chgData name="Richard Gowen" userId="fa808f909667fda9" providerId="LiveId" clId="{F84A821E-5F08-42DD-A302-ECE2388B8608}" dt="2020-10-20T00:46:15.573" v="13984"/>
          <ac:spMkLst>
            <pc:docMk/>
            <pc:sldMk cId="2398284023" sldId="317"/>
            <ac:spMk id="4" creationId="{C02F97A5-5AF3-4F72-932F-3C5E1840BD92}"/>
          </ac:spMkLst>
        </pc:spChg>
        <pc:spChg chg="add mod">
          <ac:chgData name="Richard Gowen" userId="fa808f909667fda9" providerId="LiveId" clId="{F84A821E-5F08-42DD-A302-ECE2388B8608}" dt="2020-10-20T00:46:15.573" v="13984"/>
          <ac:spMkLst>
            <pc:docMk/>
            <pc:sldMk cId="2398284023" sldId="317"/>
            <ac:spMk id="5" creationId="{98EFBE5D-2F54-4C70-886B-281DE996D529}"/>
          </ac:spMkLst>
        </pc:spChg>
      </pc:sldChg>
      <pc:sldChg chg="addSp delSp modSp add del mod ord">
        <pc:chgData name="Richard Gowen" userId="fa808f909667fda9" providerId="LiveId" clId="{F84A821E-5F08-42DD-A302-ECE2388B8608}" dt="2020-10-20T00:37:14.292" v="13587" actId="2696"/>
        <pc:sldMkLst>
          <pc:docMk/>
          <pc:sldMk cId="634669738" sldId="318"/>
        </pc:sldMkLst>
        <pc:spChg chg="mod">
          <ac:chgData name="Richard Gowen" userId="fa808f909667fda9" providerId="LiveId" clId="{F84A821E-5F08-42DD-A302-ECE2388B8608}" dt="2020-10-18T14:47:19.855" v="8553" actId="20577"/>
          <ac:spMkLst>
            <pc:docMk/>
            <pc:sldMk cId="634669738" sldId="318"/>
            <ac:spMk id="3" creationId="{00000000-0000-0000-0000-000000000000}"/>
          </ac:spMkLst>
        </pc:spChg>
        <pc:spChg chg="add mod">
          <ac:chgData name="Richard Gowen" userId="fa808f909667fda9" providerId="LiveId" clId="{F84A821E-5F08-42DD-A302-ECE2388B8608}" dt="2020-10-18T04:31:14.570" v="7520" actId="6549"/>
          <ac:spMkLst>
            <pc:docMk/>
            <pc:sldMk cId="634669738" sldId="318"/>
            <ac:spMk id="4" creationId="{F323048A-1CA2-45E0-B1EC-3FC196B6A0A8}"/>
          </ac:spMkLst>
        </pc:spChg>
        <pc:spChg chg="add del">
          <ac:chgData name="Richard Gowen" userId="fa808f909667fda9" providerId="LiveId" clId="{F84A821E-5F08-42DD-A302-ECE2388B8608}" dt="2020-10-18T04:31:25.516" v="7522" actId="22"/>
          <ac:spMkLst>
            <pc:docMk/>
            <pc:sldMk cId="634669738" sldId="318"/>
            <ac:spMk id="6" creationId="{35D5C4CA-2F14-4C52-8FA5-5D6F7281A8FC}"/>
          </ac:spMkLst>
        </pc:spChg>
        <pc:spChg chg="add del mod">
          <ac:chgData name="Richard Gowen" userId="fa808f909667fda9" providerId="LiveId" clId="{F84A821E-5F08-42DD-A302-ECE2388B8608}" dt="2020-10-18T04:31:47.989" v="7525" actId="478"/>
          <ac:spMkLst>
            <pc:docMk/>
            <pc:sldMk cId="634669738" sldId="318"/>
            <ac:spMk id="8" creationId="{81F651AE-6231-4D5F-B6E9-6982B2B51C91}"/>
          </ac:spMkLst>
        </pc:spChg>
        <pc:spChg chg="add mod">
          <ac:chgData name="Richard Gowen" userId="fa808f909667fda9" providerId="LiveId" clId="{F84A821E-5F08-42DD-A302-ECE2388B8608}" dt="2020-10-18T05:07:38.389" v="8115" actId="1038"/>
          <ac:spMkLst>
            <pc:docMk/>
            <pc:sldMk cId="634669738" sldId="318"/>
            <ac:spMk id="9" creationId="{9415A2AF-078B-49C9-AED8-6B108852A063}"/>
          </ac:spMkLst>
        </pc:spChg>
      </pc:sldChg>
      <pc:sldChg chg="modSp add mod">
        <pc:chgData name="Richard Gowen" userId="fa808f909667fda9" providerId="LiveId" clId="{F84A821E-5F08-42DD-A302-ECE2388B8608}" dt="2020-10-19T01:33:46.133" v="11375" actId="20577"/>
        <pc:sldMkLst>
          <pc:docMk/>
          <pc:sldMk cId="3440331322" sldId="319"/>
        </pc:sldMkLst>
        <pc:spChg chg="mod">
          <ac:chgData name="Richard Gowen" userId="fa808f909667fda9" providerId="LiveId" clId="{F84A821E-5F08-42DD-A302-ECE2388B8608}" dt="2020-10-18T05:10:06.694" v="8147" actId="20577"/>
          <ac:spMkLst>
            <pc:docMk/>
            <pc:sldMk cId="3440331322" sldId="319"/>
            <ac:spMk id="2" creationId="{00000000-0000-0000-0000-000000000000}"/>
          </ac:spMkLst>
        </pc:spChg>
        <pc:spChg chg="mod">
          <ac:chgData name="Richard Gowen" userId="fa808f909667fda9" providerId="LiveId" clId="{F84A821E-5F08-42DD-A302-ECE2388B8608}" dt="2020-10-19T01:33:46.133" v="11375" actId="20577"/>
          <ac:spMkLst>
            <pc:docMk/>
            <pc:sldMk cId="3440331322" sldId="319"/>
            <ac:spMk id="3" creationId="{00000000-0000-0000-0000-000000000000}"/>
          </ac:spMkLst>
        </pc:spChg>
        <pc:spChg chg="mod">
          <ac:chgData name="Richard Gowen" userId="fa808f909667fda9" providerId="LiveId" clId="{F84A821E-5F08-42DD-A302-ECE2388B8608}" dt="2020-10-18T05:13:03.819" v="8167" actId="14100"/>
          <ac:spMkLst>
            <pc:docMk/>
            <pc:sldMk cId="3440331322" sldId="319"/>
            <ac:spMk id="4" creationId="{F323048A-1CA2-45E0-B1EC-3FC196B6A0A8}"/>
          </ac:spMkLst>
        </pc:spChg>
        <pc:spChg chg="mod">
          <ac:chgData name="Richard Gowen" userId="fa808f909667fda9" providerId="LiveId" clId="{F84A821E-5F08-42DD-A302-ECE2388B8608}" dt="2020-10-18T15:00:35.763" v="8851"/>
          <ac:spMkLst>
            <pc:docMk/>
            <pc:sldMk cId="3440331322" sldId="319"/>
            <ac:spMk id="9" creationId="{9415A2AF-078B-49C9-AED8-6B108852A063}"/>
          </ac:spMkLst>
        </pc:spChg>
      </pc:sldChg>
      <pc:sldChg chg="modSp add mod ord">
        <pc:chgData name="Richard Gowen" userId="fa808f909667fda9" providerId="LiveId" clId="{F84A821E-5F08-42DD-A302-ECE2388B8608}" dt="2020-10-18T15:27:34.980" v="10812" actId="20577"/>
        <pc:sldMkLst>
          <pc:docMk/>
          <pc:sldMk cId="3869282430" sldId="320"/>
        </pc:sldMkLst>
        <pc:spChg chg="mod">
          <ac:chgData name="Richard Gowen" userId="fa808f909667fda9" providerId="LiveId" clId="{F84A821E-5F08-42DD-A302-ECE2388B8608}" dt="2020-10-18T15:08:27.766" v="9558" actId="20577"/>
          <ac:spMkLst>
            <pc:docMk/>
            <pc:sldMk cId="3869282430" sldId="320"/>
            <ac:spMk id="2" creationId="{00000000-0000-0000-0000-000000000000}"/>
          </ac:spMkLst>
        </pc:spChg>
        <pc:spChg chg="mod">
          <ac:chgData name="Richard Gowen" userId="fa808f909667fda9" providerId="LiveId" clId="{F84A821E-5F08-42DD-A302-ECE2388B8608}" dt="2020-10-18T15:27:34.980" v="10812" actId="20577"/>
          <ac:spMkLst>
            <pc:docMk/>
            <pc:sldMk cId="3869282430" sldId="320"/>
            <ac:spMk id="3" creationId="{00000000-0000-0000-0000-000000000000}"/>
          </ac:spMkLst>
        </pc:spChg>
      </pc:sldChg>
      <pc:sldChg chg="modSp add mod ord">
        <pc:chgData name="Richard Gowen" userId="fa808f909667fda9" providerId="LiveId" clId="{F84A821E-5F08-42DD-A302-ECE2388B8608}" dt="2020-10-19T22:35:00.335" v="12255" actId="113"/>
        <pc:sldMkLst>
          <pc:docMk/>
          <pc:sldMk cId="843782600" sldId="321"/>
        </pc:sldMkLst>
        <pc:spChg chg="mod">
          <ac:chgData name="Richard Gowen" userId="fa808f909667fda9" providerId="LiveId" clId="{F84A821E-5F08-42DD-A302-ECE2388B8608}" dt="2020-10-18T18:36:42.517" v="10896" actId="20577"/>
          <ac:spMkLst>
            <pc:docMk/>
            <pc:sldMk cId="843782600" sldId="321"/>
            <ac:spMk id="2" creationId="{00000000-0000-0000-0000-000000000000}"/>
          </ac:spMkLst>
        </pc:spChg>
        <pc:spChg chg="mod">
          <ac:chgData name="Richard Gowen" userId="fa808f909667fda9" providerId="LiveId" clId="{F84A821E-5F08-42DD-A302-ECE2388B8608}" dt="2020-10-19T22:35:00.335" v="12255" actId="113"/>
          <ac:spMkLst>
            <pc:docMk/>
            <pc:sldMk cId="843782600" sldId="321"/>
            <ac:spMk id="3" creationId="{00000000-0000-0000-0000-000000000000}"/>
          </ac:spMkLst>
        </pc:spChg>
      </pc:sldChg>
      <pc:sldChg chg="modSp add mod">
        <pc:chgData name="Richard Gowen" userId="fa808f909667fda9" providerId="LiveId" clId="{F84A821E-5F08-42DD-A302-ECE2388B8608}" dt="2020-10-19T01:39:04.885" v="11452" actId="20577"/>
        <pc:sldMkLst>
          <pc:docMk/>
          <pc:sldMk cId="4214088956" sldId="322"/>
        </pc:sldMkLst>
        <pc:spChg chg="mod">
          <ac:chgData name="Richard Gowen" userId="fa808f909667fda9" providerId="LiveId" clId="{F84A821E-5F08-42DD-A302-ECE2388B8608}" dt="2020-10-19T01:39:04.885" v="11452" actId="20577"/>
          <ac:spMkLst>
            <pc:docMk/>
            <pc:sldMk cId="4214088956" sldId="322"/>
            <ac:spMk id="3" creationId="{00000000-0000-0000-0000-000000000000}"/>
          </ac:spMkLst>
        </pc:spChg>
        <pc:spChg chg="mod">
          <ac:chgData name="Richard Gowen" userId="fa808f909667fda9" providerId="LiveId" clId="{F84A821E-5F08-42DD-A302-ECE2388B8608}" dt="2020-10-19T01:34:28.792" v="11379" actId="20577"/>
          <ac:spMkLst>
            <pc:docMk/>
            <pc:sldMk cId="4214088956" sldId="322"/>
            <ac:spMk id="9" creationId="{9415A2AF-078B-49C9-AED8-6B108852A063}"/>
          </ac:spMkLst>
        </pc:spChg>
      </pc:sldChg>
      <pc:sldChg chg="modSp mod">
        <pc:chgData name="Richard Gowen" userId="fa808f909667fda9" providerId="LiveId" clId="{F84A821E-5F08-42DD-A302-ECE2388B8608}" dt="2020-10-19T22:46:51.205" v="12489" actId="20577"/>
        <pc:sldMkLst>
          <pc:docMk/>
          <pc:sldMk cId="792581372" sldId="325"/>
        </pc:sldMkLst>
        <pc:spChg chg="mod">
          <ac:chgData name="Richard Gowen" userId="fa808f909667fda9" providerId="LiveId" clId="{F84A821E-5F08-42DD-A302-ECE2388B8608}" dt="2020-10-19T22:46:51.205" v="12489" actId="20577"/>
          <ac:spMkLst>
            <pc:docMk/>
            <pc:sldMk cId="792581372" sldId="325"/>
            <ac:spMk id="5" creationId="{64DAAEBF-9A8A-4E3C-AD55-7E829B8E3DB4}"/>
          </ac:spMkLst>
        </pc:spChg>
        <pc:picChg chg="mod">
          <ac:chgData name="Richard Gowen" userId="fa808f909667fda9" providerId="LiveId" clId="{F84A821E-5F08-42DD-A302-ECE2388B8608}" dt="2020-10-19T22:41:46.179" v="12334" actId="1038"/>
          <ac:picMkLst>
            <pc:docMk/>
            <pc:sldMk cId="792581372" sldId="325"/>
            <ac:picMk id="9" creationId="{12CFBC6F-6F7E-47F2-B50C-06CF55B52D29}"/>
          </ac:picMkLst>
        </pc:picChg>
      </pc:sldChg>
      <pc:sldChg chg="modSp add mod ord">
        <pc:chgData name="Richard Gowen" userId="fa808f909667fda9" providerId="LiveId" clId="{F84A821E-5F08-42DD-A302-ECE2388B8608}" dt="2020-10-19T22:26:56.715" v="12253" actId="6549"/>
        <pc:sldMkLst>
          <pc:docMk/>
          <pc:sldMk cId="1710934107" sldId="326"/>
        </pc:sldMkLst>
        <pc:spChg chg="mod">
          <ac:chgData name="Richard Gowen" userId="fa808f909667fda9" providerId="LiveId" clId="{F84A821E-5F08-42DD-A302-ECE2388B8608}" dt="2020-10-19T22:14:22.165" v="11579" actId="20577"/>
          <ac:spMkLst>
            <pc:docMk/>
            <pc:sldMk cId="1710934107" sldId="326"/>
            <ac:spMk id="2" creationId="{00000000-0000-0000-0000-000000000000}"/>
          </ac:spMkLst>
        </pc:spChg>
        <pc:spChg chg="mod">
          <ac:chgData name="Richard Gowen" userId="fa808f909667fda9" providerId="LiveId" clId="{F84A821E-5F08-42DD-A302-ECE2388B8608}" dt="2020-10-19T22:26:56.715" v="12253" actId="6549"/>
          <ac:spMkLst>
            <pc:docMk/>
            <pc:sldMk cId="1710934107" sldId="326"/>
            <ac:spMk id="3" creationId="{00000000-0000-0000-0000-000000000000}"/>
          </ac:spMkLst>
        </pc:spChg>
      </pc:sldChg>
      <pc:sldChg chg="addSp delSp modSp add mod">
        <pc:chgData name="Richard Gowen" userId="fa808f909667fda9" providerId="LiveId" clId="{F84A821E-5F08-42DD-A302-ECE2388B8608}" dt="2020-10-20T01:01:58.121" v="14226" actId="20577"/>
        <pc:sldMkLst>
          <pc:docMk/>
          <pc:sldMk cId="1572944952" sldId="327"/>
        </pc:sldMkLst>
        <pc:spChg chg="mod">
          <ac:chgData name="Richard Gowen" userId="fa808f909667fda9" providerId="LiveId" clId="{F84A821E-5F08-42DD-A302-ECE2388B8608}" dt="2020-10-20T01:01:58.121" v="14226" actId="20577"/>
          <ac:spMkLst>
            <pc:docMk/>
            <pc:sldMk cId="1572944952" sldId="327"/>
            <ac:spMk id="5" creationId="{64DAAEBF-9A8A-4E3C-AD55-7E829B8E3DB4}"/>
          </ac:spMkLst>
        </pc:spChg>
        <pc:picChg chg="add del mod">
          <ac:chgData name="Richard Gowen" userId="fa808f909667fda9" providerId="LiveId" clId="{F84A821E-5F08-42DD-A302-ECE2388B8608}" dt="2020-10-19T23:16:35.248" v="13488" actId="14100"/>
          <ac:picMkLst>
            <pc:docMk/>
            <pc:sldMk cId="1572944952" sldId="327"/>
            <ac:picMk id="9" creationId="{12CFBC6F-6F7E-47F2-B50C-06CF55B52D29}"/>
          </ac:picMkLst>
        </pc:picChg>
      </pc:sldChg>
      <pc:sldChg chg="modSp add mod ord">
        <pc:chgData name="Richard Gowen" userId="fa808f909667fda9" providerId="LiveId" clId="{F84A821E-5F08-42DD-A302-ECE2388B8608}" dt="2020-10-20T00:28:21.172" v="13504"/>
        <pc:sldMkLst>
          <pc:docMk/>
          <pc:sldMk cId="1092123375" sldId="328"/>
        </pc:sldMkLst>
        <pc:spChg chg="mod">
          <ac:chgData name="Richard Gowen" userId="fa808f909667fda9" providerId="LiveId" clId="{F84A821E-5F08-42DD-A302-ECE2388B8608}" dt="2020-10-20T00:28:21.172" v="13504"/>
          <ac:spMkLst>
            <pc:docMk/>
            <pc:sldMk cId="1092123375" sldId="328"/>
            <ac:spMk id="4" creationId="{0039C68C-E722-4279-99E6-3B31429ED155}"/>
          </ac:spMkLst>
        </pc:spChg>
        <pc:spChg chg="mod">
          <ac:chgData name="Richard Gowen" userId="fa808f909667fda9" providerId="LiveId" clId="{F84A821E-5F08-42DD-A302-ECE2388B8608}" dt="2020-10-20T00:27:39.342" v="13503" actId="27636"/>
          <ac:spMkLst>
            <pc:docMk/>
            <pc:sldMk cId="1092123375" sldId="328"/>
            <ac:spMk id="20" creationId="{1A0D982D-AEE2-4881-A39D-4681D7F027AC}"/>
          </ac:spMkLst>
        </pc:spChg>
      </pc:sldChg>
      <pc:sldChg chg="delSp modSp add mod ord">
        <pc:chgData name="Richard Gowen" userId="fa808f909667fda9" providerId="LiveId" clId="{F84A821E-5F08-42DD-A302-ECE2388B8608}" dt="2020-10-20T00:35:47.754" v="13579" actId="1038"/>
        <pc:sldMkLst>
          <pc:docMk/>
          <pc:sldMk cId="1650421724" sldId="329"/>
        </pc:sldMkLst>
        <pc:spChg chg="mod">
          <ac:chgData name="Richard Gowen" userId="fa808f909667fda9" providerId="LiveId" clId="{F84A821E-5F08-42DD-A302-ECE2388B8608}" dt="2020-10-20T00:32:46.706" v="13508"/>
          <ac:spMkLst>
            <pc:docMk/>
            <pc:sldMk cId="1650421724" sldId="329"/>
            <ac:spMk id="4" creationId="{0039C68C-E722-4279-99E6-3B31429ED155}"/>
          </ac:spMkLst>
        </pc:spChg>
        <pc:spChg chg="mod">
          <ac:chgData name="Richard Gowen" userId="fa808f909667fda9" providerId="LiveId" clId="{F84A821E-5F08-42DD-A302-ECE2388B8608}" dt="2020-10-20T00:35:47.754" v="13579" actId="1038"/>
          <ac:spMkLst>
            <pc:docMk/>
            <pc:sldMk cId="1650421724" sldId="329"/>
            <ac:spMk id="6" creationId="{2D2C12DC-494E-40E1-A81F-5FA52E3CA52E}"/>
          </ac:spMkLst>
        </pc:spChg>
        <pc:spChg chg="mod">
          <ac:chgData name="Richard Gowen" userId="fa808f909667fda9" providerId="LiveId" clId="{F84A821E-5F08-42DD-A302-ECE2388B8608}" dt="2020-10-20T00:33:57.707" v="13541" actId="20577"/>
          <ac:spMkLst>
            <pc:docMk/>
            <pc:sldMk cId="1650421724" sldId="329"/>
            <ac:spMk id="9" creationId="{EA80A8CA-3F88-4A57-8B27-A17C6C79D68D}"/>
          </ac:spMkLst>
        </pc:spChg>
        <pc:spChg chg="mod">
          <ac:chgData name="Richard Gowen" userId="fa808f909667fda9" providerId="LiveId" clId="{F84A821E-5F08-42DD-A302-ECE2388B8608}" dt="2020-10-20T00:32:57.428" v="13512" actId="27636"/>
          <ac:spMkLst>
            <pc:docMk/>
            <pc:sldMk cId="1650421724" sldId="329"/>
            <ac:spMk id="20" creationId="{1A0D982D-AEE2-4881-A39D-4681D7F027AC}"/>
          </ac:spMkLst>
        </pc:spChg>
        <pc:picChg chg="del">
          <ac:chgData name="Richard Gowen" userId="fa808f909667fda9" providerId="LiveId" clId="{F84A821E-5F08-42DD-A302-ECE2388B8608}" dt="2020-10-20T00:33:04.251" v="13513" actId="478"/>
          <ac:picMkLst>
            <pc:docMk/>
            <pc:sldMk cId="1650421724" sldId="329"/>
            <ac:picMk id="2" creationId="{4AD75C61-FFC7-4054-91AC-A9CF25BF415B}"/>
          </ac:picMkLst>
        </pc:picChg>
        <pc:picChg chg="del">
          <ac:chgData name="Richard Gowen" userId="fa808f909667fda9" providerId="LiveId" clId="{F84A821E-5F08-42DD-A302-ECE2388B8608}" dt="2020-10-20T00:33:06.886" v="13514" actId="478"/>
          <ac:picMkLst>
            <pc:docMk/>
            <pc:sldMk cId="1650421724" sldId="329"/>
            <ac:picMk id="3" creationId="{EE85E771-A60E-42C8-8FFA-9E3689E29E7F}"/>
          </ac:picMkLst>
        </pc:picChg>
        <pc:picChg chg="mod">
          <ac:chgData name="Richard Gowen" userId="fa808f909667fda9" providerId="LiveId" clId="{F84A821E-5F08-42DD-A302-ECE2388B8608}" dt="2020-10-20T00:34:14.851" v="13547" actId="1076"/>
          <ac:picMkLst>
            <pc:docMk/>
            <pc:sldMk cId="1650421724" sldId="329"/>
            <ac:picMk id="11" creationId="{C6E4A193-171A-460A-9386-CCF9B71124A9}"/>
          </ac:picMkLst>
        </pc:picChg>
        <pc:picChg chg="mod">
          <ac:chgData name="Richard Gowen" userId="fa808f909667fda9" providerId="LiveId" clId="{F84A821E-5F08-42DD-A302-ECE2388B8608}" dt="2020-10-20T00:34:12.804" v="13546" actId="1076"/>
          <ac:picMkLst>
            <pc:docMk/>
            <pc:sldMk cId="1650421724" sldId="329"/>
            <ac:picMk id="14" creationId="{5C8CEBA6-01AD-4F2B-87B9-0404C4DB8D7B}"/>
          </ac:picMkLst>
        </pc:picChg>
        <pc:picChg chg="del">
          <ac:chgData name="Richard Gowen" userId="fa808f909667fda9" providerId="LiveId" clId="{F84A821E-5F08-42DD-A302-ECE2388B8608}" dt="2020-10-20T00:34:09.173" v="13543" actId="478"/>
          <ac:picMkLst>
            <pc:docMk/>
            <pc:sldMk cId="1650421724" sldId="329"/>
            <ac:picMk id="16" creationId="{239E9C5B-B2E8-4E89-9CA3-8B0B2F250306}"/>
          </ac:picMkLst>
        </pc:picChg>
        <pc:picChg chg="del">
          <ac:chgData name="Richard Gowen" userId="fa808f909667fda9" providerId="LiveId" clId="{F84A821E-5F08-42DD-A302-ECE2388B8608}" dt="2020-10-20T00:34:10.882" v="13544" actId="478"/>
          <ac:picMkLst>
            <pc:docMk/>
            <pc:sldMk cId="1650421724" sldId="329"/>
            <ac:picMk id="18" creationId="{3C8392D7-1E76-4234-90C7-2A10AC5CA1D6}"/>
          </ac:picMkLst>
        </pc:picChg>
        <pc:picChg chg="del">
          <ac:chgData name="Richard Gowen" userId="fa808f909667fda9" providerId="LiveId" clId="{F84A821E-5F08-42DD-A302-ECE2388B8608}" dt="2020-10-20T00:34:08.095" v="13542" actId="478"/>
          <ac:picMkLst>
            <pc:docMk/>
            <pc:sldMk cId="1650421724" sldId="329"/>
            <ac:picMk id="21" creationId="{5956FF39-8499-4BB9-A237-165B938F86DE}"/>
          </ac:picMkLst>
        </pc:picChg>
      </pc:sldChg>
      <pc:sldChg chg="modSp add mod ord">
        <pc:chgData name="Richard Gowen" userId="fa808f909667fda9" providerId="LiveId" clId="{F84A821E-5F08-42DD-A302-ECE2388B8608}" dt="2020-10-20T01:01:51.545" v="14223" actId="20577"/>
        <pc:sldMkLst>
          <pc:docMk/>
          <pc:sldMk cId="3194460477" sldId="330"/>
        </pc:sldMkLst>
        <pc:spChg chg="mod">
          <ac:chgData name="Richard Gowen" userId="fa808f909667fda9" providerId="LiveId" clId="{F84A821E-5F08-42DD-A302-ECE2388B8608}" dt="2020-10-20T00:57:05.071" v="14024"/>
          <ac:spMkLst>
            <pc:docMk/>
            <pc:sldMk cId="3194460477" sldId="330"/>
            <ac:spMk id="4" creationId="{0039C68C-E722-4279-99E6-3B31429ED155}"/>
          </ac:spMkLst>
        </pc:spChg>
        <pc:spChg chg="mod">
          <ac:chgData name="Richard Gowen" userId="fa808f909667fda9" providerId="LiveId" clId="{F84A821E-5F08-42DD-A302-ECE2388B8608}" dt="2020-10-20T01:01:51.545" v="14223" actId="20577"/>
          <ac:spMkLst>
            <pc:docMk/>
            <pc:sldMk cId="3194460477" sldId="330"/>
            <ac:spMk id="5" creationId="{64DAAEBF-9A8A-4E3C-AD55-7E829B8E3DB4}"/>
          </ac:spMkLst>
        </pc:spChg>
        <pc:spChg chg="mod">
          <ac:chgData name="Richard Gowen" userId="fa808f909667fda9" providerId="LiveId" clId="{F84A821E-5F08-42DD-A302-ECE2388B8608}" dt="2020-10-20T00:57:09.589" v="14028" actId="27636"/>
          <ac:spMkLst>
            <pc:docMk/>
            <pc:sldMk cId="3194460477" sldId="330"/>
            <ac:spMk id="6" creationId="{1EF23B39-4151-4CE4-9441-247B3CC77E0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212" y="1519562"/>
            <a:ext cx="8791575" cy="2521258"/>
          </a:xfrm>
          <a:effectLst>
            <a:outerShdw blurRad="50800" dist="38100" dir="2700000" algn="tl" rotWithShape="0">
              <a:schemeClr val="tx1">
                <a:alpha val="40000"/>
              </a:schemeClr>
            </a:outerShdw>
          </a:effectLst>
        </p:spPr>
        <p:txBody>
          <a:bodyPr anchor="t" anchorCtr="0">
            <a:normAutofit/>
          </a:bodyPr>
          <a:lstStyle/>
          <a:p>
            <a:pPr algn="ctr"/>
            <a:r>
              <a:rPr lang="en-US" sz="5400" b="1" cap="none" dirty="0">
                <a:effectLst>
                  <a:outerShdw blurRad="38100" dist="38100" dir="2700000" algn="tl">
                    <a:srgbClr val="000000">
                      <a:alpha val="43137"/>
                    </a:srgbClr>
                  </a:outerShdw>
                </a:effectLst>
              </a:rPr>
              <a:t>Working with </a:t>
            </a:r>
            <a:br>
              <a:rPr lang="en-US" sz="5400" b="1" cap="none" dirty="0">
                <a:effectLst>
                  <a:outerShdw blurRad="38100" dist="38100" dir="2700000" algn="tl">
                    <a:srgbClr val="000000">
                      <a:alpha val="43137"/>
                    </a:srgbClr>
                  </a:outerShdw>
                </a:effectLst>
              </a:rPr>
            </a:br>
            <a:r>
              <a:rPr lang="en-US" sz="5400" b="1" cap="none" dirty="0">
                <a:effectLst>
                  <a:outerShdw blurRad="38100" dist="38100" dir="2700000" algn="tl">
                    <a:srgbClr val="000000">
                      <a:alpha val="43137"/>
                    </a:srgbClr>
                  </a:outerShdw>
                </a:effectLst>
              </a:rPr>
              <a:t>NeoPixels</a:t>
            </a:r>
          </a:p>
        </p:txBody>
      </p:sp>
      <p:sp>
        <p:nvSpPr>
          <p:cNvPr id="3" name="Subtitle 2"/>
          <p:cNvSpPr>
            <a:spLocks noGrp="1"/>
          </p:cNvSpPr>
          <p:nvPr>
            <p:ph type="subTitle" idx="1"/>
          </p:nvPr>
        </p:nvSpPr>
        <p:spPr>
          <a:xfrm>
            <a:off x="1876424" y="4648200"/>
            <a:ext cx="8791575" cy="2168446"/>
          </a:xfrm>
        </p:spPr>
        <p:txBody>
          <a:bodyPr>
            <a:normAutofit/>
          </a:bodyPr>
          <a:lstStyle/>
          <a:p>
            <a:pPr algn="ctr"/>
            <a:r>
              <a:rPr lang="en-US" dirty="0"/>
              <a:t>Presented by Richard Gowen </a:t>
            </a:r>
            <a:r>
              <a:rPr lang="en-US" cap="none" dirty="0">
                <a:latin typeface="Courier New" panose="02070309020205020404" pitchFamily="49" charset="0"/>
                <a:cs typeface="Courier New" panose="02070309020205020404" pitchFamily="49" charset="0"/>
              </a:rPr>
              <a:t>(@alt_bier</a:t>
            </a:r>
            <a:r>
              <a:rPr lang="en-US" dirty="0"/>
              <a:t>)</a:t>
            </a:r>
          </a:p>
          <a:p>
            <a:pPr algn="ctr"/>
            <a:r>
              <a:rPr lang="en-US" cap="none" dirty="0"/>
              <a:t>Created for BSidesDFW 2020 HHV</a:t>
            </a:r>
            <a:endParaRPr lang="en-US" dirty="0"/>
          </a:p>
          <a:p>
            <a:pPr algn="ctr"/>
            <a:r>
              <a:rPr lang="en-US" cap="none" dirty="0"/>
              <a:t>This Slide Deck Is Available at  </a:t>
            </a:r>
            <a:r>
              <a:rPr lang="en-US" b="1" cap="none" dirty="0">
                <a:solidFill>
                  <a:schemeClr val="bg2">
                    <a:lumMod val="60000"/>
                    <a:lumOff val="40000"/>
                  </a:schemeClr>
                </a:solidFill>
                <a:latin typeface="Courier New" panose="02070309020205020404" pitchFamily="49" charset="0"/>
                <a:cs typeface="Courier New" panose="02070309020205020404" pitchFamily="49" charset="0"/>
              </a:rPr>
              <a:t>https://altbier.us/neopixels/</a:t>
            </a:r>
          </a:p>
        </p:txBody>
      </p:sp>
      <p:pic>
        <p:nvPicPr>
          <p:cNvPr id="5" name="Picture 4" descr="A picture containing logo&#10;&#10;Description automatically generated">
            <a:extLst>
              <a:ext uri="{FF2B5EF4-FFF2-40B4-BE49-F238E27FC236}">
                <a16:creationId xmlns:a16="http://schemas.microsoft.com/office/drawing/2014/main" id="{750BE0D5-9184-474A-8675-B675C5A4908F}"/>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40000"/>
                    </a14:imgEffect>
                  </a14:imgLayer>
                </a14:imgProps>
              </a:ext>
            </a:extLst>
          </a:blip>
          <a:stretch>
            <a:fillRect/>
          </a:stretch>
        </p:blipFill>
        <p:spPr>
          <a:xfrm>
            <a:off x="9188387" y="35512"/>
            <a:ext cx="2968101" cy="1484050"/>
          </a:xfrm>
          <a:prstGeom prst="rect">
            <a:avLst/>
          </a:prstGeom>
        </p:spPr>
      </p:pic>
    </p:spTree>
    <p:extLst>
      <p:ext uri="{BB962C8B-B14F-4D97-AF65-F5344CB8AC3E}">
        <p14:creationId xmlns:p14="http://schemas.microsoft.com/office/powerpoint/2010/main" val="3806664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87768"/>
          </a:xfrm>
        </p:spPr>
        <p:txBody>
          <a:bodyPr>
            <a:normAutofit/>
          </a:bodyPr>
          <a:lstStyle/>
          <a:p>
            <a:pPr algn="ctr"/>
            <a:r>
              <a:rPr lang="en-US" dirty="0"/>
              <a:t>NeoPixel Projects</a:t>
            </a:r>
          </a:p>
        </p:txBody>
      </p:sp>
      <p:sp>
        <p:nvSpPr>
          <p:cNvPr id="6" name="Content Placeholder 5">
            <a:extLst>
              <a:ext uri="{FF2B5EF4-FFF2-40B4-BE49-F238E27FC236}">
                <a16:creationId xmlns:a16="http://schemas.microsoft.com/office/drawing/2014/main" id="{0DC7C591-9E4D-49BE-93B6-E002F9E0D121}"/>
              </a:ext>
            </a:extLst>
          </p:cNvPr>
          <p:cNvSpPr>
            <a:spLocks noGrp="1"/>
          </p:cNvSpPr>
          <p:nvPr>
            <p:ph idx="1"/>
          </p:nvPr>
        </p:nvSpPr>
        <p:spPr>
          <a:xfrm>
            <a:off x="1141413" y="1155032"/>
            <a:ext cx="9905999" cy="5618747"/>
          </a:xfrm>
        </p:spPr>
        <p:txBody>
          <a:bodyPr>
            <a:normAutofit fontScale="92500"/>
          </a:bodyPr>
          <a:lstStyle/>
          <a:p>
            <a:pPr marL="0" indent="0">
              <a:buNone/>
            </a:pPr>
            <a:r>
              <a:rPr lang="en-US" dirty="0"/>
              <a:t>This next section will outline some NeoPixel projects using the Arduino and Trinket.</a:t>
            </a:r>
          </a:p>
          <a:p>
            <a:pPr marL="0" indent="0">
              <a:buNone/>
            </a:pPr>
            <a:r>
              <a:rPr lang="en-US" dirty="0"/>
              <a:t>These projects will be centered around two different physical circuit layouts with several Arduino or CircuitPython code blocks for each.  </a:t>
            </a:r>
          </a:p>
          <a:p>
            <a:pPr lvl="1"/>
            <a:r>
              <a:rPr lang="en-US" dirty="0">
                <a:solidFill>
                  <a:srgbClr val="00B0F0"/>
                </a:solidFill>
              </a:rPr>
              <a:t>Arduino Nano NeoPixel Control </a:t>
            </a:r>
            <a:r>
              <a:rPr lang="en-US" dirty="0"/>
              <a:t>– Lab HHV2020_06</a:t>
            </a:r>
          </a:p>
          <a:p>
            <a:pPr lvl="2"/>
            <a:r>
              <a:rPr lang="en-US" dirty="0"/>
              <a:t>Blink a single 8mm NeoPixel</a:t>
            </a:r>
          </a:p>
          <a:p>
            <a:pPr lvl="2"/>
            <a:r>
              <a:rPr lang="en-US" dirty="0"/>
              <a:t>Blink a strip of NeoPixels</a:t>
            </a:r>
          </a:p>
          <a:p>
            <a:pPr lvl="2"/>
            <a:r>
              <a:rPr lang="en-US" dirty="0"/>
              <a:t>Color cycle a strip of NeoPixels</a:t>
            </a:r>
          </a:p>
          <a:p>
            <a:pPr lvl="1"/>
            <a:r>
              <a:rPr lang="en-US" dirty="0">
                <a:solidFill>
                  <a:srgbClr val="00B0F0"/>
                </a:solidFill>
              </a:rPr>
              <a:t>Adafruit Trinket CircuitPython NeoPixel Control </a:t>
            </a:r>
            <a:r>
              <a:rPr lang="en-US" dirty="0"/>
              <a:t>– Lab HHV2020_07</a:t>
            </a:r>
          </a:p>
          <a:p>
            <a:pPr lvl="2"/>
            <a:r>
              <a:rPr lang="en-US" dirty="0"/>
              <a:t>Blink a single 8mm NeoPixel</a:t>
            </a:r>
          </a:p>
          <a:p>
            <a:pPr lvl="2"/>
            <a:r>
              <a:rPr lang="en-US" dirty="0"/>
              <a:t>Blink a strip of NeoPixels</a:t>
            </a:r>
          </a:p>
          <a:p>
            <a:pPr lvl="2"/>
            <a:r>
              <a:rPr lang="en-US" dirty="0"/>
              <a:t>Color cycle a strip of NeoPixels</a:t>
            </a:r>
          </a:p>
          <a:p>
            <a:pPr marL="0" indent="0">
              <a:buNone/>
            </a:pPr>
            <a:r>
              <a:rPr lang="en-US" dirty="0"/>
              <a:t>The Lab reference numbers refer to the BSidesDFW Hardware Hacking Village Videos which can be accessed here: </a:t>
            </a:r>
            <a:r>
              <a:rPr lang="en-US" b="1" dirty="0">
                <a:solidFill>
                  <a:schemeClr val="bg2">
                    <a:lumMod val="60000"/>
                    <a:lumOff val="40000"/>
                  </a:schemeClr>
                </a:solidFill>
                <a:latin typeface="Courier New" panose="02070309020205020404" pitchFamily="49" charset="0"/>
                <a:cs typeface="Courier New" panose="02070309020205020404" pitchFamily="49" charset="0"/>
              </a:rPr>
              <a:t>https://altbier.us/bsidesdfwHHV2020/</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36777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9C68C-E722-4279-99E6-3B31429ED155}"/>
              </a:ext>
            </a:extLst>
          </p:cNvPr>
          <p:cNvSpPr>
            <a:spLocks noGrp="1"/>
          </p:cNvSpPr>
          <p:nvPr>
            <p:ph type="title"/>
          </p:nvPr>
        </p:nvSpPr>
        <p:spPr>
          <a:xfrm>
            <a:off x="1141413" y="231240"/>
            <a:ext cx="9905998" cy="747706"/>
          </a:xfrm>
        </p:spPr>
        <p:txBody>
          <a:bodyPr>
            <a:normAutofit/>
          </a:bodyPr>
          <a:lstStyle/>
          <a:p>
            <a:pPr algn="ctr"/>
            <a:r>
              <a:rPr lang="en-US" dirty="0"/>
              <a:t>Arduino Nano NeoPixel Control</a:t>
            </a:r>
          </a:p>
        </p:txBody>
      </p:sp>
      <p:sp>
        <p:nvSpPr>
          <p:cNvPr id="5" name="Content Placeholder 4">
            <a:extLst>
              <a:ext uri="{FF2B5EF4-FFF2-40B4-BE49-F238E27FC236}">
                <a16:creationId xmlns:a16="http://schemas.microsoft.com/office/drawing/2014/main" id="{64DAAEBF-9A8A-4E3C-AD55-7E829B8E3DB4}"/>
              </a:ext>
            </a:extLst>
          </p:cNvPr>
          <p:cNvSpPr>
            <a:spLocks noGrp="1"/>
          </p:cNvSpPr>
          <p:nvPr>
            <p:ph sz="half" idx="1"/>
          </p:nvPr>
        </p:nvSpPr>
        <p:spPr>
          <a:xfrm>
            <a:off x="1141410" y="796413"/>
            <a:ext cx="4878389" cy="5733479"/>
          </a:xfrm>
        </p:spPr>
        <p:txBody>
          <a:bodyPr>
            <a:normAutofit/>
          </a:bodyPr>
          <a:lstStyle/>
          <a:p>
            <a:pPr marL="0" indent="0">
              <a:buNone/>
            </a:pPr>
            <a:r>
              <a:rPr lang="en-US" sz="2000" dirty="0"/>
              <a:t>Schematic</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20" name="Title 1">
            <a:extLst>
              <a:ext uri="{FF2B5EF4-FFF2-40B4-BE49-F238E27FC236}">
                <a16:creationId xmlns:a16="http://schemas.microsoft.com/office/drawing/2014/main" id="{1A0D982D-AEE2-4881-A39D-4681D7F027AC}"/>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LAB HHV2020_06</a:t>
            </a:r>
          </a:p>
        </p:txBody>
      </p:sp>
      <p:pic>
        <p:nvPicPr>
          <p:cNvPr id="3" name="Picture 2">
            <a:extLst>
              <a:ext uri="{FF2B5EF4-FFF2-40B4-BE49-F238E27FC236}">
                <a16:creationId xmlns:a16="http://schemas.microsoft.com/office/drawing/2014/main" id="{3E5AAB77-A48C-4899-8763-2C75708711DA}"/>
              </a:ext>
            </a:extLst>
          </p:cNvPr>
          <p:cNvPicPr>
            <a:picLocks noChangeAspect="1"/>
          </p:cNvPicPr>
          <p:nvPr/>
        </p:nvPicPr>
        <p:blipFill rotWithShape="1">
          <a:blip r:embed="rId2"/>
          <a:srcRect t="1502" b="4759"/>
          <a:stretch/>
        </p:blipFill>
        <p:spPr>
          <a:xfrm>
            <a:off x="1242944" y="1323474"/>
            <a:ext cx="10084383" cy="5149516"/>
          </a:xfrm>
          <a:prstGeom prst="rect">
            <a:avLst/>
          </a:prstGeom>
        </p:spPr>
      </p:pic>
    </p:spTree>
    <p:extLst>
      <p:ext uri="{BB962C8B-B14F-4D97-AF65-F5344CB8AC3E}">
        <p14:creationId xmlns:p14="http://schemas.microsoft.com/office/powerpoint/2010/main" val="334828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9C68C-E722-4279-99E6-3B31429ED155}"/>
              </a:ext>
            </a:extLst>
          </p:cNvPr>
          <p:cNvSpPr>
            <a:spLocks noGrp="1"/>
          </p:cNvSpPr>
          <p:nvPr>
            <p:ph type="title"/>
          </p:nvPr>
        </p:nvSpPr>
        <p:spPr>
          <a:xfrm>
            <a:off x="1141413" y="231240"/>
            <a:ext cx="9905998" cy="747706"/>
          </a:xfrm>
        </p:spPr>
        <p:txBody>
          <a:bodyPr>
            <a:normAutofit/>
          </a:bodyPr>
          <a:lstStyle/>
          <a:p>
            <a:pPr algn="ctr"/>
            <a:r>
              <a:rPr lang="en-US" dirty="0"/>
              <a:t>Arduino Nano NeoPixel Control</a:t>
            </a:r>
          </a:p>
        </p:txBody>
      </p:sp>
      <p:sp>
        <p:nvSpPr>
          <p:cNvPr id="5" name="Content Placeholder 4">
            <a:extLst>
              <a:ext uri="{FF2B5EF4-FFF2-40B4-BE49-F238E27FC236}">
                <a16:creationId xmlns:a16="http://schemas.microsoft.com/office/drawing/2014/main" id="{64DAAEBF-9A8A-4E3C-AD55-7E829B8E3DB4}"/>
              </a:ext>
            </a:extLst>
          </p:cNvPr>
          <p:cNvSpPr>
            <a:spLocks noGrp="1"/>
          </p:cNvSpPr>
          <p:nvPr>
            <p:ph sz="half" idx="1"/>
          </p:nvPr>
        </p:nvSpPr>
        <p:spPr>
          <a:xfrm>
            <a:off x="1141410" y="978946"/>
            <a:ext cx="4620293" cy="5550946"/>
          </a:xfrm>
        </p:spPr>
        <p:txBody>
          <a:bodyPr>
            <a:noAutofit/>
          </a:bodyPr>
          <a:lstStyle/>
          <a:p>
            <a:pPr marL="0" indent="0">
              <a:buNone/>
            </a:pPr>
            <a:r>
              <a:rPr lang="en-US" dirty="0"/>
              <a:t>Physical Layout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1600" dirty="0"/>
          </a:p>
          <a:p>
            <a:pPr marL="0" indent="0">
              <a:buNone/>
            </a:pPr>
            <a:r>
              <a:rPr lang="en-US" sz="1600" dirty="0"/>
              <a:t>Wire up a circuit as shown in the schematic </a:t>
            </a:r>
            <a:br>
              <a:rPr lang="en-US" sz="1600" dirty="0"/>
            </a:br>
            <a:r>
              <a:rPr lang="en-US" sz="1600" dirty="0"/>
              <a:t>and physical layout.</a:t>
            </a:r>
          </a:p>
        </p:txBody>
      </p:sp>
      <p:sp>
        <p:nvSpPr>
          <p:cNvPr id="6" name="Content Placeholder 5">
            <a:extLst>
              <a:ext uri="{FF2B5EF4-FFF2-40B4-BE49-F238E27FC236}">
                <a16:creationId xmlns:a16="http://schemas.microsoft.com/office/drawing/2014/main" id="{2D2C12DC-494E-40E1-A81F-5FA52E3CA52E}"/>
              </a:ext>
            </a:extLst>
          </p:cNvPr>
          <p:cNvSpPr>
            <a:spLocks noGrp="1"/>
          </p:cNvSpPr>
          <p:nvPr>
            <p:ph sz="half" idx="2"/>
          </p:nvPr>
        </p:nvSpPr>
        <p:spPr>
          <a:xfrm>
            <a:off x="8577328" y="1124018"/>
            <a:ext cx="3379319" cy="5670544"/>
          </a:xfrm>
        </p:spPr>
        <p:txBody>
          <a:bodyPr>
            <a:normAutofit fontScale="47500" lnSpcReduction="20000"/>
          </a:bodyPr>
          <a:lstStyle/>
          <a:p>
            <a:pPr marL="0" indent="0">
              <a:buNone/>
            </a:pPr>
            <a:r>
              <a:rPr lang="en-US" sz="2600" dirty="0"/>
              <a:t>Strip Board Connection Details</a:t>
            </a:r>
          </a:p>
          <a:p>
            <a:pPr lvl="1"/>
            <a:r>
              <a:rPr lang="en-US" sz="2600" dirty="0"/>
              <a:t>Nano –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I1-15</a:t>
            </a:r>
            <a:r>
              <a:rPr lang="en-US" sz="2600" dirty="0"/>
              <a:t> and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K1-15</a:t>
            </a:r>
          </a:p>
          <a:p>
            <a:pPr lvl="1"/>
            <a:r>
              <a:rPr lang="en-US" sz="2600" dirty="0"/>
              <a:t>Resistor 470 Ohm –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L3</a:t>
            </a:r>
            <a:r>
              <a:rPr lang="en-US" sz="2600" dirty="0"/>
              <a:t> and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O3</a:t>
            </a:r>
          </a:p>
          <a:p>
            <a:pPr lvl="1"/>
            <a:r>
              <a:rPr lang="en-US" sz="2600" dirty="0"/>
              <a:t>Resistor 470 Ohm –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D5</a:t>
            </a:r>
            <a:r>
              <a:rPr lang="en-US" sz="2600" dirty="0"/>
              <a:t> and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H5</a:t>
            </a:r>
          </a:p>
          <a:p>
            <a:pPr lvl="1"/>
            <a:r>
              <a:rPr lang="en-US" sz="2600" dirty="0"/>
              <a:t>Capacitor 220 </a:t>
            </a:r>
            <a:r>
              <a:rPr lang="en-US" sz="2600" dirty="0" err="1"/>
              <a:t>uF</a:t>
            </a:r>
            <a:r>
              <a:rPr lang="en-US" sz="2600" dirty="0"/>
              <a:t> (Polarized) </a:t>
            </a:r>
          </a:p>
          <a:p>
            <a:pPr lvl="2"/>
            <a:r>
              <a:rPr lang="en-US" sz="2400" dirty="0"/>
              <a:t>Anode – </a:t>
            </a:r>
            <a:r>
              <a:rPr lang="en-US" sz="2400" b="1" dirty="0">
                <a:solidFill>
                  <a:schemeClr val="bg2">
                    <a:lumMod val="60000"/>
                    <a:lumOff val="40000"/>
                  </a:schemeClr>
                </a:solidFill>
                <a:latin typeface="Courier New" panose="02070309020205020404" pitchFamily="49" charset="0"/>
                <a:cs typeface="Courier New" panose="02070309020205020404" pitchFamily="49" charset="0"/>
              </a:rPr>
              <a:t>H12</a:t>
            </a:r>
            <a:r>
              <a:rPr lang="en-US" sz="2400" dirty="0"/>
              <a:t> </a:t>
            </a:r>
          </a:p>
          <a:p>
            <a:pPr lvl="2"/>
            <a:r>
              <a:rPr lang="en-US" sz="2400" dirty="0"/>
              <a:t>Cathode – </a:t>
            </a:r>
            <a:r>
              <a:rPr lang="en-US" sz="2400" b="1" dirty="0">
                <a:solidFill>
                  <a:schemeClr val="bg2">
                    <a:lumMod val="60000"/>
                    <a:lumOff val="40000"/>
                  </a:schemeClr>
                </a:solidFill>
                <a:latin typeface="Courier New" panose="02070309020205020404" pitchFamily="49" charset="0"/>
                <a:cs typeface="Courier New" panose="02070309020205020404" pitchFamily="49" charset="0"/>
              </a:rPr>
              <a:t>H14</a:t>
            </a:r>
            <a:endParaRPr lang="en-US" sz="2400" dirty="0"/>
          </a:p>
          <a:p>
            <a:pPr lvl="1"/>
            <a:r>
              <a:rPr lang="en-US" sz="2600" dirty="0"/>
              <a:t>NeoPixel 8mm THT APA106</a:t>
            </a:r>
          </a:p>
          <a:p>
            <a:pPr lvl="2"/>
            <a:r>
              <a:rPr lang="en-US" sz="2400" dirty="0"/>
              <a:t>Pin 1 (DIN) – </a:t>
            </a:r>
            <a:r>
              <a:rPr lang="en-US" sz="2400" b="1" dirty="0">
                <a:solidFill>
                  <a:schemeClr val="bg2">
                    <a:lumMod val="60000"/>
                    <a:lumOff val="40000"/>
                  </a:schemeClr>
                </a:solidFill>
                <a:latin typeface="Courier New" panose="02070309020205020404" pitchFamily="49" charset="0"/>
                <a:cs typeface="Courier New" panose="02070309020205020404" pitchFamily="49" charset="0"/>
              </a:rPr>
              <a:t>C5</a:t>
            </a:r>
          </a:p>
          <a:p>
            <a:pPr lvl="2"/>
            <a:r>
              <a:rPr lang="en-US" sz="2400" dirty="0"/>
              <a:t>Pin 2 (VIN) – </a:t>
            </a:r>
            <a:r>
              <a:rPr lang="en-US" sz="2400" b="1" dirty="0">
                <a:solidFill>
                  <a:schemeClr val="bg2">
                    <a:lumMod val="60000"/>
                    <a:lumOff val="40000"/>
                  </a:schemeClr>
                </a:solidFill>
                <a:latin typeface="Courier New" panose="02070309020205020404" pitchFamily="49" charset="0"/>
                <a:cs typeface="Courier New" panose="02070309020205020404" pitchFamily="49" charset="0"/>
              </a:rPr>
              <a:t>C6</a:t>
            </a:r>
          </a:p>
          <a:p>
            <a:pPr lvl="2"/>
            <a:r>
              <a:rPr lang="en-US" sz="2400" dirty="0"/>
              <a:t>Pin 3 (GND) – </a:t>
            </a:r>
            <a:r>
              <a:rPr lang="en-US" sz="2400" b="1" dirty="0">
                <a:solidFill>
                  <a:schemeClr val="bg2">
                    <a:lumMod val="60000"/>
                    <a:lumOff val="40000"/>
                  </a:schemeClr>
                </a:solidFill>
                <a:latin typeface="Courier New" panose="02070309020205020404" pitchFamily="49" charset="0"/>
                <a:cs typeface="Courier New" panose="02070309020205020404" pitchFamily="49" charset="0"/>
              </a:rPr>
              <a:t>B7</a:t>
            </a:r>
            <a:endParaRPr lang="en-US" sz="2400" dirty="0"/>
          </a:p>
          <a:p>
            <a:pPr lvl="2"/>
            <a:r>
              <a:rPr lang="en-US" sz="2400" dirty="0"/>
              <a:t>Pin 4 (DOUT) – </a:t>
            </a:r>
            <a:r>
              <a:rPr lang="en-US" sz="2400" b="1" dirty="0">
                <a:solidFill>
                  <a:schemeClr val="bg2">
                    <a:lumMod val="60000"/>
                    <a:lumOff val="40000"/>
                  </a:schemeClr>
                </a:solidFill>
                <a:latin typeface="Courier New" panose="02070309020205020404" pitchFamily="49" charset="0"/>
                <a:cs typeface="Courier New" panose="02070309020205020404" pitchFamily="49" charset="0"/>
              </a:rPr>
              <a:t>C8</a:t>
            </a:r>
          </a:p>
          <a:p>
            <a:pPr lvl="1"/>
            <a:r>
              <a:rPr lang="en-US" sz="2600" dirty="0"/>
              <a:t>NeoPixel Strip WS2812B</a:t>
            </a:r>
          </a:p>
          <a:p>
            <a:pPr lvl="2"/>
            <a:r>
              <a:rPr lang="en-US" sz="2400" dirty="0"/>
              <a:t>Pin 1 (VIN) – </a:t>
            </a:r>
            <a:r>
              <a:rPr lang="en-US" sz="2400" b="1" dirty="0">
                <a:solidFill>
                  <a:schemeClr val="bg2">
                    <a:lumMod val="60000"/>
                    <a:lumOff val="40000"/>
                  </a:schemeClr>
                </a:solidFill>
                <a:latin typeface="Courier New" panose="02070309020205020404" pitchFamily="49" charset="0"/>
                <a:cs typeface="Courier New" panose="02070309020205020404" pitchFamily="49" charset="0"/>
              </a:rPr>
              <a:t>E22</a:t>
            </a:r>
          </a:p>
          <a:p>
            <a:pPr lvl="2"/>
            <a:r>
              <a:rPr lang="en-US" sz="2400" dirty="0"/>
              <a:t>Pin 2 (DIN) – </a:t>
            </a:r>
            <a:r>
              <a:rPr lang="en-US" sz="2400" b="1" dirty="0">
                <a:solidFill>
                  <a:schemeClr val="bg2">
                    <a:lumMod val="60000"/>
                    <a:lumOff val="40000"/>
                  </a:schemeClr>
                </a:solidFill>
                <a:latin typeface="Courier New" panose="02070309020205020404" pitchFamily="49" charset="0"/>
                <a:cs typeface="Courier New" panose="02070309020205020404" pitchFamily="49" charset="0"/>
              </a:rPr>
              <a:t>E23</a:t>
            </a:r>
          </a:p>
          <a:p>
            <a:pPr lvl="2"/>
            <a:r>
              <a:rPr lang="en-US" sz="2400" dirty="0"/>
              <a:t>Pin 3 (GND) – </a:t>
            </a:r>
            <a:r>
              <a:rPr lang="en-US" sz="2400" b="1" dirty="0">
                <a:solidFill>
                  <a:schemeClr val="bg2">
                    <a:lumMod val="60000"/>
                    <a:lumOff val="40000"/>
                  </a:schemeClr>
                </a:solidFill>
                <a:latin typeface="Courier New" panose="02070309020205020404" pitchFamily="49" charset="0"/>
                <a:cs typeface="Courier New" panose="02070309020205020404" pitchFamily="49" charset="0"/>
              </a:rPr>
              <a:t>E24</a:t>
            </a:r>
            <a:endParaRPr lang="en-US" sz="2400" dirty="0"/>
          </a:p>
          <a:p>
            <a:pPr lvl="1"/>
            <a:r>
              <a:rPr lang="en-US" sz="2600" dirty="0"/>
              <a:t>Wire –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G14</a:t>
            </a:r>
            <a:r>
              <a:rPr lang="en-US" sz="2600" dirty="0"/>
              <a:t> and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VCC14</a:t>
            </a:r>
          </a:p>
          <a:p>
            <a:pPr lvl="1"/>
            <a:r>
              <a:rPr lang="en-US" sz="2600" dirty="0"/>
              <a:t>Wire –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A7</a:t>
            </a:r>
            <a:r>
              <a:rPr lang="en-US" sz="2600" dirty="0"/>
              <a:t> and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VCC7</a:t>
            </a:r>
          </a:p>
          <a:p>
            <a:pPr lvl="1"/>
            <a:r>
              <a:rPr lang="en-US" sz="2600" dirty="0"/>
              <a:t>Wire –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G24</a:t>
            </a:r>
            <a:r>
              <a:rPr lang="en-US" sz="2600" dirty="0"/>
              <a:t> and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VCC27</a:t>
            </a:r>
          </a:p>
          <a:p>
            <a:pPr lvl="1"/>
            <a:r>
              <a:rPr lang="en-US" sz="2600" dirty="0"/>
              <a:t>Wire –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D6</a:t>
            </a:r>
            <a:r>
              <a:rPr lang="en-US" sz="2600" dirty="0"/>
              <a:t> and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E12</a:t>
            </a:r>
          </a:p>
          <a:p>
            <a:pPr lvl="1"/>
            <a:r>
              <a:rPr lang="en-US" sz="2600" dirty="0"/>
              <a:t>Wire –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F12</a:t>
            </a:r>
            <a:r>
              <a:rPr lang="en-US" sz="2600" dirty="0"/>
              <a:t> and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G22</a:t>
            </a:r>
          </a:p>
          <a:p>
            <a:pPr lvl="1"/>
            <a:r>
              <a:rPr lang="en-US" sz="2600" dirty="0"/>
              <a:t>Wire –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G23</a:t>
            </a:r>
            <a:r>
              <a:rPr lang="en-US" sz="2600" dirty="0"/>
              <a:t> and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P3</a:t>
            </a:r>
          </a:p>
          <a:p>
            <a:pPr lvl="1"/>
            <a:r>
              <a:rPr lang="en-US" sz="2600" dirty="0"/>
              <a:t>Wire –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VCC21</a:t>
            </a:r>
            <a:r>
              <a:rPr lang="en-US" sz="2600" dirty="0"/>
              <a:t> and </a:t>
            </a:r>
            <a:r>
              <a:rPr lang="en-US" sz="2600" b="1" dirty="0">
                <a:solidFill>
                  <a:schemeClr val="bg2">
                    <a:lumMod val="60000"/>
                    <a:lumOff val="40000"/>
                  </a:schemeClr>
                </a:solidFill>
                <a:latin typeface="Courier New" panose="02070309020205020404" pitchFamily="49" charset="0"/>
                <a:cs typeface="Courier New" panose="02070309020205020404" pitchFamily="49" charset="0"/>
              </a:rPr>
              <a:t>VCC25</a:t>
            </a:r>
          </a:p>
          <a:p>
            <a:pPr marL="457200" lvl="1" indent="0">
              <a:buNone/>
            </a:pPr>
            <a:endParaRPr lang="en-US" sz="2600" b="1" dirty="0">
              <a:solidFill>
                <a:schemeClr val="bg2">
                  <a:lumMod val="60000"/>
                  <a:lumOff val="40000"/>
                </a:schemeClr>
              </a:solidFill>
              <a:latin typeface="Courier New" panose="02070309020205020404" pitchFamily="49" charset="0"/>
              <a:cs typeface="Courier New" panose="02070309020205020404" pitchFamily="49" charset="0"/>
            </a:endParaRPr>
          </a:p>
          <a:p>
            <a:pPr lvl="1"/>
            <a:endParaRPr lang="en-US" sz="2600" b="1" dirty="0">
              <a:solidFill>
                <a:schemeClr val="bg2">
                  <a:lumMod val="60000"/>
                  <a:lumOff val="40000"/>
                </a:schemeClr>
              </a:solidFill>
              <a:latin typeface="Courier New" panose="02070309020205020404" pitchFamily="49" charset="0"/>
              <a:cs typeface="Courier New" panose="02070309020205020404" pitchFamily="49" charset="0"/>
            </a:endParaRPr>
          </a:p>
          <a:p>
            <a:pPr lvl="1"/>
            <a:endParaRPr lang="en-US" sz="2600" b="1" dirty="0">
              <a:solidFill>
                <a:schemeClr val="bg2">
                  <a:lumMod val="60000"/>
                  <a:lumOff val="40000"/>
                </a:schemeClr>
              </a:solidFill>
              <a:latin typeface="Courier New" panose="02070309020205020404" pitchFamily="49" charset="0"/>
              <a:cs typeface="Courier New" panose="02070309020205020404" pitchFamily="49" charset="0"/>
            </a:endParaRPr>
          </a:p>
        </p:txBody>
      </p:sp>
      <p:sp>
        <p:nvSpPr>
          <p:cNvPr id="20" name="Title 1">
            <a:extLst>
              <a:ext uri="{FF2B5EF4-FFF2-40B4-BE49-F238E27FC236}">
                <a16:creationId xmlns:a16="http://schemas.microsoft.com/office/drawing/2014/main" id="{1A0D982D-AEE2-4881-A39D-4681D7F027AC}"/>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LAB HHV2020_06</a:t>
            </a:r>
          </a:p>
        </p:txBody>
      </p:sp>
      <p:sp>
        <p:nvSpPr>
          <p:cNvPr id="9" name="TextBox 8">
            <a:extLst>
              <a:ext uri="{FF2B5EF4-FFF2-40B4-BE49-F238E27FC236}">
                <a16:creationId xmlns:a16="http://schemas.microsoft.com/office/drawing/2014/main" id="{EA80A8CA-3F88-4A57-8B27-A17C6C79D68D}"/>
              </a:ext>
            </a:extLst>
          </p:cNvPr>
          <p:cNvSpPr txBox="1"/>
          <p:nvPr/>
        </p:nvSpPr>
        <p:spPr>
          <a:xfrm>
            <a:off x="2532212" y="5625011"/>
            <a:ext cx="2989008" cy="1169551"/>
          </a:xfrm>
          <a:prstGeom prst="rect">
            <a:avLst/>
          </a:prstGeom>
          <a:noFill/>
        </p:spPr>
        <p:txBody>
          <a:bodyPr wrap="square" rtlCol="0">
            <a:spAutoFit/>
          </a:bodyPr>
          <a:lstStyle/>
          <a:p>
            <a:r>
              <a:rPr lang="en-US" sz="1400" dirty="0">
                <a:solidFill>
                  <a:srgbClr val="FFFF00"/>
                </a:solidFill>
              </a:rPr>
              <a:t>Components:</a:t>
            </a:r>
          </a:p>
          <a:p>
            <a:pPr marL="742950" lvl="1" indent="-285750">
              <a:buFont typeface="Arial" panose="020B0604020202020204" pitchFamily="34" charset="0"/>
              <a:buChar char="•"/>
            </a:pPr>
            <a:r>
              <a:rPr lang="en-US" sz="1400" dirty="0">
                <a:solidFill>
                  <a:srgbClr val="FFFF00"/>
                </a:solidFill>
              </a:rPr>
              <a:t>2x Resistor 470 Ohm</a:t>
            </a:r>
          </a:p>
          <a:p>
            <a:pPr marL="742950" lvl="1" indent="-285750">
              <a:buFont typeface="Arial" panose="020B0604020202020204" pitchFamily="34" charset="0"/>
              <a:buChar char="•"/>
            </a:pPr>
            <a:r>
              <a:rPr lang="en-US" sz="1400" dirty="0">
                <a:solidFill>
                  <a:srgbClr val="FFFF00"/>
                </a:solidFill>
              </a:rPr>
              <a:t>1x Capacitor 220 </a:t>
            </a:r>
            <a:r>
              <a:rPr lang="en-US" sz="1400" dirty="0" err="1">
                <a:solidFill>
                  <a:srgbClr val="FFFF00"/>
                </a:solidFill>
              </a:rPr>
              <a:t>uF</a:t>
            </a:r>
            <a:endParaRPr lang="en-US" sz="1400" dirty="0">
              <a:solidFill>
                <a:srgbClr val="FFFF00"/>
              </a:solidFill>
            </a:endParaRPr>
          </a:p>
          <a:p>
            <a:pPr marL="742950" lvl="1" indent="-285750">
              <a:buFont typeface="Arial" panose="020B0604020202020204" pitchFamily="34" charset="0"/>
              <a:buChar char="•"/>
            </a:pPr>
            <a:r>
              <a:rPr lang="en-US" sz="1400" dirty="0">
                <a:solidFill>
                  <a:srgbClr val="FFFF00"/>
                </a:solidFill>
              </a:rPr>
              <a:t>1x NeoPixel 8mm THT</a:t>
            </a:r>
          </a:p>
          <a:p>
            <a:pPr marL="742950" lvl="1" indent="-285750">
              <a:buFont typeface="Arial" panose="020B0604020202020204" pitchFamily="34" charset="0"/>
              <a:buChar char="•"/>
            </a:pPr>
            <a:r>
              <a:rPr lang="en-US" sz="1400" dirty="0">
                <a:solidFill>
                  <a:srgbClr val="FFFF00"/>
                </a:solidFill>
              </a:rPr>
              <a:t>1x NeoPixel Strip</a:t>
            </a:r>
          </a:p>
        </p:txBody>
      </p:sp>
      <p:pic>
        <p:nvPicPr>
          <p:cNvPr id="8" name="Picture 7" descr="A circuit board&#10;&#10;Description automatically generated">
            <a:extLst>
              <a:ext uri="{FF2B5EF4-FFF2-40B4-BE49-F238E27FC236}">
                <a16:creationId xmlns:a16="http://schemas.microsoft.com/office/drawing/2014/main" id="{FEE44512-2499-42D4-948D-7C8386021094}"/>
              </a:ext>
            </a:extLst>
          </p:cNvPr>
          <p:cNvPicPr>
            <a:picLocks noChangeAspect="1"/>
          </p:cNvPicPr>
          <p:nvPr/>
        </p:nvPicPr>
        <p:blipFill rotWithShape="1">
          <a:blip r:embed="rId2"/>
          <a:srcRect l="2269" t="3900" r="6045" b="5363"/>
          <a:stretch/>
        </p:blipFill>
        <p:spPr>
          <a:xfrm>
            <a:off x="255199" y="1504710"/>
            <a:ext cx="4195762" cy="3438230"/>
          </a:xfrm>
          <a:prstGeom prst="rect">
            <a:avLst/>
          </a:prstGeom>
        </p:spPr>
      </p:pic>
      <p:pic>
        <p:nvPicPr>
          <p:cNvPr id="12" name="Picture 11" descr="A circuit board&#10;&#10;Description automatically generated">
            <a:extLst>
              <a:ext uri="{FF2B5EF4-FFF2-40B4-BE49-F238E27FC236}">
                <a16:creationId xmlns:a16="http://schemas.microsoft.com/office/drawing/2014/main" id="{08184F27-899A-46DC-8695-F296AD27D693}"/>
              </a:ext>
            </a:extLst>
          </p:cNvPr>
          <p:cNvPicPr>
            <a:picLocks noChangeAspect="1"/>
          </p:cNvPicPr>
          <p:nvPr/>
        </p:nvPicPr>
        <p:blipFill rotWithShape="1">
          <a:blip r:embed="rId3"/>
          <a:srcRect l="11494" t="25906" r="7437" b="27560"/>
          <a:stretch/>
        </p:blipFill>
        <p:spPr>
          <a:xfrm>
            <a:off x="4525839" y="1124018"/>
            <a:ext cx="4051139" cy="1807168"/>
          </a:xfrm>
          <a:prstGeom prst="rect">
            <a:avLst/>
          </a:prstGeom>
        </p:spPr>
      </p:pic>
      <p:pic>
        <p:nvPicPr>
          <p:cNvPr id="15" name="Picture 14" descr="A circuit board&#10;&#10;Description automatically generated">
            <a:extLst>
              <a:ext uri="{FF2B5EF4-FFF2-40B4-BE49-F238E27FC236}">
                <a16:creationId xmlns:a16="http://schemas.microsoft.com/office/drawing/2014/main" id="{07428584-DDE2-4BC5-8F06-825BE672DCEA}"/>
              </a:ext>
            </a:extLst>
          </p:cNvPr>
          <p:cNvPicPr>
            <a:picLocks noChangeAspect="1"/>
          </p:cNvPicPr>
          <p:nvPr/>
        </p:nvPicPr>
        <p:blipFill rotWithShape="1">
          <a:blip r:embed="rId4"/>
          <a:srcRect l="10333" b="29925"/>
          <a:stretch/>
        </p:blipFill>
        <p:spPr>
          <a:xfrm>
            <a:off x="4525839" y="2956003"/>
            <a:ext cx="4063918" cy="1986937"/>
          </a:xfrm>
          <a:prstGeom prst="rect">
            <a:avLst/>
          </a:prstGeom>
        </p:spPr>
      </p:pic>
      <p:pic>
        <p:nvPicPr>
          <p:cNvPr id="19" name="Picture 18" descr="A circuit board&#10;&#10;Description automatically generated">
            <a:extLst>
              <a:ext uri="{FF2B5EF4-FFF2-40B4-BE49-F238E27FC236}">
                <a16:creationId xmlns:a16="http://schemas.microsoft.com/office/drawing/2014/main" id="{96B3280A-1CBA-4A21-8DE5-EEA8C67E364A}"/>
              </a:ext>
            </a:extLst>
          </p:cNvPr>
          <p:cNvPicPr>
            <a:picLocks noChangeAspect="1"/>
          </p:cNvPicPr>
          <p:nvPr/>
        </p:nvPicPr>
        <p:blipFill rotWithShape="1">
          <a:blip r:embed="rId5"/>
          <a:srcRect l="1780" t="14391" r="-418" b="17755"/>
          <a:stretch/>
        </p:blipFill>
        <p:spPr>
          <a:xfrm>
            <a:off x="5210439" y="4975353"/>
            <a:ext cx="3379318" cy="1044632"/>
          </a:xfrm>
          <a:prstGeom prst="rect">
            <a:avLst/>
          </a:prstGeom>
        </p:spPr>
      </p:pic>
    </p:spTree>
    <p:extLst>
      <p:ext uri="{BB962C8B-B14F-4D97-AF65-F5344CB8AC3E}">
        <p14:creationId xmlns:p14="http://schemas.microsoft.com/office/powerpoint/2010/main" val="174466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9C68C-E722-4279-99E6-3B31429ED155}"/>
              </a:ext>
            </a:extLst>
          </p:cNvPr>
          <p:cNvSpPr>
            <a:spLocks noGrp="1"/>
          </p:cNvSpPr>
          <p:nvPr>
            <p:ph type="title"/>
          </p:nvPr>
        </p:nvSpPr>
        <p:spPr>
          <a:xfrm>
            <a:off x="1141413" y="231240"/>
            <a:ext cx="9905998" cy="747706"/>
          </a:xfrm>
        </p:spPr>
        <p:txBody>
          <a:bodyPr>
            <a:normAutofit/>
          </a:bodyPr>
          <a:lstStyle/>
          <a:p>
            <a:pPr algn="ctr"/>
            <a:r>
              <a:rPr lang="en-US" dirty="0"/>
              <a:t>Arduino Nano NeoPixel Control</a:t>
            </a:r>
          </a:p>
        </p:txBody>
      </p:sp>
      <p:sp>
        <p:nvSpPr>
          <p:cNvPr id="5" name="Content Placeholder 4">
            <a:extLst>
              <a:ext uri="{FF2B5EF4-FFF2-40B4-BE49-F238E27FC236}">
                <a16:creationId xmlns:a16="http://schemas.microsoft.com/office/drawing/2014/main" id="{64DAAEBF-9A8A-4E3C-AD55-7E829B8E3DB4}"/>
              </a:ext>
            </a:extLst>
          </p:cNvPr>
          <p:cNvSpPr>
            <a:spLocks noGrp="1"/>
          </p:cNvSpPr>
          <p:nvPr>
            <p:ph sz="half" idx="1"/>
          </p:nvPr>
        </p:nvSpPr>
        <p:spPr>
          <a:xfrm>
            <a:off x="1141410" y="978946"/>
            <a:ext cx="5578986" cy="5338727"/>
          </a:xfrm>
        </p:spPr>
        <p:txBody>
          <a:bodyPr>
            <a:normAutofit fontScale="92500"/>
          </a:bodyPr>
          <a:lstStyle/>
          <a:p>
            <a:pPr marL="0" indent="0">
              <a:buNone/>
            </a:pPr>
            <a:r>
              <a:rPr lang="en-US" dirty="0">
                <a:highlight>
                  <a:srgbClr val="000080"/>
                </a:highlight>
              </a:rPr>
              <a:t>Blink a single 8mm NeoPixel</a:t>
            </a:r>
          </a:p>
          <a:p>
            <a:pPr marL="0" indent="0">
              <a:buNone/>
            </a:pPr>
            <a:r>
              <a:rPr lang="en-US" dirty="0"/>
              <a:t>This code will blink an external 8mm NeoPixel with the colors Red then Green then Blue.</a:t>
            </a:r>
          </a:p>
          <a:p>
            <a:pPr marL="0" indent="0">
              <a:buNone/>
            </a:pPr>
            <a:r>
              <a:rPr lang="en-US" dirty="0"/>
              <a:t>Let's examine this code.</a:t>
            </a:r>
          </a:p>
          <a:p>
            <a:pPr marL="0" indent="0">
              <a:buNone/>
            </a:pPr>
            <a:r>
              <a:rPr lang="en-US" dirty="0"/>
              <a:t>We include the </a:t>
            </a:r>
            <a:r>
              <a:rPr lang="en-US" dirty="0" err="1"/>
              <a:t>Adafruit_NeoPixel</a:t>
            </a:r>
            <a:r>
              <a:rPr lang="en-US" dirty="0"/>
              <a:t> library.</a:t>
            </a:r>
          </a:p>
          <a:p>
            <a:pPr marL="0" indent="0">
              <a:buNone/>
            </a:pPr>
            <a:r>
              <a:rPr lang="en-US" dirty="0"/>
              <a:t>We then create a NeoPixel object named LED6 using pin A1 with 1 pixel that is an RGB 800Khz type.</a:t>
            </a:r>
          </a:p>
          <a:p>
            <a:pPr marL="0" indent="0">
              <a:buNone/>
            </a:pPr>
            <a:r>
              <a:rPr lang="en-US" dirty="0"/>
              <a:t>We prime it in the setup() and then in the main loop() we set each color and show it for ½ sec.</a:t>
            </a:r>
          </a:p>
          <a:p>
            <a:pPr marL="0" indent="0">
              <a:buNone/>
            </a:pPr>
            <a:endParaRPr lang="en-US" dirty="0"/>
          </a:p>
        </p:txBody>
      </p:sp>
      <p:sp>
        <p:nvSpPr>
          <p:cNvPr id="6" name="Title 1">
            <a:extLst>
              <a:ext uri="{FF2B5EF4-FFF2-40B4-BE49-F238E27FC236}">
                <a16:creationId xmlns:a16="http://schemas.microsoft.com/office/drawing/2014/main" id="{1EF23B39-4151-4CE4-9441-247B3CC77E0F}"/>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LAB HHV2020_06</a:t>
            </a:r>
          </a:p>
        </p:txBody>
      </p:sp>
      <p:sp>
        <p:nvSpPr>
          <p:cNvPr id="7" name="Rectangle 6">
            <a:extLst>
              <a:ext uri="{FF2B5EF4-FFF2-40B4-BE49-F238E27FC236}">
                <a16:creationId xmlns:a16="http://schemas.microsoft.com/office/drawing/2014/main" id="{624BB54F-0C71-4691-8E1A-B55D305A503D}"/>
              </a:ext>
            </a:extLst>
          </p:cNvPr>
          <p:cNvSpPr/>
          <p:nvPr/>
        </p:nvSpPr>
        <p:spPr>
          <a:xfrm>
            <a:off x="1061884" y="6438915"/>
            <a:ext cx="10255161" cy="400110"/>
          </a:xfrm>
          <a:prstGeom prst="rect">
            <a:avLst/>
          </a:prstGeom>
        </p:spPr>
        <p:txBody>
          <a:bodyPr wrap="square">
            <a:spAutoFit/>
          </a:bodyPr>
          <a:lstStyle/>
          <a:p>
            <a:r>
              <a:rPr lang="en-US" sz="2000" dirty="0"/>
              <a:t>This Code Is Available Here:   </a:t>
            </a:r>
            <a:r>
              <a:rPr lang="en-US" sz="2000" b="1" dirty="0">
                <a:solidFill>
                  <a:schemeClr val="bg2">
                    <a:lumMod val="60000"/>
                    <a:lumOff val="40000"/>
                  </a:schemeClr>
                </a:solidFill>
                <a:latin typeface="Courier New" panose="02070309020205020404" pitchFamily="49" charset="0"/>
                <a:cs typeface="Courier New" panose="02070309020205020404" pitchFamily="49" charset="0"/>
              </a:rPr>
              <a:t>https://github.com/gowenrw/BSidesDFW_2020_HHV/</a:t>
            </a:r>
          </a:p>
        </p:txBody>
      </p:sp>
      <p:pic>
        <p:nvPicPr>
          <p:cNvPr id="9" name="Picture 8">
            <a:extLst>
              <a:ext uri="{FF2B5EF4-FFF2-40B4-BE49-F238E27FC236}">
                <a16:creationId xmlns:a16="http://schemas.microsoft.com/office/drawing/2014/main" id="{12CFBC6F-6F7E-47F2-B50C-06CF55B52D29}"/>
              </a:ext>
            </a:extLst>
          </p:cNvPr>
          <p:cNvPicPr>
            <a:picLocks noChangeAspect="1"/>
          </p:cNvPicPr>
          <p:nvPr/>
        </p:nvPicPr>
        <p:blipFill rotWithShape="1">
          <a:blip r:embed="rId2"/>
          <a:srcRect l="810" r="-577"/>
          <a:stretch/>
        </p:blipFill>
        <p:spPr>
          <a:xfrm>
            <a:off x="6720396" y="978946"/>
            <a:ext cx="5387549" cy="5206310"/>
          </a:xfrm>
          <a:prstGeom prst="rect">
            <a:avLst/>
          </a:prstGeom>
        </p:spPr>
      </p:pic>
    </p:spTree>
    <p:extLst>
      <p:ext uri="{BB962C8B-B14F-4D97-AF65-F5344CB8AC3E}">
        <p14:creationId xmlns:p14="http://schemas.microsoft.com/office/powerpoint/2010/main" val="1257218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9C68C-E722-4279-99E6-3B31429ED155}"/>
              </a:ext>
            </a:extLst>
          </p:cNvPr>
          <p:cNvSpPr>
            <a:spLocks noGrp="1"/>
          </p:cNvSpPr>
          <p:nvPr>
            <p:ph type="title"/>
          </p:nvPr>
        </p:nvSpPr>
        <p:spPr>
          <a:xfrm>
            <a:off x="1141413" y="231240"/>
            <a:ext cx="9905998" cy="747706"/>
          </a:xfrm>
        </p:spPr>
        <p:txBody>
          <a:bodyPr>
            <a:normAutofit/>
          </a:bodyPr>
          <a:lstStyle/>
          <a:p>
            <a:pPr algn="ctr"/>
            <a:r>
              <a:rPr lang="en-US" dirty="0"/>
              <a:t>Arduino Nano NeoPixel Control</a:t>
            </a:r>
          </a:p>
        </p:txBody>
      </p:sp>
      <p:sp>
        <p:nvSpPr>
          <p:cNvPr id="5" name="Content Placeholder 4">
            <a:extLst>
              <a:ext uri="{FF2B5EF4-FFF2-40B4-BE49-F238E27FC236}">
                <a16:creationId xmlns:a16="http://schemas.microsoft.com/office/drawing/2014/main" id="{64DAAEBF-9A8A-4E3C-AD55-7E829B8E3DB4}"/>
              </a:ext>
            </a:extLst>
          </p:cNvPr>
          <p:cNvSpPr>
            <a:spLocks noGrp="1"/>
          </p:cNvSpPr>
          <p:nvPr>
            <p:ph sz="half" idx="1"/>
          </p:nvPr>
        </p:nvSpPr>
        <p:spPr>
          <a:xfrm>
            <a:off x="1141410" y="978946"/>
            <a:ext cx="5578986" cy="5338727"/>
          </a:xfrm>
        </p:spPr>
        <p:txBody>
          <a:bodyPr>
            <a:normAutofit fontScale="92500"/>
          </a:bodyPr>
          <a:lstStyle/>
          <a:p>
            <a:pPr marL="0" indent="0">
              <a:buNone/>
            </a:pPr>
            <a:r>
              <a:rPr lang="en-US" dirty="0">
                <a:highlight>
                  <a:srgbClr val="000080"/>
                </a:highlight>
              </a:rPr>
              <a:t>Blink a strip of NeoPixels</a:t>
            </a:r>
          </a:p>
          <a:p>
            <a:pPr marL="0" indent="0">
              <a:buNone/>
            </a:pPr>
            <a:r>
              <a:rPr lang="en-US" dirty="0"/>
              <a:t>This code will expand on the previous code to also blink an external strip of 3 NeoPixels with each showing the colors Red, Green or Blue.</a:t>
            </a:r>
          </a:p>
          <a:p>
            <a:pPr marL="0" indent="0">
              <a:buNone/>
            </a:pPr>
            <a:r>
              <a:rPr lang="en-US" dirty="0"/>
              <a:t>Let's examine this code.</a:t>
            </a:r>
          </a:p>
          <a:p>
            <a:pPr marL="0" indent="0">
              <a:buNone/>
            </a:pPr>
            <a:r>
              <a:rPr lang="en-US" dirty="0"/>
              <a:t>We include the </a:t>
            </a:r>
            <a:r>
              <a:rPr lang="en-US" dirty="0" err="1"/>
              <a:t>Adafruit_NeoPixel</a:t>
            </a:r>
            <a:r>
              <a:rPr lang="en-US" dirty="0"/>
              <a:t> library.</a:t>
            </a:r>
          </a:p>
          <a:p>
            <a:pPr marL="0" indent="0">
              <a:buNone/>
            </a:pPr>
            <a:r>
              <a:rPr lang="en-US" dirty="0"/>
              <a:t>We then create a NeoPixel object named LED7 using pin D10 with 3 pixels that is an GRB 800Khz type.</a:t>
            </a:r>
          </a:p>
          <a:p>
            <a:pPr marL="0" indent="0">
              <a:buNone/>
            </a:pPr>
            <a:r>
              <a:rPr lang="en-US" dirty="0"/>
              <a:t>We prime it in the setup() and then in the main loop() we set each color and show it for ½ sec.</a:t>
            </a:r>
          </a:p>
          <a:p>
            <a:pPr marL="0" indent="0">
              <a:buNone/>
            </a:pPr>
            <a:endParaRPr lang="en-US" dirty="0"/>
          </a:p>
        </p:txBody>
      </p:sp>
      <p:sp>
        <p:nvSpPr>
          <p:cNvPr id="6" name="Title 1">
            <a:extLst>
              <a:ext uri="{FF2B5EF4-FFF2-40B4-BE49-F238E27FC236}">
                <a16:creationId xmlns:a16="http://schemas.microsoft.com/office/drawing/2014/main" id="{1EF23B39-4151-4CE4-9441-247B3CC77E0F}"/>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LAB HHV2020_06</a:t>
            </a:r>
          </a:p>
        </p:txBody>
      </p:sp>
      <p:sp>
        <p:nvSpPr>
          <p:cNvPr id="7" name="Rectangle 6">
            <a:extLst>
              <a:ext uri="{FF2B5EF4-FFF2-40B4-BE49-F238E27FC236}">
                <a16:creationId xmlns:a16="http://schemas.microsoft.com/office/drawing/2014/main" id="{624BB54F-0C71-4691-8E1A-B55D305A503D}"/>
              </a:ext>
            </a:extLst>
          </p:cNvPr>
          <p:cNvSpPr/>
          <p:nvPr/>
        </p:nvSpPr>
        <p:spPr>
          <a:xfrm>
            <a:off x="1061884" y="6438915"/>
            <a:ext cx="10255161" cy="400110"/>
          </a:xfrm>
          <a:prstGeom prst="rect">
            <a:avLst/>
          </a:prstGeom>
        </p:spPr>
        <p:txBody>
          <a:bodyPr wrap="square">
            <a:spAutoFit/>
          </a:bodyPr>
          <a:lstStyle/>
          <a:p>
            <a:r>
              <a:rPr lang="en-US" sz="2000" dirty="0"/>
              <a:t>This Code Is Available Here:   </a:t>
            </a:r>
            <a:r>
              <a:rPr lang="en-US" sz="2000" b="1" dirty="0">
                <a:solidFill>
                  <a:schemeClr val="bg2">
                    <a:lumMod val="60000"/>
                    <a:lumOff val="40000"/>
                  </a:schemeClr>
                </a:solidFill>
                <a:latin typeface="Courier New" panose="02070309020205020404" pitchFamily="49" charset="0"/>
                <a:cs typeface="Courier New" panose="02070309020205020404" pitchFamily="49" charset="0"/>
              </a:rPr>
              <a:t>https://github.com/gowenrw/BSidesDFW_2020_HHV/</a:t>
            </a:r>
          </a:p>
        </p:txBody>
      </p:sp>
      <p:pic>
        <p:nvPicPr>
          <p:cNvPr id="9" name="Picture 8">
            <a:extLst>
              <a:ext uri="{FF2B5EF4-FFF2-40B4-BE49-F238E27FC236}">
                <a16:creationId xmlns:a16="http://schemas.microsoft.com/office/drawing/2014/main" id="{12CFBC6F-6F7E-47F2-B50C-06CF55B52D29}"/>
              </a:ext>
            </a:extLst>
          </p:cNvPr>
          <p:cNvPicPr>
            <a:picLocks noChangeAspect="1"/>
          </p:cNvPicPr>
          <p:nvPr/>
        </p:nvPicPr>
        <p:blipFill rotWithShape="1">
          <a:blip r:embed="rId2"/>
          <a:srcRect t="5996" b="96"/>
          <a:stretch/>
        </p:blipFill>
        <p:spPr>
          <a:xfrm>
            <a:off x="7164022" y="825623"/>
            <a:ext cx="4776444" cy="5699392"/>
          </a:xfrm>
          <a:prstGeom prst="rect">
            <a:avLst/>
          </a:prstGeom>
        </p:spPr>
      </p:pic>
    </p:spTree>
    <p:extLst>
      <p:ext uri="{BB962C8B-B14F-4D97-AF65-F5344CB8AC3E}">
        <p14:creationId xmlns:p14="http://schemas.microsoft.com/office/powerpoint/2010/main" val="361768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9C68C-E722-4279-99E6-3B31429ED155}"/>
              </a:ext>
            </a:extLst>
          </p:cNvPr>
          <p:cNvSpPr>
            <a:spLocks noGrp="1"/>
          </p:cNvSpPr>
          <p:nvPr>
            <p:ph type="title"/>
          </p:nvPr>
        </p:nvSpPr>
        <p:spPr>
          <a:xfrm>
            <a:off x="1141413" y="231240"/>
            <a:ext cx="9905998" cy="747706"/>
          </a:xfrm>
        </p:spPr>
        <p:txBody>
          <a:bodyPr>
            <a:normAutofit/>
          </a:bodyPr>
          <a:lstStyle/>
          <a:p>
            <a:pPr algn="ctr"/>
            <a:r>
              <a:rPr lang="en-US" dirty="0"/>
              <a:t>Arduino Nano NeoPixel Control</a:t>
            </a:r>
          </a:p>
        </p:txBody>
      </p:sp>
      <p:sp>
        <p:nvSpPr>
          <p:cNvPr id="5" name="Content Placeholder 4">
            <a:extLst>
              <a:ext uri="{FF2B5EF4-FFF2-40B4-BE49-F238E27FC236}">
                <a16:creationId xmlns:a16="http://schemas.microsoft.com/office/drawing/2014/main" id="{64DAAEBF-9A8A-4E3C-AD55-7E829B8E3DB4}"/>
              </a:ext>
            </a:extLst>
          </p:cNvPr>
          <p:cNvSpPr>
            <a:spLocks noGrp="1"/>
          </p:cNvSpPr>
          <p:nvPr>
            <p:ph sz="half" idx="1"/>
          </p:nvPr>
        </p:nvSpPr>
        <p:spPr>
          <a:xfrm>
            <a:off x="1141410" y="978946"/>
            <a:ext cx="5578986" cy="5338727"/>
          </a:xfrm>
        </p:spPr>
        <p:txBody>
          <a:bodyPr>
            <a:normAutofit fontScale="92500"/>
          </a:bodyPr>
          <a:lstStyle/>
          <a:p>
            <a:pPr marL="0" indent="0">
              <a:buNone/>
            </a:pPr>
            <a:r>
              <a:rPr lang="en-US" dirty="0">
                <a:highlight>
                  <a:srgbClr val="000080"/>
                </a:highlight>
              </a:rPr>
              <a:t>Color cycle a strip of NeoPixels</a:t>
            </a:r>
          </a:p>
          <a:p>
            <a:pPr marL="0" indent="0">
              <a:buNone/>
            </a:pPr>
            <a:r>
              <a:rPr lang="en-US" dirty="0"/>
              <a:t>This code expands on the previous code changing the main loop from blinking colors to cycling through colors.</a:t>
            </a:r>
          </a:p>
          <a:p>
            <a:pPr marL="0" indent="0">
              <a:buNone/>
            </a:pPr>
            <a:r>
              <a:rPr lang="en-US" dirty="0"/>
              <a:t>Let's examine this new main loop.</a:t>
            </a:r>
          </a:p>
          <a:p>
            <a:pPr marL="0" indent="0">
              <a:buNone/>
            </a:pPr>
            <a:r>
              <a:rPr lang="en-US" dirty="0"/>
              <a:t>We use a for loop running 256 times and use some simple math on the iteration to set different RGB color values for the NeoPixels.</a:t>
            </a:r>
          </a:p>
          <a:p>
            <a:pPr marL="0" indent="0">
              <a:buNone/>
            </a:pPr>
            <a:r>
              <a:rPr lang="en-US" dirty="0"/>
              <a:t>Within each loop iteration we show the given color set for 50ms before we return to the top of the loop to set the next color.</a:t>
            </a:r>
          </a:p>
          <a:p>
            <a:pPr marL="0" indent="0">
              <a:buNone/>
            </a:pPr>
            <a:endParaRPr lang="en-US" dirty="0"/>
          </a:p>
        </p:txBody>
      </p:sp>
      <p:sp>
        <p:nvSpPr>
          <p:cNvPr id="6" name="Title 1">
            <a:extLst>
              <a:ext uri="{FF2B5EF4-FFF2-40B4-BE49-F238E27FC236}">
                <a16:creationId xmlns:a16="http://schemas.microsoft.com/office/drawing/2014/main" id="{1EF23B39-4151-4CE4-9441-247B3CC77E0F}"/>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LAB HHV2020_06</a:t>
            </a:r>
          </a:p>
        </p:txBody>
      </p:sp>
      <p:sp>
        <p:nvSpPr>
          <p:cNvPr id="7" name="Rectangle 6">
            <a:extLst>
              <a:ext uri="{FF2B5EF4-FFF2-40B4-BE49-F238E27FC236}">
                <a16:creationId xmlns:a16="http://schemas.microsoft.com/office/drawing/2014/main" id="{624BB54F-0C71-4691-8E1A-B55D305A503D}"/>
              </a:ext>
            </a:extLst>
          </p:cNvPr>
          <p:cNvSpPr/>
          <p:nvPr/>
        </p:nvSpPr>
        <p:spPr>
          <a:xfrm>
            <a:off x="1061884" y="6438915"/>
            <a:ext cx="10255161" cy="400110"/>
          </a:xfrm>
          <a:prstGeom prst="rect">
            <a:avLst/>
          </a:prstGeom>
        </p:spPr>
        <p:txBody>
          <a:bodyPr wrap="square">
            <a:spAutoFit/>
          </a:bodyPr>
          <a:lstStyle/>
          <a:p>
            <a:r>
              <a:rPr lang="en-US" sz="2000" dirty="0"/>
              <a:t>This Code Is Available Here:   </a:t>
            </a:r>
            <a:r>
              <a:rPr lang="en-US" sz="2000" b="1" dirty="0">
                <a:solidFill>
                  <a:schemeClr val="bg2">
                    <a:lumMod val="60000"/>
                    <a:lumOff val="40000"/>
                  </a:schemeClr>
                </a:solidFill>
                <a:latin typeface="Courier New" panose="02070309020205020404" pitchFamily="49" charset="0"/>
                <a:cs typeface="Courier New" panose="02070309020205020404" pitchFamily="49" charset="0"/>
              </a:rPr>
              <a:t>https://github.com/gowenrw/BSidesDFW_2020_HHV/</a:t>
            </a:r>
          </a:p>
        </p:txBody>
      </p:sp>
      <p:pic>
        <p:nvPicPr>
          <p:cNvPr id="9" name="Picture 8">
            <a:extLst>
              <a:ext uri="{FF2B5EF4-FFF2-40B4-BE49-F238E27FC236}">
                <a16:creationId xmlns:a16="http://schemas.microsoft.com/office/drawing/2014/main" id="{12CFBC6F-6F7E-47F2-B50C-06CF55B52D29}"/>
              </a:ext>
            </a:extLst>
          </p:cNvPr>
          <p:cNvPicPr>
            <a:picLocks noChangeAspect="1"/>
          </p:cNvPicPr>
          <p:nvPr/>
        </p:nvPicPr>
        <p:blipFill>
          <a:blip r:embed="rId2"/>
          <a:srcRect t="267" b="267"/>
          <a:stretch/>
        </p:blipFill>
        <p:spPr>
          <a:xfrm>
            <a:off x="7164022" y="825623"/>
            <a:ext cx="4776444" cy="5699392"/>
          </a:xfrm>
          <a:prstGeom prst="rect">
            <a:avLst/>
          </a:prstGeom>
        </p:spPr>
      </p:pic>
    </p:spTree>
    <p:extLst>
      <p:ext uri="{BB962C8B-B14F-4D97-AF65-F5344CB8AC3E}">
        <p14:creationId xmlns:p14="http://schemas.microsoft.com/office/powerpoint/2010/main" val="228638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9C68C-E722-4279-99E6-3B31429ED155}"/>
              </a:ext>
            </a:extLst>
          </p:cNvPr>
          <p:cNvSpPr>
            <a:spLocks noGrp="1"/>
          </p:cNvSpPr>
          <p:nvPr>
            <p:ph type="title"/>
          </p:nvPr>
        </p:nvSpPr>
        <p:spPr>
          <a:xfrm>
            <a:off x="1141413" y="231240"/>
            <a:ext cx="9905998" cy="747706"/>
          </a:xfrm>
        </p:spPr>
        <p:txBody>
          <a:bodyPr>
            <a:normAutofit fontScale="90000"/>
          </a:bodyPr>
          <a:lstStyle/>
          <a:p>
            <a:pPr algn="ctr"/>
            <a:r>
              <a:rPr lang="en-US" dirty="0"/>
              <a:t>Adafruit Trinket CircuitPython NeoPixel Control</a:t>
            </a:r>
          </a:p>
        </p:txBody>
      </p:sp>
      <p:sp>
        <p:nvSpPr>
          <p:cNvPr id="5" name="Content Placeholder 4">
            <a:extLst>
              <a:ext uri="{FF2B5EF4-FFF2-40B4-BE49-F238E27FC236}">
                <a16:creationId xmlns:a16="http://schemas.microsoft.com/office/drawing/2014/main" id="{64DAAEBF-9A8A-4E3C-AD55-7E829B8E3DB4}"/>
              </a:ext>
            </a:extLst>
          </p:cNvPr>
          <p:cNvSpPr>
            <a:spLocks noGrp="1"/>
          </p:cNvSpPr>
          <p:nvPr>
            <p:ph sz="half" idx="1"/>
          </p:nvPr>
        </p:nvSpPr>
        <p:spPr>
          <a:xfrm>
            <a:off x="1141410" y="796413"/>
            <a:ext cx="4878389" cy="5733479"/>
          </a:xfrm>
        </p:spPr>
        <p:txBody>
          <a:bodyPr>
            <a:normAutofit/>
          </a:bodyPr>
          <a:lstStyle/>
          <a:p>
            <a:pPr marL="0" indent="0">
              <a:buNone/>
            </a:pPr>
            <a:r>
              <a:rPr lang="en-US" sz="2000" dirty="0"/>
              <a:t>Schematic</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20" name="Title 1">
            <a:extLst>
              <a:ext uri="{FF2B5EF4-FFF2-40B4-BE49-F238E27FC236}">
                <a16:creationId xmlns:a16="http://schemas.microsoft.com/office/drawing/2014/main" id="{1A0D982D-AEE2-4881-A39D-4681D7F027AC}"/>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LAB HHV2020_07</a:t>
            </a:r>
          </a:p>
        </p:txBody>
      </p:sp>
      <p:pic>
        <p:nvPicPr>
          <p:cNvPr id="3" name="Picture 2">
            <a:extLst>
              <a:ext uri="{FF2B5EF4-FFF2-40B4-BE49-F238E27FC236}">
                <a16:creationId xmlns:a16="http://schemas.microsoft.com/office/drawing/2014/main" id="{3E5AAB77-A48C-4899-8763-2C75708711DA}"/>
              </a:ext>
            </a:extLst>
          </p:cNvPr>
          <p:cNvPicPr>
            <a:picLocks noChangeAspect="1"/>
          </p:cNvPicPr>
          <p:nvPr/>
        </p:nvPicPr>
        <p:blipFill>
          <a:blip r:embed="rId2"/>
          <a:srcRect/>
          <a:stretch/>
        </p:blipFill>
        <p:spPr>
          <a:xfrm>
            <a:off x="1941093" y="1188670"/>
            <a:ext cx="8157411" cy="5542523"/>
          </a:xfrm>
          <a:prstGeom prst="rect">
            <a:avLst/>
          </a:prstGeom>
        </p:spPr>
      </p:pic>
    </p:spTree>
    <p:extLst>
      <p:ext uri="{BB962C8B-B14F-4D97-AF65-F5344CB8AC3E}">
        <p14:creationId xmlns:p14="http://schemas.microsoft.com/office/powerpoint/2010/main" val="1092123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9C68C-E722-4279-99E6-3B31429ED155}"/>
              </a:ext>
            </a:extLst>
          </p:cNvPr>
          <p:cNvSpPr>
            <a:spLocks noGrp="1"/>
          </p:cNvSpPr>
          <p:nvPr>
            <p:ph type="title"/>
          </p:nvPr>
        </p:nvSpPr>
        <p:spPr>
          <a:xfrm>
            <a:off x="1141413" y="231240"/>
            <a:ext cx="9905998" cy="747706"/>
          </a:xfrm>
        </p:spPr>
        <p:txBody>
          <a:bodyPr>
            <a:normAutofit fontScale="90000"/>
          </a:bodyPr>
          <a:lstStyle/>
          <a:p>
            <a:pPr algn="ctr"/>
            <a:r>
              <a:rPr lang="en-US" dirty="0"/>
              <a:t>Adafruit Trinket CircuitPython NeoPixel Control</a:t>
            </a:r>
          </a:p>
        </p:txBody>
      </p:sp>
      <p:sp>
        <p:nvSpPr>
          <p:cNvPr id="5" name="Content Placeholder 4">
            <a:extLst>
              <a:ext uri="{FF2B5EF4-FFF2-40B4-BE49-F238E27FC236}">
                <a16:creationId xmlns:a16="http://schemas.microsoft.com/office/drawing/2014/main" id="{64DAAEBF-9A8A-4E3C-AD55-7E829B8E3DB4}"/>
              </a:ext>
            </a:extLst>
          </p:cNvPr>
          <p:cNvSpPr>
            <a:spLocks noGrp="1"/>
          </p:cNvSpPr>
          <p:nvPr>
            <p:ph sz="half" idx="1"/>
          </p:nvPr>
        </p:nvSpPr>
        <p:spPr>
          <a:xfrm>
            <a:off x="1141410" y="978945"/>
            <a:ext cx="4620293" cy="5806865"/>
          </a:xfrm>
        </p:spPr>
        <p:txBody>
          <a:bodyPr>
            <a:noAutofit/>
          </a:bodyPr>
          <a:lstStyle/>
          <a:p>
            <a:pPr marL="0" indent="0">
              <a:buNone/>
            </a:pPr>
            <a:r>
              <a:rPr lang="en-US" dirty="0"/>
              <a:t>Physical Layout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Wire up a circuit as shown in the schematic and physical layout.</a:t>
            </a:r>
          </a:p>
        </p:txBody>
      </p:sp>
      <p:sp>
        <p:nvSpPr>
          <p:cNvPr id="6" name="Content Placeholder 5">
            <a:extLst>
              <a:ext uri="{FF2B5EF4-FFF2-40B4-BE49-F238E27FC236}">
                <a16:creationId xmlns:a16="http://schemas.microsoft.com/office/drawing/2014/main" id="{2D2C12DC-494E-40E1-A81F-5FA52E3CA52E}"/>
              </a:ext>
            </a:extLst>
          </p:cNvPr>
          <p:cNvSpPr>
            <a:spLocks noGrp="1"/>
          </p:cNvSpPr>
          <p:nvPr>
            <p:ph sz="half" idx="2"/>
          </p:nvPr>
        </p:nvSpPr>
        <p:spPr>
          <a:xfrm>
            <a:off x="8157377" y="1188669"/>
            <a:ext cx="3379318" cy="3327183"/>
          </a:xfrm>
        </p:spPr>
        <p:txBody>
          <a:bodyPr>
            <a:normAutofit/>
          </a:bodyPr>
          <a:lstStyle/>
          <a:p>
            <a:pPr marL="0" indent="0">
              <a:buNone/>
            </a:pPr>
            <a:r>
              <a:rPr lang="en-US" sz="1400" dirty="0"/>
              <a:t>Strip Board Connection Details</a:t>
            </a:r>
          </a:p>
          <a:p>
            <a:pPr lvl="1"/>
            <a:r>
              <a:rPr lang="en-US" sz="1400" dirty="0"/>
              <a:t>Trinket –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I17-21</a:t>
            </a:r>
            <a:r>
              <a:rPr lang="en-US" sz="1400" dirty="0"/>
              <a:t> and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J17-21</a:t>
            </a:r>
          </a:p>
          <a:p>
            <a:pPr lvl="1"/>
            <a:r>
              <a:rPr lang="en-US" sz="1400" dirty="0"/>
              <a:t>Resistor 470 Ohm –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K18</a:t>
            </a:r>
            <a:r>
              <a:rPr lang="en-US" sz="1400" dirty="0"/>
              <a:t> and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O18</a:t>
            </a:r>
          </a:p>
          <a:p>
            <a:pPr lvl="1"/>
            <a:r>
              <a:rPr lang="en-US" sz="1400" dirty="0"/>
              <a:t>Wire –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P18</a:t>
            </a:r>
            <a:r>
              <a:rPr lang="en-US" sz="1400" dirty="0"/>
              <a:t> and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I23</a:t>
            </a:r>
          </a:p>
          <a:p>
            <a:pPr lvl="1"/>
            <a:r>
              <a:rPr lang="en-US" sz="1400" dirty="0"/>
              <a:t>Wire –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N17</a:t>
            </a:r>
            <a:r>
              <a:rPr lang="en-US" sz="1400" dirty="0"/>
              <a:t> and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I22</a:t>
            </a:r>
          </a:p>
          <a:p>
            <a:pPr lvl="1"/>
            <a:r>
              <a:rPr lang="en-US" sz="1400" dirty="0"/>
              <a:t>Wire –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M19</a:t>
            </a:r>
            <a:r>
              <a:rPr lang="en-US" sz="1400" dirty="0"/>
              <a:t> and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G5</a:t>
            </a:r>
          </a:p>
          <a:p>
            <a:pPr marL="0" indent="0">
              <a:buNone/>
            </a:pPr>
            <a:r>
              <a:rPr lang="en-US" sz="1400" dirty="0"/>
              <a:t>Note: Most of the components and connections needed for this schematic are being shared with the Arduino schematic and were added in the previous lab</a:t>
            </a:r>
            <a:endParaRPr lang="en-US" sz="1400" b="1" dirty="0">
              <a:solidFill>
                <a:schemeClr val="bg2">
                  <a:lumMod val="60000"/>
                  <a:lumOff val="40000"/>
                </a:schemeClr>
              </a:solidFill>
              <a:latin typeface="Courier New" panose="02070309020205020404" pitchFamily="49" charset="0"/>
              <a:cs typeface="Courier New" panose="02070309020205020404" pitchFamily="49" charset="0"/>
            </a:endParaRPr>
          </a:p>
        </p:txBody>
      </p:sp>
      <p:sp>
        <p:nvSpPr>
          <p:cNvPr id="20" name="Title 1">
            <a:extLst>
              <a:ext uri="{FF2B5EF4-FFF2-40B4-BE49-F238E27FC236}">
                <a16:creationId xmlns:a16="http://schemas.microsoft.com/office/drawing/2014/main" id="{1A0D982D-AEE2-4881-A39D-4681D7F027AC}"/>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LAB HHV2020_07</a:t>
            </a:r>
          </a:p>
        </p:txBody>
      </p:sp>
      <p:sp>
        <p:nvSpPr>
          <p:cNvPr id="9" name="TextBox 8">
            <a:extLst>
              <a:ext uri="{FF2B5EF4-FFF2-40B4-BE49-F238E27FC236}">
                <a16:creationId xmlns:a16="http://schemas.microsoft.com/office/drawing/2014/main" id="{EA80A8CA-3F88-4A57-8B27-A17C6C79D68D}"/>
              </a:ext>
            </a:extLst>
          </p:cNvPr>
          <p:cNvSpPr txBox="1"/>
          <p:nvPr/>
        </p:nvSpPr>
        <p:spPr>
          <a:xfrm>
            <a:off x="8232290" y="5785432"/>
            <a:ext cx="3229491" cy="523220"/>
          </a:xfrm>
          <a:prstGeom prst="rect">
            <a:avLst/>
          </a:prstGeom>
          <a:noFill/>
        </p:spPr>
        <p:txBody>
          <a:bodyPr wrap="square" rtlCol="0">
            <a:spAutoFit/>
          </a:bodyPr>
          <a:lstStyle/>
          <a:p>
            <a:r>
              <a:rPr lang="en-US" sz="1400" dirty="0">
                <a:solidFill>
                  <a:srgbClr val="FFFF00"/>
                </a:solidFill>
              </a:rPr>
              <a:t>Components (not added in previous lab):</a:t>
            </a:r>
          </a:p>
          <a:p>
            <a:pPr marL="742950" lvl="1" indent="-285750">
              <a:buFont typeface="Arial" panose="020B0604020202020204" pitchFamily="34" charset="0"/>
              <a:buChar char="•"/>
            </a:pPr>
            <a:r>
              <a:rPr lang="en-US" sz="1400" dirty="0">
                <a:solidFill>
                  <a:srgbClr val="FFFF00"/>
                </a:solidFill>
              </a:rPr>
              <a:t>1x Resistor 470 Ohm</a:t>
            </a:r>
          </a:p>
        </p:txBody>
      </p:sp>
      <p:pic>
        <p:nvPicPr>
          <p:cNvPr id="3" name="Picture 2" descr="A circuit board&#10;&#10;Description automatically generated">
            <a:extLst>
              <a:ext uri="{FF2B5EF4-FFF2-40B4-BE49-F238E27FC236}">
                <a16:creationId xmlns:a16="http://schemas.microsoft.com/office/drawing/2014/main" id="{F1597103-0987-470E-B877-BA36FB454179}"/>
              </a:ext>
            </a:extLst>
          </p:cNvPr>
          <p:cNvPicPr>
            <a:picLocks noChangeAspect="1"/>
          </p:cNvPicPr>
          <p:nvPr/>
        </p:nvPicPr>
        <p:blipFill>
          <a:blip r:embed="rId2"/>
          <a:stretch>
            <a:fillRect/>
          </a:stretch>
        </p:blipFill>
        <p:spPr>
          <a:xfrm>
            <a:off x="1768005" y="1418340"/>
            <a:ext cx="6249804" cy="4830059"/>
          </a:xfrm>
          <a:prstGeom prst="rect">
            <a:avLst/>
          </a:prstGeom>
        </p:spPr>
      </p:pic>
    </p:spTree>
    <p:extLst>
      <p:ext uri="{BB962C8B-B14F-4D97-AF65-F5344CB8AC3E}">
        <p14:creationId xmlns:p14="http://schemas.microsoft.com/office/powerpoint/2010/main" val="1650421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67096"/>
            <a:ext cx="9905998" cy="730888"/>
          </a:xfrm>
        </p:spPr>
        <p:txBody>
          <a:bodyPr>
            <a:normAutofit/>
          </a:bodyPr>
          <a:lstStyle/>
          <a:p>
            <a:pPr algn="ctr"/>
            <a:r>
              <a:rPr lang="en-US" sz="4000" b="1" cap="none" dirty="0">
                <a:effectLst>
                  <a:outerShdw blurRad="50800" dist="38100" dir="2700000" algn="tl" rotWithShape="0">
                    <a:schemeClr val="tx1">
                      <a:alpha val="40000"/>
                    </a:schemeClr>
                  </a:outerShdw>
                </a:effectLst>
              </a:rPr>
              <a:t>CircuitPython Library File Needed</a:t>
            </a:r>
          </a:p>
        </p:txBody>
      </p:sp>
      <p:sp>
        <p:nvSpPr>
          <p:cNvPr id="3" name="Content Placeholder 2"/>
          <p:cNvSpPr>
            <a:spLocks noGrp="1"/>
          </p:cNvSpPr>
          <p:nvPr>
            <p:ph idx="1"/>
          </p:nvPr>
        </p:nvSpPr>
        <p:spPr>
          <a:xfrm>
            <a:off x="1141412" y="1597981"/>
            <a:ext cx="10355171" cy="5078029"/>
          </a:xfrm>
        </p:spPr>
        <p:txBody>
          <a:bodyPr>
            <a:normAutofit/>
          </a:bodyPr>
          <a:lstStyle/>
          <a:p>
            <a:pPr marL="0" indent="0">
              <a:buNone/>
            </a:pPr>
            <a:r>
              <a:rPr lang="en-US" dirty="0"/>
              <a:t>The code used in the following examples will require a library file that is not built into CircuitPython.</a:t>
            </a:r>
          </a:p>
          <a:p>
            <a:pPr marL="0" indent="0">
              <a:buNone/>
            </a:pPr>
            <a:r>
              <a:rPr lang="en-US" dirty="0"/>
              <a:t>You can find the library file bundle packages for recent versions of CircuitPython here: </a:t>
            </a:r>
            <a:r>
              <a:rPr lang="en-US" b="1" dirty="0">
                <a:solidFill>
                  <a:schemeClr val="bg2">
                    <a:lumMod val="60000"/>
                    <a:lumOff val="40000"/>
                  </a:schemeClr>
                </a:solidFill>
                <a:latin typeface="Courier New" panose="02070309020205020404" pitchFamily="49" charset="0"/>
                <a:cs typeface="Courier New" panose="02070309020205020404" pitchFamily="49" charset="0"/>
              </a:rPr>
              <a:t>https://circuitpython.org/libraries</a:t>
            </a:r>
            <a:endParaRPr lang="en-US" dirty="0"/>
          </a:p>
          <a:p>
            <a:pPr marL="0" indent="0">
              <a:buNone/>
            </a:pPr>
            <a:r>
              <a:rPr lang="en-US" dirty="0"/>
              <a:t>Download the bundle for the version you are working with (</a:t>
            </a:r>
            <a:r>
              <a:rPr lang="en-US" dirty="0">
                <a:solidFill>
                  <a:srgbClr val="FFC000"/>
                </a:solidFill>
              </a:rPr>
              <a:t>5.x</a:t>
            </a:r>
            <a:r>
              <a:rPr lang="en-US" dirty="0"/>
              <a:t>) and extract it in a directory on your PC.</a:t>
            </a:r>
          </a:p>
          <a:p>
            <a:pPr marL="0" indent="0">
              <a:buNone/>
            </a:pPr>
            <a:r>
              <a:rPr lang="en-US" dirty="0"/>
              <a:t>Locate this library file and copy it to the </a:t>
            </a:r>
            <a:r>
              <a:rPr lang="en-US" dirty="0">
                <a:solidFill>
                  <a:srgbClr val="00B0F0"/>
                </a:solidFill>
              </a:rPr>
              <a:t>lib</a:t>
            </a:r>
            <a:r>
              <a:rPr lang="en-US" dirty="0"/>
              <a:t> directory on the </a:t>
            </a:r>
            <a:r>
              <a:rPr lang="en-US" dirty="0">
                <a:solidFill>
                  <a:srgbClr val="FFC000"/>
                </a:solidFill>
              </a:rPr>
              <a:t>CIRCUITPY</a:t>
            </a:r>
            <a:r>
              <a:rPr lang="en-US" dirty="0"/>
              <a:t> drive: </a:t>
            </a:r>
          </a:p>
          <a:p>
            <a:pPr lvl="1"/>
            <a:r>
              <a:rPr lang="en-US" sz="2800" b="1" dirty="0" err="1">
                <a:solidFill>
                  <a:srgbClr val="00B0F0"/>
                </a:solidFill>
              </a:rPr>
              <a:t>neopixel.mpy</a:t>
            </a:r>
            <a:endParaRPr lang="en-US" sz="2800" b="1" dirty="0">
              <a:solidFill>
                <a:srgbClr val="00B0F0"/>
              </a:solidFill>
            </a:endParaRPr>
          </a:p>
        </p:txBody>
      </p:sp>
      <p:sp>
        <p:nvSpPr>
          <p:cNvPr id="4" name="Title 3">
            <a:extLst>
              <a:ext uri="{FF2B5EF4-FFF2-40B4-BE49-F238E27FC236}">
                <a16:creationId xmlns:a16="http://schemas.microsoft.com/office/drawing/2014/main" id="{C02F97A5-5AF3-4F72-932F-3C5E1840BD92}"/>
              </a:ext>
            </a:extLst>
          </p:cNvPr>
          <p:cNvSpPr txBox="1">
            <a:spLocks/>
          </p:cNvSpPr>
          <p:nvPr/>
        </p:nvSpPr>
        <p:spPr>
          <a:xfrm>
            <a:off x="1141413" y="231240"/>
            <a:ext cx="9905998" cy="74770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ctr"/>
            <a:r>
              <a:rPr lang="en-US" dirty="0"/>
              <a:t>Adafruit Trinket CircuitPython NeoPixel Control</a:t>
            </a:r>
          </a:p>
        </p:txBody>
      </p:sp>
      <p:sp>
        <p:nvSpPr>
          <p:cNvPr id="5" name="Title 1">
            <a:extLst>
              <a:ext uri="{FF2B5EF4-FFF2-40B4-BE49-F238E27FC236}">
                <a16:creationId xmlns:a16="http://schemas.microsoft.com/office/drawing/2014/main" id="{98EFBE5D-2F54-4C70-886B-281DE996D529}"/>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LAB HHV2020_07</a:t>
            </a:r>
          </a:p>
        </p:txBody>
      </p:sp>
    </p:spTree>
    <p:extLst>
      <p:ext uri="{BB962C8B-B14F-4D97-AF65-F5344CB8AC3E}">
        <p14:creationId xmlns:p14="http://schemas.microsoft.com/office/powerpoint/2010/main" val="2398284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9C68C-E722-4279-99E6-3B31429ED155}"/>
              </a:ext>
            </a:extLst>
          </p:cNvPr>
          <p:cNvSpPr>
            <a:spLocks noGrp="1"/>
          </p:cNvSpPr>
          <p:nvPr>
            <p:ph type="title"/>
          </p:nvPr>
        </p:nvSpPr>
        <p:spPr>
          <a:xfrm>
            <a:off x="1141413" y="231240"/>
            <a:ext cx="9905998" cy="747706"/>
          </a:xfrm>
        </p:spPr>
        <p:txBody>
          <a:bodyPr>
            <a:normAutofit fontScale="90000"/>
          </a:bodyPr>
          <a:lstStyle/>
          <a:p>
            <a:pPr algn="ctr"/>
            <a:r>
              <a:rPr lang="en-US" dirty="0"/>
              <a:t>Adafruit Trinket </a:t>
            </a:r>
            <a:r>
              <a:rPr lang="en-US" dirty="0" err="1"/>
              <a:t>CircuitPython</a:t>
            </a:r>
            <a:r>
              <a:rPr lang="en-US" dirty="0"/>
              <a:t> NeoPixel Control</a:t>
            </a:r>
          </a:p>
        </p:txBody>
      </p:sp>
      <p:sp>
        <p:nvSpPr>
          <p:cNvPr id="5" name="Content Placeholder 4">
            <a:extLst>
              <a:ext uri="{FF2B5EF4-FFF2-40B4-BE49-F238E27FC236}">
                <a16:creationId xmlns:a16="http://schemas.microsoft.com/office/drawing/2014/main" id="{64DAAEBF-9A8A-4E3C-AD55-7E829B8E3DB4}"/>
              </a:ext>
            </a:extLst>
          </p:cNvPr>
          <p:cNvSpPr>
            <a:spLocks noGrp="1"/>
          </p:cNvSpPr>
          <p:nvPr>
            <p:ph sz="half" idx="1"/>
          </p:nvPr>
        </p:nvSpPr>
        <p:spPr>
          <a:xfrm>
            <a:off x="1141410" y="978946"/>
            <a:ext cx="5578986" cy="5338727"/>
          </a:xfrm>
        </p:spPr>
        <p:txBody>
          <a:bodyPr>
            <a:normAutofit fontScale="92500" lnSpcReduction="10000"/>
          </a:bodyPr>
          <a:lstStyle/>
          <a:p>
            <a:pPr marL="0" indent="0">
              <a:buNone/>
            </a:pPr>
            <a:r>
              <a:rPr lang="en-US" dirty="0">
                <a:highlight>
                  <a:srgbClr val="000080"/>
                </a:highlight>
              </a:rPr>
              <a:t>Blink a single 8mm NeoPixel</a:t>
            </a:r>
          </a:p>
          <a:p>
            <a:pPr marL="0" indent="0">
              <a:buNone/>
            </a:pPr>
            <a:r>
              <a:rPr lang="en-US" dirty="0"/>
              <a:t>This code will blink an external 8mm NeoPixel with the color red.</a:t>
            </a:r>
          </a:p>
          <a:p>
            <a:pPr marL="0" indent="0">
              <a:buNone/>
            </a:pPr>
            <a:r>
              <a:rPr lang="en-US" dirty="0"/>
              <a:t>Let's examine this code.</a:t>
            </a:r>
          </a:p>
          <a:p>
            <a:pPr marL="0" indent="0">
              <a:buNone/>
            </a:pPr>
            <a:r>
              <a:rPr lang="en-US" dirty="0"/>
              <a:t>We import the </a:t>
            </a:r>
            <a:r>
              <a:rPr lang="en-US" dirty="0" err="1"/>
              <a:t>neopixel</a:t>
            </a:r>
            <a:r>
              <a:rPr lang="en-US" dirty="0"/>
              <a:t> library.</a:t>
            </a:r>
          </a:p>
          <a:p>
            <a:pPr marL="0" indent="0">
              <a:buNone/>
            </a:pPr>
            <a:r>
              <a:rPr lang="en-US" dirty="0"/>
              <a:t>We define the pin and color-order constants</a:t>
            </a:r>
          </a:p>
          <a:p>
            <a:pPr marL="0" indent="0">
              <a:buNone/>
            </a:pPr>
            <a:r>
              <a:rPr lang="en-US" dirty="0"/>
              <a:t>We then create a </a:t>
            </a:r>
            <a:r>
              <a:rPr lang="en-US" dirty="0" err="1"/>
              <a:t>neopixel</a:t>
            </a:r>
            <a:r>
              <a:rPr lang="en-US" dirty="0"/>
              <a:t> object named LED6 using the pin and color-order and with a type flag of </a:t>
            </a:r>
            <a:r>
              <a:rPr lang="en-US" dirty="0" err="1"/>
              <a:t>auto_write</a:t>
            </a:r>
            <a:r>
              <a:rPr lang="en-US" dirty="0"/>
              <a:t>=False (telling it to wait for a show command to send to the pixels).</a:t>
            </a:r>
          </a:p>
          <a:p>
            <a:pPr marL="0" indent="0">
              <a:buNone/>
            </a:pPr>
            <a:r>
              <a:rPr lang="en-US" dirty="0"/>
              <a:t>We set our color and show it then sleep for ½ sec before turning it off for ½ sec.</a:t>
            </a:r>
          </a:p>
          <a:p>
            <a:pPr marL="0" indent="0">
              <a:buNone/>
            </a:pPr>
            <a:endParaRPr lang="en-US" dirty="0"/>
          </a:p>
        </p:txBody>
      </p:sp>
      <p:sp>
        <p:nvSpPr>
          <p:cNvPr id="6" name="Title 1">
            <a:extLst>
              <a:ext uri="{FF2B5EF4-FFF2-40B4-BE49-F238E27FC236}">
                <a16:creationId xmlns:a16="http://schemas.microsoft.com/office/drawing/2014/main" id="{1EF23B39-4151-4CE4-9441-247B3CC77E0F}"/>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LAB HHV2020_07</a:t>
            </a:r>
          </a:p>
        </p:txBody>
      </p:sp>
      <p:sp>
        <p:nvSpPr>
          <p:cNvPr id="7" name="Rectangle 6">
            <a:extLst>
              <a:ext uri="{FF2B5EF4-FFF2-40B4-BE49-F238E27FC236}">
                <a16:creationId xmlns:a16="http://schemas.microsoft.com/office/drawing/2014/main" id="{624BB54F-0C71-4691-8E1A-B55D305A503D}"/>
              </a:ext>
            </a:extLst>
          </p:cNvPr>
          <p:cNvSpPr/>
          <p:nvPr/>
        </p:nvSpPr>
        <p:spPr>
          <a:xfrm>
            <a:off x="1061884" y="6438915"/>
            <a:ext cx="10255161" cy="400110"/>
          </a:xfrm>
          <a:prstGeom prst="rect">
            <a:avLst/>
          </a:prstGeom>
        </p:spPr>
        <p:txBody>
          <a:bodyPr wrap="square">
            <a:spAutoFit/>
          </a:bodyPr>
          <a:lstStyle/>
          <a:p>
            <a:r>
              <a:rPr lang="en-US" sz="2000" dirty="0"/>
              <a:t>This Code Is Available Here:   </a:t>
            </a:r>
            <a:r>
              <a:rPr lang="en-US" sz="2000" b="1" dirty="0">
                <a:solidFill>
                  <a:schemeClr val="bg2">
                    <a:lumMod val="60000"/>
                    <a:lumOff val="40000"/>
                  </a:schemeClr>
                </a:solidFill>
                <a:latin typeface="Courier New" panose="02070309020205020404" pitchFamily="49" charset="0"/>
                <a:cs typeface="Courier New" panose="02070309020205020404" pitchFamily="49" charset="0"/>
              </a:rPr>
              <a:t>https://github.com/gowenrw/BSidesDFW_2020_HHV/</a:t>
            </a:r>
          </a:p>
        </p:txBody>
      </p:sp>
      <p:pic>
        <p:nvPicPr>
          <p:cNvPr id="9" name="Picture 8">
            <a:extLst>
              <a:ext uri="{FF2B5EF4-FFF2-40B4-BE49-F238E27FC236}">
                <a16:creationId xmlns:a16="http://schemas.microsoft.com/office/drawing/2014/main" id="{12CFBC6F-6F7E-47F2-B50C-06CF55B52D29}"/>
              </a:ext>
            </a:extLst>
          </p:cNvPr>
          <p:cNvPicPr>
            <a:picLocks noChangeAspect="1"/>
          </p:cNvPicPr>
          <p:nvPr/>
        </p:nvPicPr>
        <p:blipFill rotWithShape="1">
          <a:blip r:embed="rId2"/>
          <a:srcRect l="-332" r="483"/>
          <a:stretch/>
        </p:blipFill>
        <p:spPr>
          <a:xfrm>
            <a:off x="6720396" y="978946"/>
            <a:ext cx="5288432" cy="4395159"/>
          </a:xfrm>
          <a:prstGeom prst="rect">
            <a:avLst/>
          </a:prstGeom>
        </p:spPr>
      </p:pic>
    </p:spTree>
    <p:extLst>
      <p:ext uri="{BB962C8B-B14F-4D97-AF65-F5344CB8AC3E}">
        <p14:creationId xmlns:p14="http://schemas.microsoft.com/office/powerpoint/2010/main" val="65019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cap="none" dirty="0">
                <a:effectLst>
                  <a:outerShdw blurRad="50800" dist="38100" dir="2700000" algn="tl" rotWithShape="0">
                    <a:schemeClr val="tx1">
                      <a:alpha val="40000"/>
                    </a:schemeClr>
                  </a:outerShdw>
                </a:effectLst>
              </a:rPr>
              <a:t>What is a NeoPixel?</a:t>
            </a:r>
          </a:p>
        </p:txBody>
      </p:sp>
      <p:sp>
        <p:nvSpPr>
          <p:cNvPr id="3" name="Content Placeholder 2"/>
          <p:cNvSpPr>
            <a:spLocks noGrp="1"/>
          </p:cNvSpPr>
          <p:nvPr>
            <p:ph idx="1"/>
          </p:nvPr>
        </p:nvSpPr>
        <p:spPr>
          <a:xfrm>
            <a:off x="1141412" y="1908697"/>
            <a:ext cx="9905999" cy="4598633"/>
          </a:xfrm>
        </p:spPr>
        <p:txBody>
          <a:bodyPr>
            <a:normAutofit fontScale="92500" lnSpcReduction="10000"/>
          </a:bodyPr>
          <a:lstStyle/>
          <a:p>
            <a:r>
              <a:rPr lang="en-US" sz="2800" dirty="0"/>
              <a:t>NeoPixel is the term coined by Adafruit to refer to their brand of individually addressable RGB color pixels and strips based on the WS2812 (and other) integrated light source packages using a single wire control protocol.</a:t>
            </a:r>
          </a:p>
          <a:p>
            <a:r>
              <a:rPr lang="en-US" sz="2800" dirty="0"/>
              <a:t>The term NeoPixel has become the defacto standard name for addressable single wire controlled LEDs regardless of manufacturer.</a:t>
            </a:r>
          </a:p>
          <a:p>
            <a:r>
              <a:rPr lang="en-US" sz="2800" dirty="0"/>
              <a:t>Unlike a standard LED, even the RGB type, NeoPixels cannot be lit with a simple circuit.  They require a microcontroller to send the control signals that tell it how to light up.</a:t>
            </a:r>
          </a:p>
          <a:p>
            <a:endParaRPr lang="en-US" sz="2800" dirty="0"/>
          </a:p>
        </p:txBody>
      </p:sp>
    </p:spTree>
    <p:extLst>
      <p:ext uri="{BB962C8B-B14F-4D97-AF65-F5344CB8AC3E}">
        <p14:creationId xmlns:p14="http://schemas.microsoft.com/office/powerpoint/2010/main" val="1713369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9C68C-E722-4279-99E6-3B31429ED155}"/>
              </a:ext>
            </a:extLst>
          </p:cNvPr>
          <p:cNvSpPr>
            <a:spLocks noGrp="1"/>
          </p:cNvSpPr>
          <p:nvPr>
            <p:ph type="title"/>
          </p:nvPr>
        </p:nvSpPr>
        <p:spPr>
          <a:xfrm>
            <a:off x="1141413" y="231240"/>
            <a:ext cx="9905998" cy="747706"/>
          </a:xfrm>
        </p:spPr>
        <p:txBody>
          <a:bodyPr>
            <a:normAutofit fontScale="90000"/>
          </a:bodyPr>
          <a:lstStyle/>
          <a:p>
            <a:pPr algn="ctr"/>
            <a:r>
              <a:rPr lang="en-US" dirty="0"/>
              <a:t>Adafruit Trinket </a:t>
            </a:r>
            <a:r>
              <a:rPr lang="en-US" dirty="0" err="1"/>
              <a:t>CircuitPython</a:t>
            </a:r>
            <a:r>
              <a:rPr lang="en-US" dirty="0"/>
              <a:t> NeoPixel Control</a:t>
            </a:r>
          </a:p>
        </p:txBody>
      </p:sp>
      <p:sp>
        <p:nvSpPr>
          <p:cNvPr id="5" name="Content Placeholder 4">
            <a:extLst>
              <a:ext uri="{FF2B5EF4-FFF2-40B4-BE49-F238E27FC236}">
                <a16:creationId xmlns:a16="http://schemas.microsoft.com/office/drawing/2014/main" id="{64DAAEBF-9A8A-4E3C-AD55-7E829B8E3DB4}"/>
              </a:ext>
            </a:extLst>
          </p:cNvPr>
          <p:cNvSpPr>
            <a:spLocks noGrp="1"/>
          </p:cNvSpPr>
          <p:nvPr>
            <p:ph sz="half" idx="1"/>
          </p:nvPr>
        </p:nvSpPr>
        <p:spPr>
          <a:xfrm>
            <a:off x="1141409" y="978946"/>
            <a:ext cx="6422443" cy="5338727"/>
          </a:xfrm>
        </p:spPr>
        <p:txBody>
          <a:bodyPr>
            <a:normAutofit fontScale="77500" lnSpcReduction="20000"/>
          </a:bodyPr>
          <a:lstStyle/>
          <a:p>
            <a:pPr marL="0" indent="0">
              <a:buNone/>
            </a:pPr>
            <a:r>
              <a:rPr lang="en-US" dirty="0">
                <a:highlight>
                  <a:srgbClr val="000080"/>
                </a:highlight>
              </a:rPr>
              <a:t>Blink a strip of NeoPixels</a:t>
            </a:r>
          </a:p>
          <a:p>
            <a:pPr marL="0" indent="0">
              <a:buNone/>
            </a:pPr>
            <a:r>
              <a:rPr lang="en-US" dirty="0"/>
              <a:t>This code expands on the previous code to also blink an external strip of 3 </a:t>
            </a:r>
            <a:r>
              <a:rPr lang="en-US" dirty="0" err="1"/>
              <a:t>NeoPixels</a:t>
            </a:r>
            <a:r>
              <a:rPr lang="en-US" dirty="0"/>
              <a:t>.</a:t>
            </a:r>
          </a:p>
          <a:p>
            <a:pPr marL="0" indent="0">
              <a:buNone/>
            </a:pPr>
            <a:r>
              <a:rPr lang="en-US" dirty="0"/>
              <a:t>Let's examine this code.</a:t>
            </a:r>
          </a:p>
          <a:p>
            <a:pPr marL="0" indent="0">
              <a:buNone/>
            </a:pPr>
            <a:r>
              <a:rPr lang="en-US" dirty="0"/>
              <a:t>We import the </a:t>
            </a:r>
            <a:r>
              <a:rPr lang="en-US" dirty="0" err="1"/>
              <a:t>neopixel</a:t>
            </a:r>
            <a:r>
              <a:rPr lang="en-US" dirty="0"/>
              <a:t> library.</a:t>
            </a:r>
          </a:p>
          <a:p>
            <a:pPr marL="0" indent="0">
              <a:buNone/>
            </a:pPr>
            <a:r>
              <a:rPr lang="en-US" dirty="0"/>
              <a:t>We define the pin and color-order constants (note that the strip has a different order than the 8mm pixel)</a:t>
            </a:r>
          </a:p>
          <a:p>
            <a:pPr marL="0" indent="0">
              <a:buNone/>
            </a:pPr>
            <a:r>
              <a:rPr lang="en-US" dirty="0"/>
              <a:t>We then create </a:t>
            </a:r>
            <a:r>
              <a:rPr lang="en-US" dirty="0" err="1"/>
              <a:t>neopixel</a:t>
            </a:r>
            <a:r>
              <a:rPr lang="en-US" dirty="0"/>
              <a:t> objects named LED6 and LED7 using the pin and color-order and with a type flag of </a:t>
            </a:r>
            <a:r>
              <a:rPr lang="en-US" dirty="0" err="1"/>
              <a:t>auto_write</a:t>
            </a:r>
            <a:r>
              <a:rPr lang="en-US" dirty="0"/>
              <a:t>=False (telling it to wait for a show command to send to the pixels).</a:t>
            </a:r>
          </a:p>
          <a:p>
            <a:pPr marL="0" indent="0">
              <a:buNone/>
            </a:pPr>
            <a:r>
              <a:rPr lang="en-US" dirty="0"/>
              <a:t>We set an additional type flag on LED7 of brightness=0.3 since the strip is so bright we want to turn down its intensity.</a:t>
            </a:r>
          </a:p>
          <a:p>
            <a:pPr marL="0" indent="0">
              <a:buNone/>
            </a:pPr>
            <a:r>
              <a:rPr lang="en-US" dirty="0"/>
              <a:t>We set our colors and show it then sleep for ½ sec before turning them off for ½ sec.</a:t>
            </a:r>
          </a:p>
          <a:p>
            <a:pPr marL="0" indent="0">
              <a:buNone/>
            </a:pPr>
            <a:endParaRPr lang="en-US" dirty="0"/>
          </a:p>
        </p:txBody>
      </p:sp>
      <p:sp>
        <p:nvSpPr>
          <p:cNvPr id="6" name="Title 1">
            <a:extLst>
              <a:ext uri="{FF2B5EF4-FFF2-40B4-BE49-F238E27FC236}">
                <a16:creationId xmlns:a16="http://schemas.microsoft.com/office/drawing/2014/main" id="{1EF23B39-4151-4CE4-9441-247B3CC77E0F}"/>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LAB HHV2020_07</a:t>
            </a:r>
          </a:p>
        </p:txBody>
      </p:sp>
      <p:sp>
        <p:nvSpPr>
          <p:cNvPr id="7" name="Rectangle 6">
            <a:extLst>
              <a:ext uri="{FF2B5EF4-FFF2-40B4-BE49-F238E27FC236}">
                <a16:creationId xmlns:a16="http://schemas.microsoft.com/office/drawing/2014/main" id="{624BB54F-0C71-4691-8E1A-B55D305A503D}"/>
              </a:ext>
            </a:extLst>
          </p:cNvPr>
          <p:cNvSpPr/>
          <p:nvPr/>
        </p:nvSpPr>
        <p:spPr>
          <a:xfrm>
            <a:off x="1061884" y="6438915"/>
            <a:ext cx="10255161" cy="400110"/>
          </a:xfrm>
          <a:prstGeom prst="rect">
            <a:avLst/>
          </a:prstGeom>
        </p:spPr>
        <p:txBody>
          <a:bodyPr wrap="square">
            <a:spAutoFit/>
          </a:bodyPr>
          <a:lstStyle/>
          <a:p>
            <a:r>
              <a:rPr lang="en-US" sz="2000" dirty="0"/>
              <a:t>This Code Is Available Here:   </a:t>
            </a:r>
            <a:r>
              <a:rPr lang="en-US" sz="2000" b="1" dirty="0">
                <a:solidFill>
                  <a:schemeClr val="bg2">
                    <a:lumMod val="60000"/>
                    <a:lumOff val="40000"/>
                  </a:schemeClr>
                </a:solidFill>
                <a:latin typeface="Courier New" panose="02070309020205020404" pitchFamily="49" charset="0"/>
                <a:cs typeface="Courier New" panose="02070309020205020404" pitchFamily="49" charset="0"/>
              </a:rPr>
              <a:t>https://github.com/gowenrw/BSidesDFW_2020_HHV/</a:t>
            </a:r>
          </a:p>
        </p:txBody>
      </p:sp>
      <p:pic>
        <p:nvPicPr>
          <p:cNvPr id="9" name="Picture 8">
            <a:extLst>
              <a:ext uri="{FF2B5EF4-FFF2-40B4-BE49-F238E27FC236}">
                <a16:creationId xmlns:a16="http://schemas.microsoft.com/office/drawing/2014/main" id="{12CFBC6F-6F7E-47F2-B50C-06CF55B52D29}"/>
              </a:ext>
            </a:extLst>
          </p:cNvPr>
          <p:cNvPicPr>
            <a:picLocks noChangeAspect="1"/>
          </p:cNvPicPr>
          <p:nvPr/>
        </p:nvPicPr>
        <p:blipFill rotWithShape="1">
          <a:blip r:embed="rId2"/>
          <a:srcRect t="3815" b="-1454"/>
          <a:stretch/>
        </p:blipFill>
        <p:spPr>
          <a:xfrm>
            <a:off x="7642291" y="899191"/>
            <a:ext cx="4124416" cy="5727569"/>
          </a:xfrm>
          <a:prstGeom prst="rect">
            <a:avLst/>
          </a:prstGeom>
        </p:spPr>
      </p:pic>
    </p:spTree>
    <p:extLst>
      <p:ext uri="{BB962C8B-B14F-4D97-AF65-F5344CB8AC3E}">
        <p14:creationId xmlns:p14="http://schemas.microsoft.com/office/powerpoint/2010/main" val="1116165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9C68C-E722-4279-99E6-3B31429ED155}"/>
              </a:ext>
            </a:extLst>
          </p:cNvPr>
          <p:cNvSpPr>
            <a:spLocks noGrp="1"/>
          </p:cNvSpPr>
          <p:nvPr>
            <p:ph type="title"/>
          </p:nvPr>
        </p:nvSpPr>
        <p:spPr>
          <a:xfrm>
            <a:off x="1141413" y="231240"/>
            <a:ext cx="9905998" cy="747706"/>
          </a:xfrm>
        </p:spPr>
        <p:txBody>
          <a:bodyPr>
            <a:normAutofit fontScale="90000"/>
          </a:bodyPr>
          <a:lstStyle/>
          <a:p>
            <a:pPr algn="ctr"/>
            <a:r>
              <a:rPr lang="en-US" dirty="0"/>
              <a:t>Adafruit Trinket </a:t>
            </a:r>
            <a:r>
              <a:rPr lang="en-US" dirty="0" err="1"/>
              <a:t>CircuitPython</a:t>
            </a:r>
            <a:r>
              <a:rPr lang="en-US" dirty="0"/>
              <a:t> NeoPixel Control</a:t>
            </a:r>
          </a:p>
        </p:txBody>
      </p:sp>
      <p:sp>
        <p:nvSpPr>
          <p:cNvPr id="5" name="Content Placeholder 4">
            <a:extLst>
              <a:ext uri="{FF2B5EF4-FFF2-40B4-BE49-F238E27FC236}">
                <a16:creationId xmlns:a16="http://schemas.microsoft.com/office/drawing/2014/main" id="{64DAAEBF-9A8A-4E3C-AD55-7E829B8E3DB4}"/>
              </a:ext>
            </a:extLst>
          </p:cNvPr>
          <p:cNvSpPr>
            <a:spLocks noGrp="1"/>
          </p:cNvSpPr>
          <p:nvPr>
            <p:ph sz="half" idx="1"/>
          </p:nvPr>
        </p:nvSpPr>
        <p:spPr>
          <a:xfrm>
            <a:off x="1141409" y="978946"/>
            <a:ext cx="6149727" cy="5338727"/>
          </a:xfrm>
        </p:spPr>
        <p:txBody>
          <a:bodyPr>
            <a:normAutofit fontScale="77500" lnSpcReduction="20000"/>
          </a:bodyPr>
          <a:lstStyle/>
          <a:p>
            <a:pPr marL="0" indent="0">
              <a:buNone/>
            </a:pPr>
            <a:r>
              <a:rPr lang="en-US" dirty="0">
                <a:highlight>
                  <a:srgbClr val="000080"/>
                </a:highlight>
              </a:rPr>
              <a:t>Color cycle a strip of NeoPixels</a:t>
            </a:r>
          </a:p>
          <a:p>
            <a:pPr marL="0" indent="0">
              <a:buNone/>
            </a:pPr>
            <a:r>
              <a:rPr lang="en-US" dirty="0"/>
              <a:t>This code color cycles the NeoPixel strip.</a:t>
            </a:r>
          </a:p>
          <a:p>
            <a:pPr marL="0" indent="0">
              <a:buNone/>
            </a:pPr>
            <a:r>
              <a:rPr lang="en-US" dirty="0"/>
              <a:t>Let's examine this code.</a:t>
            </a:r>
          </a:p>
          <a:p>
            <a:pPr marL="0" indent="0">
              <a:buNone/>
            </a:pPr>
            <a:r>
              <a:rPr lang="en-US" dirty="0"/>
              <a:t>We import the </a:t>
            </a:r>
            <a:r>
              <a:rPr lang="en-US" dirty="0" err="1"/>
              <a:t>neopixel</a:t>
            </a:r>
            <a:r>
              <a:rPr lang="en-US" dirty="0"/>
              <a:t> library and define pin and color-order constants for LED7 (we use direct values in LED6 object)</a:t>
            </a:r>
          </a:p>
          <a:p>
            <a:pPr marL="0" indent="0">
              <a:buNone/>
            </a:pPr>
            <a:r>
              <a:rPr lang="en-US" dirty="0"/>
              <a:t>We then create </a:t>
            </a:r>
            <a:r>
              <a:rPr lang="en-US" dirty="0" err="1"/>
              <a:t>neopixel</a:t>
            </a:r>
            <a:r>
              <a:rPr lang="en-US" dirty="0"/>
              <a:t> objects named LED6 and LED7. Note that the </a:t>
            </a:r>
            <a:r>
              <a:rPr lang="en-US" dirty="0" err="1"/>
              <a:t>auto_write</a:t>
            </a:r>
            <a:r>
              <a:rPr lang="en-US" dirty="0"/>
              <a:t> flag is not set meaning it will default to True. </a:t>
            </a:r>
          </a:p>
          <a:p>
            <a:pPr marL="0" indent="0">
              <a:buNone/>
            </a:pPr>
            <a:r>
              <a:rPr lang="en-US" dirty="0"/>
              <a:t>We set the LED7 brightness=0.3</a:t>
            </a:r>
          </a:p>
          <a:p>
            <a:pPr marL="0" indent="0">
              <a:buNone/>
            </a:pPr>
            <a:r>
              <a:rPr lang="en-US" dirty="0"/>
              <a:t>We create a function to return RGB color values based on an input from 0 – 255.</a:t>
            </a:r>
          </a:p>
          <a:p>
            <a:pPr marL="0" indent="0">
              <a:buNone/>
            </a:pPr>
            <a:r>
              <a:rPr lang="en-US" dirty="0"/>
              <a:t>We set our set the colors for LED7 pixels based on our function and iterate a number from 0-255 to use in that function. Note we are not using show() since it is not needed with </a:t>
            </a:r>
            <a:r>
              <a:rPr lang="en-US" dirty="0" err="1"/>
              <a:t>auto_write</a:t>
            </a:r>
            <a:r>
              <a:rPr lang="en-US" dirty="0"/>
              <a:t>=True</a:t>
            </a:r>
          </a:p>
          <a:p>
            <a:pPr marL="0" indent="0">
              <a:buNone/>
            </a:pPr>
            <a:endParaRPr lang="en-US" dirty="0"/>
          </a:p>
        </p:txBody>
      </p:sp>
      <p:sp>
        <p:nvSpPr>
          <p:cNvPr id="6" name="Title 1">
            <a:extLst>
              <a:ext uri="{FF2B5EF4-FFF2-40B4-BE49-F238E27FC236}">
                <a16:creationId xmlns:a16="http://schemas.microsoft.com/office/drawing/2014/main" id="{1EF23B39-4151-4CE4-9441-247B3CC77E0F}"/>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LAB HHV2020_07</a:t>
            </a:r>
          </a:p>
        </p:txBody>
      </p:sp>
      <p:sp>
        <p:nvSpPr>
          <p:cNvPr id="7" name="Rectangle 6">
            <a:extLst>
              <a:ext uri="{FF2B5EF4-FFF2-40B4-BE49-F238E27FC236}">
                <a16:creationId xmlns:a16="http://schemas.microsoft.com/office/drawing/2014/main" id="{624BB54F-0C71-4691-8E1A-B55D305A503D}"/>
              </a:ext>
            </a:extLst>
          </p:cNvPr>
          <p:cNvSpPr/>
          <p:nvPr/>
        </p:nvSpPr>
        <p:spPr>
          <a:xfrm>
            <a:off x="1061884" y="6438915"/>
            <a:ext cx="10255161" cy="400110"/>
          </a:xfrm>
          <a:prstGeom prst="rect">
            <a:avLst/>
          </a:prstGeom>
        </p:spPr>
        <p:txBody>
          <a:bodyPr wrap="square">
            <a:spAutoFit/>
          </a:bodyPr>
          <a:lstStyle/>
          <a:p>
            <a:r>
              <a:rPr lang="en-US" sz="2000" dirty="0"/>
              <a:t>This Code Is Available Here:   </a:t>
            </a:r>
            <a:r>
              <a:rPr lang="en-US" sz="2000" b="1" dirty="0">
                <a:solidFill>
                  <a:schemeClr val="bg2">
                    <a:lumMod val="60000"/>
                    <a:lumOff val="40000"/>
                  </a:schemeClr>
                </a:solidFill>
                <a:latin typeface="Courier New" panose="02070309020205020404" pitchFamily="49" charset="0"/>
                <a:cs typeface="Courier New" panose="02070309020205020404" pitchFamily="49" charset="0"/>
              </a:rPr>
              <a:t>https://github.com/gowenrw/BSidesDFW_2020_HHV/</a:t>
            </a:r>
          </a:p>
        </p:txBody>
      </p:sp>
      <p:pic>
        <p:nvPicPr>
          <p:cNvPr id="9" name="Picture 8">
            <a:extLst>
              <a:ext uri="{FF2B5EF4-FFF2-40B4-BE49-F238E27FC236}">
                <a16:creationId xmlns:a16="http://schemas.microsoft.com/office/drawing/2014/main" id="{12CFBC6F-6F7E-47F2-B50C-06CF55B52D29}"/>
              </a:ext>
            </a:extLst>
          </p:cNvPr>
          <p:cNvPicPr>
            <a:picLocks noChangeAspect="1"/>
          </p:cNvPicPr>
          <p:nvPr/>
        </p:nvPicPr>
        <p:blipFill rotWithShape="1">
          <a:blip r:embed="rId2"/>
          <a:srcRect t="3138" b="-2567"/>
          <a:stretch/>
        </p:blipFill>
        <p:spPr>
          <a:xfrm>
            <a:off x="7291137" y="818254"/>
            <a:ext cx="4124416" cy="5748348"/>
          </a:xfrm>
          <a:prstGeom prst="rect">
            <a:avLst/>
          </a:prstGeom>
        </p:spPr>
      </p:pic>
    </p:spTree>
    <p:extLst>
      <p:ext uri="{BB962C8B-B14F-4D97-AF65-F5344CB8AC3E}">
        <p14:creationId xmlns:p14="http://schemas.microsoft.com/office/powerpoint/2010/main" val="1023386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FB0A14-1F05-4501-962E-F6C8C6072770}"/>
              </a:ext>
            </a:extLst>
          </p:cNvPr>
          <p:cNvSpPr>
            <a:spLocks noGrp="1"/>
          </p:cNvSpPr>
          <p:nvPr>
            <p:ph type="title"/>
          </p:nvPr>
        </p:nvSpPr>
        <p:spPr/>
        <p:txBody>
          <a:bodyPr>
            <a:normAutofit/>
          </a:bodyPr>
          <a:lstStyle/>
          <a:p>
            <a:pPr algn="ctr"/>
            <a:r>
              <a:rPr lang="en-US" sz="6000" dirty="0"/>
              <a:t>Thank You</a:t>
            </a:r>
          </a:p>
        </p:txBody>
      </p:sp>
      <p:sp>
        <p:nvSpPr>
          <p:cNvPr id="6" name="Content Placeholder 5">
            <a:extLst>
              <a:ext uri="{FF2B5EF4-FFF2-40B4-BE49-F238E27FC236}">
                <a16:creationId xmlns:a16="http://schemas.microsoft.com/office/drawing/2014/main" id="{9F3E73B3-929B-4629-9E88-32557BF9D7D1}"/>
              </a:ext>
            </a:extLst>
          </p:cNvPr>
          <p:cNvSpPr>
            <a:spLocks noGrp="1"/>
          </p:cNvSpPr>
          <p:nvPr>
            <p:ph idx="1"/>
          </p:nvPr>
        </p:nvSpPr>
        <p:spPr/>
        <p:txBody>
          <a:bodyPr/>
          <a:lstStyle/>
          <a:p>
            <a:pPr marL="0" indent="0">
              <a:buNone/>
            </a:pPr>
            <a:r>
              <a:rPr lang="en-US" cap="none" dirty="0"/>
              <a:t>I hope you enjoyed this presentation and learned something from it.</a:t>
            </a:r>
          </a:p>
          <a:p>
            <a:pPr marL="0" indent="0" algn="r">
              <a:buNone/>
            </a:pPr>
            <a:r>
              <a:rPr lang="en-US" dirty="0"/>
              <a:t>-- @alt_bier</a:t>
            </a:r>
            <a:endParaRPr lang="en-US" cap="none" dirty="0"/>
          </a:p>
          <a:p>
            <a:pPr marL="0" indent="0">
              <a:buNone/>
            </a:pPr>
            <a:endParaRPr lang="en-US" dirty="0"/>
          </a:p>
          <a:p>
            <a:pPr marL="0" indent="0">
              <a:buNone/>
            </a:pPr>
            <a:endParaRPr lang="en-US" cap="none" dirty="0"/>
          </a:p>
          <a:p>
            <a:pPr marL="0" indent="0">
              <a:buNone/>
            </a:pPr>
            <a:r>
              <a:rPr lang="en-US" cap="none" dirty="0"/>
              <a:t>This Slide Deck –  </a:t>
            </a:r>
            <a:r>
              <a:rPr lang="en-US" b="1" cap="none" dirty="0">
                <a:solidFill>
                  <a:schemeClr val="bg2">
                    <a:lumMod val="60000"/>
                    <a:lumOff val="40000"/>
                  </a:schemeClr>
                </a:solidFill>
                <a:latin typeface="Courier New" panose="02070309020205020404" pitchFamily="49" charset="0"/>
                <a:cs typeface="Courier New" panose="02070309020205020404" pitchFamily="49" charset="0"/>
              </a:rPr>
              <a:t>https://altbier.us/</a:t>
            </a:r>
            <a:r>
              <a:rPr lang="en-US" b="1" dirty="0">
                <a:solidFill>
                  <a:schemeClr val="bg2">
                    <a:lumMod val="60000"/>
                    <a:lumOff val="40000"/>
                  </a:schemeClr>
                </a:solidFill>
                <a:latin typeface="Courier New" panose="02070309020205020404" pitchFamily="49" charset="0"/>
                <a:cs typeface="Courier New" panose="02070309020205020404" pitchFamily="49" charset="0"/>
              </a:rPr>
              <a:t>neopixels</a:t>
            </a:r>
            <a:r>
              <a:rPr lang="en-US" b="1" cap="none"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US" sz="2400" dirty="0"/>
              <a:t>Code </a:t>
            </a:r>
            <a:r>
              <a:rPr lang="en-US" cap="none" dirty="0"/>
              <a:t>–</a:t>
            </a:r>
            <a:r>
              <a:rPr lang="en-US" sz="2400" dirty="0"/>
              <a:t> </a:t>
            </a:r>
            <a:r>
              <a:rPr lang="en-US" sz="2400" b="1" dirty="0">
                <a:solidFill>
                  <a:schemeClr val="bg2">
                    <a:lumMod val="60000"/>
                    <a:lumOff val="40000"/>
                  </a:schemeClr>
                </a:solidFill>
                <a:latin typeface="Courier New" panose="02070309020205020404" pitchFamily="49" charset="0"/>
                <a:cs typeface="Courier New" panose="02070309020205020404" pitchFamily="49" charset="0"/>
              </a:rPr>
              <a:t>https://github.com/gowenrw/BSidesDFW_2020_HHV/</a:t>
            </a:r>
          </a:p>
          <a:p>
            <a:pPr marL="0" indent="0">
              <a:buNone/>
            </a:pPr>
            <a:endParaRPr lang="en-US" dirty="0"/>
          </a:p>
        </p:txBody>
      </p:sp>
    </p:spTree>
    <p:extLst>
      <p:ext uri="{BB962C8B-B14F-4D97-AF65-F5344CB8AC3E}">
        <p14:creationId xmlns:p14="http://schemas.microsoft.com/office/powerpoint/2010/main" val="320675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Form Factors</a:t>
            </a:r>
          </a:p>
        </p:txBody>
      </p:sp>
      <p:sp>
        <p:nvSpPr>
          <p:cNvPr id="3" name="Content Placeholder 2"/>
          <p:cNvSpPr>
            <a:spLocks noGrp="1"/>
          </p:cNvSpPr>
          <p:nvPr>
            <p:ph idx="1"/>
          </p:nvPr>
        </p:nvSpPr>
        <p:spPr>
          <a:xfrm>
            <a:off x="1141413" y="1469985"/>
            <a:ext cx="7842789" cy="5037345"/>
          </a:xfrm>
        </p:spPr>
        <p:txBody>
          <a:bodyPr>
            <a:normAutofit fontScale="77500" lnSpcReduction="20000"/>
          </a:bodyPr>
          <a:lstStyle/>
          <a:p>
            <a:pPr marL="0" indent="0">
              <a:buNone/>
            </a:pPr>
            <a:r>
              <a:rPr lang="en-US" sz="2800" dirty="0"/>
              <a:t>NeoPixels come in many different form factors from individual LEDs to strips to matrixes and more.  Here are a few popular examples:</a:t>
            </a:r>
          </a:p>
          <a:p>
            <a:r>
              <a:rPr lang="en-US" sz="2800" dirty="0"/>
              <a:t>Through-Hole NeoPixels – These look like RGB LEDs as they have 4 pins, but they have a tiny NeoPixel embedded and can be chained together in a circuit using a single control wire.</a:t>
            </a:r>
          </a:p>
          <a:p>
            <a:r>
              <a:rPr lang="en-US" sz="2800" dirty="0"/>
              <a:t>Surface Mount NeoPixels – Available a 5050 and other popular packages these SMD components are used in other NeoPixel form factors like the strips.</a:t>
            </a:r>
          </a:p>
          <a:p>
            <a:r>
              <a:rPr lang="en-US" sz="2800" dirty="0"/>
              <a:t>NeoPixel Strips – These flexible LED strips are very popular as they can be cut to length to fit into any project.  These come in several pixel densities such as 30 LEDs per meter, 60 LEDs per meter, and more.</a:t>
            </a:r>
          </a:p>
        </p:txBody>
      </p:sp>
      <p:pic>
        <p:nvPicPr>
          <p:cNvPr id="5" name="Picture 4">
            <a:extLst>
              <a:ext uri="{FF2B5EF4-FFF2-40B4-BE49-F238E27FC236}">
                <a16:creationId xmlns:a16="http://schemas.microsoft.com/office/drawing/2014/main" id="{6DA6EA54-F0BE-4445-90E2-9DC72100DE73}"/>
              </a:ext>
            </a:extLst>
          </p:cNvPr>
          <p:cNvPicPr>
            <a:picLocks noChangeAspect="1"/>
          </p:cNvPicPr>
          <p:nvPr/>
        </p:nvPicPr>
        <p:blipFill>
          <a:blip r:embed="rId2"/>
          <a:stretch>
            <a:fillRect/>
          </a:stretch>
        </p:blipFill>
        <p:spPr>
          <a:xfrm>
            <a:off x="8984202" y="1469985"/>
            <a:ext cx="2608971" cy="1234873"/>
          </a:xfrm>
          <a:prstGeom prst="rect">
            <a:avLst/>
          </a:prstGeom>
        </p:spPr>
      </p:pic>
      <p:pic>
        <p:nvPicPr>
          <p:cNvPr id="9" name="Picture 8" descr="Diagram&#10;&#10;Description automatically generated">
            <a:extLst>
              <a:ext uri="{FF2B5EF4-FFF2-40B4-BE49-F238E27FC236}">
                <a16:creationId xmlns:a16="http://schemas.microsoft.com/office/drawing/2014/main" id="{1349870C-490C-4DC8-95B3-B45C39E40C45}"/>
              </a:ext>
            </a:extLst>
          </p:cNvPr>
          <p:cNvPicPr>
            <a:picLocks noChangeAspect="1"/>
          </p:cNvPicPr>
          <p:nvPr/>
        </p:nvPicPr>
        <p:blipFill rotWithShape="1">
          <a:blip r:embed="rId3"/>
          <a:srcRect l="7864" t="8568" r="6539"/>
          <a:stretch/>
        </p:blipFill>
        <p:spPr>
          <a:xfrm>
            <a:off x="8984202" y="2893140"/>
            <a:ext cx="3132753" cy="3346342"/>
          </a:xfrm>
          <a:prstGeom prst="rect">
            <a:avLst/>
          </a:prstGeom>
        </p:spPr>
      </p:pic>
    </p:spTree>
    <p:extLst>
      <p:ext uri="{BB962C8B-B14F-4D97-AF65-F5344CB8AC3E}">
        <p14:creationId xmlns:p14="http://schemas.microsoft.com/office/powerpoint/2010/main" val="124970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cap="none" dirty="0">
                <a:effectLst>
                  <a:outerShdw blurRad="50800" dist="38100" dir="2700000" algn="tl" rotWithShape="0">
                    <a:schemeClr val="tx1">
                      <a:alpha val="40000"/>
                    </a:schemeClr>
                  </a:outerShdw>
                </a:effectLst>
              </a:rPr>
              <a:t>Adafruit NeoPixel Resources</a:t>
            </a:r>
          </a:p>
        </p:txBody>
      </p:sp>
      <p:sp>
        <p:nvSpPr>
          <p:cNvPr id="3" name="Content Placeholder 2"/>
          <p:cNvSpPr>
            <a:spLocks noGrp="1"/>
          </p:cNvSpPr>
          <p:nvPr>
            <p:ph idx="1"/>
          </p:nvPr>
        </p:nvSpPr>
        <p:spPr>
          <a:xfrm>
            <a:off x="1141412" y="1908697"/>
            <a:ext cx="9905999" cy="4598633"/>
          </a:xfrm>
        </p:spPr>
        <p:txBody>
          <a:bodyPr>
            <a:normAutofit/>
          </a:bodyPr>
          <a:lstStyle/>
          <a:p>
            <a:r>
              <a:rPr lang="en-US" sz="2800" dirty="0"/>
              <a:t>The Adafruit website </a:t>
            </a:r>
            <a:r>
              <a:rPr lang="en-US" sz="2800" b="1" dirty="0">
                <a:solidFill>
                  <a:schemeClr val="bg2">
                    <a:lumMod val="60000"/>
                    <a:lumOff val="40000"/>
                  </a:schemeClr>
                </a:solidFill>
                <a:latin typeface="Courier New" panose="02070309020205020404" pitchFamily="49" charset="0"/>
                <a:cs typeface="Courier New" panose="02070309020205020404" pitchFamily="49" charset="0"/>
              </a:rPr>
              <a:t>https://www.adafruit.com/</a:t>
            </a:r>
            <a:r>
              <a:rPr lang="en-US" sz="2800" dirty="0"/>
              <a:t> has a wide range of NeoPixel products and microcontrollers that can control them.  They also have devices that contain microcontrollers and NeoPixels and other cool things all in a single form factor.</a:t>
            </a:r>
          </a:p>
          <a:p>
            <a:r>
              <a:rPr lang="en-US" sz="2800" dirty="0"/>
              <a:t>You can find an awesome detailed guide to NeoPixels here: </a:t>
            </a:r>
            <a:r>
              <a:rPr lang="en-US" sz="2000" b="1" dirty="0">
                <a:solidFill>
                  <a:schemeClr val="bg2">
                    <a:lumMod val="60000"/>
                    <a:lumOff val="40000"/>
                  </a:schemeClr>
                </a:solidFill>
                <a:latin typeface="Courier New" panose="02070309020205020404" pitchFamily="49" charset="0"/>
                <a:cs typeface="Courier New" panose="02070309020205020404" pitchFamily="49" charset="0"/>
              </a:rPr>
              <a:t>https://learn.adafruit.com/adafruit-neopixel-uberguide/</a:t>
            </a:r>
            <a:endParaRPr lang="en-US" sz="2800" b="1" dirty="0">
              <a:solidFill>
                <a:schemeClr val="bg2">
                  <a:lumMod val="60000"/>
                  <a:lumOff val="4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0934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70737"/>
            <a:ext cx="9905998" cy="637627"/>
          </a:xfrm>
        </p:spPr>
        <p:txBody>
          <a:bodyPr>
            <a:normAutofit fontScale="90000"/>
          </a:bodyPr>
          <a:lstStyle/>
          <a:p>
            <a:pPr algn="ctr"/>
            <a:r>
              <a:rPr lang="en-US" sz="4000" b="1" cap="none" dirty="0">
                <a:effectLst>
                  <a:outerShdw blurRad="50800" dist="38100" dir="2700000" algn="tl" rotWithShape="0">
                    <a:schemeClr val="tx1">
                      <a:alpha val="40000"/>
                    </a:schemeClr>
                  </a:outerShdw>
                </a:effectLst>
              </a:rPr>
              <a:t>NeoPixel Libraries</a:t>
            </a:r>
          </a:p>
        </p:txBody>
      </p:sp>
      <p:sp>
        <p:nvSpPr>
          <p:cNvPr id="3" name="Content Placeholder 2"/>
          <p:cNvSpPr>
            <a:spLocks noGrp="1"/>
          </p:cNvSpPr>
          <p:nvPr>
            <p:ph idx="1"/>
          </p:nvPr>
        </p:nvSpPr>
        <p:spPr>
          <a:xfrm>
            <a:off x="1141412" y="1108365"/>
            <a:ext cx="7672099" cy="5398966"/>
          </a:xfrm>
        </p:spPr>
        <p:txBody>
          <a:bodyPr>
            <a:normAutofit fontScale="92500" lnSpcReduction="20000"/>
          </a:bodyPr>
          <a:lstStyle/>
          <a:p>
            <a:pPr marL="0" indent="0">
              <a:buNone/>
            </a:pPr>
            <a:r>
              <a:rPr lang="en-US" sz="2800" dirty="0"/>
              <a:t>While it is possible to write your own NeoPixel interface library, Adafruit has already created libraries for Arduino and CircuitPython. </a:t>
            </a:r>
          </a:p>
          <a:p>
            <a:r>
              <a:rPr lang="en-US" sz="2800" dirty="0"/>
              <a:t>The Adafruit Arduino library is called </a:t>
            </a:r>
            <a:r>
              <a:rPr lang="en-US" sz="2800" dirty="0" err="1">
                <a:solidFill>
                  <a:srgbClr val="00B0F0"/>
                </a:solidFill>
              </a:rPr>
              <a:t>Adafruit_NeoPixel</a:t>
            </a:r>
            <a:endParaRPr lang="en-US" sz="2800" dirty="0">
              <a:solidFill>
                <a:srgbClr val="00B0F0"/>
              </a:solidFill>
            </a:endParaRPr>
          </a:p>
          <a:p>
            <a:pPr lvl="1"/>
            <a:r>
              <a:rPr lang="en-US" sz="2400" dirty="0"/>
              <a:t>It can be installed via the library manager in the Arduino IDE</a:t>
            </a:r>
          </a:p>
          <a:p>
            <a:pPr lvl="1"/>
            <a:r>
              <a:rPr lang="en-US" sz="2400" dirty="0"/>
              <a:t>To use it you will add </a:t>
            </a:r>
            <a:r>
              <a:rPr lang="en-US" sz="1700" b="1" dirty="0">
                <a:solidFill>
                  <a:srgbClr val="FFC000"/>
                </a:solidFill>
                <a:latin typeface="Courier New" panose="02070309020205020404" pitchFamily="49" charset="0"/>
                <a:cs typeface="Courier New" panose="02070309020205020404" pitchFamily="49" charset="0"/>
              </a:rPr>
              <a:t>#include &lt;</a:t>
            </a:r>
            <a:r>
              <a:rPr lang="en-US" sz="1700" b="1" dirty="0" err="1">
                <a:solidFill>
                  <a:srgbClr val="FFC000"/>
                </a:solidFill>
                <a:latin typeface="Courier New" panose="02070309020205020404" pitchFamily="49" charset="0"/>
                <a:cs typeface="Courier New" panose="02070309020205020404" pitchFamily="49" charset="0"/>
              </a:rPr>
              <a:t>Adafruit_NeoPixel.h</a:t>
            </a:r>
            <a:r>
              <a:rPr lang="en-US" sz="1700" b="1" dirty="0">
                <a:solidFill>
                  <a:srgbClr val="FFC000"/>
                </a:solidFill>
                <a:latin typeface="Courier New" panose="02070309020205020404" pitchFamily="49" charset="0"/>
                <a:cs typeface="Courier New" panose="02070309020205020404" pitchFamily="49" charset="0"/>
              </a:rPr>
              <a:t>&gt; </a:t>
            </a:r>
            <a:r>
              <a:rPr lang="en-US" sz="2400" dirty="0"/>
              <a:t>in your code </a:t>
            </a:r>
          </a:p>
          <a:p>
            <a:r>
              <a:rPr lang="en-US" sz="2800" dirty="0"/>
              <a:t>The Adafruit CircuitPython library is named </a:t>
            </a:r>
            <a:r>
              <a:rPr lang="en-US" sz="2800" dirty="0" err="1">
                <a:solidFill>
                  <a:srgbClr val="00B0F0"/>
                </a:solidFill>
              </a:rPr>
              <a:t>neopixel.mpy</a:t>
            </a:r>
            <a:r>
              <a:rPr lang="en-US" sz="2800" dirty="0">
                <a:solidFill>
                  <a:srgbClr val="00B0F0"/>
                </a:solidFill>
              </a:rPr>
              <a:t> </a:t>
            </a:r>
          </a:p>
          <a:p>
            <a:pPr lvl="1"/>
            <a:r>
              <a:rPr lang="en-US" sz="2400" dirty="0"/>
              <a:t>This library file is part of the CircuitPython library bundle</a:t>
            </a:r>
          </a:p>
          <a:p>
            <a:pPr lvl="1"/>
            <a:r>
              <a:rPr lang="en-US" sz="2400" dirty="0"/>
              <a:t>To use it you just copy the file to the lib directory on your device and add </a:t>
            </a:r>
            <a:r>
              <a:rPr lang="en-US" sz="1700" b="1" dirty="0">
                <a:solidFill>
                  <a:srgbClr val="FFC000"/>
                </a:solidFill>
                <a:latin typeface="Courier New" panose="02070309020205020404" pitchFamily="49" charset="0"/>
                <a:cs typeface="Courier New" panose="02070309020205020404" pitchFamily="49" charset="0"/>
              </a:rPr>
              <a:t>import </a:t>
            </a:r>
            <a:r>
              <a:rPr lang="en-US" sz="1700" b="1" dirty="0" err="1">
                <a:solidFill>
                  <a:srgbClr val="FFC000"/>
                </a:solidFill>
                <a:latin typeface="Courier New" panose="02070309020205020404" pitchFamily="49" charset="0"/>
                <a:cs typeface="Courier New" panose="02070309020205020404" pitchFamily="49" charset="0"/>
              </a:rPr>
              <a:t>neopixel</a:t>
            </a:r>
            <a:r>
              <a:rPr lang="en-US" sz="1700" b="1" dirty="0">
                <a:solidFill>
                  <a:srgbClr val="FFC000"/>
                </a:solidFill>
                <a:latin typeface="Courier New" panose="02070309020205020404" pitchFamily="49" charset="0"/>
                <a:cs typeface="Courier New" panose="02070309020205020404" pitchFamily="49" charset="0"/>
              </a:rPr>
              <a:t> </a:t>
            </a:r>
            <a:r>
              <a:rPr lang="en-US" sz="2400" dirty="0"/>
              <a:t>in your code</a:t>
            </a:r>
          </a:p>
        </p:txBody>
      </p:sp>
      <p:pic>
        <p:nvPicPr>
          <p:cNvPr id="5" name="Picture 4" descr="Graphical user interface, text, application, email&#10;&#10;Description automatically generated">
            <a:extLst>
              <a:ext uri="{FF2B5EF4-FFF2-40B4-BE49-F238E27FC236}">
                <a16:creationId xmlns:a16="http://schemas.microsoft.com/office/drawing/2014/main" id="{8FE7C18C-9F88-48CE-8D9F-17A97C9C56AC}"/>
              </a:ext>
            </a:extLst>
          </p:cNvPr>
          <p:cNvPicPr>
            <a:picLocks noChangeAspect="1"/>
          </p:cNvPicPr>
          <p:nvPr/>
        </p:nvPicPr>
        <p:blipFill>
          <a:blip r:embed="rId2"/>
          <a:stretch>
            <a:fillRect/>
          </a:stretch>
        </p:blipFill>
        <p:spPr>
          <a:xfrm>
            <a:off x="8744685" y="1776108"/>
            <a:ext cx="3378489" cy="1903924"/>
          </a:xfrm>
          <a:prstGeom prst="rect">
            <a:avLst/>
          </a:prstGeom>
        </p:spPr>
      </p:pic>
      <p:pic>
        <p:nvPicPr>
          <p:cNvPr id="7" name="Picture 6" descr="Table&#10;&#10;Description automatically generated">
            <a:extLst>
              <a:ext uri="{FF2B5EF4-FFF2-40B4-BE49-F238E27FC236}">
                <a16:creationId xmlns:a16="http://schemas.microsoft.com/office/drawing/2014/main" id="{5D1DE233-3100-459D-96F2-EB9952AB6461}"/>
              </a:ext>
            </a:extLst>
          </p:cNvPr>
          <p:cNvPicPr>
            <a:picLocks noChangeAspect="1"/>
          </p:cNvPicPr>
          <p:nvPr/>
        </p:nvPicPr>
        <p:blipFill>
          <a:blip r:embed="rId3"/>
          <a:stretch>
            <a:fillRect/>
          </a:stretch>
        </p:blipFill>
        <p:spPr>
          <a:xfrm>
            <a:off x="8728051" y="3913714"/>
            <a:ext cx="3395123" cy="1708105"/>
          </a:xfrm>
          <a:prstGeom prst="rect">
            <a:avLst/>
          </a:prstGeom>
        </p:spPr>
      </p:pic>
    </p:spTree>
    <p:extLst>
      <p:ext uri="{BB962C8B-B14F-4D97-AF65-F5344CB8AC3E}">
        <p14:creationId xmlns:p14="http://schemas.microsoft.com/office/powerpoint/2010/main" val="280863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05168"/>
          </a:xfrm>
        </p:spPr>
        <p:txBody>
          <a:bodyPr>
            <a:normAutofit/>
          </a:bodyPr>
          <a:lstStyle/>
          <a:p>
            <a:pPr algn="ctr"/>
            <a:r>
              <a:rPr lang="en-US" sz="4000" b="1" cap="none" dirty="0">
                <a:effectLst>
                  <a:outerShdw blurRad="50800" dist="38100" dir="2700000" algn="tl" rotWithShape="0">
                    <a:schemeClr val="tx1">
                      <a:alpha val="40000"/>
                    </a:schemeClr>
                  </a:outerShdw>
                </a:effectLst>
              </a:rPr>
              <a:t>Connecting NeoPixels</a:t>
            </a:r>
          </a:p>
        </p:txBody>
      </p:sp>
      <p:sp>
        <p:nvSpPr>
          <p:cNvPr id="3" name="Content Placeholder 2"/>
          <p:cNvSpPr>
            <a:spLocks noGrp="1"/>
          </p:cNvSpPr>
          <p:nvPr>
            <p:ph idx="1"/>
          </p:nvPr>
        </p:nvSpPr>
        <p:spPr>
          <a:xfrm>
            <a:off x="1141413" y="1423687"/>
            <a:ext cx="8783821" cy="5083644"/>
          </a:xfrm>
        </p:spPr>
        <p:txBody>
          <a:bodyPr>
            <a:normAutofit fontScale="70000" lnSpcReduction="20000"/>
          </a:bodyPr>
          <a:lstStyle/>
          <a:p>
            <a:pPr marL="0" indent="0">
              <a:buNone/>
            </a:pPr>
            <a:r>
              <a:rPr lang="en-US" sz="2800" dirty="0"/>
              <a:t>To connect Neopixels for use you must provide power (usually +5V) and ground and a control wire that will connect a microcontroller to the Data-In on the pixel.</a:t>
            </a:r>
          </a:p>
          <a:p>
            <a:pPr marL="0" indent="0">
              <a:buNone/>
            </a:pPr>
            <a:r>
              <a:rPr lang="en-US" sz="2800" dirty="0"/>
              <a:t>Individual pixels will have at least four connectors: VIN, GND, Data-In, Data-Out.</a:t>
            </a:r>
          </a:p>
          <a:p>
            <a:pPr marL="0" indent="0">
              <a:buNone/>
            </a:pPr>
            <a:r>
              <a:rPr lang="en-US" sz="2800" dirty="0"/>
              <a:t>In a strip or other multi-pixel form the voltage and ground are run through the pixels like power rails and each pixels Data-Out is chained to the next Data-In.</a:t>
            </a:r>
          </a:p>
          <a:p>
            <a:pPr marL="0" indent="0">
              <a:buNone/>
            </a:pPr>
            <a:r>
              <a:rPr lang="en-US" sz="2800" dirty="0"/>
              <a:t>While a small number of pixels can be powered by a microcontrollers power output, this is not recommended for larger strips of pixels as the power draw will quickly exceed the microcontrollers limits (each pixel can draw a max current of 60mA).</a:t>
            </a:r>
          </a:p>
          <a:p>
            <a:pPr marL="0" indent="0">
              <a:buNone/>
            </a:pPr>
            <a:r>
              <a:rPr lang="en-US" sz="2800" dirty="0"/>
              <a:t>A large capacitor (1000uF) should be used on the power source for the pixels to prevent problems with initial on-rush current or voltage drops.</a:t>
            </a:r>
          </a:p>
          <a:p>
            <a:pPr marL="0" indent="0">
              <a:buNone/>
            </a:pPr>
            <a:r>
              <a:rPr lang="en-US" sz="2800" dirty="0"/>
              <a:t>The control data line should contain a 470 Ohm resistor between the microcontroller and the NeoPixel Data-In to prevent spikes that could damage the pixels.</a:t>
            </a:r>
          </a:p>
        </p:txBody>
      </p:sp>
      <p:pic>
        <p:nvPicPr>
          <p:cNvPr id="4" name="Picture 3">
            <a:extLst>
              <a:ext uri="{FF2B5EF4-FFF2-40B4-BE49-F238E27FC236}">
                <a16:creationId xmlns:a16="http://schemas.microsoft.com/office/drawing/2014/main" id="{9FEB2059-BB6D-409B-B7E7-8628F1BD7BBF}"/>
              </a:ext>
            </a:extLst>
          </p:cNvPr>
          <p:cNvPicPr>
            <a:picLocks noChangeAspect="1"/>
          </p:cNvPicPr>
          <p:nvPr/>
        </p:nvPicPr>
        <p:blipFill>
          <a:blip r:embed="rId2"/>
          <a:stretch>
            <a:fillRect/>
          </a:stretch>
        </p:blipFill>
        <p:spPr>
          <a:xfrm rot="5400000">
            <a:off x="8398673" y="3205341"/>
            <a:ext cx="4685485" cy="1122176"/>
          </a:xfrm>
          <a:prstGeom prst="rect">
            <a:avLst/>
          </a:prstGeom>
        </p:spPr>
      </p:pic>
    </p:spTree>
    <p:extLst>
      <p:ext uri="{BB962C8B-B14F-4D97-AF65-F5344CB8AC3E}">
        <p14:creationId xmlns:p14="http://schemas.microsoft.com/office/powerpoint/2010/main" val="28342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70444"/>
          </a:xfrm>
        </p:spPr>
        <p:txBody>
          <a:bodyPr>
            <a:normAutofit/>
          </a:bodyPr>
          <a:lstStyle/>
          <a:p>
            <a:pPr algn="ctr"/>
            <a:r>
              <a:rPr lang="en-US" sz="4000" b="1" cap="none" dirty="0">
                <a:effectLst>
                  <a:outerShdw blurRad="50800" dist="38100" dir="2700000" algn="tl" rotWithShape="0">
                    <a:schemeClr val="tx1">
                      <a:alpha val="40000"/>
                    </a:schemeClr>
                  </a:outerShdw>
                </a:effectLst>
              </a:rPr>
              <a:t>NeoPixel Addresses</a:t>
            </a:r>
          </a:p>
        </p:txBody>
      </p:sp>
      <p:sp>
        <p:nvSpPr>
          <p:cNvPr id="3" name="Content Placeholder 2"/>
          <p:cNvSpPr>
            <a:spLocks noGrp="1"/>
          </p:cNvSpPr>
          <p:nvPr>
            <p:ph idx="1"/>
          </p:nvPr>
        </p:nvSpPr>
        <p:spPr>
          <a:xfrm>
            <a:off x="1141412" y="1388963"/>
            <a:ext cx="9905999" cy="4653022"/>
          </a:xfrm>
        </p:spPr>
        <p:txBody>
          <a:bodyPr>
            <a:normAutofit/>
          </a:bodyPr>
          <a:lstStyle/>
          <a:p>
            <a:r>
              <a:rPr lang="en-US" sz="2800" dirty="0"/>
              <a:t>NeoPixels are individually addressable. </a:t>
            </a:r>
          </a:p>
          <a:p>
            <a:r>
              <a:rPr lang="en-US" sz="2800" dirty="0"/>
              <a:t>What this means is that you can identify each pixel in a chain to control it even though they are all using the same control pin on the microcontroller.</a:t>
            </a:r>
          </a:p>
          <a:p>
            <a:r>
              <a:rPr lang="en-US" sz="2800" dirty="0"/>
              <a:t>When assigning an object to a NeoPixel control pin it will operate like an array with each element referring to a pixel in the chain. </a:t>
            </a:r>
          </a:p>
          <a:p>
            <a:r>
              <a:rPr lang="en-US" sz="2800" dirty="0"/>
              <a:t>Assigning objects and referencing individual pixel addresses varies slightly between Arduino and CircuitPython</a:t>
            </a:r>
          </a:p>
        </p:txBody>
      </p:sp>
    </p:spTree>
    <p:extLst>
      <p:ext uri="{BB962C8B-B14F-4D97-AF65-F5344CB8AC3E}">
        <p14:creationId xmlns:p14="http://schemas.microsoft.com/office/powerpoint/2010/main" val="247229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70737"/>
            <a:ext cx="9905998" cy="637627"/>
          </a:xfrm>
        </p:spPr>
        <p:txBody>
          <a:bodyPr>
            <a:normAutofit fontScale="90000"/>
          </a:bodyPr>
          <a:lstStyle/>
          <a:p>
            <a:pPr algn="ctr"/>
            <a:r>
              <a:rPr lang="en-US" sz="4000" b="1" cap="none" dirty="0">
                <a:effectLst>
                  <a:outerShdw blurRad="50800" dist="38100" dir="2700000" algn="tl" rotWithShape="0">
                    <a:schemeClr val="tx1">
                      <a:alpha val="40000"/>
                    </a:schemeClr>
                  </a:outerShdw>
                </a:effectLst>
              </a:rPr>
              <a:t>Working with NeoPixels on Arduino</a:t>
            </a:r>
          </a:p>
        </p:txBody>
      </p:sp>
      <p:sp>
        <p:nvSpPr>
          <p:cNvPr id="3" name="Content Placeholder 2"/>
          <p:cNvSpPr>
            <a:spLocks noGrp="1"/>
          </p:cNvSpPr>
          <p:nvPr>
            <p:ph idx="1"/>
          </p:nvPr>
        </p:nvSpPr>
        <p:spPr>
          <a:xfrm>
            <a:off x="1141412" y="1108365"/>
            <a:ext cx="10201778" cy="5398966"/>
          </a:xfrm>
        </p:spPr>
        <p:txBody>
          <a:bodyPr>
            <a:normAutofit fontScale="62500" lnSpcReduction="20000"/>
          </a:bodyPr>
          <a:lstStyle/>
          <a:p>
            <a:r>
              <a:rPr lang="en-US" sz="2800" dirty="0"/>
              <a:t>You need to do the following for NeoPixels on Arduino</a:t>
            </a:r>
          </a:p>
          <a:p>
            <a:r>
              <a:rPr lang="en-US" sz="2800" dirty="0"/>
              <a:t>Include the library using </a:t>
            </a:r>
            <a:r>
              <a:rPr lang="en-US" sz="2000" b="1" dirty="0">
                <a:solidFill>
                  <a:srgbClr val="FFC000"/>
                </a:solidFill>
                <a:latin typeface="Courier New" panose="02070309020205020404" pitchFamily="49" charset="0"/>
                <a:cs typeface="Courier New" panose="02070309020205020404" pitchFamily="49" charset="0"/>
              </a:rPr>
              <a:t>#include &lt;</a:t>
            </a:r>
            <a:r>
              <a:rPr lang="en-US" sz="2000" b="1" dirty="0" err="1">
                <a:solidFill>
                  <a:srgbClr val="FFC000"/>
                </a:solidFill>
                <a:latin typeface="Courier New" panose="02070309020205020404" pitchFamily="49" charset="0"/>
                <a:cs typeface="Courier New" panose="02070309020205020404" pitchFamily="49" charset="0"/>
              </a:rPr>
              <a:t>Adafruit_NeoPixel.h</a:t>
            </a:r>
            <a:r>
              <a:rPr lang="en-US" sz="2000" b="1" dirty="0">
                <a:solidFill>
                  <a:srgbClr val="FFC000"/>
                </a:solidFill>
                <a:latin typeface="Courier New" panose="02070309020205020404" pitchFamily="49" charset="0"/>
                <a:cs typeface="Courier New" panose="02070309020205020404" pitchFamily="49" charset="0"/>
              </a:rPr>
              <a:t>&gt;</a:t>
            </a:r>
            <a:r>
              <a:rPr lang="en-US" sz="3600" dirty="0"/>
              <a:t> </a:t>
            </a:r>
            <a:endParaRPr lang="en-US" sz="2800" dirty="0"/>
          </a:p>
          <a:p>
            <a:r>
              <a:rPr lang="en-US" sz="2800" dirty="0"/>
              <a:t>Define an object to reference the NeoPixels using the following syntax:</a:t>
            </a:r>
          </a:p>
          <a:p>
            <a:pPr marL="457200" lvl="1" indent="0">
              <a:buNone/>
            </a:pPr>
            <a:r>
              <a:rPr lang="en-US" b="1" dirty="0" err="1">
                <a:solidFill>
                  <a:srgbClr val="FFC000"/>
                </a:solidFill>
                <a:latin typeface="Courier New" panose="02070309020205020404" pitchFamily="49" charset="0"/>
                <a:cs typeface="Courier New" panose="02070309020205020404" pitchFamily="49" charset="0"/>
              </a:rPr>
              <a:t>Adafruit_NeoPixel</a:t>
            </a:r>
            <a:r>
              <a:rPr lang="en-US" b="1" dirty="0">
                <a:solidFill>
                  <a:srgbClr val="FFC000"/>
                </a:solidFill>
                <a:latin typeface="Courier New" panose="02070309020205020404" pitchFamily="49" charset="0"/>
                <a:cs typeface="Courier New" panose="02070309020205020404" pitchFamily="49" charset="0"/>
              </a:rPr>
              <a:t> </a:t>
            </a:r>
            <a:r>
              <a:rPr lang="en-US" b="1" dirty="0">
                <a:solidFill>
                  <a:srgbClr val="00B0F0"/>
                </a:solidFill>
                <a:latin typeface="Courier New" panose="02070309020205020404" pitchFamily="49" charset="0"/>
                <a:cs typeface="Courier New" panose="02070309020205020404" pitchFamily="49" charset="0"/>
              </a:rPr>
              <a:t>object</a:t>
            </a:r>
            <a:r>
              <a:rPr lang="en-US" b="1" dirty="0">
                <a:solidFill>
                  <a:srgbClr val="FFC000"/>
                </a:solidFill>
                <a:latin typeface="Courier New" panose="02070309020205020404" pitchFamily="49" charset="0"/>
                <a:cs typeface="Courier New" panose="02070309020205020404" pitchFamily="49" charset="0"/>
              </a:rPr>
              <a:t> = </a:t>
            </a:r>
            <a:r>
              <a:rPr lang="en-US" b="1" dirty="0" err="1">
                <a:solidFill>
                  <a:srgbClr val="FFC000"/>
                </a:solidFill>
                <a:latin typeface="Courier New" panose="02070309020205020404" pitchFamily="49" charset="0"/>
                <a:cs typeface="Courier New" panose="02070309020205020404" pitchFamily="49" charset="0"/>
              </a:rPr>
              <a:t>Adafruit_NeoPixel</a:t>
            </a:r>
            <a:r>
              <a:rPr lang="en-US" b="1" dirty="0">
                <a:solidFill>
                  <a:srgbClr val="FFC000"/>
                </a:solidFill>
                <a:latin typeface="Courier New" panose="02070309020205020404" pitchFamily="49" charset="0"/>
                <a:cs typeface="Courier New" panose="02070309020205020404" pitchFamily="49" charset="0"/>
              </a:rPr>
              <a:t>(&lt;</a:t>
            </a:r>
            <a:r>
              <a:rPr lang="en-US" b="1" dirty="0" err="1">
                <a:solidFill>
                  <a:srgbClr val="00B0F0"/>
                </a:solidFill>
                <a:latin typeface="Courier New" panose="02070309020205020404" pitchFamily="49" charset="0"/>
                <a:cs typeface="Courier New" panose="02070309020205020404" pitchFamily="49" charset="0"/>
              </a:rPr>
              <a:t>num_pixels</a:t>
            </a:r>
            <a:r>
              <a:rPr lang="en-US" b="1" dirty="0">
                <a:solidFill>
                  <a:srgbClr val="FFC000"/>
                </a:solidFill>
                <a:latin typeface="Courier New" panose="02070309020205020404" pitchFamily="49" charset="0"/>
                <a:cs typeface="Courier New" panose="02070309020205020404" pitchFamily="49" charset="0"/>
              </a:rPr>
              <a:t>&gt;, &lt;</a:t>
            </a:r>
            <a:r>
              <a:rPr lang="en-US" b="1" dirty="0">
                <a:solidFill>
                  <a:srgbClr val="00B0F0"/>
                </a:solidFill>
                <a:latin typeface="Courier New" panose="02070309020205020404" pitchFamily="49" charset="0"/>
                <a:cs typeface="Courier New" panose="02070309020205020404" pitchFamily="49" charset="0"/>
              </a:rPr>
              <a:t>pin</a:t>
            </a:r>
            <a:r>
              <a:rPr lang="en-US" b="1" dirty="0">
                <a:solidFill>
                  <a:srgbClr val="FFC000"/>
                </a:solidFill>
                <a:latin typeface="Courier New" panose="02070309020205020404" pitchFamily="49" charset="0"/>
                <a:cs typeface="Courier New" panose="02070309020205020404" pitchFamily="49" charset="0"/>
              </a:rPr>
              <a:t>&gt;, &lt;</a:t>
            </a:r>
            <a:r>
              <a:rPr lang="en-US" b="1" dirty="0" err="1">
                <a:solidFill>
                  <a:srgbClr val="00B0F0"/>
                </a:solidFill>
                <a:latin typeface="Courier New" panose="02070309020205020404" pitchFamily="49" charset="0"/>
                <a:cs typeface="Courier New" panose="02070309020205020404" pitchFamily="49" charset="0"/>
              </a:rPr>
              <a:t>type_flag</a:t>
            </a:r>
            <a:r>
              <a:rPr lang="en-US" b="1" dirty="0">
                <a:solidFill>
                  <a:srgbClr val="FFC000"/>
                </a:solidFill>
                <a:latin typeface="Courier New" panose="02070309020205020404" pitchFamily="49" charset="0"/>
                <a:cs typeface="Courier New" panose="02070309020205020404" pitchFamily="49" charset="0"/>
              </a:rPr>
              <a:t>&gt; + &lt;</a:t>
            </a:r>
            <a:r>
              <a:rPr lang="en-US" b="1" dirty="0" err="1">
                <a:solidFill>
                  <a:srgbClr val="00B0F0"/>
                </a:solidFill>
                <a:latin typeface="Courier New" panose="02070309020205020404" pitchFamily="49" charset="0"/>
                <a:cs typeface="Courier New" panose="02070309020205020404" pitchFamily="49" charset="0"/>
              </a:rPr>
              <a:t>type_flag</a:t>
            </a:r>
            <a:r>
              <a:rPr lang="en-US" b="1" dirty="0">
                <a:solidFill>
                  <a:srgbClr val="FFC000"/>
                </a:solidFill>
                <a:latin typeface="Courier New" panose="02070309020205020404" pitchFamily="49" charset="0"/>
                <a:cs typeface="Courier New" panose="02070309020205020404" pitchFamily="49" charset="0"/>
              </a:rPr>
              <a:t>&gt;);</a:t>
            </a:r>
          </a:p>
          <a:p>
            <a:pPr lvl="1"/>
            <a:r>
              <a:rPr lang="en-US" sz="2400" dirty="0"/>
              <a:t>The object name can be assigned following typical Arduino variable naming rules</a:t>
            </a:r>
          </a:p>
          <a:p>
            <a:pPr lvl="1"/>
            <a:r>
              <a:rPr lang="en-US" sz="2400" dirty="0"/>
              <a:t>The first parameter is the number of pixels; the second parameter is the Arduino pin that is controlling it</a:t>
            </a:r>
          </a:p>
          <a:p>
            <a:pPr lvl="1"/>
            <a:r>
              <a:rPr lang="en-US" sz="2400" dirty="0"/>
              <a:t>The third parameter is made up of flags that identify the type of NeoPixel. This typically includes the color layout with values such as </a:t>
            </a:r>
            <a:r>
              <a:rPr lang="en-US" sz="2400" dirty="0">
                <a:solidFill>
                  <a:srgbClr val="FFC000"/>
                </a:solidFill>
              </a:rPr>
              <a:t>NEO_GRB </a:t>
            </a:r>
            <a:r>
              <a:rPr lang="en-US" sz="2400" dirty="0"/>
              <a:t>or </a:t>
            </a:r>
            <a:r>
              <a:rPr lang="en-US" sz="2400" dirty="0">
                <a:solidFill>
                  <a:srgbClr val="FFC000"/>
                </a:solidFill>
              </a:rPr>
              <a:t>NEO_RGB </a:t>
            </a:r>
            <a:r>
              <a:rPr lang="en-US" sz="2400" dirty="0"/>
              <a:t>and the bitstream rate with values such as </a:t>
            </a:r>
            <a:r>
              <a:rPr lang="en-US" sz="2400" dirty="0">
                <a:solidFill>
                  <a:srgbClr val="FFC000"/>
                </a:solidFill>
              </a:rPr>
              <a:t>NEO_KHZ800 </a:t>
            </a:r>
            <a:r>
              <a:rPr lang="en-US" sz="2400" dirty="0"/>
              <a:t>or </a:t>
            </a:r>
            <a:r>
              <a:rPr lang="en-US" sz="2400" dirty="0">
                <a:solidFill>
                  <a:srgbClr val="FFC000"/>
                </a:solidFill>
              </a:rPr>
              <a:t>NEO_KHZ400</a:t>
            </a:r>
          </a:p>
          <a:p>
            <a:pPr marL="457200" lvl="1" indent="0">
              <a:buNone/>
            </a:pPr>
            <a:r>
              <a:rPr lang="en-US" sz="2400" b="1" dirty="0" err="1">
                <a:solidFill>
                  <a:srgbClr val="00B050"/>
                </a:solidFill>
                <a:latin typeface="Courier New" panose="02070309020205020404" pitchFamily="49" charset="0"/>
                <a:cs typeface="Courier New" panose="02070309020205020404" pitchFamily="49" charset="0"/>
              </a:rPr>
              <a:t>Adafruit_NeoPixel</a:t>
            </a:r>
            <a:r>
              <a:rPr lang="en-US" sz="2400" b="1" dirty="0">
                <a:solidFill>
                  <a:srgbClr val="00B050"/>
                </a:solidFill>
                <a:latin typeface="Courier New" panose="02070309020205020404" pitchFamily="49" charset="0"/>
                <a:cs typeface="Courier New" panose="02070309020205020404" pitchFamily="49" charset="0"/>
              </a:rPr>
              <a:t> strip = </a:t>
            </a:r>
            <a:r>
              <a:rPr lang="en-US" sz="2400" b="1" dirty="0" err="1">
                <a:solidFill>
                  <a:srgbClr val="00B050"/>
                </a:solidFill>
                <a:latin typeface="Courier New" panose="02070309020205020404" pitchFamily="49" charset="0"/>
                <a:cs typeface="Courier New" panose="02070309020205020404" pitchFamily="49" charset="0"/>
              </a:rPr>
              <a:t>Adafruit_NeoPixel</a:t>
            </a:r>
            <a:r>
              <a:rPr lang="en-US" sz="2400" b="1" dirty="0">
                <a:solidFill>
                  <a:srgbClr val="00B050"/>
                </a:solidFill>
                <a:latin typeface="Courier New" panose="02070309020205020404" pitchFamily="49" charset="0"/>
                <a:cs typeface="Courier New" panose="02070309020205020404" pitchFamily="49" charset="0"/>
              </a:rPr>
              <a:t>(5, A1, NEO_GRB + NEO_KHZ800);</a:t>
            </a:r>
            <a:endParaRPr lang="en-US" sz="2400" dirty="0">
              <a:solidFill>
                <a:srgbClr val="00B050"/>
              </a:solidFill>
            </a:endParaRPr>
          </a:p>
          <a:p>
            <a:r>
              <a:rPr lang="en-US" sz="2800" dirty="0"/>
              <a:t>Prime your NeoPixels in setup() using </a:t>
            </a:r>
            <a:r>
              <a:rPr lang="en-US" sz="2600" b="1" dirty="0" err="1">
                <a:solidFill>
                  <a:srgbClr val="00B0F0"/>
                </a:solidFill>
                <a:latin typeface="Courier New" panose="02070309020205020404" pitchFamily="49" charset="0"/>
                <a:cs typeface="Courier New" panose="02070309020205020404" pitchFamily="49" charset="0"/>
              </a:rPr>
              <a:t>object</a:t>
            </a:r>
            <a:r>
              <a:rPr lang="en-US" sz="2600" b="1" dirty="0" err="1">
                <a:solidFill>
                  <a:srgbClr val="FFC000"/>
                </a:solidFill>
                <a:latin typeface="Courier New" panose="02070309020205020404" pitchFamily="49" charset="0"/>
                <a:cs typeface="Courier New" panose="02070309020205020404" pitchFamily="49" charset="0"/>
              </a:rPr>
              <a:t>.begin</a:t>
            </a:r>
            <a:r>
              <a:rPr lang="en-US" sz="2600" b="1" dirty="0">
                <a:solidFill>
                  <a:srgbClr val="FFC000"/>
                </a:solidFill>
                <a:latin typeface="Courier New" panose="02070309020205020404" pitchFamily="49" charset="0"/>
                <a:cs typeface="Courier New" panose="02070309020205020404" pitchFamily="49" charset="0"/>
              </a:rPr>
              <a:t>();</a:t>
            </a:r>
            <a:r>
              <a:rPr lang="en-US" sz="2600" dirty="0"/>
              <a:t> </a:t>
            </a:r>
            <a:r>
              <a:rPr lang="en-US" sz="2800" dirty="0"/>
              <a:t>and </a:t>
            </a:r>
            <a:r>
              <a:rPr lang="en-US" sz="2600" b="1" dirty="0" err="1">
                <a:solidFill>
                  <a:srgbClr val="00B0F0"/>
                </a:solidFill>
                <a:latin typeface="Courier New" panose="02070309020205020404" pitchFamily="49" charset="0"/>
                <a:cs typeface="Courier New" panose="02070309020205020404" pitchFamily="49" charset="0"/>
              </a:rPr>
              <a:t>object</a:t>
            </a:r>
            <a:r>
              <a:rPr lang="en-US" sz="2600" b="1" dirty="0" err="1">
                <a:solidFill>
                  <a:srgbClr val="FFC000"/>
                </a:solidFill>
                <a:latin typeface="Courier New" panose="02070309020205020404" pitchFamily="49" charset="0"/>
                <a:cs typeface="Courier New" panose="02070309020205020404" pitchFamily="49" charset="0"/>
              </a:rPr>
              <a:t>.show</a:t>
            </a:r>
            <a:r>
              <a:rPr lang="en-US" sz="2600" b="1" dirty="0">
                <a:solidFill>
                  <a:srgbClr val="FFC000"/>
                </a:solidFill>
                <a:latin typeface="Courier New" panose="02070309020205020404" pitchFamily="49" charset="0"/>
                <a:cs typeface="Courier New" panose="02070309020205020404" pitchFamily="49" charset="0"/>
              </a:rPr>
              <a:t>();</a:t>
            </a:r>
            <a:r>
              <a:rPr lang="en-US" sz="2600" dirty="0"/>
              <a:t> </a:t>
            </a:r>
            <a:r>
              <a:rPr lang="en-US" sz="2800" dirty="0"/>
              <a:t>like this:</a:t>
            </a:r>
          </a:p>
          <a:p>
            <a:pPr marL="457200" lvl="1" indent="0">
              <a:buNone/>
            </a:pPr>
            <a:r>
              <a:rPr lang="en-US" b="1" dirty="0">
                <a:solidFill>
                  <a:srgbClr val="00B050"/>
                </a:solidFill>
                <a:latin typeface="Courier New" panose="02070309020205020404" pitchFamily="49" charset="0"/>
                <a:cs typeface="Courier New" panose="02070309020205020404" pitchFamily="49" charset="0"/>
              </a:rPr>
              <a:t>void setup() { </a:t>
            </a:r>
            <a:r>
              <a:rPr lang="en-US" b="1" dirty="0" err="1">
                <a:solidFill>
                  <a:srgbClr val="00B050"/>
                </a:solidFill>
                <a:latin typeface="Courier New" panose="02070309020205020404" pitchFamily="49" charset="0"/>
                <a:cs typeface="Courier New" panose="02070309020205020404" pitchFamily="49" charset="0"/>
              </a:rPr>
              <a:t>strip.begin</a:t>
            </a:r>
            <a:r>
              <a:rPr lang="en-US" b="1"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strip.show</a:t>
            </a:r>
            <a:r>
              <a:rPr lang="en-US" b="1" dirty="0">
                <a:solidFill>
                  <a:srgbClr val="00B050"/>
                </a:solidFill>
                <a:latin typeface="Courier New" panose="02070309020205020404" pitchFamily="49" charset="0"/>
                <a:cs typeface="Courier New" panose="02070309020205020404" pitchFamily="49" charset="0"/>
              </a:rPr>
              <a:t>(); }</a:t>
            </a:r>
          </a:p>
          <a:p>
            <a:r>
              <a:rPr lang="en-US" sz="2800" dirty="0"/>
              <a:t>Within your main loop assign the NeoPixels colors using the following syntax:</a:t>
            </a:r>
          </a:p>
          <a:p>
            <a:pPr marL="457200" lvl="1" indent="0">
              <a:buNone/>
            </a:pPr>
            <a:r>
              <a:rPr lang="en-US" b="1" dirty="0" err="1">
                <a:solidFill>
                  <a:srgbClr val="FFC000"/>
                </a:solidFill>
                <a:latin typeface="Courier New" panose="02070309020205020404" pitchFamily="49" charset="0"/>
                <a:cs typeface="Courier New" panose="02070309020205020404" pitchFamily="49" charset="0"/>
              </a:rPr>
              <a:t>object.setPixelColor</a:t>
            </a:r>
            <a:r>
              <a:rPr lang="en-US" b="1" dirty="0">
                <a:solidFill>
                  <a:srgbClr val="FFC000"/>
                </a:solidFill>
                <a:latin typeface="Courier New" panose="02070309020205020404" pitchFamily="49" charset="0"/>
                <a:cs typeface="Courier New" panose="02070309020205020404" pitchFamily="49" charset="0"/>
              </a:rPr>
              <a:t>(&lt;</a:t>
            </a:r>
            <a:r>
              <a:rPr lang="en-US" b="1" dirty="0">
                <a:solidFill>
                  <a:srgbClr val="00B0F0"/>
                </a:solidFill>
                <a:latin typeface="Courier New" panose="02070309020205020404" pitchFamily="49" charset="0"/>
                <a:cs typeface="Courier New" panose="02070309020205020404" pitchFamily="49" charset="0"/>
              </a:rPr>
              <a:t>pixel</a:t>
            </a:r>
            <a:r>
              <a:rPr lang="en-US" b="1" dirty="0">
                <a:solidFill>
                  <a:srgbClr val="FFC000"/>
                </a:solidFill>
                <a:latin typeface="Courier New" panose="02070309020205020404" pitchFamily="49" charset="0"/>
                <a:cs typeface="Courier New" panose="02070309020205020404" pitchFamily="49" charset="0"/>
              </a:rPr>
              <a:t>&gt;, &lt;</a:t>
            </a:r>
            <a:r>
              <a:rPr lang="en-US" b="1" dirty="0">
                <a:solidFill>
                  <a:srgbClr val="00B0F0"/>
                </a:solidFill>
                <a:latin typeface="Courier New" panose="02070309020205020404" pitchFamily="49" charset="0"/>
                <a:cs typeface="Courier New" panose="02070309020205020404" pitchFamily="49" charset="0"/>
              </a:rPr>
              <a:t>Red[0-255]</a:t>
            </a:r>
            <a:r>
              <a:rPr lang="en-US" b="1" dirty="0">
                <a:solidFill>
                  <a:srgbClr val="FFC000"/>
                </a:solidFill>
                <a:latin typeface="Courier New" panose="02070309020205020404" pitchFamily="49" charset="0"/>
                <a:cs typeface="Courier New" panose="02070309020205020404" pitchFamily="49" charset="0"/>
              </a:rPr>
              <a:t>&gt;, &lt;</a:t>
            </a:r>
            <a:r>
              <a:rPr lang="en-US" b="1" dirty="0">
                <a:solidFill>
                  <a:srgbClr val="00B0F0"/>
                </a:solidFill>
                <a:latin typeface="Courier New" panose="02070309020205020404" pitchFamily="49" charset="0"/>
                <a:cs typeface="Courier New" panose="02070309020205020404" pitchFamily="49" charset="0"/>
              </a:rPr>
              <a:t>Green[0-255]</a:t>
            </a:r>
            <a:r>
              <a:rPr lang="en-US" b="1" dirty="0">
                <a:solidFill>
                  <a:srgbClr val="FFC000"/>
                </a:solidFill>
                <a:latin typeface="Courier New" panose="02070309020205020404" pitchFamily="49" charset="0"/>
                <a:cs typeface="Courier New" panose="02070309020205020404" pitchFamily="49" charset="0"/>
              </a:rPr>
              <a:t>&gt;, &lt;</a:t>
            </a:r>
            <a:r>
              <a:rPr lang="en-US" b="1" dirty="0">
                <a:solidFill>
                  <a:srgbClr val="00B0F0"/>
                </a:solidFill>
                <a:latin typeface="Courier New" panose="02070309020205020404" pitchFamily="49" charset="0"/>
                <a:cs typeface="Courier New" panose="02070309020205020404" pitchFamily="49" charset="0"/>
              </a:rPr>
              <a:t>Blue[0-255]</a:t>
            </a:r>
            <a:r>
              <a:rPr lang="en-US" b="1" dirty="0">
                <a:solidFill>
                  <a:srgbClr val="FFC000"/>
                </a:solidFill>
                <a:latin typeface="Courier New" panose="02070309020205020404" pitchFamily="49" charset="0"/>
                <a:cs typeface="Courier New" panose="02070309020205020404" pitchFamily="49" charset="0"/>
              </a:rPr>
              <a:t>&gt;);</a:t>
            </a:r>
          </a:p>
          <a:p>
            <a:pPr lvl="1"/>
            <a:r>
              <a:rPr lang="en-US" sz="2400" dirty="0"/>
              <a:t>To set the 3</a:t>
            </a:r>
            <a:r>
              <a:rPr lang="en-US" sz="2400" baseline="30000" dirty="0"/>
              <a:t>rd</a:t>
            </a:r>
            <a:r>
              <a:rPr lang="en-US" sz="2400" dirty="0"/>
              <a:t> pixel in your strip to bright red you would use this:  </a:t>
            </a:r>
            <a:r>
              <a:rPr lang="en-US" sz="2400" b="1" dirty="0" err="1">
                <a:solidFill>
                  <a:srgbClr val="00B050"/>
                </a:solidFill>
                <a:latin typeface="Courier New" panose="02070309020205020404" pitchFamily="49" charset="0"/>
                <a:cs typeface="Courier New" panose="02070309020205020404" pitchFamily="49" charset="0"/>
              </a:rPr>
              <a:t>strip.setPixelColor</a:t>
            </a:r>
            <a:r>
              <a:rPr lang="en-US" sz="2400" b="1" dirty="0">
                <a:solidFill>
                  <a:srgbClr val="00B050"/>
                </a:solidFill>
                <a:latin typeface="Courier New" panose="02070309020205020404" pitchFamily="49" charset="0"/>
                <a:cs typeface="Courier New" panose="02070309020205020404" pitchFamily="49" charset="0"/>
              </a:rPr>
              <a:t>(2, 255, 0, 0);</a:t>
            </a:r>
          </a:p>
          <a:p>
            <a:r>
              <a:rPr lang="en-US" sz="2800" dirty="0"/>
              <a:t>After assigning colors use </a:t>
            </a:r>
            <a:r>
              <a:rPr lang="en-US" sz="2600" b="1" dirty="0" err="1">
                <a:solidFill>
                  <a:srgbClr val="00B0F0"/>
                </a:solidFill>
                <a:latin typeface="Courier New" panose="02070309020205020404" pitchFamily="49" charset="0"/>
                <a:cs typeface="Courier New" panose="02070309020205020404" pitchFamily="49" charset="0"/>
              </a:rPr>
              <a:t>object</a:t>
            </a:r>
            <a:r>
              <a:rPr lang="en-US" sz="2600" b="1" dirty="0" err="1">
                <a:solidFill>
                  <a:srgbClr val="FFC000"/>
                </a:solidFill>
                <a:latin typeface="Courier New" panose="02070309020205020404" pitchFamily="49" charset="0"/>
                <a:cs typeface="Courier New" panose="02070309020205020404" pitchFamily="49" charset="0"/>
              </a:rPr>
              <a:t>.show</a:t>
            </a:r>
            <a:r>
              <a:rPr lang="en-US" sz="2600" b="1" dirty="0">
                <a:solidFill>
                  <a:srgbClr val="FFC000"/>
                </a:solidFill>
                <a:latin typeface="Courier New" panose="02070309020205020404" pitchFamily="49" charset="0"/>
                <a:cs typeface="Courier New" panose="02070309020205020404" pitchFamily="49" charset="0"/>
              </a:rPr>
              <a:t>();</a:t>
            </a:r>
            <a:r>
              <a:rPr lang="en-US" sz="2600" dirty="0"/>
              <a:t> </a:t>
            </a:r>
            <a:r>
              <a:rPr lang="en-US" sz="2800" dirty="0"/>
              <a:t>to send the assignments to the NeoPixels:  </a:t>
            </a:r>
            <a:r>
              <a:rPr lang="en-US" sz="2400" b="1" dirty="0" err="1">
                <a:solidFill>
                  <a:srgbClr val="00B050"/>
                </a:solidFill>
                <a:latin typeface="Courier New" panose="02070309020205020404" pitchFamily="49" charset="0"/>
                <a:cs typeface="Courier New" panose="02070309020205020404" pitchFamily="49" charset="0"/>
              </a:rPr>
              <a:t>strip.show</a:t>
            </a:r>
            <a:r>
              <a:rPr lang="en-US" sz="2400" b="1" dirty="0">
                <a:solidFill>
                  <a:srgbClr val="00B050"/>
                </a:solidFill>
                <a:latin typeface="Courier New" panose="02070309020205020404" pitchFamily="49" charset="0"/>
                <a:cs typeface="Courier New" panose="02070309020205020404" pitchFamily="49" charset="0"/>
              </a:rPr>
              <a:t>();</a:t>
            </a:r>
          </a:p>
          <a:p>
            <a:r>
              <a:rPr lang="en-US" sz="2800" dirty="0"/>
              <a:t>Beyond that you would add delays and other code like you would working with any other LED.</a:t>
            </a:r>
          </a:p>
        </p:txBody>
      </p:sp>
    </p:spTree>
    <p:extLst>
      <p:ext uri="{BB962C8B-B14F-4D97-AF65-F5344CB8AC3E}">
        <p14:creationId xmlns:p14="http://schemas.microsoft.com/office/powerpoint/2010/main" val="1274065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70737"/>
            <a:ext cx="9905998" cy="637627"/>
          </a:xfrm>
        </p:spPr>
        <p:txBody>
          <a:bodyPr>
            <a:normAutofit fontScale="90000"/>
          </a:bodyPr>
          <a:lstStyle/>
          <a:p>
            <a:pPr algn="ctr"/>
            <a:r>
              <a:rPr lang="en-US" sz="4000" b="1" cap="none" dirty="0">
                <a:effectLst>
                  <a:outerShdw blurRad="50800" dist="38100" dir="2700000" algn="tl" rotWithShape="0">
                    <a:schemeClr val="tx1">
                      <a:alpha val="40000"/>
                    </a:schemeClr>
                  </a:outerShdw>
                </a:effectLst>
              </a:rPr>
              <a:t>Working with NeoPixels on CircuitPython</a:t>
            </a:r>
          </a:p>
        </p:txBody>
      </p:sp>
      <p:sp>
        <p:nvSpPr>
          <p:cNvPr id="3" name="Content Placeholder 2"/>
          <p:cNvSpPr>
            <a:spLocks noGrp="1"/>
          </p:cNvSpPr>
          <p:nvPr>
            <p:ph idx="1"/>
          </p:nvPr>
        </p:nvSpPr>
        <p:spPr>
          <a:xfrm>
            <a:off x="1141412" y="1108365"/>
            <a:ext cx="10201778" cy="5398966"/>
          </a:xfrm>
        </p:spPr>
        <p:txBody>
          <a:bodyPr>
            <a:normAutofit fontScale="55000" lnSpcReduction="20000"/>
          </a:bodyPr>
          <a:lstStyle/>
          <a:p>
            <a:r>
              <a:rPr lang="en-US" sz="2800" dirty="0"/>
              <a:t>You need to do the following for NeoPixels with CircuitPython</a:t>
            </a:r>
          </a:p>
          <a:p>
            <a:r>
              <a:rPr lang="en-US" sz="2800" dirty="0"/>
              <a:t>Import the library using </a:t>
            </a:r>
            <a:r>
              <a:rPr lang="en-US" sz="2000" b="1" dirty="0">
                <a:solidFill>
                  <a:srgbClr val="FFC000"/>
                </a:solidFill>
                <a:latin typeface="Courier New" panose="02070309020205020404" pitchFamily="49" charset="0"/>
                <a:cs typeface="Courier New" panose="02070309020205020404" pitchFamily="49" charset="0"/>
              </a:rPr>
              <a:t>import </a:t>
            </a:r>
            <a:r>
              <a:rPr lang="en-US" sz="2000" b="1" dirty="0" err="1">
                <a:solidFill>
                  <a:srgbClr val="FFC000"/>
                </a:solidFill>
                <a:latin typeface="Courier New" panose="02070309020205020404" pitchFamily="49" charset="0"/>
                <a:cs typeface="Courier New" panose="02070309020205020404" pitchFamily="49" charset="0"/>
              </a:rPr>
              <a:t>neopixel</a:t>
            </a:r>
            <a:r>
              <a:rPr lang="en-US" sz="3600" dirty="0"/>
              <a:t> </a:t>
            </a:r>
            <a:endParaRPr lang="en-US" sz="2800" dirty="0"/>
          </a:p>
          <a:p>
            <a:r>
              <a:rPr lang="en-US" sz="2800" dirty="0"/>
              <a:t>Define an object to reference the NeoPixels using the following syntax:</a:t>
            </a:r>
          </a:p>
          <a:p>
            <a:pPr marL="457200" lvl="1" indent="0">
              <a:buNone/>
            </a:pPr>
            <a:r>
              <a:rPr lang="en-US" b="1" dirty="0">
                <a:solidFill>
                  <a:srgbClr val="00B0F0"/>
                </a:solidFill>
                <a:latin typeface="Courier New" panose="02070309020205020404" pitchFamily="49" charset="0"/>
                <a:cs typeface="Courier New" panose="02070309020205020404" pitchFamily="49" charset="0"/>
              </a:rPr>
              <a:t>object</a:t>
            </a:r>
            <a:r>
              <a:rPr lang="en-US" b="1" dirty="0">
                <a:solidFill>
                  <a:srgbClr val="FFC000"/>
                </a:solidFill>
                <a:latin typeface="Courier New" panose="02070309020205020404" pitchFamily="49" charset="0"/>
                <a:cs typeface="Courier New" panose="02070309020205020404" pitchFamily="49" charset="0"/>
              </a:rPr>
              <a:t> = </a:t>
            </a:r>
            <a:r>
              <a:rPr lang="en-US" b="1" dirty="0" err="1">
                <a:solidFill>
                  <a:srgbClr val="FFC000"/>
                </a:solidFill>
                <a:latin typeface="Courier New" panose="02070309020205020404" pitchFamily="49" charset="0"/>
                <a:cs typeface="Courier New" panose="02070309020205020404" pitchFamily="49" charset="0"/>
              </a:rPr>
              <a:t>neopixel.NeoPixel</a:t>
            </a:r>
            <a:r>
              <a:rPr lang="en-US" b="1" dirty="0">
                <a:solidFill>
                  <a:srgbClr val="FFC000"/>
                </a:solidFill>
                <a:latin typeface="Courier New" panose="02070309020205020404" pitchFamily="49" charset="0"/>
                <a:cs typeface="Courier New" panose="02070309020205020404" pitchFamily="49" charset="0"/>
              </a:rPr>
              <a:t>(&lt;</a:t>
            </a:r>
            <a:r>
              <a:rPr lang="en-US" b="1" dirty="0">
                <a:solidFill>
                  <a:srgbClr val="00B0F0"/>
                </a:solidFill>
                <a:latin typeface="Courier New" panose="02070309020205020404" pitchFamily="49" charset="0"/>
                <a:cs typeface="Courier New" panose="02070309020205020404" pitchFamily="49" charset="0"/>
              </a:rPr>
              <a:t>pin</a:t>
            </a:r>
            <a:r>
              <a:rPr lang="en-US" b="1" dirty="0">
                <a:solidFill>
                  <a:srgbClr val="FFC000"/>
                </a:solidFill>
                <a:latin typeface="Courier New" panose="02070309020205020404" pitchFamily="49" charset="0"/>
                <a:cs typeface="Courier New" panose="02070309020205020404" pitchFamily="49" charset="0"/>
              </a:rPr>
              <a:t>&gt;, &lt;</a:t>
            </a:r>
            <a:r>
              <a:rPr lang="en-US" b="1" dirty="0" err="1">
                <a:solidFill>
                  <a:srgbClr val="00B0F0"/>
                </a:solidFill>
                <a:latin typeface="Courier New" panose="02070309020205020404" pitchFamily="49" charset="0"/>
                <a:cs typeface="Courier New" panose="02070309020205020404" pitchFamily="49" charset="0"/>
              </a:rPr>
              <a:t>num_pixels</a:t>
            </a:r>
            <a:r>
              <a:rPr lang="en-US" b="1" dirty="0">
                <a:solidFill>
                  <a:srgbClr val="FFC000"/>
                </a:solidFill>
                <a:latin typeface="Courier New" panose="02070309020205020404" pitchFamily="49" charset="0"/>
                <a:cs typeface="Courier New" panose="02070309020205020404" pitchFamily="49" charset="0"/>
              </a:rPr>
              <a:t>&gt;, &lt;</a:t>
            </a:r>
            <a:r>
              <a:rPr lang="en-US" b="1" dirty="0">
                <a:solidFill>
                  <a:srgbClr val="00B0F0"/>
                </a:solidFill>
                <a:latin typeface="Courier New" panose="02070309020205020404" pitchFamily="49" charset="0"/>
                <a:cs typeface="Courier New" panose="02070309020205020404" pitchFamily="49" charset="0"/>
              </a:rPr>
              <a:t>flag</a:t>
            </a:r>
            <a:r>
              <a:rPr lang="en-US" b="1" dirty="0">
                <a:solidFill>
                  <a:srgbClr val="FFC000"/>
                </a:solidFill>
                <a:latin typeface="Courier New" panose="02070309020205020404" pitchFamily="49" charset="0"/>
                <a:cs typeface="Courier New" panose="02070309020205020404" pitchFamily="49" charset="0"/>
              </a:rPr>
              <a:t>&gt;=&lt;</a:t>
            </a:r>
            <a:r>
              <a:rPr lang="en-US" b="1" dirty="0" err="1">
                <a:solidFill>
                  <a:srgbClr val="00B0F0"/>
                </a:solidFill>
                <a:latin typeface="Courier New" panose="02070309020205020404" pitchFamily="49" charset="0"/>
                <a:cs typeface="Courier New" panose="02070309020205020404" pitchFamily="49" charset="0"/>
              </a:rPr>
              <a:t>flag_value</a:t>
            </a:r>
            <a:r>
              <a:rPr lang="en-US" b="1" dirty="0">
                <a:solidFill>
                  <a:srgbClr val="FFC000"/>
                </a:solidFill>
                <a:latin typeface="Courier New" panose="02070309020205020404" pitchFamily="49" charset="0"/>
                <a:cs typeface="Courier New" panose="02070309020205020404" pitchFamily="49" charset="0"/>
              </a:rPr>
              <a:t>&gt;, &lt;</a:t>
            </a:r>
            <a:r>
              <a:rPr lang="en-US" b="1" dirty="0">
                <a:solidFill>
                  <a:srgbClr val="00B0F0"/>
                </a:solidFill>
                <a:latin typeface="Courier New" panose="02070309020205020404" pitchFamily="49" charset="0"/>
                <a:cs typeface="Courier New" panose="02070309020205020404" pitchFamily="49" charset="0"/>
              </a:rPr>
              <a:t>flag</a:t>
            </a:r>
            <a:r>
              <a:rPr lang="en-US" b="1" dirty="0">
                <a:solidFill>
                  <a:srgbClr val="FFC000"/>
                </a:solidFill>
                <a:latin typeface="Courier New" panose="02070309020205020404" pitchFamily="49" charset="0"/>
                <a:cs typeface="Courier New" panose="02070309020205020404" pitchFamily="49" charset="0"/>
              </a:rPr>
              <a:t>&gt;=&lt;</a:t>
            </a:r>
            <a:r>
              <a:rPr lang="en-US" b="1" dirty="0" err="1">
                <a:solidFill>
                  <a:srgbClr val="00B0F0"/>
                </a:solidFill>
                <a:latin typeface="Courier New" panose="02070309020205020404" pitchFamily="49" charset="0"/>
                <a:cs typeface="Courier New" panose="02070309020205020404" pitchFamily="49" charset="0"/>
              </a:rPr>
              <a:t>flag_value</a:t>
            </a:r>
            <a:r>
              <a:rPr lang="en-US" b="1" dirty="0">
                <a:solidFill>
                  <a:srgbClr val="FFC000"/>
                </a:solidFill>
                <a:latin typeface="Courier New" panose="02070309020205020404" pitchFamily="49" charset="0"/>
                <a:cs typeface="Courier New" panose="02070309020205020404" pitchFamily="49" charset="0"/>
              </a:rPr>
              <a:t>&gt;...)</a:t>
            </a:r>
          </a:p>
          <a:p>
            <a:pPr lvl="1"/>
            <a:r>
              <a:rPr lang="en-US" sz="2400" dirty="0"/>
              <a:t>The object name can be assigned following typical variable naming rules</a:t>
            </a:r>
          </a:p>
          <a:p>
            <a:pPr lvl="1"/>
            <a:r>
              <a:rPr lang="en-US" sz="2400" dirty="0"/>
              <a:t>The first parameter is the pin that is controlling it; the second parameter is the number of pixels</a:t>
            </a:r>
          </a:p>
          <a:p>
            <a:pPr lvl="1"/>
            <a:r>
              <a:rPr lang="en-US" sz="2400" dirty="0"/>
              <a:t>The third parameter is made up of flags that identify the type of NeoPixel and other settings. Here are some flags:</a:t>
            </a:r>
          </a:p>
          <a:p>
            <a:pPr lvl="1"/>
            <a:r>
              <a:rPr lang="en-US" sz="2400" b="1" dirty="0" err="1">
                <a:solidFill>
                  <a:srgbClr val="00B0F0"/>
                </a:solidFill>
                <a:latin typeface="Courier New" panose="02070309020205020404" pitchFamily="49" charset="0"/>
                <a:cs typeface="Courier New" panose="02070309020205020404" pitchFamily="49" charset="0"/>
              </a:rPr>
              <a:t>pixel_order</a:t>
            </a:r>
            <a:r>
              <a:rPr lang="en-US" sz="2400" b="1" dirty="0">
                <a:solidFill>
                  <a:srgbClr val="00B0F0"/>
                </a:solidFill>
                <a:latin typeface="Courier New" panose="02070309020205020404" pitchFamily="49" charset="0"/>
                <a:cs typeface="Courier New" panose="02070309020205020404" pitchFamily="49" charset="0"/>
              </a:rPr>
              <a:t> </a:t>
            </a:r>
            <a:r>
              <a:rPr lang="en-US" sz="2400" dirty="0"/>
              <a:t>typical values: </a:t>
            </a:r>
            <a:r>
              <a:rPr lang="en-US" sz="2400" dirty="0" err="1">
                <a:solidFill>
                  <a:srgbClr val="FFC000"/>
                </a:solidFill>
              </a:rPr>
              <a:t>neopixel.GRB</a:t>
            </a:r>
            <a:r>
              <a:rPr lang="en-US" sz="2400" dirty="0">
                <a:solidFill>
                  <a:srgbClr val="FFC000"/>
                </a:solidFill>
              </a:rPr>
              <a:t> </a:t>
            </a:r>
            <a:r>
              <a:rPr lang="en-US" sz="2400" dirty="0"/>
              <a:t>or </a:t>
            </a:r>
            <a:r>
              <a:rPr lang="en-US" sz="2400" dirty="0" err="1">
                <a:solidFill>
                  <a:srgbClr val="FFC000"/>
                </a:solidFill>
              </a:rPr>
              <a:t>neopixel.RGB</a:t>
            </a:r>
            <a:r>
              <a:rPr lang="en-US" sz="2400" dirty="0">
                <a:solidFill>
                  <a:srgbClr val="FFC000"/>
                </a:solidFill>
              </a:rPr>
              <a:t> </a:t>
            </a:r>
            <a:r>
              <a:rPr lang="en-US" sz="2400" dirty="0"/>
              <a:t>– pixel color Layout</a:t>
            </a:r>
            <a:endParaRPr lang="en-US" sz="2400" dirty="0">
              <a:solidFill>
                <a:srgbClr val="FFC000"/>
              </a:solidFill>
            </a:endParaRPr>
          </a:p>
          <a:p>
            <a:pPr lvl="1"/>
            <a:r>
              <a:rPr lang="en-US" sz="2400" b="1" dirty="0" err="1">
                <a:solidFill>
                  <a:srgbClr val="00B0F0"/>
                </a:solidFill>
                <a:latin typeface="Courier New" panose="02070309020205020404" pitchFamily="49" charset="0"/>
                <a:cs typeface="Courier New" panose="02070309020205020404" pitchFamily="49" charset="0"/>
              </a:rPr>
              <a:t>auto_write</a:t>
            </a:r>
            <a:r>
              <a:rPr lang="en-US" sz="2400" b="1" dirty="0">
                <a:solidFill>
                  <a:srgbClr val="00B0F0"/>
                </a:solidFill>
                <a:latin typeface="Courier New" panose="02070309020205020404" pitchFamily="49" charset="0"/>
                <a:cs typeface="Courier New" panose="02070309020205020404" pitchFamily="49" charset="0"/>
              </a:rPr>
              <a:t> </a:t>
            </a:r>
            <a:r>
              <a:rPr lang="en-US" sz="2400" dirty="0"/>
              <a:t>values:</a:t>
            </a:r>
            <a:r>
              <a:rPr lang="en-US" sz="2400" dirty="0">
                <a:solidFill>
                  <a:srgbClr val="FFC000"/>
                </a:solidFill>
              </a:rPr>
              <a:t>. True </a:t>
            </a:r>
            <a:r>
              <a:rPr lang="en-US" sz="2400" dirty="0"/>
              <a:t>or </a:t>
            </a:r>
            <a:r>
              <a:rPr lang="en-US" sz="2400" dirty="0">
                <a:solidFill>
                  <a:srgbClr val="FFC000"/>
                </a:solidFill>
              </a:rPr>
              <a:t>False </a:t>
            </a:r>
            <a:r>
              <a:rPr lang="en-US" sz="2400" dirty="0"/>
              <a:t>– send to pixels upon assignment without a show()</a:t>
            </a:r>
            <a:endParaRPr lang="en-US" sz="2400" dirty="0">
              <a:solidFill>
                <a:srgbClr val="FFC000"/>
              </a:solidFill>
            </a:endParaRPr>
          </a:p>
          <a:p>
            <a:pPr lvl="1"/>
            <a:r>
              <a:rPr lang="en-US" sz="2400" b="1" dirty="0">
                <a:solidFill>
                  <a:srgbClr val="00B0F0"/>
                </a:solidFill>
                <a:latin typeface="Courier New" panose="02070309020205020404" pitchFamily="49" charset="0"/>
                <a:cs typeface="Courier New" panose="02070309020205020404" pitchFamily="49" charset="0"/>
              </a:rPr>
              <a:t>brightness </a:t>
            </a:r>
            <a:r>
              <a:rPr lang="en-US" sz="2400" dirty="0"/>
              <a:t>values: </a:t>
            </a:r>
            <a:r>
              <a:rPr lang="en-US" sz="2400" dirty="0">
                <a:solidFill>
                  <a:srgbClr val="FFC000"/>
                </a:solidFill>
              </a:rPr>
              <a:t>0.0 to 1.0 </a:t>
            </a:r>
            <a:r>
              <a:rPr lang="en-US" sz="2400" dirty="0"/>
              <a:t>– brightness percentage</a:t>
            </a:r>
            <a:endParaRPr lang="en-US" sz="2400" dirty="0">
              <a:solidFill>
                <a:srgbClr val="FFC000"/>
              </a:solidFill>
            </a:endParaRPr>
          </a:p>
          <a:p>
            <a:pPr marL="457200" lvl="1" indent="0">
              <a:buNone/>
            </a:pPr>
            <a:r>
              <a:rPr lang="en-US" sz="2400" b="1" dirty="0">
                <a:solidFill>
                  <a:srgbClr val="00B050"/>
                </a:solidFill>
                <a:latin typeface="Courier New" panose="02070309020205020404" pitchFamily="49" charset="0"/>
                <a:cs typeface="Courier New" panose="02070309020205020404" pitchFamily="49" charset="0"/>
              </a:rPr>
              <a:t>strip = </a:t>
            </a:r>
            <a:r>
              <a:rPr lang="en-US" sz="2400" b="1" dirty="0" err="1">
                <a:solidFill>
                  <a:srgbClr val="00B050"/>
                </a:solidFill>
                <a:latin typeface="Courier New" panose="02070309020205020404" pitchFamily="49" charset="0"/>
                <a:cs typeface="Courier New" panose="02070309020205020404" pitchFamily="49" charset="0"/>
              </a:rPr>
              <a:t>neopixel.NeoPixxel</a:t>
            </a:r>
            <a:r>
              <a:rPr lang="en-US" sz="2400" b="1" dirty="0">
                <a:solidFill>
                  <a:srgbClr val="00B050"/>
                </a:solidFill>
                <a:latin typeface="Courier New" panose="02070309020205020404" pitchFamily="49" charset="0"/>
                <a:cs typeface="Courier New" panose="02070309020205020404" pitchFamily="49" charset="0"/>
              </a:rPr>
              <a:t>(board.D1, 5, </a:t>
            </a:r>
            <a:r>
              <a:rPr lang="en-US" sz="2400" b="1" dirty="0" err="1">
                <a:solidFill>
                  <a:srgbClr val="00B050"/>
                </a:solidFill>
                <a:latin typeface="Courier New" panose="02070309020205020404" pitchFamily="49" charset="0"/>
                <a:cs typeface="Courier New" panose="02070309020205020404" pitchFamily="49" charset="0"/>
              </a:rPr>
              <a:t>pixel_order</a:t>
            </a:r>
            <a:r>
              <a:rPr lang="en-US" sz="2400" b="1" dirty="0">
                <a:solidFill>
                  <a:srgbClr val="00B050"/>
                </a:solidFill>
                <a:latin typeface="Courier New" panose="02070309020205020404" pitchFamily="49" charset="0"/>
                <a:cs typeface="Courier New" panose="02070309020205020404" pitchFamily="49" charset="0"/>
              </a:rPr>
              <a:t>=</a:t>
            </a:r>
            <a:r>
              <a:rPr lang="en-US" sz="2400" b="1" dirty="0" err="1">
                <a:solidFill>
                  <a:srgbClr val="00B050"/>
                </a:solidFill>
                <a:latin typeface="Courier New" panose="02070309020205020404" pitchFamily="49" charset="0"/>
                <a:cs typeface="Courier New" panose="02070309020205020404" pitchFamily="49" charset="0"/>
              </a:rPr>
              <a:t>neopixel.GRB</a:t>
            </a:r>
            <a:r>
              <a:rPr lang="en-US" sz="2400" b="1" dirty="0">
                <a:solidFill>
                  <a:srgbClr val="00B050"/>
                </a:solidFill>
                <a:latin typeface="Courier New" panose="02070309020205020404" pitchFamily="49" charset="0"/>
                <a:cs typeface="Courier New" panose="02070309020205020404" pitchFamily="49" charset="0"/>
              </a:rPr>
              <a:t>, brightness=0.7);</a:t>
            </a:r>
            <a:endParaRPr lang="en-US" sz="2400" dirty="0">
              <a:solidFill>
                <a:srgbClr val="00B050"/>
              </a:solidFill>
            </a:endParaRPr>
          </a:p>
          <a:p>
            <a:r>
              <a:rPr lang="en-US" sz="2800" dirty="0"/>
              <a:t>Flags can be set outside object definition using </a:t>
            </a:r>
            <a:r>
              <a:rPr lang="en-US" sz="2600" b="1" dirty="0">
                <a:solidFill>
                  <a:srgbClr val="00B0F0"/>
                </a:solidFill>
                <a:latin typeface="Courier New" panose="02070309020205020404" pitchFamily="49" charset="0"/>
                <a:cs typeface="Courier New" panose="02070309020205020404" pitchFamily="49" charset="0"/>
              </a:rPr>
              <a:t>object</a:t>
            </a:r>
            <a:r>
              <a:rPr lang="en-US" sz="2600" b="1" dirty="0">
                <a:solidFill>
                  <a:srgbClr val="FFC000"/>
                </a:solidFill>
                <a:latin typeface="Courier New" panose="02070309020205020404" pitchFamily="49" charset="0"/>
                <a:cs typeface="Courier New" panose="02070309020205020404" pitchFamily="49" charset="0"/>
              </a:rPr>
              <a:t>.&lt;flag&gt; = &lt;</a:t>
            </a:r>
            <a:r>
              <a:rPr lang="en-US" sz="2600" b="1" dirty="0" err="1">
                <a:solidFill>
                  <a:srgbClr val="FFC000"/>
                </a:solidFill>
                <a:latin typeface="Courier New" panose="02070309020205020404" pitchFamily="49" charset="0"/>
                <a:cs typeface="Courier New" panose="02070309020205020404" pitchFamily="49" charset="0"/>
              </a:rPr>
              <a:t>flag_value</a:t>
            </a:r>
            <a:r>
              <a:rPr lang="en-US" sz="2600" b="1" dirty="0">
                <a:solidFill>
                  <a:srgbClr val="FFC000"/>
                </a:solidFill>
                <a:latin typeface="Courier New" panose="02070309020205020404" pitchFamily="49" charset="0"/>
                <a:cs typeface="Courier New" panose="02070309020205020404" pitchFamily="49" charset="0"/>
              </a:rPr>
              <a:t>&gt;</a:t>
            </a:r>
            <a:r>
              <a:rPr lang="en-US" sz="2600" dirty="0"/>
              <a:t> </a:t>
            </a:r>
            <a:r>
              <a:rPr lang="en-US" sz="2800" dirty="0"/>
              <a:t>like this:  </a:t>
            </a:r>
            <a:r>
              <a:rPr lang="en-US" b="1" dirty="0" err="1">
                <a:solidFill>
                  <a:srgbClr val="00B050"/>
                </a:solidFill>
                <a:latin typeface="Courier New" panose="02070309020205020404" pitchFamily="49" charset="0"/>
                <a:cs typeface="Courier New" panose="02070309020205020404" pitchFamily="49" charset="0"/>
              </a:rPr>
              <a:t>strip.auto_write</a:t>
            </a:r>
            <a:r>
              <a:rPr lang="en-US" b="1" dirty="0">
                <a:solidFill>
                  <a:srgbClr val="00B050"/>
                </a:solidFill>
                <a:latin typeface="Courier New" panose="02070309020205020404" pitchFamily="49" charset="0"/>
                <a:cs typeface="Courier New" panose="02070309020205020404" pitchFamily="49" charset="0"/>
              </a:rPr>
              <a:t> = False</a:t>
            </a:r>
          </a:p>
          <a:p>
            <a:r>
              <a:rPr lang="en-US" sz="2800" dirty="0"/>
              <a:t>Within your main loop assign the NeoPixels colors using the following syntax:</a:t>
            </a:r>
          </a:p>
          <a:p>
            <a:pPr marL="457200" lvl="1" indent="0">
              <a:buNone/>
            </a:pPr>
            <a:r>
              <a:rPr lang="en-US" b="1" dirty="0">
                <a:solidFill>
                  <a:srgbClr val="FFC000"/>
                </a:solidFill>
                <a:latin typeface="Courier New" panose="02070309020205020404" pitchFamily="49" charset="0"/>
                <a:cs typeface="Courier New" panose="02070309020205020404" pitchFamily="49" charset="0"/>
              </a:rPr>
              <a:t>object[</a:t>
            </a:r>
            <a:r>
              <a:rPr lang="en-US" b="1" dirty="0">
                <a:solidFill>
                  <a:srgbClr val="00B0F0"/>
                </a:solidFill>
                <a:latin typeface="Courier New" panose="02070309020205020404" pitchFamily="49" charset="0"/>
                <a:cs typeface="Courier New" panose="02070309020205020404" pitchFamily="49" charset="0"/>
              </a:rPr>
              <a:t>pixel</a:t>
            </a:r>
            <a:r>
              <a:rPr lang="en-US" b="1" dirty="0">
                <a:solidFill>
                  <a:srgbClr val="FFC000"/>
                </a:solidFill>
                <a:latin typeface="Courier New" panose="02070309020205020404" pitchFamily="49" charset="0"/>
                <a:cs typeface="Courier New" panose="02070309020205020404" pitchFamily="49" charset="0"/>
              </a:rPr>
              <a:t>] = (&lt;</a:t>
            </a:r>
            <a:r>
              <a:rPr lang="en-US" b="1" dirty="0">
                <a:solidFill>
                  <a:srgbClr val="00B0F0"/>
                </a:solidFill>
                <a:latin typeface="Courier New" panose="02070309020205020404" pitchFamily="49" charset="0"/>
                <a:cs typeface="Courier New" panose="02070309020205020404" pitchFamily="49" charset="0"/>
              </a:rPr>
              <a:t>Red[0-255]</a:t>
            </a:r>
            <a:r>
              <a:rPr lang="en-US" b="1" dirty="0">
                <a:solidFill>
                  <a:srgbClr val="FFC000"/>
                </a:solidFill>
                <a:latin typeface="Courier New" panose="02070309020205020404" pitchFamily="49" charset="0"/>
                <a:cs typeface="Courier New" panose="02070309020205020404" pitchFamily="49" charset="0"/>
              </a:rPr>
              <a:t>&gt;, &lt;</a:t>
            </a:r>
            <a:r>
              <a:rPr lang="en-US" b="1" dirty="0">
                <a:solidFill>
                  <a:srgbClr val="00B0F0"/>
                </a:solidFill>
                <a:latin typeface="Courier New" panose="02070309020205020404" pitchFamily="49" charset="0"/>
                <a:cs typeface="Courier New" panose="02070309020205020404" pitchFamily="49" charset="0"/>
              </a:rPr>
              <a:t>Green[0-255]</a:t>
            </a:r>
            <a:r>
              <a:rPr lang="en-US" b="1" dirty="0">
                <a:solidFill>
                  <a:srgbClr val="FFC000"/>
                </a:solidFill>
                <a:latin typeface="Courier New" panose="02070309020205020404" pitchFamily="49" charset="0"/>
                <a:cs typeface="Courier New" panose="02070309020205020404" pitchFamily="49" charset="0"/>
              </a:rPr>
              <a:t>&gt;, &lt;</a:t>
            </a:r>
            <a:r>
              <a:rPr lang="en-US" b="1" dirty="0">
                <a:solidFill>
                  <a:srgbClr val="00B0F0"/>
                </a:solidFill>
                <a:latin typeface="Courier New" panose="02070309020205020404" pitchFamily="49" charset="0"/>
                <a:cs typeface="Courier New" panose="02070309020205020404" pitchFamily="49" charset="0"/>
              </a:rPr>
              <a:t>Blue[0-255]</a:t>
            </a:r>
            <a:r>
              <a:rPr lang="en-US" b="1" dirty="0">
                <a:solidFill>
                  <a:srgbClr val="FFC000"/>
                </a:solidFill>
                <a:latin typeface="Courier New" panose="02070309020205020404" pitchFamily="49" charset="0"/>
                <a:cs typeface="Courier New" panose="02070309020205020404" pitchFamily="49" charset="0"/>
              </a:rPr>
              <a:t>&gt;)</a:t>
            </a:r>
          </a:p>
          <a:p>
            <a:pPr lvl="1"/>
            <a:r>
              <a:rPr lang="en-US" sz="2400" dirty="0"/>
              <a:t>To set the 3</a:t>
            </a:r>
            <a:r>
              <a:rPr lang="en-US" sz="2400" baseline="30000" dirty="0"/>
              <a:t>rd</a:t>
            </a:r>
            <a:r>
              <a:rPr lang="en-US" sz="2400" dirty="0"/>
              <a:t> pixel in your strip to bright red you would use this:  </a:t>
            </a:r>
            <a:r>
              <a:rPr lang="en-US" sz="2400" b="1" dirty="0">
                <a:solidFill>
                  <a:srgbClr val="00B050"/>
                </a:solidFill>
                <a:latin typeface="Courier New" panose="02070309020205020404" pitchFamily="49" charset="0"/>
                <a:cs typeface="Courier New" panose="02070309020205020404" pitchFamily="49" charset="0"/>
              </a:rPr>
              <a:t>strip[2] = (255, 0, 0)</a:t>
            </a:r>
          </a:p>
          <a:p>
            <a:r>
              <a:rPr lang="en-US" sz="2800" dirty="0"/>
              <a:t>After assigning colors use </a:t>
            </a:r>
            <a:r>
              <a:rPr lang="en-US" sz="2600" b="1" dirty="0" err="1">
                <a:solidFill>
                  <a:srgbClr val="00B0F0"/>
                </a:solidFill>
                <a:latin typeface="Courier New" panose="02070309020205020404" pitchFamily="49" charset="0"/>
                <a:cs typeface="Courier New" panose="02070309020205020404" pitchFamily="49" charset="0"/>
              </a:rPr>
              <a:t>object</a:t>
            </a:r>
            <a:r>
              <a:rPr lang="en-US" sz="2600" b="1" dirty="0" err="1">
                <a:solidFill>
                  <a:srgbClr val="FFC000"/>
                </a:solidFill>
                <a:latin typeface="Courier New" panose="02070309020205020404" pitchFamily="49" charset="0"/>
                <a:cs typeface="Courier New" panose="02070309020205020404" pitchFamily="49" charset="0"/>
              </a:rPr>
              <a:t>.show</a:t>
            </a:r>
            <a:r>
              <a:rPr lang="en-US" sz="2600" b="1" dirty="0">
                <a:solidFill>
                  <a:srgbClr val="FFC000"/>
                </a:solidFill>
                <a:latin typeface="Courier New" panose="02070309020205020404" pitchFamily="49" charset="0"/>
                <a:cs typeface="Courier New" panose="02070309020205020404" pitchFamily="49" charset="0"/>
              </a:rPr>
              <a:t>()</a:t>
            </a:r>
            <a:r>
              <a:rPr lang="en-US" sz="2600" dirty="0"/>
              <a:t> </a:t>
            </a:r>
            <a:r>
              <a:rPr lang="en-US" sz="2800" dirty="0"/>
              <a:t>to send the assignments to the NeoPixels:  </a:t>
            </a:r>
            <a:r>
              <a:rPr lang="en-US" sz="2400" b="1" dirty="0" err="1">
                <a:solidFill>
                  <a:srgbClr val="00B050"/>
                </a:solidFill>
                <a:latin typeface="Courier New" panose="02070309020205020404" pitchFamily="49" charset="0"/>
                <a:cs typeface="Courier New" panose="02070309020205020404" pitchFamily="49" charset="0"/>
              </a:rPr>
              <a:t>strip.show</a:t>
            </a:r>
            <a:r>
              <a:rPr lang="en-US" sz="2400" b="1" dirty="0">
                <a:solidFill>
                  <a:srgbClr val="00B050"/>
                </a:solidFill>
                <a:latin typeface="Courier New" panose="02070309020205020404" pitchFamily="49" charset="0"/>
                <a:cs typeface="Courier New" panose="02070309020205020404" pitchFamily="49" charset="0"/>
              </a:rPr>
              <a:t>()</a:t>
            </a:r>
          </a:p>
          <a:p>
            <a:r>
              <a:rPr lang="en-US" sz="2800" dirty="0"/>
              <a:t>Beyond that you would add delays and other code like you would working with any other LED.</a:t>
            </a:r>
          </a:p>
        </p:txBody>
      </p:sp>
    </p:spTree>
    <p:extLst>
      <p:ext uri="{BB962C8B-B14F-4D97-AF65-F5344CB8AC3E}">
        <p14:creationId xmlns:p14="http://schemas.microsoft.com/office/powerpoint/2010/main" val="527876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Ion</Template>
  <TotalTime>4400</TotalTime>
  <Words>2608</Words>
  <Application>Microsoft Office PowerPoint</Application>
  <PresentationFormat>Widescreen</PresentationFormat>
  <Paragraphs>241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Courier New</vt:lpstr>
      <vt:lpstr>Tw Cen MT</vt:lpstr>
      <vt:lpstr>Circuit</vt:lpstr>
      <vt:lpstr>Working with  NeoPixels</vt:lpstr>
      <vt:lpstr>What is a NeoPixel?</vt:lpstr>
      <vt:lpstr>Form Factors</vt:lpstr>
      <vt:lpstr>Adafruit NeoPixel Resources</vt:lpstr>
      <vt:lpstr>NeoPixel Libraries</vt:lpstr>
      <vt:lpstr>Connecting NeoPixels</vt:lpstr>
      <vt:lpstr>NeoPixel Addresses</vt:lpstr>
      <vt:lpstr>Working with NeoPixels on Arduino</vt:lpstr>
      <vt:lpstr>Working with NeoPixels on CircuitPython</vt:lpstr>
      <vt:lpstr>NeoPixel Projects</vt:lpstr>
      <vt:lpstr>Arduino Nano NeoPixel Control</vt:lpstr>
      <vt:lpstr>Arduino Nano NeoPixel Control</vt:lpstr>
      <vt:lpstr>Arduino Nano NeoPixel Control</vt:lpstr>
      <vt:lpstr>Arduino Nano NeoPixel Control</vt:lpstr>
      <vt:lpstr>Arduino Nano NeoPixel Control</vt:lpstr>
      <vt:lpstr>Adafruit Trinket CircuitPython NeoPixel Control</vt:lpstr>
      <vt:lpstr>Adafruit Trinket CircuitPython NeoPixel Control</vt:lpstr>
      <vt:lpstr>CircuitPython Library File Needed</vt:lpstr>
      <vt:lpstr>Adafruit Trinket CircuitPython NeoPixel Control</vt:lpstr>
      <vt:lpstr>Adafruit Trinket CircuitPython NeoPixel Control</vt:lpstr>
      <vt:lpstr>Adafruit Trinket CircuitPython NeoPixel Control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Neopixels</dc:title>
  <dc:creator>Richard Gowen</dc:creator>
  <cp:lastModifiedBy>Richard Gowen</cp:lastModifiedBy>
  <cp:revision>49</cp:revision>
  <dcterms:created xsi:type="dcterms:W3CDTF">2016-07-23T15:05:28Z</dcterms:created>
  <dcterms:modified xsi:type="dcterms:W3CDTF">2020-10-25T05:26:07Z</dcterms:modified>
</cp:coreProperties>
</file>