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8" r:id="rId4"/>
    <p:sldId id="345" r:id="rId5"/>
    <p:sldId id="354" r:id="rId6"/>
    <p:sldId id="346" r:id="rId7"/>
    <p:sldId id="351" r:id="rId8"/>
    <p:sldId id="350" r:id="rId9"/>
    <p:sldId id="347" r:id="rId10"/>
    <p:sldId id="348" r:id="rId11"/>
    <p:sldId id="349" r:id="rId12"/>
    <p:sldId id="352" r:id="rId13"/>
    <p:sldId id="353" r:id="rId14"/>
    <p:sldId id="291" r:id="rId15"/>
    <p:sldId id="298" r:id="rId16"/>
    <p:sldId id="329" r:id="rId17"/>
    <p:sldId id="342"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8F2CF-1245-4845-A251-2B6F1E58FB7A}" v="15" dt="2020-10-28T02:45:32.416"/>
    <p1510:client id="{78927D49-F080-4E07-882B-7D6906F09B14}" v="78" dt="2020-10-28T13:23:14.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79" autoAdjust="0"/>
    <p:restoredTop sz="94162" autoAdjust="0"/>
  </p:normalViewPr>
  <p:slideViewPr>
    <p:cSldViewPr snapToGrid="0">
      <p:cViewPr varScale="1">
        <p:scale>
          <a:sx n="119" d="100"/>
          <a:sy n="119" d="100"/>
        </p:scale>
        <p:origin x="690"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Gowen" userId="fa808f909667fda9" providerId="LiveId" clId="{5CD4AD55-DCEE-4F06-9733-B32CF72F7D3A}"/>
    <pc:docChg chg="undo custSel addSld modSld sldOrd">
      <pc:chgData name="Richard Gowen" userId="fa808f909667fda9" providerId="LiveId" clId="{5CD4AD55-DCEE-4F06-9733-B32CF72F7D3A}" dt="2020-10-14T02:56:55.656" v="802" actId="1037"/>
      <pc:docMkLst>
        <pc:docMk/>
      </pc:docMkLst>
      <pc:sldChg chg="modSp mod">
        <pc:chgData name="Richard Gowen" userId="fa808f909667fda9" providerId="LiveId" clId="{5CD4AD55-DCEE-4F06-9733-B32CF72F7D3A}" dt="2020-10-14T02:33:03.712" v="679" actId="1038"/>
        <pc:sldMkLst>
          <pc:docMk/>
          <pc:sldMk cId="2883457905" sldId="292"/>
        </pc:sldMkLst>
        <pc:picChg chg="mod modCrop">
          <ac:chgData name="Richard Gowen" userId="fa808f909667fda9" providerId="LiveId" clId="{5CD4AD55-DCEE-4F06-9733-B32CF72F7D3A}" dt="2020-10-14T02:33:03.712" v="679" actId="1038"/>
          <ac:picMkLst>
            <pc:docMk/>
            <pc:sldMk cId="2883457905" sldId="292"/>
            <ac:picMk id="16" creationId="{6575F1A7-BA85-4EF9-BC69-85264596019A}"/>
          </ac:picMkLst>
        </pc:picChg>
        <pc:picChg chg="mod modCrop">
          <ac:chgData name="Richard Gowen" userId="fa808f909667fda9" providerId="LiveId" clId="{5CD4AD55-DCEE-4F06-9733-B32CF72F7D3A}" dt="2020-10-14T02:32:30.321" v="670" actId="732"/>
          <ac:picMkLst>
            <pc:docMk/>
            <pc:sldMk cId="2883457905" sldId="292"/>
            <ac:picMk id="18" creationId="{15B699D3-FF8A-4A8B-ABA1-06E5BEE00841}"/>
          </ac:picMkLst>
        </pc:picChg>
      </pc:sldChg>
      <pc:sldChg chg="modSp mod">
        <pc:chgData name="Richard Gowen" userId="fa808f909667fda9" providerId="LiveId" clId="{5CD4AD55-DCEE-4F06-9733-B32CF72F7D3A}" dt="2020-10-14T02:08:03.740" v="398" actId="207"/>
        <pc:sldMkLst>
          <pc:docMk/>
          <pc:sldMk cId="2150251283" sldId="295"/>
        </pc:sldMkLst>
        <pc:spChg chg="mod">
          <ac:chgData name="Richard Gowen" userId="fa808f909667fda9" providerId="LiveId" clId="{5CD4AD55-DCEE-4F06-9733-B32CF72F7D3A}" dt="2020-10-14T02:08:03.740" v="398" actId="207"/>
          <ac:spMkLst>
            <pc:docMk/>
            <pc:sldMk cId="2150251283" sldId="295"/>
            <ac:spMk id="3" creationId="{4DF8DF97-6215-487C-AE25-CA7AF1127CFF}"/>
          </ac:spMkLst>
        </pc:spChg>
      </pc:sldChg>
      <pc:sldChg chg="modSp mod">
        <pc:chgData name="Richard Gowen" userId="fa808f909667fda9" providerId="LiveId" clId="{5CD4AD55-DCEE-4F06-9733-B32CF72F7D3A}" dt="2020-10-14T02:09:57.239" v="415" actId="207"/>
        <pc:sldMkLst>
          <pc:docMk/>
          <pc:sldMk cId="637423562" sldId="297"/>
        </pc:sldMkLst>
        <pc:spChg chg="mod">
          <ac:chgData name="Richard Gowen" userId="fa808f909667fda9" providerId="LiveId" clId="{5CD4AD55-DCEE-4F06-9733-B32CF72F7D3A}" dt="2020-10-14T02:09:57.239" v="415" actId="207"/>
          <ac:spMkLst>
            <pc:docMk/>
            <pc:sldMk cId="637423562" sldId="297"/>
            <ac:spMk id="3" creationId="{4DF8DF97-6215-487C-AE25-CA7AF1127CFF}"/>
          </ac:spMkLst>
        </pc:spChg>
      </pc:sldChg>
      <pc:sldChg chg="addSp delSp modSp mod">
        <pc:chgData name="Richard Gowen" userId="fa808f909667fda9" providerId="LiveId" clId="{5CD4AD55-DCEE-4F06-9733-B32CF72F7D3A}" dt="2020-10-14T02:56:55.656" v="802" actId="1037"/>
        <pc:sldMkLst>
          <pc:docMk/>
          <pc:sldMk cId="1744664743" sldId="299"/>
        </pc:sldMkLst>
        <pc:spChg chg="mod">
          <ac:chgData name="Richard Gowen" userId="fa808f909667fda9" providerId="LiveId" clId="{5CD4AD55-DCEE-4F06-9733-B32CF72F7D3A}" dt="2020-10-14T02:42:03.981" v="711"/>
          <ac:spMkLst>
            <pc:docMk/>
            <pc:sldMk cId="1744664743" sldId="299"/>
            <ac:spMk id="6" creationId="{2D2C12DC-494E-40E1-A81F-5FA52E3CA52E}"/>
          </ac:spMkLst>
        </pc:spChg>
        <pc:picChg chg="add mod">
          <ac:chgData name="Richard Gowen" userId="fa808f909667fda9" providerId="LiveId" clId="{5CD4AD55-DCEE-4F06-9733-B32CF72F7D3A}" dt="2020-10-14T02:44:50.983" v="732"/>
          <ac:picMkLst>
            <pc:docMk/>
            <pc:sldMk cId="1744664743" sldId="299"/>
            <ac:picMk id="2" creationId="{4AD75C61-FFC7-4054-91AC-A9CF25BF415B}"/>
          </ac:picMkLst>
        </pc:picChg>
        <pc:picChg chg="add mod">
          <ac:chgData name="Richard Gowen" userId="fa808f909667fda9" providerId="LiveId" clId="{5CD4AD55-DCEE-4F06-9733-B32CF72F7D3A}" dt="2020-10-14T02:45:08.574" v="735" actId="1037"/>
          <ac:picMkLst>
            <pc:docMk/>
            <pc:sldMk cId="1744664743" sldId="299"/>
            <ac:picMk id="3" creationId="{EE85E771-A60E-42C8-8FFA-9E3689E29E7F}"/>
          </ac:picMkLst>
        </pc:picChg>
        <pc:picChg chg="add del mod">
          <ac:chgData name="Richard Gowen" userId="fa808f909667fda9" providerId="LiveId" clId="{5CD4AD55-DCEE-4F06-9733-B32CF72F7D3A}" dt="2020-10-14T02:56:11.795" v="759" actId="478"/>
          <ac:picMkLst>
            <pc:docMk/>
            <pc:sldMk cId="1744664743" sldId="299"/>
            <ac:picMk id="9" creationId="{DC6B4BC0-DCC4-4851-9893-969156AFB2A1}"/>
          </ac:picMkLst>
        </pc:picChg>
        <pc:picChg chg="add mod">
          <ac:chgData name="Richard Gowen" userId="fa808f909667fda9" providerId="LiveId" clId="{5CD4AD55-DCEE-4F06-9733-B32CF72F7D3A}" dt="2020-10-14T02:56:55.656" v="802" actId="1037"/>
          <ac:picMkLst>
            <pc:docMk/>
            <pc:sldMk cId="1744664743" sldId="299"/>
            <ac:picMk id="10" creationId="{AF3DDA16-1B83-4503-8138-44961E3E13C1}"/>
          </ac:picMkLst>
        </pc:picChg>
      </pc:sldChg>
      <pc:sldChg chg="addSp modSp add mod ord">
        <pc:chgData name="Richard Gowen" userId="fa808f909667fda9" providerId="LiveId" clId="{5CD4AD55-DCEE-4F06-9733-B32CF72F7D3A}" dt="2020-10-14T02:13:02.251" v="437" actId="207"/>
        <pc:sldMkLst>
          <pc:docMk/>
          <pc:sldMk cId="1257218303" sldId="300"/>
        </pc:sldMkLst>
        <pc:spChg chg="add mod">
          <ac:chgData name="Richard Gowen" userId="fa808f909667fda9" providerId="LiveId" clId="{5CD4AD55-DCEE-4F06-9733-B32CF72F7D3A}" dt="2020-10-14T02:13:02.251" v="437" actId="207"/>
          <ac:spMkLst>
            <pc:docMk/>
            <pc:sldMk cId="1257218303" sldId="300"/>
            <ac:spMk id="2" creationId="{199060CD-99EA-49F1-A2EA-8C861EABE765}"/>
          </ac:spMkLst>
        </pc:spChg>
        <pc:spChg chg="mod">
          <ac:chgData name="Richard Gowen" userId="fa808f909667fda9" providerId="LiveId" clId="{5CD4AD55-DCEE-4F06-9733-B32CF72F7D3A}" dt="2020-10-14T02:11:13.792" v="421" actId="207"/>
          <ac:spMkLst>
            <pc:docMk/>
            <pc:sldMk cId="1257218303" sldId="300"/>
            <ac:spMk id="3" creationId="{4DF8DF97-6215-487C-AE25-CA7AF1127CFF}"/>
          </ac:spMkLst>
        </pc:spChg>
        <pc:spChg chg="mod">
          <ac:chgData name="Richard Gowen" userId="fa808f909667fda9" providerId="LiveId" clId="{5CD4AD55-DCEE-4F06-9733-B32CF72F7D3A}" dt="2020-10-14T01:46:58.731" v="8" actId="27636"/>
          <ac:spMkLst>
            <pc:docMk/>
            <pc:sldMk cId="1257218303" sldId="300"/>
            <ac:spMk id="4" creationId="{0039C68C-E722-4279-99E6-3B31429ED155}"/>
          </ac:spMkLst>
        </pc:spChg>
        <pc:spChg chg="mod">
          <ac:chgData name="Richard Gowen" userId="fa808f909667fda9" providerId="LiveId" clId="{5CD4AD55-DCEE-4F06-9733-B32CF72F7D3A}" dt="2020-10-14T02:06:09.847" v="394" actId="14100"/>
          <ac:spMkLst>
            <pc:docMk/>
            <pc:sldMk cId="1257218303" sldId="300"/>
            <ac:spMk id="5" creationId="{64DAAEBF-9A8A-4E3C-AD55-7E829B8E3DB4}"/>
          </ac:spMkLst>
        </pc:spChg>
        <pc:spChg chg="mod">
          <ac:chgData name="Richard Gowen" userId="fa808f909667fda9" providerId="LiveId" clId="{5CD4AD55-DCEE-4F06-9733-B32CF72F7D3A}" dt="2020-10-14T01:46:38.813" v="6" actId="27636"/>
          <ac:spMkLst>
            <pc:docMk/>
            <pc:sldMk cId="1257218303" sldId="300"/>
            <ac:spMk id="6" creationId="{1EF23B39-4151-4CE4-9441-247B3CC77E0F}"/>
          </ac:spMkLst>
        </pc:spChg>
      </pc:sldChg>
      <pc:sldChg chg="modSp add mod">
        <pc:chgData name="Richard Gowen" userId="fa808f909667fda9" providerId="LiveId" clId="{5CD4AD55-DCEE-4F06-9733-B32CF72F7D3A}" dt="2020-10-14T02:30:09.483" v="669" actId="207"/>
        <pc:sldMkLst>
          <pc:docMk/>
          <pc:sldMk cId="425107015" sldId="301"/>
        </pc:sldMkLst>
        <pc:spChg chg="mod">
          <ac:chgData name="Richard Gowen" userId="fa808f909667fda9" providerId="LiveId" clId="{5CD4AD55-DCEE-4F06-9733-B32CF72F7D3A}" dt="2020-10-14T02:30:09.483" v="669" actId="207"/>
          <ac:spMkLst>
            <pc:docMk/>
            <pc:sldMk cId="425107015" sldId="301"/>
            <ac:spMk id="2" creationId="{199060CD-99EA-49F1-A2EA-8C861EABE765}"/>
          </ac:spMkLst>
        </pc:spChg>
        <pc:spChg chg="mod">
          <ac:chgData name="Richard Gowen" userId="fa808f909667fda9" providerId="LiveId" clId="{5CD4AD55-DCEE-4F06-9733-B32CF72F7D3A}" dt="2020-10-14T02:28:41.578" v="650" actId="207"/>
          <ac:spMkLst>
            <pc:docMk/>
            <pc:sldMk cId="425107015" sldId="301"/>
            <ac:spMk id="3" creationId="{4DF8DF97-6215-487C-AE25-CA7AF1127CFF}"/>
          </ac:spMkLst>
        </pc:spChg>
        <pc:spChg chg="mod">
          <ac:chgData name="Richard Gowen" userId="fa808f909667fda9" providerId="LiveId" clId="{5CD4AD55-DCEE-4F06-9733-B32CF72F7D3A}" dt="2020-10-14T02:18:33.956" v="479" actId="14100"/>
          <ac:spMkLst>
            <pc:docMk/>
            <pc:sldMk cId="425107015" sldId="301"/>
            <ac:spMk id="4" creationId="{0039C68C-E722-4279-99E6-3B31429ED155}"/>
          </ac:spMkLst>
        </pc:spChg>
        <pc:spChg chg="mod">
          <ac:chgData name="Richard Gowen" userId="fa808f909667fda9" providerId="LiveId" clId="{5CD4AD55-DCEE-4F06-9733-B32CF72F7D3A}" dt="2020-10-14T02:20:14.205" v="563" actId="27636"/>
          <ac:spMkLst>
            <pc:docMk/>
            <pc:sldMk cId="425107015" sldId="301"/>
            <ac:spMk id="5" creationId="{64DAAEBF-9A8A-4E3C-AD55-7E829B8E3DB4}"/>
          </ac:spMkLst>
        </pc:spChg>
      </pc:sldChg>
    </pc:docChg>
  </pc:docChgLst>
  <pc:docChgLst>
    <pc:chgData name="Richard Gowen" userId="fa808f909667fda9" providerId="LiveId" clId="{218A189B-B87E-4A4C-B080-9951FBACE39F}"/>
    <pc:docChg chg="modSld">
      <pc:chgData name="Richard Gowen" userId="fa808f909667fda9" providerId="LiveId" clId="{218A189B-B87E-4A4C-B080-9951FBACE39F}" dt="2020-10-27T15:37:46.328" v="76" actId="20577"/>
      <pc:docMkLst>
        <pc:docMk/>
      </pc:docMkLst>
      <pc:sldChg chg="modSp mod">
        <pc:chgData name="Richard Gowen" userId="fa808f909667fda9" providerId="LiveId" clId="{218A189B-B87E-4A4C-B080-9951FBACE39F}" dt="2020-10-27T15:37:46.328" v="76" actId="20577"/>
        <pc:sldMkLst>
          <pc:docMk/>
          <pc:sldMk cId="3806664319" sldId="256"/>
        </pc:sldMkLst>
        <pc:spChg chg="mod">
          <ac:chgData name="Richard Gowen" userId="fa808f909667fda9" providerId="LiveId" clId="{218A189B-B87E-4A4C-B080-9951FBACE39F}" dt="2020-10-27T15:37:46.328" v="76" actId="20577"/>
          <ac:spMkLst>
            <pc:docMk/>
            <pc:sldMk cId="3806664319" sldId="256"/>
            <ac:spMk id="2" creationId="{00000000-0000-0000-0000-000000000000}"/>
          </ac:spMkLst>
        </pc:spChg>
        <pc:spChg chg="mod">
          <ac:chgData name="Richard Gowen" userId="fa808f909667fda9" providerId="LiveId" clId="{218A189B-B87E-4A4C-B080-9951FBACE39F}" dt="2020-10-27T15:37:31.601" v="62" actId="20577"/>
          <ac:spMkLst>
            <pc:docMk/>
            <pc:sldMk cId="3806664319" sldId="256"/>
            <ac:spMk id="3" creationId="{00000000-0000-0000-0000-000000000000}"/>
          </ac:spMkLst>
        </pc:spChg>
      </pc:sldChg>
    </pc:docChg>
  </pc:docChgLst>
  <pc:docChgLst>
    <pc:chgData name="Richard Gowen" userId="fa808f909667fda9" providerId="LiveId" clId="{4CD8D7AA-E95B-44CF-8F75-FE71EB65FFC0}"/>
    <pc:docChg chg="undo custSel modSld">
      <pc:chgData name="Richard Gowen" userId="fa808f909667fda9" providerId="LiveId" clId="{4CD8D7AA-E95B-44CF-8F75-FE71EB65FFC0}" dt="2020-10-17T15:21:00.397" v="110" actId="20577"/>
      <pc:docMkLst>
        <pc:docMk/>
      </pc:docMkLst>
      <pc:sldChg chg="addSp modSp mod">
        <pc:chgData name="Richard Gowen" userId="fa808f909667fda9" providerId="LiveId" clId="{4CD8D7AA-E95B-44CF-8F75-FE71EB65FFC0}" dt="2020-10-17T15:19:10.278" v="93" actId="1036"/>
        <pc:sldMkLst>
          <pc:docMk/>
          <pc:sldMk cId="3806664319" sldId="256"/>
        </pc:sldMkLst>
        <pc:spChg chg="mod">
          <ac:chgData name="Richard Gowen" userId="fa808f909667fda9" providerId="LiveId" clId="{4CD8D7AA-E95B-44CF-8F75-FE71EB65FFC0}" dt="2020-10-17T15:17:15.826" v="78" actId="1035"/>
          <ac:spMkLst>
            <pc:docMk/>
            <pc:sldMk cId="3806664319" sldId="256"/>
            <ac:spMk id="2" creationId="{00000000-0000-0000-0000-000000000000}"/>
          </ac:spMkLst>
        </pc:spChg>
        <pc:spChg chg="mod">
          <ac:chgData name="Richard Gowen" userId="fa808f909667fda9" providerId="LiveId" clId="{4CD8D7AA-E95B-44CF-8F75-FE71EB65FFC0}" dt="2020-10-17T15:15:58.636" v="60" actId="20577"/>
          <ac:spMkLst>
            <pc:docMk/>
            <pc:sldMk cId="3806664319" sldId="256"/>
            <ac:spMk id="3" creationId="{00000000-0000-0000-0000-000000000000}"/>
          </ac:spMkLst>
        </pc:spChg>
        <pc:picChg chg="add mod">
          <ac:chgData name="Richard Gowen" userId="fa808f909667fda9" providerId="LiveId" clId="{4CD8D7AA-E95B-44CF-8F75-FE71EB65FFC0}" dt="2020-10-17T15:19:10.278" v="93" actId="1036"/>
          <ac:picMkLst>
            <pc:docMk/>
            <pc:sldMk cId="3806664319" sldId="256"/>
            <ac:picMk id="5" creationId="{750BE0D5-9184-474A-8675-B675C5A4908F}"/>
          </ac:picMkLst>
        </pc:picChg>
      </pc:sldChg>
      <pc:sldChg chg="modSp mod">
        <pc:chgData name="Richard Gowen" userId="fa808f909667fda9" providerId="LiveId" clId="{4CD8D7AA-E95B-44CF-8F75-FE71EB65FFC0}" dt="2020-10-17T15:21:00.397" v="110" actId="20577"/>
        <pc:sldMkLst>
          <pc:docMk/>
          <pc:sldMk cId="1713369490" sldId="257"/>
        </pc:sldMkLst>
        <pc:spChg chg="mod">
          <ac:chgData name="Richard Gowen" userId="fa808f909667fda9" providerId="LiveId" clId="{4CD8D7AA-E95B-44CF-8F75-FE71EB65FFC0}" dt="2020-10-17T15:20:32.647" v="107" actId="20577"/>
          <ac:spMkLst>
            <pc:docMk/>
            <pc:sldMk cId="1713369490" sldId="257"/>
            <ac:spMk id="2" creationId="{00000000-0000-0000-0000-000000000000}"/>
          </ac:spMkLst>
        </pc:spChg>
        <pc:spChg chg="mod">
          <ac:chgData name="Richard Gowen" userId="fa808f909667fda9" providerId="LiveId" clId="{4CD8D7AA-E95B-44CF-8F75-FE71EB65FFC0}" dt="2020-10-17T15:21:00.397" v="110" actId="20577"/>
          <ac:spMkLst>
            <pc:docMk/>
            <pc:sldMk cId="1713369490" sldId="257"/>
            <ac:spMk id="3" creationId="{00000000-0000-0000-0000-000000000000}"/>
          </ac:spMkLst>
        </pc:spChg>
      </pc:sldChg>
    </pc:docChg>
  </pc:docChgLst>
  <pc:docChgLst>
    <pc:chgData name="Richard Gowen" userId="fa808f909667fda9" providerId="LiveId" clId="{1ACA3EF2-35EF-409A-A6E2-662ECDC81C8F}"/>
    <pc:docChg chg="undo custSel addSld delSld modSld sldOrd">
      <pc:chgData name="Richard Gowen" userId="fa808f909667fda9" providerId="LiveId" clId="{1ACA3EF2-35EF-409A-A6E2-662ECDC81C8F}" dt="2020-10-20T13:27:56.564" v="8556" actId="207"/>
      <pc:docMkLst>
        <pc:docMk/>
      </pc:docMkLst>
      <pc:sldChg chg="modSp mod">
        <pc:chgData name="Richard Gowen" userId="fa808f909667fda9" providerId="LiveId" clId="{1ACA3EF2-35EF-409A-A6E2-662ECDC81C8F}" dt="2020-10-20T02:47:50.831" v="5503" actId="20577"/>
        <pc:sldMkLst>
          <pc:docMk/>
          <pc:sldMk cId="436777050" sldId="291"/>
        </pc:sldMkLst>
        <pc:spChg chg="mod">
          <ac:chgData name="Richard Gowen" userId="fa808f909667fda9" providerId="LiveId" clId="{1ACA3EF2-35EF-409A-A6E2-662ECDC81C8F}" dt="2020-10-20T02:47:50.831" v="5503" actId="20577"/>
          <ac:spMkLst>
            <pc:docMk/>
            <pc:sldMk cId="436777050" sldId="291"/>
            <ac:spMk id="6" creationId="{0DC7C591-9E4D-49BE-93B6-E002F9E0D121}"/>
          </ac:spMkLst>
        </pc:spChg>
      </pc:sldChg>
      <pc:sldChg chg="del">
        <pc:chgData name="Richard Gowen" userId="fa808f909667fda9" providerId="LiveId" clId="{1ACA3EF2-35EF-409A-A6E2-662ECDC81C8F}" dt="2020-10-19T19:48:34.581" v="1651" actId="2696"/>
        <pc:sldMkLst>
          <pc:docMk/>
          <pc:sldMk cId="2883457905" sldId="292"/>
        </pc:sldMkLst>
      </pc:sldChg>
      <pc:sldChg chg="del">
        <pc:chgData name="Richard Gowen" userId="fa808f909667fda9" providerId="LiveId" clId="{1ACA3EF2-35EF-409A-A6E2-662ECDC81C8F}" dt="2020-10-19T19:48:43.525" v="1653" actId="2696"/>
        <pc:sldMkLst>
          <pc:docMk/>
          <pc:sldMk cId="2150251283" sldId="295"/>
        </pc:sldMkLst>
      </pc:sldChg>
      <pc:sldChg chg="del">
        <pc:chgData name="Richard Gowen" userId="fa808f909667fda9" providerId="LiveId" clId="{1ACA3EF2-35EF-409A-A6E2-662ECDC81C8F}" dt="2020-10-19T19:48:38.743" v="1652" actId="2696"/>
        <pc:sldMkLst>
          <pc:docMk/>
          <pc:sldMk cId="1947724606" sldId="296"/>
        </pc:sldMkLst>
      </pc:sldChg>
      <pc:sldChg chg="del">
        <pc:chgData name="Richard Gowen" userId="fa808f909667fda9" providerId="LiveId" clId="{1ACA3EF2-35EF-409A-A6E2-662ECDC81C8F}" dt="2020-10-19T19:48:48.448" v="1654" actId="2696"/>
        <pc:sldMkLst>
          <pc:docMk/>
          <pc:sldMk cId="637423562" sldId="297"/>
        </pc:sldMkLst>
      </pc:sldChg>
      <pc:sldChg chg="modSp mod">
        <pc:chgData name="Richard Gowen" userId="fa808f909667fda9" providerId="LiveId" clId="{1ACA3EF2-35EF-409A-A6E2-662ECDC81C8F}" dt="2020-10-19T19:55:12.268" v="1727" actId="1035"/>
        <pc:sldMkLst>
          <pc:docMk/>
          <pc:sldMk cId="3348280146" sldId="298"/>
        </pc:sldMkLst>
        <pc:spChg chg="mod">
          <ac:chgData name="Richard Gowen" userId="fa808f909667fda9" providerId="LiveId" clId="{1ACA3EF2-35EF-409A-A6E2-662ECDC81C8F}" dt="2020-10-19T19:49:26.002" v="1683" actId="20577"/>
          <ac:spMkLst>
            <pc:docMk/>
            <pc:sldMk cId="3348280146" sldId="298"/>
            <ac:spMk id="4" creationId="{0039C68C-E722-4279-99E6-3B31429ED155}"/>
          </ac:spMkLst>
        </pc:spChg>
        <pc:spChg chg="mod">
          <ac:chgData name="Richard Gowen" userId="fa808f909667fda9" providerId="LiveId" clId="{1ACA3EF2-35EF-409A-A6E2-662ECDC81C8F}" dt="2020-10-19T19:49:31.706" v="1685" actId="6549"/>
          <ac:spMkLst>
            <pc:docMk/>
            <pc:sldMk cId="3348280146" sldId="298"/>
            <ac:spMk id="20" creationId="{1A0D982D-AEE2-4881-A39D-4681D7F027AC}"/>
          </ac:spMkLst>
        </pc:spChg>
        <pc:picChg chg="mod">
          <ac:chgData name="Richard Gowen" userId="fa808f909667fda9" providerId="LiveId" clId="{1ACA3EF2-35EF-409A-A6E2-662ECDC81C8F}" dt="2020-10-19T19:55:12.268" v="1727" actId="1035"/>
          <ac:picMkLst>
            <pc:docMk/>
            <pc:sldMk cId="3348280146" sldId="298"/>
            <ac:picMk id="3" creationId="{3E5AAB77-A48C-4899-8763-2C75708711DA}"/>
          </ac:picMkLst>
        </pc:picChg>
      </pc:sldChg>
      <pc:sldChg chg="addSp delSp modSp mod">
        <pc:chgData name="Richard Gowen" userId="fa808f909667fda9" providerId="LiveId" clId="{1ACA3EF2-35EF-409A-A6E2-662ECDC81C8F}" dt="2020-10-19T20:13:01.853" v="1984" actId="27636"/>
        <pc:sldMkLst>
          <pc:docMk/>
          <pc:sldMk cId="1744664743" sldId="299"/>
        </pc:sldMkLst>
        <pc:spChg chg="mod">
          <ac:chgData name="Richard Gowen" userId="fa808f909667fda9" providerId="LiveId" clId="{1ACA3EF2-35EF-409A-A6E2-662ECDC81C8F}" dt="2020-10-19T20:12:56.644" v="1980" actId="27636"/>
          <ac:spMkLst>
            <pc:docMk/>
            <pc:sldMk cId="1744664743" sldId="299"/>
            <ac:spMk id="4" creationId="{0039C68C-E722-4279-99E6-3B31429ED155}"/>
          </ac:spMkLst>
        </pc:spChg>
        <pc:spChg chg="mod">
          <ac:chgData name="Richard Gowen" userId="fa808f909667fda9" providerId="LiveId" clId="{1ACA3EF2-35EF-409A-A6E2-662ECDC81C8F}" dt="2020-10-19T20:10:49.986" v="1961" actId="1037"/>
          <ac:spMkLst>
            <pc:docMk/>
            <pc:sldMk cId="1744664743" sldId="299"/>
            <ac:spMk id="6" creationId="{2D2C12DC-494E-40E1-A81F-5FA52E3CA52E}"/>
          </ac:spMkLst>
        </pc:spChg>
        <pc:spChg chg="mod">
          <ac:chgData name="Richard Gowen" userId="fa808f909667fda9" providerId="LiveId" clId="{1ACA3EF2-35EF-409A-A6E2-662ECDC81C8F}" dt="2020-10-19T20:11:03.804" v="1971" actId="20577"/>
          <ac:spMkLst>
            <pc:docMk/>
            <pc:sldMk cId="1744664743" sldId="299"/>
            <ac:spMk id="9" creationId="{EA80A8CA-3F88-4A57-8B27-A17C6C79D68D}"/>
          </ac:spMkLst>
        </pc:spChg>
        <pc:spChg chg="mod">
          <ac:chgData name="Richard Gowen" userId="fa808f909667fda9" providerId="LiveId" clId="{1ACA3EF2-35EF-409A-A6E2-662ECDC81C8F}" dt="2020-10-19T20:13:01.853" v="1984" actId="27636"/>
          <ac:spMkLst>
            <pc:docMk/>
            <pc:sldMk cId="1744664743" sldId="299"/>
            <ac:spMk id="20" creationId="{1A0D982D-AEE2-4881-A39D-4681D7F027AC}"/>
          </ac:spMkLst>
        </pc:spChg>
        <pc:picChg chg="del">
          <ac:chgData name="Richard Gowen" userId="fa808f909667fda9" providerId="LiveId" clId="{1ACA3EF2-35EF-409A-A6E2-662ECDC81C8F}" dt="2020-10-19T19:56:43.540" v="1728" actId="478"/>
          <ac:picMkLst>
            <pc:docMk/>
            <pc:sldMk cId="1744664743" sldId="299"/>
            <ac:picMk id="7" creationId="{815019C8-79E1-4C0F-B22C-E53AFB5B8989}"/>
          </ac:picMkLst>
        </pc:picChg>
        <pc:picChg chg="del">
          <ac:chgData name="Richard Gowen" userId="fa808f909667fda9" providerId="LiveId" clId="{1ACA3EF2-35EF-409A-A6E2-662ECDC81C8F}" dt="2020-10-19T19:57:26.461" v="1740" actId="478"/>
          <ac:picMkLst>
            <pc:docMk/>
            <pc:sldMk cId="1744664743" sldId="299"/>
            <ac:picMk id="10" creationId="{AF3DDA16-1B83-4503-8138-44961E3E13C1}"/>
          </ac:picMkLst>
        </pc:picChg>
        <pc:picChg chg="add mod">
          <ac:chgData name="Richard Gowen" userId="fa808f909667fda9" providerId="LiveId" clId="{1ACA3EF2-35EF-409A-A6E2-662ECDC81C8F}" dt="2020-10-19T20:11:36.256" v="1974" actId="1076"/>
          <ac:picMkLst>
            <pc:docMk/>
            <pc:sldMk cId="1744664743" sldId="299"/>
            <ac:picMk id="11" creationId="{C6E4A193-171A-460A-9386-CCF9B71124A9}"/>
          </ac:picMkLst>
        </pc:picChg>
        <pc:picChg chg="del">
          <ac:chgData name="Richard Gowen" userId="fa808f909667fda9" providerId="LiveId" clId="{1ACA3EF2-35EF-409A-A6E2-662ECDC81C8F}" dt="2020-10-19T19:56:44.724" v="1729" actId="478"/>
          <ac:picMkLst>
            <pc:docMk/>
            <pc:sldMk cId="1744664743" sldId="299"/>
            <ac:picMk id="13" creationId="{C9B73DEF-A693-4D5F-A054-928393CA3475}"/>
          </ac:picMkLst>
        </pc:picChg>
        <pc:picChg chg="add mod modCrop">
          <ac:chgData name="Richard Gowen" userId="fa808f909667fda9" providerId="LiveId" clId="{1ACA3EF2-35EF-409A-A6E2-662ECDC81C8F}" dt="2020-10-19T20:01:19.986" v="1780" actId="732"/>
          <ac:picMkLst>
            <pc:docMk/>
            <pc:sldMk cId="1744664743" sldId="299"/>
            <ac:picMk id="14" creationId="{5C8CEBA6-01AD-4F2B-87B9-0404C4DB8D7B}"/>
          </ac:picMkLst>
        </pc:picChg>
        <pc:picChg chg="add mod modCrop">
          <ac:chgData name="Richard Gowen" userId="fa808f909667fda9" providerId="LiveId" clId="{1ACA3EF2-35EF-409A-A6E2-662ECDC81C8F}" dt="2020-10-19T20:12:25.463" v="1978" actId="14100"/>
          <ac:picMkLst>
            <pc:docMk/>
            <pc:sldMk cId="1744664743" sldId="299"/>
            <ac:picMk id="16" creationId="{239E9C5B-B2E8-4E89-9CA3-8B0B2F250306}"/>
          </ac:picMkLst>
        </pc:picChg>
        <pc:picChg chg="add mod modCrop">
          <ac:chgData name="Richard Gowen" userId="fa808f909667fda9" providerId="LiveId" clId="{1ACA3EF2-35EF-409A-A6E2-662ECDC81C8F}" dt="2020-10-19T20:01:29.095" v="1791" actId="1035"/>
          <ac:picMkLst>
            <pc:docMk/>
            <pc:sldMk cId="1744664743" sldId="299"/>
            <ac:picMk id="18" creationId="{3C8392D7-1E76-4234-90C7-2A10AC5CA1D6}"/>
          </ac:picMkLst>
        </pc:picChg>
        <pc:picChg chg="add mod modCrop">
          <ac:chgData name="Richard Gowen" userId="fa808f909667fda9" providerId="LiveId" clId="{1ACA3EF2-35EF-409A-A6E2-662ECDC81C8F}" dt="2020-10-19T20:12:13.064" v="1975" actId="1076"/>
          <ac:picMkLst>
            <pc:docMk/>
            <pc:sldMk cId="1744664743" sldId="299"/>
            <ac:picMk id="21" creationId="{5956FF39-8499-4BB9-A237-165B938F86DE}"/>
          </ac:picMkLst>
        </pc:picChg>
      </pc:sldChg>
      <pc:sldChg chg="addSp delSp modSp mod">
        <pc:chgData name="Richard Gowen" userId="fa808f909667fda9" providerId="LiveId" clId="{1ACA3EF2-35EF-409A-A6E2-662ECDC81C8F}" dt="2020-10-19T21:07:47.400" v="4319" actId="6549"/>
        <pc:sldMkLst>
          <pc:docMk/>
          <pc:sldMk cId="1257218303" sldId="300"/>
        </pc:sldMkLst>
        <pc:spChg chg="del">
          <ac:chgData name="Richard Gowen" userId="fa808f909667fda9" providerId="LiveId" clId="{1ACA3EF2-35EF-409A-A6E2-662ECDC81C8F}" dt="2020-10-19T20:20:20.082" v="1992" actId="478"/>
          <ac:spMkLst>
            <pc:docMk/>
            <pc:sldMk cId="1257218303" sldId="300"/>
            <ac:spMk id="2" creationId="{199060CD-99EA-49F1-A2EA-8C861EABE765}"/>
          </ac:spMkLst>
        </pc:spChg>
        <pc:spChg chg="del">
          <ac:chgData name="Richard Gowen" userId="fa808f909667fda9" providerId="LiveId" clId="{1ACA3EF2-35EF-409A-A6E2-662ECDC81C8F}" dt="2020-10-19T20:20:06.402" v="1991" actId="478"/>
          <ac:spMkLst>
            <pc:docMk/>
            <pc:sldMk cId="1257218303" sldId="300"/>
            <ac:spMk id="3" creationId="{4DF8DF97-6215-487C-AE25-CA7AF1127CFF}"/>
          </ac:spMkLst>
        </pc:spChg>
        <pc:spChg chg="mod">
          <ac:chgData name="Richard Gowen" userId="fa808f909667fda9" providerId="LiveId" clId="{1ACA3EF2-35EF-409A-A6E2-662ECDC81C8F}" dt="2020-10-19T20:19:55.855" v="1986" actId="27636"/>
          <ac:spMkLst>
            <pc:docMk/>
            <pc:sldMk cId="1257218303" sldId="300"/>
            <ac:spMk id="4" creationId="{0039C68C-E722-4279-99E6-3B31429ED155}"/>
          </ac:spMkLst>
        </pc:spChg>
        <pc:spChg chg="mod">
          <ac:chgData name="Richard Gowen" userId="fa808f909667fda9" providerId="LiveId" clId="{1ACA3EF2-35EF-409A-A6E2-662ECDC81C8F}" dt="2020-10-19T21:07:47.400" v="4319" actId="6549"/>
          <ac:spMkLst>
            <pc:docMk/>
            <pc:sldMk cId="1257218303" sldId="300"/>
            <ac:spMk id="5" creationId="{64DAAEBF-9A8A-4E3C-AD55-7E829B8E3DB4}"/>
          </ac:spMkLst>
        </pc:spChg>
        <pc:spChg chg="mod">
          <ac:chgData name="Richard Gowen" userId="fa808f909667fda9" providerId="LiveId" clId="{1ACA3EF2-35EF-409A-A6E2-662ECDC81C8F}" dt="2020-10-19T20:20:02.312" v="1990" actId="27636"/>
          <ac:spMkLst>
            <pc:docMk/>
            <pc:sldMk cId="1257218303" sldId="300"/>
            <ac:spMk id="6" creationId="{1EF23B39-4151-4CE4-9441-247B3CC77E0F}"/>
          </ac:spMkLst>
        </pc:spChg>
        <pc:picChg chg="add mod">
          <ac:chgData name="Richard Gowen" userId="fa808f909667fda9" providerId="LiveId" clId="{1ACA3EF2-35EF-409A-A6E2-662ECDC81C8F}" dt="2020-10-19T20:37:59.737" v="3066" actId="1038"/>
          <ac:picMkLst>
            <pc:docMk/>
            <pc:sldMk cId="1257218303" sldId="300"/>
            <ac:picMk id="9" creationId="{12CFBC6F-6F7E-47F2-B50C-06CF55B52D29}"/>
          </ac:picMkLst>
        </pc:picChg>
      </pc:sldChg>
      <pc:sldChg chg="modSp mod">
        <pc:chgData name="Richard Gowen" userId="fa808f909667fda9" providerId="LiveId" clId="{1ACA3EF2-35EF-409A-A6E2-662ECDC81C8F}" dt="2020-10-20T04:27:38.477" v="7796" actId="20577"/>
        <pc:sldMkLst>
          <pc:docMk/>
          <pc:sldMk cId="3206751371" sldId="305"/>
        </pc:sldMkLst>
        <pc:spChg chg="mod">
          <ac:chgData name="Richard Gowen" userId="fa808f909667fda9" providerId="LiveId" clId="{1ACA3EF2-35EF-409A-A6E2-662ECDC81C8F}" dt="2020-10-20T04:27:38.477" v="7796" actId="20577"/>
          <ac:spMkLst>
            <pc:docMk/>
            <pc:sldMk cId="3206751371" sldId="305"/>
            <ac:spMk id="6" creationId="{9F3E73B3-929B-4629-9E88-32557BF9D7D1}"/>
          </ac:spMkLst>
        </pc:spChg>
      </pc:sldChg>
      <pc:sldChg chg="modSp mod">
        <pc:chgData name="Richard Gowen" userId="fa808f909667fda9" providerId="LiveId" clId="{1ACA3EF2-35EF-409A-A6E2-662ECDC81C8F}" dt="2020-10-20T13:26:48.764" v="8555" actId="20577"/>
        <pc:sldMkLst>
          <pc:docMk/>
          <pc:sldMk cId="3694543565" sldId="312"/>
        </pc:sldMkLst>
        <pc:spChg chg="mod">
          <ac:chgData name="Richard Gowen" userId="fa808f909667fda9" providerId="LiveId" clId="{1ACA3EF2-35EF-409A-A6E2-662ECDC81C8F}" dt="2020-10-20T13:26:48.764" v="8555" actId="20577"/>
          <ac:spMkLst>
            <pc:docMk/>
            <pc:sldMk cId="3694543565" sldId="312"/>
            <ac:spMk id="3" creationId="{00000000-0000-0000-0000-000000000000}"/>
          </ac:spMkLst>
        </pc:spChg>
      </pc:sldChg>
      <pc:sldChg chg="modSp mod">
        <pc:chgData name="Richard Gowen" userId="fa808f909667fda9" providerId="LiveId" clId="{1ACA3EF2-35EF-409A-A6E2-662ECDC81C8F}" dt="2020-10-20T13:27:56.564" v="8556" actId="207"/>
        <pc:sldMkLst>
          <pc:docMk/>
          <pc:sldMk cId="2095368851" sldId="313"/>
        </pc:sldMkLst>
        <pc:spChg chg="mod">
          <ac:chgData name="Richard Gowen" userId="fa808f909667fda9" providerId="LiveId" clId="{1ACA3EF2-35EF-409A-A6E2-662ECDC81C8F}" dt="2020-10-20T13:27:56.564" v="8556" actId="207"/>
          <ac:spMkLst>
            <pc:docMk/>
            <pc:sldMk cId="2095368851" sldId="313"/>
            <ac:spMk id="3" creationId="{00000000-0000-0000-0000-000000000000}"/>
          </ac:spMkLst>
        </pc:spChg>
      </pc:sldChg>
      <pc:sldChg chg="modSp mod">
        <pc:chgData name="Richard Gowen" userId="fa808f909667fda9" providerId="LiveId" clId="{1ACA3EF2-35EF-409A-A6E2-662ECDC81C8F}" dt="2020-10-19T19:07:38.259" v="1230" actId="207"/>
        <pc:sldMkLst>
          <pc:docMk/>
          <pc:sldMk cId="843782600" sldId="321"/>
        </pc:sldMkLst>
        <pc:spChg chg="mod">
          <ac:chgData name="Richard Gowen" userId="fa808f909667fda9" providerId="LiveId" clId="{1ACA3EF2-35EF-409A-A6E2-662ECDC81C8F}" dt="2020-10-19T19:07:38.259" v="1230" actId="207"/>
          <ac:spMkLst>
            <pc:docMk/>
            <pc:sldMk cId="843782600" sldId="321"/>
            <ac:spMk id="3" creationId="{00000000-0000-0000-0000-000000000000}"/>
          </ac:spMkLst>
        </pc:spChg>
      </pc:sldChg>
      <pc:sldChg chg="modSp mod">
        <pc:chgData name="Richard Gowen" userId="fa808f909667fda9" providerId="LiveId" clId="{1ACA3EF2-35EF-409A-A6E2-662ECDC81C8F}" dt="2020-10-19T19:43:43.877" v="1650" actId="20577"/>
        <pc:sldMkLst>
          <pc:docMk/>
          <pc:sldMk cId="4214088956" sldId="322"/>
        </pc:sldMkLst>
        <pc:spChg chg="mod">
          <ac:chgData name="Richard Gowen" userId="fa808f909667fda9" providerId="LiveId" clId="{1ACA3EF2-35EF-409A-A6E2-662ECDC81C8F}" dt="2020-10-19T19:43:43.877" v="1650" actId="20577"/>
          <ac:spMkLst>
            <pc:docMk/>
            <pc:sldMk cId="4214088956" sldId="322"/>
            <ac:spMk id="9" creationId="{9415A2AF-078B-49C9-AED8-6B108852A063}"/>
          </ac:spMkLst>
        </pc:spChg>
      </pc:sldChg>
      <pc:sldChg chg="addSp delSp modSp add mod">
        <pc:chgData name="Richard Gowen" userId="fa808f909667fda9" providerId="LiveId" clId="{1ACA3EF2-35EF-409A-A6E2-662ECDC81C8F}" dt="2020-10-19T19:05:28.989" v="1229" actId="1035"/>
        <pc:sldMkLst>
          <pc:docMk/>
          <pc:sldMk cId="2978315821" sldId="323"/>
        </pc:sldMkLst>
        <pc:spChg chg="mod">
          <ac:chgData name="Richard Gowen" userId="fa808f909667fda9" providerId="LiveId" clId="{1ACA3EF2-35EF-409A-A6E2-662ECDC81C8F}" dt="2020-10-19T19:00:59.456" v="1092" actId="20577"/>
          <ac:spMkLst>
            <pc:docMk/>
            <pc:sldMk cId="2978315821" sldId="323"/>
            <ac:spMk id="2" creationId="{00000000-0000-0000-0000-000000000000}"/>
          </ac:spMkLst>
        </pc:spChg>
        <pc:spChg chg="mod">
          <ac:chgData name="Richard Gowen" userId="fa808f909667fda9" providerId="LiveId" clId="{1ACA3EF2-35EF-409A-A6E2-662ECDC81C8F}" dt="2020-10-19T18:59:33.281" v="1089" actId="1076"/>
          <ac:spMkLst>
            <pc:docMk/>
            <pc:sldMk cId="2978315821" sldId="323"/>
            <ac:spMk id="3" creationId="{00000000-0000-0000-0000-000000000000}"/>
          </ac:spMkLst>
        </pc:spChg>
        <pc:picChg chg="add mod">
          <ac:chgData name="Richard Gowen" userId="fa808f909667fda9" providerId="LiveId" clId="{1ACA3EF2-35EF-409A-A6E2-662ECDC81C8F}" dt="2020-10-19T19:05:28.989" v="1229" actId="1035"/>
          <ac:picMkLst>
            <pc:docMk/>
            <pc:sldMk cId="2978315821" sldId="323"/>
            <ac:picMk id="5" creationId="{DD076A0D-7D4E-4ABB-8E4F-59FDAB80490A}"/>
          </ac:picMkLst>
        </pc:picChg>
        <pc:picChg chg="add mod ord">
          <ac:chgData name="Richard Gowen" userId="fa808f909667fda9" providerId="LiveId" clId="{1ACA3EF2-35EF-409A-A6E2-662ECDC81C8F}" dt="2020-10-19T19:05:28.989" v="1229" actId="1035"/>
          <ac:picMkLst>
            <pc:docMk/>
            <pc:sldMk cId="2978315821" sldId="323"/>
            <ac:picMk id="7" creationId="{0FD8C25A-AA3E-4179-8417-4C78AF1CD5DE}"/>
          </ac:picMkLst>
        </pc:picChg>
        <pc:picChg chg="add mod">
          <ac:chgData name="Richard Gowen" userId="fa808f909667fda9" providerId="LiveId" clId="{1ACA3EF2-35EF-409A-A6E2-662ECDC81C8F}" dt="2020-10-19T19:05:28.989" v="1229" actId="1035"/>
          <ac:picMkLst>
            <pc:docMk/>
            <pc:sldMk cId="2978315821" sldId="323"/>
            <ac:picMk id="9" creationId="{D7ABFF33-D1C7-4FE5-A3B3-BEF476D0AF92}"/>
          </ac:picMkLst>
        </pc:picChg>
        <pc:picChg chg="add mod">
          <ac:chgData name="Richard Gowen" userId="fa808f909667fda9" providerId="LiveId" clId="{1ACA3EF2-35EF-409A-A6E2-662ECDC81C8F}" dt="2020-10-19T19:05:28.989" v="1229" actId="1035"/>
          <ac:picMkLst>
            <pc:docMk/>
            <pc:sldMk cId="2978315821" sldId="323"/>
            <ac:picMk id="11" creationId="{900FB5F1-CCDB-4070-BEDB-6B0344C99E5D}"/>
          </ac:picMkLst>
        </pc:picChg>
        <pc:picChg chg="add mod">
          <ac:chgData name="Richard Gowen" userId="fa808f909667fda9" providerId="LiveId" clId="{1ACA3EF2-35EF-409A-A6E2-662ECDC81C8F}" dt="2020-10-19T19:05:28.989" v="1229" actId="1035"/>
          <ac:picMkLst>
            <pc:docMk/>
            <pc:sldMk cId="2978315821" sldId="323"/>
            <ac:picMk id="13" creationId="{DDDAA42B-07DC-436B-B87E-56FC87C7BC40}"/>
          </ac:picMkLst>
        </pc:picChg>
        <pc:picChg chg="add del mod">
          <ac:chgData name="Richard Gowen" userId="fa808f909667fda9" providerId="LiveId" clId="{1ACA3EF2-35EF-409A-A6E2-662ECDC81C8F}" dt="2020-10-19T18:45:00.118" v="939" actId="478"/>
          <ac:picMkLst>
            <pc:docMk/>
            <pc:sldMk cId="2978315821" sldId="323"/>
            <ac:picMk id="15" creationId="{8387E443-5D53-4FF5-B874-60CBC9722548}"/>
          </ac:picMkLst>
        </pc:picChg>
        <pc:picChg chg="add mod">
          <ac:chgData name="Richard Gowen" userId="fa808f909667fda9" providerId="LiveId" clId="{1ACA3EF2-35EF-409A-A6E2-662ECDC81C8F}" dt="2020-10-19T19:05:28.989" v="1229" actId="1035"/>
          <ac:picMkLst>
            <pc:docMk/>
            <pc:sldMk cId="2978315821" sldId="323"/>
            <ac:picMk id="17" creationId="{DFE38F11-C088-42B6-9FDF-DB788D733F25}"/>
          </ac:picMkLst>
        </pc:picChg>
        <pc:picChg chg="add mod">
          <ac:chgData name="Richard Gowen" userId="fa808f909667fda9" providerId="LiveId" clId="{1ACA3EF2-35EF-409A-A6E2-662ECDC81C8F}" dt="2020-10-19T19:05:28.989" v="1229" actId="1035"/>
          <ac:picMkLst>
            <pc:docMk/>
            <pc:sldMk cId="2978315821" sldId="323"/>
            <ac:picMk id="19" creationId="{6E11474D-E673-4EB8-85C5-23AEFA09DAB6}"/>
          </ac:picMkLst>
        </pc:picChg>
        <pc:picChg chg="add mod">
          <ac:chgData name="Richard Gowen" userId="fa808f909667fda9" providerId="LiveId" clId="{1ACA3EF2-35EF-409A-A6E2-662ECDC81C8F}" dt="2020-10-19T19:05:28.989" v="1229" actId="1035"/>
          <ac:picMkLst>
            <pc:docMk/>
            <pc:sldMk cId="2978315821" sldId="323"/>
            <ac:picMk id="21" creationId="{8650046A-2349-407E-BDDB-0316FA76A134}"/>
          </ac:picMkLst>
        </pc:picChg>
        <pc:picChg chg="add mod">
          <ac:chgData name="Richard Gowen" userId="fa808f909667fda9" providerId="LiveId" clId="{1ACA3EF2-35EF-409A-A6E2-662ECDC81C8F}" dt="2020-10-19T19:05:28.989" v="1229" actId="1035"/>
          <ac:picMkLst>
            <pc:docMk/>
            <pc:sldMk cId="2978315821" sldId="323"/>
            <ac:picMk id="23" creationId="{A7A6B491-548A-4A10-94B6-3AE89ECDE4C3}"/>
          </ac:picMkLst>
        </pc:picChg>
        <pc:picChg chg="add mod">
          <ac:chgData name="Richard Gowen" userId="fa808f909667fda9" providerId="LiveId" clId="{1ACA3EF2-35EF-409A-A6E2-662ECDC81C8F}" dt="2020-10-19T19:05:28.989" v="1229" actId="1035"/>
          <ac:picMkLst>
            <pc:docMk/>
            <pc:sldMk cId="2978315821" sldId="323"/>
            <ac:picMk id="25" creationId="{8FA912CA-F5B6-4C99-94BF-165494C506BE}"/>
          </ac:picMkLst>
        </pc:picChg>
      </pc:sldChg>
      <pc:sldChg chg="modSp add mod">
        <pc:chgData name="Richard Gowen" userId="fa808f909667fda9" providerId="LiveId" clId="{1ACA3EF2-35EF-409A-A6E2-662ECDC81C8F}" dt="2020-10-19T21:08:24.634" v="4323" actId="33524"/>
        <pc:sldMkLst>
          <pc:docMk/>
          <pc:sldMk cId="2360080424" sldId="324"/>
        </pc:sldMkLst>
        <pc:spChg chg="mod">
          <ac:chgData name="Richard Gowen" userId="fa808f909667fda9" providerId="LiveId" clId="{1ACA3EF2-35EF-409A-A6E2-662ECDC81C8F}" dt="2020-10-19T21:08:24.634" v="4323" actId="33524"/>
          <ac:spMkLst>
            <pc:docMk/>
            <pc:sldMk cId="2360080424" sldId="324"/>
            <ac:spMk id="5" creationId="{64DAAEBF-9A8A-4E3C-AD55-7E829B8E3DB4}"/>
          </ac:spMkLst>
        </pc:spChg>
        <pc:picChg chg="mod">
          <ac:chgData name="Richard Gowen" userId="fa808f909667fda9" providerId="LiveId" clId="{1ACA3EF2-35EF-409A-A6E2-662ECDC81C8F}" dt="2020-10-19T20:48:19.240" v="3340" actId="1076"/>
          <ac:picMkLst>
            <pc:docMk/>
            <pc:sldMk cId="2360080424" sldId="324"/>
            <ac:picMk id="9" creationId="{12CFBC6F-6F7E-47F2-B50C-06CF55B52D29}"/>
          </ac:picMkLst>
        </pc:picChg>
      </pc:sldChg>
      <pc:sldChg chg="modSp add mod">
        <pc:chgData name="Richard Gowen" userId="fa808f909667fda9" providerId="LiveId" clId="{1ACA3EF2-35EF-409A-A6E2-662ECDC81C8F}" dt="2020-10-19T21:56:08.199" v="5454" actId="20577"/>
        <pc:sldMkLst>
          <pc:docMk/>
          <pc:sldMk cId="792581372" sldId="325"/>
        </pc:sldMkLst>
        <pc:spChg chg="mod">
          <ac:chgData name="Richard Gowen" userId="fa808f909667fda9" providerId="LiveId" clId="{1ACA3EF2-35EF-409A-A6E2-662ECDC81C8F}" dt="2020-10-19T21:56:08.199" v="5454" actId="20577"/>
          <ac:spMkLst>
            <pc:docMk/>
            <pc:sldMk cId="792581372" sldId="325"/>
            <ac:spMk id="5" creationId="{64DAAEBF-9A8A-4E3C-AD55-7E829B8E3DB4}"/>
          </ac:spMkLst>
        </pc:spChg>
        <pc:picChg chg="mod">
          <ac:chgData name="Richard Gowen" userId="fa808f909667fda9" providerId="LiveId" clId="{1ACA3EF2-35EF-409A-A6E2-662ECDC81C8F}" dt="2020-10-19T21:42:21.030" v="4571" actId="1037"/>
          <ac:picMkLst>
            <pc:docMk/>
            <pc:sldMk cId="792581372" sldId="325"/>
            <ac:picMk id="9" creationId="{12CFBC6F-6F7E-47F2-B50C-06CF55B52D29}"/>
          </ac:picMkLst>
        </pc:picChg>
      </pc:sldChg>
      <pc:sldChg chg="modSp mod">
        <pc:chgData name="Richard Gowen" userId="fa808f909667fda9" providerId="LiveId" clId="{1ACA3EF2-35EF-409A-A6E2-662ECDC81C8F}" dt="2020-10-20T03:01:03.941" v="5507" actId="1076"/>
        <pc:sldMkLst>
          <pc:docMk/>
          <pc:sldMk cId="1092123375" sldId="328"/>
        </pc:sldMkLst>
        <pc:picChg chg="mod">
          <ac:chgData name="Richard Gowen" userId="fa808f909667fda9" providerId="LiveId" clId="{1ACA3EF2-35EF-409A-A6E2-662ECDC81C8F}" dt="2020-10-20T03:01:03.941" v="5507" actId="1076"/>
          <ac:picMkLst>
            <pc:docMk/>
            <pc:sldMk cId="1092123375" sldId="328"/>
            <ac:picMk id="3" creationId="{3E5AAB77-A48C-4899-8763-2C75708711DA}"/>
          </ac:picMkLst>
        </pc:picChg>
      </pc:sldChg>
      <pc:sldChg chg="addSp delSp modSp mod">
        <pc:chgData name="Richard Gowen" userId="fa808f909667fda9" providerId="LiveId" clId="{1ACA3EF2-35EF-409A-A6E2-662ECDC81C8F}" dt="2020-10-20T03:31:16.453" v="5578" actId="1076"/>
        <pc:sldMkLst>
          <pc:docMk/>
          <pc:sldMk cId="1650421724" sldId="329"/>
        </pc:sldMkLst>
        <pc:spChg chg="mod">
          <ac:chgData name="Richard Gowen" userId="fa808f909667fda9" providerId="LiveId" clId="{1ACA3EF2-35EF-409A-A6E2-662ECDC81C8F}" dt="2020-10-20T03:30:49.415" v="5575" actId="20577"/>
          <ac:spMkLst>
            <pc:docMk/>
            <pc:sldMk cId="1650421724" sldId="329"/>
            <ac:spMk id="6" creationId="{2D2C12DC-494E-40E1-A81F-5FA52E3CA52E}"/>
          </ac:spMkLst>
        </pc:spChg>
        <pc:picChg chg="add mod modCrop">
          <ac:chgData name="Richard Gowen" userId="fa808f909667fda9" providerId="LiveId" clId="{1ACA3EF2-35EF-409A-A6E2-662ECDC81C8F}" dt="2020-10-20T03:28:46.785" v="5524" actId="1076"/>
          <ac:picMkLst>
            <pc:docMk/>
            <pc:sldMk cId="1650421724" sldId="329"/>
            <ac:picMk id="3" creationId="{1BAE4EDA-D398-4916-BA7C-306648A1B9D5}"/>
          </ac:picMkLst>
        </pc:picChg>
        <pc:picChg chg="add mod">
          <ac:chgData name="Richard Gowen" userId="fa808f909667fda9" providerId="LiveId" clId="{1ACA3EF2-35EF-409A-A6E2-662ECDC81C8F}" dt="2020-10-20T03:28:50.191" v="5525" actId="1076"/>
          <ac:picMkLst>
            <pc:docMk/>
            <pc:sldMk cId="1650421724" sldId="329"/>
            <ac:picMk id="8" creationId="{37A1EE37-FA35-43EC-B267-D85BA6DCD4ED}"/>
          </ac:picMkLst>
        </pc:picChg>
        <pc:picChg chg="del">
          <ac:chgData name="Richard Gowen" userId="fa808f909667fda9" providerId="LiveId" clId="{1ACA3EF2-35EF-409A-A6E2-662ECDC81C8F}" dt="2020-10-20T03:27:47.986" v="5508" actId="478"/>
          <ac:picMkLst>
            <pc:docMk/>
            <pc:sldMk cId="1650421724" sldId="329"/>
            <ac:picMk id="11" creationId="{C6E4A193-171A-460A-9386-CCF9B71124A9}"/>
          </ac:picMkLst>
        </pc:picChg>
        <pc:picChg chg="add mod">
          <ac:chgData name="Richard Gowen" userId="fa808f909667fda9" providerId="LiveId" clId="{1ACA3EF2-35EF-409A-A6E2-662ECDC81C8F}" dt="2020-10-20T03:31:16.453" v="5578" actId="1076"/>
          <ac:picMkLst>
            <pc:docMk/>
            <pc:sldMk cId="1650421724" sldId="329"/>
            <ac:picMk id="12" creationId="{EC1DBB18-7478-4044-8BA3-6EF5D6230CE7}"/>
          </ac:picMkLst>
        </pc:picChg>
        <pc:picChg chg="del">
          <ac:chgData name="Richard Gowen" userId="fa808f909667fda9" providerId="LiveId" clId="{1ACA3EF2-35EF-409A-A6E2-662ECDC81C8F}" dt="2020-10-20T03:28:23.821" v="5518" actId="478"/>
          <ac:picMkLst>
            <pc:docMk/>
            <pc:sldMk cId="1650421724" sldId="329"/>
            <ac:picMk id="14" creationId="{5C8CEBA6-01AD-4F2B-87B9-0404C4DB8D7B}"/>
          </ac:picMkLst>
        </pc:picChg>
      </pc:sldChg>
      <pc:sldChg chg="modSp mod">
        <pc:chgData name="Richard Gowen" userId="fa808f909667fda9" providerId="LiveId" clId="{1ACA3EF2-35EF-409A-A6E2-662ECDC81C8F}" dt="2020-10-20T04:04:48.345" v="6669" actId="207"/>
        <pc:sldMkLst>
          <pc:docMk/>
          <pc:sldMk cId="3194460477" sldId="330"/>
        </pc:sldMkLst>
        <pc:spChg chg="mod">
          <ac:chgData name="Richard Gowen" userId="fa808f909667fda9" providerId="LiveId" clId="{1ACA3EF2-35EF-409A-A6E2-662ECDC81C8F}" dt="2020-10-20T04:04:48.345" v="6669" actId="207"/>
          <ac:spMkLst>
            <pc:docMk/>
            <pc:sldMk cId="3194460477" sldId="330"/>
            <ac:spMk id="5" creationId="{64DAAEBF-9A8A-4E3C-AD55-7E829B8E3DB4}"/>
          </ac:spMkLst>
        </pc:spChg>
        <pc:picChg chg="mod">
          <ac:chgData name="Richard Gowen" userId="fa808f909667fda9" providerId="LiveId" clId="{1ACA3EF2-35EF-409A-A6E2-662ECDC81C8F}" dt="2020-10-20T03:51:02.222" v="6145" actId="1035"/>
          <ac:picMkLst>
            <pc:docMk/>
            <pc:sldMk cId="3194460477" sldId="330"/>
            <ac:picMk id="9" creationId="{12CFBC6F-6F7E-47F2-B50C-06CF55B52D29}"/>
          </ac:picMkLst>
        </pc:picChg>
      </pc:sldChg>
      <pc:sldChg chg="modSp add mod">
        <pc:chgData name="Richard Gowen" userId="fa808f909667fda9" providerId="LiveId" clId="{1ACA3EF2-35EF-409A-A6E2-662ECDC81C8F}" dt="2020-10-20T04:04:25.004" v="6665" actId="207"/>
        <pc:sldMkLst>
          <pc:docMk/>
          <pc:sldMk cId="2744636397" sldId="331"/>
        </pc:sldMkLst>
        <pc:spChg chg="mod">
          <ac:chgData name="Richard Gowen" userId="fa808f909667fda9" providerId="LiveId" clId="{1ACA3EF2-35EF-409A-A6E2-662ECDC81C8F}" dt="2020-10-20T04:04:25.004" v="6665" actId="207"/>
          <ac:spMkLst>
            <pc:docMk/>
            <pc:sldMk cId="2744636397" sldId="331"/>
            <ac:spMk id="5" creationId="{64DAAEBF-9A8A-4E3C-AD55-7E829B8E3DB4}"/>
          </ac:spMkLst>
        </pc:spChg>
        <pc:picChg chg="mod">
          <ac:chgData name="Richard Gowen" userId="fa808f909667fda9" providerId="LiveId" clId="{1ACA3EF2-35EF-409A-A6E2-662ECDC81C8F}" dt="2020-10-20T03:52:20.314" v="6154" actId="1076"/>
          <ac:picMkLst>
            <pc:docMk/>
            <pc:sldMk cId="2744636397" sldId="331"/>
            <ac:picMk id="9" creationId="{12CFBC6F-6F7E-47F2-B50C-06CF55B52D29}"/>
          </ac:picMkLst>
        </pc:picChg>
      </pc:sldChg>
      <pc:sldChg chg="modSp add mod">
        <pc:chgData name="Richard Gowen" userId="fa808f909667fda9" providerId="LiveId" clId="{1ACA3EF2-35EF-409A-A6E2-662ECDC81C8F}" dt="2020-10-20T04:20:07.289" v="7330"/>
        <pc:sldMkLst>
          <pc:docMk/>
          <pc:sldMk cId="2122637292" sldId="332"/>
        </pc:sldMkLst>
        <pc:spChg chg="mod">
          <ac:chgData name="Richard Gowen" userId="fa808f909667fda9" providerId="LiveId" clId="{1ACA3EF2-35EF-409A-A6E2-662ECDC81C8F}" dt="2020-10-20T04:20:07.289" v="7330"/>
          <ac:spMkLst>
            <pc:docMk/>
            <pc:sldMk cId="2122637292" sldId="332"/>
            <ac:spMk id="5" creationId="{64DAAEBF-9A8A-4E3C-AD55-7E829B8E3DB4}"/>
          </ac:spMkLst>
        </pc:spChg>
        <pc:picChg chg="mod">
          <ac:chgData name="Richard Gowen" userId="fa808f909667fda9" providerId="LiveId" clId="{1ACA3EF2-35EF-409A-A6E2-662ECDC81C8F}" dt="2020-10-20T04:07:29.193" v="6678" actId="14826"/>
          <ac:picMkLst>
            <pc:docMk/>
            <pc:sldMk cId="2122637292" sldId="332"/>
            <ac:picMk id="9" creationId="{12CFBC6F-6F7E-47F2-B50C-06CF55B52D29}"/>
          </ac:picMkLst>
        </pc:picChg>
      </pc:sldChg>
      <pc:sldChg chg="modSp add mod ord">
        <pc:chgData name="Richard Gowen" userId="fa808f909667fda9" providerId="LiveId" clId="{1ACA3EF2-35EF-409A-A6E2-662ECDC81C8F}" dt="2020-10-20T04:51:42.817" v="8547" actId="20577"/>
        <pc:sldMkLst>
          <pc:docMk/>
          <pc:sldMk cId="1226983965" sldId="333"/>
        </pc:sldMkLst>
        <pc:spChg chg="mod">
          <ac:chgData name="Richard Gowen" userId="fa808f909667fda9" providerId="LiveId" clId="{1ACA3EF2-35EF-409A-A6E2-662ECDC81C8F}" dt="2020-10-20T04:51:42.817" v="8547" actId="20577"/>
          <ac:spMkLst>
            <pc:docMk/>
            <pc:sldMk cId="1226983965" sldId="333"/>
            <ac:spMk id="5" creationId="{64DAAEBF-9A8A-4E3C-AD55-7E829B8E3DB4}"/>
          </ac:spMkLst>
        </pc:spChg>
        <pc:picChg chg="mod">
          <ac:chgData name="Richard Gowen" userId="fa808f909667fda9" providerId="LiveId" clId="{1ACA3EF2-35EF-409A-A6E2-662ECDC81C8F}" dt="2020-10-20T04:26:57.362" v="7775" actId="1035"/>
          <ac:picMkLst>
            <pc:docMk/>
            <pc:sldMk cId="1226983965" sldId="333"/>
            <ac:picMk id="9" creationId="{12CFBC6F-6F7E-47F2-B50C-06CF55B52D29}"/>
          </ac:picMkLst>
        </pc:picChg>
      </pc:sldChg>
      <pc:sldChg chg="addSp delSp modSp add mod">
        <pc:chgData name="Richard Gowen" userId="fa808f909667fda9" providerId="LiveId" clId="{1ACA3EF2-35EF-409A-A6E2-662ECDC81C8F}" dt="2020-10-20T04:47:42.691" v="8540" actId="20577"/>
        <pc:sldMkLst>
          <pc:docMk/>
          <pc:sldMk cId="2136444571" sldId="334"/>
        </pc:sldMkLst>
        <pc:spChg chg="mod">
          <ac:chgData name="Richard Gowen" userId="fa808f909667fda9" providerId="LiveId" clId="{1ACA3EF2-35EF-409A-A6E2-662ECDC81C8F}" dt="2020-10-20T04:35:47.924" v="7811" actId="20577"/>
          <ac:spMkLst>
            <pc:docMk/>
            <pc:sldMk cId="2136444571" sldId="334"/>
            <ac:spMk id="2" creationId="{00000000-0000-0000-0000-000000000000}"/>
          </ac:spMkLst>
        </pc:spChg>
        <pc:spChg chg="mod">
          <ac:chgData name="Richard Gowen" userId="fa808f909667fda9" providerId="LiveId" clId="{1ACA3EF2-35EF-409A-A6E2-662ECDC81C8F}" dt="2020-10-20T04:47:42.691" v="8540" actId="20577"/>
          <ac:spMkLst>
            <pc:docMk/>
            <pc:sldMk cId="2136444571" sldId="334"/>
            <ac:spMk id="4" creationId="{00000000-0000-0000-0000-000000000000}"/>
          </ac:spMkLst>
        </pc:spChg>
        <pc:spChg chg="add del mod">
          <ac:chgData name="Richard Gowen" userId="fa808f909667fda9" providerId="LiveId" clId="{1ACA3EF2-35EF-409A-A6E2-662ECDC81C8F}" dt="2020-10-20T04:35:52.902" v="7813" actId="478"/>
          <ac:spMkLst>
            <pc:docMk/>
            <pc:sldMk cId="2136444571" sldId="334"/>
            <ac:spMk id="8" creationId="{29C4F30B-777D-4DF8-A6F2-F4A2D1B39DBE}"/>
          </ac:spMkLst>
        </pc:spChg>
        <pc:picChg chg="del">
          <ac:chgData name="Richard Gowen" userId="fa808f909667fda9" providerId="LiveId" clId="{1ACA3EF2-35EF-409A-A6E2-662ECDC81C8F}" dt="2020-10-20T04:35:54.214" v="7814" actId="478"/>
          <ac:picMkLst>
            <pc:docMk/>
            <pc:sldMk cId="2136444571" sldId="334"/>
            <ac:picMk id="3" creationId="{F7F9C1E7-8331-4F5A-A73C-2638761B8F3A}"/>
          </ac:picMkLst>
        </pc:picChg>
        <pc:picChg chg="del">
          <ac:chgData name="Richard Gowen" userId="fa808f909667fda9" providerId="LiveId" clId="{1ACA3EF2-35EF-409A-A6E2-662ECDC81C8F}" dt="2020-10-20T04:35:54.901" v="7815" actId="478"/>
          <ac:picMkLst>
            <pc:docMk/>
            <pc:sldMk cId="2136444571" sldId="334"/>
            <ac:picMk id="5" creationId="{D6F24CDE-7B56-4F06-A290-CDEE41DC4541}"/>
          </ac:picMkLst>
        </pc:picChg>
        <pc:picChg chg="del">
          <ac:chgData name="Richard Gowen" userId="fa808f909667fda9" providerId="LiveId" clId="{1ACA3EF2-35EF-409A-A6E2-662ECDC81C8F}" dt="2020-10-20T04:35:51.564" v="7812" actId="478"/>
          <ac:picMkLst>
            <pc:docMk/>
            <pc:sldMk cId="2136444571" sldId="334"/>
            <ac:picMk id="6" creationId="{00000000-0000-0000-0000-000000000000}"/>
          </ac:picMkLst>
        </pc:picChg>
        <pc:picChg chg="add mod">
          <ac:chgData name="Richard Gowen" userId="fa808f909667fda9" providerId="LiveId" clId="{1ACA3EF2-35EF-409A-A6E2-662ECDC81C8F}" dt="2020-10-20T04:45:52.728" v="8481" actId="1076"/>
          <ac:picMkLst>
            <pc:docMk/>
            <pc:sldMk cId="2136444571" sldId="334"/>
            <ac:picMk id="10" creationId="{D21FA5A1-BDDE-4EC5-816A-081E4CBF28C5}"/>
          </ac:picMkLst>
        </pc:picChg>
        <pc:picChg chg="add mod">
          <ac:chgData name="Richard Gowen" userId="fa808f909667fda9" providerId="LiveId" clId="{1ACA3EF2-35EF-409A-A6E2-662ECDC81C8F}" dt="2020-10-20T04:45:26.005" v="8476" actId="1076"/>
          <ac:picMkLst>
            <pc:docMk/>
            <pc:sldMk cId="2136444571" sldId="334"/>
            <ac:picMk id="12" creationId="{717B4365-6B25-4D23-9EC2-AE57B07D63B6}"/>
          </ac:picMkLst>
        </pc:picChg>
        <pc:picChg chg="add mod">
          <ac:chgData name="Richard Gowen" userId="fa808f909667fda9" providerId="LiveId" clId="{1ACA3EF2-35EF-409A-A6E2-662ECDC81C8F}" dt="2020-10-20T04:45:36.418" v="8479" actId="1076"/>
          <ac:picMkLst>
            <pc:docMk/>
            <pc:sldMk cId="2136444571" sldId="334"/>
            <ac:picMk id="14" creationId="{5BFB5C71-8DFC-46AF-B4DB-9F863572496B}"/>
          </ac:picMkLst>
        </pc:picChg>
      </pc:sldChg>
    </pc:docChg>
  </pc:docChgLst>
  <pc:docChgLst>
    <pc:chgData name="Richard Gowen" userId="fa808f909667fda9" providerId="LiveId" clId="{71D62E54-0CF5-49E6-A9E9-801E34AABAE4}"/>
    <pc:docChg chg="undo custSel addSld delSld modSld">
      <pc:chgData name="Richard Gowen" userId="fa808f909667fda9" providerId="LiveId" clId="{71D62E54-0CF5-49E6-A9E9-801E34AABAE4}" dt="2020-10-24T03:16:50.882" v="5087" actId="27636"/>
      <pc:docMkLst>
        <pc:docMk/>
      </pc:docMkLst>
      <pc:sldChg chg="modSp mod">
        <pc:chgData name="Richard Gowen" userId="fa808f909667fda9" providerId="LiveId" clId="{71D62E54-0CF5-49E6-A9E9-801E34AABAE4}" dt="2020-10-23T01:09:55.033" v="56" actId="20577"/>
        <pc:sldMkLst>
          <pc:docMk/>
          <pc:sldMk cId="3806664319" sldId="256"/>
        </pc:sldMkLst>
        <pc:spChg chg="mod">
          <ac:chgData name="Richard Gowen" userId="fa808f909667fda9" providerId="LiveId" clId="{71D62E54-0CF5-49E6-A9E9-801E34AABAE4}" dt="2020-10-23T01:09:55.033" v="56" actId="20577"/>
          <ac:spMkLst>
            <pc:docMk/>
            <pc:sldMk cId="3806664319" sldId="256"/>
            <ac:spMk id="2" creationId="{00000000-0000-0000-0000-000000000000}"/>
          </ac:spMkLst>
        </pc:spChg>
        <pc:spChg chg="mod">
          <ac:chgData name="Richard Gowen" userId="fa808f909667fda9" providerId="LiveId" clId="{71D62E54-0CF5-49E6-A9E9-801E34AABAE4}" dt="2020-10-23T01:07:26.361" v="44" actId="20577"/>
          <ac:spMkLst>
            <pc:docMk/>
            <pc:sldMk cId="3806664319" sldId="256"/>
            <ac:spMk id="3" creationId="{00000000-0000-0000-0000-000000000000}"/>
          </ac:spMkLst>
        </pc:spChg>
      </pc:sldChg>
      <pc:sldChg chg="modSp mod">
        <pc:chgData name="Richard Gowen" userId="fa808f909667fda9" providerId="LiveId" clId="{71D62E54-0CF5-49E6-A9E9-801E34AABAE4}" dt="2020-10-23T01:24:28.766" v="673" actId="27636"/>
        <pc:sldMkLst>
          <pc:docMk/>
          <pc:sldMk cId="1713369490" sldId="257"/>
        </pc:sldMkLst>
        <pc:spChg chg="mod">
          <ac:chgData name="Richard Gowen" userId="fa808f909667fda9" providerId="LiveId" clId="{71D62E54-0CF5-49E6-A9E9-801E34AABAE4}" dt="2020-10-23T01:10:02.876" v="58" actId="20577"/>
          <ac:spMkLst>
            <pc:docMk/>
            <pc:sldMk cId="1713369490" sldId="257"/>
            <ac:spMk id="2" creationId="{00000000-0000-0000-0000-000000000000}"/>
          </ac:spMkLst>
        </pc:spChg>
        <pc:spChg chg="mod">
          <ac:chgData name="Richard Gowen" userId="fa808f909667fda9" providerId="LiveId" clId="{71D62E54-0CF5-49E6-A9E9-801E34AABAE4}" dt="2020-10-23T01:24:28.766" v="673" actId="27636"/>
          <ac:spMkLst>
            <pc:docMk/>
            <pc:sldMk cId="1713369490" sldId="257"/>
            <ac:spMk id="3" creationId="{00000000-0000-0000-0000-000000000000}"/>
          </ac:spMkLst>
        </pc:spChg>
      </pc:sldChg>
      <pc:sldChg chg="modSp mod">
        <pc:chgData name="Richard Gowen" userId="fa808f909667fda9" providerId="LiveId" clId="{71D62E54-0CF5-49E6-A9E9-801E34AABAE4}" dt="2020-10-24T01:49:34.761" v="3655" actId="20577"/>
        <pc:sldMkLst>
          <pc:docMk/>
          <pc:sldMk cId="436777050" sldId="291"/>
        </pc:sldMkLst>
        <pc:spChg chg="mod">
          <ac:chgData name="Richard Gowen" userId="fa808f909667fda9" providerId="LiveId" clId="{71D62E54-0CF5-49E6-A9E9-801E34AABAE4}" dt="2020-10-24T01:49:34.761" v="3655" actId="20577"/>
          <ac:spMkLst>
            <pc:docMk/>
            <pc:sldMk cId="436777050" sldId="291"/>
            <ac:spMk id="6" creationId="{0DC7C591-9E4D-49BE-93B6-E002F9E0D121}"/>
          </ac:spMkLst>
        </pc:spChg>
      </pc:sldChg>
      <pc:sldChg chg="modSp mod">
        <pc:chgData name="Richard Gowen" userId="fa808f909667fda9" providerId="LiveId" clId="{71D62E54-0CF5-49E6-A9E9-801E34AABAE4}" dt="2020-10-24T03:08:33.679" v="4977" actId="1035"/>
        <pc:sldMkLst>
          <pc:docMk/>
          <pc:sldMk cId="3348280146" sldId="298"/>
        </pc:sldMkLst>
        <pc:picChg chg="mod modCrop">
          <ac:chgData name="Richard Gowen" userId="fa808f909667fda9" providerId="LiveId" clId="{71D62E54-0CF5-49E6-A9E9-801E34AABAE4}" dt="2020-10-24T03:08:33.679" v="4977" actId="1035"/>
          <ac:picMkLst>
            <pc:docMk/>
            <pc:sldMk cId="3348280146" sldId="298"/>
            <ac:picMk id="3" creationId="{3E5AAB77-A48C-4899-8763-2C75708711DA}"/>
          </ac:picMkLst>
        </pc:picChg>
      </pc:sldChg>
      <pc:sldChg chg="modSp mod">
        <pc:chgData name="Richard Gowen" userId="fa808f909667fda9" providerId="LiveId" clId="{71D62E54-0CF5-49E6-A9E9-801E34AABAE4}" dt="2020-10-24T02:14:46.907" v="4274" actId="27636"/>
        <pc:sldMkLst>
          <pc:docMk/>
          <pc:sldMk cId="1257218303" sldId="300"/>
        </pc:sldMkLst>
        <pc:spChg chg="mod">
          <ac:chgData name="Richard Gowen" userId="fa808f909667fda9" providerId="LiveId" clId="{71D62E54-0CF5-49E6-A9E9-801E34AABAE4}" dt="2020-10-24T02:14:39.478" v="4270"/>
          <ac:spMkLst>
            <pc:docMk/>
            <pc:sldMk cId="1257218303" sldId="300"/>
            <ac:spMk id="4" creationId="{0039C68C-E722-4279-99E6-3B31429ED155}"/>
          </ac:spMkLst>
        </pc:spChg>
        <pc:spChg chg="mod">
          <ac:chgData name="Richard Gowen" userId="fa808f909667fda9" providerId="LiveId" clId="{71D62E54-0CF5-49E6-A9E9-801E34AABAE4}" dt="2020-10-24T02:14:06.928" v="4269" actId="20577"/>
          <ac:spMkLst>
            <pc:docMk/>
            <pc:sldMk cId="1257218303" sldId="300"/>
            <ac:spMk id="5" creationId="{64DAAEBF-9A8A-4E3C-AD55-7E829B8E3DB4}"/>
          </ac:spMkLst>
        </pc:spChg>
        <pc:spChg chg="mod">
          <ac:chgData name="Richard Gowen" userId="fa808f909667fda9" providerId="LiveId" clId="{71D62E54-0CF5-49E6-A9E9-801E34AABAE4}" dt="2020-10-24T02:14:46.907" v="4274" actId="27636"/>
          <ac:spMkLst>
            <pc:docMk/>
            <pc:sldMk cId="1257218303" sldId="300"/>
            <ac:spMk id="6" creationId="{1EF23B39-4151-4CE4-9441-247B3CC77E0F}"/>
          </ac:spMkLst>
        </pc:spChg>
        <pc:picChg chg="mod modCrop">
          <ac:chgData name="Richard Gowen" userId="fa808f909667fda9" providerId="LiveId" clId="{71D62E54-0CF5-49E6-A9E9-801E34AABAE4}" dt="2020-10-24T01:59:57.201" v="3708" actId="1076"/>
          <ac:picMkLst>
            <pc:docMk/>
            <pc:sldMk cId="1257218303" sldId="300"/>
            <ac:picMk id="9" creationId="{12CFBC6F-6F7E-47F2-B50C-06CF55B52D29}"/>
          </ac:picMkLst>
        </pc:picChg>
      </pc:sldChg>
      <pc:sldChg chg="modSp mod">
        <pc:chgData name="Richard Gowen" userId="fa808f909667fda9" providerId="LiveId" clId="{71D62E54-0CF5-49E6-A9E9-801E34AABAE4}" dt="2020-10-24T03:12:05.639" v="4983"/>
        <pc:sldMkLst>
          <pc:docMk/>
          <pc:sldMk cId="3206751371" sldId="305"/>
        </pc:sldMkLst>
        <pc:spChg chg="mod">
          <ac:chgData name="Richard Gowen" userId="fa808f909667fda9" providerId="LiveId" clId="{71D62E54-0CF5-49E6-A9E9-801E34AABAE4}" dt="2020-10-24T03:12:05.639" v="4983"/>
          <ac:spMkLst>
            <pc:docMk/>
            <pc:sldMk cId="3206751371" sldId="305"/>
            <ac:spMk id="6" creationId="{9F3E73B3-929B-4629-9E88-32557BF9D7D1}"/>
          </ac:spMkLst>
        </pc:spChg>
      </pc:sldChg>
      <pc:sldChg chg="addSp delSp modSp mod">
        <pc:chgData name="Richard Gowen" userId="fa808f909667fda9" providerId="LiveId" clId="{71D62E54-0CF5-49E6-A9E9-801E34AABAE4}" dt="2020-10-23T02:30:56.415" v="3005" actId="1076"/>
        <pc:sldMkLst>
          <pc:docMk/>
          <pc:sldMk cId="1249703578" sldId="308"/>
        </pc:sldMkLst>
        <pc:spChg chg="mod">
          <ac:chgData name="Richard Gowen" userId="fa808f909667fda9" providerId="LiveId" clId="{71D62E54-0CF5-49E6-A9E9-801E34AABAE4}" dt="2020-10-23T01:32:35.821" v="687" actId="20577"/>
          <ac:spMkLst>
            <pc:docMk/>
            <pc:sldMk cId="1249703578" sldId="308"/>
            <ac:spMk id="2" creationId="{00000000-0000-0000-0000-000000000000}"/>
          </ac:spMkLst>
        </pc:spChg>
        <pc:spChg chg="mod">
          <ac:chgData name="Richard Gowen" userId="fa808f909667fda9" providerId="LiveId" clId="{71D62E54-0CF5-49E6-A9E9-801E34AABAE4}" dt="2020-10-23T02:29:47.231" v="2997" actId="20577"/>
          <ac:spMkLst>
            <pc:docMk/>
            <pc:sldMk cId="1249703578" sldId="308"/>
            <ac:spMk id="3" creationId="{00000000-0000-0000-0000-000000000000}"/>
          </ac:spMkLst>
        </pc:spChg>
        <pc:spChg chg="del">
          <ac:chgData name="Richard Gowen" userId="fa808f909667fda9" providerId="LiveId" clId="{71D62E54-0CF5-49E6-A9E9-801E34AABAE4}" dt="2020-10-23T01:34:20.760" v="688" actId="478"/>
          <ac:spMkLst>
            <pc:docMk/>
            <pc:sldMk cId="1249703578" sldId="308"/>
            <ac:spMk id="4" creationId="{ADA7897D-CD92-4001-9DF6-1F2B68473DC2}"/>
          </ac:spMkLst>
        </pc:spChg>
        <pc:picChg chg="add mod">
          <ac:chgData name="Richard Gowen" userId="fa808f909667fda9" providerId="LiveId" clId="{71D62E54-0CF5-49E6-A9E9-801E34AABAE4}" dt="2020-10-23T02:30:56.415" v="3005" actId="1076"/>
          <ac:picMkLst>
            <pc:docMk/>
            <pc:sldMk cId="1249703578" sldId="308"/>
            <ac:picMk id="5" creationId="{6DA6EA54-F0BE-4445-90E2-9DC72100DE73}"/>
          </ac:picMkLst>
        </pc:picChg>
        <pc:picChg chg="add del mod">
          <ac:chgData name="Richard Gowen" userId="fa808f909667fda9" providerId="LiveId" clId="{71D62E54-0CF5-49E6-A9E9-801E34AABAE4}" dt="2020-10-23T02:29:18.565" v="2992" actId="478"/>
          <ac:picMkLst>
            <pc:docMk/>
            <pc:sldMk cId="1249703578" sldId="308"/>
            <ac:picMk id="6" creationId="{2ACF1485-D383-4397-B730-BC4AA96E32B9}"/>
          </ac:picMkLst>
        </pc:picChg>
        <pc:picChg chg="add del mod">
          <ac:chgData name="Richard Gowen" userId="fa808f909667fda9" providerId="LiveId" clId="{71D62E54-0CF5-49E6-A9E9-801E34AABAE4}" dt="2020-10-23T02:28:32.712" v="2987" actId="478"/>
          <ac:picMkLst>
            <pc:docMk/>
            <pc:sldMk cId="1249703578" sldId="308"/>
            <ac:picMk id="7" creationId="{5CF3CF0A-DF6B-490A-B5D3-6697FB0CA639}"/>
          </ac:picMkLst>
        </pc:picChg>
        <pc:picChg chg="add mod modCrop">
          <ac:chgData name="Richard Gowen" userId="fa808f909667fda9" providerId="LiveId" clId="{71D62E54-0CF5-49E6-A9E9-801E34AABAE4}" dt="2020-10-23T02:30:52.307" v="3004" actId="14100"/>
          <ac:picMkLst>
            <pc:docMk/>
            <pc:sldMk cId="1249703578" sldId="308"/>
            <ac:picMk id="9" creationId="{1349870C-490C-4DC8-95B3-B45C39E40C45}"/>
          </ac:picMkLst>
        </pc:picChg>
      </pc:sldChg>
      <pc:sldChg chg="modSp mod">
        <pc:chgData name="Richard Gowen" userId="fa808f909667fda9" providerId="LiveId" clId="{71D62E54-0CF5-49E6-A9E9-801E34AABAE4}" dt="2020-10-24T03:16:04.598" v="5075" actId="20577"/>
        <pc:sldMkLst>
          <pc:docMk/>
          <pc:sldMk cId="2398284023" sldId="317"/>
        </pc:sldMkLst>
        <pc:spChg chg="mod">
          <ac:chgData name="Richard Gowen" userId="fa808f909667fda9" providerId="LiveId" clId="{71D62E54-0CF5-49E6-A9E9-801E34AABAE4}" dt="2020-10-24T03:16:04.598" v="5075" actId="20577"/>
          <ac:spMkLst>
            <pc:docMk/>
            <pc:sldMk cId="2398284023" sldId="317"/>
            <ac:spMk id="2" creationId="{00000000-0000-0000-0000-000000000000}"/>
          </ac:spMkLst>
        </pc:spChg>
        <pc:spChg chg="mod">
          <ac:chgData name="Richard Gowen" userId="fa808f909667fda9" providerId="LiveId" clId="{71D62E54-0CF5-49E6-A9E9-801E34AABAE4}" dt="2020-10-24T03:14:01.645" v="5014" actId="403"/>
          <ac:spMkLst>
            <pc:docMk/>
            <pc:sldMk cId="2398284023" sldId="317"/>
            <ac:spMk id="3" creationId="{00000000-0000-0000-0000-000000000000}"/>
          </ac:spMkLst>
        </pc:spChg>
        <pc:spChg chg="mod">
          <ac:chgData name="Richard Gowen" userId="fa808f909667fda9" providerId="LiveId" clId="{71D62E54-0CF5-49E6-A9E9-801E34AABAE4}" dt="2020-10-24T03:15:21.245" v="5055" actId="27636"/>
          <ac:spMkLst>
            <pc:docMk/>
            <pc:sldMk cId="2398284023" sldId="317"/>
            <ac:spMk id="4" creationId="{C02F97A5-5AF3-4F72-932F-3C5E1840BD92}"/>
          </ac:spMkLst>
        </pc:spChg>
        <pc:spChg chg="mod">
          <ac:chgData name="Richard Gowen" userId="fa808f909667fda9" providerId="LiveId" clId="{71D62E54-0CF5-49E6-A9E9-801E34AABAE4}" dt="2020-10-24T03:16:01.144" v="5074" actId="27636"/>
          <ac:spMkLst>
            <pc:docMk/>
            <pc:sldMk cId="2398284023" sldId="317"/>
            <ac:spMk id="5" creationId="{98EFBE5D-2F54-4C70-886B-281DE996D529}"/>
          </ac:spMkLst>
        </pc:spChg>
      </pc:sldChg>
      <pc:sldChg chg="del">
        <pc:chgData name="Richard Gowen" userId="fa808f909667fda9" providerId="LiveId" clId="{71D62E54-0CF5-49E6-A9E9-801E34AABAE4}" dt="2020-10-24T02:15:15.591" v="4275" actId="2696"/>
        <pc:sldMkLst>
          <pc:docMk/>
          <pc:sldMk cId="2360080424" sldId="324"/>
        </pc:sldMkLst>
      </pc:sldChg>
      <pc:sldChg chg="del">
        <pc:chgData name="Richard Gowen" userId="fa808f909667fda9" providerId="LiveId" clId="{71D62E54-0CF5-49E6-A9E9-801E34AABAE4}" dt="2020-10-24T02:15:21.907" v="4276" actId="2696"/>
        <pc:sldMkLst>
          <pc:docMk/>
          <pc:sldMk cId="792581372" sldId="325"/>
        </pc:sldMkLst>
      </pc:sldChg>
      <pc:sldChg chg="modSp mod">
        <pc:chgData name="Richard Gowen" userId="fa808f909667fda9" providerId="LiveId" clId="{71D62E54-0CF5-49E6-A9E9-801E34AABAE4}" dt="2020-10-23T02:43:40.501" v="3588" actId="404"/>
        <pc:sldMkLst>
          <pc:docMk/>
          <pc:sldMk cId="1710934107" sldId="326"/>
        </pc:sldMkLst>
        <pc:spChg chg="mod">
          <ac:chgData name="Richard Gowen" userId="fa808f909667fda9" providerId="LiveId" clId="{71D62E54-0CF5-49E6-A9E9-801E34AABAE4}" dt="2020-10-23T02:33:59.800" v="3014" actId="20577"/>
          <ac:spMkLst>
            <pc:docMk/>
            <pc:sldMk cId="1710934107" sldId="326"/>
            <ac:spMk id="2" creationId="{00000000-0000-0000-0000-000000000000}"/>
          </ac:spMkLst>
        </pc:spChg>
        <pc:spChg chg="mod">
          <ac:chgData name="Richard Gowen" userId="fa808f909667fda9" providerId="LiveId" clId="{71D62E54-0CF5-49E6-A9E9-801E34AABAE4}" dt="2020-10-23T02:43:40.501" v="3588" actId="404"/>
          <ac:spMkLst>
            <pc:docMk/>
            <pc:sldMk cId="1710934107" sldId="326"/>
            <ac:spMk id="3" creationId="{00000000-0000-0000-0000-000000000000}"/>
          </ac:spMkLst>
        </pc:spChg>
      </pc:sldChg>
      <pc:sldChg chg="del">
        <pc:chgData name="Richard Gowen" userId="fa808f909667fda9" providerId="LiveId" clId="{71D62E54-0CF5-49E6-A9E9-801E34AABAE4}" dt="2020-10-24T02:15:25.711" v="4277" actId="2696"/>
        <pc:sldMkLst>
          <pc:docMk/>
          <pc:sldMk cId="1572944952" sldId="327"/>
        </pc:sldMkLst>
      </pc:sldChg>
      <pc:sldChg chg="modSp mod">
        <pc:chgData name="Richard Gowen" userId="fa808f909667fda9" providerId="LiveId" clId="{71D62E54-0CF5-49E6-A9E9-801E34AABAE4}" dt="2020-10-24T03:15:35.644" v="5063" actId="27636"/>
        <pc:sldMkLst>
          <pc:docMk/>
          <pc:sldMk cId="1092123375" sldId="328"/>
        </pc:sldMkLst>
        <pc:spChg chg="mod">
          <ac:chgData name="Richard Gowen" userId="fa808f909667fda9" providerId="LiveId" clId="{71D62E54-0CF5-49E6-A9E9-801E34AABAE4}" dt="2020-10-24T03:14:53.958" v="5051" actId="20577"/>
          <ac:spMkLst>
            <pc:docMk/>
            <pc:sldMk cId="1092123375" sldId="328"/>
            <ac:spMk id="4" creationId="{0039C68C-E722-4279-99E6-3B31429ED155}"/>
          </ac:spMkLst>
        </pc:spChg>
        <pc:spChg chg="mod">
          <ac:chgData name="Richard Gowen" userId="fa808f909667fda9" providerId="LiveId" clId="{71D62E54-0CF5-49E6-A9E9-801E34AABAE4}" dt="2020-10-24T03:15:35.644" v="5063" actId="27636"/>
          <ac:spMkLst>
            <pc:docMk/>
            <pc:sldMk cId="1092123375" sldId="328"/>
            <ac:spMk id="20" creationId="{1A0D982D-AEE2-4881-A39D-4681D7F027AC}"/>
          </ac:spMkLst>
        </pc:spChg>
        <pc:picChg chg="mod">
          <ac:chgData name="Richard Gowen" userId="fa808f909667fda9" providerId="LiveId" clId="{71D62E54-0CF5-49E6-A9E9-801E34AABAE4}" dt="2020-10-24T03:09:17.676" v="4980" actId="14100"/>
          <ac:picMkLst>
            <pc:docMk/>
            <pc:sldMk cId="1092123375" sldId="328"/>
            <ac:picMk id="3" creationId="{3E5AAB77-A48C-4899-8763-2C75708711DA}"/>
          </ac:picMkLst>
        </pc:picChg>
      </pc:sldChg>
      <pc:sldChg chg="delSp modSp mod">
        <pc:chgData name="Richard Gowen" userId="fa808f909667fda9" providerId="LiveId" clId="{71D62E54-0CF5-49E6-A9E9-801E34AABAE4}" dt="2020-10-24T03:15:52.674" v="5070" actId="478"/>
        <pc:sldMkLst>
          <pc:docMk/>
          <pc:sldMk cId="1650421724" sldId="329"/>
        </pc:sldMkLst>
        <pc:spChg chg="mod">
          <ac:chgData name="Richard Gowen" userId="fa808f909667fda9" providerId="LiveId" clId="{71D62E54-0CF5-49E6-A9E9-801E34AABAE4}" dt="2020-10-24T03:15:14.204" v="5053" actId="27636"/>
          <ac:spMkLst>
            <pc:docMk/>
            <pc:sldMk cId="1650421724" sldId="329"/>
            <ac:spMk id="4" creationId="{0039C68C-E722-4279-99E6-3B31429ED155}"/>
          </ac:spMkLst>
        </pc:spChg>
        <pc:spChg chg="mod">
          <ac:chgData name="Richard Gowen" userId="fa808f909667fda9" providerId="LiveId" clId="{71D62E54-0CF5-49E6-A9E9-801E34AABAE4}" dt="2020-10-24T03:15:44.738" v="5067" actId="27636"/>
          <ac:spMkLst>
            <pc:docMk/>
            <pc:sldMk cId="1650421724" sldId="329"/>
            <ac:spMk id="20" creationId="{1A0D982D-AEE2-4881-A39D-4681D7F027AC}"/>
          </ac:spMkLst>
        </pc:spChg>
        <pc:picChg chg="del">
          <ac:chgData name="Richard Gowen" userId="fa808f909667fda9" providerId="LiveId" clId="{71D62E54-0CF5-49E6-A9E9-801E34AABAE4}" dt="2020-10-24T03:15:52.674" v="5070" actId="478"/>
          <ac:picMkLst>
            <pc:docMk/>
            <pc:sldMk cId="1650421724" sldId="329"/>
            <ac:picMk id="3" creationId="{1BAE4EDA-D398-4916-BA7C-306648A1B9D5}"/>
          </ac:picMkLst>
        </pc:picChg>
        <pc:picChg chg="del">
          <ac:chgData name="Richard Gowen" userId="fa808f909667fda9" providerId="LiveId" clId="{71D62E54-0CF5-49E6-A9E9-801E34AABAE4}" dt="2020-10-24T03:15:51.023" v="5068" actId="478"/>
          <ac:picMkLst>
            <pc:docMk/>
            <pc:sldMk cId="1650421724" sldId="329"/>
            <ac:picMk id="8" creationId="{37A1EE37-FA35-43EC-B267-D85BA6DCD4ED}"/>
          </ac:picMkLst>
        </pc:picChg>
        <pc:picChg chg="del">
          <ac:chgData name="Richard Gowen" userId="fa808f909667fda9" providerId="LiveId" clId="{71D62E54-0CF5-49E6-A9E9-801E34AABAE4}" dt="2020-10-24T03:15:51.910" v="5069" actId="478"/>
          <ac:picMkLst>
            <pc:docMk/>
            <pc:sldMk cId="1650421724" sldId="329"/>
            <ac:picMk id="12" creationId="{EC1DBB18-7478-4044-8BA3-6EF5D6230CE7}"/>
          </ac:picMkLst>
        </pc:picChg>
      </pc:sldChg>
      <pc:sldChg chg="modSp mod">
        <pc:chgData name="Richard Gowen" userId="fa808f909667fda9" providerId="LiveId" clId="{71D62E54-0CF5-49E6-A9E9-801E34AABAE4}" dt="2020-10-24T03:16:38.955" v="5081" actId="27636"/>
        <pc:sldMkLst>
          <pc:docMk/>
          <pc:sldMk cId="3194460477" sldId="330"/>
        </pc:sldMkLst>
        <pc:spChg chg="mod">
          <ac:chgData name="Richard Gowen" userId="fa808f909667fda9" providerId="LiveId" clId="{71D62E54-0CF5-49E6-A9E9-801E34AABAE4}" dt="2020-10-24T03:16:34.408" v="5077" actId="27636"/>
          <ac:spMkLst>
            <pc:docMk/>
            <pc:sldMk cId="3194460477" sldId="330"/>
            <ac:spMk id="4" creationId="{0039C68C-E722-4279-99E6-3B31429ED155}"/>
          </ac:spMkLst>
        </pc:spChg>
        <pc:spChg chg="mod">
          <ac:chgData name="Richard Gowen" userId="fa808f909667fda9" providerId="LiveId" clId="{71D62E54-0CF5-49E6-A9E9-801E34AABAE4}" dt="2020-10-24T03:16:38.955" v="5081" actId="27636"/>
          <ac:spMkLst>
            <pc:docMk/>
            <pc:sldMk cId="3194460477" sldId="330"/>
            <ac:spMk id="6" creationId="{1EF23B39-4151-4CE4-9441-247B3CC77E0F}"/>
          </ac:spMkLst>
        </pc:spChg>
      </pc:sldChg>
      <pc:sldChg chg="modSp mod">
        <pc:chgData name="Richard Gowen" userId="fa808f909667fda9" providerId="LiveId" clId="{71D62E54-0CF5-49E6-A9E9-801E34AABAE4}" dt="2020-10-24T03:16:50.882" v="5087" actId="27636"/>
        <pc:sldMkLst>
          <pc:docMk/>
          <pc:sldMk cId="2744636397" sldId="331"/>
        </pc:sldMkLst>
        <pc:spChg chg="mod">
          <ac:chgData name="Richard Gowen" userId="fa808f909667fda9" providerId="LiveId" clId="{71D62E54-0CF5-49E6-A9E9-801E34AABAE4}" dt="2020-10-24T03:16:47.223" v="5083" actId="27636"/>
          <ac:spMkLst>
            <pc:docMk/>
            <pc:sldMk cId="2744636397" sldId="331"/>
            <ac:spMk id="4" creationId="{0039C68C-E722-4279-99E6-3B31429ED155}"/>
          </ac:spMkLst>
        </pc:spChg>
        <pc:spChg chg="mod">
          <ac:chgData name="Richard Gowen" userId="fa808f909667fda9" providerId="LiveId" clId="{71D62E54-0CF5-49E6-A9E9-801E34AABAE4}" dt="2020-10-24T03:16:50.882" v="5087" actId="27636"/>
          <ac:spMkLst>
            <pc:docMk/>
            <pc:sldMk cId="2744636397" sldId="331"/>
            <ac:spMk id="6" creationId="{1EF23B39-4151-4CE4-9441-247B3CC77E0F}"/>
          </ac:spMkLst>
        </pc:spChg>
      </pc:sldChg>
      <pc:sldChg chg="del">
        <pc:chgData name="Richard Gowen" userId="fa808f909667fda9" providerId="LiveId" clId="{71D62E54-0CF5-49E6-A9E9-801E34AABAE4}" dt="2020-10-24T03:11:40.991" v="4981" actId="2696"/>
        <pc:sldMkLst>
          <pc:docMk/>
          <pc:sldMk cId="2122637292" sldId="332"/>
        </pc:sldMkLst>
      </pc:sldChg>
      <pc:sldChg chg="del">
        <pc:chgData name="Richard Gowen" userId="fa808f909667fda9" providerId="LiveId" clId="{71D62E54-0CF5-49E6-A9E9-801E34AABAE4}" dt="2020-10-24T03:11:45.472" v="4982" actId="2696"/>
        <pc:sldMkLst>
          <pc:docMk/>
          <pc:sldMk cId="1226983965" sldId="333"/>
        </pc:sldMkLst>
      </pc:sldChg>
      <pc:sldChg chg="addSp delSp modSp add mod">
        <pc:chgData name="Richard Gowen" userId="fa808f909667fda9" providerId="LiveId" clId="{71D62E54-0CF5-49E6-A9E9-801E34AABAE4}" dt="2020-10-23T02:26:43.337" v="2986" actId="1035"/>
        <pc:sldMkLst>
          <pc:docMk/>
          <pc:sldMk cId="283420154" sldId="335"/>
        </pc:sldMkLst>
        <pc:spChg chg="mod">
          <ac:chgData name="Richard Gowen" userId="fa808f909667fda9" providerId="LiveId" clId="{71D62E54-0CF5-49E6-A9E9-801E34AABAE4}" dt="2020-10-23T01:58:33.904" v="1646" actId="20577"/>
          <ac:spMkLst>
            <pc:docMk/>
            <pc:sldMk cId="283420154" sldId="335"/>
            <ac:spMk id="2" creationId="{00000000-0000-0000-0000-000000000000}"/>
          </ac:spMkLst>
        </pc:spChg>
        <pc:spChg chg="mod">
          <ac:chgData name="Richard Gowen" userId="fa808f909667fda9" providerId="LiveId" clId="{71D62E54-0CF5-49E6-A9E9-801E34AABAE4}" dt="2020-10-23T02:26:31.667" v="2979" actId="27636"/>
          <ac:spMkLst>
            <pc:docMk/>
            <pc:sldMk cId="283420154" sldId="335"/>
            <ac:spMk id="3" creationId="{00000000-0000-0000-0000-000000000000}"/>
          </ac:spMkLst>
        </pc:spChg>
        <pc:picChg chg="add mod">
          <ac:chgData name="Richard Gowen" userId="fa808f909667fda9" providerId="LiveId" clId="{71D62E54-0CF5-49E6-A9E9-801E34AABAE4}" dt="2020-10-23T02:26:43.337" v="2986" actId="1035"/>
          <ac:picMkLst>
            <pc:docMk/>
            <pc:sldMk cId="283420154" sldId="335"/>
            <ac:picMk id="4" creationId="{9FEB2059-BB6D-409B-B7E7-8628F1BD7BBF}"/>
          </ac:picMkLst>
        </pc:picChg>
        <pc:picChg chg="del">
          <ac:chgData name="Richard Gowen" userId="fa808f909667fda9" providerId="LiveId" clId="{71D62E54-0CF5-49E6-A9E9-801E34AABAE4}" dt="2020-10-23T01:55:31.296" v="1608" actId="478"/>
          <ac:picMkLst>
            <pc:docMk/>
            <pc:sldMk cId="283420154" sldId="335"/>
            <ac:picMk id="5" creationId="{6DA6EA54-F0BE-4445-90E2-9DC72100DE73}"/>
          </ac:picMkLst>
        </pc:picChg>
        <pc:picChg chg="del">
          <ac:chgData name="Richard Gowen" userId="fa808f909667fda9" providerId="LiveId" clId="{71D62E54-0CF5-49E6-A9E9-801E34AABAE4}" dt="2020-10-23T01:55:32.123" v="1609" actId="478"/>
          <ac:picMkLst>
            <pc:docMk/>
            <pc:sldMk cId="283420154" sldId="335"/>
            <ac:picMk id="6" creationId="{2ACF1485-D383-4397-B730-BC4AA96E32B9}"/>
          </ac:picMkLst>
        </pc:picChg>
        <pc:picChg chg="del">
          <ac:chgData name="Richard Gowen" userId="fa808f909667fda9" providerId="LiveId" clId="{71D62E54-0CF5-49E6-A9E9-801E34AABAE4}" dt="2020-10-23T01:55:32.686" v="1610" actId="478"/>
          <ac:picMkLst>
            <pc:docMk/>
            <pc:sldMk cId="283420154" sldId="335"/>
            <ac:picMk id="7" creationId="{5CF3CF0A-DF6B-490A-B5D3-6697FB0CA639}"/>
          </ac:picMkLst>
        </pc:picChg>
      </pc:sldChg>
      <pc:sldChg chg="modSp add mod">
        <pc:chgData name="Richard Gowen" userId="fa808f909667fda9" providerId="LiveId" clId="{71D62E54-0CF5-49E6-A9E9-801E34AABAE4}" dt="2020-10-23T02:44:27.341" v="3614" actId="20577"/>
        <pc:sldMkLst>
          <pc:docMk/>
          <pc:sldMk cId="2472299559" sldId="336"/>
        </pc:sldMkLst>
        <pc:spChg chg="mod">
          <ac:chgData name="Richard Gowen" userId="fa808f909667fda9" providerId="LiveId" clId="{71D62E54-0CF5-49E6-A9E9-801E34AABAE4}" dt="2020-10-23T02:44:18.626" v="3598" actId="20577"/>
          <ac:spMkLst>
            <pc:docMk/>
            <pc:sldMk cId="2472299559" sldId="336"/>
            <ac:spMk id="2" creationId="{00000000-0000-0000-0000-000000000000}"/>
          </ac:spMkLst>
        </pc:spChg>
        <pc:spChg chg="mod">
          <ac:chgData name="Richard Gowen" userId="fa808f909667fda9" providerId="LiveId" clId="{71D62E54-0CF5-49E6-A9E9-801E34AABAE4}" dt="2020-10-23T02:44:27.341" v="3614" actId="20577"/>
          <ac:spMkLst>
            <pc:docMk/>
            <pc:sldMk cId="2472299559" sldId="336"/>
            <ac:spMk id="3" creationId="{00000000-0000-0000-0000-000000000000}"/>
          </ac:spMkLst>
        </pc:spChg>
      </pc:sldChg>
      <pc:sldChg chg="modSp add mod">
        <pc:chgData name="Richard Gowen" userId="fa808f909667fda9" providerId="LiveId" clId="{71D62E54-0CF5-49E6-A9E9-801E34AABAE4}" dt="2020-10-24T02:29:18.107" v="4390" actId="1035"/>
        <pc:sldMkLst>
          <pc:docMk/>
          <pc:sldMk cId="3617688043" sldId="340"/>
        </pc:sldMkLst>
        <pc:spChg chg="mod">
          <ac:chgData name="Richard Gowen" userId="fa808f909667fda9" providerId="LiveId" clId="{71D62E54-0CF5-49E6-A9E9-801E34AABAE4}" dt="2020-10-24T02:28:16.705" v="4387" actId="20577"/>
          <ac:spMkLst>
            <pc:docMk/>
            <pc:sldMk cId="3617688043" sldId="340"/>
            <ac:spMk id="5" creationId="{64DAAEBF-9A8A-4E3C-AD55-7E829B8E3DB4}"/>
          </ac:spMkLst>
        </pc:spChg>
        <pc:picChg chg="mod modCrop">
          <ac:chgData name="Richard Gowen" userId="fa808f909667fda9" providerId="LiveId" clId="{71D62E54-0CF5-49E6-A9E9-801E34AABAE4}" dt="2020-10-24T02:29:18.107" v="4390" actId="1035"/>
          <ac:picMkLst>
            <pc:docMk/>
            <pc:sldMk cId="3617688043" sldId="340"/>
            <ac:picMk id="9" creationId="{12CFBC6F-6F7E-47F2-B50C-06CF55B52D29}"/>
          </ac:picMkLst>
        </pc:picChg>
      </pc:sldChg>
      <pc:sldChg chg="modSp add mod">
        <pc:chgData name="Richard Gowen" userId="fa808f909667fda9" providerId="LiveId" clId="{71D62E54-0CF5-49E6-A9E9-801E34AABAE4}" dt="2020-10-24T02:41:41.988" v="4965" actId="27636"/>
        <pc:sldMkLst>
          <pc:docMk/>
          <pc:sldMk cId="2286388741" sldId="341"/>
        </pc:sldMkLst>
        <pc:spChg chg="mod">
          <ac:chgData name="Richard Gowen" userId="fa808f909667fda9" providerId="LiveId" clId="{71D62E54-0CF5-49E6-A9E9-801E34AABAE4}" dt="2020-10-24T02:41:41.988" v="4965" actId="27636"/>
          <ac:spMkLst>
            <pc:docMk/>
            <pc:sldMk cId="2286388741" sldId="341"/>
            <ac:spMk id="5" creationId="{64DAAEBF-9A8A-4E3C-AD55-7E829B8E3DB4}"/>
          </ac:spMkLst>
        </pc:spChg>
        <pc:picChg chg="mod">
          <ac:chgData name="Richard Gowen" userId="fa808f909667fda9" providerId="LiveId" clId="{71D62E54-0CF5-49E6-A9E9-801E34AABAE4}" dt="2020-10-24T02:34:21.200" v="4519" actId="14826"/>
          <ac:picMkLst>
            <pc:docMk/>
            <pc:sldMk cId="2286388741" sldId="341"/>
            <ac:picMk id="9" creationId="{12CFBC6F-6F7E-47F2-B50C-06CF55B52D29}"/>
          </ac:picMkLst>
        </pc:picChg>
      </pc:sldChg>
    </pc:docChg>
  </pc:docChgLst>
  <pc:docChgLst>
    <pc:chgData name="Richard Gowen" userId="fa808f909667fda9" providerId="LiveId" clId="{4E18F2CF-1245-4845-A251-2B6F1E58FB7A}"/>
    <pc:docChg chg="custSel addSld delSld modSld">
      <pc:chgData name="Richard Gowen" userId="fa808f909667fda9" providerId="LiveId" clId="{4E18F2CF-1245-4845-A251-2B6F1E58FB7A}" dt="2020-10-28T02:50:29.960" v="3312" actId="27636"/>
      <pc:docMkLst>
        <pc:docMk/>
      </pc:docMkLst>
      <pc:sldChg chg="modSp mod">
        <pc:chgData name="Richard Gowen" userId="fa808f909667fda9" providerId="LiveId" clId="{4E18F2CF-1245-4845-A251-2B6F1E58FB7A}" dt="2020-10-28T02:21:29.967" v="3231" actId="20577"/>
        <pc:sldMkLst>
          <pc:docMk/>
          <pc:sldMk cId="436777050" sldId="291"/>
        </pc:sldMkLst>
        <pc:spChg chg="mod">
          <ac:chgData name="Richard Gowen" userId="fa808f909667fda9" providerId="LiveId" clId="{4E18F2CF-1245-4845-A251-2B6F1E58FB7A}" dt="2020-10-28T01:53:44.619" v="1843" actId="20577"/>
          <ac:spMkLst>
            <pc:docMk/>
            <pc:sldMk cId="436777050" sldId="291"/>
            <ac:spMk id="2" creationId="{00000000-0000-0000-0000-000000000000}"/>
          </ac:spMkLst>
        </pc:spChg>
        <pc:spChg chg="mod">
          <ac:chgData name="Richard Gowen" userId="fa808f909667fda9" providerId="LiveId" clId="{4E18F2CF-1245-4845-A251-2B6F1E58FB7A}" dt="2020-10-28T02:21:29.967" v="3231" actId="20577"/>
          <ac:spMkLst>
            <pc:docMk/>
            <pc:sldMk cId="436777050" sldId="291"/>
            <ac:spMk id="6" creationId="{0DC7C591-9E4D-49BE-93B6-E002F9E0D121}"/>
          </ac:spMkLst>
        </pc:spChg>
      </pc:sldChg>
      <pc:sldChg chg="modSp mod">
        <pc:chgData name="Richard Gowen" userId="fa808f909667fda9" providerId="LiveId" clId="{4E18F2CF-1245-4845-A251-2B6F1E58FB7A}" dt="2020-10-28T02:46:26.669" v="3254" actId="1076"/>
        <pc:sldMkLst>
          <pc:docMk/>
          <pc:sldMk cId="3348280146" sldId="298"/>
        </pc:sldMkLst>
        <pc:spChg chg="mod">
          <ac:chgData name="Richard Gowen" userId="fa808f909667fda9" providerId="LiveId" clId="{4E18F2CF-1245-4845-A251-2B6F1E58FB7A}" dt="2020-10-28T02:45:07.373" v="3238" actId="20577"/>
          <ac:spMkLst>
            <pc:docMk/>
            <pc:sldMk cId="3348280146" sldId="298"/>
            <ac:spMk id="4" creationId="{0039C68C-E722-4279-99E6-3B31429ED155}"/>
          </ac:spMkLst>
        </pc:spChg>
        <pc:spChg chg="mod">
          <ac:chgData name="Richard Gowen" userId="fa808f909667fda9" providerId="LiveId" clId="{4E18F2CF-1245-4845-A251-2B6F1E58FB7A}" dt="2020-10-28T02:45:11.655" v="3242" actId="27636"/>
          <ac:spMkLst>
            <pc:docMk/>
            <pc:sldMk cId="3348280146" sldId="298"/>
            <ac:spMk id="20" creationId="{1A0D982D-AEE2-4881-A39D-4681D7F027AC}"/>
          </ac:spMkLst>
        </pc:spChg>
        <pc:picChg chg="mod modCrop">
          <ac:chgData name="Richard Gowen" userId="fa808f909667fda9" providerId="LiveId" clId="{4E18F2CF-1245-4845-A251-2B6F1E58FB7A}" dt="2020-10-28T02:46:26.669" v="3254" actId="1076"/>
          <ac:picMkLst>
            <pc:docMk/>
            <pc:sldMk cId="3348280146" sldId="298"/>
            <ac:picMk id="3" creationId="{3E5AAB77-A48C-4899-8763-2C75708711DA}"/>
          </ac:picMkLst>
        </pc:picChg>
      </pc:sldChg>
      <pc:sldChg chg="del">
        <pc:chgData name="Richard Gowen" userId="fa808f909667fda9" providerId="LiveId" clId="{4E18F2CF-1245-4845-A251-2B6F1E58FB7A}" dt="2020-10-28T02:47:11.609" v="3255" actId="2696"/>
        <pc:sldMkLst>
          <pc:docMk/>
          <pc:sldMk cId="1744664743" sldId="299"/>
        </pc:sldMkLst>
      </pc:sldChg>
      <pc:sldChg chg="del">
        <pc:chgData name="Richard Gowen" userId="fa808f909667fda9" providerId="LiveId" clId="{4E18F2CF-1245-4845-A251-2B6F1E58FB7A}" dt="2020-10-28T02:47:15.691" v="3256" actId="2696"/>
        <pc:sldMkLst>
          <pc:docMk/>
          <pc:sldMk cId="1257218303" sldId="300"/>
        </pc:sldMkLst>
      </pc:sldChg>
      <pc:sldChg chg="modSp mod">
        <pc:chgData name="Richard Gowen" userId="fa808f909667fda9" providerId="LiveId" clId="{4E18F2CF-1245-4845-A251-2B6F1E58FB7A}" dt="2020-10-28T02:49:05.150" v="3271" actId="20577"/>
        <pc:sldMkLst>
          <pc:docMk/>
          <pc:sldMk cId="3206751371" sldId="305"/>
        </pc:sldMkLst>
        <pc:spChg chg="mod">
          <ac:chgData name="Richard Gowen" userId="fa808f909667fda9" providerId="LiveId" clId="{4E18F2CF-1245-4845-A251-2B6F1E58FB7A}" dt="2020-10-28T02:49:05.150" v="3271" actId="20577"/>
          <ac:spMkLst>
            <pc:docMk/>
            <pc:sldMk cId="3206751371" sldId="305"/>
            <ac:spMk id="6" creationId="{9F3E73B3-929B-4629-9E88-32557BF9D7D1}"/>
          </ac:spMkLst>
        </pc:spChg>
      </pc:sldChg>
      <pc:sldChg chg="del">
        <pc:chgData name="Richard Gowen" userId="fa808f909667fda9" providerId="LiveId" clId="{4E18F2CF-1245-4845-A251-2B6F1E58FB7A}" dt="2020-10-28T02:48:39.099" v="3266" actId="2696"/>
        <pc:sldMkLst>
          <pc:docMk/>
          <pc:sldMk cId="2398284023" sldId="317"/>
        </pc:sldMkLst>
      </pc:sldChg>
      <pc:sldChg chg="del">
        <pc:chgData name="Richard Gowen" userId="fa808f909667fda9" providerId="LiveId" clId="{4E18F2CF-1245-4845-A251-2B6F1E58FB7A}" dt="2020-10-28T01:51:46.308" v="1824" actId="2696"/>
        <pc:sldMkLst>
          <pc:docMk/>
          <pc:sldMk cId="1710934107" sldId="326"/>
        </pc:sldMkLst>
      </pc:sldChg>
      <pc:sldChg chg="del">
        <pc:chgData name="Richard Gowen" userId="fa808f909667fda9" providerId="LiveId" clId="{4E18F2CF-1245-4845-A251-2B6F1E58FB7A}" dt="2020-10-28T02:47:30.431" v="3259" actId="2696"/>
        <pc:sldMkLst>
          <pc:docMk/>
          <pc:sldMk cId="1092123375" sldId="328"/>
        </pc:sldMkLst>
      </pc:sldChg>
      <pc:sldChg chg="modSp mod">
        <pc:chgData name="Richard Gowen" userId="fa808f909667fda9" providerId="LiveId" clId="{4E18F2CF-1245-4845-A251-2B6F1E58FB7A}" dt="2020-10-28T02:47:56.918" v="3265" actId="27636"/>
        <pc:sldMkLst>
          <pc:docMk/>
          <pc:sldMk cId="1650421724" sldId="329"/>
        </pc:sldMkLst>
        <pc:spChg chg="mod">
          <ac:chgData name="Richard Gowen" userId="fa808f909667fda9" providerId="LiveId" clId="{4E18F2CF-1245-4845-A251-2B6F1E58FB7A}" dt="2020-10-28T02:47:48.505" v="3261" actId="27636"/>
          <ac:spMkLst>
            <pc:docMk/>
            <pc:sldMk cId="1650421724" sldId="329"/>
            <ac:spMk id="4" creationId="{0039C68C-E722-4279-99E6-3B31429ED155}"/>
          </ac:spMkLst>
        </pc:spChg>
        <pc:spChg chg="mod">
          <ac:chgData name="Richard Gowen" userId="fa808f909667fda9" providerId="LiveId" clId="{4E18F2CF-1245-4845-A251-2B6F1E58FB7A}" dt="2020-10-28T02:47:56.918" v="3265" actId="27636"/>
          <ac:spMkLst>
            <pc:docMk/>
            <pc:sldMk cId="1650421724" sldId="329"/>
            <ac:spMk id="20" creationId="{1A0D982D-AEE2-4881-A39D-4681D7F027AC}"/>
          </ac:spMkLst>
        </pc:spChg>
      </pc:sldChg>
      <pc:sldChg chg="del">
        <pc:chgData name="Richard Gowen" userId="fa808f909667fda9" providerId="LiveId" clId="{4E18F2CF-1245-4845-A251-2B6F1E58FB7A}" dt="2020-10-28T01:51:57.461" v="1826" actId="2696"/>
        <pc:sldMkLst>
          <pc:docMk/>
          <pc:sldMk cId="283420154" sldId="335"/>
        </pc:sldMkLst>
      </pc:sldChg>
      <pc:sldChg chg="del">
        <pc:chgData name="Richard Gowen" userId="fa808f909667fda9" providerId="LiveId" clId="{4E18F2CF-1245-4845-A251-2B6F1E58FB7A}" dt="2020-10-28T01:52:02.393" v="1827" actId="2696"/>
        <pc:sldMkLst>
          <pc:docMk/>
          <pc:sldMk cId="2472299559" sldId="336"/>
        </pc:sldMkLst>
      </pc:sldChg>
      <pc:sldChg chg="del">
        <pc:chgData name="Richard Gowen" userId="fa808f909667fda9" providerId="LiveId" clId="{4E18F2CF-1245-4845-A251-2B6F1E58FB7A}" dt="2020-10-28T01:51:51.067" v="1825" actId="2696"/>
        <pc:sldMkLst>
          <pc:docMk/>
          <pc:sldMk cId="2808632105" sldId="337"/>
        </pc:sldMkLst>
      </pc:sldChg>
      <pc:sldChg chg="del">
        <pc:chgData name="Richard Gowen" userId="fa808f909667fda9" providerId="LiveId" clId="{4E18F2CF-1245-4845-A251-2B6F1E58FB7A}" dt="2020-10-28T01:52:12.653" v="1828" actId="2696"/>
        <pc:sldMkLst>
          <pc:docMk/>
          <pc:sldMk cId="1274065055" sldId="338"/>
        </pc:sldMkLst>
      </pc:sldChg>
      <pc:sldChg chg="del">
        <pc:chgData name="Richard Gowen" userId="fa808f909667fda9" providerId="LiveId" clId="{4E18F2CF-1245-4845-A251-2B6F1E58FB7A}" dt="2020-10-28T01:52:19.806" v="1829" actId="2696"/>
        <pc:sldMkLst>
          <pc:docMk/>
          <pc:sldMk cId="527876094" sldId="339"/>
        </pc:sldMkLst>
      </pc:sldChg>
      <pc:sldChg chg="del">
        <pc:chgData name="Richard Gowen" userId="fa808f909667fda9" providerId="LiveId" clId="{4E18F2CF-1245-4845-A251-2B6F1E58FB7A}" dt="2020-10-28T02:47:19.595" v="3257" actId="2696"/>
        <pc:sldMkLst>
          <pc:docMk/>
          <pc:sldMk cId="3617688043" sldId="340"/>
        </pc:sldMkLst>
      </pc:sldChg>
      <pc:sldChg chg="del">
        <pc:chgData name="Richard Gowen" userId="fa808f909667fda9" providerId="LiveId" clId="{4E18F2CF-1245-4845-A251-2B6F1E58FB7A}" dt="2020-10-28T02:47:24.058" v="3258" actId="2696"/>
        <pc:sldMkLst>
          <pc:docMk/>
          <pc:sldMk cId="2286388741" sldId="341"/>
        </pc:sldMkLst>
      </pc:sldChg>
      <pc:sldChg chg="delSp modSp mod">
        <pc:chgData name="Richard Gowen" userId="fa808f909667fda9" providerId="LiveId" clId="{4E18F2CF-1245-4845-A251-2B6F1E58FB7A}" dt="2020-10-28T02:50:29.960" v="3312" actId="27636"/>
        <pc:sldMkLst>
          <pc:docMk/>
          <pc:sldMk cId="650190064" sldId="342"/>
        </pc:sldMkLst>
        <pc:spChg chg="mod">
          <ac:chgData name="Richard Gowen" userId="fa808f909667fda9" providerId="LiveId" clId="{4E18F2CF-1245-4845-A251-2B6F1E58FB7A}" dt="2020-10-28T02:49:24.893" v="3274" actId="27636"/>
          <ac:spMkLst>
            <pc:docMk/>
            <pc:sldMk cId="650190064" sldId="342"/>
            <ac:spMk id="4" creationId="{0039C68C-E722-4279-99E6-3B31429ED155}"/>
          </ac:spMkLst>
        </pc:spChg>
        <pc:spChg chg="mod">
          <ac:chgData name="Richard Gowen" userId="fa808f909667fda9" providerId="LiveId" clId="{4E18F2CF-1245-4845-A251-2B6F1E58FB7A}" dt="2020-10-28T02:50:17.262" v="3308" actId="6549"/>
          <ac:spMkLst>
            <pc:docMk/>
            <pc:sldMk cId="650190064" sldId="342"/>
            <ac:spMk id="5" creationId="{64DAAEBF-9A8A-4E3C-AD55-7E829B8E3DB4}"/>
          </ac:spMkLst>
        </pc:spChg>
        <pc:spChg chg="mod">
          <ac:chgData name="Richard Gowen" userId="fa808f909667fda9" providerId="LiveId" clId="{4E18F2CF-1245-4845-A251-2B6F1E58FB7A}" dt="2020-10-28T02:50:29.960" v="3312" actId="27636"/>
          <ac:spMkLst>
            <pc:docMk/>
            <pc:sldMk cId="650190064" sldId="342"/>
            <ac:spMk id="6" creationId="{1EF23B39-4151-4CE4-9441-247B3CC77E0F}"/>
          </ac:spMkLst>
        </pc:spChg>
        <pc:picChg chg="del">
          <ac:chgData name="Richard Gowen" userId="fa808f909667fda9" providerId="LiveId" clId="{4E18F2CF-1245-4845-A251-2B6F1E58FB7A}" dt="2020-10-28T02:49:20.100" v="3272" actId="478"/>
          <ac:picMkLst>
            <pc:docMk/>
            <pc:sldMk cId="650190064" sldId="342"/>
            <ac:picMk id="9" creationId="{12CFBC6F-6F7E-47F2-B50C-06CF55B52D29}"/>
          </ac:picMkLst>
        </pc:picChg>
      </pc:sldChg>
      <pc:sldChg chg="del">
        <pc:chgData name="Richard Gowen" userId="fa808f909667fda9" providerId="LiveId" clId="{4E18F2CF-1245-4845-A251-2B6F1E58FB7A}" dt="2020-10-28T02:48:47.424" v="3267" actId="2696"/>
        <pc:sldMkLst>
          <pc:docMk/>
          <pc:sldMk cId="1116165467" sldId="343"/>
        </pc:sldMkLst>
      </pc:sldChg>
      <pc:sldChg chg="del">
        <pc:chgData name="Richard Gowen" userId="fa808f909667fda9" providerId="LiveId" clId="{4E18F2CF-1245-4845-A251-2B6F1E58FB7A}" dt="2020-10-28T02:48:51.783" v="3268" actId="2696"/>
        <pc:sldMkLst>
          <pc:docMk/>
          <pc:sldMk cId="1023386634" sldId="344"/>
        </pc:sldMkLst>
      </pc:sldChg>
      <pc:sldChg chg="modSp mod">
        <pc:chgData name="Richard Gowen" userId="fa808f909667fda9" providerId="LiveId" clId="{4E18F2CF-1245-4845-A251-2B6F1E58FB7A}" dt="2020-10-28T02:19:22.685" v="3226" actId="122"/>
        <pc:sldMkLst>
          <pc:docMk/>
          <pc:sldMk cId="3892218636" sldId="345"/>
        </pc:sldMkLst>
        <pc:spChg chg="mod">
          <ac:chgData name="Richard Gowen" userId="fa808f909667fda9" providerId="LiveId" clId="{4E18F2CF-1245-4845-A251-2B6F1E58FB7A}" dt="2020-10-28T02:19:22.685" v="3226" actId="122"/>
          <ac:spMkLst>
            <pc:docMk/>
            <pc:sldMk cId="3892218636" sldId="345"/>
            <ac:spMk id="3" creationId="{00000000-0000-0000-0000-000000000000}"/>
          </ac:spMkLst>
        </pc:spChg>
        <pc:graphicFrameChg chg="mod">
          <ac:chgData name="Richard Gowen" userId="fa808f909667fda9" providerId="LiveId" clId="{4E18F2CF-1245-4845-A251-2B6F1E58FB7A}" dt="2020-10-28T02:02:10.781" v="2615" actId="1036"/>
          <ac:graphicFrameMkLst>
            <pc:docMk/>
            <pc:sldMk cId="3892218636" sldId="345"/>
            <ac:graphicFrameMk id="4" creationId="{3C384E77-3E04-4DA9-A3B5-305775991937}"/>
          </ac:graphicFrameMkLst>
        </pc:graphicFrameChg>
      </pc:sldChg>
      <pc:sldChg chg="modSp mod">
        <pc:chgData name="Richard Gowen" userId="fa808f909667fda9" providerId="LiveId" clId="{4E18F2CF-1245-4845-A251-2B6F1E58FB7A}" dt="2020-10-28T01:08:33.797" v="27" actId="403"/>
        <pc:sldMkLst>
          <pc:docMk/>
          <pc:sldMk cId="3009543008" sldId="347"/>
        </pc:sldMkLst>
        <pc:spChg chg="mod">
          <ac:chgData name="Richard Gowen" userId="fa808f909667fda9" providerId="LiveId" clId="{4E18F2CF-1245-4845-A251-2B6F1E58FB7A}" dt="2020-10-28T01:08:33.797" v="27" actId="403"/>
          <ac:spMkLst>
            <pc:docMk/>
            <pc:sldMk cId="3009543008" sldId="347"/>
            <ac:spMk id="3" creationId="{00000000-0000-0000-0000-000000000000}"/>
          </ac:spMkLst>
        </pc:spChg>
        <pc:spChg chg="mod">
          <ac:chgData name="Richard Gowen" userId="fa808f909667fda9" providerId="LiveId" clId="{4E18F2CF-1245-4845-A251-2B6F1E58FB7A}" dt="2020-10-28T01:08:19.902" v="20" actId="1035"/>
          <ac:spMkLst>
            <pc:docMk/>
            <pc:sldMk cId="3009543008" sldId="347"/>
            <ac:spMk id="16" creationId="{739BD4C8-EDF9-46E2-970A-CFBE142EA5CC}"/>
          </ac:spMkLst>
        </pc:spChg>
        <pc:spChg chg="mod">
          <ac:chgData name="Richard Gowen" userId="fa808f909667fda9" providerId="LiveId" clId="{4E18F2CF-1245-4845-A251-2B6F1E58FB7A}" dt="2020-10-28T01:08:19.902" v="20" actId="1035"/>
          <ac:spMkLst>
            <pc:docMk/>
            <pc:sldMk cId="3009543008" sldId="347"/>
            <ac:spMk id="18" creationId="{0A42F824-B90B-4682-B254-409416972FE6}"/>
          </ac:spMkLst>
        </pc:spChg>
        <pc:spChg chg="mod">
          <ac:chgData name="Richard Gowen" userId="fa808f909667fda9" providerId="LiveId" clId="{4E18F2CF-1245-4845-A251-2B6F1E58FB7A}" dt="2020-10-28T01:08:19.902" v="20" actId="1035"/>
          <ac:spMkLst>
            <pc:docMk/>
            <pc:sldMk cId="3009543008" sldId="347"/>
            <ac:spMk id="19" creationId="{DFC09AB6-9185-481B-8B21-44449A5AA944}"/>
          </ac:spMkLst>
        </pc:spChg>
        <pc:spChg chg="mod">
          <ac:chgData name="Richard Gowen" userId="fa808f909667fda9" providerId="LiveId" clId="{4E18F2CF-1245-4845-A251-2B6F1E58FB7A}" dt="2020-10-28T01:08:19.902" v="20" actId="1035"/>
          <ac:spMkLst>
            <pc:docMk/>
            <pc:sldMk cId="3009543008" sldId="347"/>
            <ac:spMk id="20" creationId="{A623C007-2D5D-46C9-9566-3A0AD04682F3}"/>
          </ac:spMkLst>
        </pc:spChg>
        <pc:spChg chg="mod">
          <ac:chgData name="Richard Gowen" userId="fa808f909667fda9" providerId="LiveId" clId="{4E18F2CF-1245-4845-A251-2B6F1E58FB7A}" dt="2020-10-28T01:08:19.902" v="20" actId="1035"/>
          <ac:spMkLst>
            <pc:docMk/>
            <pc:sldMk cId="3009543008" sldId="347"/>
            <ac:spMk id="22" creationId="{ECA8C417-3086-4F18-813B-435ECC957F22}"/>
          </ac:spMkLst>
        </pc:spChg>
        <pc:spChg chg="mod">
          <ac:chgData name="Richard Gowen" userId="fa808f909667fda9" providerId="LiveId" clId="{4E18F2CF-1245-4845-A251-2B6F1E58FB7A}" dt="2020-10-28T01:08:19.902" v="20" actId="1035"/>
          <ac:spMkLst>
            <pc:docMk/>
            <pc:sldMk cId="3009543008" sldId="347"/>
            <ac:spMk id="24" creationId="{3AB79E8C-B62B-4CE9-AA70-1EB871987A01}"/>
          </ac:spMkLst>
        </pc:spChg>
        <pc:picChg chg="mod">
          <ac:chgData name="Richard Gowen" userId="fa808f909667fda9" providerId="LiveId" clId="{4E18F2CF-1245-4845-A251-2B6F1E58FB7A}" dt="2020-10-28T01:08:19.902" v="20" actId="1035"/>
          <ac:picMkLst>
            <pc:docMk/>
            <pc:sldMk cId="3009543008" sldId="347"/>
            <ac:picMk id="7" creationId="{0E14B1D8-BC68-464C-886C-03286C44AA5F}"/>
          </ac:picMkLst>
        </pc:picChg>
        <pc:picChg chg="mod">
          <ac:chgData name="Richard Gowen" userId="fa808f909667fda9" providerId="LiveId" clId="{4E18F2CF-1245-4845-A251-2B6F1E58FB7A}" dt="2020-10-28T01:08:19.902" v="20" actId="1035"/>
          <ac:picMkLst>
            <pc:docMk/>
            <pc:sldMk cId="3009543008" sldId="347"/>
            <ac:picMk id="8" creationId="{180C5F83-F998-4181-9BB6-E6F0940871C1}"/>
          </ac:picMkLst>
        </pc:picChg>
        <pc:picChg chg="mod">
          <ac:chgData name="Richard Gowen" userId="fa808f909667fda9" providerId="LiveId" clId="{4E18F2CF-1245-4845-A251-2B6F1E58FB7A}" dt="2020-10-28T01:08:19.902" v="20" actId="1035"/>
          <ac:picMkLst>
            <pc:docMk/>
            <pc:sldMk cId="3009543008" sldId="347"/>
            <ac:picMk id="10" creationId="{BD3B0ECD-8FC2-4581-A13B-5821DB870FBE}"/>
          </ac:picMkLst>
        </pc:picChg>
        <pc:picChg chg="mod">
          <ac:chgData name="Richard Gowen" userId="fa808f909667fda9" providerId="LiveId" clId="{4E18F2CF-1245-4845-A251-2B6F1E58FB7A}" dt="2020-10-28T01:08:19.902" v="20" actId="1035"/>
          <ac:picMkLst>
            <pc:docMk/>
            <pc:sldMk cId="3009543008" sldId="347"/>
            <ac:picMk id="12" creationId="{C086A74C-5B80-4DB7-BF07-3999DA3435BA}"/>
          </ac:picMkLst>
        </pc:picChg>
        <pc:picChg chg="mod">
          <ac:chgData name="Richard Gowen" userId="fa808f909667fda9" providerId="LiveId" clId="{4E18F2CF-1245-4845-A251-2B6F1E58FB7A}" dt="2020-10-28T01:08:19.902" v="20" actId="1035"/>
          <ac:picMkLst>
            <pc:docMk/>
            <pc:sldMk cId="3009543008" sldId="347"/>
            <ac:picMk id="13" creationId="{31437462-B76C-43F8-8184-9756F316C881}"/>
          </ac:picMkLst>
        </pc:picChg>
        <pc:picChg chg="mod">
          <ac:chgData name="Richard Gowen" userId="fa808f909667fda9" providerId="LiveId" clId="{4E18F2CF-1245-4845-A251-2B6F1E58FB7A}" dt="2020-10-28T01:08:19.902" v="20" actId="1035"/>
          <ac:picMkLst>
            <pc:docMk/>
            <pc:sldMk cId="3009543008" sldId="347"/>
            <ac:picMk id="14" creationId="{6BFC459B-06B9-4FBD-A35A-967DF3769E27}"/>
          </ac:picMkLst>
        </pc:picChg>
      </pc:sldChg>
      <pc:sldChg chg="addSp delSp modSp add mod">
        <pc:chgData name="Richard Gowen" userId="fa808f909667fda9" providerId="LiveId" clId="{4E18F2CF-1245-4845-A251-2B6F1E58FB7A}" dt="2020-10-28T01:37:30.446" v="1057" actId="20577"/>
        <pc:sldMkLst>
          <pc:docMk/>
          <pc:sldMk cId="3775088944" sldId="352"/>
        </pc:sldMkLst>
        <pc:spChg chg="mod">
          <ac:chgData name="Richard Gowen" userId="fa808f909667fda9" providerId="LiveId" clId="{4E18F2CF-1245-4845-A251-2B6F1E58FB7A}" dt="2020-10-28T01:37:30.446" v="1057" actId="20577"/>
          <ac:spMkLst>
            <pc:docMk/>
            <pc:sldMk cId="3775088944" sldId="352"/>
            <ac:spMk id="2" creationId="{00000000-0000-0000-0000-000000000000}"/>
          </ac:spMkLst>
        </pc:spChg>
        <pc:spChg chg="mod">
          <ac:chgData name="Richard Gowen" userId="fa808f909667fda9" providerId="LiveId" clId="{4E18F2CF-1245-4845-A251-2B6F1E58FB7A}" dt="2020-10-28T01:34:56.517" v="1045" actId="27636"/>
          <ac:spMkLst>
            <pc:docMk/>
            <pc:sldMk cId="3775088944" sldId="352"/>
            <ac:spMk id="3" creationId="{00000000-0000-0000-0000-000000000000}"/>
          </ac:spMkLst>
        </pc:spChg>
        <pc:spChg chg="add mod">
          <ac:chgData name="Richard Gowen" userId="fa808f909667fda9" providerId="LiveId" clId="{4E18F2CF-1245-4845-A251-2B6F1E58FB7A}" dt="2020-10-28T01:36:17.274" v="1050" actId="948"/>
          <ac:spMkLst>
            <pc:docMk/>
            <pc:sldMk cId="3775088944" sldId="352"/>
            <ac:spMk id="13" creationId="{41F656CC-D943-4DEF-88B1-F2D6E50BBCF6}"/>
          </ac:spMkLst>
        </pc:spChg>
        <pc:graphicFrameChg chg="del">
          <ac:chgData name="Richard Gowen" userId="fa808f909667fda9" providerId="LiveId" clId="{4E18F2CF-1245-4845-A251-2B6F1E58FB7A}" dt="2020-10-28T01:10:24.627" v="33" actId="478"/>
          <ac:graphicFrameMkLst>
            <pc:docMk/>
            <pc:sldMk cId="3775088944" sldId="352"/>
            <ac:graphicFrameMk id="4" creationId="{C995839E-4F5B-4EF3-9D61-66BEBAB2E29E}"/>
          </ac:graphicFrameMkLst>
        </pc:graphicFrameChg>
        <pc:picChg chg="add del mod">
          <ac:chgData name="Richard Gowen" userId="fa808f909667fda9" providerId="LiveId" clId="{4E18F2CF-1245-4845-A251-2B6F1E58FB7A}" dt="2020-10-28T01:22:18.854" v="533" actId="478"/>
          <ac:picMkLst>
            <pc:docMk/>
            <pc:sldMk cId="3775088944" sldId="352"/>
            <ac:picMk id="6" creationId="{629CC61C-385B-4C9B-B50F-B090B2193466}"/>
          </ac:picMkLst>
        </pc:picChg>
        <pc:picChg chg="del">
          <ac:chgData name="Richard Gowen" userId="fa808f909667fda9" providerId="LiveId" clId="{4E18F2CF-1245-4845-A251-2B6F1E58FB7A}" dt="2020-10-28T01:10:19.421" v="30" actId="478"/>
          <ac:picMkLst>
            <pc:docMk/>
            <pc:sldMk cId="3775088944" sldId="352"/>
            <ac:picMk id="8" creationId="{81FEBB97-4690-4511-B162-5D0222F3B334}"/>
          </ac:picMkLst>
        </pc:picChg>
        <pc:picChg chg="del">
          <ac:chgData name="Richard Gowen" userId="fa808f909667fda9" providerId="LiveId" clId="{4E18F2CF-1245-4845-A251-2B6F1E58FB7A}" dt="2020-10-28T01:10:20.082" v="31" actId="478"/>
          <ac:picMkLst>
            <pc:docMk/>
            <pc:sldMk cId="3775088944" sldId="352"/>
            <ac:picMk id="9" creationId="{2DF33A26-00EB-4BAF-89BF-9CD20A6A80AA}"/>
          </ac:picMkLst>
        </pc:picChg>
        <pc:picChg chg="del">
          <ac:chgData name="Richard Gowen" userId="fa808f909667fda9" providerId="LiveId" clId="{4E18F2CF-1245-4845-A251-2B6F1E58FB7A}" dt="2020-10-28T01:10:20.771" v="32" actId="478"/>
          <ac:picMkLst>
            <pc:docMk/>
            <pc:sldMk cId="3775088944" sldId="352"/>
            <ac:picMk id="10" creationId="{8C3740CA-C208-4AF3-BAB5-3EEBAEAD71B2}"/>
          </ac:picMkLst>
        </pc:picChg>
        <pc:picChg chg="del">
          <ac:chgData name="Richard Gowen" userId="fa808f909667fda9" providerId="LiveId" clId="{4E18F2CF-1245-4845-A251-2B6F1E58FB7A}" dt="2020-10-28T01:10:18.657" v="29" actId="478"/>
          <ac:picMkLst>
            <pc:docMk/>
            <pc:sldMk cId="3775088944" sldId="352"/>
            <ac:picMk id="11" creationId="{FAC3F508-313A-43CC-8E81-EB6FACA56EAB}"/>
          </ac:picMkLst>
        </pc:picChg>
        <pc:picChg chg="add mod modCrop">
          <ac:chgData name="Richard Gowen" userId="fa808f909667fda9" providerId="LiveId" clId="{4E18F2CF-1245-4845-A251-2B6F1E58FB7A}" dt="2020-10-28T01:36:28.196" v="1051" actId="1076"/>
          <ac:picMkLst>
            <pc:docMk/>
            <pc:sldMk cId="3775088944" sldId="352"/>
            <ac:picMk id="12" creationId="{A2210F41-E92B-45AA-95D4-E4F2BEC3A300}"/>
          </ac:picMkLst>
        </pc:picChg>
      </pc:sldChg>
      <pc:sldChg chg="addSp delSp modSp add mod">
        <pc:chgData name="Richard Gowen" userId="fa808f909667fda9" providerId="LiveId" clId="{4E18F2CF-1245-4845-A251-2B6F1E58FB7A}" dt="2020-10-28T01:49:18.524" v="1823" actId="1076"/>
        <pc:sldMkLst>
          <pc:docMk/>
          <pc:sldMk cId="3123979512" sldId="353"/>
        </pc:sldMkLst>
        <pc:spChg chg="mod">
          <ac:chgData name="Richard Gowen" userId="fa808f909667fda9" providerId="LiveId" clId="{4E18F2CF-1245-4845-A251-2B6F1E58FB7A}" dt="2020-10-28T01:37:45.318" v="1069" actId="20577"/>
          <ac:spMkLst>
            <pc:docMk/>
            <pc:sldMk cId="3123979512" sldId="353"/>
            <ac:spMk id="2" creationId="{00000000-0000-0000-0000-000000000000}"/>
          </ac:spMkLst>
        </pc:spChg>
        <pc:spChg chg="mod">
          <ac:chgData name="Richard Gowen" userId="fa808f909667fda9" providerId="LiveId" clId="{4E18F2CF-1245-4845-A251-2B6F1E58FB7A}" dt="2020-10-28T01:42:24.065" v="1449" actId="255"/>
          <ac:spMkLst>
            <pc:docMk/>
            <pc:sldMk cId="3123979512" sldId="353"/>
            <ac:spMk id="3" creationId="{00000000-0000-0000-0000-000000000000}"/>
          </ac:spMkLst>
        </pc:spChg>
        <pc:spChg chg="mod">
          <ac:chgData name="Richard Gowen" userId="fa808f909667fda9" providerId="LiveId" clId="{4E18F2CF-1245-4845-A251-2B6F1E58FB7A}" dt="2020-10-28T01:45:25.049" v="1804" actId="27636"/>
          <ac:spMkLst>
            <pc:docMk/>
            <pc:sldMk cId="3123979512" sldId="353"/>
            <ac:spMk id="13" creationId="{41F656CC-D943-4DEF-88B1-F2D6E50BBCF6}"/>
          </ac:spMkLst>
        </pc:spChg>
        <pc:picChg chg="add mod ord modCrop">
          <ac:chgData name="Richard Gowen" userId="fa808f909667fda9" providerId="LiveId" clId="{4E18F2CF-1245-4845-A251-2B6F1E58FB7A}" dt="2020-10-28T01:49:18.524" v="1823" actId="1076"/>
          <ac:picMkLst>
            <pc:docMk/>
            <pc:sldMk cId="3123979512" sldId="353"/>
            <ac:picMk id="4" creationId="{B653A763-3794-4F00-989D-6F0AA2ADA814}"/>
          </ac:picMkLst>
        </pc:picChg>
        <pc:picChg chg="add mod modCrop">
          <ac:chgData name="Richard Gowen" userId="fa808f909667fda9" providerId="LiveId" clId="{4E18F2CF-1245-4845-A251-2B6F1E58FB7A}" dt="2020-10-28T01:49:11.943" v="1822" actId="1076"/>
          <ac:picMkLst>
            <pc:docMk/>
            <pc:sldMk cId="3123979512" sldId="353"/>
            <ac:picMk id="5" creationId="{CED103A8-0267-40CB-B131-E2DEC0FFA02C}"/>
          </ac:picMkLst>
        </pc:picChg>
        <pc:picChg chg="del">
          <ac:chgData name="Richard Gowen" userId="fa808f909667fda9" providerId="LiveId" clId="{4E18F2CF-1245-4845-A251-2B6F1E58FB7A}" dt="2020-10-28T01:37:49.881" v="1070" actId="478"/>
          <ac:picMkLst>
            <pc:docMk/>
            <pc:sldMk cId="3123979512" sldId="353"/>
            <ac:picMk id="12" creationId="{A2210F41-E92B-45AA-95D4-E4F2BEC3A300}"/>
          </ac:picMkLst>
        </pc:picChg>
      </pc:sldChg>
      <pc:sldChg chg="addSp delSp modSp add mod">
        <pc:chgData name="Richard Gowen" userId="fa808f909667fda9" providerId="LiveId" clId="{4E18F2CF-1245-4845-A251-2B6F1E58FB7A}" dt="2020-10-28T02:20:06.023" v="3230" actId="20577"/>
        <pc:sldMkLst>
          <pc:docMk/>
          <pc:sldMk cId="1981789654" sldId="354"/>
        </pc:sldMkLst>
        <pc:spChg chg="mod">
          <ac:chgData name="Richard Gowen" userId="fa808f909667fda9" providerId="LiveId" clId="{4E18F2CF-1245-4845-A251-2B6F1E58FB7A}" dt="2020-10-28T02:03:23.392" v="2640" actId="20577"/>
          <ac:spMkLst>
            <pc:docMk/>
            <pc:sldMk cId="1981789654" sldId="354"/>
            <ac:spMk id="2" creationId="{00000000-0000-0000-0000-000000000000}"/>
          </ac:spMkLst>
        </pc:spChg>
        <pc:spChg chg="mod">
          <ac:chgData name="Richard Gowen" userId="fa808f909667fda9" providerId="LiveId" clId="{4E18F2CF-1245-4845-A251-2B6F1E58FB7A}" dt="2020-10-28T02:20:06.023" v="3230" actId="20577"/>
          <ac:spMkLst>
            <pc:docMk/>
            <pc:sldMk cId="1981789654" sldId="354"/>
            <ac:spMk id="3" creationId="{00000000-0000-0000-0000-000000000000}"/>
          </ac:spMkLst>
        </pc:spChg>
        <pc:spChg chg="del">
          <ac:chgData name="Richard Gowen" userId="fa808f909667fda9" providerId="LiveId" clId="{4E18F2CF-1245-4845-A251-2B6F1E58FB7A}" dt="2020-10-28T02:03:58.154" v="2672" actId="478"/>
          <ac:spMkLst>
            <pc:docMk/>
            <pc:sldMk cId="1981789654" sldId="354"/>
            <ac:spMk id="16" creationId="{7EFEB7B9-FB7C-4C46-9876-4C5F0861D7B8}"/>
          </ac:spMkLst>
        </pc:spChg>
        <pc:spChg chg="add mod">
          <ac:chgData name="Richard Gowen" userId="fa808f909667fda9" providerId="LiveId" clId="{4E18F2CF-1245-4845-A251-2B6F1E58FB7A}" dt="2020-10-28T02:18:28.065" v="3219" actId="1037"/>
          <ac:spMkLst>
            <pc:docMk/>
            <pc:sldMk cId="1981789654" sldId="354"/>
            <ac:spMk id="17" creationId="{D3B4BC28-415C-4659-A465-92323F5A6FF3}"/>
          </ac:spMkLst>
        </pc:spChg>
        <pc:spChg chg="del">
          <ac:chgData name="Richard Gowen" userId="fa808f909667fda9" providerId="LiveId" clId="{4E18F2CF-1245-4845-A251-2B6F1E58FB7A}" dt="2020-10-28T02:04:00.096" v="2673" actId="478"/>
          <ac:spMkLst>
            <pc:docMk/>
            <pc:sldMk cId="1981789654" sldId="354"/>
            <ac:spMk id="18" creationId="{3EF50755-C661-4862-961E-BD41496161BB}"/>
          </ac:spMkLst>
        </pc:spChg>
        <pc:spChg chg="del mod">
          <ac:chgData name="Richard Gowen" userId="fa808f909667fda9" providerId="LiveId" clId="{4E18F2CF-1245-4845-A251-2B6F1E58FB7A}" dt="2020-10-28T02:04:02.012" v="2675" actId="478"/>
          <ac:spMkLst>
            <pc:docMk/>
            <pc:sldMk cId="1981789654" sldId="354"/>
            <ac:spMk id="20" creationId="{3375B6B0-744E-41EE-B908-F51986DE3DB0}"/>
          </ac:spMkLst>
        </pc:spChg>
        <pc:spChg chg="del">
          <ac:chgData name="Richard Gowen" userId="fa808f909667fda9" providerId="LiveId" clId="{4E18F2CF-1245-4845-A251-2B6F1E58FB7A}" dt="2020-10-28T02:04:04.484" v="2676" actId="478"/>
          <ac:spMkLst>
            <pc:docMk/>
            <pc:sldMk cId="1981789654" sldId="354"/>
            <ac:spMk id="22" creationId="{83B012C2-FEBE-41CF-ACD8-41A08363AF60}"/>
          </ac:spMkLst>
        </pc:spChg>
        <pc:spChg chg="del">
          <ac:chgData name="Richard Gowen" userId="fa808f909667fda9" providerId="LiveId" clId="{4E18F2CF-1245-4845-A251-2B6F1E58FB7A}" dt="2020-10-28T02:04:05.859" v="2677" actId="478"/>
          <ac:spMkLst>
            <pc:docMk/>
            <pc:sldMk cId="1981789654" sldId="354"/>
            <ac:spMk id="24" creationId="{A736E6D9-E9BB-4344-A5D8-089C535D60D2}"/>
          </ac:spMkLst>
        </pc:spChg>
        <pc:spChg chg="del">
          <ac:chgData name="Richard Gowen" userId="fa808f909667fda9" providerId="LiveId" clId="{4E18F2CF-1245-4845-A251-2B6F1E58FB7A}" dt="2020-10-28T02:04:07.906" v="2678" actId="478"/>
          <ac:spMkLst>
            <pc:docMk/>
            <pc:sldMk cId="1981789654" sldId="354"/>
            <ac:spMk id="26" creationId="{3B825149-E721-4203-9092-67D11E1D443D}"/>
          </ac:spMkLst>
        </pc:spChg>
        <pc:spChg chg="del">
          <ac:chgData name="Richard Gowen" userId="fa808f909667fda9" providerId="LiveId" clId="{4E18F2CF-1245-4845-A251-2B6F1E58FB7A}" dt="2020-10-28T02:03:54.482" v="2670" actId="478"/>
          <ac:spMkLst>
            <pc:docMk/>
            <pc:sldMk cId="1981789654" sldId="354"/>
            <ac:spMk id="28" creationId="{CBD053E2-AA73-4885-9C72-D78C74DB6947}"/>
          </ac:spMkLst>
        </pc:spChg>
        <pc:spChg chg="del mod">
          <ac:chgData name="Richard Gowen" userId="fa808f909667fda9" providerId="LiveId" clId="{4E18F2CF-1245-4845-A251-2B6F1E58FB7A}" dt="2020-10-28T02:03:55.959" v="2671" actId="478"/>
          <ac:spMkLst>
            <pc:docMk/>
            <pc:sldMk cId="1981789654" sldId="354"/>
            <ac:spMk id="30" creationId="{3AFED529-921A-4869-9DDD-F8309DF6C14F}"/>
          </ac:spMkLst>
        </pc:spChg>
        <pc:spChg chg="del mod">
          <ac:chgData name="Richard Gowen" userId="fa808f909667fda9" providerId="LiveId" clId="{4E18F2CF-1245-4845-A251-2B6F1E58FB7A}" dt="2020-10-28T02:03:47.454" v="2665" actId="478"/>
          <ac:spMkLst>
            <pc:docMk/>
            <pc:sldMk cId="1981789654" sldId="354"/>
            <ac:spMk id="32" creationId="{A2A6CB23-5DB3-48CB-BEE1-09198B5A3C5C}"/>
          </ac:spMkLst>
        </pc:spChg>
        <pc:spChg chg="del">
          <ac:chgData name="Richard Gowen" userId="fa808f909667fda9" providerId="LiveId" clId="{4E18F2CF-1245-4845-A251-2B6F1E58FB7A}" dt="2020-10-28T02:03:51.105" v="2668" actId="478"/>
          <ac:spMkLst>
            <pc:docMk/>
            <pc:sldMk cId="1981789654" sldId="354"/>
            <ac:spMk id="34" creationId="{7730EBA4-99FF-4AC1-901D-2BE29F053B7F}"/>
          </ac:spMkLst>
        </pc:spChg>
        <pc:graphicFrameChg chg="del">
          <ac:chgData name="Richard Gowen" userId="fa808f909667fda9" providerId="LiveId" clId="{4E18F2CF-1245-4845-A251-2B6F1E58FB7A}" dt="2020-10-28T02:04:22.276" v="2685" actId="478"/>
          <ac:graphicFrameMkLst>
            <pc:docMk/>
            <pc:sldMk cId="1981789654" sldId="354"/>
            <ac:graphicFrameMk id="4" creationId="{3C384E77-3E04-4DA9-A3B5-305775991937}"/>
          </ac:graphicFrameMkLst>
        </pc:graphicFrameChg>
        <pc:picChg chg="del">
          <ac:chgData name="Richard Gowen" userId="fa808f909667fda9" providerId="LiveId" clId="{4E18F2CF-1245-4845-A251-2B6F1E58FB7A}" dt="2020-10-28T02:03:43.927" v="2662" actId="478"/>
          <ac:picMkLst>
            <pc:docMk/>
            <pc:sldMk cId="1981789654" sldId="354"/>
            <ac:picMk id="5" creationId="{1C6604C1-B9FF-4F5E-B8D7-9A972CA85A73}"/>
          </ac:picMkLst>
        </pc:picChg>
        <pc:picChg chg="del">
          <ac:chgData name="Richard Gowen" userId="fa808f909667fda9" providerId="LiveId" clId="{4E18F2CF-1245-4845-A251-2B6F1E58FB7A}" dt="2020-10-28T02:04:10.036" v="2680" actId="478"/>
          <ac:picMkLst>
            <pc:docMk/>
            <pc:sldMk cId="1981789654" sldId="354"/>
            <ac:picMk id="6" creationId="{C6FC526A-62E2-4175-993A-6D77972ED563}"/>
          </ac:picMkLst>
        </pc:picChg>
        <pc:picChg chg="del">
          <ac:chgData name="Richard Gowen" userId="fa808f909667fda9" providerId="LiveId" clId="{4E18F2CF-1245-4845-A251-2B6F1E58FB7A}" dt="2020-10-28T02:03:44.584" v="2663" actId="478"/>
          <ac:picMkLst>
            <pc:docMk/>
            <pc:sldMk cId="1981789654" sldId="354"/>
            <ac:picMk id="7" creationId="{6A5AB369-6572-41B1-8FF3-4DCBF59D226B}"/>
          </ac:picMkLst>
        </pc:picChg>
        <pc:picChg chg="del">
          <ac:chgData name="Richard Gowen" userId="fa808f909667fda9" providerId="LiveId" clId="{4E18F2CF-1245-4845-A251-2B6F1E58FB7A}" dt="2020-10-28T02:04:09.176" v="2679" actId="478"/>
          <ac:picMkLst>
            <pc:docMk/>
            <pc:sldMk cId="1981789654" sldId="354"/>
            <ac:picMk id="8" creationId="{4C945766-5BAB-4745-9BA3-0809B7801F6D}"/>
          </ac:picMkLst>
        </pc:picChg>
        <pc:picChg chg="add mod">
          <ac:chgData name="Richard Gowen" userId="fa808f909667fda9" providerId="LiveId" clId="{4E18F2CF-1245-4845-A251-2B6F1E58FB7A}" dt="2020-10-28T02:18:28.065" v="3219" actId="1037"/>
          <ac:picMkLst>
            <pc:docMk/>
            <pc:sldMk cId="1981789654" sldId="354"/>
            <ac:picMk id="9" creationId="{9808BC1D-6BCE-4351-AAD0-3EB7E7783B33}"/>
          </ac:picMkLst>
        </pc:picChg>
        <pc:picChg chg="del">
          <ac:chgData name="Richard Gowen" userId="fa808f909667fda9" providerId="LiveId" clId="{4E18F2CF-1245-4845-A251-2B6F1E58FB7A}" dt="2020-10-28T02:04:10.739" v="2681" actId="478"/>
          <ac:picMkLst>
            <pc:docMk/>
            <pc:sldMk cId="1981789654" sldId="354"/>
            <ac:picMk id="10" creationId="{9CD1776E-6088-4582-9B7B-F2F8CD25C13E}"/>
          </ac:picMkLst>
        </pc:picChg>
        <pc:picChg chg="del">
          <ac:chgData name="Richard Gowen" userId="fa808f909667fda9" providerId="LiveId" clId="{4E18F2CF-1245-4845-A251-2B6F1E58FB7A}" dt="2020-10-28T02:04:11.458" v="2682" actId="478"/>
          <ac:picMkLst>
            <pc:docMk/>
            <pc:sldMk cId="1981789654" sldId="354"/>
            <ac:picMk id="11" creationId="{DA0007FE-494B-4BD9-8ABB-BC1152E8F08C}"/>
          </ac:picMkLst>
        </pc:picChg>
        <pc:picChg chg="del">
          <ac:chgData name="Richard Gowen" userId="fa808f909667fda9" providerId="LiveId" clId="{4E18F2CF-1245-4845-A251-2B6F1E58FB7A}" dt="2020-10-28T02:04:12.145" v="2683" actId="478"/>
          <ac:picMkLst>
            <pc:docMk/>
            <pc:sldMk cId="1981789654" sldId="354"/>
            <ac:picMk id="12" creationId="{77ACD6C6-BAC0-4418-9B5F-A1580BF8FB86}"/>
          </ac:picMkLst>
        </pc:picChg>
        <pc:picChg chg="del">
          <ac:chgData name="Richard Gowen" userId="fa808f909667fda9" providerId="LiveId" clId="{4E18F2CF-1245-4845-A251-2B6F1E58FB7A}" dt="2020-10-28T02:03:48.780" v="2667" actId="478"/>
          <ac:picMkLst>
            <pc:docMk/>
            <pc:sldMk cId="1981789654" sldId="354"/>
            <ac:picMk id="13" creationId="{97D490B8-AA6B-4024-84E6-C6666AB53A1D}"/>
          </ac:picMkLst>
        </pc:picChg>
        <pc:picChg chg="del">
          <ac:chgData name="Richard Gowen" userId="fa808f909667fda9" providerId="LiveId" clId="{4E18F2CF-1245-4845-A251-2B6F1E58FB7A}" dt="2020-10-28T02:03:48.077" v="2666" actId="478"/>
          <ac:picMkLst>
            <pc:docMk/>
            <pc:sldMk cId="1981789654" sldId="354"/>
            <ac:picMk id="14" creationId="{A477A7E6-B3DE-4C44-98B7-14819B030F25}"/>
          </ac:picMkLst>
        </pc:picChg>
        <pc:picChg chg="del">
          <ac:chgData name="Richard Gowen" userId="fa808f909667fda9" providerId="LiveId" clId="{4E18F2CF-1245-4845-A251-2B6F1E58FB7A}" dt="2020-10-28T02:04:12.958" v="2684" actId="478"/>
          <ac:picMkLst>
            <pc:docMk/>
            <pc:sldMk cId="1981789654" sldId="354"/>
            <ac:picMk id="15" creationId="{B7294119-87E5-473B-B175-2126A4103DDD}"/>
          </ac:picMkLst>
        </pc:picChg>
        <pc:picChg chg="add mod">
          <ac:chgData name="Richard Gowen" userId="fa808f909667fda9" providerId="LiveId" clId="{4E18F2CF-1245-4845-A251-2B6F1E58FB7A}" dt="2020-10-28T02:18:28.065" v="3219" actId="1037"/>
          <ac:picMkLst>
            <pc:docMk/>
            <pc:sldMk cId="1981789654" sldId="354"/>
            <ac:picMk id="19" creationId="{5966EE55-A2D7-4492-9383-D1165DF7F636}"/>
          </ac:picMkLst>
        </pc:picChg>
      </pc:sldChg>
    </pc:docChg>
  </pc:docChgLst>
  <pc:docChgLst>
    <pc:chgData name="Richard Gowen" userId="fa808f909667fda9" providerId="LiveId" clId="{78927D49-F080-4E07-882B-7D6906F09B14}"/>
    <pc:docChg chg="undo custSel addSld modSld sldOrd">
      <pc:chgData name="Richard Gowen" userId="fa808f909667fda9" providerId="LiveId" clId="{78927D49-F080-4E07-882B-7D6906F09B14}" dt="2020-10-28T13:23:14.271" v="6237"/>
      <pc:docMkLst>
        <pc:docMk/>
      </pc:docMkLst>
      <pc:sldChg chg="modSp mod">
        <pc:chgData name="Richard Gowen" userId="fa808f909667fda9" providerId="LiveId" clId="{78927D49-F080-4E07-882B-7D6906F09B14}" dt="2020-10-27T15:44:39.839" v="113" actId="27636"/>
        <pc:sldMkLst>
          <pc:docMk/>
          <pc:sldMk cId="1713369490" sldId="257"/>
        </pc:sldMkLst>
        <pc:spChg chg="mod">
          <ac:chgData name="Richard Gowen" userId="fa808f909667fda9" providerId="LiveId" clId="{78927D49-F080-4E07-882B-7D6906F09B14}" dt="2020-10-27T15:39:36.941" v="23" actId="20577"/>
          <ac:spMkLst>
            <pc:docMk/>
            <pc:sldMk cId="1713369490" sldId="257"/>
            <ac:spMk id="2" creationId="{00000000-0000-0000-0000-000000000000}"/>
          </ac:spMkLst>
        </pc:spChg>
        <pc:spChg chg="mod">
          <ac:chgData name="Richard Gowen" userId="fa808f909667fda9" providerId="LiveId" clId="{78927D49-F080-4E07-882B-7D6906F09B14}" dt="2020-10-27T15:44:39.839" v="113" actId="27636"/>
          <ac:spMkLst>
            <pc:docMk/>
            <pc:sldMk cId="1713369490" sldId="257"/>
            <ac:spMk id="3" creationId="{00000000-0000-0000-0000-000000000000}"/>
          </ac:spMkLst>
        </pc:spChg>
      </pc:sldChg>
      <pc:sldChg chg="modSp mod">
        <pc:chgData name="Richard Gowen" userId="fa808f909667fda9" providerId="LiveId" clId="{78927D49-F080-4E07-882B-7D6906F09B14}" dt="2020-10-28T13:23:14.271" v="6237"/>
        <pc:sldMkLst>
          <pc:docMk/>
          <pc:sldMk cId="3348280146" sldId="298"/>
        </pc:sldMkLst>
        <pc:picChg chg="mod">
          <ac:chgData name="Richard Gowen" userId="fa808f909667fda9" providerId="LiveId" clId="{78927D49-F080-4E07-882B-7D6906F09B14}" dt="2020-10-28T13:23:14.271" v="6237"/>
          <ac:picMkLst>
            <pc:docMk/>
            <pc:sldMk cId="3348280146" sldId="298"/>
            <ac:picMk id="3" creationId="{3E5AAB77-A48C-4899-8763-2C75708711DA}"/>
          </ac:picMkLst>
        </pc:picChg>
      </pc:sldChg>
      <pc:sldChg chg="addSp delSp modSp mod">
        <pc:chgData name="Richard Gowen" userId="fa808f909667fda9" providerId="LiveId" clId="{78927D49-F080-4E07-882B-7D6906F09B14}" dt="2020-10-28T13:01:32.777" v="5402" actId="12385"/>
        <pc:sldMkLst>
          <pc:docMk/>
          <pc:sldMk cId="1249703578" sldId="308"/>
        </pc:sldMkLst>
        <pc:spChg chg="mod">
          <ac:chgData name="Richard Gowen" userId="fa808f909667fda9" providerId="LiveId" clId="{78927D49-F080-4E07-882B-7D6906F09B14}" dt="2020-10-27T15:45:08.406" v="133" actId="20577"/>
          <ac:spMkLst>
            <pc:docMk/>
            <pc:sldMk cId="1249703578" sldId="308"/>
            <ac:spMk id="2" creationId="{00000000-0000-0000-0000-000000000000}"/>
          </ac:spMkLst>
        </pc:spChg>
        <pc:spChg chg="mod">
          <ac:chgData name="Richard Gowen" userId="fa808f909667fda9" providerId="LiveId" clId="{78927D49-F080-4E07-882B-7D6906F09B14}" dt="2020-10-27T15:46:11.146" v="145" actId="27636"/>
          <ac:spMkLst>
            <pc:docMk/>
            <pc:sldMk cId="1249703578" sldId="308"/>
            <ac:spMk id="3" creationId="{00000000-0000-0000-0000-000000000000}"/>
          </ac:spMkLst>
        </pc:spChg>
        <pc:graphicFrameChg chg="add mod modGraphic">
          <ac:chgData name="Richard Gowen" userId="fa808f909667fda9" providerId="LiveId" clId="{78927D49-F080-4E07-882B-7D6906F09B14}" dt="2020-10-28T13:01:32.777" v="5402" actId="12385"/>
          <ac:graphicFrameMkLst>
            <pc:docMk/>
            <pc:sldMk cId="1249703578" sldId="308"/>
            <ac:graphicFrameMk id="4" creationId="{3C384E77-3E04-4DA9-A3B5-305775991937}"/>
          </ac:graphicFrameMkLst>
        </pc:graphicFrameChg>
        <pc:picChg chg="del">
          <ac:chgData name="Richard Gowen" userId="fa808f909667fda9" providerId="LiveId" clId="{78927D49-F080-4E07-882B-7D6906F09B14}" dt="2020-10-27T15:46:00.372" v="140" actId="478"/>
          <ac:picMkLst>
            <pc:docMk/>
            <pc:sldMk cId="1249703578" sldId="308"/>
            <ac:picMk id="5" creationId="{6DA6EA54-F0BE-4445-90E2-9DC72100DE73}"/>
          </ac:picMkLst>
        </pc:picChg>
        <pc:picChg chg="del">
          <ac:chgData name="Richard Gowen" userId="fa808f909667fda9" providerId="LiveId" clId="{78927D49-F080-4E07-882B-7D6906F09B14}" dt="2020-10-27T15:46:01.117" v="141" actId="478"/>
          <ac:picMkLst>
            <pc:docMk/>
            <pc:sldMk cId="1249703578" sldId="308"/>
            <ac:picMk id="9" creationId="{1349870C-490C-4DC8-95B3-B45C39E40C45}"/>
          </ac:picMkLst>
        </pc:picChg>
      </pc:sldChg>
      <pc:sldChg chg="addSp modSp mod">
        <pc:chgData name="Richard Gowen" userId="fa808f909667fda9" providerId="LiveId" clId="{78927D49-F080-4E07-882B-7D6906F09B14}" dt="2020-10-28T13:15:57.187" v="5773" actId="20577"/>
        <pc:sldMkLst>
          <pc:docMk/>
          <pc:sldMk cId="1650421724" sldId="329"/>
        </pc:sldMkLst>
        <pc:spChg chg="add mod">
          <ac:chgData name="Richard Gowen" userId="fa808f909667fda9" providerId="LiveId" clId="{78927D49-F080-4E07-882B-7D6906F09B14}" dt="2020-10-28T13:08:33.203" v="5493" actId="2085"/>
          <ac:spMkLst>
            <pc:docMk/>
            <pc:sldMk cId="1650421724" sldId="329"/>
            <ac:spMk id="2" creationId="{0AC53C5E-2002-4429-95D8-5DE426E6B450}"/>
          </ac:spMkLst>
        </pc:spChg>
        <pc:spChg chg="mod">
          <ac:chgData name="Richard Gowen" userId="fa808f909667fda9" providerId="LiveId" clId="{78927D49-F080-4E07-882B-7D6906F09B14}" dt="2020-10-28T13:15:57.187" v="5773" actId="20577"/>
          <ac:spMkLst>
            <pc:docMk/>
            <pc:sldMk cId="1650421724" sldId="329"/>
            <ac:spMk id="6" creationId="{2D2C12DC-494E-40E1-A81F-5FA52E3CA52E}"/>
          </ac:spMkLst>
        </pc:spChg>
        <pc:spChg chg="add mod">
          <ac:chgData name="Richard Gowen" userId="fa808f909667fda9" providerId="LiveId" clId="{78927D49-F080-4E07-882B-7D6906F09B14}" dt="2020-10-28T13:08:28.270" v="5491" actId="2085"/>
          <ac:spMkLst>
            <pc:docMk/>
            <pc:sldMk cId="1650421724" sldId="329"/>
            <ac:spMk id="7" creationId="{640E324A-6822-4788-ADE4-54DA03FFDDBC}"/>
          </ac:spMkLst>
        </pc:spChg>
        <pc:spChg chg="add mod">
          <ac:chgData name="Richard Gowen" userId="fa808f909667fda9" providerId="LiveId" clId="{78927D49-F080-4E07-882B-7D6906F09B14}" dt="2020-10-28T13:12:31.803" v="5689" actId="1037"/>
          <ac:spMkLst>
            <pc:docMk/>
            <pc:sldMk cId="1650421724" sldId="329"/>
            <ac:spMk id="8" creationId="{BCC8A090-35CD-484F-BA40-F8A16CFE873E}"/>
          </ac:spMkLst>
        </pc:spChg>
        <pc:spChg chg="mod">
          <ac:chgData name="Richard Gowen" userId="fa808f909667fda9" providerId="LiveId" clId="{78927D49-F080-4E07-882B-7D6906F09B14}" dt="2020-10-28T13:12:18.172" v="5684" actId="20577"/>
          <ac:spMkLst>
            <pc:docMk/>
            <pc:sldMk cId="1650421724" sldId="329"/>
            <ac:spMk id="9" creationId="{EA80A8CA-3F88-4A57-8B27-A17C6C79D68D}"/>
          </ac:spMkLst>
        </pc:spChg>
        <pc:picChg chg="mod">
          <ac:chgData name="Richard Gowen" userId="fa808f909667fda9" providerId="LiveId" clId="{78927D49-F080-4E07-882B-7D6906F09B14}" dt="2020-10-28T13:04:26.798" v="5416" actId="14826"/>
          <ac:picMkLst>
            <pc:docMk/>
            <pc:sldMk cId="1650421724" sldId="329"/>
            <ac:picMk id="3" creationId="{F1597103-0987-470E-B877-BA36FB454179}"/>
          </ac:picMkLst>
        </pc:picChg>
        <pc:picChg chg="add mod">
          <ac:chgData name="Richard Gowen" userId="fa808f909667fda9" providerId="LiveId" clId="{78927D49-F080-4E07-882B-7D6906F09B14}" dt="2020-10-28T13:13:32.721" v="5722" actId="1038"/>
          <ac:picMkLst>
            <pc:docMk/>
            <pc:sldMk cId="1650421724" sldId="329"/>
            <ac:picMk id="13" creationId="{FF763832-2F01-49D4-ADAD-D663906204E5}"/>
          </ac:picMkLst>
        </pc:picChg>
      </pc:sldChg>
      <pc:sldChg chg="addSp modSp mod">
        <pc:chgData name="Richard Gowen" userId="fa808f909667fda9" providerId="LiveId" clId="{78927D49-F080-4E07-882B-7D6906F09B14}" dt="2020-10-28T13:20:56.023" v="6234" actId="1076"/>
        <pc:sldMkLst>
          <pc:docMk/>
          <pc:sldMk cId="650190064" sldId="342"/>
        </pc:sldMkLst>
        <pc:spChg chg="mod">
          <ac:chgData name="Richard Gowen" userId="fa808f909667fda9" providerId="LiveId" clId="{78927D49-F080-4E07-882B-7D6906F09B14}" dt="2020-10-28T13:19:56.354" v="6232" actId="20577"/>
          <ac:spMkLst>
            <pc:docMk/>
            <pc:sldMk cId="650190064" sldId="342"/>
            <ac:spMk id="5" creationId="{64DAAEBF-9A8A-4E3C-AD55-7E829B8E3DB4}"/>
          </ac:spMkLst>
        </pc:spChg>
        <pc:picChg chg="add mod">
          <ac:chgData name="Richard Gowen" userId="fa808f909667fda9" providerId="LiveId" clId="{78927D49-F080-4E07-882B-7D6906F09B14}" dt="2020-10-28T13:20:56.023" v="6234" actId="1076"/>
          <ac:picMkLst>
            <pc:docMk/>
            <pc:sldMk cId="650190064" sldId="342"/>
            <ac:picMk id="2" creationId="{6567E5F6-BE58-43FF-8CBC-CD9B790BAA22}"/>
          </ac:picMkLst>
        </pc:picChg>
      </pc:sldChg>
      <pc:sldChg chg="addSp delSp modSp add mod">
        <pc:chgData name="Richard Gowen" userId="fa808f909667fda9" providerId="LiveId" clId="{78927D49-F080-4E07-882B-7D6906F09B14}" dt="2020-10-28T13:01:43.111" v="5403" actId="12385"/>
        <pc:sldMkLst>
          <pc:docMk/>
          <pc:sldMk cId="3892218636" sldId="345"/>
        </pc:sldMkLst>
        <pc:spChg chg="mod">
          <ac:chgData name="Richard Gowen" userId="fa808f909667fda9" providerId="LiveId" clId="{78927D49-F080-4E07-882B-7D6906F09B14}" dt="2020-10-27T16:01:16.701" v="287" actId="20577"/>
          <ac:spMkLst>
            <pc:docMk/>
            <pc:sldMk cId="3892218636" sldId="345"/>
            <ac:spMk id="2" creationId="{00000000-0000-0000-0000-000000000000}"/>
          </ac:spMkLst>
        </pc:spChg>
        <pc:spChg chg="mod">
          <ac:chgData name="Richard Gowen" userId="fa808f909667fda9" providerId="LiveId" clId="{78927D49-F080-4E07-882B-7D6906F09B14}" dt="2020-10-27T16:13:10.482" v="839" actId="14100"/>
          <ac:spMkLst>
            <pc:docMk/>
            <pc:sldMk cId="3892218636" sldId="345"/>
            <ac:spMk id="3" creationId="{00000000-0000-0000-0000-000000000000}"/>
          </ac:spMkLst>
        </pc:spChg>
        <pc:spChg chg="add mod">
          <ac:chgData name="Richard Gowen" userId="fa808f909667fda9" providerId="LiveId" clId="{78927D49-F080-4E07-882B-7D6906F09B14}" dt="2020-10-27T17:10:29.587" v="1301" actId="1038"/>
          <ac:spMkLst>
            <pc:docMk/>
            <pc:sldMk cId="3892218636" sldId="345"/>
            <ac:spMk id="16" creationId="{7EFEB7B9-FB7C-4C46-9876-4C5F0861D7B8}"/>
          </ac:spMkLst>
        </pc:spChg>
        <pc:spChg chg="add mod">
          <ac:chgData name="Richard Gowen" userId="fa808f909667fda9" providerId="LiveId" clId="{78927D49-F080-4E07-882B-7D6906F09B14}" dt="2020-10-27T18:57:25.478" v="1336" actId="1035"/>
          <ac:spMkLst>
            <pc:docMk/>
            <pc:sldMk cId="3892218636" sldId="345"/>
            <ac:spMk id="18" creationId="{3EF50755-C661-4862-961E-BD41496161BB}"/>
          </ac:spMkLst>
        </pc:spChg>
        <pc:spChg chg="add mod">
          <ac:chgData name="Richard Gowen" userId="fa808f909667fda9" providerId="LiveId" clId="{78927D49-F080-4E07-882B-7D6906F09B14}" dt="2020-10-27T18:57:51.839" v="1370" actId="1076"/>
          <ac:spMkLst>
            <pc:docMk/>
            <pc:sldMk cId="3892218636" sldId="345"/>
            <ac:spMk id="20" creationId="{3375B6B0-744E-41EE-B908-F51986DE3DB0}"/>
          </ac:spMkLst>
        </pc:spChg>
        <pc:spChg chg="add mod">
          <ac:chgData name="Richard Gowen" userId="fa808f909667fda9" providerId="LiveId" clId="{78927D49-F080-4E07-882B-7D6906F09B14}" dt="2020-10-27T18:58:11.774" v="1376" actId="1076"/>
          <ac:spMkLst>
            <pc:docMk/>
            <pc:sldMk cId="3892218636" sldId="345"/>
            <ac:spMk id="22" creationId="{83B012C2-FEBE-41CF-ACD8-41A08363AF60}"/>
          </ac:spMkLst>
        </pc:spChg>
        <pc:spChg chg="add mod">
          <ac:chgData name="Richard Gowen" userId="fa808f909667fda9" providerId="LiveId" clId="{78927D49-F080-4E07-882B-7D6906F09B14}" dt="2020-10-27T17:10:29.587" v="1301" actId="1038"/>
          <ac:spMkLst>
            <pc:docMk/>
            <pc:sldMk cId="3892218636" sldId="345"/>
            <ac:spMk id="24" creationId="{A736E6D9-E9BB-4344-A5D8-089C535D60D2}"/>
          </ac:spMkLst>
        </pc:spChg>
        <pc:spChg chg="add mod">
          <ac:chgData name="Richard Gowen" userId="fa808f909667fda9" providerId="LiveId" clId="{78927D49-F080-4E07-882B-7D6906F09B14}" dt="2020-10-27T17:10:29.587" v="1301" actId="1038"/>
          <ac:spMkLst>
            <pc:docMk/>
            <pc:sldMk cId="3892218636" sldId="345"/>
            <ac:spMk id="26" creationId="{3B825149-E721-4203-9092-67D11E1D443D}"/>
          </ac:spMkLst>
        </pc:spChg>
        <pc:spChg chg="add mod">
          <ac:chgData name="Richard Gowen" userId="fa808f909667fda9" providerId="LiveId" clId="{78927D49-F080-4E07-882B-7D6906F09B14}" dt="2020-10-27T17:10:18.495" v="1289" actId="1037"/>
          <ac:spMkLst>
            <pc:docMk/>
            <pc:sldMk cId="3892218636" sldId="345"/>
            <ac:spMk id="28" creationId="{CBD053E2-AA73-4885-9C72-D78C74DB6947}"/>
          </ac:spMkLst>
        </pc:spChg>
        <pc:spChg chg="add mod">
          <ac:chgData name="Richard Gowen" userId="fa808f909667fda9" providerId="LiveId" clId="{78927D49-F080-4E07-882B-7D6906F09B14}" dt="2020-10-27T17:10:18.495" v="1289" actId="1037"/>
          <ac:spMkLst>
            <pc:docMk/>
            <pc:sldMk cId="3892218636" sldId="345"/>
            <ac:spMk id="30" creationId="{3AFED529-921A-4869-9DDD-F8309DF6C14F}"/>
          </ac:spMkLst>
        </pc:spChg>
        <pc:spChg chg="add mod">
          <ac:chgData name="Richard Gowen" userId="fa808f909667fda9" providerId="LiveId" clId="{78927D49-F080-4E07-882B-7D6906F09B14}" dt="2020-10-27T18:59:46.406" v="1378" actId="113"/>
          <ac:spMkLst>
            <pc:docMk/>
            <pc:sldMk cId="3892218636" sldId="345"/>
            <ac:spMk id="32" creationId="{A2A6CB23-5DB3-48CB-BEE1-09198B5A3C5C}"/>
          </ac:spMkLst>
        </pc:spChg>
        <pc:spChg chg="add mod">
          <ac:chgData name="Richard Gowen" userId="fa808f909667fda9" providerId="LiveId" clId="{78927D49-F080-4E07-882B-7D6906F09B14}" dt="2020-10-27T18:59:52.982" v="1379" actId="113"/>
          <ac:spMkLst>
            <pc:docMk/>
            <pc:sldMk cId="3892218636" sldId="345"/>
            <ac:spMk id="34" creationId="{7730EBA4-99FF-4AC1-901D-2BE29F053B7F}"/>
          </ac:spMkLst>
        </pc:spChg>
        <pc:graphicFrameChg chg="mod modGraphic">
          <ac:chgData name="Richard Gowen" userId="fa808f909667fda9" providerId="LiveId" clId="{78927D49-F080-4E07-882B-7D6906F09B14}" dt="2020-10-28T13:01:43.111" v="5403" actId="12385"/>
          <ac:graphicFrameMkLst>
            <pc:docMk/>
            <pc:sldMk cId="3892218636" sldId="345"/>
            <ac:graphicFrameMk id="4" creationId="{3C384E77-3E04-4DA9-A3B5-305775991937}"/>
          </ac:graphicFrameMkLst>
        </pc:graphicFrameChg>
        <pc:picChg chg="add mod">
          <ac:chgData name="Richard Gowen" userId="fa808f909667fda9" providerId="LiveId" clId="{78927D49-F080-4E07-882B-7D6906F09B14}" dt="2020-10-27T17:10:18.495" v="1289" actId="1037"/>
          <ac:picMkLst>
            <pc:docMk/>
            <pc:sldMk cId="3892218636" sldId="345"/>
            <ac:picMk id="5" creationId="{1C6604C1-B9FF-4F5E-B8D7-9A972CA85A73}"/>
          </ac:picMkLst>
        </pc:picChg>
        <pc:picChg chg="add mod">
          <ac:chgData name="Richard Gowen" userId="fa808f909667fda9" providerId="LiveId" clId="{78927D49-F080-4E07-882B-7D6906F09B14}" dt="2020-10-27T17:10:29.587" v="1301" actId="1038"/>
          <ac:picMkLst>
            <pc:docMk/>
            <pc:sldMk cId="3892218636" sldId="345"/>
            <ac:picMk id="6" creationId="{C6FC526A-62E2-4175-993A-6D77972ED563}"/>
          </ac:picMkLst>
        </pc:picChg>
        <pc:picChg chg="add mod">
          <ac:chgData name="Richard Gowen" userId="fa808f909667fda9" providerId="LiveId" clId="{78927D49-F080-4E07-882B-7D6906F09B14}" dt="2020-10-27T17:10:18.495" v="1289" actId="1037"/>
          <ac:picMkLst>
            <pc:docMk/>
            <pc:sldMk cId="3892218636" sldId="345"/>
            <ac:picMk id="7" creationId="{6A5AB369-6572-41B1-8FF3-4DCBF59D226B}"/>
          </ac:picMkLst>
        </pc:picChg>
        <pc:picChg chg="add mod">
          <ac:chgData name="Richard Gowen" userId="fa808f909667fda9" providerId="LiveId" clId="{78927D49-F080-4E07-882B-7D6906F09B14}" dt="2020-10-27T18:57:25.478" v="1336" actId="1035"/>
          <ac:picMkLst>
            <pc:docMk/>
            <pc:sldMk cId="3892218636" sldId="345"/>
            <ac:picMk id="8" creationId="{4C945766-5BAB-4745-9BA3-0809B7801F6D}"/>
          </ac:picMkLst>
        </pc:picChg>
        <pc:picChg chg="add del mod">
          <ac:chgData name="Richard Gowen" userId="fa808f909667fda9" providerId="LiveId" clId="{78927D49-F080-4E07-882B-7D6906F09B14}" dt="2020-10-27T16:46:52.687" v="1118" actId="478"/>
          <ac:picMkLst>
            <pc:docMk/>
            <pc:sldMk cId="3892218636" sldId="345"/>
            <ac:picMk id="9" creationId="{2707822C-A6BD-4777-B7F2-41EC47914EB3}"/>
          </ac:picMkLst>
        </pc:picChg>
        <pc:picChg chg="add mod">
          <ac:chgData name="Richard Gowen" userId="fa808f909667fda9" providerId="LiveId" clId="{78927D49-F080-4E07-882B-7D6906F09B14}" dt="2020-10-27T18:57:46.980" v="1369" actId="1036"/>
          <ac:picMkLst>
            <pc:docMk/>
            <pc:sldMk cId="3892218636" sldId="345"/>
            <ac:picMk id="10" creationId="{9CD1776E-6088-4582-9B7B-F2F8CD25C13E}"/>
          </ac:picMkLst>
        </pc:picChg>
        <pc:picChg chg="add mod">
          <ac:chgData name="Richard Gowen" userId="fa808f909667fda9" providerId="LiveId" clId="{78927D49-F080-4E07-882B-7D6906F09B14}" dt="2020-10-27T18:58:01.946" v="1375" actId="1035"/>
          <ac:picMkLst>
            <pc:docMk/>
            <pc:sldMk cId="3892218636" sldId="345"/>
            <ac:picMk id="11" creationId="{DA0007FE-494B-4BD9-8ABB-BC1152E8F08C}"/>
          </ac:picMkLst>
        </pc:picChg>
        <pc:picChg chg="add mod">
          <ac:chgData name="Richard Gowen" userId="fa808f909667fda9" providerId="LiveId" clId="{78927D49-F080-4E07-882B-7D6906F09B14}" dt="2020-10-27T17:10:29.587" v="1301" actId="1038"/>
          <ac:picMkLst>
            <pc:docMk/>
            <pc:sldMk cId="3892218636" sldId="345"/>
            <ac:picMk id="12" creationId="{77ACD6C6-BAC0-4418-9B5F-A1580BF8FB86}"/>
          </ac:picMkLst>
        </pc:picChg>
        <pc:picChg chg="add mod">
          <ac:chgData name="Richard Gowen" userId="fa808f909667fda9" providerId="LiveId" clId="{78927D49-F080-4E07-882B-7D6906F09B14}" dt="2020-10-27T17:10:18.495" v="1289" actId="1037"/>
          <ac:picMkLst>
            <pc:docMk/>
            <pc:sldMk cId="3892218636" sldId="345"/>
            <ac:picMk id="13" creationId="{97D490B8-AA6B-4024-84E6-C6666AB53A1D}"/>
          </ac:picMkLst>
        </pc:picChg>
        <pc:picChg chg="add mod">
          <ac:chgData name="Richard Gowen" userId="fa808f909667fda9" providerId="LiveId" clId="{78927D49-F080-4E07-882B-7D6906F09B14}" dt="2020-10-27T17:10:18.495" v="1289" actId="1037"/>
          <ac:picMkLst>
            <pc:docMk/>
            <pc:sldMk cId="3892218636" sldId="345"/>
            <ac:picMk id="14" creationId="{A477A7E6-B3DE-4C44-98B7-14819B030F25}"/>
          </ac:picMkLst>
        </pc:picChg>
        <pc:picChg chg="add mod">
          <ac:chgData name="Richard Gowen" userId="fa808f909667fda9" providerId="LiveId" clId="{78927D49-F080-4E07-882B-7D6906F09B14}" dt="2020-10-27T18:58:35.217" v="1377" actId="14100"/>
          <ac:picMkLst>
            <pc:docMk/>
            <pc:sldMk cId="3892218636" sldId="345"/>
            <ac:picMk id="15" creationId="{B7294119-87E5-473B-B175-2126A4103DDD}"/>
          </ac:picMkLst>
        </pc:picChg>
      </pc:sldChg>
      <pc:sldChg chg="addSp delSp modSp add mod">
        <pc:chgData name="Richard Gowen" userId="fa808f909667fda9" providerId="LiveId" clId="{78927D49-F080-4E07-882B-7D6906F09B14}" dt="2020-10-27T20:20:13.874" v="3248" actId="1036"/>
        <pc:sldMkLst>
          <pc:docMk/>
          <pc:sldMk cId="939711051" sldId="346"/>
        </pc:sldMkLst>
        <pc:spChg chg="mod">
          <ac:chgData name="Richard Gowen" userId="fa808f909667fda9" providerId="LiveId" clId="{78927D49-F080-4E07-882B-7D6906F09B14}" dt="2020-10-27T19:00:55.093" v="1402" actId="6549"/>
          <ac:spMkLst>
            <pc:docMk/>
            <pc:sldMk cId="939711051" sldId="346"/>
            <ac:spMk id="2" creationId="{00000000-0000-0000-0000-000000000000}"/>
          </ac:spMkLst>
        </pc:spChg>
        <pc:spChg chg="mod">
          <ac:chgData name="Richard Gowen" userId="fa808f909667fda9" providerId="LiveId" clId="{78927D49-F080-4E07-882B-7D6906F09B14}" dt="2020-10-27T19:27:57.908" v="2194" actId="20577"/>
          <ac:spMkLst>
            <pc:docMk/>
            <pc:sldMk cId="939711051" sldId="346"/>
            <ac:spMk id="3" creationId="{00000000-0000-0000-0000-000000000000}"/>
          </ac:spMkLst>
        </pc:spChg>
        <pc:spChg chg="del">
          <ac:chgData name="Richard Gowen" userId="fa808f909667fda9" providerId="LiveId" clId="{78927D49-F080-4E07-882B-7D6906F09B14}" dt="2020-10-27T19:01:46.340" v="1490" actId="478"/>
          <ac:spMkLst>
            <pc:docMk/>
            <pc:sldMk cId="939711051" sldId="346"/>
            <ac:spMk id="16" creationId="{7EFEB7B9-FB7C-4C46-9876-4C5F0861D7B8}"/>
          </ac:spMkLst>
        </pc:spChg>
        <pc:spChg chg="del">
          <ac:chgData name="Richard Gowen" userId="fa808f909667fda9" providerId="LiveId" clId="{78927D49-F080-4E07-882B-7D6906F09B14}" dt="2020-10-27T19:01:46.340" v="1490" actId="478"/>
          <ac:spMkLst>
            <pc:docMk/>
            <pc:sldMk cId="939711051" sldId="346"/>
            <ac:spMk id="18" creationId="{3EF50755-C661-4862-961E-BD41496161BB}"/>
          </ac:spMkLst>
        </pc:spChg>
        <pc:spChg chg="del">
          <ac:chgData name="Richard Gowen" userId="fa808f909667fda9" providerId="LiveId" clId="{78927D49-F080-4E07-882B-7D6906F09B14}" dt="2020-10-27T19:01:46.340" v="1490" actId="478"/>
          <ac:spMkLst>
            <pc:docMk/>
            <pc:sldMk cId="939711051" sldId="346"/>
            <ac:spMk id="20" creationId="{3375B6B0-744E-41EE-B908-F51986DE3DB0}"/>
          </ac:spMkLst>
        </pc:spChg>
        <pc:spChg chg="del">
          <ac:chgData name="Richard Gowen" userId="fa808f909667fda9" providerId="LiveId" clId="{78927D49-F080-4E07-882B-7D6906F09B14}" dt="2020-10-27T19:01:46.340" v="1490" actId="478"/>
          <ac:spMkLst>
            <pc:docMk/>
            <pc:sldMk cId="939711051" sldId="346"/>
            <ac:spMk id="22" creationId="{83B012C2-FEBE-41CF-ACD8-41A08363AF60}"/>
          </ac:spMkLst>
        </pc:spChg>
        <pc:spChg chg="del">
          <ac:chgData name="Richard Gowen" userId="fa808f909667fda9" providerId="LiveId" clId="{78927D49-F080-4E07-882B-7D6906F09B14}" dt="2020-10-27T19:01:46.340" v="1490" actId="478"/>
          <ac:spMkLst>
            <pc:docMk/>
            <pc:sldMk cId="939711051" sldId="346"/>
            <ac:spMk id="24" creationId="{A736E6D9-E9BB-4344-A5D8-089C535D60D2}"/>
          </ac:spMkLst>
        </pc:spChg>
        <pc:spChg chg="del">
          <ac:chgData name="Richard Gowen" userId="fa808f909667fda9" providerId="LiveId" clId="{78927D49-F080-4E07-882B-7D6906F09B14}" dt="2020-10-27T19:01:46.340" v="1490" actId="478"/>
          <ac:spMkLst>
            <pc:docMk/>
            <pc:sldMk cId="939711051" sldId="346"/>
            <ac:spMk id="26" creationId="{3B825149-E721-4203-9092-67D11E1D443D}"/>
          </ac:spMkLst>
        </pc:spChg>
        <pc:spChg chg="add mod">
          <ac:chgData name="Richard Gowen" userId="fa808f909667fda9" providerId="LiveId" clId="{78927D49-F080-4E07-882B-7D6906F09B14}" dt="2020-10-27T19:28:42.338" v="2203" actId="403"/>
          <ac:spMkLst>
            <pc:docMk/>
            <pc:sldMk cId="939711051" sldId="346"/>
            <ac:spMk id="27" creationId="{937639AC-D954-416E-817A-B7A8A78FF82A}"/>
          </ac:spMkLst>
        </pc:spChg>
        <pc:spChg chg="del">
          <ac:chgData name="Richard Gowen" userId="fa808f909667fda9" providerId="LiveId" clId="{78927D49-F080-4E07-882B-7D6906F09B14}" dt="2020-10-27T19:01:35.463" v="1479" actId="478"/>
          <ac:spMkLst>
            <pc:docMk/>
            <pc:sldMk cId="939711051" sldId="346"/>
            <ac:spMk id="28" creationId="{CBD053E2-AA73-4885-9C72-D78C74DB6947}"/>
          </ac:spMkLst>
        </pc:spChg>
        <pc:spChg chg="del">
          <ac:chgData name="Richard Gowen" userId="fa808f909667fda9" providerId="LiveId" clId="{78927D49-F080-4E07-882B-7D6906F09B14}" dt="2020-10-27T19:01:35.463" v="1479" actId="478"/>
          <ac:spMkLst>
            <pc:docMk/>
            <pc:sldMk cId="939711051" sldId="346"/>
            <ac:spMk id="30" creationId="{3AFED529-921A-4869-9DDD-F8309DF6C14F}"/>
          </ac:spMkLst>
        </pc:spChg>
        <pc:spChg chg="del">
          <ac:chgData name="Richard Gowen" userId="fa808f909667fda9" providerId="LiveId" clId="{78927D49-F080-4E07-882B-7D6906F09B14}" dt="2020-10-27T19:01:35.463" v="1479" actId="478"/>
          <ac:spMkLst>
            <pc:docMk/>
            <pc:sldMk cId="939711051" sldId="346"/>
            <ac:spMk id="32" creationId="{A2A6CB23-5DB3-48CB-BEE1-09198B5A3C5C}"/>
          </ac:spMkLst>
        </pc:spChg>
        <pc:spChg chg="del">
          <ac:chgData name="Richard Gowen" userId="fa808f909667fda9" providerId="LiveId" clId="{78927D49-F080-4E07-882B-7D6906F09B14}" dt="2020-10-27T19:01:35.463" v="1479" actId="478"/>
          <ac:spMkLst>
            <pc:docMk/>
            <pc:sldMk cId="939711051" sldId="346"/>
            <ac:spMk id="34" creationId="{7730EBA4-99FF-4AC1-901D-2BE29F053B7F}"/>
          </ac:spMkLst>
        </pc:spChg>
        <pc:graphicFrameChg chg="del">
          <ac:chgData name="Richard Gowen" userId="fa808f909667fda9" providerId="LiveId" clId="{78927D49-F080-4E07-882B-7D6906F09B14}" dt="2020-10-27T19:01:47.794" v="1491" actId="478"/>
          <ac:graphicFrameMkLst>
            <pc:docMk/>
            <pc:sldMk cId="939711051" sldId="346"/>
            <ac:graphicFrameMk id="4" creationId="{3C384E77-3E04-4DA9-A3B5-305775991937}"/>
          </ac:graphicFrameMkLst>
        </pc:graphicFrameChg>
        <pc:picChg chg="del">
          <ac:chgData name="Richard Gowen" userId="fa808f909667fda9" providerId="LiveId" clId="{78927D49-F080-4E07-882B-7D6906F09B14}" dt="2020-10-27T19:01:40.077" v="1483" actId="478"/>
          <ac:picMkLst>
            <pc:docMk/>
            <pc:sldMk cId="939711051" sldId="346"/>
            <ac:picMk id="5" creationId="{1C6604C1-B9FF-4F5E-B8D7-9A972CA85A73}"/>
          </ac:picMkLst>
        </pc:picChg>
        <pc:picChg chg="del">
          <ac:chgData name="Richard Gowen" userId="fa808f909667fda9" providerId="LiveId" clId="{78927D49-F080-4E07-882B-7D6906F09B14}" dt="2020-10-27T19:01:41.173" v="1484" actId="478"/>
          <ac:picMkLst>
            <pc:docMk/>
            <pc:sldMk cId="939711051" sldId="346"/>
            <ac:picMk id="6" creationId="{C6FC526A-62E2-4175-993A-6D77972ED563}"/>
          </ac:picMkLst>
        </pc:picChg>
        <pc:picChg chg="del">
          <ac:chgData name="Richard Gowen" userId="fa808f909667fda9" providerId="LiveId" clId="{78927D49-F080-4E07-882B-7D6906F09B14}" dt="2020-10-27T19:01:39.505" v="1482" actId="478"/>
          <ac:picMkLst>
            <pc:docMk/>
            <pc:sldMk cId="939711051" sldId="346"/>
            <ac:picMk id="7" creationId="{6A5AB369-6572-41B1-8FF3-4DCBF59D226B}"/>
          </ac:picMkLst>
        </pc:picChg>
        <pc:picChg chg="del">
          <ac:chgData name="Richard Gowen" userId="fa808f909667fda9" providerId="LiveId" clId="{78927D49-F080-4E07-882B-7D6906F09B14}" dt="2020-10-27T19:01:41.780" v="1485" actId="478"/>
          <ac:picMkLst>
            <pc:docMk/>
            <pc:sldMk cId="939711051" sldId="346"/>
            <ac:picMk id="8" creationId="{4C945766-5BAB-4745-9BA3-0809B7801F6D}"/>
          </ac:picMkLst>
        </pc:picChg>
        <pc:picChg chg="add mod">
          <ac:chgData name="Richard Gowen" userId="fa808f909667fda9" providerId="LiveId" clId="{78927D49-F080-4E07-882B-7D6906F09B14}" dt="2020-10-27T19:26:59.865" v="2149" actId="1076"/>
          <ac:picMkLst>
            <pc:docMk/>
            <pc:sldMk cId="939711051" sldId="346"/>
            <ac:picMk id="9" creationId="{AC0991A9-967A-4422-B77B-206102EE7612}"/>
          </ac:picMkLst>
        </pc:picChg>
        <pc:picChg chg="del">
          <ac:chgData name="Richard Gowen" userId="fa808f909667fda9" providerId="LiveId" clId="{78927D49-F080-4E07-882B-7D6906F09B14}" dt="2020-10-27T19:01:42.308" v="1486" actId="478"/>
          <ac:picMkLst>
            <pc:docMk/>
            <pc:sldMk cId="939711051" sldId="346"/>
            <ac:picMk id="10" creationId="{9CD1776E-6088-4582-9B7B-F2F8CD25C13E}"/>
          </ac:picMkLst>
        </pc:picChg>
        <pc:picChg chg="del">
          <ac:chgData name="Richard Gowen" userId="fa808f909667fda9" providerId="LiveId" clId="{78927D49-F080-4E07-882B-7D6906F09B14}" dt="2020-10-27T19:01:42.776" v="1487" actId="478"/>
          <ac:picMkLst>
            <pc:docMk/>
            <pc:sldMk cId="939711051" sldId="346"/>
            <ac:picMk id="11" creationId="{DA0007FE-494B-4BD9-8ABB-BC1152E8F08C}"/>
          </ac:picMkLst>
        </pc:picChg>
        <pc:picChg chg="del">
          <ac:chgData name="Richard Gowen" userId="fa808f909667fda9" providerId="LiveId" clId="{78927D49-F080-4E07-882B-7D6906F09B14}" dt="2020-10-27T19:01:43.442" v="1488" actId="478"/>
          <ac:picMkLst>
            <pc:docMk/>
            <pc:sldMk cId="939711051" sldId="346"/>
            <ac:picMk id="12" creationId="{77ACD6C6-BAC0-4418-9B5F-A1580BF8FB86}"/>
          </ac:picMkLst>
        </pc:picChg>
        <pc:picChg chg="del">
          <ac:chgData name="Richard Gowen" userId="fa808f909667fda9" providerId="LiveId" clId="{78927D49-F080-4E07-882B-7D6906F09B14}" dt="2020-10-27T19:01:38.285" v="1481" actId="478"/>
          <ac:picMkLst>
            <pc:docMk/>
            <pc:sldMk cId="939711051" sldId="346"/>
            <ac:picMk id="13" creationId="{97D490B8-AA6B-4024-84E6-C6666AB53A1D}"/>
          </ac:picMkLst>
        </pc:picChg>
        <pc:picChg chg="del">
          <ac:chgData name="Richard Gowen" userId="fa808f909667fda9" providerId="LiveId" clId="{78927D49-F080-4E07-882B-7D6906F09B14}" dt="2020-10-27T19:01:37.694" v="1480" actId="478"/>
          <ac:picMkLst>
            <pc:docMk/>
            <pc:sldMk cId="939711051" sldId="346"/>
            <ac:picMk id="14" creationId="{A477A7E6-B3DE-4C44-98B7-14819B030F25}"/>
          </ac:picMkLst>
        </pc:picChg>
        <pc:picChg chg="del">
          <ac:chgData name="Richard Gowen" userId="fa808f909667fda9" providerId="LiveId" clId="{78927D49-F080-4E07-882B-7D6906F09B14}" dt="2020-10-27T19:01:44.077" v="1489" actId="478"/>
          <ac:picMkLst>
            <pc:docMk/>
            <pc:sldMk cId="939711051" sldId="346"/>
            <ac:picMk id="15" creationId="{B7294119-87E5-473B-B175-2126A4103DDD}"/>
          </ac:picMkLst>
        </pc:picChg>
        <pc:picChg chg="add mod">
          <ac:chgData name="Richard Gowen" userId="fa808f909667fda9" providerId="LiveId" clId="{78927D49-F080-4E07-882B-7D6906F09B14}" dt="2020-10-27T19:26:57.420" v="2148" actId="1076"/>
          <ac:picMkLst>
            <pc:docMk/>
            <pc:sldMk cId="939711051" sldId="346"/>
            <ac:picMk id="17" creationId="{5BFDFFA2-E153-4DEA-AC56-442A3C3FA7DB}"/>
          </ac:picMkLst>
        </pc:picChg>
        <pc:picChg chg="add mod">
          <ac:chgData name="Richard Gowen" userId="fa808f909667fda9" providerId="LiveId" clId="{78927D49-F080-4E07-882B-7D6906F09B14}" dt="2020-10-27T19:08:06.457" v="1757" actId="14100"/>
          <ac:picMkLst>
            <pc:docMk/>
            <pc:sldMk cId="939711051" sldId="346"/>
            <ac:picMk id="21" creationId="{5E687ED2-7660-4C17-97FD-83A42B225972}"/>
          </ac:picMkLst>
        </pc:picChg>
        <pc:picChg chg="add mod">
          <ac:chgData name="Richard Gowen" userId="fa808f909667fda9" providerId="LiveId" clId="{78927D49-F080-4E07-882B-7D6906F09B14}" dt="2020-10-27T19:32:38.818" v="2216"/>
          <ac:picMkLst>
            <pc:docMk/>
            <pc:sldMk cId="939711051" sldId="346"/>
            <ac:picMk id="25" creationId="{EF751FB8-C4BE-4791-858B-85FD3BAD75E7}"/>
          </ac:picMkLst>
        </pc:picChg>
        <pc:picChg chg="add del mod modCrop">
          <ac:chgData name="Richard Gowen" userId="fa808f909667fda9" providerId="LiveId" clId="{78927D49-F080-4E07-882B-7D6906F09B14}" dt="2020-10-27T19:29:07.268" v="2204" actId="478"/>
          <ac:picMkLst>
            <pc:docMk/>
            <pc:sldMk cId="939711051" sldId="346"/>
            <ac:picMk id="31" creationId="{B94B339F-3DEE-4AA9-987B-8DBBB5B74BF7}"/>
          </ac:picMkLst>
        </pc:picChg>
        <pc:picChg chg="add mod modCrop">
          <ac:chgData name="Richard Gowen" userId="fa808f909667fda9" providerId="LiveId" clId="{78927D49-F080-4E07-882B-7D6906F09B14}" dt="2020-10-27T19:33:16.996" v="2217" actId="1076"/>
          <ac:picMkLst>
            <pc:docMk/>
            <pc:sldMk cId="939711051" sldId="346"/>
            <ac:picMk id="35" creationId="{B4366437-A08E-46F2-A1CD-F6D5415A1896}"/>
          </ac:picMkLst>
        </pc:picChg>
        <pc:picChg chg="add del mod">
          <ac:chgData name="Richard Gowen" userId="fa808f909667fda9" providerId="LiveId" clId="{78927D49-F080-4E07-882B-7D6906F09B14}" dt="2020-10-27T19:36:12.403" v="2220" actId="478"/>
          <ac:picMkLst>
            <pc:docMk/>
            <pc:sldMk cId="939711051" sldId="346"/>
            <ac:picMk id="36" creationId="{FC75CEDA-C1BF-4E5F-B844-1B3FA34C4876}"/>
          </ac:picMkLst>
        </pc:picChg>
        <pc:picChg chg="add mod">
          <ac:chgData name="Richard Gowen" userId="fa808f909667fda9" providerId="LiveId" clId="{78927D49-F080-4E07-882B-7D6906F09B14}" dt="2020-10-27T20:20:13.874" v="3248" actId="1036"/>
          <ac:picMkLst>
            <pc:docMk/>
            <pc:sldMk cId="939711051" sldId="346"/>
            <ac:picMk id="37" creationId="{894700F5-7346-4FF4-96A9-39E50F954BE3}"/>
          </ac:picMkLst>
        </pc:picChg>
      </pc:sldChg>
      <pc:sldChg chg="addSp delSp modSp add mod ord">
        <pc:chgData name="Richard Gowen" userId="fa808f909667fda9" providerId="LiveId" clId="{78927D49-F080-4E07-882B-7D6906F09B14}" dt="2020-10-28T13:02:52.054" v="5412" actId="207"/>
        <pc:sldMkLst>
          <pc:docMk/>
          <pc:sldMk cId="3009543008" sldId="347"/>
        </pc:sldMkLst>
        <pc:spChg chg="mod">
          <ac:chgData name="Richard Gowen" userId="fa808f909667fda9" providerId="LiveId" clId="{78927D49-F080-4E07-882B-7D6906F09B14}" dt="2020-10-27T21:33:19.706" v="4730" actId="20577"/>
          <ac:spMkLst>
            <pc:docMk/>
            <pc:sldMk cId="3009543008" sldId="347"/>
            <ac:spMk id="2" creationId="{00000000-0000-0000-0000-000000000000}"/>
          </ac:spMkLst>
        </pc:spChg>
        <pc:spChg chg="mod">
          <ac:chgData name="Richard Gowen" userId="fa808f909667fda9" providerId="LiveId" clId="{78927D49-F080-4E07-882B-7D6906F09B14}" dt="2020-10-28T13:02:52.054" v="5412" actId="207"/>
          <ac:spMkLst>
            <pc:docMk/>
            <pc:sldMk cId="3009543008" sldId="347"/>
            <ac:spMk id="3" creationId="{00000000-0000-0000-0000-000000000000}"/>
          </ac:spMkLst>
        </pc:spChg>
        <pc:spChg chg="add mod">
          <ac:chgData name="Richard Gowen" userId="fa808f909667fda9" providerId="LiveId" clId="{78927D49-F080-4E07-882B-7D6906F09B14}" dt="2020-10-28T13:02:20.072" v="5405" actId="207"/>
          <ac:spMkLst>
            <pc:docMk/>
            <pc:sldMk cId="3009543008" sldId="347"/>
            <ac:spMk id="16" creationId="{739BD4C8-EDF9-46E2-970A-CFBE142EA5CC}"/>
          </ac:spMkLst>
        </pc:spChg>
        <pc:spChg chg="add mod">
          <ac:chgData name="Richard Gowen" userId="fa808f909667fda9" providerId="LiveId" clId="{78927D49-F080-4E07-882B-7D6906F09B14}" dt="2020-10-28T13:02:24.442" v="5406" actId="207"/>
          <ac:spMkLst>
            <pc:docMk/>
            <pc:sldMk cId="3009543008" sldId="347"/>
            <ac:spMk id="18" creationId="{0A42F824-B90B-4682-B254-409416972FE6}"/>
          </ac:spMkLst>
        </pc:spChg>
        <pc:spChg chg="add mod">
          <ac:chgData name="Richard Gowen" userId="fa808f909667fda9" providerId="LiveId" clId="{78927D49-F080-4E07-882B-7D6906F09B14}" dt="2020-10-28T13:02:28.206" v="5407" actId="207"/>
          <ac:spMkLst>
            <pc:docMk/>
            <pc:sldMk cId="3009543008" sldId="347"/>
            <ac:spMk id="19" creationId="{DFC09AB6-9185-481B-8B21-44449A5AA944}"/>
          </ac:spMkLst>
        </pc:spChg>
        <pc:spChg chg="add mod">
          <ac:chgData name="Richard Gowen" userId="fa808f909667fda9" providerId="LiveId" clId="{78927D49-F080-4E07-882B-7D6906F09B14}" dt="2020-10-28T13:02:33.926" v="5408" actId="207"/>
          <ac:spMkLst>
            <pc:docMk/>
            <pc:sldMk cId="3009543008" sldId="347"/>
            <ac:spMk id="20" creationId="{A623C007-2D5D-46C9-9566-3A0AD04682F3}"/>
          </ac:spMkLst>
        </pc:spChg>
        <pc:spChg chg="add mod">
          <ac:chgData name="Richard Gowen" userId="fa808f909667fda9" providerId="LiveId" clId="{78927D49-F080-4E07-882B-7D6906F09B14}" dt="2020-10-28T13:02:38.372" v="5409" actId="207"/>
          <ac:spMkLst>
            <pc:docMk/>
            <pc:sldMk cId="3009543008" sldId="347"/>
            <ac:spMk id="22" creationId="{ECA8C417-3086-4F18-813B-435ECC957F22}"/>
          </ac:spMkLst>
        </pc:spChg>
        <pc:spChg chg="add mod">
          <ac:chgData name="Richard Gowen" userId="fa808f909667fda9" providerId="LiveId" clId="{78927D49-F080-4E07-882B-7D6906F09B14}" dt="2020-10-28T13:02:43.570" v="5410" actId="207"/>
          <ac:spMkLst>
            <pc:docMk/>
            <pc:sldMk cId="3009543008" sldId="347"/>
            <ac:spMk id="24" creationId="{3AB79E8C-B62B-4CE9-AA70-1EB871987A01}"/>
          </ac:spMkLst>
        </pc:spChg>
        <pc:spChg chg="del">
          <ac:chgData name="Richard Gowen" userId="fa808f909667fda9" providerId="LiveId" clId="{78927D49-F080-4E07-882B-7D6906F09B14}" dt="2020-10-27T19:41:44.784" v="2242" actId="478"/>
          <ac:spMkLst>
            <pc:docMk/>
            <pc:sldMk cId="3009543008" sldId="347"/>
            <ac:spMk id="27" creationId="{937639AC-D954-416E-817A-B7A8A78FF82A}"/>
          </ac:spMkLst>
        </pc:spChg>
        <pc:graphicFrameChg chg="add del mod modGraphic">
          <ac:chgData name="Richard Gowen" userId="fa808f909667fda9" providerId="LiveId" clId="{78927D49-F080-4E07-882B-7D6906F09B14}" dt="2020-10-27T21:53:49.831" v="5091" actId="478"/>
          <ac:graphicFrameMkLst>
            <pc:docMk/>
            <pc:sldMk cId="3009543008" sldId="347"/>
            <ac:graphicFrameMk id="4" creationId="{4C0105EE-6803-4D5C-8957-56FCBB26E7CB}"/>
          </ac:graphicFrameMkLst>
        </pc:graphicFrameChg>
        <pc:picChg chg="add del mod">
          <ac:chgData name="Richard Gowen" userId="fa808f909667fda9" providerId="LiveId" clId="{78927D49-F080-4E07-882B-7D6906F09B14}" dt="2020-10-27T21:17:21.943" v="4316" actId="478"/>
          <ac:picMkLst>
            <pc:docMk/>
            <pc:sldMk cId="3009543008" sldId="347"/>
            <ac:picMk id="5" creationId="{3B2876C6-760E-4D15-AEB9-6E3B876EEAEB}"/>
          </ac:picMkLst>
        </pc:picChg>
        <pc:picChg chg="add del mod">
          <ac:chgData name="Richard Gowen" userId="fa808f909667fda9" providerId="LiveId" clId="{78927D49-F080-4E07-882B-7D6906F09B14}" dt="2020-10-27T21:17:23.176" v="4317" actId="478"/>
          <ac:picMkLst>
            <pc:docMk/>
            <pc:sldMk cId="3009543008" sldId="347"/>
            <ac:picMk id="6" creationId="{AC6CFB72-4870-4E0D-911F-D2E29F9ED618}"/>
          </ac:picMkLst>
        </pc:picChg>
        <pc:picChg chg="add mod">
          <ac:chgData name="Richard Gowen" userId="fa808f909667fda9" providerId="LiveId" clId="{78927D49-F080-4E07-882B-7D6906F09B14}" dt="2020-10-27T22:10:54.632" v="5399" actId="1076"/>
          <ac:picMkLst>
            <pc:docMk/>
            <pc:sldMk cId="3009543008" sldId="347"/>
            <ac:picMk id="7" creationId="{0E14B1D8-BC68-464C-886C-03286C44AA5F}"/>
          </ac:picMkLst>
        </pc:picChg>
        <pc:picChg chg="add mod">
          <ac:chgData name="Richard Gowen" userId="fa808f909667fda9" providerId="LiveId" clId="{78927D49-F080-4E07-882B-7D6906F09B14}" dt="2020-10-27T22:10:54.632" v="5399" actId="1076"/>
          <ac:picMkLst>
            <pc:docMk/>
            <pc:sldMk cId="3009543008" sldId="347"/>
            <ac:picMk id="8" creationId="{180C5F83-F998-4181-9BB6-E6F0940871C1}"/>
          </ac:picMkLst>
        </pc:picChg>
        <pc:picChg chg="del">
          <ac:chgData name="Richard Gowen" userId="fa808f909667fda9" providerId="LiveId" clId="{78927D49-F080-4E07-882B-7D6906F09B14}" dt="2020-10-27T19:41:38.356" v="2236" actId="478"/>
          <ac:picMkLst>
            <pc:docMk/>
            <pc:sldMk cId="3009543008" sldId="347"/>
            <ac:picMk id="9" creationId="{AC0991A9-967A-4422-B77B-206102EE7612}"/>
          </ac:picMkLst>
        </pc:picChg>
        <pc:picChg chg="add mod">
          <ac:chgData name="Richard Gowen" userId="fa808f909667fda9" providerId="LiveId" clId="{78927D49-F080-4E07-882B-7D6906F09B14}" dt="2020-10-27T22:10:54.632" v="5399" actId="1076"/>
          <ac:picMkLst>
            <pc:docMk/>
            <pc:sldMk cId="3009543008" sldId="347"/>
            <ac:picMk id="10" creationId="{BD3B0ECD-8FC2-4581-A13B-5821DB870FBE}"/>
          </ac:picMkLst>
        </pc:picChg>
        <pc:picChg chg="add mod">
          <ac:chgData name="Richard Gowen" userId="fa808f909667fda9" providerId="LiveId" clId="{78927D49-F080-4E07-882B-7D6906F09B14}" dt="2020-10-27T22:10:54.632" v="5399" actId="1076"/>
          <ac:picMkLst>
            <pc:docMk/>
            <pc:sldMk cId="3009543008" sldId="347"/>
            <ac:picMk id="12" creationId="{C086A74C-5B80-4DB7-BF07-3999DA3435BA}"/>
          </ac:picMkLst>
        </pc:picChg>
        <pc:picChg chg="add mod">
          <ac:chgData name="Richard Gowen" userId="fa808f909667fda9" providerId="LiveId" clId="{78927D49-F080-4E07-882B-7D6906F09B14}" dt="2020-10-27T22:10:54.632" v="5399" actId="1076"/>
          <ac:picMkLst>
            <pc:docMk/>
            <pc:sldMk cId="3009543008" sldId="347"/>
            <ac:picMk id="13" creationId="{31437462-B76C-43F8-8184-9756F316C881}"/>
          </ac:picMkLst>
        </pc:picChg>
        <pc:picChg chg="add mod">
          <ac:chgData name="Richard Gowen" userId="fa808f909667fda9" providerId="LiveId" clId="{78927D49-F080-4E07-882B-7D6906F09B14}" dt="2020-10-27T22:10:54.632" v="5399" actId="1076"/>
          <ac:picMkLst>
            <pc:docMk/>
            <pc:sldMk cId="3009543008" sldId="347"/>
            <ac:picMk id="14" creationId="{6BFC459B-06B9-4FBD-A35A-967DF3769E27}"/>
          </ac:picMkLst>
        </pc:picChg>
        <pc:picChg chg="add del mod">
          <ac:chgData name="Richard Gowen" userId="fa808f909667fda9" providerId="LiveId" clId="{78927D49-F080-4E07-882B-7D6906F09B14}" dt="2020-10-27T22:09:38.276" v="5338" actId="478"/>
          <ac:picMkLst>
            <pc:docMk/>
            <pc:sldMk cId="3009543008" sldId="347"/>
            <ac:picMk id="15" creationId="{5448712F-0838-4554-819A-7D02F833AF20}"/>
          </ac:picMkLst>
        </pc:picChg>
        <pc:picChg chg="del">
          <ac:chgData name="Richard Gowen" userId="fa808f909667fda9" providerId="LiveId" clId="{78927D49-F080-4E07-882B-7D6906F09B14}" dt="2020-10-27T19:41:39.163" v="2237" actId="478"/>
          <ac:picMkLst>
            <pc:docMk/>
            <pc:sldMk cId="3009543008" sldId="347"/>
            <ac:picMk id="17" creationId="{5BFDFFA2-E153-4DEA-AC56-442A3C3FA7DB}"/>
          </ac:picMkLst>
        </pc:picChg>
        <pc:picChg chg="del">
          <ac:chgData name="Richard Gowen" userId="fa808f909667fda9" providerId="LiveId" clId="{78927D49-F080-4E07-882B-7D6906F09B14}" dt="2020-10-27T19:41:39.691" v="2238" actId="478"/>
          <ac:picMkLst>
            <pc:docMk/>
            <pc:sldMk cId="3009543008" sldId="347"/>
            <ac:picMk id="21" creationId="{5E687ED2-7660-4C17-97FD-83A42B225972}"/>
          </ac:picMkLst>
        </pc:picChg>
        <pc:picChg chg="del">
          <ac:chgData name="Richard Gowen" userId="fa808f909667fda9" providerId="LiveId" clId="{78927D49-F080-4E07-882B-7D6906F09B14}" dt="2020-10-27T19:41:40.430" v="2239" actId="478"/>
          <ac:picMkLst>
            <pc:docMk/>
            <pc:sldMk cId="3009543008" sldId="347"/>
            <ac:picMk id="25" creationId="{EF751FB8-C4BE-4791-858B-85FD3BAD75E7}"/>
          </ac:picMkLst>
        </pc:picChg>
        <pc:picChg chg="del">
          <ac:chgData name="Richard Gowen" userId="fa808f909667fda9" providerId="LiveId" clId="{78927D49-F080-4E07-882B-7D6906F09B14}" dt="2020-10-27T19:41:41.859" v="2241" actId="478"/>
          <ac:picMkLst>
            <pc:docMk/>
            <pc:sldMk cId="3009543008" sldId="347"/>
            <ac:picMk id="35" creationId="{B4366437-A08E-46F2-A1CD-F6D5415A1896}"/>
          </ac:picMkLst>
        </pc:picChg>
        <pc:picChg chg="del">
          <ac:chgData name="Richard Gowen" userId="fa808f909667fda9" providerId="LiveId" clId="{78927D49-F080-4E07-882B-7D6906F09B14}" dt="2020-10-27T19:41:41.091" v="2240" actId="478"/>
          <ac:picMkLst>
            <pc:docMk/>
            <pc:sldMk cId="3009543008" sldId="347"/>
            <ac:picMk id="37" creationId="{894700F5-7346-4FF4-96A9-39E50F954BE3}"/>
          </ac:picMkLst>
        </pc:picChg>
      </pc:sldChg>
      <pc:sldChg chg="addSp delSp modSp add mod">
        <pc:chgData name="Richard Gowen" userId="fa808f909667fda9" providerId="LiveId" clId="{78927D49-F080-4E07-882B-7D6906F09B14}" dt="2020-10-27T20:52:36.017" v="3812" actId="5793"/>
        <pc:sldMkLst>
          <pc:docMk/>
          <pc:sldMk cId="987781766" sldId="348"/>
        </pc:sldMkLst>
        <pc:spChg chg="mod">
          <ac:chgData name="Richard Gowen" userId="fa808f909667fda9" providerId="LiveId" clId="{78927D49-F080-4E07-882B-7D6906F09B14}" dt="2020-10-27T20:52:36.017" v="3812" actId="5793"/>
          <ac:spMkLst>
            <pc:docMk/>
            <pc:sldMk cId="987781766" sldId="348"/>
            <ac:spMk id="2" creationId="{00000000-0000-0000-0000-000000000000}"/>
          </ac:spMkLst>
        </pc:spChg>
        <pc:spChg chg="mod">
          <ac:chgData name="Richard Gowen" userId="fa808f909667fda9" providerId="LiveId" clId="{78927D49-F080-4E07-882B-7D6906F09B14}" dt="2020-10-27T20:50:06.448" v="3791" actId="15"/>
          <ac:spMkLst>
            <pc:docMk/>
            <pc:sldMk cId="987781766" sldId="348"/>
            <ac:spMk id="3" creationId="{00000000-0000-0000-0000-000000000000}"/>
          </ac:spMkLst>
        </pc:spChg>
        <pc:graphicFrameChg chg="del">
          <ac:chgData name="Richard Gowen" userId="fa808f909667fda9" providerId="LiveId" clId="{78927D49-F080-4E07-882B-7D6906F09B14}" dt="2020-10-27T20:36:09.024" v="3331" actId="478"/>
          <ac:graphicFrameMkLst>
            <pc:docMk/>
            <pc:sldMk cId="987781766" sldId="348"/>
            <ac:graphicFrameMk id="4" creationId="{4C0105EE-6803-4D5C-8957-56FCBB26E7CB}"/>
          </ac:graphicFrameMkLst>
        </pc:graphicFrameChg>
        <pc:picChg chg="add mod">
          <ac:chgData name="Richard Gowen" userId="fa808f909667fda9" providerId="LiveId" clId="{78927D49-F080-4E07-882B-7D6906F09B14}" dt="2020-10-27T20:42:46.317" v="3726" actId="14100"/>
          <ac:picMkLst>
            <pc:docMk/>
            <pc:sldMk cId="987781766" sldId="348"/>
            <ac:picMk id="5" creationId="{2DE58CD0-B1E4-40F8-81AE-F2E907F48C84}"/>
          </ac:picMkLst>
        </pc:picChg>
        <pc:picChg chg="add mod">
          <ac:chgData name="Richard Gowen" userId="fa808f909667fda9" providerId="LiveId" clId="{78927D49-F080-4E07-882B-7D6906F09B14}" dt="2020-10-27T20:43:49.333" v="3733" actId="14100"/>
          <ac:picMkLst>
            <pc:docMk/>
            <pc:sldMk cId="987781766" sldId="348"/>
            <ac:picMk id="6" creationId="{E1452E00-4E67-4E7B-9B39-5D32B12880F0}"/>
          </ac:picMkLst>
        </pc:picChg>
      </pc:sldChg>
      <pc:sldChg chg="addSp delSp modSp add mod">
        <pc:chgData name="Richard Gowen" userId="fa808f909667fda9" providerId="LiveId" clId="{78927D49-F080-4E07-882B-7D6906F09B14}" dt="2020-10-28T13:03:39.147" v="5415" actId="12385"/>
        <pc:sldMkLst>
          <pc:docMk/>
          <pc:sldMk cId="348171565" sldId="349"/>
        </pc:sldMkLst>
        <pc:spChg chg="mod">
          <ac:chgData name="Richard Gowen" userId="fa808f909667fda9" providerId="LiveId" clId="{78927D49-F080-4E07-882B-7D6906F09B14}" dt="2020-10-27T20:53:28.447" v="3843" actId="20577"/>
          <ac:spMkLst>
            <pc:docMk/>
            <pc:sldMk cId="348171565" sldId="349"/>
            <ac:spMk id="2" creationId="{00000000-0000-0000-0000-000000000000}"/>
          </ac:spMkLst>
        </pc:spChg>
        <pc:spChg chg="mod">
          <ac:chgData name="Richard Gowen" userId="fa808f909667fda9" providerId="LiveId" clId="{78927D49-F080-4E07-882B-7D6906F09B14}" dt="2020-10-27T21:11:28.656" v="4294" actId="20577"/>
          <ac:spMkLst>
            <pc:docMk/>
            <pc:sldMk cId="348171565" sldId="349"/>
            <ac:spMk id="3" creationId="{00000000-0000-0000-0000-000000000000}"/>
          </ac:spMkLst>
        </pc:spChg>
        <pc:graphicFrameChg chg="add mod modGraphic">
          <ac:chgData name="Richard Gowen" userId="fa808f909667fda9" providerId="LiveId" clId="{78927D49-F080-4E07-882B-7D6906F09B14}" dt="2020-10-28T13:03:39.147" v="5415" actId="12385"/>
          <ac:graphicFrameMkLst>
            <pc:docMk/>
            <pc:sldMk cId="348171565" sldId="349"/>
            <ac:graphicFrameMk id="4" creationId="{C995839E-4F5B-4EF3-9D61-66BEBAB2E29E}"/>
          </ac:graphicFrameMkLst>
        </pc:graphicFrameChg>
        <pc:picChg chg="del">
          <ac:chgData name="Richard Gowen" userId="fa808f909667fda9" providerId="LiveId" clId="{78927D49-F080-4E07-882B-7D6906F09B14}" dt="2020-10-27T21:00:20.013" v="4023" actId="478"/>
          <ac:picMkLst>
            <pc:docMk/>
            <pc:sldMk cId="348171565" sldId="349"/>
            <ac:picMk id="5" creationId="{2DE58CD0-B1E4-40F8-81AE-F2E907F48C84}"/>
          </ac:picMkLst>
        </pc:picChg>
        <pc:picChg chg="del">
          <ac:chgData name="Richard Gowen" userId="fa808f909667fda9" providerId="LiveId" clId="{78927D49-F080-4E07-882B-7D6906F09B14}" dt="2020-10-27T21:00:20.748" v="4024" actId="478"/>
          <ac:picMkLst>
            <pc:docMk/>
            <pc:sldMk cId="348171565" sldId="349"/>
            <ac:picMk id="6" creationId="{E1452E00-4E67-4E7B-9B39-5D32B12880F0}"/>
          </ac:picMkLst>
        </pc:picChg>
        <pc:picChg chg="add mod">
          <ac:chgData name="Richard Gowen" userId="fa808f909667fda9" providerId="LiveId" clId="{78927D49-F080-4E07-882B-7D6906F09B14}" dt="2020-10-27T21:15:37.681" v="4310" actId="1076"/>
          <ac:picMkLst>
            <pc:docMk/>
            <pc:sldMk cId="348171565" sldId="349"/>
            <ac:picMk id="8" creationId="{81FEBB97-4690-4511-B162-5D0222F3B334}"/>
          </ac:picMkLst>
        </pc:picChg>
        <pc:picChg chg="add mod">
          <ac:chgData name="Richard Gowen" userId="fa808f909667fda9" providerId="LiveId" clId="{78927D49-F080-4E07-882B-7D6906F09B14}" dt="2020-10-27T21:15:43.839" v="4311" actId="1076"/>
          <ac:picMkLst>
            <pc:docMk/>
            <pc:sldMk cId="348171565" sldId="349"/>
            <ac:picMk id="9" creationId="{2DF33A26-00EB-4BAF-89BF-9CD20A6A80AA}"/>
          </ac:picMkLst>
        </pc:picChg>
        <pc:picChg chg="add mod">
          <ac:chgData name="Richard Gowen" userId="fa808f909667fda9" providerId="LiveId" clId="{78927D49-F080-4E07-882B-7D6906F09B14}" dt="2020-10-27T21:15:47.776" v="4313" actId="1076"/>
          <ac:picMkLst>
            <pc:docMk/>
            <pc:sldMk cId="348171565" sldId="349"/>
            <ac:picMk id="10" creationId="{8C3740CA-C208-4AF3-BAB5-3EEBAEAD71B2}"/>
          </ac:picMkLst>
        </pc:picChg>
        <pc:picChg chg="add mod">
          <ac:chgData name="Richard Gowen" userId="fa808f909667fda9" providerId="LiveId" clId="{78927D49-F080-4E07-882B-7D6906F09B14}" dt="2020-10-27T21:15:34.854" v="4309" actId="1076"/>
          <ac:picMkLst>
            <pc:docMk/>
            <pc:sldMk cId="348171565" sldId="349"/>
            <ac:picMk id="11" creationId="{FAC3F508-313A-43CC-8E81-EB6FACA56EAB}"/>
          </ac:picMkLst>
        </pc:picChg>
      </pc:sldChg>
      <pc:sldChg chg="addSp delSp modSp add mod">
        <pc:chgData name="Richard Gowen" userId="fa808f909667fda9" providerId="LiveId" clId="{78927D49-F080-4E07-882B-7D6906F09B14}" dt="2020-10-27T21:31:39.818" v="4714"/>
        <pc:sldMkLst>
          <pc:docMk/>
          <pc:sldMk cId="2011227165" sldId="350"/>
        </pc:sldMkLst>
        <pc:spChg chg="mod">
          <ac:chgData name="Richard Gowen" userId="fa808f909667fda9" providerId="LiveId" clId="{78927D49-F080-4E07-882B-7D6906F09B14}" dt="2020-10-27T21:31:05.896" v="4713" actId="20577"/>
          <ac:spMkLst>
            <pc:docMk/>
            <pc:sldMk cId="2011227165" sldId="350"/>
            <ac:spMk id="3" creationId="{00000000-0000-0000-0000-000000000000}"/>
          </ac:spMkLst>
        </pc:spChg>
        <pc:graphicFrameChg chg="del">
          <ac:chgData name="Richard Gowen" userId="fa808f909667fda9" providerId="LiveId" clId="{78927D49-F080-4E07-882B-7D6906F09B14}" dt="2020-10-27T21:17:30.690" v="4319" actId="478"/>
          <ac:graphicFrameMkLst>
            <pc:docMk/>
            <pc:sldMk cId="2011227165" sldId="350"/>
            <ac:graphicFrameMk id="4" creationId="{4C0105EE-6803-4D5C-8957-56FCBB26E7CB}"/>
          </ac:graphicFrameMkLst>
        </pc:graphicFrameChg>
        <pc:picChg chg="add mod">
          <ac:chgData name="Richard Gowen" userId="fa808f909667fda9" providerId="LiveId" clId="{78927D49-F080-4E07-882B-7D6906F09B14}" dt="2020-10-27T21:31:39.818" v="4714"/>
          <ac:picMkLst>
            <pc:docMk/>
            <pc:sldMk cId="2011227165" sldId="350"/>
            <ac:picMk id="5" creationId="{C51E1FEB-0544-40BE-AB8D-7C7F65CA53C2}"/>
          </ac:picMkLst>
        </pc:picChg>
      </pc:sldChg>
      <pc:sldChg chg="modSp add mod">
        <pc:chgData name="Richard Gowen" userId="fa808f909667fda9" providerId="LiveId" clId="{78927D49-F080-4E07-882B-7D6906F09B14}" dt="2020-10-28T13:03:13.791" v="5414" actId="207"/>
        <pc:sldMkLst>
          <pc:docMk/>
          <pc:sldMk cId="3682057530" sldId="351"/>
        </pc:sldMkLst>
        <pc:spChg chg="mod">
          <ac:chgData name="Richard Gowen" userId="fa808f909667fda9" providerId="LiveId" clId="{78927D49-F080-4E07-882B-7D6906F09B14}" dt="2020-10-28T13:03:13.791" v="5414" actId="207"/>
          <ac:spMkLst>
            <pc:docMk/>
            <pc:sldMk cId="3682057530" sldId="351"/>
            <ac:spMk id="3" creationId="{00000000-0000-0000-0000-000000000000}"/>
          </ac:spMkLst>
        </pc:spChg>
        <pc:graphicFrameChg chg="modGraphic">
          <ac:chgData name="Richard Gowen" userId="fa808f909667fda9" providerId="LiveId" clId="{78927D49-F080-4E07-882B-7D6906F09B14}" dt="2020-10-28T13:01:56.845" v="5404" actId="12385"/>
          <ac:graphicFrameMkLst>
            <pc:docMk/>
            <pc:sldMk cId="3682057530" sldId="351"/>
            <ac:graphicFrameMk id="4" creationId="{4C0105EE-6803-4D5C-8957-56FCBB26E7CB}"/>
          </ac:graphicFrameMkLst>
        </pc:graphicFrameChg>
      </pc:sldChg>
    </pc:docChg>
  </pc:docChgLst>
  <pc:docChgLst>
    <pc:chgData name="Richard Gowen" userId="fa808f909667fda9" providerId="LiveId" clId="{B848C3E4-3CDB-4683-8723-0E4D057F5947}"/>
    <pc:docChg chg="undo custSel addSld delSld modSld sldOrd">
      <pc:chgData name="Richard Gowen" userId="fa808f909667fda9" providerId="LiveId" clId="{B848C3E4-3CDB-4683-8723-0E4D057F5947}" dt="2020-10-25T05:25:57.299" v="7637" actId="20577"/>
      <pc:docMkLst>
        <pc:docMk/>
      </pc:docMkLst>
      <pc:sldChg chg="modSp mod">
        <pc:chgData name="Richard Gowen" userId="fa808f909667fda9" providerId="LiveId" clId="{B848C3E4-3CDB-4683-8723-0E4D057F5947}" dt="2020-10-25T03:06:26.650" v="5920" actId="27107"/>
        <pc:sldMkLst>
          <pc:docMk/>
          <pc:sldMk cId="1713369490" sldId="257"/>
        </pc:sldMkLst>
        <pc:spChg chg="mod">
          <ac:chgData name="Richard Gowen" userId="fa808f909667fda9" providerId="LiveId" clId="{B848C3E4-3CDB-4683-8723-0E4D057F5947}" dt="2020-10-25T03:06:26.650" v="5920" actId="27107"/>
          <ac:spMkLst>
            <pc:docMk/>
            <pc:sldMk cId="1713369490" sldId="257"/>
            <ac:spMk id="3" creationId="{00000000-0000-0000-0000-000000000000}"/>
          </ac:spMkLst>
        </pc:spChg>
      </pc:sldChg>
      <pc:sldChg chg="del">
        <pc:chgData name="Richard Gowen" userId="fa808f909667fda9" providerId="LiveId" clId="{B848C3E4-3CDB-4683-8723-0E4D057F5947}" dt="2020-10-23T19:32:11.144" v="5899" actId="2696"/>
        <pc:sldMkLst>
          <pc:docMk/>
          <pc:sldMk cId="1319350802" sldId="263"/>
        </pc:sldMkLst>
      </pc:sldChg>
      <pc:sldChg chg="del">
        <pc:chgData name="Richard Gowen" userId="fa808f909667fda9" providerId="LiveId" clId="{B848C3E4-3CDB-4683-8723-0E4D057F5947}" dt="2020-10-23T18:51:33.884" v="4876" actId="2696"/>
        <pc:sldMkLst>
          <pc:docMk/>
          <pc:sldMk cId="1588382550" sldId="268"/>
        </pc:sldMkLst>
      </pc:sldChg>
      <pc:sldChg chg="modSp mod">
        <pc:chgData name="Richard Gowen" userId="fa808f909667fda9" providerId="LiveId" clId="{B848C3E4-3CDB-4683-8723-0E4D057F5947}" dt="2020-10-25T04:25:25.399" v="6226"/>
        <pc:sldMkLst>
          <pc:docMk/>
          <pc:sldMk cId="436777050" sldId="291"/>
        </pc:sldMkLst>
        <pc:spChg chg="mod">
          <ac:chgData name="Richard Gowen" userId="fa808f909667fda9" providerId="LiveId" clId="{B848C3E4-3CDB-4683-8723-0E4D057F5947}" dt="2020-10-23T18:52:11.455" v="4901" actId="20577"/>
          <ac:spMkLst>
            <pc:docMk/>
            <pc:sldMk cId="436777050" sldId="291"/>
            <ac:spMk id="2" creationId="{00000000-0000-0000-0000-000000000000}"/>
          </ac:spMkLst>
        </pc:spChg>
        <pc:spChg chg="mod">
          <ac:chgData name="Richard Gowen" userId="fa808f909667fda9" providerId="LiveId" clId="{B848C3E4-3CDB-4683-8723-0E4D057F5947}" dt="2020-10-25T04:25:25.399" v="6226"/>
          <ac:spMkLst>
            <pc:docMk/>
            <pc:sldMk cId="436777050" sldId="291"/>
            <ac:spMk id="6" creationId="{0DC7C591-9E4D-49BE-93B6-E002F9E0D121}"/>
          </ac:spMkLst>
        </pc:spChg>
      </pc:sldChg>
      <pc:sldChg chg="modSp mod">
        <pc:chgData name="Richard Gowen" userId="fa808f909667fda9" providerId="LiveId" clId="{B848C3E4-3CDB-4683-8723-0E4D057F5947}" dt="2020-10-25T04:09:26.856" v="5947" actId="1076"/>
        <pc:sldMkLst>
          <pc:docMk/>
          <pc:sldMk cId="3348280146" sldId="298"/>
        </pc:sldMkLst>
        <pc:spChg chg="mod">
          <ac:chgData name="Richard Gowen" userId="fa808f909667fda9" providerId="LiveId" clId="{B848C3E4-3CDB-4683-8723-0E4D057F5947}" dt="2020-10-23T18:57:52.741" v="5221" actId="20577"/>
          <ac:spMkLst>
            <pc:docMk/>
            <pc:sldMk cId="3348280146" sldId="298"/>
            <ac:spMk id="4" creationId="{0039C68C-E722-4279-99E6-3B31429ED155}"/>
          </ac:spMkLst>
        </pc:spChg>
        <pc:spChg chg="mod">
          <ac:chgData name="Richard Gowen" userId="fa808f909667fda9" providerId="LiveId" clId="{B848C3E4-3CDB-4683-8723-0E4D057F5947}" dt="2020-10-23T18:57:56.600" v="5225" actId="27636"/>
          <ac:spMkLst>
            <pc:docMk/>
            <pc:sldMk cId="3348280146" sldId="298"/>
            <ac:spMk id="20" creationId="{1A0D982D-AEE2-4881-A39D-4681D7F027AC}"/>
          </ac:spMkLst>
        </pc:spChg>
        <pc:picChg chg="mod modCrop">
          <ac:chgData name="Richard Gowen" userId="fa808f909667fda9" providerId="LiveId" clId="{B848C3E4-3CDB-4683-8723-0E4D057F5947}" dt="2020-10-25T04:09:26.856" v="5947" actId="1076"/>
          <ac:picMkLst>
            <pc:docMk/>
            <pc:sldMk cId="3348280146" sldId="298"/>
            <ac:picMk id="3" creationId="{3E5AAB77-A48C-4899-8763-2C75708711DA}"/>
          </ac:picMkLst>
        </pc:picChg>
      </pc:sldChg>
      <pc:sldChg chg="addSp delSp modSp mod">
        <pc:chgData name="Richard Gowen" userId="fa808f909667fda9" providerId="LiveId" clId="{B848C3E4-3CDB-4683-8723-0E4D057F5947}" dt="2020-10-23T19:32:59.472" v="5916" actId="1038"/>
        <pc:sldMkLst>
          <pc:docMk/>
          <pc:sldMk cId="1744664743" sldId="299"/>
        </pc:sldMkLst>
        <pc:spChg chg="mod">
          <ac:chgData name="Richard Gowen" userId="fa808f909667fda9" providerId="LiveId" clId="{B848C3E4-3CDB-4683-8723-0E4D057F5947}" dt="2020-10-23T19:25:49.390" v="5697"/>
          <ac:spMkLst>
            <pc:docMk/>
            <pc:sldMk cId="1744664743" sldId="299"/>
            <ac:spMk id="4" creationId="{0039C68C-E722-4279-99E6-3B31429ED155}"/>
          </ac:spMkLst>
        </pc:spChg>
        <pc:spChg chg="mod">
          <ac:chgData name="Richard Gowen" userId="fa808f909667fda9" providerId="LiveId" clId="{B848C3E4-3CDB-4683-8723-0E4D057F5947}" dt="2020-10-23T19:24:09.012" v="5677" actId="20577"/>
          <ac:spMkLst>
            <pc:docMk/>
            <pc:sldMk cId="1744664743" sldId="299"/>
            <ac:spMk id="5" creationId="{64DAAEBF-9A8A-4E3C-AD55-7E829B8E3DB4}"/>
          </ac:spMkLst>
        </pc:spChg>
        <pc:spChg chg="mod">
          <ac:chgData name="Richard Gowen" userId="fa808f909667fda9" providerId="LiveId" clId="{B848C3E4-3CDB-4683-8723-0E4D057F5947}" dt="2020-10-23T19:32:48.652" v="5900" actId="14100"/>
          <ac:spMkLst>
            <pc:docMk/>
            <pc:sldMk cId="1744664743" sldId="299"/>
            <ac:spMk id="6" creationId="{2D2C12DC-494E-40E1-A81F-5FA52E3CA52E}"/>
          </ac:spMkLst>
        </pc:spChg>
        <pc:spChg chg="mod">
          <ac:chgData name="Richard Gowen" userId="fa808f909667fda9" providerId="LiveId" clId="{B848C3E4-3CDB-4683-8723-0E4D057F5947}" dt="2020-10-23T19:18:38.725" v="5632" actId="6549"/>
          <ac:spMkLst>
            <pc:docMk/>
            <pc:sldMk cId="1744664743" sldId="299"/>
            <ac:spMk id="9" creationId="{EA80A8CA-3F88-4A57-8B27-A17C6C79D68D}"/>
          </ac:spMkLst>
        </pc:spChg>
        <pc:spChg chg="mod">
          <ac:chgData name="Richard Gowen" userId="fa808f909667fda9" providerId="LiveId" clId="{B848C3E4-3CDB-4683-8723-0E4D057F5947}" dt="2020-10-23T19:25:52.180" v="5701" actId="27636"/>
          <ac:spMkLst>
            <pc:docMk/>
            <pc:sldMk cId="1744664743" sldId="299"/>
            <ac:spMk id="20" creationId="{1A0D982D-AEE2-4881-A39D-4681D7F027AC}"/>
          </ac:spMkLst>
        </pc:spChg>
        <pc:picChg chg="del">
          <ac:chgData name="Richard Gowen" userId="fa808f909667fda9" providerId="LiveId" clId="{B848C3E4-3CDB-4683-8723-0E4D057F5947}" dt="2020-10-23T19:01:10.853" v="5249" actId="478"/>
          <ac:picMkLst>
            <pc:docMk/>
            <pc:sldMk cId="1744664743" sldId="299"/>
            <ac:picMk id="2" creationId="{4AD75C61-FFC7-4054-91AC-A9CF25BF415B}"/>
          </ac:picMkLst>
        </pc:picChg>
        <pc:picChg chg="del">
          <ac:chgData name="Richard Gowen" userId="fa808f909667fda9" providerId="LiveId" clId="{B848C3E4-3CDB-4683-8723-0E4D057F5947}" dt="2020-10-23T19:01:11.869" v="5250" actId="478"/>
          <ac:picMkLst>
            <pc:docMk/>
            <pc:sldMk cId="1744664743" sldId="299"/>
            <ac:picMk id="3" creationId="{EE85E771-A60E-42C8-8FFA-9E3689E29E7F}"/>
          </ac:picMkLst>
        </pc:picChg>
        <pc:picChg chg="add mod modCrop">
          <ac:chgData name="Richard Gowen" userId="fa808f909667fda9" providerId="LiveId" clId="{B848C3E4-3CDB-4683-8723-0E4D057F5947}" dt="2020-10-23T19:32:59.472" v="5916" actId="1038"/>
          <ac:picMkLst>
            <pc:docMk/>
            <pc:sldMk cId="1744664743" sldId="299"/>
            <ac:picMk id="8" creationId="{FEE44512-2499-42D4-948D-7C8386021094}"/>
          </ac:picMkLst>
        </pc:picChg>
        <pc:picChg chg="del">
          <ac:chgData name="Richard Gowen" userId="fa808f909667fda9" providerId="LiveId" clId="{B848C3E4-3CDB-4683-8723-0E4D057F5947}" dt="2020-10-23T19:01:03.333" v="5244" actId="478"/>
          <ac:picMkLst>
            <pc:docMk/>
            <pc:sldMk cId="1744664743" sldId="299"/>
            <ac:picMk id="11" creationId="{C6E4A193-171A-460A-9386-CCF9B71124A9}"/>
          </ac:picMkLst>
        </pc:picChg>
        <pc:picChg chg="add mod modCrop">
          <ac:chgData name="Richard Gowen" userId="fa808f909667fda9" providerId="LiveId" clId="{B848C3E4-3CDB-4683-8723-0E4D057F5947}" dt="2020-10-23T19:32:59.472" v="5916" actId="1038"/>
          <ac:picMkLst>
            <pc:docMk/>
            <pc:sldMk cId="1744664743" sldId="299"/>
            <ac:picMk id="12" creationId="{08184F27-899A-46DC-8695-F296AD27D693}"/>
          </ac:picMkLst>
        </pc:picChg>
        <pc:picChg chg="del">
          <ac:chgData name="Richard Gowen" userId="fa808f909667fda9" providerId="LiveId" clId="{B848C3E4-3CDB-4683-8723-0E4D057F5947}" dt="2020-10-23T19:01:06.345" v="5245" actId="478"/>
          <ac:picMkLst>
            <pc:docMk/>
            <pc:sldMk cId="1744664743" sldId="299"/>
            <ac:picMk id="14" creationId="{5C8CEBA6-01AD-4F2B-87B9-0404C4DB8D7B}"/>
          </ac:picMkLst>
        </pc:picChg>
        <pc:picChg chg="add mod modCrop">
          <ac:chgData name="Richard Gowen" userId="fa808f909667fda9" providerId="LiveId" clId="{B848C3E4-3CDB-4683-8723-0E4D057F5947}" dt="2020-10-23T19:32:59.472" v="5916" actId="1038"/>
          <ac:picMkLst>
            <pc:docMk/>
            <pc:sldMk cId="1744664743" sldId="299"/>
            <ac:picMk id="15" creationId="{07428584-DDE2-4BC5-8F06-825BE672DCEA}"/>
          </ac:picMkLst>
        </pc:picChg>
        <pc:picChg chg="del">
          <ac:chgData name="Richard Gowen" userId="fa808f909667fda9" providerId="LiveId" clId="{B848C3E4-3CDB-4683-8723-0E4D057F5947}" dt="2020-10-23T19:01:09.510" v="5247" actId="478"/>
          <ac:picMkLst>
            <pc:docMk/>
            <pc:sldMk cId="1744664743" sldId="299"/>
            <ac:picMk id="16" creationId="{239E9C5B-B2E8-4E89-9CA3-8B0B2F250306}"/>
          </ac:picMkLst>
        </pc:picChg>
        <pc:picChg chg="del">
          <ac:chgData name="Richard Gowen" userId="fa808f909667fda9" providerId="LiveId" clId="{B848C3E4-3CDB-4683-8723-0E4D057F5947}" dt="2020-10-23T19:01:08.432" v="5246" actId="478"/>
          <ac:picMkLst>
            <pc:docMk/>
            <pc:sldMk cId="1744664743" sldId="299"/>
            <ac:picMk id="18" creationId="{3C8392D7-1E76-4234-90C7-2A10AC5CA1D6}"/>
          </ac:picMkLst>
        </pc:picChg>
        <pc:picChg chg="add mod modCrop">
          <ac:chgData name="Richard Gowen" userId="fa808f909667fda9" providerId="LiveId" clId="{B848C3E4-3CDB-4683-8723-0E4D057F5947}" dt="2020-10-23T19:32:59.472" v="5916" actId="1038"/>
          <ac:picMkLst>
            <pc:docMk/>
            <pc:sldMk cId="1744664743" sldId="299"/>
            <ac:picMk id="19" creationId="{96B3280A-1CBA-4A21-8DE5-EEA8C67E364A}"/>
          </ac:picMkLst>
        </pc:picChg>
        <pc:picChg chg="del">
          <ac:chgData name="Richard Gowen" userId="fa808f909667fda9" providerId="LiveId" clId="{B848C3E4-3CDB-4683-8723-0E4D057F5947}" dt="2020-10-23T19:01:10.119" v="5248" actId="478"/>
          <ac:picMkLst>
            <pc:docMk/>
            <pc:sldMk cId="1744664743" sldId="299"/>
            <ac:picMk id="21" creationId="{5956FF39-8499-4BB9-A237-165B938F86DE}"/>
          </ac:picMkLst>
        </pc:picChg>
      </pc:sldChg>
      <pc:sldChg chg="modSp mod">
        <pc:chgData name="Richard Gowen" userId="fa808f909667fda9" providerId="LiveId" clId="{B848C3E4-3CDB-4683-8723-0E4D057F5947}" dt="2020-10-23T19:38:53.962" v="5919" actId="1076"/>
        <pc:sldMkLst>
          <pc:docMk/>
          <pc:sldMk cId="1257218303" sldId="300"/>
        </pc:sldMkLst>
        <pc:picChg chg="mod">
          <ac:chgData name="Richard Gowen" userId="fa808f909667fda9" providerId="LiveId" clId="{B848C3E4-3CDB-4683-8723-0E4D057F5947}" dt="2020-10-23T19:38:53.962" v="5919" actId="1076"/>
          <ac:picMkLst>
            <pc:docMk/>
            <pc:sldMk cId="1257218303" sldId="300"/>
            <ac:picMk id="9" creationId="{12CFBC6F-6F7E-47F2-B50C-06CF55B52D29}"/>
          </ac:picMkLst>
        </pc:picChg>
      </pc:sldChg>
      <pc:sldChg chg="modSp mod">
        <pc:chgData name="Richard Gowen" userId="fa808f909667fda9" providerId="LiveId" clId="{B848C3E4-3CDB-4683-8723-0E4D057F5947}" dt="2020-10-23T19:27:01.475" v="5705" actId="1076"/>
        <pc:sldMkLst>
          <pc:docMk/>
          <pc:sldMk cId="1249703578" sldId="308"/>
        </pc:sldMkLst>
        <pc:spChg chg="mod">
          <ac:chgData name="Richard Gowen" userId="fa808f909667fda9" providerId="LiveId" clId="{B848C3E4-3CDB-4683-8723-0E4D057F5947}" dt="2020-10-23T19:26:50.701" v="5702" actId="14100"/>
          <ac:spMkLst>
            <pc:docMk/>
            <pc:sldMk cId="1249703578" sldId="308"/>
            <ac:spMk id="2" creationId="{00000000-0000-0000-0000-000000000000}"/>
          </ac:spMkLst>
        </pc:spChg>
        <pc:spChg chg="mod">
          <ac:chgData name="Richard Gowen" userId="fa808f909667fda9" providerId="LiveId" clId="{B848C3E4-3CDB-4683-8723-0E4D057F5947}" dt="2020-10-23T19:26:53.883" v="5703" actId="14100"/>
          <ac:spMkLst>
            <pc:docMk/>
            <pc:sldMk cId="1249703578" sldId="308"/>
            <ac:spMk id="3" creationId="{00000000-0000-0000-0000-000000000000}"/>
          </ac:spMkLst>
        </pc:spChg>
        <pc:picChg chg="mod">
          <ac:chgData name="Richard Gowen" userId="fa808f909667fda9" providerId="LiveId" clId="{B848C3E4-3CDB-4683-8723-0E4D057F5947}" dt="2020-10-23T19:26:56.722" v="5704" actId="1076"/>
          <ac:picMkLst>
            <pc:docMk/>
            <pc:sldMk cId="1249703578" sldId="308"/>
            <ac:picMk id="5" creationId="{6DA6EA54-F0BE-4445-90E2-9DC72100DE73}"/>
          </ac:picMkLst>
        </pc:picChg>
        <pc:picChg chg="mod">
          <ac:chgData name="Richard Gowen" userId="fa808f909667fda9" providerId="LiveId" clId="{B848C3E4-3CDB-4683-8723-0E4D057F5947}" dt="2020-10-23T19:27:01.475" v="5705" actId="1076"/>
          <ac:picMkLst>
            <pc:docMk/>
            <pc:sldMk cId="1249703578" sldId="308"/>
            <ac:picMk id="9" creationId="{1349870C-490C-4DC8-95B3-B45C39E40C45}"/>
          </ac:picMkLst>
        </pc:picChg>
      </pc:sldChg>
      <pc:sldChg chg="del">
        <pc:chgData name="Richard Gowen" userId="fa808f909667fda9" providerId="LiveId" clId="{B848C3E4-3CDB-4683-8723-0E4D057F5947}" dt="2020-10-23T18:51:54.319" v="4890" actId="47"/>
        <pc:sldMkLst>
          <pc:docMk/>
          <pc:sldMk cId="631418471" sldId="309"/>
        </pc:sldMkLst>
      </pc:sldChg>
      <pc:sldChg chg="del">
        <pc:chgData name="Richard Gowen" userId="fa808f909667fda9" providerId="LiveId" clId="{B848C3E4-3CDB-4683-8723-0E4D057F5947}" dt="2020-10-23T18:51:42.158" v="4879" actId="47"/>
        <pc:sldMkLst>
          <pc:docMk/>
          <pc:sldMk cId="3892081732" sldId="310"/>
        </pc:sldMkLst>
      </pc:sldChg>
      <pc:sldChg chg="del">
        <pc:chgData name="Richard Gowen" userId="fa808f909667fda9" providerId="LiveId" clId="{B848C3E4-3CDB-4683-8723-0E4D057F5947}" dt="2020-10-23T18:51:45.813" v="4881" actId="47"/>
        <pc:sldMkLst>
          <pc:docMk/>
          <pc:sldMk cId="344849728" sldId="311"/>
        </pc:sldMkLst>
      </pc:sldChg>
      <pc:sldChg chg="del">
        <pc:chgData name="Richard Gowen" userId="fa808f909667fda9" providerId="LiveId" clId="{B848C3E4-3CDB-4683-8723-0E4D057F5947}" dt="2020-10-23T18:51:47.176" v="4882" actId="47"/>
        <pc:sldMkLst>
          <pc:docMk/>
          <pc:sldMk cId="3694543565" sldId="312"/>
        </pc:sldMkLst>
      </pc:sldChg>
      <pc:sldChg chg="del">
        <pc:chgData name="Richard Gowen" userId="fa808f909667fda9" providerId="LiveId" clId="{B848C3E4-3CDB-4683-8723-0E4D057F5947}" dt="2020-10-23T18:51:47.738" v="4883" actId="47"/>
        <pc:sldMkLst>
          <pc:docMk/>
          <pc:sldMk cId="2095368851" sldId="313"/>
        </pc:sldMkLst>
      </pc:sldChg>
      <pc:sldChg chg="del">
        <pc:chgData name="Richard Gowen" userId="fa808f909667fda9" providerId="LiveId" clId="{B848C3E4-3CDB-4683-8723-0E4D057F5947}" dt="2020-10-23T18:51:48.342" v="4884" actId="47"/>
        <pc:sldMkLst>
          <pc:docMk/>
          <pc:sldMk cId="1075177098" sldId="314"/>
        </pc:sldMkLst>
      </pc:sldChg>
      <pc:sldChg chg="del">
        <pc:chgData name="Richard Gowen" userId="fa808f909667fda9" providerId="LiveId" clId="{B848C3E4-3CDB-4683-8723-0E4D057F5947}" dt="2020-10-23T18:51:49.138" v="4885" actId="47"/>
        <pc:sldMkLst>
          <pc:docMk/>
          <pc:sldMk cId="3049529388" sldId="315"/>
        </pc:sldMkLst>
      </pc:sldChg>
      <pc:sldChg chg="del">
        <pc:chgData name="Richard Gowen" userId="fa808f909667fda9" providerId="LiveId" clId="{B848C3E4-3CDB-4683-8723-0E4D057F5947}" dt="2020-10-23T18:51:49.919" v="4886" actId="47"/>
        <pc:sldMkLst>
          <pc:docMk/>
          <pc:sldMk cId="4102437217" sldId="316"/>
        </pc:sldMkLst>
      </pc:sldChg>
      <pc:sldChg chg="del">
        <pc:chgData name="Richard Gowen" userId="fa808f909667fda9" providerId="LiveId" clId="{B848C3E4-3CDB-4683-8723-0E4D057F5947}" dt="2020-10-23T18:51:52.013" v="4888" actId="47"/>
        <pc:sldMkLst>
          <pc:docMk/>
          <pc:sldMk cId="3440331322" sldId="319"/>
        </pc:sldMkLst>
      </pc:sldChg>
      <pc:sldChg chg="del">
        <pc:chgData name="Richard Gowen" userId="fa808f909667fda9" providerId="LiveId" clId="{B848C3E4-3CDB-4683-8723-0E4D057F5947}" dt="2020-10-23T18:51:53.178" v="4889" actId="47"/>
        <pc:sldMkLst>
          <pc:docMk/>
          <pc:sldMk cId="3869282430" sldId="320"/>
        </pc:sldMkLst>
      </pc:sldChg>
      <pc:sldChg chg="del">
        <pc:chgData name="Richard Gowen" userId="fa808f909667fda9" providerId="LiveId" clId="{B848C3E4-3CDB-4683-8723-0E4D057F5947}" dt="2020-10-23T18:51:56.084" v="4891" actId="47"/>
        <pc:sldMkLst>
          <pc:docMk/>
          <pc:sldMk cId="843782600" sldId="321"/>
        </pc:sldMkLst>
      </pc:sldChg>
      <pc:sldChg chg="del">
        <pc:chgData name="Richard Gowen" userId="fa808f909667fda9" providerId="LiveId" clId="{B848C3E4-3CDB-4683-8723-0E4D057F5947}" dt="2020-10-23T18:51:51.153" v="4887" actId="47"/>
        <pc:sldMkLst>
          <pc:docMk/>
          <pc:sldMk cId="4214088956" sldId="322"/>
        </pc:sldMkLst>
      </pc:sldChg>
      <pc:sldChg chg="del">
        <pc:chgData name="Richard Gowen" userId="fa808f909667fda9" providerId="LiveId" clId="{B848C3E4-3CDB-4683-8723-0E4D057F5947}" dt="2020-10-23T18:51:56.974" v="4892" actId="47"/>
        <pc:sldMkLst>
          <pc:docMk/>
          <pc:sldMk cId="2978315821" sldId="323"/>
        </pc:sldMkLst>
      </pc:sldChg>
      <pc:sldChg chg="ord">
        <pc:chgData name="Richard Gowen" userId="fa808f909667fda9" providerId="LiveId" clId="{B848C3E4-3CDB-4683-8723-0E4D057F5947}" dt="2020-10-23T19:27:35.033" v="5710"/>
        <pc:sldMkLst>
          <pc:docMk/>
          <pc:sldMk cId="1710934107" sldId="326"/>
        </pc:sldMkLst>
      </pc:sldChg>
      <pc:sldChg chg="modSp mod">
        <pc:chgData name="Richard Gowen" userId="fa808f909667fda9" providerId="LiveId" clId="{B848C3E4-3CDB-4683-8723-0E4D057F5947}" dt="2020-10-25T04:08:14.501" v="5942" actId="1076"/>
        <pc:sldMkLst>
          <pc:docMk/>
          <pc:sldMk cId="1092123375" sldId="328"/>
        </pc:sldMkLst>
        <pc:picChg chg="mod">
          <ac:chgData name="Richard Gowen" userId="fa808f909667fda9" providerId="LiveId" clId="{B848C3E4-3CDB-4683-8723-0E4D057F5947}" dt="2020-10-25T04:08:14.501" v="5942" actId="1076"/>
          <ac:picMkLst>
            <pc:docMk/>
            <pc:sldMk cId="1092123375" sldId="328"/>
            <ac:picMk id="3" creationId="{3E5AAB77-A48C-4899-8763-2C75708711DA}"/>
          </ac:picMkLst>
        </pc:picChg>
      </pc:sldChg>
      <pc:sldChg chg="addSp modSp mod">
        <pc:chgData name="Richard Gowen" userId="fa808f909667fda9" providerId="LiveId" clId="{B848C3E4-3CDB-4683-8723-0E4D057F5947}" dt="2020-10-25T04:23:44.982" v="6225" actId="1036"/>
        <pc:sldMkLst>
          <pc:docMk/>
          <pc:sldMk cId="1650421724" sldId="329"/>
        </pc:sldMkLst>
        <pc:spChg chg="mod">
          <ac:chgData name="Richard Gowen" userId="fa808f909667fda9" providerId="LiveId" clId="{B848C3E4-3CDB-4683-8723-0E4D057F5947}" dt="2020-10-25T04:23:34.904" v="6219" actId="20577"/>
          <ac:spMkLst>
            <pc:docMk/>
            <pc:sldMk cId="1650421724" sldId="329"/>
            <ac:spMk id="5" creationId="{64DAAEBF-9A8A-4E3C-AD55-7E829B8E3DB4}"/>
          </ac:spMkLst>
        </pc:spChg>
        <pc:spChg chg="mod">
          <ac:chgData name="Richard Gowen" userId="fa808f909667fda9" providerId="LiveId" clId="{B848C3E4-3CDB-4683-8723-0E4D057F5947}" dt="2020-10-25T04:16:22.685" v="6207" actId="20577"/>
          <ac:spMkLst>
            <pc:docMk/>
            <pc:sldMk cId="1650421724" sldId="329"/>
            <ac:spMk id="6" creationId="{2D2C12DC-494E-40E1-A81F-5FA52E3CA52E}"/>
          </ac:spMkLst>
        </pc:spChg>
        <pc:spChg chg="mod">
          <ac:chgData name="Richard Gowen" userId="fa808f909667fda9" providerId="LiveId" clId="{B848C3E4-3CDB-4683-8723-0E4D057F5947}" dt="2020-10-25T04:22:54.081" v="6208" actId="1076"/>
          <ac:spMkLst>
            <pc:docMk/>
            <pc:sldMk cId="1650421724" sldId="329"/>
            <ac:spMk id="9" creationId="{EA80A8CA-3F88-4A57-8B27-A17C6C79D68D}"/>
          </ac:spMkLst>
        </pc:spChg>
        <pc:picChg chg="add mod">
          <ac:chgData name="Richard Gowen" userId="fa808f909667fda9" providerId="LiveId" clId="{B848C3E4-3CDB-4683-8723-0E4D057F5947}" dt="2020-10-25T04:23:44.982" v="6225" actId="1036"/>
          <ac:picMkLst>
            <pc:docMk/>
            <pc:sldMk cId="1650421724" sldId="329"/>
            <ac:picMk id="3" creationId="{F1597103-0987-470E-B877-BA36FB454179}"/>
          </ac:picMkLst>
        </pc:picChg>
      </pc:sldChg>
      <pc:sldChg chg="del">
        <pc:chgData name="Richard Gowen" userId="fa808f909667fda9" providerId="LiveId" clId="{B848C3E4-3CDB-4683-8723-0E4D057F5947}" dt="2020-10-25T04:26:52.906" v="6236" actId="2696"/>
        <pc:sldMkLst>
          <pc:docMk/>
          <pc:sldMk cId="3194460477" sldId="330"/>
        </pc:sldMkLst>
      </pc:sldChg>
      <pc:sldChg chg="del">
        <pc:chgData name="Richard Gowen" userId="fa808f909667fda9" providerId="LiveId" clId="{B848C3E4-3CDB-4683-8723-0E4D057F5947}" dt="2020-10-25T04:26:57.049" v="6237" actId="2696"/>
        <pc:sldMkLst>
          <pc:docMk/>
          <pc:sldMk cId="2744636397" sldId="331"/>
        </pc:sldMkLst>
      </pc:sldChg>
      <pc:sldChg chg="del">
        <pc:chgData name="Richard Gowen" userId="fa808f909667fda9" providerId="LiveId" clId="{B848C3E4-3CDB-4683-8723-0E4D057F5947}" dt="2020-10-23T18:51:43.361" v="4880" actId="47"/>
        <pc:sldMkLst>
          <pc:docMk/>
          <pc:sldMk cId="2136444571" sldId="334"/>
        </pc:sldMkLst>
      </pc:sldChg>
      <pc:sldChg chg="modSp mod">
        <pc:chgData name="Richard Gowen" userId="fa808f909667fda9" providerId="LiveId" clId="{B848C3E4-3CDB-4683-8723-0E4D057F5947}" dt="2020-10-23T19:27:15.067" v="5708" actId="1076"/>
        <pc:sldMkLst>
          <pc:docMk/>
          <pc:sldMk cId="283420154" sldId="335"/>
        </pc:sldMkLst>
        <pc:spChg chg="mod">
          <ac:chgData name="Richard Gowen" userId="fa808f909667fda9" providerId="LiveId" clId="{B848C3E4-3CDB-4683-8723-0E4D057F5947}" dt="2020-10-23T19:27:09.058" v="5706" actId="14100"/>
          <ac:spMkLst>
            <pc:docMk/>
            <pc:sldMk cId="283420154" sldId="335"/>
            <ac:spMk id="2" creationId="{00000000-0000-0000-0000-000000000000}"/>
          </ac:spMkLst>
        </pc:spChg>
        <pc:spChg chg="mod">
          <ac:chgData name="Richard Gowen" userId="fa808f909667fda9" providerId="LiveId" clId="{B848C3E4-3CDB-4683-8723-0E4D057F5947}" dt="2020-10-23T19:27:11.411" v="5707" actId="14100"/>
          <ac:spMkLst>
            <pc:docMk/>
            <pc:sldMk cId="283420154" sldId="335"/>
            <ac:spMk id="3" creationId="{00000000-0000-0000-0000-000000000000}"/>
          </ac:spMkLst>
        </pc:spChg>
        <pc:picChg chg="mod">
          <ac:chgData name="Richard Gowen" userId="fa808f909667fda9" providerId="LiveId" clId="{B848C3E4-3CDB-4683-8723-0E4D057F5947}" dt="2020-10-23T19:27:15.067" v="5708" actId="1076"/>
          <ac:picMkLst>
            <pc:docMk/>
            <pc:sldMk cId="283420154" sldId="335"/>
            <ac:picMk id="4" creationId="{9FEB2059-BB6D-409B-B7E7-8628F1BD7BBF}"/>
          </ac:picMkLst>
        </pc:picChg>
      </pc:sldChg>
      <pc:sldChg chg="modSp mod">
        <pc:chgData name="Richard Gowen" userId="fa808f909667fda9" providerId="LiveId" clId="{B848C3E4-3CDB-4683-8723-0E4D057F5947}" dt="2020-10-23T19:31:37.608" v="5898" actId="20577"/>
        <pc:sldMkLst>
          <pc:docMk/>
          <pc:sldMk cId="2472299559" sldId="336"/>
        </pc:sldMkLst>
        <pc:spChg chg="mod">
          <ac:chgData name="Richard Gowen" userId="fa808f909667fda9" providerId="LiveId" clId="{B848C3E4-3CDB-4683-8723-0E4D057F5947}" dt="2020-10-23T19:31:37.608" v="5898" actId="20577"/>
          <ac:spMkLst>
            <pc:docMk/>
            <pc:sldMk cId="2472299559" sldId="336"/>
            <ac:spMk id="2" creationId="{00000000-0000-0000-0000-000000000000}"/>
          </ac:spMkLst>
        </pc:spChg>
        <pc:spChg chg="mod">
          <ac:chgData name="Richard Gowen" userId="fa808f909667fda9" providerId="LiveId" clId="{B848C3E4-3CDB-4683-8723-0E4D057F5947}" dt="2020-10-23T19:29:47.493" v="5888" actId="6549"/>
          <ac:spMkLst>
            <pc:docMk/>
            <pc:sldMk cId="2472299559" sldId="336"/>
            <ac:spMk id="3" creationId="{00000000-0000-0000-0000-000000000000}"/>
          </ac:spMkLst>
        </pc:spChg>
      </pc:sldChg>
      <pc:sldChg chg="addSp modSp add mod ord">
        <pc:chgData name="Richard Gowen" userId="fa808f909667fda9" providerId="LiveId" clId="{B848C3E4-3CDB-4683-8723-0E4D057F5947}" dt="2020-10-25T03:07:05.918" v="5929" actId="20577"/>
        <pc:sldMkLst>
          <pc:docMk/>
          <pc:sldMk cId="2808632105" sldId="337"/>
        </pc:sldMkLst>
        <pc:spChg chg="mod">
          <ac:chgData name="Richard Gowen" userId="fa808f909667fda9" providerId="LiveId" clId="{B848C3E4-3CDB-4683-8723-0E4D057F5947}" dt="2020-10-25T03:07:05.918" v="5929" actId="20577"/>
          <ac:spMkLst>
            <pc:docMk/>
            <pc:sldMk cId="2808632105" sldId="337"/>
            <ac:spMk id="2" creationId="{00000000-0000-0000-0000-000000000000}"/>
          </ac:spMkLst>
        </pc:spChg>
        <pc:spChg chg="mod">
          <ac:chgData name="Richard Gowen" userId="fa808f909667fda9" providerId="LiveId" clId="{B848C3E4-3CDB-4683-8723-0E4D057F5947}" dt="2020-10-23T18:20:01.688" v="3606" actId="20577"/>
          <ac:spMkLst>
            <pc:docMk/>
            <pc:sldMk cId="2808632105" sldId="337"/>
            <ac:spMk id="3" creationId="{00000000-0000-0000-0000-000000000000}"/>
          </ac:spMkLst>
        </pc:spChg>
        <pc:picChg chg="add mod">
          <ac:chgData name="Richard Gowen" userId="fa808f909667fda9" providerId="LiveId" clId="{B848C3E4-3CDB-4683-8723-0E4D057F5947}" dt="2020-10-23T17:26:46.498" v="1646" actId="1035"/>
          <ac:picMkLst>
            <pc:docMk/>
            <pc:sldMk cId="2808632105" sldId="337"/>
            <ac:picMk id="5" creationId="{8FE7C18C-9F88-48CE-8D9F-17A97C9C56AC}"/>
          </ac:picMkLst>
        </pc:picChg>
        <pc:picChg chg="add mod">
          <ac:chgData name="Richard Gowen" userId="fa808f909667fda9" providerId="LiveId" clId="{B848C3E4-3CDB-4683-8723-0E4D057F5947}" dt="2020-10-23T17:26:46.498" v="1646" actId="1035"/>
          <ac:picMkLst>
            <pc:docMk/>
            <pc:sldMk cId="2808632105" sldId="337"/>
            <ac:picMk id="7" creationId="{5D1DE233-3100-459D-96F2-EB9952AB6461}"/>
          </ac:picMkLst>
        </pc:picChg>
      </pc:sldChg>
      <pc:sldChg chg="delSp modSp add mod">
        <pc:chgData name="Richard Gowen" userId="fa808f909667fda9" providerId="LiveId" clId="{B848C3E4-3CDB-4683-8723-0E4D057F5947}" dt="2020-10-23T18:26:54.175" v="3756" actId="207"/>
        <pc:sldMkLst>
          <pc:docMk/>
          <pc:sldMk cId="1274065055" sldId="338"/>
        </pc:sldMkLst>
        <pc:spChg chg="mod">
          <ac:chgData name="Richard Gowen" userId="fa808f909667fda9" providerId="LiveId" clId="{B848C3E4-3CDB-4683-8723-0E4D057F5947}" dt="2020-10-23T17:28:35.521" v="1695" actId="20577"/>
          <ac:spMkLst>
            <pc:docMk/>
            <pc:sldMk cId="1274065055" sldId="338"/>
            <ac:spMk id="2" creationId="{00000000-0000-0000-0000-000000000000}"/>
          </ac:spMkLst>
        </pc:spChg>
        <pc:spChg chg="mod">
          <ac:chgData name="Richard Gowen" userId="fa808f909667fda9" providerId="LiveId" clId="{B848C3E4-3CDB-4683-8723-0E4D057F5947}" dt="2020-10-23T18:26:54.175" v="3756" actId="207"/>
          <ac:spMkLst>
            <pc:docMk/>
            <pc:sldMk cId="1274065055" sldId="338"/>
            <ac:spMk id="3" creationId="{00000000-0000-0000-0000-000000000000}"/>
          </ac:spMkLst>
        </pc:spChg>
        <pc:picChg chg="del">
          <ac:chgData name="Richard Gowen" userId="fa808f909667fda9" providerId="LiveId" clId="{B848C3E4-3CDB-4683-8723-0E4D057F5947}" dt="2020-10-23T17:27:46.488" v="1648" actId="478"/>
          <ac:picMkLst>
            <pc:docMk/>
            <pc:sldMk cId="1274065055" sldId="338"/>
            <ac:picMk id="5" creationId="{8FE7C18C-9F88-48CE-8D9F-17A97C9C56AC}"/>
          </ac:picMkLst>
        </pc:picChg>
        <pc:picChg chg="del">
          <ac:chgData name="Richard Gowen" userId="fa808f909667fda9" providerId="LiveId" clId="{B848C3E4-3CDB-4683-8723-0E4D057F5947}" dt="2020-10-23T17:27:47.732" v="1649" actId="478"/>
          <ac:picMkLst>
            <pc:docMk/>
            <pc:sldMk cId="1274065055" sldId="338"/>
            <ac:picMk id="7" creationId="{5D1DE233-3100-459D-96F2-EB9952AB6461}"/>
          </ac:picMkLst>
        </pc:picChg>
      </pc:sldChg>
      <pc:sldChg chg="modSp add mod">
        <pc:chgData name="Richard Gowen" userId="fa808f909667fda9" providerId="LiveId" clId="{B848C3E4-3CDB-4683-8723-0E4D057F5947}" dt="2020-10-23T18:50:52.196" v="4875" actId="6549"/>
        <pc:sldMkLst>
          <pc:docMk/>
          <pc:sldMk cId="527876094" sldId="339"/>
        </pc:sldMkLst>
        <pc:spChg chg="mod">
          <ac:chgData name="Richard Gowen" userId="fa808f909667fda9" providerId="LiveId" clId="{B848C3E4-3CDB-4683-8723-0E4D057F5947}" dt="2020-10-23T18:21:30.294" v="3635" actId="20577"/>
          <ac:spMkLst>
            <pc:docMk/>
            <pc:sldMk cId="527876094" sldId="339"/>
            <ac:spMk id="2" creationId="{00000000-0000-0000-0000-000000000000}"/>
          </ac:spMkLst>
        </pc:spChg>
        <pc:spChg chg="mod">
          <ac:chgData name="Richard Gowen" userId="fa808f909667fda9" providerId="LiveId" clId="{B848C3E4-3CDB-4683-8723-0E4D057F5947}" dt="2020-10-23T18:50:52.196" v="4875" actId="6549"/>
          <ac:spMkLst>
            <pc:docMk/>
            <pc:sldMk cId="527876094" sldId="339"/>
            <ac:spMk id="3" creationId="{00000000-0000-0000-0000-000000000000}"/>
          </ac:spMkLst>
        </pc:spChg>
      </pc:sldChg>
      <pc:sldChg chg="add del">
        <pc:chgData name="Richard Gowen" userId="fa808f909667fda9" providerId="LiveId" clId="{B848C3E4-3CDB-4683-8723-0E4D057F5947}" dt="2020-10-23T18:51:40.846" v="4878" actId="47"/>
        <pc:sldMkLst>
          <pc:docMk/>
          <pc:sldMk cId="863625412" sldId="340"/>
        </pc:sldMkLst>
      </pc:sldChg>
      <pc:sldChg chg="modSp add mod ord">
        <pc:chgData name="Richard Gowen" userId="fa808f909667fda9" providerId="LiveId" clId="{B848C3E4-3CDB-4683-8723-0E4D057F5947}" dt="2020-10-25T05:13:10.129" v="6642" actId="20577"/>
        <pc:sldMkLst>
          <pc:docMk/>
          <pc:sldMk cId="650190064" sldId="342"/>
        </pc:sldMkLst>
        <pc:spChg chg="mod">
          <ac:chgData name="Richard Gowen" userId="fa808f909667fda9" providerId="LiveId" clId="{B848C3E4-3CDB-4683-8723-0E4D057F5947}" dt="2020-10-25T04:26:23.365" v="6231" actId="27636"/>
          <ac:spMkLst>
            <pc:docMk/>
            <pc:sldMk cId="650190064" sldId="342"/>
            <ac:spMk id="4" creationId="{0039C68C-E722-4279-99E6-3B31429ED155}"/>
          </ac:spMkLst>
        </pc:spChg>
        <pc:spChg chg="mod">
          <ac:chgData name="Richard Gowen" userId="fa808f909667fda9" providerId="LiveId" clId="{B848C3E4-3CDB-4683-8723-0E4D057F5947}" dt="2020-10-25T05:13:10.129" v="6642" actId="20577"/>
          <ac:spMkLst>
            <pc:docMk/>
            <pc:sldMk cId="650190064" sldId="342"/>
            <ac:spMk id="5" creationId="{64DAAEBF-9A8A-4E3C-AD55-7E829B8E3DB4}"/>
          </ac:spMkLst>
        </pc:spChg>
        <pc:spChg chg="mod">
          <ac:chgData name="Richard Gowen" userId="fa808f909667fda9" providerId="LiveId" clId="{B848C3E4-3CDB-4683-8723-0E4D057F5947}" dt="2020-10-25T04:26:27.578" v="6235" actId="27636"/>
          <ac:spMkLst>
            <pc:docMk/>
            <pc:sldMk cId="650190064" sldId="342"/>
            <ac:spMk id="6" creationId="{1EF23B39-4151-4CE4-9441-247B3CC77E0F}"/>
          </ac:spMkLst>
        </pc:spChg>
        <pc:picChg chg="mod modCrop">
          <ac:chgData name="Richard Gowen" userId="fa808f909667fda9" providerId="LiveId" clId="{B848C3E4-3CDB-4683-8723-0E4D057F5947}" dt="2020-10-25T05:08:56.850" v="6262" actId="1076"/>
          <ac:picMkLst>
            <pc:docMk/>
            <pc:sldMk cId="650190064" sldId="342"/>
            <ac:picMk id="9" creationId="{12CFBC6F-6F7E-47F2-B50C-06CF55B52D29}"/>
          </ac:picMkLst>
        </pc:picChg>
      </pc:sldChg>
      <pc:sldChg chg="modSp add mod ord">
        <pc:chgData name="Richard Gowen" userId="fa808f909667fda9" providerId="LiveId" clId="{B848C3E4-3CDB-4683-8723-0E4D057F5947}" dt="2020-10-25T05:17:33.944" v="6950" actId="20577"/>
        <pc:sldMkLst>
          <pc:docMk/>
          <pc:sldMk cId="1116165467" sldId="343"/>
        </pc:sldMkLst>
        <pc:spChg chg="mod">
          <ac:chgData name="Richard Gowen" userId="fa808f909667fda9" providerId="LiveId" clId="{B848C3E4-3CDB-4683-8723-0E4D057F5947}" dt="2020-10-25T04:27:22.511" v="6242" actId="27636"/>
          <ac:spMkLst>
            <pc:docMk/>
            <pc:sldMk cId="1116165467" sldId="343"/>
            <ac:spMk id="4" creationId="{0039C68C-E722-4279-99E6-3B31429ED155}"/>
          </ac:spMkLst>
        </pc:spChg>
        <pc:spChg chg="mod">
          <ac:chgData name="Richard Gowen" userId="fa808f909667fda9" providerId="LiveId" clId="{B848C3E4-3CDB-4683-8723-0E4D057F5947}" dt="2020-10-25T05:17:33.944" v="6950" actId="20577"/>
          <ac:spMkLst>
            <pc:docMk/>
            <pc:sldMk cId="1116165467" sldId="343"/>
            <ac:spMk id="5" creationId="{64DAAEBF-9A8A-4E3C-AD55-7E829B8E3DB4}"/>
          </ac:spMkLst>
        </pc:spChg>
        <pc:spChg chg="mod">
          <ac:chgData name="Richard Gowen" userId="fa808f909667fda9" providerId="LiveId" clId="{B848C3E4-3CDB-4683-8723-0E4D057F5947}" dt="2020-10-25T04:27:27.444" v="6246" actId="27636"/>
          <ac:spMkLst>
            <pc:docMk/>
            <pc:sldMk cId="1116165467" sldId="343"/>
            <ac:spMk id="6" creationId="{1EF23B39-4151-4CE4-9441-247B3CC77E0F}"/>
          </ac:spMkLst>
        </pc:spChg>
        <pc:picChg chg="mod modCrop">
          <ac:chgData name="Richard Gowen" userId="fa808f909667fda9" providerId="LiveId" clId="{B848C3E4-3CDB-4683-8723-0E4D057F5947}" dt="2020-10-25T05:14:01.055" v="6651" actId="1076"/>
          <ac:picMkLst>
            <pc:docMk/>
            <pc:sldMk cId="1116165467" sldId="343"/>
            <ac:picMk id="9" creationId="{12CFBC6F-6F7E-47F2-B50C-06CF55B52D29}"/>
          </ac:picMkLst>
        </pc:picChg>
      </pc:sldChg>
      <pc:sldChg chg="modSp add mod ord">
        <pc:chgData name="Richard Gowen" userId="fa808f909667fda9" providerId="LiveId" clId="{B848C3E4-3CDB-4683-8723-0E4D057F5947}" dt="2020-10-25T05:25:57.299" v="7637" actId="20577"/>
        <pc:sldMkLst>
          <pc:docMk/>
          <pc:sldMk cId="1023386634" sldId="344"/>
        </pc:sldMkLst>
        <pc:spChg chg="mod">
          <ac:chgData name="Richard Gowen" userId="fa808f909667fda9" providerId="LiveId" clId="{B848C3E4-3CDB-4683-8723-0E4D057F5947}" dt="2020-10-25T04:28:18.549" v="6251" actId="27636"/>
          <ac:spMkLst>
            <pc:docMk/>
            <pc:sldMk cId="1023386634" sldId="344"/>
            <ac:spMk id="4" creationId="{0039C68C-E722-4279-99E6-3B31429ED155}"/>
          </ac:spMkLst>
        </pc:spChg>
        <pc:spChg chg="mod">
          <ac:chgData name="Richard Gowen" userId="fa808f909667fda9" providerId="LiveId" clId="{B848C3E4-3CDB-4683-8723-0E4D057F5947}" dt="2020-10-25T05:25:57.299" v="7637" actId="20577"/>
          <ac:spMkLst>
            <pc:docMk/>
            <pc:sldMk cId="1023386634" sldId="344"/>
            <ac:spMk id="5" creationId="{64DAAEBF-9A8A-4E3C-AD55-7E829B8E3DB4}"/>
          </ac:spMkLst>
        </pc:spChg>
        <pc:spChg chg="mod">
          <ac:chgData name="Richard Gowen" userId="fa808f909667fda9" providerId="LiveId" clId="{B848C3E4-3CDB-4683-8723-0E4D057F5947}" dt="2020-10-25T04:28:21.157" v="6255" actId="27636"/>
          <ac:spMkLst>
            <pc:docMk/>
            <pc:sldMk cId="1023386634" sldId="344"/>
            <ac:spMk id="6" creationId="{1EF23B39-4151-4CE4-9441-247B3CC77E0F}"/>
          </ac:spMkLst>
        </pc:spChg>
        <pc:picChg chg="mod modCrop">
          <ac:chgData name="Richard Gowen" userId="fa808f909667fda9" providerId="LiveId" clId="{B848C3E4-3CDB-4683-8723-0E4D057F5947}" dt="2020-10-25T05:18:35.873" v="6959" actId="1076"/>
          <ac:picMkLst>
            <pc:docMk/>
            <pc:sldMk cId="1023386634" sldId="344"/>
            <ac:picMk id="9" creationId="{12CFBC6F-6F7E-47F2-B50C-06CF55B52D29}"/>
          </ac:picMkLst>
        </pc:picChg>
      </pc:sldChg>
    </pc:docChg>
  </pc:docChgLst>
  <pc:docChgLst>
    <pc:chgData name="Richard Gowen" userId="fa808f909667fda9" providerId="LiveId" clId="{93FC4971-F4B3-4C32-8016-8022842D6FD7}"/>
    <pc:docChg chg="undo custSel addSld delSld modSld sldOrd">
      <pc:chgData name="Richard Gowen" userId="fa808f909667fda9" providerId="LiveId" clId="{93FC4971-F4B3-4C32-8016-8022842D6FD7}" dt="2020-10-15T20:14:27.159" v="7906" actId="207"/>
      <pc:docMkLst>
        <pc:docMk/>
      </pc:docMkLst>
      <pc:sldChg chg="delSp modSp mod">
        <pc:chgData name="Richard Gowen" userId="fa808f909667fda9" providerId="LiveId" clId="{93FC4971-F4B3-4C32-8016-8022842D6FD7}" dt="2020-10-13T16:26:17.092" v="1517" actId="20577"/>
        <pc:sldMkLst>
          <pc:docMk/>
          <pc:sldMk cId="3806664319" sldId="256"/>
        </pc:sldMkLst>
        <pc:spChg chg="mod">
          <ac:chgData name="Richard Gowen" userId="fa808f909667fda9" providerId="LiveId" clId="{93FC4971-F4B3-4C32-8016-8022842D6FD7}" dt="2020-10-12T15:52:31.380" v="2" actId="14100"/>
          <ac:spMkLst>
            <pc:docMk/>
            <pc:sldMk cId="3806664319" sldId="256"/>
            <ac:spMk id="2" creationId="{00000000-0000-0000-0000-000000000000}"/>
          </ac:spMkLst>
        </pc:spChg>
        <pc:spChg chg="mod">
          <ac:chgData name="Richard Gowen" userId="fa808f909667fda9" providerId="LiveId" clId="{93FC4971-F4B3-4C32-8016-8022842D6FD7}" dt="2020-10-13T16:26:17.092" v="1517" actId="20577"/>
          <ac:spMkLst>
            <pc:docMk/>
            <pc:sldMk cId="3806664319" sldId="256"/>
            <ac:spMk id="3" creationId="{00000000-0000-0000-0000-000000000000}"/>
          </ac:spMkLst>
        </pc:spChg>
        <pc:picChg chg="del">
          <ac:chgData name="Richard Gowen" userId="fa808f909667fda9" providerId="LiveId" clId="{93FC4971-F4B3-4C32-8016-8022842D6FD7}" dt="2020-10-12T15:52:02.186" v="1" actId="478"/>
          <ac:picMkLst>
            <pc:docMk/>
            <pc:sldMk cId="3806664319" sldId="256"/>
            <ac:picMk id="4" creationId="{00000000-0000-0000-0000-000000000000}"/>
          </ac:picMkLst>
        </pc:picChg>
      </pc:sldChg>
      <pc:sldChg chg="modSp mod">
        <pc:chgData name="Richard Gowen" userId="fa808f909667fda9" providerId="LiveId" clId="{93FC4971-F4B3-4C32-8016-8022842D6FD7}" dt="2020-10-12T15:59:26.709" v="5" actId="313"/>
        <pc:sldMkLst>
          <pc:docMk/>
          <pc:sldMk cId="2401222448" sldId="258"/>
        </pc:sldMkLst>
        <pc:spChg chg="mod">
          <ac:chgData name="Richard Gowen" userId="fa808f909667fda9" providerId="LiveId" clId="{93FC4971-F4B3-4C32-8016-8022842D6FD7}" dt="2020-10-12T15:59:26.709" v="5" actId="313"/>
          <ac:spMkLst>
            <pc:docMk/>
            <pc:sldMk cId="2401222448" sldId="258"/>
            <ac:spMk id="3" creationId="{00000000-0000-0000-0000-000000000000}"/>
          </ac:spMkLst>
        </pc:spChg>
      </pc:sldChg>
      <pc:sldChg chg="modSp mod">
        <pc:chgData name="Richard Gowen" userId="fa808f909667fda9" providerId="LiveId" clId="{93FC4971-F4B3-4C32-8016-8022842D6FD7}" dt="2020-10-15T14:09:14.650" v="7324" actId="1076"/>
        <pc:sldMkLst>
          <pc:docMk/>
          <pc:sldMk cId="1319350802" sldId="263"/>
        </pc:sldMkLst>
        <pc:spChg chg="mod">
          <ac:chgData name="Richard Gowen" userId="fa808f909667fda9" providerId="LiveId" clId="{93FC4971-F4B3-4C32-8016-8022842D6FD7}" dt="2020-10-15T13:55:15.683" v="7050" actId="6549"/>
          <ac:spMkLst>
            <pc:docMk/>
            <pc:sldMk cId="1319350802" sldId="263"/>
            <ac:spMk id="4" creationId="{00000000-0000-0000-0000-000000000000}"/>
          </ac:spMkLst>
        </pc:spChg>
        <pc:picChg chg="mod">
          <ac:chgData name="Richard Gowen" userId="fa808f909667fda9" providerId="LiveId" clId="{93FC4971-F4B3-4C32-8016-8022842D6FD7}" dt="2020-10-15T14:09:14.650" v="7324" actId="1076"/>
          <ac:picMkLst>
            <pc:docMk/>
            <pc:sldMk cId="1319350802" sldId="263"/>
            <ac:picMk id="6" creationId="{00000000-0000-0000-0000-000000000000}"/>
          </ac:picMkLst>
        </pc:picChg>
      </pc:sldChg>
      <pc:sldChg chg="addSp delSp modSp mod">
        <pc:chgData name="Richard Gowen" userId="fa808f909667fda9" providerId="LiveId" clId="{93FC4971-F4B3-4C32-8016-8022842D6FD7}" dt="2020-10-15T14:28:21.641" v="7459" actId="20577"/>
        <pc:sldMkLst>
          <pc:docMk/>
          <pc:sldMk cId="4247402858" sldId="264"/>
        </pc:sldMkLst>
        <pc:spChg chg="mod">
          <ac:chgData name="Richard Gowen" userId="fa808f909667fda9" providerId="LiveId" clId="{93FC4971-F4B3-4C32-8016-8022842D6FD7}" dt="2020-10-15T14:28:21.641" v="7459" actId="20577"/>
          <ac:spMkLst>
            <pc:docMk/>
            <pc:sldMk cId="4247402858" sldId="264"/>
            <ac:spMk id="4" creationId="{00000000-0000-0000-0000-000000000000}"/>
          </ac:spMkLst>
        </pc:spChg>
        <pc:spChg chg="add del mod">
          <ac:chgData name="Richard Gowen" userId="fa808f909667fda9" providerId="LiveId" clId="{93FC4971-F4B3-4C32-8016-8022842D6FD7}" dt="2020-10-15T14:26:06.814" v="7326" actId="931"/>
          <ac:spMkLst>
            <pc:docMk/>
            <pc:sldMk cId="4247402858" sldId="264"/>
            <ac:spMk id="6" creationId="{90C28399-1446-49CA-9ADB-10EEDD82A520}"/>
          </ac:spMkLst>
        </pc:spChg>
        <pc:picChg chg="del">
          <ac:chgData name="Richard Gowen" userId="fa808f909667fda9" providerId="LiveId" clId="{93FC4971-F4B3-4C32-8016-8022842D6FD7}" dt="2020-10-15T14:25:57.225" v="7325" actId="478"/>
          <ac:picMkLst>
            <pc:docMk/>
            <pc:sldMk cId="4247402858" sldId="264"/>
            <ac:picMk id="5" creationId="{00000000-0000-0000-0000-000000000000}"/>
          </ac:picMkLst>
        </pc:picChg>
        <pc:picChg chg="add mod modCrop">
          <ac:chgData name="Richard Gowen" userId="fa808f909667fda9" providerId="LiveId" clId="{93FC4971-F4B3-4C32-8016-8022842D6FD7}" dt="2020-10-15T14:26:57.897" v="7333" actId="14100"/>
          <ac:picMkLst>
            <pc:docMk/>
            <pc:sldMk cId="4247402858" sldId="264"/>
            <ac:picMk id="8" creationId="{07E513AC-3EA0-4AE1-9138-46691557F2FD}"/>
          </ac:picMkLst>
        </pc:picChg>
      </pc:sldChg>
      <pc:sldChg chg="del">
        <pc:chgData name="Richard Gowen" userId="fa808f909667fda9" providerId="LiveId" clId="{93FC4971-F4B3-4C32-8016-8022842D6FD7}" dt="2020-10-12T16:00:39.787" v="6" actId="2696"/>
        <pc:sldMkLst>
          <pc:docMk/>
          <pc:sldMk cId="3789933703" sldId="266"/>
        </pc:sldMkLst>
      </pc:sldChg>
      <pc:sldChg chg="del">
        <pc:chgData name="Richard Gowen" userId="fa808f909667fda9" providerId="LiveId" clId="{93FC4971-F4B3-4C32-8016-8022842D6FD7}" dt="2020-10-12T16:00:43.337" v="7" actId="2696"/>
        <pc:sldMkLst>
          <pc:docMk/>
          <pc:sldMk cId="2126654089" sldId="267"/>
        </pc:sldMkLst>
      </pc:sldChg>
      <pc:sldChg chg="addSp delSp modSp mod">
        <pc:chgData name="Richard Gowen" userId="fa808f909667fda9" providerId="LiveId" clId="{93FC4971-F4B3-4C32-8016-8022842D6FD7}" dt="2020-10-15T14:31:55.656" v="7461" actId="403"/>
        <pc:sldMkLst>
          <pc:docMk/>
          <pc:sldMk cId="1588382550" sldId="268"/>
        </pc:sldMkLst>
        <pc:spChg chg="del mod">
          <ac:chgData name="Richard Gowen" userId="fa808f909667fda9" providerId="LiveId" clId="{93FC4971-F4B3-4C32-8016-8022842D6FD7}" dt="2020-10-12T16:28:43.564" v="483" actId="478"/>
          <ac:spMkLst>
            <pc:docMk/>
            <pc:sldMk cId="1588382550" sldId="268"/>
            <ac:spMk id="3" creationId="{00000000-0000-0000-0000-000000000000}"/>
          </ac:spMkLst>
        </pc:spChg>
        <pc:spChg chg="add del mod">
          <ac:chgData name="Richard Gowen" userId="fa808f909667fda9" providerId="LiveId" clId="{93FC4971-F4B3-4C32-8016-8022842D6FD7}" dt="2020-10-12T16:28:59.337" v="486" actId="478"/>
          <ac:spMkLst>
            <pc:docMk/>
            <pc:sldMk cId="1588382550" sldId="268"/>
            <ac:spMk id="4" creationId="{1667AE81-33D6-4A04-B9CD-DBE60E8A4B67}"/>
          </ac:spMkLst>
        </pc:spChg>
        <pc:spChg chg="add mod">
          <ac:chgData name="Richard Gowen" userId="fa808f909667fda9" providerId="LiveId" clId="{93FC4971-F4B3-4C32-8016-8022842D6FD7}" dt="2020-10-15T14:31:55.656" v="7461" actId="403"/>
          <ac:spMkLst>
            <pc:docMk/>
            <pc:sldMk cId="1588382550" sldId="268"/>
            <ac:spMk id="6" creationId="{3B5A901D-7715-418E-A9CA-49DC9FEFC5CE}"/>
          </ac:spMkLst>
        </pc:spChg>
      </pc:sldChg>
      <pc:sldChg chg="addSp delSp modSp mod">
        <pc:chgData name="Richard Gowen" userId="fa808f909667fda9" providerId="LiveId" clId="{93FC4971-F4B3-4C32-8016-8022842D6FD7}" dt="2020-10-15T14:33:31.618" v="7463" actId="207"/>
        <pc:sldMkLst>
          <pc:docMk/>
          <pc:sldMk cId="2378149271" sldId="269"/>
        </pc:sldMkLst>
        <pc:spChg chg="mod">
          <ac:chgData name="Richard Gowen" userId="fa808f909667fda9" providerId="LiveId" clId="{93FC4971-F4B3-4C32-8016-8022842D6FD7}" dt="2020-10-12T16:31:24.201" v="596" actId="20577"/>
          <ac:spMkLst>
            <pc:docMk/>
            <pc:sldMk cId="2378149271" sldId="269"/>
            <ac:spMk id="2" creationId="{00000000-0000-0000-0000-000000000000}"/>
          </ac:spMkLst>
        </pc:spChg>
        <pc:spChg chg="del">
          <ac:chgData name="Richard Gowen" userId="fa808f909667fda9" providerId="LiveId" clId="{93FC4971-F4B3-4C32-8016-8022842D6FD7}" dt="2020-10-12T16:31:11.979" v="579" actId="478"/>
          <ac:spMkLst>
            <pc:docMk/>
            <pc:sldMk cId="2378149271" sldId="269"/>
            <ac:spMk id="3" creationId="{00000000-0000-0000-0000-000000000000}"/>
          </ac:spMkLst>
        </pc:spChg>
        <pc:spChg chg="add mod">
          <ac:chgData name="Richard Gowen" userId="fa808f909667fda9" providerId="LiveId" clId="{93FC4971-F4B3-4C32-8016-8022842D6FD7}" dt="2020-10-15T14:33:31.618" v="7463" actId="207"/>
          <ac:spMkLst>
            <pc:docMk/>
            <pc:sldMk cId="2378149271" sldId="269"/>
            <ac:spMk id="6" creationId="{0DC7C591-9E4D-49BE-93B6-E002F9E0D121}"/>
          </ac:spMkLst>
        </pc:spChg>
        <pc:picChg chg="del">
          <ac:chgData name="Richard Gowen" userId="fa808f909667fda9" providerId="LiveId" clId="{93FC4971-F4B3-4C32-8016-8022842D6FD7}" dt="2020-10-12T16:31:05.857" v="577" actId="478"/>
          <ac:picMkLst>
            <pc:docMk/>
            <pc:sldMk cId="2378149271" sldId="269"/>
            <ac:picMk id="5" creationId="{00000000-0000-0000-0000-000000000000}"/>
          </ac:picMkLst>
        </pc:picChg>
        <pc:picChg chg="del">
          <ac:chgData name="Richard Gowen" userId="fa808f909667fda9" providerId="LiveId" clId="{93FC4971-F4B3-4C32-8016-8022842D6FD7}" dt="2020-10-12T16:31:07.369" v="578" actId="478"/>
          <ac:picMkLst>
            <pc:docMk/>
            <pc:sldMk cId="2378149271" sldId="269"/>
            <ac:picMk id="7" creationId="{00000000-0000-0000-0000-000000000000}"/>
          </ac:picMkLst>
        </pc:picChg>
      </pc:sldChg>
      <pc:sldChg chg="del">
        <pc:chgData name="Richard Gowen" userId="fa808f909667fda9" providerId="LiveId" clId="{93FC4971-F4B3-4C32-8016-8022842D6FD7}" dt="2020-10-13T16:21:17.186" v="1479" actId="2696"/>
        <pc:sldMkLst>
          <pc:docMk/>
          <pc:sldMk cId="792296983" sldId="270"/>
        </pc:sldMkLst>
      </pc:sldChg>
      <pc:sldChg chg="del">
        <pc:chgData name="Richard Gowen" userId="fa808f909667fda9" providerId="LiveId" clId="{93FC4971-F4B3-4C32-8016-8022842D6FD7}" dt="2020-10-13T16:21:44.109" v="1481" actId="2696"/>
        <pc:sldMkLst>
          <pc:docMk/>
          <pc:sldMk cId="2266893436" sldId="271"/>
        </pc:sldMkLst>
      </pc:sldChg>
      <pc:sldChg chg="modSp mod">
        <pc:chgData name="Richard Gowen" userId="fa808f909667fda9" providerId="LiveId" clId="{93FC4971-F4B3-4C32-8016-8022842D6FD7}" dt="2020-10-14T17:05:18.021" v="6308" actId="20577"/>
        <pc:sldMkLst>
          <pc:docMk/>
          <pc:sldMk cId="548685609" sldId="272"/>
        </pc:sldMkLst>
        <pc:spChg chg="mod">
          <ac:chgData name="Richard Gowen" userId="fa808f909667fda9" providerId="LiveId" clId="{93FC4971-F4B3-4C32-8016-8022842D6FD7}" dt="2020-10-14T17:05:18.021" v="6308" actId="20577"/>
          <ac:spMkLst>
            <pc:docMk/>
            <pc:sldMk cId="548685609" sldId="272"/>
            <ac:spMk id="4" creationId="{00000000-0000-0000-0000-000000000000}"/>
          </ac:spMkLst>
        </pc:spChg>
      </pc:sldChg>
      <pc:sldChg chg="del">
        <pc:chgData name="Richard Gowen" userId="fa808f909667fda9" providerId="LiveId" clId="{93FC4971-F4B3-4C32-8016-8022842D6FD7}" dt="2020-10-13T16:22:20.222" v="1483" actId="2696"/>
        <pc:sldMkLst>
          <pc:docMk/>
          <pc:sldMk cId="1120029822" sldId="273"/>
        </pc:sldMkLst>
      </pc:sldChg>
      <pc:sldChg chg="del">
        <pc:chgData name="Richard Gowen" userId="fa808f909667fda9" providerId="LiveId" clId="{93FC4971-F4B3-4C32-8016-8022842D6FD7}" dt="2020-10-13T16:23:20.611" v="1488" actId="2696"/>
        <pc:sldMkLst>
          <pc:docMk/>
          <pc:sldMk cId="3663488824" sldId="274"/>
        </pc:sldMkLst>
      </pc:sldChg>
      <pc:sldChg chg="modSp mod">
        <pc:chgData name="Richard Gowen" userId="fa808f909667fda9" providerId="LiveId" clId="{93FC4971-F4B3-4C32-8016-8022842D6FD7}" dt="2020-10-13T16:28:08.420" v="1539" actId="20577"/>
        <pc:sldMkLst>
          <pc:docMk/>
          <pc:sldMk cId="141797842" sldId="277"/>
        </pc:sldMkLst>
        <pc:spChg chg="mod">
          <ac:chgData name="Richard Gowen" userId="fa808f909667fda9" providerId="LiveId" clId="{93FC4971-F4B3-4C32-8016-8022842D6FD7}" dt="2020-10-13T16:28:08.420" v="1539" actId="20577"/>
          <ac:spMkLst>
            <pc:docMk/>
            <pc:sldMk cId="141797842" sldId="277"/>
            <ac:spMk id="6" creationId="{00000000-0000-0000-0000-000000000000}"/>
          </ac:spMkLst>
        </pc:spChg>
      </pc:sldChg>
      <pc:sldChg chg="delSp modSp add del mod">
        <pc:chgData name="Richard Gowen" userId="fa808f909667fda9" providerId="LiveId" clId="{93FC4971-F4B3-4C32-8016-8022842D6FD7}" dt="2020-10-13T16:20:33.621" v="1477" actId="2696"/>
        <pc:sldMkLst>
          <pc:docMk/>
          <pc:sldMk cId="3700056034" sldId="278"/>
        </pc:sldMkLst>
        <pc:spChg chg="mod">
          <ac:chgData name="Richard Gowen" userId="fa808f909667fda9" providerId="LiveId" clId="{93FC4971-F4B3-4C32-8016-8022842D6FD7}" dt="2020-10-12T16:28:19.775" v="482" actId="27636"/>
          <ac:spMkLst>
            <pc:docMk/>
            <pc:sldMk cId="3700056034" sldId="278"/>
            <ac:spMk id="3" creationId="{00000000-0000-0000-0000-000000000000}"/>
          </ac:spMkLst>
        </pc:spChg>
        <pc:spChg chg="del">
          <ac:chgData name="Richard Gowen" userId="fa808f909667fda9" providerId="LiveId" clId="{93FC4971-F4B3-4C32-8016-8022842D6FD7}" dt="2020-10-12T16:27:47.841" v="438" actId="478"/>
          <ac:spMkLst>
            <pc:docMk/>
            <pc:sldMk cId="3700056034" sldId="278"/>
            <ac:spMk id="4" creationId="{1667AE81-33D6-4A04-B9CD-DBE60E8A4B67}"/>
          </ac:spMkLst>
        </pc:spChg>
      </pc:sldChg>
      <pc:sldChg chg="add">
        <pc:chgData name="Richard Gowen" userId="fa808f909667fda9" providerId="LiveId" clId="{93FC4971-F4B3-4C32-8016-8022842D6FD7}" dt="2020-10-12T16:31:02.297" v="576" actId="2890"/>
        <pc:sldMkLst>
          <pc:docMk/>
          <pc:sldMk cId="1279607510" sldId="279"/>
        </pc:sldMkLst>
      </pc:sldChg>
      <pc:sldChg chg="add">
        <pc:chgData name="Richard Gowen" userId="fa808f909667fda9" providerId="LiveId" clId="{93FC4971-F4B3-4C32-8016-8022842D6FD7}" dt="2020-10-13T16:20:18.056" v="1476"/>
        <pc:sldMkLst>
          <pc:docMk/>
          <pc:sldMk cId="3212472468" sldId="280"/>
        </pc:sldMkLst>
      </pc:sldChg>
      <pc:sldChg chg="add">
        <pc:chgData name="Richard Gowen" userId="fa808f909667fda9" providerId="LiveId" clId="{93FC4971-F4B3-4C32-8016-8022842D6FD7}" dt="2020-10-13T16:21:06.433" v="1478"/>
        <pc:sldMkLst>
          <pc:docMk/>
          <pc:sldMk cId="4083454080" sldId="282"/>
        </pc:sldMkLst>
      </pc:sldChg>
      <pc:sldChg chg="add">
        <pc:chgData name="Richard Gowen" userId="fa808f909667fda9" providerId="LiveId" clId="{93FC4971-F4B3-4C32-8016-8022842D6FD7}" dt="2020-10-13T16:21:37.106" v="1480"/>
        <pc:sldMkLst>
          <pc:docMk/>
          <pc:sldMk cId="4197813886" sldId="283"/>
        </pc:sldMkLst>
      </pc:sldChg>
      <pc:sldChg chg="add">
        <pc:chgData name="Richard Gowen" userId="fa808f909667fda9" providerId="LiveId" clId="{93FC4971-F4B3-4C32-8016-8022842D6FD7}" dt="2020-10-13T16:22:05.819" v="1482"/>
        <pc:sldMkLst>
          <pc:docMk/>
          <pc:sldMk cId="1509156337" sldId="284"/>
        </pc:sldMkLst>
      </pc:sldChg>
      <pc:sldChg chg="modSp add mod">
        <pc:chgData name="Richard Gowen" userId="fa808f909667fda9" providerId="LiveId" clId="{93FC4971-F4B3-4C32-8016-8022842D6FD7}" dt="2020-10-13T16:23:38.727" v="1490" actId="207"/>
        <pc:sldMkLst>
          <pc:docMk/>
          <pc:sldMk cId="4037693380" sldId="285"/>
        </pc:sldMkLst>
        <pc:spChg chg="mod">
          <ac:chgData name="Richard Gowen" userId="fa808f909667fda9" providerId="LiveId" clId="{93FC4971-F4B3-4C32-8016-8022842D6FD7}" dt="2020-10-13T16:23:38.727" v="1490" actId="207"/>
          <ac:spMkLst>
            <pc:docMk/>
            <pc:sldMk cId="4037693380" sldId="285"/>
            <ac:spMk id="3" creationId="{00000000-0000-0000-0000-000000000000}"/>
          </ac:spMkLst>
        </pc:spChg>
      </pc:sldChg>
      <pc:sldChg chg="add ord">
        <pc:chgData name="Richard Gowen" userId="fa808f909667fda9" providerId="LiveId" clId="{93FC4971-F4B3-4C32-8016-8022842D6FD7}" dt="2020-10-13T16:22:52.274" v="1486"/>
        <pc:sldMkLst>
          <pc:docMk/>
          <pc:sldMk cId="2039163546" sldId="290"/>
        </pc:sldMkLst>
      </pc:sldChg>
      <pc:sldChg chg="modSp add mod ord">
        <pc:chgData name="Richard Gowen" userId="fa808f909667fda9" providerId="LiveId" clId="{93FC4971-F4B3-4C32-8016-8022842D6FD7}" dt="2020-10-15T19:56:52.947" v="7557"/>
        <pc:sldMkLst>
          <pc:docMk/>
          <pc:sldMk cId="436777050" sldId="291"/>
        </pc:sldMkLst>
        <pc:spChg chg="mod">
          <ac:chgData name="Richard Gowen" userId="fa808f909667fda9" providerId="LiveId" clId="{93FC4971-F4B3-4C32-8016-8022842D6FD7}" dt="2020-10-13T16:29:02.467" v="1545" actId="20577"/>
          <ac:spMkLst>
            <pc:docMk/>
            <pc:sldMk cId="436777050" sldId="291"/>
            <ac:spMk id="2" creationId="{00000000-0000-0000-0000-000000000000}"/>
          </ac:spMkLst>
        </pc:spChg>
        <pc:spChg chg="mod">
          <ac:chgData name="Richard Gowen" userId="fa808f909667fda9" providerId="LiveId" clId="{93FC4971-F4B3-4C32-8016-8022842D6FD7}" dt="2020-10-15T19:56:52.947" v="7557"/>
          <ac:spMkLst>
            <pc:docMk/>
            <pc:sldMk cId="436777050" sldId="291"/>
            <ac:spMk id="6" creationId="{0DC7C591-9E4D-49BE-93B6-E002F9E0D121}"/>
          </ac:spMkLst>
        </pc:spChg>
      </pc:sldChg>
      <pc:sldChg chg="addSp delSp modSp new del mod modClrScheme chgLayout">
        <pc:chgData name="Richard Gowen" userId="fa808f909667fda9" providerId="LiveId" clId="{93FC4971-F4B3-4C32-8016-8022842D6FD7}" dt="2020-10-13T16:42:26.524" v="2080" actId="2696"/>
        <pc:sldMkLst>
          <pc:docMk/>
          <pc:sldMk cId="1354948450" sldId="292"/>
        </pc:sldMkLst>
        <pc:spChg chg="del mod ord">
          <ac:chgData name="Richard Gowen" userId="fa808f909667fda9" providerId="LiveId" clId="{93FC4971-F4B3-4C32-8016-8022842D6FD7}" dt="2020-10-13T16:42:16.215" v="2079" actId="700"/>
          <ac:spMkLst>
            <pc:docMk/>
            <pc:sldMk cId="1354948450" sldId="292"/>
            <ac:spMk id="2" creationId="{1F027DCF-344E-4AFF-A2CE-6F365F9CE14D}"/>
          </ac:spMkLst>
        </pc:spChg>
        <pc:spChg chg="del mod ord">
          <ac:chgData name="Richard Gowen" userId="fa808f909667fda9" providerId="LiveId" clId="{93FC4971-F4B3-4C32-8016-8022842D6FD7}" dt="2020-10-13T16:42:16.215" v="2079" actId="700"/>
          <ac:spMkLst>
            <pc:docMk/>
            <pc:sldMk cId="1354948450" sldId="292"/>
            <ac:spMk id="3" creationId="{2FD9A9B1-92E0-4951-9A4A-DA3F41BDB036}"/>
          </ac:spMkLst>
        </pc:spChg>
        <pc:spChg chg="add mod ord">
          <ac:chgData name="Richard Gowen" userId="fa808f909667fda9" providerId="LiveId" clId="{93FC4971-F4B3-4C32-8016-8022842D6FD7}" dt="2020-10-13T16:42:16.215" v="2079" actId="700"/>
          <ac:spMkLst>
            <pc:docMk/>
            <pc:sldMk cId="1354948450" sldId="292"/>
            <ac:spMk id="4" creationId="{5DA84008-32AA-4BF2-872A-68936B970433}"/>
          </ac:spMkLst>
        </pc:spChg>
        <pc:spChg chg="add mod ord">
          <ac:chgData name="Richard Gowen" userId="fa808f909667fda9" providerId="LiveId" clId="{93FC4971-F4B3-4C32-8016-8022842D6FD7}" dt="2020-10-13T16:42:16.215" v="2079" actId="700"/>
          <ac:spMkLst>
            <pc:docMk/>
            <pc:sldMk cId="1354948450" sldId="292"/>
            <ac:spMk id="5" creationId="{BDBD12A6-A849-4235-B5AB-671E08E1F103}"/>
          </ac:spMkLst>
        </pc:spChg>
        <pc:spChg chg="add mod ord">
          <ac:chgData name="Richard Gowen" userId="fa808f909667fda9" providerId="LiveId" clId="{93FC4971-F4B3-4C32-8016-8022842D6FD7}" dt="2020-10-13T16:42:16.215" v="2079" actId="700"/>
          <ac:spMkLst>
            <pc:docMk/>
            <pc:sldMk cId="1354948450" sldId="292"/>
            <ac:spMk id="6" creationId="{834CD85A-7590-4BD8-9310-EB9A89B50652}"/>
          </ac:spMkLst>
        </pc:spChg>
      </pc:sldChg>
      <pc:sldChg chg="addSp delSp modSp new mod modClrScheme chgLayout">
        <pc:chgData name="Richard Gowen" userId="fa808f909667fda9" providerId="LiveId" clId="{93FC4971-F4B3-4C32-8016-8022842D6FD7}" dt="2020-10-14T16:05:02.213" v="5545" actId="478"/>
        <pc:sldMkLst>
          <pc:docMk/>
          <pc:sldMk cId="2883457905" sldId="292"/>
        </pc:sldMkLst>
        <pc:spChg chg="del mod ord">
          <ac:chgData name="Richard Gowen" userId="fa808f909667fda9" providerId="LiveId" clId="{93FC4971-F4B3-4C32-8016-8022842D6FD7}" dt="2020-10-13T16:42:55.122" v="2082" actId="700"/>
          <ac:spMkLst>
            <pc:docMk/>
            <pc:sldMk cId="2883457905" sldId="292"/>
            <ac:spMk id="2" creationId="{2AA51ED5-160A-41A8-8E9D-73159F768CDA}"/>
          </ac:spMkLst>
        </pc:spChg>
        <pc:spChg chg="add mod">
          <ac:chgData name="Richard Gowen" userId="fa808f909667fda9" providerId="LiveId" clId="{93FC4971-F4B3-4C32-8016-8022842D6FD7}" dt="2020-10-14T16:04:59.781" v="5544" actId="1037"/>
          <ac:spMkLst>
            <pc:docMk/>
            <pc:sldMk cId="2883457905" sldId="292"/>
            <ac:spMk id="2" creationId="{48DE2B36-628C-4885-A74E-486897E32A3A}"/>
          </ac:spMkLst>
        </pc:spChg>
        <pc:spChg chg="del mod ord">
          <ac:chgData name="Richard Gowen" userId="fa808f909667fda9" providerId="LiveId" clId="{93FC4971-F4B3-4C32-8016-8022842D6FD7}" dt="2020-10-13T16:42:55.122" v="2082" actId="700"/>
          <ac:spMkLst>
            <pc:docMk/>
            <pc:sldMk cId="2883457905" sldId="292"/>
            <ac:spMk id="3" creationId="{1EC012DC-33CD-4A65-99A5-B6E2D94772DE}"/>
          </ac:spMkLst>
        </pc:spChg>
        <pc:spChg chg="add del">
          <ac:chgData name="Richard Gowen" userId="fa808f909667fda9" providerId="LiveId" clId="{93FC4971-F4B3-4C32-8016-8022842D6FD7}" dt="2020-10-14T16:05:02.213" v="5545" actId="478"/>
          <ac:spMkLst>
            <pc:docMk/>
            <pc:sldMk cId="2883457905" sldId="292"/>
            <ac:spMk id="3" creationId="{A0726822-1073-4CD9-8CF3-DE045128624B}"/>
          </ac:spMkLst>
        </pc:spChg>
        <pc:spChg chg="add mod ord">
          <ac:chgData name="Richard Gowen" userId="fa808f909667fda9" providerId="LiveId" clId="{93FC4971-F4B3-4C32-8016-8022842D6FD7}" dt="2020-10-13T16:51:43.262" v="2217" actId="14100"/>
          <ac:spMkLst>
            <pc:docMk/>
            <pc:sldMk cId="2883457905" sldId="292"/>
            <ac:spMk id="4" creationId="{0039C68C-E722-4279-99E6-3B31429ED155}"/>
          </ac:spMkLst>
        </pc:spChg>
        <pc:spChg chg="add mod ord">
          <ac:chgData name="Richard Gowen" userId="fa808f909667fda9" providerId="LiveId" clId="{93FC4971-F4B3-4C32-8016-8022842D6FD7}" dt="2020-10-14T16:04:41.072" v="5523"/>
          <ac:spMkLst>
            <pc:docMk/>
            <pc:sldMk cId="2883457905" sldId="292"/>
            <ac:spMk id="5" creationId="{64DAAEBF-9A8A-4E3C-AD55-7E829B8E3DB4}"/>
          </ac:spMkLst>
        </pc:spChg>
        <pc:spChg chg="add del mod ord">
          <ac:chgData name="Richard Gowen" userId="fa808f909667fda9" providerId="LiveId" clId="{93FC4971-F4B3-4C32-8016-8022842D6FD7}" dt="2020-10-14T16:04:41.072" v="5523"/>
          <ac:spMkLst>
            <pc:docMk/>
            <pc:sldMk cId="2883457905" sldId="292"/>
            <ac:spMk id="6" creationId="{2D2C12DC-494E-40E1-A81F-5FA52E3CA52E}"/>
          </ac:spMkLst>
        </pc:spChg>
        <pc:spChg chg="add del mod">
          <ac:chgData name="Richard Gowen" userId="fa808f909667fda9" providerId="LiveId" clId="{93FC4971-F4B3-4C32-8016-8022842D6FD7}" dt="2020-10-13T16:45:53.412" v="2138"/>
          <ac:spMkLst>
            <pc:docMk/>
            <pc:sldMk cId="2883457905" sldId="292"/>
            <ac:spMk id="7" creationId="{2D306BC8-C0C0-43FD-A174-685BE5876F6F}"/>
          </ac:spMkLst>
        </pc:spChg>
        <pc:spChg chg="add del mod">
          <ac:chgData name="Richard Gowen" userId="fa808f909667fda9" providerId="LiveId" clId="{93FC4971-F4B3-4C32-8016-8022842D6FD7}" dt="2020-10-13T16:46:33.803" v="2171" actId="478"/>
          <ac:spMkLst>
            <pc:docMk/>
            <pc:sldMk cId="2883457905" sldId="292"/>
            <ac:spMk id="8" creationId="{86337AED-980A-4F54-8C7A-0C99B59C6458}"/>
          </ac:spMkLst>
        </pc:spChg>
        <pc:spChg chg="add mod">
          <ac:chgData name="Richard Gowen" userId="fa808f909667fda9" providerId="LiveId" clId="{93FC4971-F4B3-4C32-8016-8022842D6FD7}" dt="2020-10-13T20:00:39.985" v="3579" actId="27636"/>
          <ac:spMkLst>
            <pc:docMk/>
            <pc:sldMk cId="2883457905" sldId="292"/>
            <ac:spMk id="20" creationId="{1A0D982D-AEE2-4881-A39D-4681D7F027AC}"/>
          </ac:spMkLst>
        </pc:spChg>
        <pc:picChg chg="add del mod">
          <ac:chgData name="Richard Gowen" userId="fa808f909667fda9" providerId="LiveId" clId="{93FC4971-F4B3-4C32-8016-8022842D6FD7}" dt="2020-10-13T16:47:30.543" v="2187"/>
          <ac:picMkLst>
            <pc:docMk/>
            <pc:sldMk cId="2883457905" sldId="292"/>
            <ac:picMk id="10" creationId="{A97485AE-3330-4597-A578-3896B5FA3EDE}"/>
          </ac:picMkLst>
        </pc:picChg>
        <pc:picChg chg="add del mod">
          <ac:chgData name="Richard Gowen" userId="fa808f909667fda9" providerId="LiveId" clId="{93FC4971-F4B3-4C32-8016-8022842D6FD7}" dt="2020-10-13T16:47:57.902" v="2196" actId="21"/>
          <ac:picMkLst>
            <pc:docMk/>
            <pc:sldMk cId="2883457905" sldId="292"/>
            <ac:picMk id="12" creationId="{A4C2D3DB-4720-42AA-B9A5-DD744F5A52B9}"/>
          </ac:picMkLst>
        </pc:picChg>
        <pc:picChg chg="add mod modCrop">
          <ac:chgData name="Richard Gowen" userId="fa808f909667fda9" providerId="LiveId" clId="{93FC4971-F4B3-4C32-8016-8022842D6FD7}" dt="2020-10-13T16:52:22.298" v="2227" actId="1037"/>
          <ac:picMkLst>
            <pc:docMk/>
            <pc:sldMk cId="2883457905" sldId="292"/>
            <ac:picMk id="14" creationId="{D010DF70-8584-464C-9733-3DB8AAEC350A}"/>
          </ac:picMkLst>
        </pc:picChg>
        <pc:picChg chg="add mod modCrop">
          <ac:chgData name="Richard Gowen" userId="fa808f909667fda9" providerId="LiveId" clId="{93FC4971-F4B3-4C32-8016-8022842D6FD7}" dt="2020-10-13T16:56:22.747" v="2248" actId="14100"/>
          <ac:picMkLst>
            <pc:docMk/>
            <pc:sldMk cId="2883457905" sldId="292"/>
            <ac:picMk id="16" creationId="{6575F1A7-BA85-4EF9-BC69-85264596019A}"/>
          </ac:picMkLst>
        </pc:picChg>
        <pc:picChg chg="add mod modCrop">
          <ac:chgData name="Richard Gowen" userId="fa808f909667fda9" providerId="LiveId" clId="{93FC4971-F4B3-4C32-8016-8022842D6FD7}" dt="2020-10-13T16:56:11.433" v="2247" actId="1076"/>
          <ac:picMkLst>
            <pc:docMk/>
            <pc:sldMk cId="2883457905" sldId="292"/>
            <ac:picMk id="18" creationId="{15B699D3-FF8A-4A8B-ABA1-06E5BEE00841}"/>
          </ac:picMkLst>
        </pc:picChg>
      </pc:sldChg>
      <pc:sldChg chg="addSp delSp modSp add del mod">
        <pc:chgData name="Richard Gowen" userId="fa808f909667fda9" providerId="LiveId" clId="{93FC4971-F4B3-4C32-8016-8022842D6FD7}" dt="2020-10-13T20:25:40.935" v="3884" actId="2696"/>
        <pc:sldMkLst>
          <pc:docMk/>
          <pc:sldMk cId="3946876824" sldId="293"/>
        </pc:sldMkLst>
        <pc:spChg chg="mod">
          <ac:chgData name="Richard Gowen" userId="fa808f909667fda9" providerId="LiveId" clId="{93FC4971-F4B3-4C32-8016-8022842D6FD7}" dt="2020-10-13T18:49:08.748" v="3559" actId="115"/>
          <ac:spMkLst>
            <pc:docMk/>
            <pc:sldMk cId="3946876824" sldId="293"/>
            <ac:spMk id="5" creationId="{64DAAEBF-9A8A-4E3C-AD55-7E829B8E3DB4}"/>
          </ac:spMkLst>
        </pc:spChg>
        <pc:spChg chg="del mod">
          <ac:chgData name="Richard Gowen" userId="fa808f909667fda9" providerId="LiveId" clId="{93FC4971-F4B3-4C32-8016-8022842D6FD7}" dt="2020-10-13T18:16:54.788" v="2802" actId="478"/>
          <ac:spMkLst>
            <pc:docMk/>
            <pc:sldMk cId="3946876824" sldId="293"/>
            <ac:spMk id="6" creationId="{2D2C12DC-494E-40E1-A81F-5FA52E3CA52E}"/>
          </ac:spMkLst>
        </pc:spChg>
        <pc:spChg chg="add mod">
          <ac:chgData name="Richard Gowen" userId="fa808f909667fda9" providerId="LiveId" clId="{93FC4971-F4B3-4C32-8016-8022842D6FD7}" dt="2020-10-13T20:05:13.318" v="3705" actId="1036"/>
          <ac:spMkLst>
            <pc:docMk/>
            <pc:sldMk cId="3946876824" sldId="293"/>
            <ac:spMk id="7" creationId="{641EC430-217B-4EB2-9823-B5B8EC9DAC18}"/>
          </ac:spMkLst>
        </pc:spChg>
        <pc:spChg chg="add del mod">
          <ac:chgData name="Richard Gowen" userId="fa808f909667fda9" providerId="LiveId" clId="{93FC4971-F4B3-4C32-8016-8022842D6FD7}" dt="2020-10-13T18:16:57.993" v="2803" actId="478"/>
          <ac:spMkLst>
            <pc:docMk/>
            <pc:sldMk cId="3946876824" sldId="293"/>
            <ac:spMk id="9" creationId="{FA251C62-9654-47D6-A6A0-75760A732D4D}"/>
          </ac:spMkLst>
        </pc:spChg>
        <pc:spChg chg="add">
          <ac:chgData name="Richard Gowen" userId="fa808f909667fda9" providerId="LiveId" clId="{93FC4971-F4B3-4C32-8016-8022842D6FD7}" dt="2020-10-13T20:00:54.583" v="3580" actId="22"/>
          <ac:spMkLst>
            <pc:docMk/>
            <pc:sldMk cId="3946876824" sldId="293"/>
            <ac:spMk id="11" creationId="{59E15562-B87E-4742-AA5B-7A8478472459}"/>
          </ac:spMkLst>
        </pc:spChg>
        <pc:picChg chg="add del mod">
          <ac:chgData name="Richard Gowen" userId="fa808f909667fda9" providerId="LiveId" clId="{93FC4971-F4B3-4C32-8016-8022842D6FD7}" dt="2020-10-13T17:24:55.089" v="2763" actId="478"/>
          <ac:picMkLst>
            <pc:docMk/>
            <pc:sldMk cId="3946876824" sldId="293"/>
            <ac:picMk id="2" creationId="{F7FE6001-8751-4466-965A-ACD7F73320E7}"/>
          </ac:picMkLst>
        </pc:picChg>
        <pc:picChg chg="add mod">
          <ac:chgData name="Richard Gowen" userId="fa808f909667fda9" providerId="LiveId" clId="{93FC4971-F4B3-4C32-8016-8022842D6FD7}" dt="2020-10-13T18:34:26.536" v="2874" actId="1076"/>
          <ac:picMkLst>
            <pc:docMk/>
            <pc:sldMk cId="3946876824" sldId="293"/>
            <ac:picMk id="3" creationId="{09B10AC7-6FDA-42CA-A670-94612AA2DEA8}"/>
          </ac:picMkLst>
        </pc:picChg>
        <pc:picChg chg="del">
          <ac:chgData name="Richard Gowen" userId="fa808f909667fda9" providerId="LiveId" clId="{93FC4971-F4B3-4C32-8016-8022842D6FD7}" dt="2020-10-13T17:06:56.923" v="2460" actId="478"/>
          <ac:picMkLst>
            <pc:docMk/>
            <pc:sldMk cId="3946876824" sldId="293"/>
            <ac:picMk id="14" creationId="{D010DF70-8584-464C-9733-3DB8AAEC350A}"/>
          </ac:picMkLst>
        </pc:picChg>
        <pc:picChg chg="del">
          <ac:chgData name="Richard Gowen" userId="fa808f909667fda9" providerId="LiveId" clId="{93FC4971-F4B3-4C32-8016-8022842D6FD7}" dt="2020-10-13T17:06:58.786" v="2462" actId="478"/>
          <ac:picMkLst>
            <pc:docMk/>
            <pc:sldMk cId="3946876824" sldId="293"/>
            <ac:picMk id="16" creationId="{6575F1A7-BA85-4EF9-BC69-85264596019A}"/>
          </ac:picMkLst>
        </pc:picChg>
        <pc:picChg chg="del">
          <ac:chgData name="Richard Gowen" userId="fa808f909667fda9" providerId="LiveId" clId="{93FC4971-F4B3-4C32-8016-8022842D6FD7}" dt="2020-10-13T17:06:58.027" v="2461" actId="478"/>
          <ac:picMkLst>
            <pc:docMk/>
            <pc:sldMk cId="3946876824" sldId="293"/>
            <ac:picMk id="18" creationId="{15B699D3-FF8A-4A8B-ABA1-06E5BEE00841}"/>
          </ac:picMkLst>
        </pc:picChg>
      </pc:sldChg>
      <pc:sldChg chg="addSp delSp modSp add del mod">
        <pc:chgData name="Richard Gowen" userId="fa808f909667fda9" providerId="LiveId" clId="{93FC4971-F4B3-4C32-8016-8022842D6FD7}" dt="2020-10-13T20:18:58.410" v="3817" actId="2696"/>
        <pc:sldMkLst>
          <pc:docMk/>
          <pc:sldMk cId="4222037250" sldId="294"/>
        </pc:sldMkLst>
        <pc:spChg chg="mod">
          <ac:chgData name="Richard Gowen" userId="fa808f909667fda9" providerId="LiveId" clId="{93FC4971-F4B3-4C32-8016-8022842D6FD7}" dt="2020-10-13T18:49:17.007" v="3560" actId="115"/>
          <ac:spMkLst>
            <pc:docMk/>
            <pc:sldMk cId="4222037250" sldId="294"/>
            <ac:spMk id="5" creationId="{64DAAEBF-9A8A-4E3C-AD55-7E829B8E3DB4}"/>
          </ac:spMkLst>
        </pc:spChg>
        <pc:spChg chg="add">
          <ac:chgData name="Richard Gowen" userId="fa808f909667fda9" providerId="LiveId" clId="{93FC4971-F4B3-4C32-8016-8022842D6FD7}" dt="2020-10-13T20:00:56.657" v="3581" actId="22"/>
          <ac:spMkLst>
            <pc:docMk/>
            <pc:sldMk cId="4222037250" sldId="294"/>
            <ac:spMk id="6" creationId="{1EF23B39-4151-4CE4-9441-247B3CC77E0F}"/>
          </ac:spMkLst>
        </pc:spChg>
        <pc:spChg chg="del mod">
          <ac:chgData name="Richard Gowen" userId="fa808f909667fda9" providerId="LiveId" clId="{93FC4971-F4B3-4C32-8016-8022842D6FD7}" dt="2020-10-13T20:04:58.479" v="3699" actId="478"/>
          <ac:spMkLst>
            <pc:docMk/>
            <pc:sldMk cId="4222037250" sldId="294"/>
            <ac:spMk id="7" creationId="{641EC430-217B-4EB2-9823-B5B8EC9DAC18}"/>
          </ac:spMkLst>
        </pc:spChg>
        <pc:spChg chg="add del">
          <ac:chgData name="Richard Gowen" userId="fa808f909667fda9" providerId="LiveId" clId="{93FC4971-F4B3-4C32-8016-8022842D6FD7}" dt="2020-10-13T20:05:08.257" v="3701" actId="478"/>
          <ac:spMkLst>
            <pc:docMk/>
            <pc:sldMk cId="4222037250" sldId="294"/>
            <ac:spMk id="10" creationId="{CDAA62D4-9C64-429C-BCF3-8B8E7B0E23F4}"/>
          </ac:spMkLst>
        </pc:spChg>
        <pc:spChg chg="add">
          <ac:chgData name="Richard Gowen" userId="fa808f909667fda9" providerId="LiveId" clId="{93FC4971-F4B3-4C32-8016-8022842D6FD7}" dt="2020-10-13T20:05:16.701" v="3706" actId="22"/>
          <ac:spMkLst>
            <pc:docMk/>
            <pc:sldMk cId="4222037250" sldId="294"/>
            <ac:spMk id="12" creationId="{6A97A8D0-05A7-405A-AA5D-38716F41DB30}"/>
          </ac:spMkLst>
        </pc:spChg>
        <pc:picChg chg="add mod">
          <ac:chgData name="Richard Gowen" userId="fa808f909667fda9" providerId="LiveId" clId="{93FC4971-F4B3-4C32-8016-8022842D6FD7}" dt="2020-10-13T18:33:56.440" v="2867" actId="14100"/>
          <ac:picMkLst>
            <pc:docMk/>
            <pc:sldMk cId="4222037250" sldId="294"/>
            <ac:picMk id="2" creationId="{D86DF3BE-BD32-47EE-93A2-2A213543EB9B}"/>
          </ac:picMkLst>
        </pc:picChg>
        <pc:picChg chg="del">
          <ac:chgData name="Richard Gowen" userId="fa808f909667fda9" providerId="LiveId" clId="{93FC4971-F4B3-4C32-8016-8022842D6FD7}" dt="2020-10-13T18:27:00.137" v="2819" actId="478"/>
          <ac:picMkLst>
            <pc:docMk/>
            <pc:sldMk cId="4222037250" sldId="294"/>
            <ac:picMk id="3" creationId="{09B10AC7-6FDA-42CA-A670-94612AA2DEA8}"/>
          </ac:picMkLst>
        </pc:picChg>
      </pc:sldChg>
      <pc:sldChg chg="addSp delSp modSp add mod">
        <pc:chgData name="Richard Gowen" userId="fa808f909667fda9" providerId="LiveId" clId="{93FC4971-F4B3-4C32-8016-8022842D6FD7}" dt="2020-10-14T17:27:49.072" v="6827" actId="22"/>
        <pc:sldMkLst>
          <pc:docMk/>
          <pc:sldMk cId="2150251283" sldId="295"/>
        </pc:sldMkLst>
        <pc:spChg chg="add">
          <ac:chgData name="Richard Gowen" userId="fa808f909667fda9" providerId="LiveId" clId="{93FC4971-F4B3-4C32-8016-8022842D6FD7}" dt="2020-10-14T17:27:49.072" v="6827" actId="22"/>
          <ac:spMkLst>
            <pc:docMk/>
            <pc:sldMk cId="2150251283" sldId="295"/>
            <ac:spMk id="2" creationId="{59B748AD-DA79-4CF3-A3A9-8E746C104879}"/>
          </ac:spMkLst>
        </pc:spChg>
        <pc:spChg chg="add mod">
          <ac:chgData name="Richard Gowen" userId="fa808f909667fda9" providerId="LiveId" clId="{93FC4971-F4B3-4C32-8016-8022842D6FD7}" dt="2020-10-13T20:36:22.857" v="4290" actId="207"/>
          <ac:spMkLst>
            <pc:docMk/>
            <pc:sldMk cId="2150251283" sldId="295"/>
            <ac:spMk id="3" creationId="{4DF8DF97-6215-487C-AE25-CA7AF1127CFF}"/>
          </ac:spMkLst>
        </pc:spChg>
        <pc:spChg chg="mod">
          <ac:chgData name="Richard Gowen" userId="fa808f909667fda9" providerId="LiveId" clId="{93FC4971-F4B3-4C32-8016-8022842D6FD7}" dt="2020-10-14T17:07:35.621" v="6316" actId="20577"/>
          <ac:spMkLst>
            <pc:docMk/>
            <pc:sldMk cId="2150251283" sldId="295"/>
            <ac:spMk id="5" creationId="{64DAAEBF-9A8A-4E3C-AD55-7E829B8E3DB4}"/>
          </ac:spMkLst>
        </pc:spChg>
        <pc:spChg chg="del">
          <ac:chgData name="Richard Gowen" userId="fa808f909667fda9" providerId="LiveId" clId="{93FC4971-F4B3-4C32-8016-8022842D6FD7}" dt="2020-10-14T17:27:48.620" v="6826" actId="478"/>
          <ac:spMkLst>
            <pc:docMk/>
            <pc:sldMk cId="2150251283" sldId="295"/>
            <ac:spMk id="12" creationId="{6A97A8D0-05A7-405A-AA5D-38716F41DB30}"/>
          </ac:spMkLst>
        </pc:spChg>
        <pc:picChg chg="del">
          <ac:chgData name="Richard Gowen" userId="fa808f909667fda9" providerId="LiveId" clId="{93FC4971-F4B3-4C32-8016-8022842D6FD7}" dt="2020-10-13T20:05:51.766" v="3708" actId="478"/>
          <ac:picMkLst>
            <pc:docMk/>
            <pc:sldMk cId="2150251283" sldId="295"/>
            <ac:picMk id="2" creationId="{D86DF3BE-BD32-47EE-93A2-2A213543EB9B}"/>
          </ac:picMkLst>
        </pc:picChg>
      </pc:sldChg>
      <pc:sldChg chg="addSp delSp modSp add mod">
        <pc:chgData name="Richard Gowen" userId="fa808f909667fda9" providerId="LiveId" clId="{93FC4971-F4B3-4C32-8016-8022842D6FD7}" dt="2020-10-15T14:37:01.002" v="7472" actId="13926"/>
        <pc:sldMkLst>
          <pc:docMk/>
          <pc:sldMk cId="1947724606" sldId="296"/>
        </pc:sldMkLst>
        <pc:spChg chg="add mod">
          <ac:chgData name="Richard Gowen" userId="fa808f909667fda9" providerId="LiveId" clId="{93FC4971-F4B3-4C32-8016-8022842D6FD7}" dt="2020-10-13T20:35:45.749" v="4284" actId="207"/>
          <ac:spMkLst>
            <pc:docMk/>
            <pc:sldMk cId="1947724606" sldId="296"/>
            <ac:spMk id="2" creationId="{6DE76E6C-33DD-4446-9BE3-852468086A89}"/>
          </ac:spMkLst>
        </pc:spChg>
        <pc:spChg chg="add">
          <ac:chgData name="Richard Gowen" userId="fa808f909667fda9" providerId="LiveId" clId="{93FC4971-F4B3-4C32-8016-8022842D6FD7}" dt="2020-10-14T17:27:56.900" v="6829" actId="22"/>
          <ac:spMkLst>
            <pc:docMk/>
            <pc:sldMk cId="1947724606" sldId="296"/>
            <ac:spMk id="3" creationId="{43397DBA-63CE-4F4A-9670-3FE6E0349514}"/>
          </ac:spMkLst>
        </pc:spChg>
        <pc:spChg chg="mod">
          <ac:chgData name="Richard Gowen" userId="fa808f909667fda9" providerId="LiveId" clId="{93FC4971-F4B3-4C32-8016-8022842D6FD7}" dt="2020-10-15T14:37:01.002" v="7472" actId="13926"/>
          <ac:spMkLst>
            <pc:docMk/>
            <pc:sldMk cId="1947724606" sldId="296"/>
            <ac:spMk id="5" creationId="{64DAAEBF-9A8A-4E3C-AD55-7E829B8E3DB4}"/>
          </ac:spMkLst>
        </pc:spChg>
        <pc:spChg chg="del">
          <ac:chgData name="Richard Gowen" userId="fa808f909667fda9" providerId="LiveId" clId="{93FC4971-F4B3-4C32-8016-8022842D6FD7}" dt="2020-10-14T17:27:56.548" v="6828" actId="478"/>
          <ac:spMkLst>
            <pc:docMk/>
            <pc:sldMk cId="1947724606" sldId="296"/>
            <ac:spMk id="7" creationId="{641EC430-217B-4EB2-9823-B5B8EC9DAC18}"/>
          </ac:spMkLst>
        </pc:spChg>
        <pc:picChg chg="del">
          <ac:chgData name="Richard Gowen" userId="fa808f909667fda9" providerId="LiveId" clId="{93FC4971-F4B3-4C32-8016-8022842D6FD7}" dt="2020-10-13T20:19:45.774" v="3819" actId="478"/>
          <ac:picMkLst>
            <pc:docMk/>
            <pc:sldMk cId="1947724606" sldId="296"/>
            <ac:picMk id="3" creationId="{09B10AC7-6FDA-42CA-A670-94612AA2DEA8}"/>
          </ac:picMkLst>
        </pc:picChg>
      </pc:sldChg>
      <pc:sldChg chg="addSp delSp modSp add mod">
        <pc:chgData name="Richard Gowen" userId="fa808f909667fda9" providerId="LiveId" clId="{93FC4971-F4B3-4C32-8016-8022842D6FD7}" dt="2020-10-14T17:24:57.259" v="6825" actId="22"/>
        <pc:sldMkLst>
          <pc:docMk/>
          <pc:sldMk cId="637423562" sldId="297"/>
        </pc:sldMkLst>
        <pc:spChg chg="add">
          <ac:chgData name="Richard Gowen" userId="fa808f909667fda9" providerId="LiveId" clId="{93FC4971-F4B3-4C32-8016-8022842D6FD7}" dt="2020-10-14T17:24:57.259" v="6825" actId="22"/>
          <ac:spMkLst>
            <pc:docMk/>
            <pc:sldMk cId="637423562" sldId="297"/>
            <ac:spMk id="2" creationId="{8B0ECB5A-2F41-4005-9EFB-2D2BC5C6F2C1}"/>
          </ac:spMkLst>
        </pc:spChg>
        <pc:spChg chg="mod">
          <ac:chgData name="Richard Gowen" userId="fa808f909667fda9" providerId="LiveId" clId="{93FC4971-F4B3-4C32-8016-8022842D6FD7}" dt="2020-10-13T20:37:54.742" v="4314" actId="1035"/>
          <ac:spMkLst>
            <pc:docMk/>
            <pc:sldMk cId="637423562" sldId="297"/>
            <ac:spMk id="3" creationId="{4DF8DF97-6215-487C-AE25-CA7AF1127CFF}"/>
          </ac:spMkLst>
        </pc:spChg>
        <pc:spChg chg="mod">
          <ac:chgData name="Richard Gowen" userId="fa808f909667fda9" providerId="LiveId" clId="{93FC4971-F4B3-4C32-8016-8022842D6FD7}" dt="2020-10-13T20:31:24.854" v="4250" actId="20577"/>
          <ac:spMkLst>
            <pc:docMk/>
            <pc:sldMk cId="637423562" sldId="297"/>
            <ac:spMk id="5" creationId="{64DAAEBF-9A8A-4E3C-AD55-7E829B8E3DB4}"/>
          </ac:spMkLst>
        </pc:spChg>
        <pc:spChg chg="del">
          <ac:chgData name="Richard Gowen" userId="fa808f909667fda9" providerId="LiveId" clId="{93FC4971-F4B3-4C32-8016-8022842D6FD7}" dt="2020-10-14T17:24:56.853" v="6824" actId="478"/>
          <ac:spMkLst>
            <pc:docMk/>
            <pc:sldMk cId="637423562" sldId="297"/>
            <ac:spMk id="12" creationId="{6A97A8D0-05A7-405A-AA5D-38716F41DB30}"/>
          </ac:spMkLst>
        </pc:spChg>
      </pc:sldChg>
      <pc:sldChg chg="addSp delSp modSp add mod ord">
        <pc:chgData name="Richard Gowen" userId="fa808f909667fda9" providerId="LiveId" clId="{93FC4971-F4B3-4C32-8016-8022842D6FD7}" dt="2020-10-14T15:09:37.764" v="5309" actId="1076"/>
        <pc:sldMkLst>
          <pc:docMk/>
          <pc:sldMk cId="3348280146" sldId="298"/>
        </pc:sldMkLst>
        <pc:spChg chg="mod">
          <ac:chgData name="Richard Gowen" userId="fa808f909667fda9" providerId="LiveId" clId="{93FC4971-F4B3-4C32-8016-8022842D6FD7}" dt="2020-10-13T20:39:42.584" v="4335" actId="27636"/>
          <ac:spMkLst>
            <pc:docMk/>
            <pc:sldMk cId="3348280146" sldId="298"/>
            <ac:spMk id="4" creationId="{0039C68C-E722-4279-99E6-3B31429ED155}"/>
          </ac:spMkLst>
        </pc:spChg>
        <pc:spChg chg="mod">
          <ac:chgData name="Richard Gowen" userId="fa808f909667fda9" providerId="LiveId" clId="{93FC4971-F4B3-4C32-8016-8022842D6FD7}" dt="2020-10-13T20:43:23.087" v="4373" actId="404"/>
          <ac:spMkLst>
            <pc:docMk/>
            <pc:sldMk cId="3348280146" sldId="298"/>
            <ac:spMk id="5" creationId="{64DAAEBF-9A8A-4E3C-AD55-7E829B8E3DB4}"/>
          </ac:spMkLst>
        </pc:spChg>
        <pc:spChg chg="del">
          <ac:chgData name="Richard Gowen" userId="fa808f909667fda9" providerId="LiveId" clId="{93FC4971-F4B3-4C32-8016-8022842D6FD7}" dt="2020-10-13T20:42:47.609" v="4361" actId="478"/>
          <ac:spMkLst>
            <pc:docMk/>
            <pc:sldMk cId="3348280146" sldId="298"/>
            <ac:spMk id="6" creationId="{2D2C12DC-494E-40E1-A81F-5FA52E3CA52E}"/>
          </ac:spMkLst>
        </pc:spChg>
        <pc:spChg chg="add del mod">
          <ac:chgData name="Richard Gowen" userId="fa808f909667fda9" providerId="LiveId" clId="{93FC4971-F4B3-4C32-8016-8022842D6FD7}" dt="2020-10-13T20:42:50.054" v="4362" actId="478"/>
          <ac:spMkLst>
            <pc:docMk/>
            <pc:sldMk cId="3348280146" sldId="298"/>
            <ac:spMk id="10" creationId="{AE3B3BEA-EAB9-48EF-8759-8BF7E251ABC9}"/>
          </ac:spMkLst>
        </pc:spChg>
        <pc:spChg chg="mod">
          <ac:chgData name="Richard Gowen" userId="fa808f909667fda9" providerId="LiveId" clId="{93FC4971-F4B3-4C32-8016-8022842D6FD7}" dt="2020-10-13T20:42:25.832" v="4358" actId="27636"/>
          <ac:spMkLst>
            <pc:docMk/>
            <pc:sldMk cId="3348280146" sldId="298"/>
            <ac:spMk id="20" creationId="{1A0D982D-AEE2-4881-A39D-4681D7F027AC}"/>
          </ac:spMkLst>
        </pc:spChg>
        <pc:picChg chg="add mod">
          <ac:chgData name="Richard Gowen" userId="fa808f909667fda9" providerId="LiveId" clId="{93FC4971-F4B3-4C32-8016-8022842D6FD7}" dt="2020-10-14T15:09:37.764" v="5309" actId="1076"/>
          <ac:picMkLst>
            <pc:docMk/>
            <pc:sldMk cId="3348280146" sldId="298"/>
            <ac:picMk id="3" creationId="{3E5AAB77-A48C-4899-8763-2C75708711DA}"/>
          </ac:picMkLst>
        </pc:picChg>
        <pc:picChg chg="add del mod modCrop">
          <ac:chgData name="Richard Gowen" userId="fa808f909667fda9" providerId="LiveId" clId="{93FC4971-F4B3-4C32-8016-8022842D6FD7}" dt="2020-10-13T20:42:45.206" v="4360" actId="478"/>
          <ac:picMkLst>
            <pc:docMk/>
            <pc:sldMk cId="3348280146" sldId="298"/>
            <ac:picMk id="8" creationId="{2DA1776D-ACAB-462F-9392-A477D580EC73}"/>
          </ac:picMkLst>
        </pc:picChg>
        <pc:picChg chg="del">
          <ac:chgData name="Richard Gowen" userId="fa808f909667fda9" providerId="LiveId" clId="{93FC4971-F4B3-4C32-8016-8022842D6FD7}" dt="2020-10-13T20:39:55.237" v="4336" actId="478"/>
          <ac:picMkLst>
            <pc:docMk/>
            <pc:sldMk cId="3348280146" sldId="298"/>
            <ac:picMk id="14" creationId="{D010DF70-8584-464C-9733-3DB8AAEC350A}"/>
          </ac:picMkLst>
        </pc:picChg>
        <pc:picChg chg="del">
          <ac:chgData name="Richard Gowen" userId="fa808f909667fda9" providerId="LiveId" clId="{93FC4971-F4B3-4C32-8016-8022842D6FD7}" dt="2020-10-13T20:40:51.517" v="4345" actId="478"/>
          <ac:picMkLst>
            <pc:docMk/>
            <pc:sldMk cId="3348280146" sldId="298"/>
            <ac:picMk id="16" creationId="{6575F1A7-BA85-4EF9-BC69-85264596019A}"/>
          </ac:picMkLst>
        </pc:picChg>
        <pc:picChg chg="del">
          <ac:chgData name="Richard Gowen" userId="fa808f909667fda9" providerId="LiveId" clId="{93FC4971-F4B3-4C32-8016-8022842D6FD7}" dt="2020-10-13T20:40:48.918" v="4344" actId="478"/>
          <ac:picMkLst>
            <pc:docMk/>
            <pc:sldMk cId="3348280146" sldId="298"/>
            <ac:picMk id="18" creationId="{15B699D3-FF8A-4A8B-ABA1-06E5BEE00841}"/>
          </ac:picMkLst>
        </pc:picChg>
      </pc:sldChg>
      <pc:sldChg chg="addSp delSp modSp add mod">
        <pc:chgData name="Richard Gowen" userId="fa808f909667fda9" providerId="LiveId" clId="{93FC4971-F4B3-4C32-8016-8022842D6FD7}" dt="2020-10-14T15:07:43.588" v="5307" actId="14100"/>
        <pc:sldMkLst>
          <pc:docMk/>
          <pc:sldMk cId="1744664743" sldId="299"/>
        </pc:sldMkLst>
        <pc:spChg chg="mod">
          <ac:chgData name="Richard Gowen" userId="fa808f909667fda9" providerId="LiveId" clId="{93FC4971-F4B3-4C32-8016-8022842D6FD7}" dt="2020-10-14T13:17:14.681" v="5223" actId="6549"/>
          <ac:spMkLst>
            <pc:docMk/>
            <pc:sldMk cId="1744664743" sldId="299"/>
            <ac:spMk id="5" creationId="{64DAAEBF-9A8A-4E3C-AD55-7E829B8E3DB4}"/>
          </ac:spMkLst>
        </pc:spChg>
        <pc:spChg chg="mod">
          <ac:chgData name="Richard Gowen" userId="fa808f909667fda9" providerId="LiveId" clId="{93FC4971-F4B3-4C32-8016-8022842D6FD7}" dt="2020-10-14T15:07:43.588" v="5307" actId="14100"/>
          <ac:spMkLst>
            <pc:docMk/>
            <pc:sldMk cId="1744664743" sldId="299"/>
            <ac:spMk id="6" creationId="{2D2C12DC-494E-40E1-A81F-5FA52E3CA52E}"/>
          </ac:spMkLst>
        </pc:spChg>
        <pc:spChg chg="add mod">
          <ac:chgData name="Richard Gowen" userId="fa808f909667fda9" providerId="LiveId" clId="{93FC4971-F4B3-4C32-8016-8022842D6FD7}" dt="2020-10-14T13:18:45.626" v="5287" actId="1076"/>
          <ac:spMkLst>
            <pc:docMk/>
            <pc:sldMk cId="1744664743" sldId="299"/>
            <ac:spMk id="9" creationId="{EA80A8CA-3F88-4A57-8B27-A17C6C79D68D}"/>
          </ac:spMkLst>
        </pc:spChg>
        <pc:picChg chg="del">
          <ac:chgData name="Richard Gowen" userId="fa808f909667fda9" providerId="LiveId" clId="{93FC4971-F4B3-4C32-8016-8022842D6FD7}" dt="2020-10-13T20:44:47.782" v="4375" actId="478"/>
          <ac:picMkLst>
            <pc:docMk/>
            <pc:sldMk cId="1744664743" sldId="299"/>
            <ac:picMk id="3" creationId="{3E5AAB77-A48C-4899-8763-2C75708711DA}"/>
          </ac:picMkLst>
        </pc:picChg>
        <pc:picChg chg="add mod modCrop">
          <ac:chgData name="Richard Gowen" userId="fa808f909667fda9" providerId="LiveId" clId="{93FC4971-F4B3-4C32-8016-8022842D6FD7}" dt="2020-10-13T21:25:54.218" v="4989" actId="1076"/>
          <ac:picMkLst>
            <pc:docMk/>
            <pc:sldMk cId="1744664743" sldId="299"/>
            <ac:picMk id="7" creationId="{815019C8-79E1-4C0F-B22C-E53AFB5B8989}"/>
          </ac:picMkLst>
        </pc:picChg>
        <pc:picChg chg="del mod">
          <ac:chgData name="Richard Gowen" userId="fa808f909667fda9" providerId="LiveId" clId="{93FC4971-F4B3-4C32-8016-8022842D6FD7}" dt="2020-10-14T15:04:18.924" v="5289" actId="478"/>
          <ac:picMkLst>
            <pc:docMk/>
            <pc:sldMk cId="1744664743" sldId="299"/>
            <ac:picMk id="8" creationId="{2DA1776D-ACAB-462F-9392-A477D580EC73}"/>
          </ac:picMkLst>
        </pc:picChg>
        <pc:picChg chg="add mod modCrop">
          <ac:chgData name="Richard Gowen" userId="fa808f909667fda9" providerId="LiveId" clId="{93FC4971-F4B3-4C32-8016-8022842D6FD7}" dt="2020-10-14T15:07:25.564" v="5305" actId="14100"/>
          <ac:picMkLst>
            <pc:docMk/>
            <pc:sldMk cId="1744664743" sldId="299"/>
            <ac:picMk id="13" creationId="{C9B73DEF-A693-4D5F-A054-928393CA3475}"/>
          </ac:picMkLst>
        </pc:picChg>
      </pc:sldChg>
      <pc:sldChg chg="addSp delSp mod">
        <pc:chgData name="Richard Gowen" userId="fa808f909667fda9" providerId="LiveId" clId="{93FC4971-F4B3-4C32-8016-8022842D6FD7}" dt="2020-10-14T17:24:46.024" v="6823" actId="22"/>
        <pc:sldMkLst>
          <pc:docMk/>
          <pc:sldMk cId="1257218303" sldId="300"/>
        </pc:sldMkLst>
        <pc:spChg chg="add">
          <ac:chgData name="Richard Gowen" userId="fa808f909667fda9" providerId="LiveId" clId="{93FC4971-F4B3-4C32-8016-8022842D6FD7}" dt="2020-10-14T17:24:46.024" v="6823" actId="22"/>
          <ac:spMkLst>
            <pc:docMk/>
            <pc:sldMk cId="1257218303" sldId="300"/>
            <ac:spMk id="7" creationId="{624BB54F-0C71-4691-8E1A-B55D305A503D}"/>
          </ac:spMkLst>
        </pc:spChg>
        <pc:spChg chg="del">
          <ac:chgData name="Richard Gowen" userId="fa808f909667fda9" providerId="LiveId" clId="{93FC4971-F4B3-4C32-8016-8022842D6FD7}" dt="2020-10-14T17:24:44.980" v="6822" actId="478"/>
          <ac:spMkLst>
            <pc:docMk/>
            <pc:sldMk cId="1257218303" sldId="300"/>
            <ac:spMk id="12" creationId="{6A97A8D0-05A7-405A-AA5D-38716F41DB30}"/>
          </ac:spMkLst>
        </pc:spChg>
      </pc:sldChg>
      <pc:sldChg chg="addSp delSp mod">
        <pc:chgData name="Richard Gowen" userId="fa808f909667fda9" providerId="LiveId" clId="{93FC4971-F4B3-4C32-8016-8022842D6FD7}" dt="2020-10-14T17:23:26.362" v="6821" actId="22"/>
        <pc:sldMkLst>
          <pc:docMk/>
          <pc:sldMk cId="425107015" sldId="301"/>
        </pc:sldMkLst>
        <pc:spChg chg="add">
          <ac:chgData name="Richard Gowen" userId="fa808f909667fda9" providerId="LiveId" clId="{93FC4971-F4B3-4C32-8016-8022842D6FD7}" dt="2020-10-14T17:23:26.362" v="6821" actId="22"/>
          <ac:spMkLst>
            <pc:docMk/>
            <pc:sldMk cId="425107015" sldId="301"/>
            <ac:spMk id="7" creationId="{92C2649E-13E5-4E9D-BE84-9817A86ADED5}"/>
          </ac:spMkLst>
        </pc:spChg>
        <pc:spChg chg="del">
          <ac:chgData name="Richard Gowen" userId="fa808f909667fda9" providerId="LiveId" clId="{93FC4971-F4B3-4C32-8016-8022842D6FD7}" dt="2020-10-14T17:23:25.451" v="6820" actId="478"/>
          <ac:spMkLst>
            <pc:docMk/>
            <pc:sldMk cId="425107015" sldId="301"/>
            <ac:spMk id="12" creationId="{6A97A8D0-05A7-405A-AA5D-38716F41DB30}"/>
          </ac:spMkLst>
        </pc:spChg>
      </pc:sldChg>
      <pc:sldChg chg="addSp delSp modSp add mod ord">
        <pc:chgData name="Richard Gowen" userId="fa808f909667fda9" providerId="LiveId" clId="{93FC4971-F4B3-4C32-8016-8022842D6FD7}" dt="2020-10-14T15:14:17.855" v="5344" actId="255"/>
        <pc:sldMkLst>
          <pc:docMk/>
          <pc:sldMk cId="581273796" sldId="302"/>
        </pc:sldMkLst>
        <pc:spChg chg="mod">
          <ac:chgData name="Richard Gowen" userId="fa808f909667fda9" providerId="LiveId" clId="{93FC4971-F4B3-4C32-8016-8022842D6FD7}" dt="2020-10-14T15:14:17.855" v="5344" actId="255"/>
          <ac:spMkLst>
            <pc:docMk/>
            <pc:sldMk cId="581273796" sldId="302"/>
            <ac:spMk id="4" creationId="{0039C68C-E722-4279-99E6-3B31429ED155}"/>
          </ac:spMkLst>
        </pc:spChg>
        <pc:spChg chg="mod">
          <ac:chgData name="Richard Gowen" userId="fa808f909667fda9" providerId="LiveId" clId="{93FC4971-F4B3-4C32-8016-8022842D6FD7}" dt="2020-10-14T15:10:31.825" v="5316" actId="27636"/>
          <ac:spMkLst>
            <pc:docMk/>
            <pc:sldMk cId="581273796" sldId="302"/>
            <ac:spMk id="20" creationId="{1A0D982D-AEE2-4881-A39D-4681D7F027AC}"/>
          </ac:spMkLst>
        </pc:spChg>
        <pc:picChg chg="del">
          <ac:chgData name="Richard Gowen" userId="fa808f909667fda9" providerId="LiveId" clId="{93FC4971-F4B3-4C32-8016-8022842D6FD7}" dt="2020-10-14T15:10:37.118" v="5317" actId="478"/>
          <ac:picMkLst>
            <pc:docMk/>
            <pc:sldMk cId="581273796" sldId="302"/>
            <ac:picMk id="3" creationId="{3E5AAB77-A48C-4899-8763-2C75708711DA}"/>
          </ac:picMkLst>
        </pc:picChg>
        <pc:picChg chg="add mod">
          <ac:chgData name="Richard Gowen" userId="fa808f909667fda9" providerId="LiveId" clId="{93FC4971-F4B3-4C32-8016-8022842D6FD7}" dt="2020-10-14T15:11:08.894" v="5323" actId="1076"/>
          <ac:picMkLst>
            <pc:docMk/>
            <pc:sldMk cId="581273796" sldId="302"/>
            <ac:picMk id="6" creationId="{9FDB6EBA-6F3B-4A8B-A6ED-0772DA150A9F}"/>
          </ac:picMkLst>
        </pc:picChg>
      </pc:sldChg>
      <pc:sldChg chg="addSp delSp modSp add mod ord">
        <pc:chgData name="Richard Gowen" userId="fa808f909667fda9" providerId="LiveId" clId="{93FC4971-F4B3-4C32-8016-8022842D6FD7}" dt="2020-10-14T16:26:58.501" v="6020" actId="20577"/>
        <pc:sldMkLst>
          <pc:docMk/>
          <pc:sldMk cId="2536198142" sldId="303"/>
        </pc:sldMkLst>
        <pc:spChg chg="mod">
          <ac:chgData name="Richard Gowen" userId="fa808f909667fda9" providerId="LiveId" clId="{93FC4971-F4B3-4C32-8016-8022842D6FD7}" dt="2020-10-14T15:14:56.194" v="5350" actId="27636"/>
          <ac:spMkLst>
            <pc:docMk/>
            <pc:sldMk cId="2536198142" sldId="303"/>
            <ac:spMk id="4" creationId="{0039C68C-E722-4279-99E6-3B31429ED155}"/>
          </ac:spMkLst>
        </pc:spChg>
        <pc:spChg chg="mod">
          <ac:chgData name="Richard Gowen" userId="fa808f909667fda9" providerId="LiveId" clId="{93FC4971-F4B3-4C32-8016-8022842D6FD7}" dt="2020-10-14T16:03:18.048" v="5486" actId="1076"/>
          <ac:spMkLst>
            <pc:docMk/>
            <pc:sldMk cId="2536198142" sldId="303"/>
            <ac:spMk id="6" creationId="{2D2C12DC-494E-40E1-A81F-5FA52E3CA52E}"/>
          </ac:spMkLst>
        </pc:spChg>
        <pc:spChg chg="del mod">
          <ac:chgData name="Richard Gowen" userId="fa808f909667fda9" providerId="LiveId" clId="{93FC4971-F4B3-4C32-8016-8022842D6FD7}" dt="2020-10-14T16:04:12.309" v="5495" actId="478"/>
          <ac:spMkLst>
            <pc:docMk/>
            <pc:sldMk cId="2536198142" sldId="303"/>
            <ac:spMk id="9" creationId="{EA80A8CA-3F88-4A57-8B27-A17C6C79D68D}"/>
          </ac:spMkLst>
        </pc:spChg>
        <pc:spChg chg="add mod">
          <ac:chgData name="Richard Gowen" userId="fa808f909667fda9" providerId="LiveId" clId="{93FC4971-F4B3-4C32-8016-8022842D6FD7}" dt="2020-10-14T16:04:08.615" v="5494" actId="20577"/>
          <ac:spMkLst>
            <pc:docMk/>
            <pc:sldMk cId="2536198142" sldId="303"/>
            <ac:spMk id="12" creationId="{0CD81791-636F-4195-9A14-E0D705AB0166}"/>
          </ac:spMkLst>
        </pc:spChg>
        <pc:spChg chg="add mod">
          <ac:chgData name="Richard Gowen" userId="fa808f909667fda9" providerId="LiveId" clId="{93FC4971-F4B3-4C32-8016-8022842D6FD7}" dt="2020-10-14T16:26:58.501" v="6020" actId="20577"/>
          <ac:spMkLst>
            <pc:docMk/>
            <pc:sldMk cId="2536198142" sldId="303"/>
            <ac:spMk id="19" creationId="{90D7B7C4-3361-47DA-894F-D75D334179E4}"/>
          </ac:spMkLst>
        </pc:spChg>
        <pc:spChg chg="mod">
          <ac:chgData name="Richard Gowen" userId="fa808f909667fda9" providerId="LiveId" clId="{93FC4971-F4B3-4C32-8016-8022842D6FD7}" dt="2020-10-14T15:15:00.220" v="5354" actId="27636"/>
          <ac:spMkLst>
            <pc:docMk/>
            <pc:sldMk cId="2536198142" sldId="303"/>
            <ac:spMk id="20" creationId="{1A0D982D-AEE2-4881-A39D-4681D7F027AC}"/>
          </ac:spMkLst>
        </pc:spChg>
        <pc:picChg chg="del">
          <ac:chgData name="Richard Gowen" userId="fa808f909667fda9" providerId="LiveId" clId="{93FC4971-F4B3-4C32-8016-8022842D6FD7}" dt="2020-10-14T15:16:35.078" v="5366" actId="478"/>
          <ac:picMkLst>
            <pc:docMk/>
            <pc:sldMk cId="2536198142" sldId="303"/>
            <ac:picMk id="2" creationId="{4AD75C61-FFC7-4054-91AC-A9CF25BF415B}"/>
          </ac:picMkLst>
        </pc:picChg>
        <pc:picChg chg="del">
          <ac:chgData name="Richard Gowen" userId="fa808f909667fda9" providerId="LiveId" clId="{93FC4971-F4B3-4C32-8016-8022842D6FD7}" dt="2020-10-14T15:16:36.070" v="5367" actId="478"/>
          <ac:picMkLst>
            <pc:docMk/>
            <pc:sldMk cId="2536198142" sldId="303"/>
            <ac:picMk id="3" creationId="{EE85E771-A60E-42C8-8FFA-9E3689E29E7F}"/>
          </ac:picMkLst>
        </pc:picChg>
        <pc:picChg chg="del">
          <ac:chgData name="Richard Gowen" userId="fa808f909667fda9" providerId="LiveId" clId="{93FC4971-F4B3-4C32-8016-8022842D6FD7}" dt="2020-10-14T15:15:04.822" v="5355" actId="478"/>
          <ac:picMkLst>
            <pc:docMk/>
            <pc:sldMk cId="2536198142" sldId="303"/>
            <ac:picMk id="7" creationId="{815019C8-79E1-4C0F-B22C-E53AFB5B8989}"/>
          </ac:picMkLst>
        </pc:picChg>
        <pc:picChg chg="del">
          <ac:chgData name="Richard Gowen" userId="fa808f909667fda9" providerId="LiveId" clId="{93FC4971-F4B3-4C32-8016-8022842D6FD7}" dt="2020-10-14T15:16:33.574" v="5365" actId="478"/>
          <ac:picMkLst>
            <pc:docMk/>
            <pc:sldMk cId="2536198142" sldId="303"/>
            <ac:picMk id="10" creationId="{AF3DDA16-1B83-4503-8138-44961E3E13C1}"/>
          </ac:picMkLst>
        </pc:picChg>
        <pc:picChg chg="add mod modCrop">
          <ac:chgData name="Richard Gowen" userId="fa808f909667fda9" providerId="LiveId" clId="{93FC4971-F4B3-4C32-8016-8022842D6FD7}" dt="2020-10-14T15:16:09.544" v="5364" actId="1076"/>
          <ac:picMkLst>
            <pc:docMk/>
            <pc:sldMk cId="2536198142" sldId="303"/>
            <ac:picMk id="11" creationId="{D4242BE0-253E-4F53-A5A2-916B254819D4}"/>
          </ac:picMkLst>
        </pc:picChg>
        <pc:picChg chg="del">
          <ac:chgData name="Richard Gowen" userId="fa808f909667fda9" providerId="LiveId" clId="{93FC4971-F4B3-4C32-8016-8022842D6FD7}" dt="2020-10-14T15:18:08.382" v="5394" actId="478"/>
          <ac:picMkLst>
            <pc:docMk/>
            <pc:sldMk cId="2536198142" sldId="303"/>
            <ac:picMk id="13" creationId="{C9B73DEF-A693-4D5F-A054-928393CA3475}"/>
          </ac:picMkLst>
        </pc:picChg>
        <pc:picChg chg="add mod modCrop">
          <ac:chgData name="Richard Gowen" userId="fa808f909667fda9" providerId="LiveId" clId="{93FC4971-F4B3-4C32-8016-8022842D6FD7}" dt="2020-10-14T16:12:33.556" v="5553" actId="1076"/>
          <ac:picMkLst>
            <pc:docMk/>
            <pc:sldMk cId="2536198142" sldId="303"/>
            <ac:picMk id="16" creationId="{C929FE0B-B04D-40C2-824D-8D992A45C9E8}"/>
          </ac:picMkLst>
        </pc:picChg>
        <pc:picChg chg="add mod">
          <ac:chgData name="Richard Gowen" userId="fa808f909667fda9" providerId="LiveId" clId="{93FC4971-F4B3-4C32-8016-8022842D6FD7}" dt="2020-10-14T16:21:35.396" v="5640" actId="1076"/>
          <ac:picMkLst>
            <pc:docMk/>
            <pc:sldMk cId="2536198142" sldId="303"/>
            <ac:picMk id="17" creationId="{CD4AF0FA-5DB5-4E1C-969E-5605C17D4A32}"/>
          </ac:picMkLst>
        </pc:picChg>
      </pc:sldChg>
      <pc:sldChg chg="addSp delSp modSp add mod ord">
        <pc:chgData name="Richard Gowen" userId="fa808f909667fda9" providerId="LiveId" clId="{93FC4971-F4B3-4C32-8016-8022842D6FD7}" dt="2020-10-14T17:03:34.118" v="6262" actId="14100"/>
        <pc:sldMkLst>
          <pc:docMk/>
          <pc:sldMk cId="3211664687" sldId="304"/>
        </pc:sldMkLst>
        <pc:spChg chg="mod">
          <ac:chgData name="Richard Gowen" userId="fa808f909667fda9" providerId="LiveId" clId="{93FC4971-F4B3-4C32-8016-8022842D6FD7}" dt="2020-10-14T16:58:48.642" v="6256" actId="1076"/>
          <ac:spMkLst>
            <pc:docMk/>
            <pc:sldMk cId="3211664687" sldId="304"/>
            <ac:spMk id="2" creationId="{199060CD-99EA-49F1-A2EA-8C861EABE765}"/>
          </ac:spMkLst>
        </pc:spChg>
        <pc:spChg chg="mod">
          <ac:chgData name="Richard Gowen" userId="fa808f909667fda9" providerId="LiveId" clId="{93FC4971-F4B3-4C32-8016-8022842D6FD7}" dt="2020-10-14T16:54:48.678" v="6216" actId="207"/>
          <ac:spMkLst>
            <pc:docMk/>
            <pc:sldMk cId="3211664687" sldId="304"/>
            <ac:spMk id="3" creationId="{4DF8DF97-6215-487C-AE25-CA7AF1127CFF}"/>
          </ac:spMkLst>
        </pc:spChg>
        <pc:spChg chg="del mod">
          <ac:chgData name="Richard Gowen" userId="fa808f909667fda9" providerId="LiveId" clId="{93FC4971-F4B3-4C32-8016-8022842D6FD7}" dt="2020-10-14T16:59:41.237" v="6258" actId="478"/>
          <ac:spMkLst>
            <pc:docMk/>
            <pc:sldMk cId="3211664687" sldId="304"/>
            <ac:spMk id="4" creationId="{0039C68C-E722-4279-99E6-3B31429ED155}"/>
          </ac:spMkLst>
        </pc:spChg>
        <pc:spChg chg="mod">
          <ac:chgData name="Richard Gowen" userId="fa808f909667fda9" providerId="LiveId" clId="{93FC4971-F4B3-4C32-8016-8022842D6FD7}" dt="2020-10-14T16:29:32.494" v="6201" actId="20577"/>
          <ac:spMkLst>
            <pc:docMk/>
            <pc:sldMk cId="3211664687" sldId="304"/>
            <ac:spMk id="5" creationId="{64DAAEBF-9A8A-4E3C-AD55-7E829B8E3DB4}"/>
          </ac:spMkLst>
        </pc:spChg>
        <pc:spChg chg="mod">
          <ac:chgData name="Richard Gowen" userId="fa808f909667fda9" providerId="LiveId" clId="{93FC4971-F4B3-4C32-8016-8022842D6FD7}" dt="2020-10-14T16:15:14.416" v="5567" actId="27636"/>
          <ac:spMkLst>
            <pc:docMk/>
            <pc:sldMk cId="3211664687" sldId="304"/>
            <ac:spMk id="6" creationId="{1EF23B39-4151-4CE4-9441-247B3CC77E0F}"/>
          </ac:spMkLst>
        </pc:spChg>
        <pc:spChg chg="add del mod">
          <ac:chgData name="Richard Gowen" userId="fa808f909667fda9" providerId="LiveId" clId="{93FC4971-F4B3-4C32-8016-8022842D6FD7}" dt="2020-10-14T16:59:43.932" v="6259" actId="478"/>
          <ac:spMkLst>
            <pc:docMk/>
            <pc:sldMk cId="3211664687" sldId="304"/>
            <ac:spMk id="8" creationId="{370F0302-B211-4903-9C4C-4D3DE78939EE}"/>
          </ac:spMkLst>
        </pc:spChg>
        <pc:spChg chg="add mod">
          <ac:chgData name="Richard Gowen" userId="fa808f909667fda9" providerId="LiveId" clId="{93FC4971-F4B3-4C32-8016-8022842D6FD7}" dt="2020-10-14T16:59:51" v="6260"/>
          <ac:spMkLst>
            <pc:docMk/>
            <pc:sldMk cId="3211664687" sldId="304"/>
            <ac:spMk id="10" creationId="{9A7FB4D9-958C-414F-9658-FC4CAD4D019B}"/>
          </ac:spMkLst>
        </pc:spChg>
        <pc:spChg chg="mod">
          <ac:chgData name="Richard Gowen" userId="fa808f909667fda9" providerId="LiveId" clId="{93FC4971-F4B3-4C32-8016-8022842D6FD7}" dt="2020-10-14T17:03:34.118" v="6262" actId="14100"/>
          <ac:spMkLst>
            <pc:docMk/>
            <pc:sldMk cId="3211664687" sldId="304"/>
            <ac:spMk id="12" creationId="{6A97A8D0-05A7-405A-AA5D-38716F41DB30}"/>
          </ac:spMkLst>
        </pc:spChg>
      </pc:sldChg>
      <pc:sldChg chg="addSp delSp modSp new mod modClrScheme chgLayout">
        <pc:chgData name="Richard Gowen" userId="fa808f909667fda9" providerId="LiveId" clId="{93FC4971-F4B3-4C32-8016-8022842D6FD7}" dt="2020-10-15T13:52:22.434" v="7048" actId="121"/>
        <pc:sldMkLst>
          <pc:docMk/>
          <pc:sldMk cId="3206751371" sldId="305"/>
        </pc:sldMkLst>
        <pc:spChg chg="del mod ord">
          <ac:chgData name="Richard Gowen" userId="fa808f909667fda9" providerId="LiveId" clId="{93FC4971-F4B3-4C32-8016-8022842D6FD7}" dt="2020-10-15T13:47:43.108" v="6848" actId="700"/>
          <ac:spMkLst>
            <pc:docMk/>
            <pc:sldMk cId="3206751371" sldId="305"/>
            <ac:spMk id="2" creationId="{5FD0C07C-7D51-4787-AA6E-4C32F2DE566B}"/>
          </ac:spMkLst>
        </pc:spChg>
        <pc:spChg chg="del mod ord">
          <ac:chgData name="Richard Gowen" userId="fa808f909667fda9" providerId="LiveId" clId="{93FC4971-F4B3-4C32-8016-8022842D6FD7}" dt="2020-10-15T13:47:43.108" v="6848" actId="700"/>
          <ac:spMkLst>
            <pc:docMk/>
            <pc:sldMk cId="3206751371" sldId="305"/>
            <ac:spMk id="3" creationId="{D390FC19-C002-47DC-927A-D2D0FF173079}"/>
          </ac:spMkLst>
        </pc:spChg>
        <pc:spChg chg="del">
          <ac:chgData name="Richard Gowen" userId="fa808f909667fda9" providerId="LiveId" clId="{93FC4971-F4B3-4C32-8016-8022842D6FD7}" dt="2020-10-15T13:47:43.108" v="6848" actId="700"/>
          <ac:spMkLst>
            <pc:docMk/>
            <pc:sldMk cId="3206751371" sldId="305"/>
            <ac:spMk id="4" creationId="{735A5454-12FF-4D64-8CF1-C6A26F896ECE}"/>
          </ac:spMkLst>
        </pc:spChg>
        <pc:spChg chg="add mod ord">
          <ac:chgData name="Richard Gowen" userId="fa808f909667fda9" providerId="LiveId" clId="{93FC4971-F4B3-4C32-8016-8022842D6FD7}" dt="2020-10-15T13:48:43.750" v="6891" actId="403"/>
          <ac:spMkLst>
            <pc:docMk/>
            <pc:sldMk cId="3206751371" sldId="305"/>
            <ac:spMk id="5" creationId="{8DFB0A14-1F05-4501-962E-F6C8C6072770}"/>
          </ac:spMkLst>
        </pc:spChg>
        <pc:spChg chg="add mod ord">
          <ac:chgData name="Richard Gowen" userId="fa808f909667fda9" providerId="LiveId" clId="{93FC4971-F4B3-4C32-8016-8022842D6FD7}" dt="2020-10-15T13:52:22.434" v="7048" actId="121"/>
          <ac:spMkLst>
            <pc:docMk/>
            <pc:sldMk cId="3206751371" sldId="305"/>
            <ac:spMk id="6" creationId="{9F3E73B3-929B-4629-9E88-32557BF9D7D1}"/>
          </ac:spMkLst>
        </pc:spChg>
      </pc:sldChg>
      <pc:sldChg chg="addSp delSp modSp add mod">
        <pc:chgData name="Richard Gowen" userId="fa808f909667fda9" providerId="LiveId" clId="{93FC4971-F4B3-4C32-8016-8022842D6FD7}" dt="2020-10-15T14:07:48.202" v="7322" actId="1076"/>
        <pc:sldMkLst>
          <pc:docMk/>
          <pc:sldMk cId="3919951419" sldId="306"/>
        </pc:sldMkLst>
        <pc:spChg chg="mod">
          <ac:chgData name="Richard Gowen" userId="fa808f909667fda9" providerId="LiveId" clId="{93FC4971-F4B3-4C32-8016-8022842D6FD7}" dt="2020-10-15T14:04:11.860" v="7303" actId="14100"/>
          <ac:spMkLst>
            <pc:docMk/>
            <pc:sldMk cId="3919951419" sldId="306"/>
            <ac:spMk id="4" creationId="{00000000-0000-0000-0000-000000000000}"/>
          </ac:spMkLst>
        </pc:spChg>
        <pc:spChg chg="add del mod">
          <ac:chgData name="Richard Gowen" userId="fa808f909667fda9" providerId="LiveId" clId="{93FC4971-F4B3-4C32-8016-8022842D6FD7}" dt="2020-10-15T14:05:51.748" v="7306" actId="931"/>
          <ac:spMkLst>
            <pc:docMk/>
            <pc:sldMk cId="3919951419" sldId="306"/>
            <ac:spMk id="5" creationId="{0EF2F94F-5FBE-4281-8F1F-EF077A99562F}"/>
          </ac:spMkLst>
        </pc:spChg>
        <pc:spChg chg="add del mod">
          <ac:chgData name="Richard Gowen" userId="fa808f909667fda9" providerId="LiveId" clId="{93FC4971-F4B3-4C32-8016-8022842D6FD7}" dt="2020-10-15T14:06:37.025" v="7312" actId="931"/>
          <ac:spMkLst>
            <pc:docMk/>
            <pc:sldMk cId="3919951419" sldId="306"/>
            <ac:spMk id="10" creationId="{6F89E689-993D-49DF-86D9-46C47AF7FD9B}"/>
          </ac:spMkLst>
        </pc:spChg>
        <pc:picChg chg="del">
          <ac:chgData name="Richard Gowen" userId="fa808f909667fda9" providerId="LiveId" clId="{93FC4971-F4B3-4C32-8016-8022842D6FD7}" dt="2020-10-15T14:03:39.693" v="7300" actId="478"/>
          <ac:picMkLst>
            <pc:docMk/>
            <pc:sldMk cId="3919951419" sldId="306"/>
            <ac:picMk id="6" creationId="{00000000-0000-0000-0000-000000000000}"/>
          </ac:picMkLst>
        </pc:picChg>
        <pc:picChg chg="add del mod">
          <ac:chgData name="Richard Gowen" userId="fa808f909667fda9" providerId="LiveId" clId="{93FC4971-F4B3-4C32-8016-8022842D6FD7}" dt="2020-10-15T14:06:09.603" v="7310" actId="478"/>
          <ac:picMkLst>
            <pc:docMk/>
            <pc:sldMk cId="3919951419" sldId="306"/>
            <ac:picMk id="8" creationId="{9D34B0B2-3507-4953-9743-E57D565A8AA2}"/>
          </ac:picMkLst>
        </pc:picChg>
        <pc:picChg chg="add mod modCrop">
          <ac:chgData name="Richard Gowen" userId="fa808f909667fda9" providerId="LiveId" clId="{93FC4971-F4B3-4C32-8016-8022842D6FD7}" dt="2020-10-15T14:07:48.202" v="7322" actId="1076"/>
          <ac:picMkLst>
            <pc:docMk/>
            <pc:sldMk cId="3919951419" sldId="306"/>
            <ac:picMk id="12" creationId="{F0B749BE-7AD7-49ED-92B8-5986158BA58A}"/>
          </ac:picMkLst>
        </pc:picChg>
      </pc:sldChg>
      <pc:sldChg chg="modSp add mod">
        <pc:chgData name="Richard Gowen" userId="fa808f909667fda9" providerId="LiveId" clId="{93FC4971-F4B3-4C32-8016-8022842D6FD7}" dt="2020-10-15T20:14:27.159" v="7906" actId="207"/>
        <pc:sldMkLst>
          <pc:docMk/>
          <pc:sldMk cId="2569822029" sldId="307"/>
        </pc:sldMkLst>
        <pc:spChg chg="mod">
          <ac:chgData name="Richard Gowen" userId="fa808f909667fda9" providerId="LiveId" clId="{93FC4971-F4B3-4C32-8016-8022842D6FD7}" dt="2020-10-15T20:14:27.159" v="7906" actId="207"/>
          <ac:spMkLst>
            <pc:docMk/>
            <pc:sldMk cId="2569822029" sldId="307"/>
            <ac:spMk id="2" creationId="{199060CD-99EA-49F1-A2EA-8C861EABE765}"/>
          </ac:spMkLst>
        </pc:spChg>
        <pc:spChg chg="mod">
          <ac:chgData name="Richard Gowen" userId="fa808f909667fda9" providerId="LiveId" clId="{93FC4971-F4B3-4C32-8016-8022842D6FD7}" dt="2020-10-15T20:08:03.506" v="7851" actId="207"/>
          <ac:spMkLst>
            <pc:docMk/>
            <pc:sldMk cId="2569822029" sldId="307"/>
            <ac:spMk id="3" creationId="{4DF8DF97-6215-487C-AE25-CA7AF1127CFF}"/>
          </ac:spMkLst>
        </pc:spChg>
        <pc:spChg chg="mod">
          <ac:chgData name="Richard Gowen" userId="fa808f909667fda9" providerId="LiveId" clId="{93FC4971-F4B3-4C32-8016-8022842D6FD7}" dt="2020-10-15T19:59:41.595" v="7779" actId="20577"/>
          <ac:spMkLst>
            <pc:docMk/>
            <pc:sldMk cId="2569822029" sldId="307"/>
            <ac:spMk id="5" creationId="{64DAAEBF-9A8A-4E3C-AD55-7E829B8E3DB4}"/>
          </ac:spMkLst>
        </pc:spChg>
      </pc:sldChg>
    </pc:docChg>
  </pc:docChgLst>
  <pc:docChgLst>
    <pc:chgData name="Richard Gowen" userId="fa808f909667fda9" providerId="LiveId" clId="{F84A821E-5F08-42DD-A302-ECE2388B8608}"/>
    <pc:docChg chg="undo redo custSel addSld delSld modSld sldOrd">
      <pc:chgData name="Richard Gowen" userId="fa808f909667fda9" providerId="LiveId" clId="{F84A821E-5F08-42DD-A302-ECE2388B8608}" dt="2020-10-20T01:01:58.121" v="14226" actId="20577"/>
      <pc:docMkLst>
        <pc:docMk/>
      </pc:docMkLst>
      <pc:sldChg chg="modSp mod">
        <pc:chgData name="Richard Gowen" userId="fa808f909667fda9" providerId="LiveId" clId="{F84A821E-5F08-42DD-A302-ECE2388B8608}" dt="2020-10-17T15:29:18.955" v="43" actId="1076"/>
        <pc:sldMkLst>
          <pc:docMk/>
          <pc:sldMk cId="3806664319" sldId="256"/>
        </pc:sldMkLst>
        <pc:spChg chg="mod">
          <ac:chgData name="Richard Gowen" userId="fa808f909667fda9" providerId="LiveId" clId="{F84A821E-5F08-42DD-A302-ECE2388B8608}" dt="2020-10-17T15:29:18.955" v="43" actId="1076"/>
          <ac:spMkLst>
            <pc:docMk/>
            <pc:sldMk cId="3806664319" sldId="256"/>
            <ac:spMk id="2" creationId="{00000000-0000-0000-0000-000000000000}"/>
          </ac:spMkLst>
        </pc:spChg>
      </pc:sldChg>
      <pc:sldChg chg="modSp mod">
        <pc:chgData name="Richard Gowen" userId="fa808f909667fda9" providerId="LiveId" clId="{F84A821E-5F08-42DD-A302-ECE2388B8608}" dt="2020-10-17T15:41:13.887" v="343" actId="14838"/>
        <pc:sldMkLst>
          <pc:docMk/>
          <pc:sldMk cId="1713369490" sldId="257"/>
        </pc:sldMkLst>
        <pc:spChg chg="mod">
          <ac:chgData name="Richard Gowen" userId="fa808f909667fda9" providerId="LiveId" clId="{F84A821E-5F08-42DD-A302-ECE2388B8608}" dt="2020-10-17T15:41:13.887" v="343" actId="14838"/>
          <ac:spMkLst>
            <pc:docMk/>
            <pc:sldMk cId="1713369490" sldId="257"/>
            <ac:spMk id="2" creationId="{00000000-0000-0000-0000-000000000000}"/>
          </ac:spMkLst>
        </pc:spChg>
        <pc:spChg chg="mod">
          <ac:chgData name="Richard Gowen" userId="fa808f909667fda9" providerId="LiveId" clId="{F84A821E-5F08-42DD-A302-ECE2388B8608}" dt="2020-10-17T15:39:30.970" v="327" actId="20577"/>
          <ac:spMkLst>
            <pc:docMk/>
            <pc:sldMk cId="1713369490" sldId="257"/>
            <ac:spMk id="3" creationId="{00000000-0000-0000-0000-000000000000}"/>
          </ac:spMkLst>
        </pc:spChg>
      </pc:sldChg>
      <pc:sldChg chg="del">
        <pc:chgData name="Richard Gowen" userId="fa808f909667fda9" providerId="LiveId" clId="{F84A821E-5F08-42DD-A302-ECE2388B8608}" dt="2020-10-17T16:26:48.904" v="1541" actId="2696"/>
        <pc:sldMkLst>
          <pc:docMk/>
          <pc:sldMk cId="2401222448" sldId="258"/>
        </pc:sldMkLst>
      </pc:sldChg>
      <pc:sldChg chg="del">
        <pc:chgData name="Richard Gowen" userId="fa808f909667fda9" providerId="LiveId" clId="{F84A821E-5F08-42DD-A302-ECE2388B8608}" dt="2020-10-17T16:26:52.240" v="1542" actId="2696"/>
        <pc:sldMkLst>
          <pc:docMk/>
          <pc:sldMk cId="3966335461" sldId="259"/>
        </pc:sldMkLst>
      </pc:sldChg>
      <pc:sldChg chg="del">
        <pc:chgData name="Richard Gowen" userId="fa808f909667fda9" providerId="LiveId" clId="{F84A821E-5F08-42DD-A302-ECE2388B8608}" dt="2020-10-17T16:26:55.479" v="1543" actId="2696"/>
        <pc:sldMkLst>
          <pc:docMk/>
          <pc:sldMk cId="269164225" sldId="260"/>
        </pc:sldMkLst>
      </pc:sldChg>
      <pc:sldChg chg="modSp mod ord">
        <pc:chgData name="Richard Gowen" userId="fa808f909667fda9" providerId="LiveId" clId="{F84A821E-5F08-42DD-A302-ECE2388B8608}" dt="2020-10-18T05:15:05.230" v="8169"/>
        <pc:sldMkLst>
          <pc:docMk/>
          <pc:sldMk cId="1319350802" sldId="263"/>
        </pc:sldMkLst>
        <pc:spChg chg="mod">
          <ac:chgData name="Richard Gowen" userId="fa808f909667fda9" providerId="LiveId" clId="{F84A821E-5F08-42DD-A302-ECE2388B8608}" dt="2020-10-17T16:29:13.747" v="1605" actId="6549"/>
          <ac:spMkLst>
            <pc:docMk/>
            <pc:sldMk cId="1319350802" sldId="263"/>
            <ac:spMk id="2" creationId="{00000000-0000-0000-0000-000000000000}"/>
          </ac:spMkLst>
        </pc:spChg>
        <pc:spChg chg="mod">
          <ac:chgData name="Richard Gowen" userId="fa808f909667fda9" providerId="LiveId" clId="{F84A821E-5F08-42DD-A302-ECE2388B8608}" dt="2020-10-17T16:45:14.725" v="2086" actId="20577"/>
          <ac:spMkLst>
            <pc:docMk/>
            <pc:sldMk cId="1319350802" sldId="263"/>
            <ac:spMk id="4" creationId="{00000000-0000-0000-0000-000000000000}"/>
          </ac:spMkLst>
        </pc:spChg>
        <pc:picChg chg="mod modCrop">
          <ac:chgData name="Richard Gowen" userId="fa808f909667fda9" providerId="LiveId" clId="{F84A821E-5F08-42DD-A302-ECE2388B8608}" dt="2020-10-17T16:48:03.141" v="2099" actId="1076"/>
          <ac:picMkLst>
            <pc:docMk/>
            <pc:sldMk cId="1319350802" sldId="263"/>
            <ac:picMk id="6" creationId="{00000000-0000-0000-0000-000000000000}"/>
          </ac:picMkLst>
        </pc:picChg>
      </pc:sldChg>
      <pc:sldChg chg="del">
        <pc:chgData name="Richard Gowen" userId="fa808f909667fda9" providerId="LiveId" clId="{F84A821E-5F08-42DD-A302-ECE2388B8608}" dt="2020-10-17T16:59:18.613" v="2439" actId="2696"/>
        <pc:sldMkLst>
          <pc:docMk/>
          <pc:sldMk cId="4247402858" sldId="264"/>
        </pc:sldMkLst>
      </pc:sldChg>
      <pc:sldChg chg="del">
        <pc:chgData name="Richard Gowen" userId="fa808f909667fda9" providerId="LiveId" clId="{F84A821E-5F08-42DD-A302-ECE2388B8608}" dt="2020-10-17T16:59:22.563" v="2440" actId="2696"/>
        <pc:sldMkLst>
          <pc:docMk/>
          <pc:sldMk cId="1770638546" sldId="265"/>
        </pc:sldMkLst>
      </pc:sldChg>
      <pc:sldChg chg="modSp add del mod ord">
        <pc:chgData name="Richard Gowen" userId="fa808f909667fda9" providerId="LiveId" clId="{F84A821E-5F08-42DD-A302-ECE2388B8608}" dt="2020-10-18T05:15:33.449" v="8173"/>
        <pc:sldMkLst>
          <pc:docMk/>
          <pc:sldMk cId="1588382550" sldId="268"/>
        </pc:sldMkLst>
        <pc:spChg chg="mod">
          <ac:chgData name="Richard Gowen" userId="fa808f909667fda9" providerId="LiveId" clId="{F84A821E-5F08-42DD-A302-ECE2388B8608}" dt="2020-10-17T17:04:15.240" v="2867" actId="6549"/>
          <ac:spMkLst>
            <pc:docMk/>
            <pc:sldMk cId="1588382550" sldId="268"/>
            <ac:spMk id="6" creationId="{3B5A901D-7715-418E-A9CA-49DC9FEFC5CE}"/>
          </ac:spMkLst>
        </pc:spChg>
      </pc:sldChg>
      <pc:sldChg chg="modSp del mod">
        <pc:chgData name="Richard Gowen" userId="fa808f909667fda9" providerId="LiveId" clId="{F84A821E-5F08-42DD-A302-ECE2388B8608}" dt="2020-10-18T18:35:40.209" v="10849" actId="2696"/>
        <pc:sldMkLst>
          <pc:docMk/>
          <pc:sldMk cId="2378149271" sldId="269"/>
        </pc:sldMkLst>
        <pc:spChg chg="mod">
          <ac:chgData name="Richard Gowen" userId="fa808f909667fda9" providerId="LiveId" clId="{F84A821E-5F08-42DD-A302-ECE2388B8608}" dt="2020-10-18T18:34:01.486" v="10840" actId="20577"/>
          <ac:spMkLst>
            <pc:docMk/>
            <pc:sldMk cId="2378149271" sldId="269"/>
            <ac:spMk id="2" creationId="{00000000-0000-0000-0000-000000000000}"/>
          </ac:spMkLst>
        </pc:spChg>
        <pc:spChg chg="mod">
          <ac:chgData name="Richard Gowen" userId="fa808f909667fda9" providerId="LiveId" clId="{F84A821E-5F08-42DD-A302-ECE2388B8608}" dt="2020-10-18T18:34:42.144" v="10842" actId="27636"/>
          <ac:spMkLst>
            <pc:docMk/>
            <pc:sldMk cId="2378149271" sldId="269"/>
            <ac:spMk id="6" creationId="{0DC7C591-9E4D-49BE-93B6-E002F9E0D121}"/>
          </ac:spMkLst>
        </pc:spChg>
      </pc:sldChg>
      <pc:sldChg chg="del">
        <pc:chgData name="Richard Gowen" userId="fa808f909667fda9" providerId="LiveId" clId="{F84A821E-5F08-42DD-A302-ECE2388B8608}" dt="2020-10-18T18:35:03.417" v="10845" actId="2696"/>
        <pc:sldMkLst>
          <pc:docMk/>
          <pc:sldMk cId="548685609" sldId="272"/>
        </pc:sldMkLst>
      </pc:sldChg>
      <pc:sldChg chg="del">
        <pc:chgData name="Richard Gowen" userId="fa808f909667fda9" providerId="LiveId" clId="{F84A821E-5F08-42DD-A302-ECE2388B8608}" dt="2020-10-18T18:34:59.482" v="10844" actId="2696"/>
        <pc:sldMkLst>
          <pc:docMk/>
          <pc:sldMk cId="3390887076" sldId="275"/>
        </pc:sldMkLst>
      </pc:sldChg>
      <pc:sldChg chg="del">
        <pc:chgData name="Richard Gowen" userId="fa808f909667fda9" providerId="LiveId" clId="{F84A821E-5F08-42DD-A302-ECE2388B8608}" dt="2020-10-18T18:35:07.929" v="10846" actId="2696"/>
        <pc:sldMkLst>
          <pc:docMk/>
          <pc:sldMk cId="2991024599" sldId="276"/>
        </pc:sldMkLst>
      </pc:sldChg>
      <pc:sldChg chg="del">
        <pc:chgData name="Richard Gowen" userId="fa808f909667fda9" providerId="LiveId" clId="{F84A821E-5F08-42DD-A302-ECE2388B8608}" dt="2020-10-18T18:35:15.933" v="10847" actId="2696"/>
        <pc:sldMkLst>
          <pc:docMk/>
          <pc:sldMk cId="141797842" sldId="277"/>
        </pc:sldMkLst>
      </pc:sldChg>
      <pc:sldChg chg="del">
        <pc:chgData name="Richard Gowen" userId="fa808f909667fda9" providerId="LiveId" clId="{F84A821E-5F08-42DD-A302-ECE2388B8608}" dt="2020-10-18T18:34:56.311" v="10843" actId="2696"/>
        <pc:sldMkLst>
          <pc:docMk/>
          <pc:sldMk cId="1279607510" sldId="279"/>
        </pc:sldMkLst>
      </pc:sldChg>
      <pc:sldChg chg="add del">
        <pc:chgData name="Richard Gowen" userId="fa808f909667fda9" providerId="LiveId" clId="{F84A821E-5F08-42DD-A302-ECE2388B8608}" dt="2020-10-17T17:04:49.273" v="2868" actId="2696"/>
        <pc:sldMkLst>
          <pc:docMk/>
          <pc:sldMk cId="3212472468" sldId="280"/>
        </pc:sldMkLst>
      </pc:sldChg>
      <pc:sldChg chg="add del">
        <pc:chgData name="Richard Gowen" userId="fa808f909667fda9" providerId="LiveId" clId="{F84A821E-5F08-42DD-A302-ECE2388B8608}" dt="2020-10-17T17:04:51.793" v="2869" actId="2696"/>
        <pc:sldMkLst>
          <pc:docMk/>
          <pc:sldMk cId="4083454080" sldId="282"/>
        </pc:sldMkLst>
      </pc:sldChg>
      <pc:sldChg chg="del">
        <pc:chgData name="Richard Gowen" userId="fa808f909667fda9" providerId="LiveId" clId="{F84A821E-5F08-42DD-A302-ECE2388B8608}" dt="2020-10-17T17:04:54.833" v="2870" actId="2696"/>
        <pc:sldMkLst>
          <pc:docMk/>
          <pc:sldMk cId="4197813886" sldId="283"/>
        </pc:sldMkLst>
      </pc:sldChg>
      <pc:sldChg chg="del">
        <pc:chgData name="Richard Gowen" userId="fa808f909667fda9" providerId="LiveId" clId="{F84A821E-5F08-42DD-A302-ECE2388B8608}" dt="2020-10-17T17:04:59.700" v="2871" actId="2696"/>
        <pc:sldMkLst>
          <pc:docMk/>
          <pc:sldMk cId="1509156337" sldId="284"/>
        </pc:sldMkLst>
      </pc:sldChg>
      <pc:sldChg chg="del">
        <pc:chgData name="Richard Gowen" userId="fa808f909667fda9" providerId="LiveId" clId="{F84A821E-5F08-42DD-A302-ECE2388B8608}" dt="2020-10-17T17:05:05.762" v="2873" actId="2696"/>
        <pc:sldMkLst>
          <pc:docMk/>
          <pc:sldMk cId="4037693380" sldId="285"/>
        </pc:sldMkLst>
      </pc:sldChg>
      <pc:sldChg chg="del">
        <pc:chgData name="Richard Gowen" userId="fa808f909667fda9" providerId="LiveId" clId="{F84A821E-5F08-42DD-A302-ECE2388B8608}" dt="2020-10-17T17:05:02.824" v="2872" actId="2696"/>
        <pc:sldMkLst>
          <pc:docMk/>
          <pc:sldMk cId="2039163546" sldId="290"/>
        </pc:sldMkLst>
      </pc:sldChg>
      <pc:sldChg chg="modSp mod">
        <pc:chgData name="Richard Gowen" userId="fa808f909667fda9" providerId="LiveId" clId="{F84A821E-5F08-42DD-A302-ECE2388B8608}" dt="2020-10-18T18:35:34.168" v="10848"/>
        <pc:sldMkLst>
          <pc:docMk/>
          <pc:sldMk cId="436777050" sldId="291"/>
        </pc:sldMkLst>
        <pc:spChg chg="mod">
          <ac:chgData name="Richard Gowen" userId="fa808f909667fda9" providerId="LiveId" clId="{F84A821E-5F08-42DD-A302-ECE2388B8608}" dt="2020-10-18T18:35:34.168" v="10848"/>
          <ac:spMkLst>
            <pc:docMk/>
            <pc:sldMk cId="436777050" sldId="291"/>
            <ac:spMk id="2" creationId="{00000000-0000-0000-0000-000000000000}"/>
          </ac:spMkLst>
        </pc:spChg>
      </pc:sldChg>
      <pc:sldChg chg="del">
        <pc:chgData name="Richard Gowen" userId="fa808f909667fda9" providerId="LiveId" clId="{F84A821E-5F08-42DD-A302-ECE2388B8608}" dt="2020-10-19T23:13:54.589" v="13485" actId="2696"/>
        <pc:sldMkLst>
          <pc:docMk/>
          <pc:sldMk cId="425107015" sldId="301"/>
        </pc:sldMkLst>
      </pc:sldChg>
      <pc:sldChg chg="del">
        <pc:chgData name="Richard Gowen" userId="fa808f909667fda9" providerId="LiveId" clId="{F84A821E-5F08-42DD-A302-ECE2388B8608}" dt="2020-10-20T00:36:32.575" v="13580" actId="2696"/>
        <pc:sldMkLst>
          <pc:docMk/>
          <pc:sldMk cId="581273796" sldId="302"/>
        </pc:sldMkLst>
      </pc:sldChg>
      <pc:sldChg chg="del">
        <pc:chgData name="Richard Gowen" userId="fa808f909667fda9" providerId="LiveId" clId="{F84A821E-5F08-42DD-A302-ECE2388B8608}" dt="2020-10-20T00:36:56.510" v="13584" actId="2696"/>
        <pc:sldMkLst>
          <pc:docMk/>
          <pc:sldMk cId="2536198142" sldId="303"/>
        </pc:sldMkLst>
      </pc:sldChg>
      <pc:sldChg chg="del">
        <pc:chgData name="Richard Gowen" userId="fa808f909667fda9" providerId="LiveId" clId="{F84A821E-5F08-42DD-A302-ECE2388B8608}" dt="2020-10-20T00:37:00.086" v="13585" actId="2696"/>
        <pc:sldMkLst>
          <pc:docMk/>
          <pc:sldMk cId="3211664687" sldId="304"/>
        </pc:sldMkLst>
      </pc:sldChg>
      <pc:sldChg chg="del">
        <pc:chgData name="Richard Gowen" userId="fa808f909667fda9" providerId="LiveId" clId="{F84A821E-5F08-42DD-A302-ECE2388B8608}" dt="2020-10-17T16:59:14.189" v="2438" actId="2696"/>
        <pc:sldMkLst>
          <pc:docMk/>
          <pc:sldMk cId="3919951419" sldId="306"/>
        </pc:sldMkLst>
      </pc:sldChg>
      <pc:sldChg chg="del">
        <pc:chgData name="Richard Gowen" userId="fa808f909667fda9" providerId="LiveId" clId="{F84A821E-5F08-42DD-A302-ECE2388B8608}" dt="2020-10-20T00:37:04.978" v="13586" actId="2696"/>
        <pc:sldMkLst>
          <pc:docMk/>
          <pc:sldMk cId="2569822029" sldId="307"/>
        </pc:sldMkLst>
      </pc:sldChg>
      <pc:sldChg chg="add del">
        <pc:chgData name="Richard Gowen" userId="fa808f909667fda9" providerId="LiveId" clId="{F84A821E-5F08-42DD-A302-ECE2388B8608}" dt="2020-10-17T15:40:24.344" v="337" actId="2696"/>
        <pc:sldMkLst>
          <pc:docMk/>
          <pc:sldMk cId="550539164" sldId="308"/>
        </pc:sldMkLst>
      </pc:sldChg>
      <pc:sldChg chg="addSp modSp add mod">
        <pc:chgData name="Richard Gowen" userId="fa808f909667fda9" providerId="LiveId" clId="{F84A821E-5F08-42DD-A302-ECE2388B8608}" dt="2020-10-18T14:39:18.609" v="8521" actId="20577"/>
        <pc:sldMkLst>
          <pc:docMk/>
          <pc:sldMk cId="1249703578" sldId="308"/>
        </pc:sldMkLst>
        <pc:spChg chg="mod">
          <ac:chgData name="Richard Gowen" userId="fa808f909667fda9" providerId="LiveId" clId="{F84A821E-5F08-42DD-A302-ECE2388B8608}" dt="2020-10-17T15:41:55.028" v="380" actId="20577"/>
          <ac:spMkLst>
            <pc:docMk/>
            <pc:sldMk cId="1249703578" sldId="308"/>
            <ac:spMk id="2" creationId="{00000000-0000-0000-0000-000000000000}"/>
          </ac:spMkLst>
        </pc:spChg>
        <pc:spChg chg="mod">
          <ac:chgData name="Richard Gowen" userId="fa808f909667fda9" providerId="LiveId" clId="{F84A821E-5F08-42DD-A302-ECE2388B8608}" dt="2020-10-18T14:39:18.609" v="8521" actId="20577"/>
          <ac:spMkLst>
            <pc:docMk/>
            <pc:sldMk cId="1249703578" sldId="308"/>
            <ac:spMk id="3" creationId="{00000000-0000-0000-0000-000000000000}"/>
          </ac:spMkLst>
        </pc:spChg>
        <pc:spChg chg="add mod">
          <ac:chgData name="Richard Gowen" userId="fa808f909667fda9" providerId="LiveId" clId="{F84A821E-5F08-42DD-A302-ECE2388B8608}" dt="2020-10-17T16:01:51.174" v="1332" actId="207"/>
          <ac:spMkLst>
            <pc:docMk/>
            <pc:sldMk cId="1249703578" sldId="308"/>
            <ac:spMk id="4" creationId="{ADA7897D-CD92-4001-9DF6-1F2B68473DC2}"/>
          </ac:spMkLst>
        </pc:spChg>
      </pc:sldChg>
      <pc:sldChg chg="addSp delSp modSp add mod ord">
        <pc:chgData name="Richard Gowen" userId="fa808f909667fda9" providerId="LiveId" clId="{F84A821E-5F08-42DD-A302-ECE2388B8608}" dt="2020-10-18T15:25:46.680" v="10717" actId="1035"/>
        <pc:sldMkLst>
          <pc:docMk/>
          <pc:sldMk cId="631418471" sldId="309"/>
        </pc:sldMkLst>
        <pc:spChg chg="mod">
          <ac:chgData name="Richard Gowen" userId="fa808f909667fda9" providerId="LiveId" clId="{F84A821E-5F08-42DD-A302-ECE2388B8608}" dt="2020-10-17T16:23:18.075" v="1540" actId="1036"/>
          <ac:spMkLst>
            <pc:docMk/>
            <pc:sldMk cId="631418471" sldId="309"/>
            <ac:spMk id="2" creationId="{00000000-0000-0000-0000-000000000000}"/>
          </ac:spMkLst>
        </pc:spChg>
        <pc:spChg chg="del mod">
          <ac:chgData name="Richard Gowen" userId="fa808f909667fda9" providerId="LiveId" clId="{F84A821E-5F08-42DD-A302-ECE2388B8608}" dt="2020-10-17T16:07:49.606" v="1359" actId="478"/>
          <ac:spMkLst>
            <pc:docMk/>
            <pc:sldMk cId="631418471" sldId="309"/>
            <ac:spMk id="3" creationId="{00000000-0000-0000-0000-000000000000}"/>
          </ac:spMkLst>
        </pc:spChg>
        <pc:spChg chg="add mod">
          <ac:chgData name="Richard Gowen" userId="fa808f909667fda9" providerId="LiveId" clId="{F84A821E-5F08-42DD-A302-ECE2388B8608}" dt="2020-10-18T15:25:32.988" v="10688" actId="6549"/>
          <ac:spMkLst>
            <pc:docMk/>
            <pc:sldMk cId="631418471" sldId="309"/>
            <ac:spMk id="4" creationId="{C3D2717B-5A21-420C-A52E-8E0119D8C2C9}"/>
          </ac:spMkLst>
        </pc:spChg>
        <pc:spChg chg="add del mod">
          <ac:chgData name="Richard Gowen" userId="fa808f909667fda9" providerId="LiveId" clId="{F84A821E-5F08-42DD-A302-ECE2388B8608}" dt="2020-10-17T16:07:52.471" v="1360" actId="478"/>
          <ac:spMkLst>
            <pc:docMk/>
            <pc:sldMk cId="631418471" sldId="309"/>
            <ac:spMk id="7" creationId="{528B2884-5F4A-47DA-9709-1098455918D7}"/>
          </ac:spMkLst>
        </pc:spChg>
        <pc:picChg chg="add del mod modCrop">
          <ac:chgData name="Richard Gowen" userId="fa808f909667fda9" providerId="LiveId" clId="{F84A821E-5F08-42DD-A302-ECE2388B8608}" dt="2020-10-17T16:09:52.770" v="1401" actId="478"/>
          <ac:picMkLst>
            <pc:docMk/>
            <pc:sldMk cId="631418471" sldId="309"/>
            <ac:picMk id="5" creationId="{2128A8EC-285D-496F-81B5-1D79EF21021F}"/>
          </ac:picMkLst>
        </pc:picChg>
        <pc:picChg chg="add del mod">
          <ac:chgData name="Richard Gowen" userId="fa808f909667fda9" providerId="LiveId" clId="{F84A821E-5F08-42DD-A302-ECE2388B8608}" dt="2020-10-17T16:22:40.159" v="1512" actId="478"/>
          <ac:picMkLst>
            <pc:docMk/>
            <pc:sldMk cId="631418471" sldId="309"/>
            <ac:picMk id="8" creationId="{72876689-96D1-43D9-8547-6F4D604C29E7}"/>
          </ac:picMkLst>
        </pc:picChg>
        <pc:picChg chg="add del mod modCrop">
          <ac:chgData name="Richard Gowen" userId="fa808f909667fda9" providerId="LiveId" clId="{F84A821E-5F08-42DD-A302-ECE2388B8608}" dt="2020-10-17T16:22:46.653" v="1513" actId="478"/>
          <ac:picMkLst>
            <pc:docMk/>
            <pc:sldMk cId="631418471" sldId="309"/>
            <ac:picMk id="9" creationId="{FC2148DA-4B1D-4CA9-8603-F2B0081F5D9B}"/>
          </ac:picMkLst>
        </pc:picChg>
        <pc:picChg chg="add del mod">
          <ac:chgData name="Richard Gowen" userId="fa808f909667fda9" providerId="LiveId" clId="{F84A821E-5F08-42DD-A302-ECE2388B8608}" dt="2020-10-17T16:22:50.440" v="1518" actId="478"/>
          <ac:picMkLst>
            <pc:docMk/>
            <pc:sldMk cId="631418471" sldId="309"/>
            <ac:picMk id="10" creationId="{917E79F9-AC19-4801-9199-47C09F83207B}"/>
          </ac:picMkLst>
        </pc:picChg>
        <pc:picChg chg="add del mod">
          <ac:chgData name="Richard Gowen" userId="fa808f909667fda9" providerId="LiveId" clId="{F84A821E-5F08-42DD-A302-ECE2388B8608}" dt="2020-10-17T16:22:51.012" v="1519" actId="478"/>
          <ac:picMkLst>
            <pc:docMk/>
            <pc:sldMk cId="631418471" sldId="309"/>
            <ac:picMk id="11" creationId="{9BCE976F-33CF-4915-B0DF-2162B8FBC276}"/>
          </ac:picMkLst>
        </pc:picChg>
        <pc:picChg chg="add del mod">
          <ac:chgData name="Richard Gowen" userId="fa808f909667fda9" providerId="LiveId" clId="{F84A821E-5F08-42DD-A302-ECE2388B8608}" dt="2020-10-17T16:22:47.656" v="1514" actId="478"/>
          <ac:picMkLst>
            <pc:docMk/>
            <pc:sldMk cId="631418471" sldId="309"/>
            <ac:picMk id="12" creationId="{A3A17D66-DFFA-4A8B-A28B-0D98F993046B}"/>
          </ac:picMkLst>
        </pc:picChg>
        <pc:picChg chg="add del mod">
          <ac:chgData name="Richard Gowen" userId="fa808f909667fda9" providerId="LiveId" clId="{F84A821E-5F08-42DD-A302-ECE2388B8608}" dt="2020-10-17T16:22:48.332" v="1515" actId="478"/>
          <ac:picMkLst>
            <pc:docMk/>
            <pc:sldMk cId="631418471" sldId="309"/>
            <ac:picMk id="13" creationId="{D2994CCC-4FA5-4CC5-90C8-5E5E48C9591C}"/>
          </ac:picMkLst>
        </pc:picChg>
        <pc:picChg chg="add del mod modCrop">
          <ac:chgData name="Richard Gowen" userId="fa808f909667fda9" providerId="LiveId" clId="{F84A821E-5F08-42DD-A302-ECE2388B8608}" dt="2020-10-17T16:22:48.969" v="1516" actId="478"/>
          <ac:picMkLst>
            <pc:docMk/>
            <pc:sldMk cId="631418471" sldId="309"/>
            <ac:picMk id="14" creationId="{3B3CC2C8-0446-4117-9EE6-F037BD417952}"/>
          </ac:picMkLst>
        </pc:picChg>
        <pc:picChg chg="add del mod ord">
          <ac:chgData name="Richard Gowen" userId="fa808f909667fda9" providerId="LiveId" clId="{F84A821E-5F08-42DD-A302-ECE2388B8608}" dt="2020-10-17T16:22:49.854" v="1517" actId="478"/>
          <ac:picMkLst>
            <pc:docMk/>
            <pc:sldMk cId="631418471" sldId="309"/>
            <ac:picMk id="15" creationId="{DB894995-D873-493F-858C-C476B3FC01A4}"/>
          </ac:picMkLst>
        </pc:picChg>
        <pc:picChg chg="add mod">
          <ac:chgData name="Richard Gowen" userId="fa808f909667fda9" providerId="LiveId" clId="{F84A821E-5F08-42DD-A302-ECE2388B8608}" dt="2020-10-18T15:25:46.680" v="10717" actId="1035"/>
          <ac:picMkLst>
            <pc:docMk/>
            <pc:sldMk cId="631418471" sldId="309"/>
            <ac:picMk id="16" creationId="{C42C1998-179C-49E8-A2B1-56A41B98B813}"/>
          </ac:picMkLst>
        </pc:picChg>
      </pc:sldChg>
      <pc:sldChg chg="addSp modSp add mod ord">
        <pc:chgData name="Richard Gowen" userId="fa808f909667fda9" providerId="LiveId" clId="{F84A821E-5F08-42DD-A302-ECE2388B8608}" dt="2020-10-18T14:41:38.235" v="8541" actId="6549"/>
        <pc:sldMkLst>
          <pc:docMk/>
          <pc:sldMk cId="3892081732" sldId="310"/>
        </pc:sldMkLst>
        <pc:spChg chg="mod">
          <ac:chgData name="Richard Gowen" userId="fa808f909667fda9" providerId="LiveId" clId="{F84A821E-5F08-42DD-A302-ECE2388B8608}" dt="2020-10-18T14:41:38.235" v="8541" actId="6549"/>
          <ac:spMkLst>
            <pc:docMk/>
            <pc:sldMk cId="3892081732" sldId="310"/>
            <ac:spMk id="4" creationId="{00000000-0000-0000-0000-000000000000}"/>
          </ac:spMkLst>
        </pc:spChg>
        <pc:picChg chg="add mod">
          <ac:chgData name="Richard Gowen" userId="fa808f909667fda9" providerId="LiveId" clId="{F84A821E-5F08-42DD-A302-ECE2388B8608}" dt="2020-10-17T16:58:26.935" v="2437" actId="14100"/>
          <ac:picMkLst>
            <pc:docMk/>
            <pc:sldMk cId="3892081732" sldId="310"/>
            <ac:picMk id="3" creationId="{F7F9C1E7-8331-4F5A-A73C-2638761B8F3A}"/>
          </ac:picMkLst>
        </pc:picChg>
        <pc:picChg chg="add mod modCrop">
          <ac:chgData name="Richard Gowen" userId="fa808f909667fda9" providerId="LiveId" clId="{F84A821E-5F08-42DD-A302-ECE2388B8608}" dt="2020-10-17T16:58:14.718" v="2435" actId="1076"/>
          <ac:picMkLst>
            <pc:docMk/>
            <pc:sldMk cId="3892081732" sldId="310"/>
            <ac:picMk id="5" creationId="{D6F24CDE-7B56-4F06-A290-CDEE41DC4541}"/>
          </ac:picMkLst>
        </pc:picChg>
        <pc:picChg chg="mod modCrop">
          <ac:chgData name="Richard Gowen" userId="fa808f909667fda9" providerId="LiveId" clId="{F84A821E-5F08-42DD-A302-ECE2388B8608}" dt="2020-10-17T16:58:08.389" v="2434" actId="1076"/>
          <ac:picMkLst>
            <pc:docMk/>
            <pc:sldMk cId="3892081732" sldId="310"/>
            <ac:picMk id="6" creationId="{00000000-0000-0000-0000-000000000000}"/>
          </ac:picMkLst>
        </pc:picChg>
      </pc:sldChg>
      <pc:sldChg chg="addSp delSp modSp add mod ord">
        <pc:chgData name="Richard Gowen" userId="fa808f909667fda9" providerId="LiveId" clId="{F84A821E-5F08-42DD-A302-ECE2388B8608}" dt="2020-10-18T05:15:16.353" v="8171"/>
        <pc:sldMkLst>
          <pc:docMk/>
          <pc:sldMk cId="344849728" sldId="311"/>
        </pc:sldMkLst>
        <pc:spChg chg="mod">
          <ac:chgData name="Richard Gowen" userId="fa808f909667fda9" providerId="LiveId" clId="{F84A821E-5F08-42DD-A302-ECE2388B8608}" dt="2020-10-17T17:36:21.602" v="2905" actId="14100"/>
          <ac:spMkLst>
            <pc:docMk/>
            <pc:sldMk cId="344849728" sldId="311"/>
            <ac:spMk id="2" creationId="{00000000-0000-0000-0000-000000000000}"/>
          </ac:spMkLst>
        </pc:spChg>
        <pc:spChg chg="mod">
          <ac:chgData name="Richard Gowen" userId="fa808f909667fda9" providerId="LiveId" clId="{F84A821E-5F08-42DD-A302-ECE2388B8608}" dt="2020-10-17T19:01:51.889" v="4984" actId="6549"/>
          <ac:spMkLst>
            <pc:docMk/>
            <pc:sldMk cId="344849728" sldId="311"/>
            <ac:spMk id="3" creationId="{00000000-0000-0000-0000-000000000000}"/>
          </ac:spMkLst>
        </pc:spChg>
        <pc:picChg chg="add del mod">
          <ac:chgData name="Richard Gowen" userId="fa808f909667fda9" providerId="LiveId" clId="{F84A821E-5F08-42DD-A302-ECE2388B8608}" dt="2020-10-17T17:38:48.003" v="3196"/>
          <ac:picMkLst>
            <pc:docMk/>
            <pc:sldMk cId="344849728" sldId="311"/>
            <ac:picMk id="4" creationId="{45A04C86-544D-44BA-9DB9-FB800727CA75}"/>
          </ac:picMkLst>
        </pc:picChg>
        <pc:picChg chg="add mod modCrop">
          <ac:chgData name="Richard Gowen" userId="fa808f909667fda9" providerId="LiveId" clId="{F84A821E-5F08-42DD-A302-ECE2388B8608}" dt="2020-10-17T17:40:53.625" v="3267" actId="1076"/>
          <ac:picMkLst>
            <pc:docMk/>
            <pc:sldMk cId="344849728" sldId="311"/>
            <ac:picMk id="5" creationId="{898D6CD0-C727-4922-B268-1BBF5A0E55D3}"/>
          </ac:picMkLst>
        </pc:picChg>
      </pc:sldChg>
      <pc:sldChg chg="addSp delSp modSp add mod ord">
        <pc:chgData name="Richard Gowen" userId="fa808f909667fda9" providerId="LiveId" clId="{F84A821E-5F08-42DD-A302-ECE2388B8608}" dt="2020-10-18T05:15:16.353" v="8171"/>
        <pc:sldMkLst>
          <pc:docMk/>
          <pc:sldMk cId="3694543565" sldId="312"/>
        </pc:sldMkLst>
        <pc:spChg chg="mod">
          <ac:chgData name="Richard Gowen" userId="fa808f909667fda9" providerId="LiveId" clId="{F84A821E-5F08-42DD-A302-ECE2388B8608}" dt="2020-10-17T18:30:54.372" v="4010" actId="20577"/>
          <ac:spMkLst>
            <pc:docMk/>
            <pc:sldMk cId="3694543565" sldId="312"/>
            <ac:spMk id="2" creationId="{00000000-0000-0000-0000-000000000000}"/>
          </ac:spMkLst>
        </pc:spChg>
        <pc:spChg chg="mod">
          <ac:chgData name="Richard Gowen" userId="fa808f909667fda9" providerId="LiveId" clId="{F84A821E-5F08-42DD-A302-ECE2388B8608}" dt="2020-10-17T19:02:27.197" v="4989" actId="20577"/>
          <ac:spMkLst>
            <pc:docMk/>
            <pc:sldMk cId="3694543565" sldId="312"/>
            <ac:spMk id="3" creationId="{00000000-0000-0000-0000-000000000000}"/>
          </ac:spMkLst>
        </pc:spChg>
        <pc:picChg chg="add mod modCrop">
          <ac:chgData name="Richard Gowen" userId="fa808f909667fda9" providerId="LiveId" clId="{F84A821E-5F08-42DD-A302-ECE2388B8608}" dt="2020-10-17T18:38:41.721" v="4556" actId="1076"/>
          <ac:picMkLst>
            <pc:docMk/>
            <pc:sldMk cId="3694543565" sldId="312"/>
            <ac:picMk id="4" creationId="{4E45E498-2517-4162-979D-C78CE5433ACB}"/>
          </ac:picMkLst>
        </pc:picChg>
        <pc:picChg chg="del mod modCrop">
          <ac:chgData name="Richard Gowen" userId="fa808f909667fda9" providerId="LiveId" clId="{F84A821E-5F08-42DD-A302-ECE2388B8608}" dt="2020-10-17T18:12:57.933" v="3606" actId="478"/>
          <ac:picMkLst>
            <pc:docMk/>
            <pc:sldMk cId="3694543565" sldId="312"/>
            <ac:picMk id="5" creationId="{898D6CD0-C727-4922-B268-1BBF5A0E55D3}"/>
          </ac:picMkLst>
        </pc:picChg>
      </pc:sldChg>
      <pc:sldChg chg="modSp add mod">
        <pc:chgData name="Richard Gowen" userId="fa808f909667fda9" providerId="LiveId" clId="{F84A821E-5F08-42DD-A302-ECE2388B8608}" dt="2020-10-18T00:56:09.015" v="5025" actId="20577"/>
        <pc:sldMkLst>
          <pc:docMk/>
          <pc:sldMk cId="2095368851" sldId="313"/>
        </pc:sldMkLst>
        <pc:spChg chg="mod">
          <ac:chgData name="Richard Gowen" userId="fa808f909667fda9" providerId="LiveId" clId="{F84A821E-5F08-42DD-A302-ECE2388B8608}" dt="2020-10-18T00:56:09.015" v="5025" actId="20577"/>
          <ac:spMkLst>
            <pc:docMk/>
            <pc:sldMk cId="2095368851" sldId="313"/>
            <ac:spMk id="3" creationId="{00000000-0000-0000-0000-000000000000}"/>
          </ac:spMkLst>
        </pc:spChg>
      </pc:sldChg>
      <pc:sldChg chg="modSp add mod">
        <pc:chgData name="Richard Gowen" userId="fa808f909667fda9" providerId="LiveId" clId="{F84A821E-5F08-42DD-A302-ECE2388B8608}" dt="2020-10-18T01:20:00.270" v="6174" actId="20577"/>
        <pc:sldMkLst>
          <pc:docMk/>
          <pc:sldMk cId="1075177098" sldId="314"/>
        </pc:sldMkLst>
        <pc:spChg chg="mod">
          <ac:chgData name="Richard Gowen" userId="fa808f909667fda9" providerId="LiveId" clId="{F84A821E-5F08-42DD-A302-ECE2388B8608}" dt="2020-10-18T01:09:32.736" v="5822" actId="20577"/>
          <ac:spMkLst>
            <pc:docMk/>
            <pc:sldMk cId="1075177098" sldId="314"/>
            <ac:spMk id="2" creationId="{00000000-0000-0000-0000-000000000000}"/>
          </ac:spMkLst>
        </pc:spChg>
        <pc:spChg chg="mod">
          <ac:chgData name="Richard Gowen" userId="fa808f909667fda9" providerId="LiveId" clId="{F84A821E-5F08-42DD-A302-ECE2388B8608}" dt="2020-10-18T01:20:00.270" v="6174" actId="20577"/>
          <ac:spMkLst>
            <pc:docMk/>
            <pc:sldMk cId="1075177098" sldId="314"/>
            <ac:spMk id="3" creationId="{00000000-0000-0000-0000-000000000000}"/>
          </ac:spMkLst>
        </pc:spChg>
      </pc:sldChg>
      <pc:sldChg chg="addSp modSp add mod">
        <pc:chgData name="Richard Gowen" userId="fa808f909667fda9" providerId="LiveId" clId="{F84A821E-5F08-42DD-A302-ECE2388B8608}" dt="2020-10-18T01:28:57.872" v="6342" actId="1038"/>
        <pc:sldMkLst>
          <pc:docMk/>
          <pc:sldMk cId="3049529388" sldId="315"/>
        </pc:sldMkLst>
        <pc:spChg chg="mod">
          <ac:chgData name="Richard Gowen" userId="fa808f909667fda9" providerId="LiveId" clId="{F84A821E-5F08-42DD-A302-ECE2388B8608}" dt="2020-10-18T01:27:51.405" v="6301" actId="207"/>
          <ac:spMkLst>
            <pc:docMk/>
            <pc:sldMk cId="3049529388" sldId="315"/>
            <ac:spMk id="3" creationId="{00000000-0000-0000-0000-000000000000}"/>
          </ac:spMkLst>
        </pc:spChg>
        <pc:picChg chg="add mod modCrop">
          <ac:chgData name="Richard Gowen" userId="fa808f909667fda9" providerId="LiveId" clId="{F84A821E-5F08-42DD-A302-ECE2388B8608}" dt="2020-10-18T01:28:57.872" v="6342" actId="1038"/>
          <ac:picMkLst>
            <pc:docMk/>
            <pc:sldMk cId="3049529388" sldId="315"/>
            <ac:picMk id="4" creationId="{C42F29F6-1357-46DF-A318-5A1E205A6AD6}"/>
          </ac:picMkLst>
        </pc:picChg>
        <pc:picChg chg="add mod">
          <ac:chgData name="Richard Gowen" userId="fa808f909667fda9" providerId="LiveId" clId="{F84A821E-5F08-42DD-A302-ECE2388B8608}" dt="2020-10-18T01:28:48.393" v="6339" actId="1038"/>
          <ac:picMkLst>
            <pc:docMk/>
            <pc:sldMk cId="3049529388" sldId="315"/>
            <ac:picMk id="6" creationId="{4B0D3F00-E89C-49C1-AC87-51FA4EFD2934}"/>
          </ac:picMkLst>
        </pc:picChg>
      </pc:sldChg>
      <pc:sldChg chg="modSp add mod ord">
        <pc:chgData name="Richard Gowen" userId="fa808f909667fda9" providerId="LiveId" clId="{F84A821E-5F08-42DD-A302-ECE2388B8608}" dt="2020-10-18T04:14:00.645" v="7116" actId="207"/>
        <pc:sldMkLst>
          <pc:docMk/>
          <pc:sldMk cId="4102437217" sldId="316"/>
        </pc:sldMkLst>
        <pc:spChg chg="mod">
          <ac:chgData name="Richard Gowen" userId="fa808f909667fda9" providerId="LiveId" clId="{F84A821E-5F08-42DD-A302-ECE2388B8608}" dt="2020-10-18T04:03:28.824" v="6397" actId="20577"/>
          <ac:spMkLst>
            <pc:docMk/>
            <pc:sldMk cId="4102437217" sldId="316"/>
            <ac:spMk id="2" creationId="{00000000-0000-0000-0000-000000000000}"/>
          </ac:spMkLst>
        </pc:spChg>
        <pc:spChg chg="mod">
          <ac:chgData name="Richard Gowen" userId="fa808f909667fda9" providerId="LiveId" clId="{F84A821E-5F08-42DD-A302-ECE2388B8608}" dt="2020-10-18T04:14:00.645" v="7116" actId="207"/>
          <ac:spMkLst>
            <pc:docMk/>
            <pc:sldMk cId="4102437217" sldId="316"/>
            <ac:spMk id="3" creationId="{00000000-0000-0000-0000-000000000000}"/>
          </ac:spMkLst>
        </pc:spChg>
      </pc:sldChg>
      <pc:sldChg chg="addSp modSp add mod ord">
        <pc:chgData name="Richard Gowen" userId="fa808f909667fda9" providerId="LiveId" clId="{F84A821E-5F08-42DD-A302-ECE2388B8608}" dt="2020-10-20T00:56:52.390" v="14023" actId="1036"/>
        <pc:sldMkLst>
          <pc:docMk/>
          <pc:sldMk cId="2398284023" sldId="317"/>
        </pc:sldMkLst>
        <pc:spChg chg="mod">
          <ac:chgData name="Richard Gowen" userId="fa808f909667fda9" providerId="LiveId" clId="{F84A821E-5F08-42DD-A302-ECE2388B8608}" dt="2020-10-20T00:56:52.390" v="14023" actId="1036"/>
          <ac:spMkLst>
            <pc:docMk/>
            <pc:sldMk cId="2398284023" sldId="317"/>
            <ac:spMk id="2" creationId="{00000000-0000-0000-0000-000000000000}"/>
          </ac:spMkLst>
        </pc:spChg>
        <pc:spChg chg="mod">
          <ac:chgData name="Richard Gowen" userId="fa808f909667fda9" providerId="LiveId" clId="{F84A821E-5F08-42DD-A302-ECE2388B8608}" dt="2020-10-20T00:56:41.042" v="14014" actId="27636"/>
          <ac:spMkLst>
            <pc:docMk/>
            <pc:sldMk cId="2398284023" sldId="317"/>
            <ac:spMk id="3" creationId="{00000000-0000-0000-0000-000000000000}"/>
          </ac:spMkLst>
        </pc:spChg>
        <pc:spChg chg="add mod">
          <ac:chgData name="Richard Gowen" userId="fa808f909667fda9" providerId="LiveId" clId="{F84A821E-5F08-42DD-A302-ECE2388B8608}" dt="2020-10-20T00:46:15.573" v="13984"/>
          <ac:spMkLst>
            <pc:docMk/>
            <pc:sldMk cId="2398284023" sldId="317"/>
            <ac:spMk id="4" creationId="{C02F97A5-5AF3-4F72-932F-3C5E1840BD92}"/>
          </ac:spMkLst>
        </pc:spChg>
        <pc:spChg chg="add mod">
          <ac:chgData name="Richard Gowen" userId="fa808f909667fda9" providerId="LiveId" clId="{F84A821E-5F08-42DD-A302-ECE2388B8608}" dt="2020-10-20T00:46:15.573" v="13984"/>
          <ac:spMkLst>
            <pc:docMk/>
            <pc:sldMk cId="2398284023" sldId="317"/>
            <ac:spMk id="5" creationId="{98EFBE5D-2F54-4C70-886B-281DE996D529}"/>
          </ac:spMkLst>
        </pc:spChg>
      </pc:sldChg>
      <pc:sldChg chg="addSp delSp modSp add del mod ord">
        <pc:chgData name="Richard Gowen" userId="fa808f909667fda9" providerId="LiveId" clId="{F84A821E-5F08-42DD-A302-ECE2388B8608}" dt="2020-10-20T00:37:14.292" v="13587" actId="2696"/>
        <pc:sldMkLst>
          <pc:docMk/>
          <pc:sldMk cId="634669738" sldId="318"/>
        </pc:sldMkLst>
        <pc:spChg chg="mod">
          <ac:chgData name="Richard Gowen" userId="fa808f909667fda9" providerId="LiveId" clId="{F84A821E-5F08-42DD-A302-ECE2388B8608}" dt="2020-10-18T14:47:19.855" v="8553" actId="20577"/>
          <ac:spMkLst>
            <pc:docMk/>
            <pc:sldMk cId="634669738" sldId="318"/>
            <ac:spMk id="3" creationId="{00000000-0000-0000-0000-000000000000}"/>
          </ac:spMkLst>
        </pc:spChg>
        <pc:spChg chg="add mod">
          <ac:chgData name="Richard Gowen" userId="fa808f909667fda9" providerId="LiveId" clId="{F84A821E-5F08-42DD-A302-ECE2388B8608}" dt="2020-10-18T04:31:14.570" v="7520" actId="6549"/>
          <ac:spMkLst>
            <pc:docMk/>
            <pc:sldMk cId="634669738" sldId="318"/>
            <ac:spMk id="4" creationId="{F323048A-1CA2-45E0-B1EC-3FC196B6A0A8}"/>
          </ac:spMkLst>
        </pc:spChg>
        <pc:spChg chg="add del">
          <ac:chgData name="Richard Gowen" userId="fa808f909667fda9" providerId="LiveId" clId="{F84A821E-5F08-42DD-A302-ECE2388B8608}" dt="2020-10-18T04:31:25.516" v="7522" actId="22"/>
          <ac:spMkLst>
            <pc:docMk/>
            <pc:sldMk cId="634669738" sldId="318"/>
            <ac:spMk id="6" creationId="{35D5C4CA-2F14-4C52-8FA5-5D6F7281A8FC}"/>
          </ac:spMkLst>
        </pc:spChg>
        <pc:spChg chg="add del mod">
          <ac:chgData name="Richard Gowen" userId="fa808f909667fda9" providerId="LiveId" clId="{F84A821E-5F08-42DD-A302-ECE2388B8608}" dt="2020-10-18T04:31:47.989" v="7525" actId="478"/>
          <ac:spMkLst>
            <pc:docMk/>
            <pc:sldMk cId="634669738" sldId="318"/>
            <ac:spMk id="8" creationId="{81F651AE-6231-4D5F-B6E9-6982B2B51C91}"/>
          </ac:spMkLst>
        </pc:spChg>
        <pc:spChg chg="add mod">
          <ac:chgData name="Richard Gowen" userId="fa808f909667fda9" providerId="LiveId" clId="{F84A821E-5F08-42DD-A302-ECE2388B8608}" dt="2020-10-18T05:07:38.389" v="8115" actId="1038"/>
          <ac:spMkLst>
            <pc:docMk/>
            <pc:sldMk cId="634669738" sldId="318"/>
            <ac:spMk id="9" creationId="{9415A2AF-078B-49C9-AED8-6B108852A063}"/>
          </ac:spMkLst>
        </pc:spChg>
      </pc:sldChg>
      <pc:sldChg chg="modSp add mod">
        <pc:chgData name="Richard Gowen" userId="fa808f909667fda9" providerId="LiveId" clId="{F84A821E-5F08-42DD-A302-ECE2388B8608}" dt="2020-10-19T01:33:46.133" v="11375" actId="20577"/>
        <pc:sldMkLst>
          <pc:docMk/>
          <pc:sldMk cId="3440331322" sldId="319"/>
        </pc:sldMkLst>
        <pc:spChg chg="mod">
          <ac:chgData name="Richard Gowen" userId="fa808f909667fda9" providerId="LiveId" clId="{F84A821E-5F08-42DD-A302-ECE2388B8608}" dt="2020-10-18T05:10:06.694" v="8147" actId="20577"/>
          <ac:spMkLst>
            <pc:docMk/>
            <pc:sldMk cId="3440331322" sldId="319"/>
            <ac:spMk id="2" creationId="{00000000-0000-0000-0000-000000000000}"/>
          </ac:spMkLst>
        </pc:spChg>
        <pc:spChg chg="mod">
          <ac:chgData name="Richard Gowen" userId="fa808f909667fda9" providerId="LiveId" clId="{F84A821E-5F08-42DD-A302-ECE2388B8608}" dt="2020-10-19T01:33:46.133" v="11375" actId="20577"/>
          <ac:spMkLst>
            <pc:docMk/>
            <pc:sldMk cId="3440331322" sldId="319"/>
            <ac:spMk id="3" creationId="{00000000-0000-0000-0000-000000000000}"/>
          </ac:spMkLst>
        </pc:spChg>
        <pc:spChg chg="mod">
          <ac:chgData name="Richard Gowen" userId="fa808f909667fda9" providerId="LiveId" clId="{F84A821E-5F08-42DD-A302-ECE2388B8608}" dt="2020-10-18T05:13:03.819" v="8167" actId="14100"/>
          <ac:spMkLst>
            <pc:docMk/>
            <pc:sldMk cId="3440331322" sldId="319"/>
            <ac:spMk id="4" creationId="{F323048A-1CA2-45E0-B1EC-3FC196B6A0A8}"/>
          </ac:spMkLst>
        </pc:spChg>
        <pc:spChg chg="mod">
          <ac:chgData name="Richard Gowen" userId="fa808f909667fda9" providerId="LiveId" clId="{F84A821E-5F08-42DD-A302-ECE2388B8608}" dt="2020-10-18T15:00:35.763" v="8851"/>
          <ac:spMkLst>
            <pc:docMk/>
            <pc:sldMk cId="3440331322" sldId="319"/>
            <ac:spMk id="9" creationId="{9415A2AF-078B-49C9-AED8-6B108852A063}"/>
          </ac:spMkLst>
        </pc:spChg>
      </pc:sldChg>
      <pc:sldChg chg="modSp add mod ord">
        <pc:chgData name="Richard Gowen" userId="fa808f909667fda9" providerId="LiveId" clId="{F84A821E-5F08-42DD-A302-ECE2388B8608}" dt="2020-10-18T15:27:34.980" v="10812" actId="20577"/>
        <pc:sldMkLst>
          <pc:docMk/>
          <pc:sldMk cId="3869282430" sldId="320"/>
        </pc:sldMkLst>
        <pc:spChg chg="mod">
          <ac:chgData name="Richard Gowen" userId="fa808f909667fda9" providerId="LiveId" clId="{F84A821E-5F08-42DD-A302-ECE2388B8608}" dt="2020-10-18T15:08:27.766" v="9558" actId="20577"/>
          <ac:spMkLst>
            <pc:docMk/>
            <pc:sldMk cId="3869282430" sldId="320"/>
            <ac:spMk id="2" creationId="{00000000-0000-0000-0000-000000000000}"/>
          </ac:spMkLst>
        </pc:spChg>
        <pc:spChg chg="mod">
          <ac:chgData name="Richard Gowen" userId="fa808f909667fda9" providerId="LiveId" clId="{F84A821E-5F08-42DD-A302-ECE2388B8608}" dt="2020-10-18T15:27:34.980" v="10812" actId="20577"/>
          <ac:spMkLst>
            <pc:docMk/>
            <pc:sldMk cId="3869282430" sldId="320"/>
            <ac:spMk id="3" creationId="{00000000-0000-0000-0000-000000000000}"/>
          </ac:spMkLst>
        </pc:spChg>
      </pc:sldChg>
      <pc:sldChg chg="modSp add mod ord">
        <pc:chgData name="Richard Gowen" userId="fa808f909667fda9" providerId="LiveId" clId="{F84A821E-5F08-42DD-A302-ECE2388B8608}" dt="2020-10-19T22:35:00.335" v="12255" actId="113"/>
        <pc:sldMkLst>
          <pc:docMk/>
          <pc:sldMk cId="843782600" sldId="321"/>
        </pc:sldMkLst>
        <pc:spChg chg="mod">
          <ac:chgData name="Richard Gowen" userId="fa808f909667fda9" providerId="LiveId" clId="{F84A821E-5F08-42DD-A302-ECE2388B8608}" dt="2020-10-18T18:36:42.517" v="10896" actId="20577"/>
          <ac:spMkLst>
            <pc:docMk/>
            <pc:sldMk cId="843782600" sldId="321"/>
            <ac:spMk id="2" creationId="{00000000-0000-0000-0000-000000000000}"/>
          </ac:spMkLst>
        </pc:spChg>
        <pc:spChg chg="mod">
          <ac:chgData name="Richard Gowen" userId="fa808f909667fda9" providerId="LiveId" clId="{F84A821E-5F08-42DD-A302-ECE2388B8608}" dt="2020-10-19T22:35:00.335" v="12255" actId="113"/>
          <ac:spMkLst>
            <pc:docMk/>
            <pc:sldMk cId="843782600" sldId="321"/>
            <ac:spMk id="3" creationId="{00000000-0000-0000-0000-000000000000}"/>
          </ac:spMkLst>
        </pc:spChg>
      </pc:sldChg>
      <pc:sldChg chg="modSp add mod">
        <pc:chgData name="Richard Gowen" userId="fa808f909667fda9" providerId="LiveId" clId="{F84A821E-5F08-42DD-A302-ECE2388B8608}" dt="2020-10-19T01:39:04.885" v="11452" actId="20577"/>
        <pc:sldMkLst>
          <pc:docMk/>
          <pc:sldMk cId="4214088956" sldId="322"/>
        </pc:sldMkLst>
        <pc:spChg chg="mod">
          <ac:chgData name="Richard Gowen" userId="fa808f909667fda9" providerId="LiveId" clId="{F84A821E-5F08-42DD-A302-ECE2388B8608}" dt="2020-10-19T01:39:04.885" v="11452" actId="20577"/>
          <ac:spMkLst>
            <pc:docMk/>
            <pc:sldMk cId="4214088956" sldId="322"/>
            <ac:spMk id="3" creationId="{00000000-0000-0000-0000-000000000000}"/>
          </ac:spMkLst>
        </pc:spChg>
        <pc:spChg chg="mod">
          <ac:chgData name="Richard Gowen" userId="fa808f909667fda9" providerId="LiveId" clId="{F84A821E-5F08-42DD-A302-ECE2388B8608}" dt="2020-10-19T01:34:28.792" v="11379" actId="20577"/>
          <ac:spMkLst>
            <pc:docMk/>
            <pc:sldMk cId="4214088956" sldId="322"/>
            <ac:spMk id="9" creationId="{9415A2AF-078B-49C9-AED8-6B108852A063}"/>
          </ac:spMkLst>
        </pc:spChg>
      </pc:sldChg>
      <pc:sldChg chg="modSp mod">
        <pc:chgData name="Richard Gowen" userId="fa808f909667fda9" providerId="LiveId" clId="{F84A821E-5F08-42DD-A302-ECE2388B8608}" dt="2020-10-19T22:46:51.205" v="12489" actId="20577"/>
        <pc:sldMkLst>
          <pc:docMk/>
          <pc:sldMk cId="792581372" sldId="325"/>
        </pc:sldMkLst>
        <pc:spChg chg="mod">
          <ac:chgData name="Richard Gowen" userId="fa808f909667fda9" providerId="LiveId" clId="{F84A821E-5F08-42DD-A302-ECE2388B8608}" dt="2020-10-19T22:46:51.205" v="12489" actId="20577"/>
          <ac:spMkLst>
            <pc:docMk/>
            <pc:sldMk cId="792581372" sldId="325"/>
            <ac:spMk id="5" creationId="{64DAAEBF-9A8A-4E3C-AD55-7E829B8E3DB4}"/>
          </ac:spMkLst>
        </pc:spChg>
        <pc:picChg chg="mod">
          <ac:chgData name="Richard Gowen" userId="fa808f909667fda9" providerId="LiveId" clId="{F84A821E-5F08-42DD-A302-ECE2388B8608}" dt="2020-10-19T22:41:46.179" v="12334" actId="1038"/>
          <ac:picMkLst>
            <pc:docMk/>
            <pc:sldMk cId="792581372" sldId="325"/>
            <ac:picMk id="9" creationId="{12CFBC6F-6F7E-47F2-B50C-06CF55B52D29}"/>
          </ac:picMkLst>
        </pc:picChg>
      </pc:sldChg>
      <pc:sldChg chg="modSp add mod ord">
        <pc:chgData name="Richard Gowen" userId="fa808f909667fda9" providerId="LiveId" clId="{F84A821E-5F08-42DD-A302-ECE2388B8608}" dt="2020-10-19T22:26:56.715" v="12253" actId="6549"/>
        <pc:sldMkLst>
          <pc:docMk/>
          <pc:sldMk cId="1710934107" sldId="326"/>
        </pc:sldMkLst>
        <pc:spChg chg="mod">
          <ac:chgData name="Richard Gowen" userId="fa808f909667fda9" providerId="LiveId" clId="{F84A821E-5F08-42DD-A302-ECE2388B8608}" dt="2020-10-19T22:14:22.165" v="11579" actId="20577"/>
          <ac:spMkLst>
            <pc:docMk/>
            <pc:sldMk cId="1710934107" sldId="326"/>
            <ac:spMk id="2" creationId="{00000000-0000-0000-0000-000000000000}"/>
          </ac:spMkLst>
        </pc:spChg>
        <pc:spChg chg="mod">
          <ac:chgData name="Richard Gowen" userId="fa808f909667fda9" providerId="LiveId" clId="{F84A821E-5F08-42DD-A302-ECE2388B8608}" dt="2020-10-19T22:26:56.715" v="12253" actId="6549"/>
          <ac:spMkLst>
            <pc:docMk/>
            <pc:sldMk cId="1710934107" sldId="326"/>
            <ac:spMk id="3" creationId="{00000000-0000-0000-0000-000000000000}"/>
          </ac:spMkLst>
        </pc:spChg>
      </pc:sldChg>
      <pc:sldChg chg="addSp delSp modSp add mod">
        <pc:chgData name="Richard Gowen" userId="fa808f909667fda9" providerId="LiveId" clId="{F84A821E-5F08-42DD-A302-ECE2388B8608}" dt="2020-10-20T01:01:58.121" v="14226" actId="20577"/>
        <pc:sldMkLst>
          <pc:docMk/>
          <pc:sldMk cId="1572944952" sldId="327"/>
        </pc:sldMkLst>
        <pc:spChg chg="mod">
          <ac:chgData name="Richard Gowen" userId="fa808f909667fda9" providerId="LiveId" clId="{F84A821E-5F08-42DD-A302-ECE2388B8608}" dt="2020-10-20T01:01:58.121" v="14226" actId="20577"/>
          <ac:spMkLst>
            <pc:docMk/>
            <pc:sldMk cId="1572944952" sldId="327"/>
            <ac:spMk id="5" creationId="{64DAAEBF-9A8A-4E3C-AD55-7E829B8E3DB4}"/>
          </ac:spMkLst>
        </pc:spChg>
        <pc:picChg chg="add del mod">
          <ac:chgData name="Richard Gowen" userId="fa808f909667fda9" providerId="LiveId" clId="{F84A821E-5F08-42DD-A302-ECE2388B8608}" dt="2020-10-19T23:16:35.248" v="13488" actId="14100"/>
          <ac:picMkLst>
            <pc:docMk/>
            <pc:sldMk cId="1572944952" sldId="327"/>
            <ac:picMk id="9" creationId="{12CFBC6F-6F7E-47F2-B50C-06CF55B52D29}"/>
          </ac:picMkLst>
        </pc:picChg>
      </pc:sldChg>
      <pc:sldChg chg="modSp add mod ord">
        <pc:chgData name="Richard Gowen" userId="fa808f909667fda9" providerId="LiveId" clId="{F84A821E-5F08-42DD-A302-ECE2388B8608}" dt="2020-10-20T00:28:21.172" v="13504"/>
        <pc:sldMkLst>
          <pc:docMk/>
          <pc:sldMk cId="1092123375" sldId="328"/>
        </pc:sldMkLst>
        <pc:spChg chg="mod">
          <ac:chgData name="Richard Gowen" userId="fa808f909667fda9" providerId="LiveId" clId="{F84A821E-5F08-42DD-A302-ECE2388B8608}" dt="2020-10-20T00:28:21.172" v="13504"/>
          <ac:spMkLst>
            <pc:docMk/>
            <pc:sldMk cId="1092123375" sldId="328"/>
            <ac:spMk id="4" creationId="{0039C68C-E722-4279-99E6-3B31429ED155}"/>
          </ac:spMkLst>
        </pc:spChg>
        <pc:spChg chg="mod">
          <ac:chgData name="Richard Gowen" userId="fa808f909667fda9" providerId="LiveId" clId="{F84A821E-5F08-42DD-A302-ECE2388B8608}" dt="2020-10-20T00:27:39.342" v="13503" actId="27636"/>
          <ac:spMkLst>
            <pc:docMk/>
            <pc:sldMk cId="1092123375" sldId="328"/>
            <ac:spMk id="20" creationId="{1A0D982D-AEE2-4881-A39D-4681D7F027AC}"/>
          </ac:spMkLst>
        </pc:spChg>
      </pc:sldChg>
      <pc:sldChg chg="delSp modSp add mod ord">
        <pc:chgData name="Richard Gowen" userId="fa808f909667fda9" providerId="LiveId" clId="{F84A821E-5F08-42DD-A302-ECE2388B8608}" dt="2020-10-20T00:35:47.754" v="13579" actId="1038"/>
        <pc:sldMkLst>
          <pc:docMk/>
          <pc:sldMk cId="1650421724" sldId="329"/>
        </pc:sldMkLst>
        <pc:spChg chg="mod">
          <ac:chgData name="Richard Gowen" userId="fa808f909667fda9" providerId="LiveId" clId="{F84A821E-5F08-42DD-A302-ECE2388B8608}" dt="2020-10-20T00:32:46.706" v="13508"/>
          <ac:spMkLst>
            <pc:docMk/>
            <pc:sldMk cId="1650421724" sldId="329"/>
            <ac:spMk id="4" creationId="{0039C68C-E722-4279-99E6-3B31429ED155}"/>
          </ac:spMkLst>
        </pc:spChg>
        <pc:spChg chg="mod">
          <ac:chgData name="Richard Gowen" userId="fa808f909667fda9" providerId="LiveId" clId="{F84A821E-5F08-42DD-A302-ECE2388B8608}" dt="2020-10-20T00:35:47.754" v="13579" actId="1038"/>
          <ac:spMkLst>
            <pc:docMk/>
            <pc:sldMk cId="1650421724" sldId="329"/>
            <ac:spMk id="6" creationId="{2D2C12DC-494E-40E1-A81F-5FA52E3CA52E}"/>
          </ac:spMkLst>
        </pc:spChg>
        <pc:spChg chg="mod">
          <ac:chgData name="Richard Gowen" userId="fa808f909667fda9" providerId="LiveId" clId="{F84A821E-5F08-42DD-A302-ECE2388B8608}" dt="2020-10-20T00:33:57.707" v="13541" actId="20577"/>
          <ac:spMkLst>
            <pc:docMk/>
            <pc:sldMk cId="1650421724" sldId="329"/>
            <ac:spMk id="9" creationId="{EA80A8CA-3F88-4A57-8B27-A17C6C79D68D}"/>
          </ac:spMkLst>
        </pc:spChg>
        <pc:spChg chg="mod">
          <ac:chgData name="Richard Gowen" userId="fa808f909667fda9" providerId="LiveId" clId="{F84A821E-5F08-42DD-A302-ECE2388B8608}" dt="2020-10-20T00:32:57.428" v="13512" actId="27636"/>
          <ac:spMkLst>
            <pc:docMk/>
            <pc:sldMk cId="1650421724" sldId="329"/>
            <ac:spMk id="20" creationId="{1A0D982D-AEE2-4881-A39D-4681D7F027AC}"/>
          </ac:spMkLst>
        </pc:spChg>
        <pc:picChg chg="del">
          <ac:chgData name="Richard Gowen" userId="fa808f909667fda9" providerId="LiveId" clId="{F84A821E-5F08-42DD-A302-ECE2388B8608}" dt="2020-10-20T00:33:04.251" v="13513" actId="478"/>
          <ac:picMkLst>
            <pc:docMk/>
            <pc:sldMk cId="1650421724" sldId="329"/>
            <ac:picMk id="2" creationId="{4AD75C61-FFC7-4054-91AC-A9CF25BF415B}"/>
          </ac:picMkLst>
        </pc:picChg>
        <pc:picChg chg="del">
          <ac:chgData name="Richard Gowen" userId="fa808f909667fda9" providerId="LiveId" clId="{F84A821E-5F08-42DD-A302-ECE2388B8608}" dt="2020-10-20T00:33:06.886" v="13514" actId="478"/>
          <ac:picMkLst>
            <pc:docMk/>
            <pc:sldMk cId="1650421724" sldId="329"/>
            <ac:picMk id="3" creationId="{EE85E771-A60E-42C8-8FFA-9E3689E29E7F}"/>
          </ac:picMkLst>
        </pc:picChg>
        <pc:picChg chg="mod">
          <ac:chgData name="Richard Gowen" userId="fa808f909667fda9" providerId="LiveId" clId="{F84A821E-5F08-42DD-A302-ECE2388B8608}" dt="2020-10-20T00:34:14.851" v="13547" actId="1076"/>
          <ac:picMkLst>
            <pc:docMk/>
            <pc:sldMk cId="1650421724" sldId="329"/>
            <ac:picMk id="11" creationId="{C6E4A193-171A-460A-9386-CCF9B71124A9}"/>
          </ac:picMkLst>
        </pc:picChg>
        <pc:picChg chg="mod">
          <ac:chgData name="Richard Gowen" userId="fa808f909667fda9" providerId="LiveId" clId="{F84A821E-5F08-42DD-A302-ECE2388B8608}" dt="2020-10-20T00:34:12.804" v="13546" actId="1076"/>
          <ac:picMkLst>
            <pc:docMk/>
            <pc:sldMk cId="1650421724" sldId="329"/>
            <ac:picMk id="14" creationId="{5C8CEBA6-01AD-4F2B-87B9-0404C4DB8D7B}"/>
          </ac:picMkLst>
        </pc:picChg>
        <pc:picChg chg="del">
          <ac:chgData name="Richard Gowen" userId="fa808f909667fda9" providerId="LiveId" clId="{F84A821E-5F08-42DD-A302-ECE2388B8608}" dt="2020-10-20T00:34:09.173" v="13543" actId="478"/>
          <ac:picMkLst>
            <pc:docMk/>
            <pc:sldMk cId="1650421724" sldId="329"/>
            <ac:picMk id="16" creationId="{239E9C5B-B2E8-4E89-9CA3-8B0B2F250306}"/>
          </ac:picMkLst>
        </pc:picChg>
        <pc:picChg chg="del">
          <ac:chgData name="Richard Gowen" userId="fa808f909667fda9" providerId="LiveId" clId="{F84A821E-5F08-42DD-A302-ECE2388B8608}" dt="2020-10-20T00:34:10.882" v="13544" actId="478"/>
          <ac:picMkLst>
            <pc:docMk/>
            <pc:sldMk cId="1650421724" sldId="329"/>
            <ac:picMk id="18" creationId="{3C8392D7-1E76-4234-90C7-2A10AC5CA1D6}"/>
          </ac:picMkLst>
        </pc:picChg>
        <pc:picChg chg="del">
          <ac:chgData name="Richard Gowen" userId="fa808f909667fda9" providerId="LiveId" clId="{F84A821E-5F08-42DD-A302-ECE2388B8608}" dt="2020-10-20T00:34:08.095" v="13542" actId="478"/>
          <ac:picMkLst>
            <pc:docMk/>
            <pc:sldMk cId="1650421724" sldId="329"/>
            <ac:picMk id="21" creationId="{5956FF39-8499-4BB9-A237-165B938F86DE}"/>
          </ac:picMkLst>
        </pc:picChg>
      </pc:sldChg>
      <pc:sldChg chg="modSp add mod ord">
        <pc:chgData name="Richard Gowen" userId="fa808f909667fda9" providerId="LiveId" clId="{F84A821E-5F08-42DD-A302-ECE2388B8608}" dt="2020-10-20T01:01:51.545" v="14223" actId="20577"/>
        <pc:sldMkLst>
          <pc:docMk/>
          <pc:sldMk cId="3194460477" sldId="330"/>
        </pc:sldMkLst>
        <pc:spChg chg="mod">
          <ac:chgData name="Richard Gowen" userId="fa808f909667fda9" providerId="LiveId" clId="{F84A821E-5F08-42DD-A302-ECE2388B8608}" dt="2020-10-20T00:57:05.071" v="14024"/>
          <ac:spMkLst>
            <pc:docMk/>
            <pc:sldMk cId="3194460477" sldId="330"/>
            <ac:spMk id="4" creationId="{0039C68C-E722-4279-99E6-3B31429ED155}"/>
          </ac:spMkLst>
        </pc:spChg>
        <pc:spChg chg="mod">
          <ac:chgData name="Richard Gowen" userId="fa808f909667fda9" providerId="LiveId" clId="{F84A821E-5F08-42DD-A302-ECE2388B8608}" dt="2020-10-20T01:01:51.545" v="14223" actId="20577"/>
          <ac:spMkLst>
            <pc:docMk/>
            <pc:sldMk cId="3194460477" sldId="330"/>
            <ac:spMk id="5" creationId="{64DAAEBF-9A8A-4E3C-AD55-7E829B8E3DB4}"/>
          </ac:spMkLst>
        </pc:spChg>
        <pc:spChg chg="mod">
          <ac:chgData name="Richard Gowen" userId="fa808f909667fda9" providerId="LiveId" clId="{F84A821E-5F08-42DD-A302-ECE2388B8608}" dt="2020-10-20T00:57:09.589" v="14028" actId="27636"/>
          <ac:spMkLst>
            <pc:docMk/>
            <pc:sldMk cId="3194460477" sldId="330"/>
            <ac:spMk id="6" creationId="{1EF23B39-4151-4CE4-9441-247B3CC77E0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jpg"/><Relationship Id="rId2"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1519562"/>
            <a:ext cx="8791575" cy="2521258"/>
          </a:xfrm>
          <a:effectLst>
            <a:outerShdw blurRad="50800" dist="38100" dir="2700000" algn="tl" rotWithShape="0">
              <a:schemeClr val="tx1">
                <a:alpha val="40000"/>
              </a:schemeClr>
            </a:outerShdw>
          </a:effectLst>
        </p:spPr>
        <p:txBody>
          <a:bodyPr anchor="t" anchorCtr="0">
            <a:normAutofit/>
          </a:bodyPr>
          <a:lstStyle/>
          <a:p>
            <a:pPr algn="ctr"/>
            <a:r>
              <a:rPr lang="en-US" sz="5400" b="1" cap="none" dirty="0">
                <a:effectLst>
                  <a:outerShdw blurRad="38100" dist="38100" dir="2700000" algn="tl">
                    <a:srgbClr val="000000">
                      <a:alpha val="43137"/>
                    </a:srgbClr>
                  </a:outerShdw>
                </a:effectLst>
              </a:rPr>
              <a:t>Working with </a:t>
            </a:r>
            <a:br>
              <a:rPr lang="en-US" sz="5400" b="1" cap="none" dirty="0">
                <a:effectLst>
                  <a:outerShdw blurRad="38100" dist="38100" dir="2700000" algn="tl">
                    <a:srgbClr val="000000">
                      <a:alpha val="43137"/>
                    </a:srgbClr>
                  </a:outerShdw>
                </a:effectLst>
              </a:rPr>
            </a:br>
            <a:r>
              <a:rPr lang="en-US" sz="5400" b="1" cap="none" dirty="0">
                <a:effectLst>
                  <a:outerShdw blurRad="38100" dist="38100" dir="2700000" algn="tl">
                    <a:srgbClr val="000000">
                      <a:alpha val="43137"/>
                    </a:srgbClr>
                  </a:outerShdw>
                </a:effectLst>
              </a:rPr>
              <a:t>Surface-Mount</a:t>
            </a:r>
            <a:br>
              <a:rPr lang="en-US" sz="5400" b="1" cap="none" dirty="0">
                <a:effectLst>
                  <a:outerShdw blurRad="38100" dist="38100" dir="2700000" algn="tl">
                    <a:srgbClr val="000000">
                      <a:alpha val="43137"/>
                    </a:srgbClr>
                  </a:outerShdw>
                </a:effectLst>
              </a:rPr>
            </a:br>
            <a:r>
              <a:rPr lang="en-US" sz="5400" b="1" cap="none" dirty="0">
                <a:effectLst>
                  <a:outerShdw blurRad="38100" dist="38100" dir="2700000" algn="tl">
                    <a:srgbClr val="000000">
                      <a:alpha val="43137"/>
                    </a:srgbClr>
                  </a:outerShdw>
                </a:effectLst>
              </a:rPr>
              <a:t>Technology</a:t>
            </a:r>
          </a:p>
        </p:txBody>
      </p:sp>
      <p:sp>
        <p:nvSpPr>
          <p:cNvPr id="3" name="Subtitle 2"/>
          <p:cNvSpPr>
            <a:spLocks noGrp="1"/>
          </p:cNvSpPr>
          <p:nvPr>
            <p:ph type="subTitle" idx="1"/>
          </p:nvPr>
        </p:nvSpPr>
        <p:spPr>
          <a:xfrm>
            <a:off x="1876424" y="4648200"/>
            <a:ext cx="8791575" cy="2168446"/>
          </a:xfrm>
        </p:spPr>
        <p:txBody>
          <a:bodyPr>
            <a:normAutofit/>
          </a:bodyPr>
          <a:lstStyle/>
          <a:p>
            <a:pPr algn="ctr"/>
            <a:r>
              <a:rPr lang="en-US" dirty="0"/>
              <a:t>Presented by Richard Gowen </a:t>
            </a:r>
            <a:r>
              <a:rPr lang="en-US" cap="none" dirty="0">
                <a:latin typeface="Courier New" panose="02070309020205020404" pitchFamily="49" charset="0"/>
                <a:cs typeface="Courier New" panose="02070309020205020404" pitchFamily="49" charset="0"/>
              </a:rPr>
              <a:t>(@alt_bier</a:t>
            </a:r>
            <a:r>
              <a:rPr lang="en-US" dirty="0"/>
              <a:t>)</a:t>
            </a:r>
          </a:p>
          <a:p>
            <a:pPr algn="ctr"/>
            <a:r>
              <a:rPr lang="en-US" cap="none" dirty="0"/>
              <a:t>Created for BSidesDFW 2020 HHV</a:t>
            </a:r>
            <a:endParaRPr lang="en-US" dirty="0"/>
          </a:p>
          <a:p>
            <a:pPr algn="ctr"/>
            <a:r>
              <a:rPr lang="en-US" cap="none" dirty="0"/>
              <a:t>This Slide Deck Is Available at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https://altbier.us/SMT/</a:t>
            </a:r>
          </a:p>
        </p:txBody>
      </p:sp>
      <p:pic>
        <p:nvPicPr>
          <p:cNvPr id="5" name="Picture 4" descr="A picture containing logo&#10;&#10;Description automatically generated">
            <a:extLst>
              <a:ext uri="{FF2B5EF4-FFF2-40B4-BE49-F238E27FC236}">
                <a16:creationId xmlns:a16="http://schemas.microsoft.com/office/drawing/2014/main" id="{750BE0D5-9184-474A-8675-B675C5A4908F}"/>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9188387" y="35512"/>
            <a:ext cx="2968101" cy="1484050"/>
          </a:xfrm>
          <a:prstGeom prst="rect">
            <a:avLst/>
          </a:prstGeom>
        </p:spPr>
      </p:pic>
    </p:spTree>
    <p:extLst>
      <p:ext uri="{BB962C8B-B14F-4D97-AF65-F5344CB8AC3E}">
        <p14:creationId xmlns:p14="http://schemas.microsoft.com/office/powerpoint/2010/main" val="380666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PLCC – Plastic Leaded Chip Carrier</a:t>
            </a:r>
          </a:p>
        </p:txBody>
      </p:sp>
      <p:sp>
        <p:nvSpPr>
          <p:cNvPr id="3" name="Content Placeholder 2"/>
          <p:cNvSpPr>
            <a:spLocks noGrp="1"/>
          </p:cNvSpPr>
          <p:nvPr>
            <p:ph idx="1"/>
          </p:nvPr>
        </p:nvSpPr>
        <p:spPr>
          <a:xfrm>
            <a:off x="1141412" y="1381755"/>
            <a:ext cx="8203113" cy="5043107"/>
          </a:xfrm>
        </p:spPr>
        <p:txBody>
          <a:bodyPr>
            <a:normAutofit/>
          </a:bodyPr>
          <a:lstStyle/>
          <a:p>
            <a:r>
              <a:rPr lang="en-US" dirty="0"/>
              <a:t>The plastic body PLCC is the most popular leaded chip carrier.  </a:t>
            </a:r>
          </a:p>
          <a:p>
            <a:r>
              <a:rPr lang="en-US" dirty="0"/>
              <a:t>Its J leads are always 50 mils (1.27mm) pitch.</a:t>
            </a:r>
          </a:p>
          <a:p>
            <a:r>
              <a:rPr lang="en-US" dirty="0"/>
              <a:t>They are commonly available from 18 to 100 leads.</a:t>
            </a:r>
          </a:p>
          <a:p>
            <a:r>
              <a:rPr lang="en-US" dirty="0"/>
              <a:t>As an alternative to the plastic case, leaded chip carriers are available in other materials</a:t>
            </a:r>
          </a:p>
          <a:p>
            <a:pPr lvl="1"/>
            <a:r>
              <a:rPr lang="en-US" dirty="0"/>
              <a:t>Ceramic (known as CLCC)</a:t>
            </a:r>
          </a:p>
          <a:p>
            <a:pPr lvl="1"/>
            <a:r>
              <a:rPr lang="en-US" dirty="0"/>
              <a:t>Metal (known as MLCC)</a:t>
            </a:r>
          </a:p>
          <a:p>
            <a:r>
              <a:rPr lang="en-US" dirty="0"/>
              <a:t>These components are designed to fit into IC sockets.</a:t>
            </a:r>
          </a:p>
          <a:p>
            <a:pPr marL="0" indent="0">
              <a:buNone/>
            </a:pPr>
            <a:endParaRPr lang="en-US" sz="2000" dirty="0"/>
          </a:p>
        </p:txBody>
      </p:sp>
      <p:pic>
        <p:nvPicPr>
          <p:cNvPr id="5" name="Picture 4">
            <a:extLst>
              <a:ext uri="{FF2B5EF4-FFF2-40B4-BE49-F238E27FC236}">
                <a16:creationId xmlns:a16="http://schemas.microsoft.com/office/drawing/2014/main" id="{2DE58CD0-B1E4-40F8-81AE-F2E907F48C84}"/>
              </a:ext>
            </a:extLst>
          </p:cNvPr>
          <p:cNvPicPr>
            <a:picLocks noChangeAspect="1"/>
          </p:cNvPicPr>
          <p:nvPr/>
        </p:nvPicPr>
        <p:blipFill>
          <a:blip r:embed="rId2"/>
          <a:stretch>
            <a:fillRect/>
          </a:stretch>
        </p:blipFill>
        <p:spPr>
          <a:xfrm>
            <a:off x="9429296" y="1800986"/>
            <a:ext cx="1996693" cy="19047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E1452E00-4E67-4E7B-9B39-5D32B12880F0}"/>
              </a:ext>
            </a:extLst>
          </p:cNvPr>
          <p:cNvPicPr>
            <a:picLocks noChangeAspect="1"/>
          </p:cNvPicPr>
          <p:nvPr/>
        </p:nvPicPr>
        <p:blipFill>
          <a:blip r:embed="rId3"/>
          <a:stretch>
            <a:fillRect/>
          </a:stretch>
        </p:blipFill>
        <p:spPr>
          <a:xfrm>
            <a:off x="9429295" y="3935392"/>
            <a:ext cx="1996694" cy="15791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778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QFP – Quad Flat Pack </a:t>
            </a:r>
          </a:p>
        </p:txBody>
      </p:sp>
      <p:sp>
        <p:nvSpPr>
          <p:cNvPr id="3" name="Content Placeholder 2"/>
          <p:cNvSpPr>
            <a:spLocks noGrp="1"/>
          </p:cNvSpPr>
          <p:nvPr>
            <p:ph idx="1"/>
          </p:nvPr>
        </p:nvSpPr>
        <p:spPr>
          <a:xfrm>
            <a:off x="1141412" y="1381756"/>
            <a:ext cx="8660314" cy="2428244"/>
          </a:xfrm>
        </p:spPr>
        <p:txBody>
          <a:bodyPr>
            <a:normAutofit fontScale="85000" lnSpcReduction="10000"/>
          </a:bodyPr>
          <a:lstStyle/>
          <a:p>
            <a:r>
              <a:rPr lang="en-US" dirty="0"/>
              <a:t>The QFP is a very popular IC package.  </a:t>
            </a:r>
          </a:p>
          <a:p>
            <a:r>
              <a:rPr lang="en-US" dirty="0"/>
              <a:t>It has gull wing leads that vary in pitch from 12 mils (0.3mm) to 50 mils (1.27mm).</a:t>
            </a:r>
          </a:p>
          <a:p>
            <a:r>
              <a:rPr lang="en-US" dirty="0"/>
              <a:t>They are commonly available from 32 to 304 leads.</a:t>
            </a:r>
          </a:p>
          <a:p>
            <a:r>
              <a:rPr lang="en-US" dirty="0"/>
              <a:t>They come in several sizes and body materials.  Here are a few examples.</a:t>
            </a:r>
          </a:p>
          <a:p>
            <a:pPr marL="0" indent="0">
              <a:buNone/>
            </a:pPr>
            <a:endParaRPr lang="en-US" sz="2000" dirty="0"/>
          </a:p>
        </p:txBody>
      </p:sp>
      <p:graphicFrame>
        <p:nvGraphicFramePr>
          <p:cNvPr id="4" name="Table 5">
            <a:extLst>
              <a:ext uri="{FF2B5EF4-FFF2-40B4-BE49-F238E27FC236}">
                <a16:creationId xmlns:a16="http://schemas.microsoft.com/office/drawing/2014/main" id="{C995839E-4F5B-4EF3-9D61-66BEBAB2E29E}"/>
              </a:ext>
            </a:extLst>
          </p:cNvPr>
          <p:cNvGraphicFramePr>
            <a:graphicFrameLocks noGrp="1"/>
          </p:cNvGraphicFramePr>
          <p:nvPr>
            <p:extLst>
              <p:ext uri="{D42A27DB-BD31-4B8C-83A1-F6EECF244321}">
                <p14:modId xmlns:p14="http://schemas.microsoft.com/office/powerpoint/2010/main" val="4223071549"/>
              </p:ext>
            </p:extLst>
          </p:nvPr>
        </p:nvGraphicFramePr>
        <p:xfrm>
          <a:off x="1339516" y="3497368"/>
          <a:ext cx="6241383" cy="2151740"/>
        </p:xfrm>
        <a:graphic>
          <a:graphicData uri="http://schemas.openxmlformats.org/drawingml/2006/table">
            <a:tbl>
              <a:tblPr firstRow="1" bandRow="1">
                <a:tableStyleId>{68D230F3-CF80-4859-8CE7-A43EE81993B5}</a:tableStyleId>
              </a:tblPr>
              <a:tblGrid>
                <a:gridCol w="1561422">
                  <a:extLst>
                    <a:ext uri="{9D8B030D-6E8A-4147-A177-3AD203B41FA5}">
                      <a16:colId xmlns:a16="http://schemas.microsoft.com/office/drawing/2014/main" val="2707604492"/>
                    </a:ext>
                  </a:extLst>
                </a:gridCol>
                <a:gridCol w="4679961">
                  <a:extLst>
                    <a:ext uri="{9D8B030D-6E8A-4147-A177-3AD203B41FA5}">
                      <a16:colId xmlns:a16="http://schemas.microsoft.com/office/drawing/2014/main" val="1295032566"/>
                    </a:ext>
                  </a:extLst>
                </a:gridCol>
              </a:tblGrid>
              <a:tr h="356278">
                <a:tc>
                  <a:txBody>
                    <a:bodyPr/>
                    <a:lstStyle/>
                    <a:p>
                      <a:pPr algn="ctr"/>
                      <a:r>
                        <a:rPr lang="en-US" sz="1400" b="0" dirty="0"/>
                        <a:t>QFP Package Type</a:t>
                      </a:r>
                    </a:p>
                  </a:txBody>
                  <a:tcPr/>
                </a:tc>
                <a:tc>
                  <a:txBody>
                    <a:bodyPr/>
                    <a:lstStyle/>
                    <a:p>
                      <a:r>
                        <a:rPr lang="en-US" sz="1400" b="0" dirty="0"/>
                        <a:t>Description</a:t>
                      </a:r>
                    </a:p>
                  </a:txBody>
                  <a:tcPr/>
                </a:tc>
                <a:extLst>
                  <a:ext uri="{0D108BD9-81ED-4DB2-BD59-A6C34878D82A}">
                    <a16:rowId xmlns:a16="http://schemas.microsoft.com/office/drawing/2014/main" val="2063801643"/>
                  </a:ext>
                </a:extLst>
              </a:tr>
              <a:tr h="356278">
                <a:tc>
                  <a:txBody>
                    <a:bodyPr/>
                    <a:lstStyle/>
                    <a:p>
                      <a:pPr algn="ctr"/>
                      <a:r>
                        <a:rPr lang="en-US" sz="1400" b="0" dirty="0"/>
                        <a:t>QFP</a:t>
                      </a:r>
                    </a:p>
                  </a:txBody>
                  <a:tcPr/>
                </a:tc>
                <a:tc>
                  <a:txBody>
                    <a:bodyPr/>
                    <a:lstStyle/>
                    <a:p>
                      <a:r>
                        <a:rPr lang="en-US" sz="1400" b="0" dirty="0"/>
                        <a:t>Quad Flat Pack</a:t>
                      </a:r>
                    </a:p>
                  </a:txBody>
                  <a:tcPr/>
                </a:tc>
                <a:extLst>
                  <a:ext uri="{0D108BD9-81ED-4DB2-BD59-A6C34878D82A}">
                    <a16:rowId xmlns:a16="http://schemas.microsoft.com/office/drawing/2014/main" val="3516597072"/>
                  </a:ext>
                </a:extLst>
              </a:tr>
              <a:tr h="370350">
                <a:tc>
                  <a:txBody>
                    <a:bodyPr/>
                    <a:lstStyle/>
                    <a:p>
                      <a:pPr algn="ctr"/>
                      <a:r>
                        <a:rPr lang="en-US" sz="1400" b="0" dirty="0"/>
                        <a:t>PQFP</a:t>
                      </a:r>
                    </a:p>
                  </a:txBody>
                  <a:tcPr/>
                </a:tc>
                <a:tc>
                  <a:txBody>
                    <a:bodyPr/>
                    <a:lstStyle/>
                    <a:p>
                      <a:r>
                        <a:rPr lang="en-US" sz="1400" b="0" dirty="0"/>
                        <a:t>Plastic Quad Flat Pack</a:t>
                      </a:r>
                    </a:p>
                  </a:txBody>
                  <a:tcPr/>
                </a:tc>
                <a:extLst>
                  <a:ext uri="{0D108BD9-81ED-4DB2-BD59-A6C34878D82A}">
                    <a16:rowId xmlns:a16="http://schemas.microsoft.com/office/drawing/2014/main" val="2169229358"/>
                  </a:ext>
                </a:extLst>
              </a:tr>
              <a:tr h="356278">
                <a:tc>
                  <a:txBody>
                    <a:bodyPr/>
                    <a:lstStyle/>
                    <a:p>
                      <a:pPr algn="ctr"/>
                      <a:r>
                        <a:rPr lang="en-US" sz="1400" b="0" dirty="0"/>
                        <a:t>CQFP / CERQUAD</a:t>
                      </a:r>
                    </a:p>
                  </a:txBody>
                  <a:tcPr/>
                </a:tc>
                <a:tc>
                  <a:txBody>
                    <a:bodyPr/>
                    <a:lstStyle/>
                    <a:p>
                      <a:r>
                        <a:rPr lang="en-US" sz="1400" b="0" dirty="0"/>
                        <a:t>Ceramic Quad Flat Pack</a:t>
                      </a:r>
                    </a:p>
                  </a:txBody>
                  <a:tcPr/>
                </a:tc>
                <a:extLst>
                  <a:ext uri="{0D108BD9-81ED-4DB2-BD59-A6C34878D82A}">
                    <a16:rowId xmlns:a16="http://schemas.microsoft.com/office/drawing/2014/main" val="3535787105"/>
                  </a:ext>
                </a:extLst>
              </a:tr>
              <a:tr h="356278">
                <a:tc>
                  <a:txBody>
                    <a:bodyPr/>
                    <a:lstStyle/>
                    <a:p>
                      <a:pPr algn="ctr"/>
                      <a:r>
                        <a:rPr lang="en-US" sz="1400" b="0" dirty="0"/>
                        <a:t>MQUAD</a:t>
                      </a:r>
                    </a:p>
                  </a:txBody>
                  <a:tcPr/>
                </a:tc>
                <a:tc>
                  <a:txBody>
                    <a:bodyPr/>
                    <a:lstStyle/>
                    <a:p>
                      <a:r>
                        <a:rPr lang="en-US" sz="1400" b="0" dirty="0"/>
                        <a:t>Metal Quad Flat Pack</a:t>
                      </a:r>
                    </a:p>
                  </a:txBody>
                  <a:tcPr/>
                </a:tc>
                <a:extLst>
                  <a:ext uri="{0D108BD9-81ED-4DB2-BD59-A6C34878D82A}">
                    <a16:rowId xmlns:a16="http://schemas.microsoft.com/office/drawing/2014/main" val="1177543683"/>
                  </a:ext>
                </a:extLst>
              </a:tr>
              <a:tr h="356278">
                <a:tc>
                  <a:txBody>
                    <a:bodyPr/>
                    <a:lstStyle/>
                    <a:p>
                      <a:pPr algn="ctr"/>
                      <a:r>
                        <a:rPr lang="en-US" sz="1400" b="0" dirty="0"/>
                        <a:t>BQFP</a:t>
                      </a:r>
                    </a:p>
                  </a:txBody>
                  <a:tcPr/>
                </a:tc>
                <a:tc>
                  <a:txBody>
                    <a:bodyPr/>
                    <a:lstStyle/>
                    <a:p>
                      <a:r>
                        <a:rPr lang="en-US" sz="1400" b="0" dirty="0"/>
                        <a:t>Bumpered Quad Flat Pack (bumpered corners protect leads) </a:t>
                      </a:r>
                    </a:p>
                  </a:txBody>
                  <a:tcPr/>
                </a:tc>
                <a:extLst>
                  <a:ext uri="{0D108BD9-81ED-4DB2-BD59-A6C34878D82A}">
                    <a16:rowId xmlns:a16="http://schemas.microsoft.com/office/drawing/2014/main" val="3441429891"/>
                  </a:ext>
                </a:extLst>
              </a:tr>
            </a:tbl>
          </a:graphicData>
        </a:graphic>
      </p:graphicFrame>
      <p:pic>
        <p:nvPicPr>
          <p:cNvPr id="8" name="Picture 7">
            <a:extLst>
              <a:ext uri="{FF2B5EF4-FFF2-40B4-BE49-F238E27FC236}">
                <a16:creationId xmlns:a16="http://schemas.microsoft.com/office/drawing/2014/main" id="{81FEBB97-4690-4511-B162-5D0222F3B334}"/>
              </a:ext>
            </a:extLst>
          </p:cNvPr>
          <p:cNvPicPr>
            <a:picLocks noChangeAspect="1"/>
          </p:cNvPicPr>
          <p:nvPr/>
        </p:nvPicPr>
        <p:blipFill>
          <a:blip r:embed="rId2"/>
          <a:stretch>
            <a:fillRect/>
          </a:stretch>
        </p:blipFill>
        <p:spPr>
          <a:xfrm>
            <a:off x="10065417" y="2721737"/>
            <a:ext cx="1552575" cy="1533525"/>
          </a:xfrm>
          <a:prstGeom prst="rect">
            <a:avLst/>
          </a:prstGeom>
        </p:spPr>
      </p:pic>
      <p:pic>
        <p:nvPicPr>
          <p:cNvPr id="9" name="Picture 8">
            <a:extLst>
              <a:ext uri="{FF2B5EF4-FFF2-40B4-BE49-F238E27FC236}">
                <a16:creationId xmlns:a16="http://schemas.microsoft.com/office/drawing/2014/main" id="{2DF33A26-00EB-4BAF-89BF-9CD20A6A80AA}"/>
              </a:ext>
            </a:extLst>
          </p:cNvPr>
          <p:cNvPicPr>
            <a:picLocks noChangeAspect="1"/>
          </p:cNvPicPr>
          <p:nvPr/>
        </p:nvPicPr>
        <p:blipFill>
          <a:blip r:embed="rId3"/>
          <a:stretch>
            <a:fillRect/>
          </a:stretch>
        </p:blipFill>
        <p:spPr>
          <a:xfrm>
            <a:off x="10065417" y="4373180"/>
            <a:ext cx="1524000" cy="1438275"/>
          </a:xfrm>
          <a:prstGeom prst="rect">
            <a:avLst/>
          </a:prstGeom>
        </p:spPr>
      </p:pic>
      <p:pic>
        <p:nvPicPr>
          <p:cNvPr id="10" name="Picture 9">
            <a:extLst>
              <a:ext uri="{FF2B5EF4-FFF2-40B4-BE49-F238E27FC236}">
                <a16:creationId xmlns:a16="http://schemas.microsoft.com/office/drawing/2014/main" id="{8C3740CA-C208-4AF3-BAB5-3EEBAEAD71B2}"/>
              </a:ext>
            </a:extLst>
          </p:cNvPr>
          <p:cNvPicPr>
            <a:picLocks noChangeAspect="1"/>
          </p:cNvPicPr>
          <p:nvPr/>
        </p:nvPicPr>
        <p:blipFill>
          <a:blip r:embed="rId4"/>
          <a:stretch>
            <a:fillRect/>
          </a:stretch>
        </p:blipFill>
        <p:spPr>
          <a:xfrm>
            <a:off x="7680158" y="4373180"/>
            <a:ext cx="2286000" cy="1695450"/>
          </a:xfrm>
          <a:prstGeom prst="rect">
            <a:avLst/>
          </a:prstGeom>
        </p:spPr>
      </p:pic>
      <p:pic>
        <p:nvPicPr>
          <p:cNvPr id="11" name="Picture 10">
            <a:extLst>
              <a:ext uri="{FF2B5EF4-FFF2-40B4-BE49-F238E27FC236}">
                <a16:creationId xmlns:a16="http://schemas.microsoft.com/office/drawing/2014/main" id="{FAC3F508-313A-43CC-8E81-EB6FACA56EAB}"/>
              </a:ext>
            </a:extLst>
          </p:cNvPr>
          <p:cNvPicPr>
            <a:picLocks noChangeAspect="1"/>
          </p:cNvPicPr>
          <p:nvPr/>
        </p:nvPicPr>
        <p:blipFill>
          <a:blip r:embed="rId5"/>
          <a:stretch>
            <a:fillRect/>
          </a:stretch>
        </p:blipFill>
        <p:spPr>
          <a:xfrm>
            <a:off x="10065417" y="1518438"/>
            <a:ext cx="1524000" cy="1106985"/>
          </a:xfrm>
          <a:prstGeom prst="rect">
            <a:avLst/>
          </a:prstGeom>
        </p:spPr>
      </p:pic>
    </p:spTree>
    <p:extLst>
      <p:ext uri="{BB962C8B-B14F-4D97-AF65-F5344CB8AC3E}">
        <p14:creationId xmlns:p14="http://schemas.microsoft.com/office/powerpoint/2010/main" val="34817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Reflow Soldering SMT</a:t>
            </a:r>
          </a:p>
        </p:txBody>
      </p:sp>
      <p:sp>
        <p:nvSpPr>
          <p:cNvPr id="3" name="Content Placeholder 2"/>
          <p:cNvSpPr>
            <a:spLocks noGrp="1"/>
          </p:cNvSpPr>
          <p:nvPr>
            <p:ph idx="1"/>
          </p:nvPr>
        </p:nvSpPr>
        <p:spPr>
          <a:xfrm>
            <a:off x="1141412" y="1381756"/>
            <a:ext cx="9905998" cy="2368330"/>
          </a:xfrm>
        </p:spPr>
        <p:txBody>
          <a:bodyPr>
            <a:normAutofit fontScale="92500" lnSpcReduction="20000"/>
          </a:bodyPr>
          <a:lstStyle/>
          <a:p>
            <a:pPr marL="0" indent="0">
              <a:buNone/>
            </a:pPr>
            <a:r>
              <a:rPr lang="en-US" dirty="0"/>
              <a:t>Reflow soldering is the most widely used method of attaching surface-mount components to a printed circuit board.</a:t>
            </a:r>
          </a:p>
          <a:p>
            <a:pPr marL="0" indent="0">
              <a:buNone/>
            </a:pPr>
            <a:r>
              <a:rPr lang="en-US" dirty="0"/>
              <a:t>This process involves applying a solder paste (a sticky mixture of powdered solder and flux) to the PCB component contact pads, placing the SMD components onto the pads, and evenly heating to controlled temperatures that cause the solder paste to reflow into a molten state creating permanent solder joints. </a:t>
            </a:r>
          </a:p>
          <a:p>
            <a:pPr marL="0" indent="0">
              <a:buNone/>
            </a:pPr>
            <a:endParaRPr lang="en-US" sz="2000" dirty="0"/>
          </a:p>
        </p:txBody>
      </p:sp>
      <p:pic>
        <p:nvPicPr>
          <p:cNvPr id="12" name="Picture 11" descr="A picture containing shape&#10;&#10;Description automatically generated">
            <a:extLst>
              <a:ext uri="{FF2B5EF4-FFF2-40B4-BE49-F238E27FC236}">
                <a16:creationId xmlns:a16="http://schemas.microsoft.com/office/drawing/2014/main" id="{A2210F41-E92B-45AA-95D4-E4F2BEC3A300}"/>
              </a:ext>
            </a:extLst>
          </p:cNvPr>
          <p:cNvPicPr>
            <a:picLocks noChangeAspect="1"/>
          </p:cNvPicPr>
          <p:nvPr/>
        </p:nvPicPr>
        <p:blipFill rotWithShape="1">
          <a:blip r:embed="rId2">
            <a:duotone>
              <a:schemeClr val="accent6">
                <a:shade val="45000"/>
                <a:satMod val="135000"/>
              </a:schemeClr>
              <a:prstClr val="white"/>
            </a:duotone>
          </a:blip>
          <a:srcRect t="23194" b="9693"/>
          <a:stretch/>
        </p:blipFill>
        <p:spPr>
          <a:xfrm>
            <a:off x="7039992" y="3750086"/>
            <a:ext cx="4705165" cy="2368330"/>
          </a:xfrm>
          <a:prstGeom prst="rect">
            <a:avLst/>
          </a:prstGeom>
        </p:spPr>
      </p:pic>
      <p:sp>
        <p:nvSpPr>
          <p:cNvPr id="13" name="TextBox 12">
            <a:extLst>
              <a:ext uri="{FF2B5EF4-FFF2-40B4-BE49-F238E27FC236}">
                <a16:creationId xmlns:a16="http://schemas.microsoft.com/office/drawing/2014/main" id="{41F656CC-D943-4DEF-88B1-F2D6E50BBCF6}"/>
              </a:ext>
            </a:extLst>
          </p:cNvPr>
          <p:cNvSpPr txBox="1"/>
          <p:nvPr/>
        </p:nvSpPr>
        <p:spPr>
          <a:xfrm>
            <a:off x="1141412" y="3750086"/>
            <a:ext cx="5996236" cy="2749156"/>
          </a:xfrm>
          <a:prstGeom prst="rect">
            <a:avLst/>
          </a:prstGeom>
          <a:noFill/>
        </p:spPr>
        <p:txBody>
          <a:bodyPr wrap="square" rtlCol="0">
            <a:normAutofit fontScale="92500" lnSpcReduction="10000"/>
          </a:bodyPr>
          <a:lstStyle/>
          <a:p>
            <a:pPr>
              <a:spcBef>
                <a:spcPts val="1000"/>
              </a:spcBef>
            </a:pPr>
            <a:r>
              <a:rPr lang="en-US" sz="2400" dirty="0">
                <a:effectLst>
                  <a:outerShdw blurRad="38100" dist="38100" dir="2700000" algn="tl">
                    <a:srgbClr val="000000">
                      <a:alpha val="43137"/>
                    </a:srgbClr>
                  </a:outerShdw>
                </a:effectLst>
              </a:rPr>
              <a:t>While the heating process usually takes place in a specialized oven, it can be accomplished with any heat source that can have temperature predictably controlled in short time frames.</a:t>
            </a:r>
          </a:p>
          <a:p>
            <a:pPr>
              <a:spcBef>
                <a:spcPts val="1000"/>
              </a:spcBef>
            </a:pPr>
            <a:r>
              <a:rPr lang="en-US" sz="2400" dirty="0">
                <a:effectLst>
                  <a:outerShdw blurRad="38100" dist="38100" dir="2700000" algn="tl">
                    <a:srgbClr val="000000">
                      <a:alpha val="43137"/>
                    </a:srgbClr>
                  </a:outerShdw>
                </a:effectLst>
              </a:rPr>
              <a:t>It is also possible to use a hot air solder rework tool to apply heat to a specific area of a PCB or to a specific SMD component to reflow it for individual component assembly or replacement.</a:t>
            </a:r>
          </a:p>
        </p:txBody>
      </p:sp>
    </p:spTree>
    <p:extLst>
      <p:ext uri="{BB962C8B-B14F-4D97-AF65-F5344CB8AC3E}">
        <p14:creationId xmlns:p14="http://schemas.microsoft.com/office/powerpoint/2010/main" val="377508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Traditional Soldering SMT</a:t>
            </a:r>
          </a:p>
        </p:txBody>
      </p:sp>
      <p:sp>
        <p:nvSpPr>
          <p:cNvPr id="3" name="Content Placeholder 2"/>
          <p:cNvSpPr>
            <a:spLocks noGrp="1"/>
          </p:cNvSpPr>
          <p:nvPr>
            <p:ph idx="1"/>
          </p:nvPr>
        </p:nvSpPr>
        <p:spPr>
          <a:xfrm>
            <a:off x="1141412" y="1381756"/>
            <a:ext cx="9905998" cy="2368330"/>
          </a:xfrm>
        </p:spPr>
        <p:txBody>
          <a:bodyPr>
            <a:noAutofit/>
          </a:bodyPr>
          <a:lstStyle/>
          <a:p>
            <a:pPr marL="0" indent="0">
              <a:buNone/>
            </a:pPr>
            <a:r>
              <a:rPr lang="en-US" dirty="0"/>
              <a:t>Based on the size of the SMD and its lead pitch it may be possible to use traditional soldering methods. </a:t>
            </a:r>
          </a:p>
          <a:p>
            <a:pPr marL="0" indent="0">
              <a:buNone/>
            </a:pPr>
            <a:r>
              <a:rPr lang="en-US" dirty="0"/>
              <a:t>When the SMD size and/or lead pitch is too small then the traditional soldering method is likely to bridge connections causing shorts.</a:t>
            </a:r>
          </a:p>
          <a:p>
            <a:pPr marL="0" indent="0">
              <a:buNone/>
            </a:pPr>
            <a:r>
              <a:rPr lang="en-US" dirty="0"/>
              <a:t>The choice of how small is too small comes down to an individual’s soldering skill.</a:t>
            </a:r>
          </a:p>
          <a:p>
            <a:pPr marL="0" indent="0">
              <a:buNone/>
            </a:pPr>
            <a:endParaRPr lang="en-US" dirty="0"/>
          </a:p>
        </p:txBody>
      </p:sp>
      <p:sp>
        <p:nvSpPr>
          <p:cNvPr id="13" name="TextBox 12">
            <a:extLst>
              <a:ext uri="{FF2B5EF4-FFF2-40B4-BE49-F238E27FC236}">
                <a16:creationId xmlns:a16="http://schemas.microsoft.com/office/drawing/2014/main" id="{41F656CC-D943-4DEF-88B1-F2D6E50BBCF6}"/>
              </a:ext>
            </a:extLst>
          </p:cNvPr>
          <p:cNvSpPr txBox="1"/>
          <p:nvPr/>
        </p:nvSpPr>
        <p:spPr>
          <a:xfrm>
            <a:off x="1141411" y="3941684"/>
            <a:ext cx="6306953" cy="2752079"/>
          </a:xfrm>
          <a:prstGeom prst="rect">
            <a:avLst/>
          </a:prstGeom>
          <a:noFill/>
        </p:spPr>
        <p:txBody>
          <a:bodyPr wrap="square" rtlCol="0">
            <a:normAutofit lnSpcReduction="10000"/>
          </a:bodyPr>
          <a:lstStyle/>
          <a:p>
            <a:pPr>
              <a:spcBef>
                <a:spcPts val="1000"/>
              </a:spcBef>
            </a:pPr>
            <a:r>
              <a:rPr lang="en-US" sz="2400" dirty="0">
                <a:effectLst>
                  <a:outerShdw blurRad="38100" dist="38100" dir="2700000" algn="tl">
                    <a:srgbClr val="000000">
                      <a:alpha val="43137"/>
                    </a:srgbClr>
                  </a:outerShdw>
                </a:effectLst>
              </a:rPr>
              <a:t>When soldering SMD components with an iron and rosin core solder, I find it easier to accomplish by first applying solder to the PCB contact pads.</a:t>
            </a:r>
          </a:p>
          <a:p>
            <a:pPr>
              <a:spcBef>
                <a:spcPts val="1000"/>
              </a:spcBef>
            </a:pPr>
            <a:r>
              <a:rPr lang="en-US" sz="2400" dirty="0">
                <a:effectLst>
                  <a:outerShdw blurRad="38100" dist="38100" dir="2700000" algn="tl">
                    <a:srgbClr val="000000">
                      <a:alpha val="43137"/>
                    </a:srgbClr>
                  </a:outerShdw>
                </a:effectLst>
              </a:rPr>
              <a:t>Then you can hold the SMD with tweezers onto those contact pads with one hand while you use the iron in your other to reheat those pads allowing the molten solder to affix to the SMD.</a:t>
            </a:r>
          </a:p>
        </p:txBody>
      </p:sp>
      <p:pic>
        <p:nvPicPr>
          <p:cNvPr id="5" name="Picture 4">
            <a:extLst>
              <a:ext uri="{FF2B5EF4-FFF2-40B4-BE49-F238E27FC236}">
                <a16:creationId xmlns:a16="http://schemas.microsoft.com/office/drawing/2014/main" id="{CED103A8-0267-40CB-B131-E2DEC0FFA02C}"/>
              </a:ext>
            </a:extLst>
          </p:cNvPr>
          <p:cNvPicPr>
            <a:picLocks noChangeAspect="1"/>
          </p:cNvPicPr>
          <p:nvPr/>
        </p:nvPicPr>
        <p:blipFill rotWithShape="1">
          <a:blip r:embed="rId2"/>
          <a:srcRect l="22334" t="19986"/>
          <a:stretch/>
        </p:blipFill>
        <p:spPr>
          <a:xfrm>
            <a:off x="9161755" y="5197203"/>
            <a:ext cx="2129577" cy="1496560"/>
          </a:xfrm>
          <a:prstGeom prst="rect">
            <a:avLst/>
          </a:prstGeom>
        </p:spPr>
      </p:pic>
      <p:pic>
        <p:nvPicPr>
          <p:cNvPr id="4" name="Picture 3">
            <a:extLst>
              <a:ext uri="{FF2B5EF4-FFF2-40B4-BE49-F238E27FC236}">
                <a16:creationId xmlns:a16="http://schemas.microsoft.com/office/drawing/2014/main" id="{B653A763-3794-4F00-989D-6F0AA2ADA814}"/>
              </a:ext>
            </a:extLst>
          </p:cNvPr>
          <p:cNvPicPr>
            <a:picLocks noChangeAspect="1"/>
          </p:cNvPicPr>
          <p:nvPr/>
        </p:nvPicPr>
        <p:blipFill rotWithShape="1">
          <a:blip r:embed="rId3"/>
          <a:srcRect l="23326" r="9266"/>
          <a:stretch/>
        </p:blipFill>
        <p:spPr>
          <a:xfrm>
            <a:off x="8117899" y="4039339"/>
            <a:ext cx="1869648" cy="1669779"/>
          </a:xfrm>
          <a:prstGeom prst="rect">
            <a:avLst/>
          </a:prstGeom>
        </p:spPr>
      </p:pic>
    </p:spTree>
    <p:extLst>
      <p:ext uri="{BB962C8B-B14F-4D97-AF65-F5344CB8AC3E}">
        <p14:creationId xmlns:p14="http://schemas.microsoft.com/office/powerpoint/2010/main" val="312397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7768"/>
          </a:xfrm>
        </p:spPr>
        <p:txBody>
          <a:bodyPr>
            <a:normAutofit/>
          </a:bodyPr>
          <a:lstStyle/>
          <a:p>
            <a:pPr algn="ctr"/>
            <a:r>
              <a:rPr lang="en-US" dirty="0"/>
              <a:t>Surface-Mount Project</a:t>
            </a:r>
          </a:p>
        </p:txBody>
      </p:sp>
      <p:sp>
        <p:nvSpPr>
          <p:cNvPr id="6" name="Content Placeholder 5">
            <a:extLst>
              <a:ext uri="{FF2B5EF4-FFF2-40B4-BE49-F238E27FC236}">
                <a16:creationId xmlns:a16="http://schemas.microsoft.com/office/drawing/2014/main" id="{0DC7C591-9E4D-49BE-93B6-E002F9E0D121}"/>
              </a:ext>
            </a:extLst>
          </p:cNvPr>
          <p:cNvSpPr>
            <a:spLocks noGrp="1"/>
          </p:cNvSpPr>
          <p:nvPr>
            <p:ph idx="1"/>
          </p:nvPr>
        </p:nvSpPr>
        <p:spPr>
          <a:xfrm>
            <a:off x="1141413" y="1155032"/>
            <a:ext cx="9905999" cy="5618747"/>
          </a:xfrm>
        </p:spPr>
        <p:txBody>
          <a:bodyPr>
            <a:normAutofit fontScale="92500"/>
          </a:bodyPr>
          <a:lstStyle/>
          <a:p>
            <a:pPr marL="0" indent="0">
              <a:buNone/>
            </a:pPr>
            <a:r>
              <a:rPr lang="en-US" dirty="0"/>
              <a:t>This next section will outline a simple surface-mount project using the Arduino.</a:t>
            </a:r>
          </a:p>
          <a:p>
            <a:pPr marL="0" indent="0">
              <a:buNone/>
            </a:pPr>
            <a:r>
              <a:rPr lang="en-US" dirty="0"/>
              <a:t>This project will use a single circuit with two SMD components: a resistor and an LED.</a:t>
            </a:r>
          </a:p>
          <a:p>
            <a:pPr marL="0" indent="0">
              <a:buNone/>
            </a:pPr>
            <a:r>
              <a:rPr lang="en-US" dirty="0"/>
              <a:t>Each of the two SMD components will be attached to the PCB using a different method, the first using traditional soldering, and the second using reflow soldering via a hot air rework tool.</a:t>
            </a:r>
          </a:p>
          <a:p>
            <a:pPr marL="0" indent="0">
              <a:buNone/>
            </a:pPr>
            <a:r>
              <a:rPr lang="en-US" dirty="0"/>
              <a:t>Since the focus of this lab is the SMD soldering, we will just use a simple LED blink code to demonstrate its functionality.</a:t>
            </a:r>
          </a:p>
          <a:p>
            <a:pPr lvl="1"/>
            <a:r>
              <a:rPr lang="en-US" dirty="0">
                <a:solidFill>
                  <a:srgbClr val="00B0F0"/>
                </a:solidFill>
              </a:rPr>
              <a:t>Arduino Nano SMD LED </a:t>
            </a:r>
            <a:r>
              <a:rPr lang="en-US" dirty="0"/>
              <a:t>– Lab HHV2020_08</a:t>
            </a:r>
          </a:p>
          <a:p>
            <a:pPr lvl="2"/>
            <a:r>
              <a:rPr lang="en-US" dirty="0"/>
              <a:t>Blink an SMD LED</a:t>
            </a:r>
          </a:p>
          <a:p>
            <a:pPr marL="0" indent="0">
              <a:buNone/>
            </a:pPr>
            <a:endParaRPr lang="en-US" dirty="0"/>
          </a:p>
          <a:p>
            <a:pPr marL="0" indent="0">
              <a:buNone/>
            </a:pPr>
            <a:r>
              <a:rPr lang="en-US" dirty="0"/>
              <a:t>The Lab reference number refers to the BSidesDFW Hardware Hacking Village Videos which can be accessed here: </a:t>
            </a:r>
            <a:r>
              <a:rPr lang="en-US" b="1" dirty="0">
                <a:solidFill>
                  <a:schemeClr val="bg2">
                    <a:lumMod val="60000"/>
                    <a:lumOff val="40000"/>
                  </a:schemeClr>
                </a:solidFill>
                <a:latin typeface="Courier New" panose="02070309020205020404" pitchFamily="49" charset="0"/>
                <a:cs typeface="Courier New" panose="02070309020205020404" pitchFamily="49" charset="0"/>
              </a:rPr>
              <a:t>https://altbier.us/bsidesdfwHHV2020/</a:t>
            </a:r>
            <a:endParaRPr lang="en-US" dirty="0"/>
          </a:p>
          <a:p>
            <a:endParaRPr lang="en-US" dirty="0"/>
          </a:p>
          <a:p>
            <a:endParaRPr lang="en-US" dirty="0"/>
          </a:p>
        </p:txBody>
      </p:sp>
    </p:spTree>
    <p:extLst>
      <p:ext uri="{BB962C8B-B14F-4D97-AF65-F5344CB8AC3E}">
        <p14:creationId xmlns:p14="http://schemas.microsoft.com/office/powerpoint/2010/main" val="43677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SMD LED</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796413"/>
            <a:ext cx="4878389" cy="5733479"/>
          </a:xfrm>
        </p:spPr>
        <p:txBody>
          <a:bodyPr>
            <a:normAutofit/>
          </a:bodyPr>
          <a:lstStyle/>
          <a:p>
            <a:pPr marL="0" indent="0">
              <a:buNone/>
            </a:pPr>
            <a:r>
              <a:rPr lang="en-US" sz="2000" dirty="0"/>
              <a:t>Schematic</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0" name="Title 1">
            <a:extLst>
              <a:ext uri="{FF2B5EF4-FFF2-40B4-BE49-F238E27FC236}">
                <a16:creationId xmlns:a16="http://schemas.microsoft.com/office/drawing/2014/main" id="{1A0D982D-AEE2-4881-A39D-4681D7F027AC}"/>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HHV2020_08</a:t>
            </a:r>
          </a:p>
        </p:txBody>
      </p:sp>
      <p:pic>
        <p:nvPicPr>
          <p:cNvPr id="3" name="Picture 2">
            <a:extLst>
              <a:ext uri="{FF2B5EF4-FFF2-40B4-BE49-F238E27FC236}">
                <a16:creationId xmlns:a16="http://schemas.microsoft.com/office/drawing/2014/main" id="{3E5AAB77-A48C-4899-8763-2C75708711DA}"/>
              </a:ext>
            </a:extLst>
          </p:cNvPr>
          <p:cNvPicPr>
            <a:picLocks noChangeAspect="1"/>
          </p:cNvPicPr>
          <p:nvPr/>
        </p:nvPicPr>
        <p:blipFill rotWithShape="1">
          <a:blip r:embed="rId2">
            <a:duotone>
              <a:prstClr val="black"/>
              <a:schemeClr val="accent6">
                <a:tint val="45000"/>
                <a:satMod val="400000"/>
              </a:schemeClr>
            </a:duotone>
          </a:blip>
          <a:srcRect t="549" b="3905"/>
          <a:stretch/>
        </p:blipFill>
        <p:spPr>
          <a:xfrm>
            <a:off x="2679503" y="1544119"/>
            <a:ext cx="6680591" cy="4387361"/>
          </a:xfrm>
          <a:prstGeom prst="rect">
            <a:avLst/>
          </a:prstGeom>
        </p:spPr>
      </p:pic>
    </p:spTree>
    <p:extLst>
      <p:ext uri="{BB962C8B-B14F-4D97-AF65-F5344CB8AC3E}">
        <p14:creationId xmlns:p14="http://schemas.microsoft.com/office/powerpoint/2010/main" val="334828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SMD LED</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5"/>
            <a:ext cx="4620293" cy="5806865"/>
          </a:xfrm>
        </p:spPr>
        <p:txBody>
          <a:bodyPr>
            <a:noAutofit/>
          </a:bodyPr>
          <a:lstStyle/>
          <a:p>
            <a:pPr marL="0" indent="0">
              <a:buNone/>
            </a:pPr>
            <a:r>
              <a:rPr lang="en-US" dirty="0"/>
              <a:t>Physical Layout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Wire up a circuit as shown in the schematic and physical layout.</a:t>
            </a:r>
          </a:p>
        </p:txBody>
      </p:sp>
      <p:sp>
        <p:nvSpPr>
          <p:cNvPr id="6" name="Content Placeholder 5">
            <a:extLst>
              <a:ext uri="{FF2B5EF4-FFF2-40B4-BE49-F238E27FC236}">
                <a16:creationId xmlns:a16="http://schemas.microsoft.com/office/drawing/2014/main" id="{2D2C12DC-494E-40E1-A81F-5FA52E3CA52E}"/>
              </a:ext>
            </a:extLst>
          </p:cNvPr>
          <p:cNvSpPr>
            <a:spLocks noGrp="1"/>
          </p:cNvSpPr>
          <p:nvPr>
            <p:ph sz="half" idx="2"/>
          </p:nvPr>
        </p:nvSpPr>
        <p:spPr>
          <a:xfrm>
            <a:off x="7806360" y="1393153"/>
            <a:ext cx="4385640" cy="3327183"/>
          </a:xfrm>
        </p:spPr>
        <p:txBody>
          <a:bodyPr>
            <a:normAutofit/>
          </a:bodyPr>
          <a:lstStyle/>
          <a:p>
            <a:pPr marL="0" indent="0">
              <a:buNone/>
            </a:pPr>
            <a:r>
              <a:rPr lang="en-US" sz="1400" dirty="0"/>
              <a:t>Strip Board Connection Details</a:t>
            </a:r>
          </a:p>
          <a:p>
            <a:pPr lvl="1"/>
            <a:r>
              <a:rPr lang="en-US" sz="1400" dirty="0"/>
              <a:t>Nano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I1-15</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K1-15</a:t>
            </a:r>
          </a:p>
          <a:p>
            <a:pPr lvl="1"/>
            <a:r>
              <a:rPr lang="en-US" sz="1400" dirty="0"/>
              <a:t>Resistor 220 Ohm 1206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G28</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F28</a:t>
            </a:r>
          </a:p>
          <a:p>
            <a:pPr lvl="1"/>
            <a:r>
              <a:rPr lang="en-US" sz="1400" dirty="0"/>
              <a:t>LED 1206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C28</a:t>
            </a:r>
            <a:r>
              <a:rPr lang="en-US" sz="1400" dirty="0"/>
              <a:t> (Anode)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B28</a:t>
            </a:r>
            <a:r>
              <a:rPr lang="en-US" sz="1400" dirty="0"/>
              <a:t> (Cathode)</a:t>
            </a:r>
            <a:endParaRPr lang="en-US" sz="1400" b="1" dirty="0">
              <a:solidFill>
                <a:schemeClr val="bg2">
                  <a:lumMod val="60000"/>
                  <a:lumOff val="40000"/>
                </a:schemeClr>
              </a:solidFill>
              <a:latin typeface="Courier New" panose="02070309020205020404" pitchFamily="49" charset="0"/>
              <a:cs typeface="Courier New" panose="02070309020205020404" pitchFamily="49" charset="0"/>
            </a:endParaRPr>
          </a:p>
          <a:p>
            <a:pPr lvl="1"/>
            <a:r>
              <a:rPr lang="en-US" sz="1400" dirty="0"/>
              <a:t>Wire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N15</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H28</a:t>
            </a:r>
          </a:p>
          <a:p>
            <a:pPr lvl="1"/>
            <a:r>
              <a:rPr lang="en-US" sz="1400" dirty="0"/>
              <a:t>Wire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E28</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D28</a:t>
            </a:r>
          </a:p>
          <a:p>
            <a:pPr lvl="1"/>
            <a:r>
              <a:rPr lang="en-US" sz="1400" dirty="0"/>
              <a:t>Wire –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A28</a:t>
            </a:r>
            <a:r>
              <a:rPr lang="en-US" sz="1400" dirty="0"/>
              <a:t> and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VCC28</a:t>
            </a:r>
          </a:p>
          <a:p>
            <a:pPr marL="0" indent="0">
              <a:buNone/>
            </a:pPr>
            <a:r>
              <a:rPr lang="en-US" sz="1400" dirty="0"/>
              <a:t>Note: The Resistor and LED are SMD 1206 components.</a:t>
            </a:r>
            <a:endParaRPr lang="en-US" sz="1400" b="1" dirty="0">
              <a:solidFill>
                <a:schemeClr val="bg2">
                  <a:lumMod val="60000"/>
                  <a:lumOff val="40000"/>
                </a:schemeClr>
              </a:solidFill>
              <a:latin typeface="Courier New" panose="02070309020205020404" pitchFamily="49" charset="0"/>
              <a:cs typeface="Courier New" panose="02070309020205020404" pitchFamily="49" charset="0"/>
            </a:endParaRPr>
          </a:p>
        </p:txBody>
      </p:sp>
      <p:sp>
        <p:nvSpPr>
          <p:cNvPr id="20" name="Title 1">
            <a:extLst>
              <a:ext uri="{FF2B5EF4-FFF2-40B4-BE49-F238E27FC236}">
                <a16:creationId xmlns:a16="http://schemas.microsoft.com/office/drawing/2014/main" id="{1A0D982D-AEE2-4881-A39D-4681D7F027AC}"/>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LAB HHV2020_08</a:t>
            </a:r>
          </a:p>
        </p:txBody>
      </p:sp>
      <p:sp>
        <p:nvSpPr>
          <p:cNvPr id="9" name="TextBox 8">
            <a:extLst>
              <a:ext uri="{FF2B5EF4-FFF2-40B4-BE49-F238E27FC236}">
                <a16:creationId xmlns:a16="http://schemas.microsoft.com/office/drawing/2014/main" id="{EA80A8CA-3F88-4A57-8B27-A17C6C79D68D}"/>
              </a:ext>
            </a:extLst>
          </p:cNvPr>
          <p:cNvSpPr txBox="1"/>
          <p:nvPr/>
        </p:nvSpPr>
        <p:spPr>
          <a:xfrm>
            <a:off x="7986320" y="5785432"/>
            <a:ext cx="3475462" cy="738664"/>
          </a:xfrm>
          <a:prstGeom prst="rect">
            <a:avLst/>
          </a:prstGeom>
          <a:noFill/>
        </p:spPr>
        <p:txBody>
          <a:bodyPr wrap="square" rtlCol="0">
            <a:spAutoFit/>
          </a:bodyPr>
          <a:lstStyle/>
          <a:p>
            <a:r>
              <a:rPr lang="en-US" sz="1400" dirty="0">
                <a:solidFill>
                  <a:srgbClr val="FFFF00"/>
                </a:solidFill>
              </a:rPr>
              <a:t>Components:</a:t>
            </a:r>
          </a:p>
          <a:p>
            <a:pPr marL="742950" lvl="1" indent="-285750">
              <a:buFont typeface="Arial" panose="020B0604020202020204" pitchFamily="34" charset="0"/>
              <a:buChar char="•"/>
            </a:pPr>
            <a:r>
              <a:rPr lang="en-US" sz="1400" dirty="0">
                <a:solidFill>
                  <a:srgbClr val="FFFF00"/>
                </a:solidFill>
              </a:rPr>
              <a:t>1x Resistor 220 Ohm SMD 1206</a:t>
            </a:r>
          </a:p>
          <a:p>
            <a:pPr marL="742950" lvl="1" indent="-285750">
              <a:buFont typeface="Arial" panose="020B0604020202020204" pitchFamily="34" charset="0"/>
              <a:buChar char="•"/>
            </a:pPr>
            <a:r>
              <a:rPr lang="en-US" sz="1400" dirty="0">
                <a:solidFill>
                  <a:srgbClr val="FFFF00"/>
                </a:solidFill>
              </a:rPr>
              <a:t>1x LED SMD 1206</a:t>
            </a:r>
          </a:p>
        </p:txBody>
      </p:sp>
      <p:pic>
        <p:nvPicPr>
          <p:cNvPr id="3" name="Picture 2">
            <a:extLst>
              <a:ext uri="{FF2B5EF4-FFF2-40B4-BE49-F238E27FC236}">
                <a16:creationId xmlns:a16="http://schemas.microsoft.com/office/drawing/2014/main" id="{F1597103-0987-470E-B877-BA36FB454179}"/>
              </a:ext>
            </a:extLst>
          </p:cNvPr>
          <p:cNvPicPr>
            <a:picLocks noChangeAspect="1"/>
          </p:cNvPicPr>
          <p:nvPr/>
        </p:nvPicPr>
        <p:blipFill>
          <a:blip r:embed="rId2"/>
          <a:srcRect/>
          <a:stretch/>
        </p:blipFill>
        <p:spPr>
          <a:xfrm>
            <a:off x="1958131" y="1418340"/>
            <a:ext cx="5869552" cy="4830059"/>
          </a:xfrm>
          <a:prstGeom prst="rect">
            <a:avLst/>
          </a:prstGeom>
        </p:spPr>
      </p:pic>
      <p:sp>
        <p:nvSpPr>
          <p:cNvPr id="2" name="Rectangle 1">
            <a:extLst>
              <a:ext uri="{FF2B5EF4-FFF2-40B4-BE49-F238E27FC236}">
                <a16:creationId xmlns:a16="http://schemas.microsoft.com/office/drawing/2014/main" id="{0AC53C5E-2002-4429-95D8-5DE426E6B450}"/>
              </a:ext>
            </a:extLst>
          </p:cNvPr>
          <p:cNvSpPr/>
          <p:nvPr/>
        </p:nvSpPr>
        <p:spPr>
          <a:xfrm>
            <a:off x="1958130" y="1418339"/>
            <a:ext cx="2132607" cy="3811388"/>
          </a:xfrm>
          <a:prstGeom prst="rect">
            <a:avLst/>
          </a:prstGeom>
          <a:solidFill>
            <a:schemeClr val="tx1">
              <a:lumMod val="50000"/>
              <a:alpha val="72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40E324A-6822-4788-ADE4-54DA03FFDDBC}"/>
              </a:ext>
            </a:extLst>
          </p:cNvPr>
          <p:cNvSpPr/>
          <p:nvPr/>
        </p:nvSpPr>
        <p:spPr>
          <a:xfrm>
            <a:off x="5570290" y="1418338"/>
            <a:ext cx="2257393" cy="1559753"/>
          </a:xfrm>
          <a:prstGeom prst="rect">
            <a:avLst/>
          </a:prstGeom>
          <a:solidFill>
            <a:schemeClr val="tx1">
              <a:lumMod val="50000"/>
              <a:alpha val="72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CC8A090-35CD-484F-BA40-F8A16CFE873E}"/>
              </a:ext>
            </a:extLst>
          </p:cNvPr>
          <p:cNvSpPr/>
          <p:nvPr/>
        </p:nvSpPr>
        <p:spPr>
          <a:xfrm>
            <a:off x="5528344" y="3383926"/>
            <a:ext cx="2257393" cy="1845801"/>
          </a:xfrm>
          <a:prstGeom prst="rect">
            <a:avLst/>
          </a:prstGeom>
          <a:solidFill>
            <a:schemeClr val="tx1">
              <a:lumMod val="50000"/>
              <a:alpha val="72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3" name="Picture 12" descr="Graphical user interface, application&#10;&#10;Description automatically generated">
            <a:extLst>
              <a:ext uri="{FF2B5EF4-FFF2-40B4-BE49-F238E27FC236}">
                <a16:creationId xmlns:a16="http://schemas.microsoft.com/office/drawing/2014/main" id="{FF763832-2F01-49D4-ADAD-D663906204E5}"/>
              </a:ext>
            </a:extLst>
          </p:cNvPr>
          <p:cNvPicPr>
            <a:picLocks noChangeAspect="1"/>
          </p:cNvPicPr>
          <p:nvPr/>
        </p:nvPicPr>
        <p:blipFill>
          <a:blip r:embed="rId3"/>
          <a:stretch>
            <a:fillRect/>
          </a:stretch>
        </p:blipFill>
        <p:spPr>
          <a:xfrm>
            <a:off x="194034" y="2440033"/>
            <a:ext cx="4395872" cy="1327785"/>
          </a:xfrm>
          <a:prstGeom prst="rect">
            <a:avLst/>
          </a:prstGeom>
        </p:spPr>
      </p:pic>
    </p:spTree>
    <p:extLst>
      <p:ext uri="{BB962C8B-B14F-4D97-AF65-F5344CB8AC3E}">
        <p14:creationId xmlns:p14="http://schemas.microsoft.com/office/powerpoint/2010/main" val="165042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9C68C-E722-4279-99E6-3B31429ED155}"/>
              </a:ext>
            </a:extLst>
          </p:cNvPr>
          <p:cNvSpPr>
            <a:spLocks noGrp="1"/>
          </p:cNvSpPr>
          <p:nvPr>
            <p:ph type="title"/>
          </p:nvPr>
        </p:nvSpPr>
        <p:spPr>
          <a:xfrm>
            <a:off x="1141413" y="231240"/>
            <a:ext cx="9905998" cy="747706"/>
          </a:xfrm>
        </p:spPr>
        <p:txBody>
          <a:bodyPr>
            <a:normAutofit/>
          </a:bodyPr>
          <a:lstStyle/>
          <a:p>
            <a:pPr algn="ctr"/>
            <a:r>
              <a:rPr lang="en-US" dirty="0"/>
              <a:t>Arduino Nano SMD LED</a:t>
            </a:r>
          </a:p>
        </p:txBody>
      </p:sp>
      <p:sp>
        <p:nvSpPr>
          <p:cNvPr id="5" name="Content Placeholder 4">
            <a:extLst>
              <a:ext uri="{FF2B5EF4-FFF2-40B4-BE49-F238E27FC236}">
                <a16:creationId xmlns:a16="http://schemas.microsoft.com/office/drawing/2014/main" id="{64DAAEBF-9A8A-4E3C-AD55-7E829B8E3DB4}"/>
              </a:ext>
            </a:extLst>
          </p:cNvPr>
          <p:cNvSpPr>
            <a:spLocks noGrp="1"/>
          </p:cNvSpPr>
          <p:nvPr>
            <p:ph sz="half" idx="1"/>
          </p:nvPr>
        </p:nvSpPr>
        <p:spPr>
          <a:xfrm>
            <a:off x="1141410" y="978946"/>
            <a:ext cx="5578986" cy="5338727"/>
          </a:xfrm>
        </p:spPr>
        <p:txBody>
          <a:bodyPr>
            <a:normAutofit fontScale="92500" lnSpcReduction="20000"/>
          </a:bodyPr>
          <a:lstStyle/>
          <a:p>
            <a:pPr marL="0" indent="0">
              <a:buNone/>
            </a:pPr>
            <a:r>
              <a:rPr lang="en-US" dirty="0">
                <a:highlight>
                  <a:srgbClr val="000080"/>
                </a:highlight>
              </a:rPr>
              <a:t>Blink a single SMD LED</a:t>
            </a:r>
          </a:p>
          <a:p>
            <a:pPr marL="0" indent="0">
              <a:buNone/>
            </a:pPr>
            <a:r>
              <a:rPr lang="en-US" dirty="0"/>
              <a:t>This code will blink an external SMD 1206 LED.</a:t>
            </a:r>
          </a:p>
          <a:p>
            <a:pPr marL="0" indent="0">
              <a:buNone/>
            </a:pPr>
            <a:r>
              <a:rPr lang="en-US" dirty="0"/>
              <a:t>This is just a slight modification of the standard Blink LED Arduino example code.</a:t>
            </a:r>
          </a:p>
          <a:p>
            <a:pPr marL="0" indent="0">
              <a:buNone/>
            </a:pPr>
            <a:r>
              <a:rPr lang="en-US" dirty="0"/>
              <a:t>The purpose of this is to ensure that our SMD components are working.</a:t>
            </a:r>
          </a:p>
          <a:p>
            <a:pPr marL="0" indent="0">
              <a:buNone/>
            </a:pPr>
            <a:r>
              <a:rPr lang="en-US" dirty="0"/>
              <a:t>If the SMD LED does not blink, then you will need to troubleshoot the SMD component solder joints.</a:t>
            </a:r>
          </a:p>
          <a:p>
            <a:pPr marL="0" indent="0">
              <a:buNone/>
            </a:pPr>
            <a:r>
              <a:rPr lang="en-US" dirty="0"/>
              <a:t>Be careful when re-soldering SMD components as they are much more heat sensitive that THT components and can be burned into little bricks that do nothing.</a:t>
            </a:r>
          </a:p>
          <a:p>
            <a:pPr marL="0" indent="0">
              <a:buNone/>
            </a:pPr>
            <a:endParaRPr lang="en-US" dirty="0"/>
          </a:p>
        </p:txBody>
      </p:sp>
      <p:sp>
        <p:nvSpPr>
          <p:cNvPr id="6" name="Title 1">
            <a:extLst>
              <a:ext uri="{FF2B5EF4-FFF2-40B4-BE49-F238E27FC236}">
                <a16:creationId xmlns:a16="http://schemas.microsoft.com/office/drawing/2014/main" id="{1EF23B39-4151-4CE4-9441-247B3CC77E0F}"/>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a:t>LAB HHV2020_08</a:t>
            </a:r>
            <a:endParaRPr lang="en-US" sz="2000" dirty="0"/>
          </a:p>
        </p:txBody>
      </p:sp>
      <p:sp>
        <p:nvSpPr>
          <p:cNvPr id="7" name="Rectangle 6">
            <a:extLst>
              <a:ext uri="{FF2B5EF4-FFF2-40B4-BE49-F238E27FC236}">
                <a16:creationId xmlns:a16="http://schemas.microsoft.com/office/drawing/2014/main" id="{624BB54F-0C71-4691-8E1A-B55D305A503D}"/>
              </a:ext>
            </a:extLst>
          </p:cNvPr>
          <p:cNvSpPr/>
          <p:nvPr/>
        </p:nvSpPr>
        <p:spPr>
          <a:xfrm>
            <a:off x="1061884" y="6438915"/>
            <a:ext cx="10255161" cy="400110"/>
          </a:xfrm>
          <a:prstGeom prst="rect">
            <a:avLst/>
          </a:prstGeom>
        </p:spPr>
        <p:txBody>
          <a:bodyPr wrap="square">
            <a:spAutoFit/>
          </a:bodyPr>
          <a:lstStyle/>
          <a:p>
            <a:r>
              <a:rPr lang="en-US" sz="2000" dirty="0"/>
              <a:t>This Code Is Available Here:   </a:t>
            </a:r>
            <a:r>
              <a:rPr lang="en-US" sz="20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p:txBody>
      </p:sp>
      <p:pic>
        <p:nvPicPr>
          <p:cNvPr id="2" name="Picture 1">
            <a:extLst>
              <a:ext uri="{FF2B5EF4-FFF2-40B4-BE49-F238E27FC236}">
                <a16:creationId xmlns:a16="http://schemas.microsoft.com/office/drawing/2014/main" id="{6567E5F6-BE58-43FF-8CBC-CD9B790BAA22}"/>
              </a:ext>
            </a:extLst>
          </p:cNvPr>
          <p:cNvPicPr>
            <a:picLocks noChangeAspect="1"/>
          </p:cNvPicPr>
          <p:nvPr/>
        </p:nvPicPr>
        <p:blipFill>
          <a:blip r:embed="rId2"/>
          <a:stretch>
            <a:fillRect/>
          </a:stretch>
        </p:blipFill>
        <p:spPr>
          <a:xfrm>
            <a:off x="6899358" y="978946"/>
            <a:ext cx="4505325" cy="5172075"/>
          </a:xfrm>
          <a:prstGeom prst="rect">
            <a:avLst/>
          </a:prstGeom>
        </p:spPr>
      </p:pic>
    </p:spTree>
    <p:extLst>
      <p:ext uri="{BB962C8B-B14F-4D97-AF65-F5344CB8AC3E}">
        <p14:creationId xmlns:p14="http://schemas.microsoft.com/office/powerpoint/2010/main" val="65019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FB0A14-1F05-4501-962E-F6C8C6072770}"/>
              </a:ext>
            </a:extLst>
          </p:cNvPr>
          <p:cNvSpPr>
            <a:spLocks noGrp="1"/>
          </p:cNvSpPr>
          <p:nvPr>
            <p:ph type="title"/>
          </p:nvPr>
        </p:nvSpPr>
        <p:spPr/>
        <p:txBody>
          <a:bodyPr>
            <a:normAutofit/>
          </a:bodyPr>
          <a:lstStyle/>
          <a:p>
            <a:pPr algn="ctr"/>
            <a:r>
              <a:rPr lang="en-US" sz="6000" dirty="0"/>
              <a:t>Thank You</a:t>
            </a:r>
          </a:p>
        </p:txBody>
      </p:sp>
      <p:sp>
        <p:nvSpPr>
          <p:cNvPr id="6" name="Content Placeholder 5">
            <a:extLst>
              <a:ext uri="{FF2B5EF4-FFF2-40B4-BE49-F238E27FC236}">
                <a16:creationId xmlns:a16="http://schemas.microsoft.com/office/drawing/2014/main" id="{9F3E73B3-929B-4629-9E88-32557BF9D7D1}"/>
              </a:ext>
            </a:extLst>
          </p:cNvPr>
          <p:cNvSpPr>
            <a:spLocks noGrp="1"/>
          </p:cNvSpPr>
          <p:nvPr>
            <p:ph idx="1"/>
          </p:nvPr>
        </p:nvSpPr>
        <p:spPr/>
        <p:txBody>
          <a:bodyPr/>
          <a:lstStyle/>
          <a:p>
            <a:pPr marL="0" indent="0">
              <a:buNone/>
            </a:pPr>
            <a:r>
              <a:rPr lang="en-US" cap="none" dirty="0"/>
              <a:t>I hope you enjoyed this presentation and learned something from it.</a:t>
            </a:r>
          </a:p>
          <a:p>
            <a:pPr marL="0" indent="0" algn="r">
              <a:buNone/>
            </a:pPr>
            <a:r>
              <a:rPr lang="en-US" dirty="0"/>
              <a:t>-- @alt_bier</a:t>
            </a:r>
            <a:endParaRPr lang="en-US" cap="none" dirty="0"/>
          </a:p>
          <a:p>
            <a:pPr marL="0" indent="0">
              <a:buNone/>
            </a:pPr>
            <a:endParaRPr lang="en-US" dirty="0"/>
          </a:p>
          <a:p>
            <a:pPr marL="0" indent="0">
              <a:buNone/>
            </a:pPr>
            <a:endParaRPr lang="en-US" cap="none" dirty="0"/>
          </a:p>
          <a:p>
            <a:pPr marL="0" indent="0">
              <a:buNone/>
            </a:pPr>
            <a:r>
              <a:rPr lang="en-US" cap="none" dirty="0"/>
              <a:t>This Slide Deck –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a:t>
            </a:r>
            <a:r>
              <a:rPr lang="en-US" b="1" dirty="0">
                <a:solidFill>
                  <a:schemeClr val="bg2">
                    <a:lumMod val="60000"/>
                    <a:lumOff val="40000"/>
                  </a:schemeClr>
                </a:solidFill>
                <a:latin typeface="Courier New" panose="02070309020205020404" pitchFamily="49" charset="0"/>
                <a:cs typeface="Courier New" panose="02070309020205020404" pitchFamily="49" charset="0"/>
              </a:rPr>
              <a:t>SMT</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2400" dirty="0"/>
              <a:t>Code </a:t>
            </a:r>
            <a:r>
              <a:rPr lang="en-US" cap="none" dirty="0"/>
              <a:t>–</a:t>
            </a:r>
            <a:r>
              <a:rPr lang="en-US" sz="2400" dirty="0"/>
              <a:t>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a:p>
            <a:pPr marL="0" indent="0">
              <a:buNone/>
            </a:pPr>
            <a:endParaRPr lang="en-US" dirty="0"/>
          </a:p>
        </p:txBody>
      </p:sp>
    </p:spTree>
    <p:extLst>
      <p:ext uri="{BB962C8B-B14F-4D97-AF65-F5344CB8AC3E}">
        <p14:creationId xmlns:p14="http://schemas.microsoft.com/office/powerpoint/2010/main" val="32067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cap="none" dirty="0">
                <a:effectLst>
                  <a:outerShdw blurRad="50800" dist="38100" dir="2700000" algn="tl" rotWithShape="0">
                    <a:schemeClr val="tx1">
                      <a:alpha val="40000"/>
                    </a:schemeClr>
                  </a:outerShdw>
                </a:effectLst>
              </a:rPr>
              <a:t>What is Surface-Mount Technology?</a:t>
            </a:r>
          </a:p>
        </p:txBody>
      </p:sp>
      <p:sp>
        <p:nvSpPr>
          <p:cNvPr id="3" name="Content Placeholder 2"/>
          <p:cNvSpPr>
            <a:spLocks noGrp="1"/>
          </p:cNvSpPr>
          <p:nvPr>
            <p:ph idx="1"/>
          </p:nvPr>
        </p:nvSpPr>
        <p:spPr>
          <a:xfrm>
            <a:off x="1141412" y="1908697"/>
            <a:ext cx="9905999" cy="4598633"/>
          </a:xfrm>
        </p:spPr>
        <p:txBody>
          <a:bodyPr>
            <a:normAutofit fontScale="92500"/>
          </a:bodyPr>
          <a:lstStyle/>
          <a:p>
            <a:r>
              <a:rPr lang="en-US" sz="2800" dirty="0"/>
              <a:t>Surface-mount technology (SMT) is a method in which the electrical components are mounted directly onto the surface of a printed circuit board (PCB). An electrical component mounted in this manner is referred to as a surface-mount device (SMD).</a:t>
            </a:r>
          </a:p>
          <a:p>
            <a:r>
              <a:rPr lang="en-US" sz="2800" dirty="0"/>
              <a:t>An SMT component is usually smaller than its through-hole counterpart because it has either smaller leads or no leads at all</a:t>
            </a:r>
          </a:p>
          <a:p>
            <a:r>
              <a:rPr lang="en-US" sz="2800" dirty="0"/>
              <a:t>In commercial applications, this approach has largely replaced the through-hole technology in large part because SMT allows for increased manufacturing automation reducing cost and improving quality.</a:t>
            </a:r>
          </a:p>
        </p:txBody>
      </p:sp>
    </p:spTree>
    <p:extLst>
      <p:ext uri="{BB962C8B-B14F-4D97-AF65-F5344CB8AC3E}">
        <p14:creationId xmlns:p14="http://schemas.microsoft.com/office/powerpoint/2010/main" val="171336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Common Abbreviations</a:t>
            </a:r>
          </a:p>
        </p:txBody>
      </p:sp>
      <p:sp>
        <p:nvSpPr>
          <p:cNvPr id="3" name="Content Placeholder 2"/>
          <p:cNvSpPr>
            <a:spLocks noGrp="1"/>
          </p:cNvSpPr>
          <p:nvPr>
            <p:ph idx="1"/>
          </p:nvPr>
        </p:nvSpPr>
        <p:spPr>
          <a:xfrm>
            <a:off x="1141413" y="1469986"/>
            <a:ext cx="9905998" cy="583404"/>
          </a:xfrm>
        </p:spPr>
        <p:txBody>
          <a:bodyPr>
            <a:normAutofit fontScale="70000" lnSpcReduction="20000"/>
          </a:bodyPr>
          <a:lstStyle/>
          <a:p>
            <a:pPr marL="0" indent="0">
              <a:buNone/>
            </a:pPr>
            <a:r>
              <a:rPr lang="en-US" sz="2800" dirty="0"/>
              <a:t>Different terms describe the components, technique, and machines used in manufacturing.</a:t>
            </a:r>
          </a:p>
        </p:txBody>
      </p:sp>
      <p:graphicFrame>
        <p:nvGraphicFramePr>
          <p:cNvPr id="4" name="Table 5">
            <a:extLst>
              <a:ext uri="{FF2B5EF4-FFF2-40B4-BE49-F238E27FC236}">
                <a16:creationId xmlns:a16="http://schemas.microsoft.com/office/drawing/2014/main" id="{3C384E77-3E04-4DA9-A3B5-305775991937}"/>
              </a:ext>
            </a:extLst>
          </p:cNvPr>
          <p:cNvGraphicFramePr>
            <a:graphicFrameLocks noGrp="1"/>
          </p:cNvGraphicFramePr>
          <p:nvPr>
            <p:extLst>
              <p:ext uri="{D42A27DB-BD31-4B8C-83A1-F6EECF244321}">
                <p14:modId xmlns:p14="http://schemas.microsoft.com/office/powerpoint/2010/main" val="1598822432"/>
              </p:ext>
            </p:extLst>
          </p:nvPr>
        </p:nvGraphicFramePr>
        <p:xfrm>
          <a:off x="960144" y="2053390"/>
          <a:ext cx="10268535" cy="3319569"/>
        </p:xfrm>
        <a:graphic>
          <a:graphicData uri="http://schemas.openxmlformats.org/drawingml/2006/table">
            <a:tbl>
              <a:tblPr firstRow="1" bandRow="1">
                <a:tableStyleId>{68D230F3-CF80-4859-8CE7-A43EE81993B5}</a:tableStyleId>
              </a:tblPr>
              <a:tblGrid>
                <a:gridCol w="1804737">
                  <a:extLst>
                    <a:ext uri="{9D8B030D-6E8A-4147-A177-3AD203B41FA5}">
                      <a16:colId xmlns:a16="http://schemas.microsoft.com/office/drawing/2014/main" val="2707604492"/>
                    </a:ext>
                  </a:extLst>
                </a:gridCol>
                <a:gridCol w="8463798">
                  <a:extLst>
                    <a:ext uri="{9D8B030D-6E8A-4147-A177-3AD203B41FA5}">
                      <a16:colId xmlns:a16="http://schemas.microsoft.com/office/drawing/2014/main" val="1295032566"/>
                    </a:ext>
                  </a:extLst>
                </a:gridCol>
              </a:tblGrid>
              <a:tr h="470950">
                <a:tc>
                  <a:txBody>
                    <a:bodyPr/>
                    <a:lstStyle/>
                    <a:p>
                      <a:r>
                        <a:rPr lang="en-US" sz="2400" b="0" dirty="0"/>
                        <a:t>Abbreviation</a:t>
                      </a:r>
                    </a:p>
                  </a:txBody>
                  <a:tcPr/>
                </a:tc>
                <a:tc>
                  <a:txBody>
                    <a:bodyPr/>
                    <a:lstStyle/>
                    <a:p>
                      <a:r>
                        <a:rPr lang="en-US" sz="2400" b="0" dirty="0"/>
                        <a:t>Description</a:t>
                      </a:r>
                    </a:p>
                  </a:txBody>
                  <a:tcPr/>
                </a:tc>
                <a:extLst>
                  <a:ext uri="{0D108BD9-81ED-4DB2-BD59-A6C34878D82A}">
                    <a16:rowId xmlns:a16="http://schemas.microsoft.com/office/drawing/2014/main" val="2063801643"/>
                  </a:ext>
                </a:extLst>
              </a:tr>
              <a:tr h="470950">
                <a:tc>
                  <a:txBody>
                    <a:bodyPr/>
                    <a:lstStyle/>
                    <a:p>
                      <a:pPr algn="ctr"/>
                      <a:r>
                        <a:rPr lang="en-US" sz="2400" b="0" dirty="0"/>
                        <a:t>SMT</a:t>
                      </a:r>
                    </a:p>
                  </a:txBody>
                  <a:tcPr/>
                </a:tc>
                <a:tc>
                  <a:txBody>
                    <a:bodyPr/>
                    <a:lstStyle/>
                    <a:p>
                      <a:r>
                        <a:rPr lang="en-US" sz="2400" b="0" dirty="0"/>
                        <a:t>Surface-mount technology </a:t>
                      </a:r>
                      <a:r>
                        <a:rPr lang="en-US" sz="2000" b="0" dirty="0"/>
                        <a:t>(assembling and mounting technology)</a:t>
                      </a:r>
                      <a:endParaRPr lang="en-US" sz="2400" b="0" dirty="0"/>
                    </a:p>
                  </a:txBody>
                  <a:tcPr/>
                </a:tc>
                <a:extLst>
                  <a:ext uri="{0D108BD9-81ED-4DB2-BD59-A6C34878D82A}">
                    <a16:rowId xmlns:a16="http://schemas.microsoft.com/office/drawing/2014/main" val="3516597072"/>
                  </a:ext>
                </a:extLst>
              </a:tr>
              <a:tr h="493869">
                <a:tc>
                  <a:txBody>
                    <a:bodyPr/>
                    <a:lstStyle/>
                    <a:p>
                      <a:pPr algn="ctr"/>
                      <a:r>
                        <a:rPr lang="en-US" sz="2400" b="0" dirty="0"/>
                        <a:t>SMD</a:t>
                      </a:r>
                    </a:p>
                  </a:txBody>
                  <a:tcPr/>
                </a:tc>
                <a:tc>
                  <a:txBody>
                    <a:bodyPr/>
                    <a:lstStyle/>
                    <a:p>
                      <a:r>
                        <a:rPr lang="en-US" sz="2400" b="0" dirty="0"/>
                        <a:t>Surface-mount devices </a:t>
                      </a:r>
                      <a:r>
                        <a:rPr lang="en-US" sz="2000" b="0" dirty="0"/>
                        <a:t>(active, passive and electromechanical components)</a:t>
                      </a:r>
                      <a:endParaRPr lang="en-US" sz="2400" b="0" dirty="0"/>
                    </a:p>
                  </a:txBody>
                  <a:tcPr/>
                </a:tc>
                <a:extLst>
                  <a:ext uri="{0D108BD9-81ED-4DB2-BD59-A6C34878D82A}">
                    <a16:rowId xmlns:a16="http://schemas.microsoft.com/office/drawing/2014/main" val="2169229358"/>
                  </a:ext>
                </a:extLst>
              </a:tr>
              <a:tr h="470950">
                <a:tc>
                  <a:txBody>
                    <a:bodyPr/>
                    <a:lstStyle/>
                    <a:p>
                      <a:pPr algn="ctr"/>
                      <a:r>
                        <a:rPr lang="en-US" sz="2400" b="0" dirty="0"/>
                        <a:t>SMC</a:t>
                      </a:r>
                    </a:p>
                  </a:txBody>
                  <a:tcPr/>
                </a:tc>
                <a:tc>
                  <a:txBody>
                    <a:bodyPr/>
                    <a:lstStyle/>
                    <a:p>
                      <a:r>
                        <a:rPr lang="en-US" sz="2400" b="0" dirty="0"/>
                        <a:t>Surface-mount components </a:t>
                      </a:r>
                      <a:r>
                        <a:rPr lang="en-US" sz="2000" b="0" dirty="0"/>
                        <a:t>(components for SMT)</a:t>
                      </a:r>
                      <a:endParaRPr lang="en-US" sz="2400" b="0" dirty="0"/>
                    </a:p>
                  </a:txBody>
                  <a:tcPr/>
                </a:tc>
                <a:extLst>
                  <a:ext uri="{0D108BD9-81ED-4DB2-BD59-A6C34878D82A}">
                    <a16:rowId xmlns:a16="http://schemas.microsoft.com/office/drawing/2014/main" val="3535787105"/>
                  </a:ext>
                </a:extLst>
              </a:tr>
              <a:tr h="470950">
                <a:tc>
                  <a:txBody>
                    <a:bodyPr/>
                    <a:lstStyle/>
                    <a:p>
                      <a:pPr algn="ctr"/>
                      <a:r>
                        <a:rPr lang="en-US" sz="2400" b="0" dirty="0"/>
                        <a:t>SMP</a:t>
                      </a:r>
                    </a:p>
                  </a:txBody>
                  <a:tcPr/>
                </a:tc>
                <a:tc>
                  <a:txBody>
                    <a:bodyPr/>
                    <a:lstStyle/>
                    <a:p>
                      <a:r>
                        <a:rPr lang="en-US" sz="2400" b="0" dirty="0"/>
                        <a:t>Surface-mount packages </a:t>
                      </a:r>
                      <a:r>
                        <a:rPr lang="en-US" sz="2000" b="0" dirty="0"/>
                        <a:t>(SMD case forms)</a:t>
                      </a:r>
                      <a:endParaRPr lang="en-US" sz="2400" b="0" dirty="0"/>
                    </a:p>
                  </a:txBody>
                  <a:tcPr/>
                </a:tc>
                <a:extLst>
                  <a:ext uri="{0D108BD9-81ED-4DB2-BD59-A6C34878D82A}">
                    <a16:rowId xmlns:a16="http://schemas.microsoft.com/office/drawing/2014/main" val="1177543683"/>
                  </a:ext>
                </a:extLst>
              </a:tr>
              <a:tr h="470950">
                <a:tc>
                  <a:txBody>
                    <a:bodyPr/>
                    <a:lstStyle/>
                    <a:p>
                      <a:pPr algn="ctr"/>
                      <a:r>
                        <a:rPr lang="en-US" sz="2400" b="0" dirty="0"/>
                        <a:t>SMA</a:t>
                      </a:r>
                    </a:p>
                  </a:txBody>
                  <a:tcPr/>
                </a:tc>
                <a:tc>
                  <a:txBody>
                    <a:bodyPr/>
                    <a:lstStyle/>
                    <a:p>
                      <a:r>
                        <a:rPr lang="en-US" sz="2400" b="0" dirty="0"/>
                        <a:t>Surface-mount assembly </a:t>
                      </a:r>
                      <a:r>
                        <a:rPr lang="en-US" sz="2000" b="0" dirty="0"/>
                        <a:t>(module assembled with SMT)</a:t>
                      </a:r>
                      <a:endParaRPr lang="en-US" sz="2400" b="0" dirty="0"/>
                    </a:p>
                  </a:txBody>
                  <a:tcPr/>
                </a:tc>
                <a:extLst>
                  <a:ext uri="{0D108BD9-81ED-4DB2-BD59-A6C34878D82A}">
                    <a16:rowId xmlns:a16="http://schemas.microsoft.com/office/drawing/2014/main" val="3441429891"/>
                  </a:ext>
                </a:extLst>
              </a:tr>
              <a:tr h="470950">
                <a:tc>
                  <a:txBody>
                    <a:bodyPr/>
                    <a:lstStyle/>
                    <a:p>
                      <a:pPr algn="ctr"/>
                      <a:r>
                        <a:rPr lang="en-US" sz="2400" b="0" dirty="0"/>
                        <a:t>SME</a:t>
                      </a:r>
                    </a:p>
                  </a:txBody>
                  <a:tcPr/>
                </a:tc>
                <a:tc>
                  <a:txBody>
                    <a:bodyPr/>
                    <a:lstStyle/>
                    <a:p>
                      <a:r>
                        <a:rPr lang="en-US" sz="2400" b="0" dirty="0"/>
                        <a:t>Surface-mount equipment </a:t>
                      </a:r>
                      <a:r>
                        <a:rPr lang="en-US" sz="2000" b="0" dirty="0"/>
                        <a:t>(SMT assembling machines)</a:t>
                      </a:r>
                      <a:endParaRPr lang="en-US" sz="2400" b="0" dirty="0"/>
                    </a:p>
                  </a:txBody>
                  <a:tcPr/>
                </a:tc>
                <a:extLst>
                  <a:ext uri="{0D108BD9-81ED-4DB2-BD59-A6C34878D82A}">
                    <a16:rowId xmlns:a16="http://schemas.microsoft.com/office/drawing/2014/main" val="1170247584"/>
                  </a:ext>
                </a:extLst>
              </a:tr>
            </a:tbl>
          </a:graphicData>
        </a:graphic>
      </p:graphicFrame>
    </p:spTree>
    <p:extLst>
      <p:ext uri="{BB962C8B-B14F-4D97-AF65-F5344CB8AC3E}">
        <p14:creationId xmlns:p14="http://schemas.microsoft.com/office/powerpoint/2010/main" val="124970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Surface-Mount Packages</a:t>
            </a:r>
          </a:p>
        </p:txBody>
      </p:sp>
      <p:sp>
        <p:nvSpPr>
          <p:cNvPr id="3" name="Content Placeholder 2"/>
          <p:cNvSpPr>
            <a:spLocks noGrp="1"/>
          </p:cNvSpPr>
          <p:nvPr>
            <p:ph idx="1"/>
          </p:nvPr>
        </p:nvSpPr>
        <p:spPr>
          <a:xfrm>
            <a:off x="1141413" y="1255143"/>
            <a:ext cx="10124350" cy="938297"/>
          </a:xfrm>
        </p:spPr>
        <p:txBody>
          <a:bodyPr>
            <a:normAutofit fontScale="77500" lnSpcReduction="20000"/>
          </a:bodyPr>
          <a:lstStyle/>
          <a:p>
            <a:pPr marL="0" indent="0" algn="ctr">
              <a:buNone/>
            </a:pPr>
            <a:r>
              <a:rPr lang="en-US" sz="2800" dirty="0"/>
              <a:t>SMC come in many different sizes and shapes. Here are the categories of SMP. </a:t>
            </a:r>
          </a:p>
          <a:p>
            <a:pPr marL="0" indent="0" algn="ctr">
              <a:buNone/>
            </a:pPr>
            <a:r>
              <a:rPr lang="en-US" sz="2800" dirty="0"/>
              <a:t>Note the term package(s) refers to the case forms and not delivery packaging. </a:t>
            </a:r>
          </a:p>
        </p:txBody>
      </p:sp>
      <p:graphicFrame>
        <p:nvGraphicFramePr>
          <p:cNvPr id="4" name="Table 5">
            <a:extLst>
              <a:ext uri="{FF2B5EF4-FFF2-40B4-BE49-F238E27FC236}">
                <a16:creationId xmlns:a16="http://schemas.microsoft.com/office/drawing/2014/main" id="{3C384E77-3E04-4DA9-A3B5-305775991937}"/>
              </a:ext>
            </a:extLst>
          </p:cNvPr>
          <p:cNvGraphicFramePr>
            <a:graphicFrameLocks noGrp="1"/>
          </p:cNvGraphicFramePr>
          <p:nvPr>
            <p:extLst>
              <p:ext uri="{D42A27DB-BD31-4B8C-83A1-F6EECF244321}">
                <p14:modId xmlns:p14="http://schemas.microsoft.com/office/powerpoint/2010/main" val="3375040720"/>
              </p:ext>
            </p:extLst>
          </p:nvPr>
        </p:nvGraphicFramePr>
        <p:xfrm>
          <a:off x="3007319" y="2324322"/>
          <a:ext cx="6174185" cy="4374290"/>
        </p:xfrm>
        <a:graphic>
          <a:graphicData uri="http://schemas.openxmlformats.org/drawingml/2006/table">
            <a:tbl>
              <a:tblPr firstRow="1" bandRow="1">
                <a:tableStyleId>{68D230F3-CF80-4859-8CE7-A43EE81993B5}</a:tableStyleId>
              </a:tblPr>
              <a:tblGrid>
                <a:gridCol w="1508058">
                  <a:extLst>
                    <a:ext uri="{9D8B030D-6E8A-4147-A177-3AD203B41FA5}">
                      <a16:colId xmlns:a16="http://schemas.microsoft.com/office/drawing/2014/main" val="2707604492"/>
                    </a:ext>
                  </a:extLst>
                </a:gridCol>
                <a:gridCol w="4666127">
                  <a:extLst>
                    <a:ext uri="{9D8B030D-6E8A-4147-A177-3AD203B41FA5}">
                      <a16:colId xmlns:a16="http://schemas.microsoft.com/office/drawing/2014/main" val="1295032566"/>
                    </a:ext>
                  </a:extLst>
                </a:gridCol>
              </a:tblGrid>
              <a:tr h="392776">
                <a:tc>
                  <a:txBody>
                    <a:bodyPr/>
                    <a:lstStyle/>
                    <a:p>
                      <a:pPr algn="ctr"/>
                      <a:r>
                        <a:rPr lang="en-US" sz="2000" b="0" dirty="0"/>
                        <a:t>SMP Type</a:t>
                      </a:r>
                    </a:p>
                  </a:txBody>
                  <a:tcPr/>
                </a:tc>
                <a:tc>
                  <a:txBody>
                    <a:bodyPr/>
                    <a:lstStyle/>
                    <a:p>
                      <a:r>
                        <a:rPr lang="en-US" sz="2000" b="0" dirty="0"/>
                        <a:t>Description</a:t>
                      </a:r>
                    </a:p>
                  </a:txBody>
                  <a:tcPr/>
                </a:tc>
                <a:extLst>
                  <a:ext uri="{0D108BD9-81ED-4DB2-BD59-A6C34878D82A}">
                    <a16:rowId xmlns:a16="http://schemas.microsoft.com/office/drawing/2014/main" val="2063801643"/>
                  </a:ext>
                </a:extLst>
              </a:tr>
              <a:tr h="392776">
                <a:tc>
                  <a:txBody>
                    <a:bodyPr/>
                    <a:lstStyle/>
                    <a:p>
                      <a:pPr algn="ctr"/>
                      <a:r>
                        <a:rPr lang="en-US" sz="2000" b="0" dirty="0"/>
                        <a:t>Flat Chip</a:t>
                      </a:r>
                    </a:p>
                  </a:txBody>
                  <a:tcPr/>
                </a:tc>
                <a:tc>
                  <a:txBody>
                    <a:bodyPr/>
                    <a:lstStyle/>
                    <a:p>
                      <a:r>
                        <a:rPr lang="en-US" sz="2000" b="0" dirty="0"/>
                        <a:t>Simple flat chip components</a:t>
                      </a:r>
                    </a:p>
                  </a:txBody>
                  <a:tcPr/>
                </a:tc>
                <a:extLst>
                  <a:ext uri="{0D108BD9-81ED-4DB2-BD59-A6C34878D82A}">
                    <a16:rowId xmlns:a16="http://schemas.microsoft.com/office/drawing/2014/main" val="3516597072"/>
                  </a:ext>
                </a:extLst>
              </a:tr>
              <a:tr h="411890">
                <a:tc>
                  <a:txBody>
                    <a:bodyPr/>
                    <a:lstStyle/>
                    <a:p>
                      <a:pPr algn="ctr"/>
                      <a:r>
                        <a:rPr lang="en-US" sz="2000" b="0" dirty="0"/>
                        <a:t>MELF</a:t>
                      </a:r>
                    </a:p>
                  </a:txBody>
                  <a:tcPr/>
                </a:tc>
                <a:tc>
                  <a:txBody>
                    <a:bodyPr/>
                    <a:lstStyle/>
                    <a:p>
                      <a:r>
                        <a:rPr lang="en-US" sz="2000" b="0" dirty="0"/>
                        <a:t>Metal Electrode Face Bonded components</a:t>
                      </a:r>
                    </a:p>
                  </a:txBody>
                  <a:tcPr/>
                </a:tc>
                <a:extLst>
                  <a:ext uri="{0D108BD9-81ED-4DB2-BD59-A6C34878D82A}">
                    <a16:rowId xmlns:a16="http://schemas.microsoft.com/office/drawing/2014/main" val="2169229358"/>
                  </a:ext>
                </a:extLst>
              </a:tr>
              <a:tr h="392776">
                <a:tc>
                  <a:txBody>
                    <a:bodyPr/>
                    <a:lstStyle/>
                    <a:p>
                      <a:pPr algn="ctr"/>
                      <a:r>
                        <a:rPr lang="en-US" sz="2000" b="0" dirty="0"/>
                        <a:t>Tantalum</a:t>
                      </a:r>
                    </a:p>
                  </a:txBody>
                  <a:tcPr/>
                </a:tc>
                <a:tc>
                  <a:txBody>
                    <a:bodyPr/>
                    <a:lstStyle/>
                    <a:p>
                      <a:r>
                        <a:rPr lang="en-US" sz="2000" b="0" dirty="0"/>
                        <a:t>Tantalum molded capacitors</a:t>
                      </a:r>
                    </a:p>
                  </a:txBody>
                  <a:tcPr/>
                </a:tc>
                <a:extLst>
                  <a:ext uri="{0D108BD9-81ED-4DB2-BD59-A6C34878D82A}">
                    <a16:rowId xmlns:a16="http://schemas.microsoft.com/office/drawing/2014/main" val="3535787105"/>
                  </a:ext>
                </a:extLst>
              </a:tr>
              <a:tr h="392776">
                <a:tc>
                  <a:txBody>
                    <a:bodyPr/>
                    <a:lstStyle/>
                    <a:p>
                      <a:pPr algn="ctr"/>
                      <a:r>
                        <a:rPr lang="en-US" sz="2000" b="0" dirty="0"/>
                        <a:t>SOT</a:t>
                      </a:r>
                    </a:p>
                  </a:txBody>
                  <a:tcPr/>
                </a:tc>
                <a:tc>
                  <a:txBody>
                    <a:bodyPr/>
                    <a:lstStyle/>
                    <a:p>
                      <a:r>
                        <a:rPr lang="en-US" sz="2000" b="0" dirty="0"/>
                        <a:t>Small Outline Transistor</a:t>
                      </a:r>
                    </a:p>
                  </a:txBody>
                  <a:tcPr/>
                </a:tc>
                <a:extLst>
                  <a:ext uri="{0D108BD9-81ED-4DB2-BD59-A6C34878D82A}">
                    <a16:rowId xmlns:a16="http://schemas.microsoft.com/office/drawing/2014/main" val="1177543683"/>
                  </a:ext>
                </a:extLst>
              </a:tr>
              <a:tr h="392776">
                <a:tc>
                  <a:txBody>
                    <a:bodyPr/>
                    <a:lstStyle/>
                    <a:p>
                      <a:pPr algn="ctr"/>
                      <a:r>
                        <a:rPr lang="en-US" sz="2000" b="0" dirty="0"/>
                        <a:t>SOIC</a:t>
                      </a:r>
                    </a:p>
                  </a:txBody>
                  <a:tcPr/>
                </a:tc>
                <a:tc>
                  <a:txBody>
                    <a:bodyPr/>
                    <a:lstStyle/>
                    <a:p>
                      <a:r>
                        <a:rPr lang="en-US" sz="2000" b="0" dirty="0"/>
                        <a:t>Small Outline Integrated Circuit</a:t>
                      </a:r>
                    </a:p>
                  </a:txBody>
                  <a:tcPr/>
                </a:tc>
                <a:extLst>
                  <a:ext uri="{0D108BD9-81ED-4DB2-BD59-A6C34878D82A}">
                    <a16:rowId xmlns:a16="http://schemas.microsoft.com/office/drawing/2014/main" val="3441429891"/>
                  </a:ext>
                </a:extLst>
              </a:tr>
              <a:tr h="392776">
                <a:tc>
                  <a:txBody>
                    <a:bodyPr/>
                    <a:lstStyle/>
                    <a:p>
                      <a:pPr algn="ctr"/>
                      <a:r>
                        <a:rPr lang="en-US" sz="2000" b="0" dirty="0"/>
                        <a:t>PLCC</a:t>
                      </a:r>
                    </a:p>
                  </a:txBody>
                  <a:tcPr/>
                </a:tc>
                <a:tc>
                  <a:txBody>
                    <a:bodyPr/>
                    <a:lstStyle/>
                    <a:p>
                      <a:r>
                        <a:rPr lang="en-US" sz="2000" b="0" dirty="0"/>
                        <a:t>Plastic Leaded Chip Carrier</a:t>
                      </a:r>
                    </a:p>
                  </a:txBody>
                  <a:tcPr/>
                </a:tc>
                <a:extLst>
                  <a:ext uri="{0D108BD9-81ED-4DB2-BD59-A6C34878D82A}">
                    <a16:rowId xmlns:a16="http://schemas.microsoft.com/office/drawing/2014/main" val="3990870030"/>
                  </a:ext>
                </a:extLst>
              </a:tr>
              <a:tr h="392776">
                <a:tc>
                  <a:txBody>
                    <a:bodyPr/>
                    <a:lstStyle/>
                    <a:p>
                      <a:pPr algn="ctr"/>
                      <a:r>
                        <a:rPr lang="en-US" sz="2000" b="0" dirty="0"/>
                        <a:t>LCC</a:t>
                      </a:r>
                    </a:p>
                  </a:txBody>
                  <a:tcPr/>
                </a:tc>
                <a:tc>
                  <a:txBody>
                    <a:bodyPr/>
                    <a:lstStyle/>
                    <a:p>
                      <a:r>
                        <a:rPr lang="en-US" sz="2000" b="0" dirty="0"/>
                        <a:t>Leadless Chip Carrier</a:t>
                      </a:r>
                    </a:p>
                  </a:txBody>
                  <a:tcPr/>
                </a:tc>
                <a:extLst>
                  <a:ext uri="{0D108BD9-81ED-4DB2-BD59-A6C34878D82A}">
                    <a16:rowId xmlns:a16="http://schemas.microsoft.com/office/drawing/2014/main" val="2308641157"/>
                  </a:ext>
                </a:extLst>
              </a:tr>
              <a:tr h="392776">
                <a:tc>
                  <a:txBody>
                    <a:bodyPr/>
                    <a:lstStyle/>
                    <a:p>
                      <a:pPr algn="ctr"/>
                      <a:r>
                        <a:rPr lang="en-US" sz="2000" b="0" dirty="0"/>
                        <a:t>Flat Pack</a:t>
                      </a:r>
                    </a:p>
                  </a:txBody>
                  <a:tcPr/>
                </a:tc>
                <a:tc>
                  <a:txBody>
                    <a:bodyPr/>
                    <a:lstStyle/>
                    <a:p>
                      <a:r>
                        <a:rPr lang="en-US" sz="2000" b="0" dirty="0"/>
                        <a:t>Plastic Carriers with Flat leads</a:t>
                      </a:r>
                    </a:p>
                  </a:txBody>
                  <a:tcPr/>
                </a:tc>
                <a:extLst>
                  <a:ext uri="{0D108BD9-81ED-4DB2-BD59-A6C34878D82A}">
                    <a16:rowId xmlns:a16="http://schemas.microsoft.com/office/drawing/2014/main" val="706875972"/>
                  </a:ext>
                </a:extLst>
              </a:tr>
              <a:tr h="392776">
                <a:tc>
                  <a:txBody>
                    <a:bodyPr/>
                    <a:lstStyle/>
                    <a:p>
                      <a:pPr algn="ctr"/>
                      <a:r>
                        <a:rPr lang="en-US" sz="2000" b="0" dirty="0"/>
                        <a:t>QFP</a:t>
                      </a:r>
                    </a:p>
                  </a:txBody>
                  <a:tcPr/>
                </a:tc>
                <a:tc>
                  <a:txBody>
                    <a:bodyPr/>
                    <a:lstStyle/>
                    <a:p>
                      <a:r>
                        <a:rPr lang="en-US" sz="2000" b="0" dirty="0"/>
                        <a:t>Quad Flat Pack</a:t>
                      </a:r>
                    </a:p>
                  </a:txBody>
                  <a:tcPr/>
                </a:tc>
                <a:extLst>
                  <a:ext uri="{0D108BD9-81ED-4DB2-BD59-A6C34878D82A}">
                    <a16:rowId xmlns:a16="http://schemas.microsoft.com/office/drawing/2014/main" val="877053234"/>
                  </a:ext>
                </a:extLst>
              </a:tr>
              <a:tr h="392776">
                <a:tc>
                  <a:txBody>
                    <a:bodyPr/>
                    <a:lstStyle/>
                    <a:p>
                      <a:pPr algn="ctr"/>
                      <a:r>
                        <a:rPr lang="en-US" sz="2000" b="0" dirty="0"/>
                        <a:t>BGA</a:t>
                      </a:r>
                    </a:p>
                  </a:txBody>
                  <a:tcPr/>
                </a:tc>
                <a:tc>
                  <a:txBody>
                    <a:bodyPr/>
                    <a:lstStyle/>
                    <a:p>
                      <a:r>
                        <a:rPr lang="en-US" sz="2000" b="0" dirty="0"/>
                        <a:t>Ball Grid Array</a:t>
                      </a:r>
                    </a:p>
                  </a:txBody>
                  <a:tcPr/>
                </a:tc>
                <a:extLst>
                  <a:ext uri="{0D108BD9-81ED-4DB2-BD59-A6C34878D82A}">
                    <a16:rowId xmlns:a16="http://schemas.microsoft.com/office/drawing/2014/main" val="1170247584"/>
                  </a:ext>
                </a:extLst>
              </a:tr>
            </a:tbl>
          </a:graphicData>
        </a:graphic>
      </p:graphicFrame>
      <p:pic>
        <p:nvPicPr>
          <p:cNvPr id="5" name="Picture 4">
            <a:extLst>
              <a:ext uri="{FF2B5EF4-FFF2-40B4-BE49-F238E27FC236}">
                <a16:creationId xmlns:a16="http://schemas.microsoft.com/office/drawing/2014/main" id="{1C6604C1-B9FF-4F5E-B8D7-9A972CA85A73}"/>
              </a:ext>
            </a:extLst>
          </p:cNvPr>
          <p:cNvPicPr>
            <a:picLocks noChangeAspect="1"/>
          </p:cNvPicPr>
          <p:nvPr/>
        </p:nvPicPr>
        <p:blipFill>
          <a:blip r:embed="rId2"/>
          <a:stretch>
            <a:fillRect/>
          </a:stretch>
        </p:blipFill>
        <p:spPr>
          <a:xfrm>
            <a:off x="1979423" y="2472671"/>
            <a:ext cx="743452" cy="509795"/>
          </a:xfrm>
          <a:prstGeom prst="rect">
            <a:avLst/>
          </a:prstGeom>
        </p:spPr>
      </p:pic>
      <p:pic>
        <p:nvPicPr>
          <p:cNvPr id="6" name="Picture 5">
            <a:extLst>
              <a:ext uri="{FF2B5EF4-FFF2-40B4-BE49-F238E27FC236}">
                <a16:creationId xmlns:a16="http://schemas.microsoft.com/office/drawing/2014/main" id="{C6FC526A-62E2-4175-993A-6D77972ED563}"/>
              </a:ext>
            </a:extLst>
          </p:cNvPr>
          <p:cNvPicPr>
            <a:picLocks noChangeAspect="1"/>
          </p:cNvPicPr>
          <p:nvPr/>
        </p:nvPicPr>
        <p:blipFill>
          <a:blip r:embed="rId3"/>
          <a:stretch>
            <a:fillRect/>
          </a:stretch>
        </p:blipFill>
        <p:spPr>
          <a:xfrm>
            <a:off x="9469067" y="2626743"/>
            <a:ext cx="767573" cy="651713"/>
          </a:xfrm>
          <a:prstGeom prst="rect">
            <a:avLst/>
          </a:prstGeom>
        </p:spPr>
      </p:pic>
      <p:pic>
        <p:nvPicPr>
          <p:cNvPr id="7" name="Picture 6">
            <a:extLst>
              <a:ext uri="{FF2B5EF4-FFF2-40B4-BE49-F238E27FC236}">
                <a16:creationId xmlns:a16="http://schemas.microsoft.com/office/drawing/2014/main" id="{6A5AB369-6572-41B1-8FF3-4DCBF59D226B}"/>
              </a:ext>
            </a:extLst>
          </p:cNvPr>
          <p:cNvPicPr>
            <a:picLocks noChangeAspect="1"/>
          </p:cNvPicPr>
          <p:nvPr/>
        </p:nvPicPr>
        <p:blipFill>
          <a:blip r:embed="rId4"/>
          <a:stretch>
            <a:fillRect/>
          </a:stretch>
        </p:blipFill>
        <p:spPr>
          <a:xfrm>
            <a:off x="2046546" y="3062263"/>
            <a:ext cx="673265" cy="527256"/>
          </a:xfrm>
          <a:prstGeom prst="rect">
            <a:avLst/>
          </a:prstGeom>
        </p:spPr>
      </p:pic>
      <p:pic>
        <p:nvPicPr>
          <p:cNvPr id="8" name="Picture 7">
            <a:extLst>
              <a:ext uri="{FF2B5EF4-FFF2-40B4-BE49-F238E27FC236}">
                <a16:creationId xmlns:a16="http://schemas.microsoft.com/office/drawing/2014/main" id="{4C945766-5BAB-4745-9BA3-0809B7801F6D}"/>
              </a:ext>
            </a:extLst>
          </p:cNvPr>
          <p:cNvPicPr>
            <a:picLocks noChangeAspect="1"/>
          </p:cNvPicPr>
          <p:nvPr/>
        </p:nvPicPr>
        <p:blipFill>
          <a:blip r:embed="rId5"/>
          <a:stretch>
            <a:fillRect/>
          </a:stretch>
        </p:blipFill>
        <p:spPr>
          <a:xfrm>
            <a:off x="9469066" y="3333266"/>
            <a:ext cx="767573" cy="605202"/>
          </a:xfrm>
          <a:prstGeom prst="rect">
            <a:avLst/>
          </a:prstGeom>
        </p:spPr>
      </p:pic>
      <p:pic>
        <p:nvPicPr>
          <p:cNvPr id="10" name="Picture 9">
            <a:extLst>
              <a:ext uri="{FF2B5EF4-FFF2-40B4-BE49-F238E27FC236}">
                <a16:creationId xmlns:a16="http://schemas.microsoft.com/office/drawing/2014/main" id="{9CD1776E-6088-4582-9B7B-F2F8CD25C13E}"/>
              </a:ext>
            </a:extLst>
          </p:cNvPr>
          <p:cNvPicPr>
            <a:picLocks noChangeAspect="1"/>
          </p:cNvPicPr>
          <p:nvPr/>
        </p:nvPicPr>
        <p:blipFill>
          <a:blip r:embed="rId6"/>
          <a:stretch>
            <a:fillRect/>
          </a:stretch>
        </p:blipFill>
        <p:spPr>
          <a:xfrm>
            <a:off x="9490685" y="3984619"/>
            <a:ext cx="944704" cy="616949"/>
          </a:xfrm>
          <a:prstGeom prst="rect">
            <a:avLst/>
          </a:prstGeom>
        </p:spPr>
      </p:pic>
      <p:pic>
        <p:nvPicPr>
          <p:cNvPr id="11" name="Picture 10">
            <a:extLst>
              <a:ext uri="{FF2B5EF4-FFF2-40B4-BE49-F238E27FC236}">
                <a16:creationId xmlns:a16="http://schemas.microsoft.com/office/drawing/2014/main" id="{DA0007FE-494B-4BD9-8ABB-BC1152E8F08C}"/>
              </a:ext>
            </a:extLst>
          </p:cNvPr>
          <p:cNvPicPr>
            <a:picLocks noChangeAspect="1"/>
          </p:cNvPicPr>
          <p:nvPr/>
        </p:nvPicPr>
        <p:blipFill>
          <a:blip r:embed="rId7"/>
          <a:stretch>
            <a:fillRect/>
          </a:stretch>
        </p:blipFill>
        <p:spPr>
          <a:xfrm>
            <a:off x="9488741" y="4661923"/>
            <a:ext cx="881348" cy="596302"/>
          </a:xfrm>
          <a:prstGeom prst="rect">
            <a:avLst/>
          </a:prstGeom>
        </p:spPr>
      </p:pic>
      <p:pic>
        <p:nvPicPr>
          <p:cNvPr id="12" name="Picture 11">
            <a:extLst>
              <a:ext uri="{FF2B5EF4-FFF2-40B4-BE49-F238E27FC236}">
                <a16:creationId xmlns:a16="http://schemas.microsoft.com/office/drawing/2014/main" id="{77ACD6C6-BAC0-4418-9B5F-A1580BF8FB86}"/>
              </a:ext>
            </a:extLst>
          </p:cNvPr>
          <p:cNvPicPr>
            <a:picLocks noChangeAspect="1"/>
          </p:cNvPicPr>
          <p:nvPr/>
        </p:nvPicPr>
        <p:blipFill>
          <a:blip r:embed="rId8"/>
          <a:stretch>
            <a:fillRect/>
          </a:stretch>
        </p:blipFill>
        <p:spPr>
          <a:xfrm>
            <a:off x="9488741" y="5310068"/>
            <a:ext cx="1141836" cy="605202"/>
          </a:xfrm>
          <a:prstGeom prst="rect">
            <a:avLst/>
          </a:prstGeom>
        </p:spPr>
      </p:pic>
      <p:pic>
        <p:nvPicPr>
          <p:cNvPr id="13" name="Picture 12">
            <a:extLst>
              <a:ext uri="{FF2B5EF4-FFF2-40B4-BE49-F238E27FC236}">
                <a16:creationId xmlns:a16="http://schemas.microsoft.com/office/drawing/2014/main" id="{97D490B8-AA6B-4024-84E6-C6666AB53A1D}"/>
              </a:ext>
            </a:extLst>
          </p:cNvPr>
          <p:cNvPicPr>
            <a:picLocks noChangeAspect="1"/>
          </p:cNvPicPr>
          <p:nvPr/>
        </p:nvPicPr>
        <p:blipFill>
          <a:blip r:embed="rId9"/>
          <a:stretch>
            <a:fillRect/>
          </a:stretch>
        </p:blipFill>
        <p:spPr>
          <a:xfrm>
            <a:off x="1197694" y="5029225"/>
            <a:ext cx="1522117" cy="1749043"/>
          </a:xfrm>
          <a:prstGeom prst="rect">
            <a:avLst/>
          </a:prstGeom>
        </p:spPr>
      </p:pic>
      <p:pic>
        <p:nvPicPr>
          <p:cNvPr id="14" name="Picture 13">
            <a:extLst>
              <a:ext uri="{FF2B5EF4-FFF2-40B4-BE49-F238E27FC236}">
                <a16:creationId xmlns:a16="http://schemas.microsoft.com/office/drawing/2014/main" id="{A477A7E6-B3DE-4C44-98B7-14819B030F25}"/>
              </a:ext>
            </a:extLst>
          </p:cNvPr>
          <p:cNvPicPr>
            <a:picLocks noChangeAspect="1"/>
          </p:cNvPicPr>
          <p:nvPr/>
        </p:nvPicPr>
        <p:blipFill>
          <a:blip r:embed="rId10"/>
          <a:stretch>
            <a:fillRect/>
          </a:stretch>
        </p:blipFill>
        <p:spPr>
          <a:xfrm>
            <a:off x="1140599" y="3648975"/>
            <a:ext cx="1583546" cy="1322140"/>
          </a:xfrm>
          <a:prstGeom prst="rect">
            <a:avLst/>
          </a:prstGeom>
        </p:spPr>
      </p:pic>
      <p:pic>
        <p:nvPicPr>
          <p:cNvPr id="15" name="Picture 14">
            <a:extLst>
              <a:ext uri="{FF2B5EF4-FFF2-40B4-BE49-F238E27FC236}">
                <a16:creationId xmlns:a16="http://schemas.microsoft.com/office/drawing/2014/main" id="{B7294119-87E5-473B-B175-2126A4103DDD}"/>
              </a:ext>
            </a:extLst>
          </p:cNvPr>
          <p:cNvPicPr>
            <a:picLocks noChangeAspect="1"/>
          </p:cNvPicPr>
          <p:nvPr/>
        </p:nvPicPr>
        <p:blipFill>
          <a:blip r:embed="rId11"/>
          <a:stretch>
            <a:fillRect/>
          </a:stretch>
        </p:blipFill>
        <p:spPr>
          <a:xfrm>
            <a:off x="9488741" y="5967591"/>
            <a:ext cx="747898" cy="756909"/>
          </a:xfrm>
          <a:prstGeom prst="rect">
            <a:avLst/>
          </a:prstGeom>
        </p:spPr>
      </p:pic>
      <p:sp>
        <p:nvSpPr>
          <p:cNvPr id="16" name="TextBox 15">
            <a:extLst>
              <a:ext uri="{FF2B5EF4-FFF2-40B4-BE49-F238E27FC236}">
                <a16:creationId xmlns:a16="http://schemas.microsoft.com/office/drawing/2014/main" id="{7EFEB7B9-FB7C-4C46-9876-4C5F0861D7B8}"/>
              </a:ext>
            </a:extLst>
          </p:cNvPr>
          <p:cNvSpPr txBox="1"/>
          <p:nvPr/>
        </p:nvSpPr>
        <p:spPr>
          <a:xfrm>
            <a:off x="10236639" y="2549817"/>
            <a:ext cx="652743" cy="369332"/>
          </a:xfrm>
          <a:prstGeom prst="rect">
            <a:avLst/>
          </a:prstGeom>
          <a:noFill/>
        </p:spPr>
        <p:txBody>
          <a:bodyPr wrap="none" rtlCol="0">
            <a:spAutoFit/>
          </a:bodyPr>
          <a:lstStyle/>
          <a:p>
            <a:r>
              <a:rPr lang="en-US" dirty="0"/>
              <a:t>MELF</a:t>
            </a:r>
          </a:p>
        </p:txBody>
      </p:sp>
      <p:sp>
        <p:nvSpPr>
          <p:cNvPr id="18" name="TextBox 17">
            <a:extLst>
              <a:ext uri="{FF2B5EF4-FFF2-40B4-BE49-F238E27FC236}">
                <a16:creationId xmlns:a16="http://schemas.microsoft.com/office/drawing/2014/main" id="{3EF50755-C661-4862-961E-BD41496161BB}"/>
              </a:ext>
            </a:extLst>
          </p:cNvPr>
          <p:cNvSpPr txBox="1"/>
          <p:nvPr/>
        </p:nvSpPr>
        <p:spPr>
          <a:xfrm>
            <a:off x="10236639" y="3234092"/>
            <a:ext cx="574388" cy="369332"/>
          </a:xfrm>
          <a:prstGeom prst="rect">
            <a:avLst/>
          </a:prstGeom>
          <a:noFill/>
        </p:spPr>
        <p:txBody>
          <a:bodyPr wrap="none" rtlCol="0">
            <a:spAutoFit/>
          </a:bodyPr>
          <a:lstStyle/>
          <a:p>
            <a:r>
              <a:rPr lang="en-US" dirty="0"/>
              <a:t>SOT</a:t>
            </a:r>
          </a:p>
        </p:txBody>
      </p:sp>
      <p:sp>
        <p:nvSpPr>
          <p:cNvPr id="20" name="TextBox 19">
            <a:extLst>
              <a:ext uri="{FF2B5EF4-FFF2-40B4-BE49-F238E27FC236}">
                <a16:creationId xmlns:a16="http://schemas.microsoft.com/office/drawing/2014/main" id="{3375B6B0-744E-41EE-B908-F51986DE3DB0}"/>
              </a:ext>
            </a:extLst>
          </p:cNvPr>
          <p:cNvSpPr txBox="1"/>
          <p:nvPr/>
        </p:nvSpPr>
        <p:spPr>
          <a:xfrm>
            <a:off x="10435389" y="3856638"/>
            <a:ext cx="664926" cy="369332"/>
          </a:xfrm>
          <a:prstGeom prst="rect">
            <a:avLst/>
          </a:prstGeom>
          <a:noFill/>
        </p:spPr>
        <p:txBody>
          <a:bodyPr wrap="none" rtlCol="0">
            <a:spAutoFit/>
          </a:bodyPr>
          <a:lstStyle/>
          <a:p>
            <a:r>
              <a:rPr lang="en-US" dirty="0"/>
              <a:t>PLCC</a:t>
            </a:r>
          </a:p>
        </p:txBody>
      </p:sp>
      <p:sp>
        <p:nvSpPr>
          <p:cNvPr id="22" name="TextBox 21">
            <a:extLst>
              <a:ext uri="{FF2B5EF4-FFF2-40B4-BE49-F238E27FC236}">
                <a16:creationId xmlns:a16="http://schemas.microsoft.com/office/drawing/2014/main" id="{83B012C2-FEBE-41CF-ACD8-41A08363AF60}"/>
              </a:ext>
            </a:extLst>
          </p:cNvPr>
          <p:cNvSpPr txBox="1"/>
          <p:nvPr/>
        </p:nvSpPr>
        <p:spPr>
          <a:xfrm>
            <a:off x="10370089" y="4565138"/>
            <a:ext cx="549509" cy="369332"/>
          </a:xfrm>
          <a:prstGeom prst="rect">
            <a:avLst/>
          </a:prstGeom>
          <a:noFill/>
        </p:spPr>
        <p:txBody>
          <a:bodyPr wrap="none" rtlCol="0">
            <a:spAutoFit/>
          </a:bodyPr>
          <a:lstStyle/>
          <a:p>
            <a:r>
              <a:rPr lang="en-US" dirty="0"/>
              <a:t>LCC</a:t>
            </a:r>
          </a:p>
        </p:txBody>
      </p:sp>
      <p:sp>
        <p:nvSpPr>
          <p:cNvPr id="24" name="TextBox 23">
            <a:extLst>
              <a:ext uri="{FF2B5EF4-FFF2-40B4-BE49-F238E27FC236}">
                <a16:creationId xmlns:a16="http://schemas.microsoft.com/office/drawing/2014/main" id="{A736E6D9-E9BB-4344-A5D8-089C535D60D2}"/>
              </a:ext>
            </a:extLst>
          </p:cNvPr>
          <p:cNvSpPr txBox="1"/>
          <p:nvPr/>
        </p:nvSpPr>
        <p:spPr>
          <a:xfrm>
            <a:off x="10596778" y="5203348"/>
            <a:ext cx="881348" cy="646331"/>
          </a:xfrm>
          <a:prstGeom prst="rect">
            <a:avLst/>
          </a:prstGeom>
          <a:noFill/>
        </p:spPr>
        <p:txBody>
          <a:bodyPr wrap="square" rtlCol="0">
            <a:spAutoFit/>
          </a:bodyPr>
          <a:lstStyle/>
          <a:p>
            <a:r>
              <a:rPr lang="en-US" dirty="0"/>
              <a:t>Flat Pack</a:t>
            </a:r>
          </a:p>
        </p:txBody>
      </p:sp>
      <p:sp>
        <p:nvSpPr>
          <p:cNvPr id="26" name="TextBox 25">
            <a:extLst>
              <a:ext uri="{FF2B5EF4-FFF2-40B4-BE49-F238E27FC236}">
                <a16:creationId xmlns:a16="http://schemas.microsoft.com/office/drawing/2014/main" id="{3B825149-E721-4203-9092-67D11E1D443D}"/>
              </a:ext>
            </a:extLst>
          </p:cNvPr>
          <p:cNvSpPr txBox="1"/>
          <p:nvPr/>
        </p:nvSpPr>
        <p:spPr>
          <a:xfrm>
            <a:off x="10229872" y="5884841"/>
            <a:ext cx="617477" cy="369332"/>
          </a:xfrm>
          <a:prstGeom prst="rect">
            <a:avLst/>
          </a:prstGeom>
          <a:noFill/>
        </p:spPr>
        <p:txBody>
          <a:bodyPr wrap="none" rtlCol="0">
            <a:spAutoFit/>
          </a:bodyPr>
          <a:lstStyle/>
          <a:p>
            <a:r>
              <a:rPr lang="en-US" dirty="0"/>
              <a:t>BGA</a:t>
            </a:r>
          </a:p>
        </p:txBody>
      </p:sp>
      <p:sp>
        <p:nvSpPr>
          <p:cNvPr id="28" name="TextBox 27">
            <a:extLst>
              <a:ext uri="{FF2B5EF4-FFF2-40B4-BE49-F238E27FC236}">
                <a16:creationId xmlns:a16="http://schemas.microsoft.com/office/drawing/2014/main" id="{CBD053E2-AA73-4885-9C72-D78C74DB6947}"/>
              </a:ext>
            </a:extLst>
          </p:cNvPr>
          <p:cNvSpPr txBox="1"/>
          <p:nvPr/>
        </p:nvSpPr>
        <p:spPr>
          <a:xfrm>
            <a:off x="1139622" y="2370406"/>
            <a:ext cx="820704" cy="646331"/>
          </a:xfrm>
          <a:prstGeom prst="rect">
            <a:avLst/>
          </a:prstGeom>
          <a:noFill/>
        </p:spPr>
        <p:txBody>
          <a:bodyPr wrap="square" rtlCol="0">
            <a:spAutoFit/>
          </a:bodyPr>
          <a:lstStyle/>
          <a:p>
            <a:pPr algn="r"/>
            <a:r>
              <a:rPr lang="en-US" dirty="0"/>
              <a:t>Flat Chip</a:t>
            </a:r>
          </a:p>
        </p:txBody>
      </p:sp>
      <p:sp>
        <p:nvSpPr>
          <p:cNvPr id="30" name="TextBox 29">
            <a:extLst>
              <a:ext uri="{FF2B5EF4-FFF2-40B4-BE49-F238E27FC236}">
                <a16:creationId xmlns:a16="http://schemas.microsoft.com/office/drawing/2014/main" id="{3AFED529-921A-4869-9DDD-F8309DF6C14F}"/>
              </a:ext>
            </a:extLst>
          </p:cNvPr>
          <p:cNvSpPr txBox="1"/>
          <p:nvPr/>
        </p:nvSpPr>
        <p:spPr>
          <a:xfrm>
            <a:off x="1059160" y="3016737"/>
            <a:ext cx="981628" cy="369332"/>
          </a:xfrm>
          <a:prstGeom prst="rect">
            <a:avLst/>
          </a:prstGeom>
          <a:noFill/>
        </p:spPr>
        <p:txBody>
          <a:bodyPr wrap="square" rtlCol="0">
            <a:spAutoFit/>
          </a:bodyPr>
          <a:lstStyle/>
          <a:p>
            <a:pPr algn="r"/>
            <a:r>
              <a:rPr lang="en-US" dirty="0"/>
              <a:t>Tantalum</a:t>
            </a:r>
          </a:p>
        </p:txBody>
      </p:sp>
      <p:sp>
        <p:nvSpPr>
          <p:cNvPr id="32" name="TextBox 31">
            <a:extLst>
              <a:ext uri="{FF2B5EF4-FFF2-40B4-BE49-F238E27FC236}">
                <a16:creationId xmlns:a16="http://schemas.microsoft.com/office/drawing/2014/main" id="{A2A6CB23-5DB3-48CB-BEE1-09198B5A3C5C}"/>
              </a:ext>
            </a:extLst>
          </p:cNvPr>
          <p:cNvSpPr txBox="1"/>
          <p:nvPr/>
        </p:nvSpPr>
        <p:spPr>
          <a:xfrm>
            <a:off x="1549974" y="4071362"/>
            <a:ext cx="694832" cy="369332"/>
          </a:xfrm>
          <a:prstGeom prst="rect">
            <a:avLst/>
          </a:prstGeom>
          <a:noFill/>
        </p:spPr>
        <p:txBody>
          <a:bodyPr wrap="square" rtlCol="0">
            <a:spAutoFit/>
          </a:bodyPr>
          <a:lstStyle/>
          <a:p>
            <a:pPr algn="r"/>
            <a:r>
              <a:rPr lang="en-US" b="1" dirty="0">
                <a:solidFill>
                  <a:schemeClr val="bg1"/>
                </a:solidFill>
              </a:rPr>
              <a:t>SOIC</a:t>
            </a:r>
          </a:p>
        </p:txBody>
      </p:sp>
      <p:sp>
        <p:nvSpPr>
          <p:cNvPr id="34" name="TextBox 33">
            <a:extLst>
              <a:ext uri="{FF2B5EF4-FFF2-40B4-BE49-F238E27FC236}">
                <a16:creationId xmlns:a16="http://schemas.microsoft.com/office/drawing/2014/main" id="{7730EBA4-99FF-4AC1-901D-2BE29F053B7F}"/>
              </a:ext>
            </a:extLst>
          </p:cNvPr>
          <p:cNvSpPr txBox="1"/>
          <p:nvPr/>
        </p:nvSpPr>
        <p:spPr>
          <a:xfrm>
            <a:off x="1635796" y="5637624"/>
            <a:ext cx="593152" cy="369332"/>
          </a:xfrm>
          <a:prstGeom prst="rect">
            <a:avLst/>
          </a:prstGeom>
          <a:noFill/>
        </p:spPr>
        <p:txBody>
          <a:bodyPr wrap="square" rtlCol="0">
            <a:spAutoFit/>
          </a:bodyPr>
          <a:lstStyle/>
          <a:p>
            <a:pPr algn="r"/>
            <a:r>
              <a:rPr lang="en-US" b="1" dirty="0">
                <a:solidFill>
                  <a:schemeClr val="bg1"/>
                </a:solidFill>
              </a:rPr>
              <a:t>QFP</a:t>
            </a:r>
          </a:p>
        </p:txBody>
      </p:sp>
    </p:spTree>
    <p:extLst>
      <p:ext uri="{BB962C8B-B14F-4D97-AF65-F5344CB8AC3E}">
        <p14:creationId xmlns:p14="http://schemas.microsoft.com/office/powerpoint/2010/main" val="389221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Surface-Mount Packaging</a:t>
            </a:r>
          </a:p>
        </p:txBody>
      </p:sp>
      <p:sp>
        <p:nvSpPr>
          <p:cNvPr id="3" name="Content Placeholder 2"/>
          <p:cNvSpPr>
            <a:spLocks noGrp="1"/>
          </p:cNvSpPr>
          <p:nvPr>
            <p:ph idx="1"/>
          </p:nvPr>
        </p:nvSpPr>
        <p:spPr>
          <a:xfrm>
            <a:off x="1141413" y="1255143"/>
            <a:ext cx="10124350" cy="3312297"/>
          </a:xfrm>
        </p:spPr>
        <p:txBody>
          <a:bodyPr>
            <a:normAutofit lnSpcReduction="10000"/>
          </a:bodyPr>
          <a:lstStyle/>
          <a:p>
            <a:pPr marL="0" indent="0">
              <a:buNone/>
            </a:pPr>
            <a:r>
              <a:rPr lang="en-US" sz="2800" dirty="0"/>
              <a:t>SMC come delivered in several different types of packaging.  All of which are designed to allow for automation tools such as pick and place machines to make use of them with minimal human intervention.</a:t>
            </a:r>
          </a:p>
          <a:p>
            <a:pPr marL="0" indent="0">
              <a:buNone/>
            </a:pPr>
            <a:r>
              <a:rPr lang="en-US" sz="2800" dirty="0"/>
              <a:t>Two of the most common packaging types:</a:t>
            </a:r>
          </a:p>
          <a:p>
            <a:r>
              <a:rPr lang="en-US" sz="2800" dirty="0"/>
              <a:t>Tape and Reel – SMC inside separation tape on a reel</a:t>
            </a:r>
          </a:p>
          <a:p>
            <a:r>
              <a:rPr lang="en-US" sz="2800" dirty="0"/>
              <a:t>Tube – SMC inside a plastic slide tube</a:t>
            </a:r>
          </a:p>
          <a:p>
            <a:pPr marL="0" indent="0">
              <a:buNone/>
            </a:pPr>
            <a:endParaRPr lang="en-US" sz="2800" dirty="0"/>
          </a:p>
        </p:txBody>
      </p:sp>
      <p:pic>
        <p:nvPicPr>
          <p:cNvPr id="9" name="Picture 8">
            <a:extLst>
              <a:ext uri="{FF2B5EF4-FFF2-40B4-BE49-F238E27FC236}">
                <a16:creationId xmlns:a16="http://schemas.microsoft.com/office/drawing/2014/main" id="{9808BC1D-6BCE-4351-AAD0-3EB7E7783B33}"/>
              </a:ext>
            </a:extLst>
          </p:cNvPr>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3069917" y="4491165"/>
            <a:ext cx="3435889" cy="2366835"/>
          </a:xfrm>
          <a:prstGeom prst="rect">
            <a:avLst/>
          </a:prstGeom>
        </p:spPr>
      </p:pic>
      <p:sp>
        <p:nvSpPr>
          <p:cNvPr id="17" name="TextBox 16">
            <a:extLst>
              <a:ext uri="{FF2B5EF4-FFF2-40B4-BE49-F238E27FC236}">
                <a16:creationId xmlns:a16="http://schemas.microsoft.com/office/drawing/2014/main" id="{D3B4BC28-415C-4659-A465-92323F5A6FF3}"/>
              </a:ext>
            </a:extLst>
          </p:cNvPr>
          <p:cNvSpPr txBox="1"/>
          <p:nvPr/>
        </p:nvSpPr>
        <p:spPr>
          <a:xfrm>
            <a:off x="3169852" y="4511140"/>
            <a:ext cx="1709058" cy="369332"/>
          </a:xfrm>
          <a:prstGeom prst="rect">
            <a:avLst/>
          </a:prstGeom>
          <a:noFill/>
        </p:spPr>
        <p:txBody>
          <a:bodyPr wrap="none" rtlCol="0">
            <a:spAutoFit/>
          </a:bodyPr>
          <a:lstStyle/>
          <a:p>
            <a:r>
              <a:rPr lang="en-US" b="1" u="sng" dirty="0">
                <a:solidFill>
                  <a:schemeClr val="accent6">
                    <a:lumMod val="60000"/>
                    <a:lumOff val="40000"/>
                  </a:schemeClr>
                </a:solidFill>
              </a:rPr>
              <a:t>TAPE AND REEL</a:t>
            </a:r>
          </a:p>
        </p:txBody>
      </p:sp>
      <p:pic>
        <p:nvPicPr>
          <p:cNvPr id="19" name="Picture 18">
            <a:extLst>
              <a:ext uri="{FF2B5EF4-FFF2-40B4-BE49-F238E27FC236}">
                <a16:creationId xmlns:a16="http://schemas.microsoft.com/office/drawing/2014/main" id="{5966EE55-A2D7-4492-9383-D1165DF7F636}"/>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6643922" y="4567440"/>
            <a:ext cx="2629224" cy="2194365"/>
          </a:xfrm>
          <a:prstGeom prst="rect">
            <a:avLst/>
          </a:prstGeom>
        </p:spPr>
      </p:pic>
    </p:spTree>
    <p:extLst>
      <p:ext uri="{BB962C8B-B14F-4D97-AF65-F5344CB8AC3E}">
        <p14:creationId xmlns:p14="http://schemas.microsoft.com/office/powerpoint/2010/main" val="198178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Flat Chip SMP</a:t>
            </a:r>
          </a:p>
        </p:txBody>
      </p:sp>
      <p:sp>
        <p:nvSpPr>
          <p:cNvPr id="3" name="Content Placeholder 2"/>
          <p:cNvSpPr>
            <a:spLocks noGrp="1"/>
          </p:cNvSpPr>
          <p:nvPr>
            <p:ph idx="1"/>
          </p:nvPr>
        </p:nvSpPr>
        <p:spPr>
          <a:xfrm>
            <a:off x="1141413" y="1469986"/>
            <a:ext cx="7837374" cy="2665756"/>
          </a:xfrm>
        </p:spPr>
        <p:txBody>
          <a:bodyPr>
            <a:normAutofit lnSpcReduction="10000"/>
          </a:bodyPr>
          <a:lstStyle/>
          <a:p>
            <a:pPr marL="0" indent="0">
              <a:buNone/>
            </a:pPr>
            <a:r>
              <a:rPr lang="en-US" sz="2000" dirty="0"/>
              <a:t>Flat Chip components include ceramic capacitors, resistors, and diodes.</a:t>
            </a:r>
          </a:p>
          <a:p>
            <a:pPr marL="0" indent="0">
              <a:buNone/>
            </a:pPr>
            <a:r>
              <a:rPr lang="en-US" sz="2000" dirty="0"/>
              <a:t>Flat capacitors tend not to have markings.  Be careful not to mix them up!</a:t>
            </a:r>
          </a:p>
          <a:p>
            <a:pPr marL="0" indent="0">
              <a:buNone/>
            </a:pPr>
            <a:r>
              <a:rPr lang="en-US" sz="2000" dirty="0"/>
              <a:t>Flat resistors are marked with a number code that will tell you what resistance value it has. The letter R is used as a decimal place.</a:t>
            </a:r>
          </a:p>
          <a:p>
            <a:pPr marL="0" indent="0">
              <a:buNone/>
            </a:pPr>
            <a:r>
              <a:rPr lang="en-US" sz="2000" dirty="0"/>
              <a:t>Diodes including LEDs tend to have makings indicating Anode and Cathode.  These markings differ by product and manufacturer.</a:t>
            </a:r>
          </a:p>
          <a:p>
            <a:pPr marL="0" indent="0">
              <a:buNone/>
            </a:pPr>
            <a:endParaRPr lang="en-US" sz="2000" dirty="0"/>
          </a:p>
          <a:p>
            <a:pPr marL="0" indent="0">
              <a:buNone/>
            </a:pPr>
            <a:endParaRPr lang="en-US" sz="2000" dirty="0"/>
          </a:p>
        </p:txBody>
      </p:sp>
      <p:pic>
        <p:nvPicPr>
          <p:cNvPr id="9" name="Picture 8">
            <a:extLst>
              <a:ext uri="{FF2B5EF4-FFF2-40B4-BE49-F238E27FC236}">
                <a16:creationId xmlns:a16="http://schemas.microsoft.com/office/drawing/2014/main" id="{AC0991A9-967A-4422-B77B-206102EE7612}"/>
              </a:ext>
            </a:extLst>
          </p:cNvPr>
          <p:cNvPicPr>
            <a:picLocks noChangeAspect="1"/>
          </p:cNvPicPr>
          <p:nvPr/>
        </p:nvPicPr>
        <p:blipFill>
          <a:blip r:embed="rId2">
            <a:clrChange>
              <a:clrFrom>
                <a:srgbClr val="F9F9F9"/>
              </a:clrFrom>
              <a:clrTo>
                <a:srgbClr val="F9F9F9">
                  <a:alpha val="0"/>
                </a:srgbClr>
              </a:clrTo>
            </a:clrChange>
          </a:blip>
          <a:stretch>
            <a:fillRect/>
          </a:stretch>
        </p:blipFill>
        <p:spPr>
          <a:xfrm>
            <a:off x="9931762" y="1469985"/>
            <a:ext cx="1209675" cy="923925"/>
          </a:xfrm>
          <a:prstGeom prst="rect">
            <a:avLst/>
          </a:prstGeom>
        </p:spPr>
      </p:pic>
      <p:pic>
        <p:nvPicPr>
          <p:cNvPr id="17" name="Picture 16">
            <a:extLst>
              <a:ext uri="{FF2B5EF4-FFF2-40B4-BE49-F238E27FC236}">
                <a16:creationId xmlns:a16="http://schemas.microsoft.com/office/drawing/2014/main" id="{5BFDFFA2-E153-4DEA-AC56-442A3C3FA7DB}"/>
              </a:ext>
            </a:extLst>
          </p:cNvPr>
          <p:cNvPicPr>
            <a:picLocks noChangeAspect="1"/>
          </p:cNvPicPr>
          <p:nvPr/>
        </p:nvPicPr>
        <p:blipFill>
          <a:blip r:embed="rId3">
            <a:clrChange>
              <a:clrFrom>
                <a:srgbClr val="F9F9F9"/>
              </a:clrFrom>
              <a:clrTo>
                <a:srgbClr val="F9F9F9">
                  <a:alpha val="0"/>
                </a:srgbClr>
              </a:clrTo>
            </a:clrChange>
          </a:blip>
          <a:stretch>
            <a:fillRect/>
          </a:stretch>
        </p:blipFill>
        <p:spPr>
          <a:xfrm>
            <a:off x="9931762" y="2404016"/>
            <a:ext cx="1209675" cy="944137"/>
          </a:xfrm>
          <a:prstGeom prst="rect">
            <a:avLst/>
          </a:prstGeom>
        </p:spPr>
      </p:pic>
      <p:pic>
        <p:nvPicPr>
          <p:cNvPr id="21" name="Picture 20" descr="A screenshot of a newspaper&#10;&#10;Description automatically generated">
            <a:extLst>
              <a:ext uri="{FF2B5EF4-FFF2-40B4-BE49-F238E27FC236}">
                <a16:creationId xmlns:a16="http://schemas.microsoft.com/office/drawing/2014/main" id="{5E687ED2-7660-4C17-97FD-83A42B225972}"/>
              </a:ext>
            </a:extLst>
          </p:cNvPr>
          <p:cNvPicPr>
            <a:picLocks noChangeAspect="1"/>
          </p:cNvPicPr>
          <p:nvPr/>
        </p:nvPicPr>
        <p:blipFill>
          <a:blip r:embed="rId4"/>
          <a:stretch>
            <a:fillRect/>
          </a:stretch>
        </p:blipFill>
        <p:spPr>
          <a:xfrm>
            <a:off x="8978789" y="3428999"/>
            <a:ext cx="3123472" cy="3359577"/>
          </a:xfrm>
          <a:prstGeom prst="rect">
            <a:avLst/>
          </a:prstGeom>
        </p:spPr>
      </p:pic>
      <p:pic>
        <p:nvPicPr>
          <p:cNvPr id="25" name="Picture 24" descr="A picture containing shape&#10;&#10;Description automatically generated">
            <a:extLst>
              <a:ext uri="{FF2B5EF4-FFF2-40B4-BE49-F238E27FC236}">
                <a16:creationId xmlns:a16="http://schemas.microsoft.com/office/drawing/2014/main" id="{EF751FB8-C4BE-4791-858B-85FD3BAD75E7}"/>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a14:imgEffect>
                  </a14:imgLayer>
                </a14:imgProps>
              </a:ext>
            </a:extLst>
          </a:blip>
          <a:stretch>
            <a:fillRect/>
          </a:stretch>
        </p:blipFill>
        <p:spPr>
          <a:xfrm>
            <a:off x="6994357" y="3747344"/>
            <a:ext cx="1859761" cy="2973547"/>
          </a:xfrm>
          <a:prstGeom prst="rect">
            <a:avLst/>
          </a:prstGeom>
        </p:spPr>
      </p:pic>
      <p:sp>
        <p:nvSpPr>
          <p:cNvPr id="27" name="TextBox 26">
            <a:extLst>
              <a:ext uri="{FF2B5EF4-FFF2-40B4-BE49-F238E27FC236}">
                <a16:creationId xmlns:a16="http://schemas.microsoft.com/office/drawing/2014/main" id="{937639AC-D954-416E-817A-B7A8A78FF82A}"/>
              </a:ext>
            </a:extLst>
          </p:cNvPr>
          <p:cNvSpPr txBox="1"/>
          <p:nvPr/>
        </p:nvSpPr>
        <p:spPr>
          <a:xfrm>
            <a:off x="1141410" y="4055135"/>
            <a:ext cx="6045453" cy="707886"/>
          </a:xfrm>
          <a:prstGeom prst="rect">
            <a:avLst/>
          </a:prstGeom>
          <a:noFill/>
        </p:spPr>
        <p:txBody>
          <a:bodyPr wrap="square" rtlCol="0">
            <a:spAutoFit/>
          </a:bodyPr>
          <a:lstStyle/>
          <a:p>
            <a:r>
              <a:rPr lang="en-US" sz="2000" dirty="0"/>
              <a:t>Flat Chip SMP nomenclature denotes the size of the SMD in inch or mm.  (e.g. an 0805 SMD is 0.08 x 0.05 inches)</a:t>
            </a:r>
          </a:p>
        </p:txBody>
      </p:sp>
      <p:pic>
        <p:nvPicPr>
          <p:cNvPr id="35" name="Picture 34" descr="A screenshot of a cell phone&#10;&#10;Description automatically generated">
            <a:extLst>
              <a:ext uri="{FF2B5EF4-FFF2-40B4-BE49-F238E27FC236}">
                <a16:creationId xmlns:a16="http://schemas.microsoft.com/office/drawing/2014/main" id="{B4366437-A08E-46F2-A1CD-F6D5415A1896}"/>
              </a:ext>
            </a:extLst>
          </p:cNvPr>
          <p:cNvPicPr>
            <a:picLocks noChangeAspect="1"/>
          </p:cNvPicPr>
          <p:nvPr/>
        </p:nvPicPr>
        <p:blipFill rotWithShape="1">
          <a:blip r:embed="rId7">
            <a:duotone>
              <a:prstClr val="black"/>
              <a:schemeClr val="accent6">
                <a:tint val="45000"/>
                <a:satMod val="400000"/>
              </a:schemeClr>
            </a:duotone>
          </a:blip>
          <a:srcRect l="2572"/>
          <a:stretch/>
        </p:blipFill>
        <p:spPr>
          <a:xfrm>
            <a:off x="1228432" y="4898811"/>
            <a:ext cx="3712537" cy="1822080"/>
          </a:xfrm>
          <a:prstGeom prst="rect">
            <a:avLst/>
          </a:prstGeom>
        </p:spPr>
      </p:pic>
      <p:pic>
        <p:nvPicPr>
          <p:cNvPr id="37" name="Picture 36">
            <a:extLst>
              <a:ext uri="{FF2B5EF4-FFF2-40B4-BE49-F238E27FC236}">
                <a16:creationId xmlns:a16="http://schemas.microsoft.com/office/drawing/2014/main" id="{894700F5-7346-4FF4-96A9-39E50F954BE3}"/>
              </a:ext>
            </a:extLst>
          </p:cNvPr>
          <p:cNvPicPr>
            <a:picLocks noChangeAspect="1"/>
          </p:cNvPicPr>
          <p:nvPr/>
        </p:nvPicPr>
        <p:blipFill>
          <a:blip r:embed="rId8"/>
          <a:stretch>
            <a:fillRect/>
          </a:stretch>
        </p:blipFill>
        <p:spPr>
          <a:xfrm>
            <a:off x="5409874" y="5692388"/>
            <a:ext cx="1347518" cy="851468"/>
          </a:xfrm>
          <a:prstGeom prst="rect">
            <a:avLst/>
          </a:prstGeom>
        </p:spPr>
      </p:pic>
    </p:spTree>
    <p:extLst>
      <p:ext uri="{BB962C8B-B14F-4D97-AF65-F5344CB8AC3E}">
        <p14:creationId xmlns:p14="http://schemas.microsoft.com/office/powerpoint/2010/main" val="93971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SOIC – Small Outline IC</a:t>
            </a:r>
          </a:p>
        </p:txBody>
      </p:sp>
      <p:sp>
        <p:nvSpPr>
          <p:cNvPr id="3" name="Content Placeholder 2"/>
          <p:cNvSpPr>
            <a:spLocks noGrp="1"/>
          </p:cNvSpPr>
          <p:nvPr>
            <p:ph idx="1"/>
          </p:nvPr>
        </p:nvSpPr>
        <p:spPr>
          <a:xfrm>
            <a:off x="1141412" y="1277483"/>
            <a:ext cx="10184313" cy="919890"/>
          </a:xfrm>
        </p:spPr>
        <p:txBody>
          <a:bodyPr>
            <a:normAutofit lnSpcReduction="10000"/>
          </a:bodyPr>
          <a:lstStyle/>
          <a:p>
            <a:pPr marL="0" indent="0">
              <a:buNone/>
            </a:pPr>
            <a:r>
              <a:rPr lang="en-US" sz="1600" dirty="0"/>
              <a:t>Small Outline IC’s are a family of packages with a variety of lead styles and lead counts. Small outline packages are called by many different names. There are small differences between each type, and often they are called by the wrong name.  The typical nomenclature is </a:t>
            </a:r>
            <a:r>
              <a:rPr lang="en-US" sz="1600" dirty="0">
                <a:solidFill>
                  <a:srgbClr val="00B0F0"/>
                </a:solidFill>
              </a:rPr>
              <a:t>&lt;</a:t>
            </a:r>
            <a:r>
              <a:rPr lang="en-US" sz="1600" dirty="0">
                <a:solidFill>
                  <a:schemeClr val="accent6"/>
                </a:solidFill>
              </a:rPr>
              <a:t>SOIC_Package_Type</a:t>
            </a:r>
            <a:r>
              <a:rPr lang="en-US" sz="1600" dirty="0">
                <a:solidFill>
                  <a:srgbClr val="00B0F0"/>
                </a:solidFill>
              </a:rPr>
              <a:t>&gt;&lt;</a:t>
            </a:r>
            <a:r>
              <a:rPr lang="en-US" sz="1600" dirty="0">
                <a:solidFill>
                  <a:schemeClr val="accent6"/>
                </a:solidFill>
              </a:rPr>
              <a:t>Number_of_Pins</a:t>
            </a:r>
            <a:r>
              <a:rPr lang="en-US" sz="1600" dirty="0">
                <a:solidFill>
                  <a:srgbClr val="00B0F0"/>
                </a:solidFill>
              </a:rPr>
              <a:t>&gt;</a:t>
            </a:r>
            <a:r>
              <a:rPr lang="en-US" sz="1600" dirty="0"/>
              <a:t> (e.g. SOP16).</a:t>
            </a:r>
          </a:p>
          <a:p>
            <a:pPr marL="0" indent="0">
              <a:buNone/>
            </a:pPr>
            <a:endParaRPr lang="en-US" sz="1600" dirty="0"/>
          </a:p>
        </p:txBody>
      </p:sp>
      <p:graphicFrame>
        <p:nvGraphicFramePr>
          <p:cNvPr id="4" name="Table 5">
            <a:extLst>
              <a:ext uri="{FF2B5EF4-FFF2-40B4-BE49-F238E27FC236}">
                <a16:creationId xmlns:a16="http://schemas.microsoft.com/office/drawing/2014/main" id="{4C0105EE-6803-4D5C-8957-56FCBB26E7CB}"/>
              </a:ext>
            </a:extLst>
          </p:cNvPr>
          <p:cNvGraphicFramePr>
            <a:graphicFrameLocks noGrp="1"/>
          </p:cNvGraphicFramePr>
          <p:nvPr>
            <p:extLst>
              <p:ext uri="{D42A27DB-BD31-4B8C-83A1-F6EECF244321}">
                <p14:modId xmlns:p14="http://schemas.microsoft.com/office/powerpoint/2010/main" val="3821090823"/>
              </p:ext>
            </p:extLst>
          </p:nvPr>
        </p:nvGraphicFramePr>
        <p:xfrm>
          <a:off x="1243262" y="2301646"/>
          <a:ext cx="9208170" cy="4386262"/>
        </p:xfrm>
        <a:graphic>
          <a:graphicData uri="http://schemas.openxmlformats.org/drawingml/2006/table">
            <a:tbl>
              <a:tblPr firstRow="1" bandRow="1">
                <a:tableStyleId>{68D230F3-CF80-4859-8CE7-A43EE81993B5}</a:tableStyleId>
              </a:tblPr>
              <a:tblGrid>
                <a:gridCol w="1618940">
                  <a:extLst>
                    <a:ext uri="{9D8B030D-6E8A-4147-A177-3AD203B41FA5}">
                      <a16:colId xmlns:a16="http://schemas.microsoft.com/office/drawing/2014/main" val="2707604492"/>
                    </a:ext>
                  </a:extLst>
                </a:gridCol>
                <a:gridCol w="7589230">
                  <a:extLst>
                    <a:ext uri="{9D8B030D-6E8A-4147-A177-3AD203B41FA5}">
                      <a16:colId xmlns:a16="http://schemas.microsoft.com/office/drawing/2014/main" val="1295032566"/>
                    </a:ext>
                  </a:extLst>
                </a:gridCol>
              </a:tblGrid>
              <a:tr h="356278">
                <a:tc>
                  <a:txBody>
                    <a:bodyPr/>
                    <a:lstStyle/>
                    <a:p>
                      <a:pPr algn="ctr"/>
                      <a:r>
                        <a:rPr lang="en-US" sz="1400" b="0" dirty="0"/>
                        <a:t>SOIC Package Type</a:t>
                      </a:r>
                    </a:p>
                  </a:txBody>
                  <a:tcPr/>
                </a:tc>
                <a:tc>
                  <a:txBody>
                    <a:bodyPr/>
                    <a:lstStyle/>
                    <a:p>
                      <a:r>
                        <a:rPr lang="en-US" sz="1400" b="0" dirty="0"/>
                        <a:t>Description</a:t>
                      </a:r>
                    </a:p>
                  </a:txBody>
                  <a:tcPr/>
                </a:tc>
                <a:extLst>
                  <a:ext uri="{0D108BD9-81ED-4DB2-BD59-A6C34878D82A}">
                    <a16:rowId xmlns:a16="http://schemas.microsoft.com/office/drawing/2014/main" val="2063801643"/>
                  </a:ext>
                </a:extLst>
              </a:tr>
              <a:tr h="356278">
                <a:tc>
                  <a:txBody>
                    <a:bodyPr/>
                    <a:lstStyle/>
                    <a:p>
                      <a:pPr algn="ctr"/>
                      <a:r>
                        <a:rPr lang="en-US" sz="1400" b="0" dirty="0"/>
                        <a:t>SO / SOP</a:t>
                      </a:r>
                    </a:p>
                  </a:txBody>
                  <a:tcPr/>
                </a:tc>
                <a:tc>
                  <a:txBody>
                    <a:bodyPr/>
                    <a:lstStyle/>
                    <a:p>
                      <a:r>
                        <a:rPr lang="en-US" sz="1400" b="0" dirty="0"/>
                        <a:t>Small Outline Package. It consists of a molded plastic case measuring approximately 156 mils (3.97mm) wide and has gull-wing leads with 50 mils (1.27mm) lead pitch.</a:t>
                      </a:r>
                    </a:p>
                  </a:txBody>
                  <a:tcPr/>
                </a:tc>
                <a:extLst>
                  <a:ext uri="{0D108BD9-81ED-4DB2-BD59-A6C34878D82A}">
                    <a16:rowId xmlns:a16="http://schemas.microsoft.com/office/drawing/2014/main" val="3516597072"/>
                  </a:ext>
                </a:extLst>
              </a:tr>
              <a:tr h="370350">
                <a:tc>
                  <a:txBody>
                    <a:bodyPr/>
                    <a:lstStyle/>
                    <a:p>
                      <a:pPr algn="ctr"/>
                      <a:r>
                        <a:rPr lang="en-US" sz="1400" b="0" dirty="0"/>
                        <a:t>SOM</a:t>
                      </a:r>
                    </a:p>
                  </a:txBody>
                  <a:tcPr/>
                </a:tc>
                <a:tc>
                  <a:txBody>
                    <a:bodyPr/>
                    <a:lstStyle/>
                    <a:p>
                      <a:r>
                        <a:rPr lang="en-US" sz="1400" b="0" dirty="0"/>
                        <a:t>SO Medium has a wider body measuring 220 mils (5.6mm) wide.</a:t>
                      </a:r>
                    </a:p>
                  </a:txBody>
                  <a:tcPr/>
                </a:tc>
                <a:extLst>
                  <a:ext uri="{0D108BD9-81ED-4DB2-BD59-A6C34878D82A}">
                    <a16:rowId xmlns:a16="http://schemas.microsoft.com/office/drawing/2014/main" val="2169229358"/>
                  </a:ext>
                </a:extLst>
              </a:tr>
              <a:tr h="356278">
                <a:tc>
                  <a:txBody>
                    <a:bodyPr/>
                    <a:lstStyle/>
                    <a:p>
                      <a:pPr algn="ctr"/>
                      <a:r>
                        <a:rPr lang="en-US" sz="1400" b="0" dirty="0"/>
                        <a:t>SOL</a:t>
                      </a:r>
                    </a:p>
                  </a:txBody>
                  <a:tcPr/>
                </a:tc>
                <a:tc>
                  <a:txBody>
                    <a:bodyPr/>
                    <a:lstStyle/>
                    <a:p>
                      <a:r>
                        <a:rPr lang="en-US" sz="1400" b="0" dirty="0"/>
                        <a:t>SO Large has the widest body measuring 300 mils (7.62mm) wide or larger.</a:t>
                      </a:r>
                    </a:p>
                  </a:txBody>
                  <a:tcPr/>
                </a:tc>
                <a:extLst>
                  <a:ext uri="{0D108BD9-81ED-4DB2-BD59-A6C34878D82A}">
                    <a16:rowId xmlns:a16="http://schemas.microsoft.com/office/drawing/2014/main" val="3535787105"/>
                  </a:ext>
                </a:extLst>
              </a:tr>
              <a:tr h="356278">
                <a:tc>
                  <a:txBody>
                    <a:bodyPr/>
                    <a:lstStyle/>
                    <a:p>
                      <a:pPr algn="ctr"/>
                      <a:r>
                        <a:rPr lang="en-US" sz="1400" b="0" dirty="0"/>
                        <a:t>SOJ / SOLJ</a:t>
                      </a:r>
                    </a:p>
                  </a:txBody>
                  <a:tcPr/>
                </a:tc>
                <a:tc>
                  <a:txBody>
                    <a:bodyPr/>
                    <a:lstStyle/>
                    <a:p>
                      <a:r>
                        <a:rPr lang="en-US" sz="1400" b="0" dirty="0"/>
                        <a:t>SO components with J leads</a:t>
                      </a:r>
                    </a:p>
                  </a:txBody>
                  <a:tcPr/>
                </a:tc>
                <a:extLst>
                  <a:ext uri="{0D108BD9-81ED-4DB2-BD59-A6C34878D82A}">
                    <a16:rowId xmlns:a16="http://schemas.microsoft.com/office/drawing/2014/main" val="1177543683"/>
                  </a:ext>
                </a:extLst>
              </a:tr>
              <a:tr h="356278">
                <a:tc>
                  <a:txBody>
                    <a:bodyPr/>
                    <a:lstStyle/>
                    <a:p>
                      <a:pPr algn="ctr"/>
                      <a:r>
                        <a:rPr lang="en-US" sz="1400" b="0" dirty="0"/>
                        <a:t>VSOP</a:t>
                      </a:r>
                    </a:p>
                  </a:txBody>
                  <a:tcPr/>
                </a:tc>
                <a:tc>
                  <a:txBody>
                    <a:bodyPr/>
                    <a:lstStyle/>
                    <a:p>
                      <a:r>
                        <a:rPr lang="en-US" sz="1400" b="0" dirty="0"/>
                        <a:t>Very Small Outline Package. Has high density 25 mil (.65mm) gull-wing leads and a 300 mil (7.62mm) wide body. Sometimes the term VSOP and SSOP (see below) are interchanged. </a:t>
                      </a:r>
                    </a:p>
                  </a:txBody>
                  <a:tcPr/>
                </a:tc>
                <a:extLst>
                  <a:ext uri="{0D108BD9-81ED-4DB2-BD59-A6C34878D82A}">
                    <a16:rowId xmlns:a16="http://schemas.microsoft.com/office/drawing/2014/main" val="3441429891"/>
                  </a:ext>
                </a:extLst>
              </a:tr>
              <a:tr h="356278">
                <a:tc>
                  <a:txBody>
                    <a:bodyPr/>
                    <a:lstStyle/>
                    <a:p>
                      <a:pPr algn="ctr"/>
                      <a:r>
                        <a:rPr lang="en-US" sz="1400" b="0" dirty="0"/>
                        <a:t>SSOP</a:t>
                      </a:r>
                    </a:p>
                  </a:txBody>
                  <a:tcPr/>
                </a:tc>
                <a:tc>
                  <a:txBody>
                    <a:bodyPr/>
                    <a:lstStyle/>
                    <a:p>
                      <a:r>
                        <a:rPr lang="en-US" sz="1400" b="0" dirty="0"/>
                        <a:t>Shrink Small Outline Package.  Like VSOP has high density 25 mil (.65mm) gull-wing leads but has a smaller 208 mil (5.3mm) case.</a:t>
                      </a:r>
                    </a:p>
                  </a:txBody>
                  <a:tcPr/>
                </a:tc>
                <a:extLst>
                  <a:ext uri="{0D108BD9-81ED-4DB2-BD59-A6C34878D82A}">
                    <a16:rowId xmlns:a16="http://schemas.microsoft.com/office/drawing/2014/main" val="3990870030"/>
                  </a:ext>
                </a:extLst>
              </a:tr>
              <a:tr h="356278">
                <a:tc>
                  <a:txBody>
                    <a:bodyPr/>
                    <a:lstStyle/>
                    <a:p>
                      <a:pPr algn="ctr"/>
                      <a:r>
                        <a:rPr lang="en-US" sz="1400" b="0" dirty="0"/>
                        <a:t>QSOP</a:t>
                      </a:r>
                    </a:p>
                  </a:txBody>
                  <a:tcPr/>
                </a:tc>
                <a:tc>
                  <a:txBody>
                    <a:bodyPr/>
                    <a:lstStyle/>
                    <a:p>
                      <a:r>
                        <a:rPr lang="en-US" sz="1400" b="0" dirty="0"/>
                        <a:t>Quarter Small Outline Package. Same body as SOP and leads with 25 mils (0.635mm) lead pitch.</a:t>
                      </a:r>
                    </a:p>
                  </a:txBody>
                  <a:tcPr/>
                </a:tc>
                <a:extLst>
                  <a:ext uri="{0D108BD9-81ED-4DB2-BD59-A6C34878D82A}">
                    <a16:rowId xmlns:a16="http://schemas.microsoft.com/office/drawing/2014/main" val="2308641157"/>
                  </a:ext>
                </a:extLst>
              </a:tr>
              <a:tr h="356278">
                <a:tc>
                  <a:txBody>
                    <a:bodyPr/>
                    <a:lstStyle/>
                    <a:p>
                      <a:pPr algn="ctr"/>
                      <a:r>
                        <a:rPr lang="en-US" sz="1400" b="0" dirty="0"/>
                        <a:t>TSOP</a:t>
                      </a:r>
                    </a:p>
                  </a:txBody>
                  <a:tcPr/>
                </a:tc>
                <a:tc>
                  <a:txBody>
                    <a:bodyPr/>
                    <a:lstStyle/>
                    <a:p>
                      <a:r>
                        <a:rPr lang="en-US" sz="1400" b="0" dirty="0"/>
                        <a:t>Thin Small Outline Package. A low-profile body (1mm high) with a body width of 300 mils (7.62mm) or larger and fine pitch19.7 mils (0.5mm) leads</a:t>
                      </a:r>
                    </a:p>
                  </a:txBody>
                  <a:tcPr/>
                </a:tc>
                <a:extLst>
                  <a:ext uri="{0D108BD9-81ED-4DB2-BD59-A6C34878D82A}">
                    <a16:rowId xmlns:a16="http://schemas.microsoft.com/office/drawing/2014/main" val="706875972"/>
                  </a:ext>
                </a:extLst>
              </a:tr>
              <a:tr h="356278">
                <a:tc>
                  <a:txBody>
                    <a:bodyPr/>
                    <a:lstStyle/>
                    <a:p>
                      <a:pPr algn="ctr"/>
                      <a:r>
                        <a:rPr lang="en-US" sz="1400" b="0" dirty="0"/>
                        <a:t>TSSOP</a:t>
                      </a:r>
                    </a:p>
                  </a:txBody>
                  <a:tcPr/>
                </a:tc>
                <a:tc>
                  <a:txBody>
                    <a:bodyPr/>
                    <a:lstStyle/>
                    <a:p>
                      <a:r>
                        <a:rPr lang="en-US" sz="1400" b="0" dirty="0"/>
                        <a:t>Thin Shrink Small Outline Package. A low-profile body (1mm high) with a body width of less than 300 mils (7.62mm) and fine pitch19.7 mils (0.5mm) leads</a:t>
                      </a:r>
                    </a:p>
                  </a:txBody>
                  <a:tcPr/>
                </a:tc>
                <a:extLst>
                  <a:ext uri="{0D108BD9-81ED-4DB2-BD59-A6C34878D82A}">
                    <a16:rowId xmlns:a16="http://schemas.microsoft.com/office/drawing/2014/main" val="877053234"/>
                  </a:ext>
                </a:extLst>
              </a:tr>
            </a:tbl>
          </a:graphicData>
        </a:graphic>
      </p:graphicFrame>
    </p:spTree>
    <p:extLst>
      <p:ext uri="{BB962C8B-B14F-4D97-AF65-F5344CB8AC3E}">
        <p14:creationId xmlns:p14="http://schemas.microsoft.com/office/powerpoint/2010/main" val="368205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SOIC – Small Outline IC</a:t>
            </a:r>
          </a:p>
        </p:txBody>
      </p:sp>
      <p:sp>
        <p:nvSpPr>
          <p:cNvPr id="3" name="Content Placeholder 2"/>
          <p:cNvSpPr>
            <a:spLocks noGrp="1"/>
          </p:cNvSpPr>
          <p:nvPr>
            <p:ph idx="1"/>
          </p:nvPr>
        </p:nvSpPr>
        <p:spPr>
          <a:xfrm>
            <a:off x="1141412" y="1694575"/>
            <a:ext cx="6165267" cy="4658096"/>
          </a:xfrm>
        </p:spPr>
        <p:txBody>
          <a:bodyPr>
            <a:normAutofit/>
          </a:bodyPr>
          <a:lstStyle/>
          <a:p>
            <a:pPr marL="0" indent="0">
              <a:buNone/>
            </a:pPr>
            <a:r>
              <a:rPr lang="en-US" sz="2000" dirty="0"/>
              <a:t>As demonstrated by the table on the previous slide, we know that Small Outline IC’s can come in a variety package sizes and lead pitches and densities.</a:t>
            </a:r>
          </a:p>
          <a:p>
            <a:pPr marL="0" indent="0">
              <a:buNone/>
            </a:pPr>
            <a:r>
              <a:rPr lang="en-US" sz="2000" dirty="0"/>
              <a:t>When working with these components it is always important to RTFM the specifications sheets to ensure compatibility with your project.</a:t>
            </a:r>
          </a:p>
          <a:p>
            <a:pPr marL="0" indent="0">
              <a:buNone/>
            </a:pPr>
            <a:endParaRPr lang="en-US" sz="2000" dirty="0"/>
          </a:p>
        </p:txBody>
      </p:sp>
      <p:pic>
        <p:nvPicPr>
          <p:cNvPr id="5" name="Picture 4">
            <a:extLst>
              <a:ext uri="{FF2B5EF4-FFF2-40B4-BE49-F238E27FC236}">
                <a16:creationId xmlns:a16="http://schemas.microsoft.com/office/drawing/2014/main" id="{C51E1FEB-0544-40BE-AB8D-7C7F65CA53C2}"/>
              </a:ext>
            </a:extLst>
          </p:cNvPr>
          <p:cNvPicPr>
            <a:picLocks noChangeAspect="1"/>
          </p:cNvPicPr>
          <p:nvPr/>
        </p:nvPicPr>
        <p:blipFill>
          <a:blip r:embed="rId2">
            <a:duotone>
              <a:prstClr val="black"/>
              <a:schemeClr val="tx2">
                <a:tint val="45000"/>
                <a:satMod val="400000"/>
              </a:schemeClr>
            </a:duotone>
          </a:blip>
          <a:stretch>
            <a:fillRect/>
          </a:stretch>
        </p:blipFill>
        <p:spPr>
          <a:xfrm>
            <a:off x="7306679" y="1694575"/>
            <a:ext cx="4059660" cy="4658096"/>
          </a:xfrm>
          <a:prstGeom prst="rect">
            <a:avLst/>
          </a:prstGeom>
        </p:spPr>
      </p:pic>
    </p:spTree>
    <p:extLst>
      <p:ext uri="{BB962C8B-B14F-4D97-AF65-F5344CB8AC3E}">
        <p14:creationId xmlns:p14="http://schemas.microsoft.com/office/powerpoint/2010/main" val="201122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SOT – Small Outline Transistor</a:t>
            </a:r>
          </a:p>
        </p:txBody>
      </p:sp>
      <p:sp>
        <p:nvSpPr>
          <p:cNvPr id="3" name="Content Placeholder 2"/>
          <p:cNvSpPr>
            <a:spLocks noGrp="1"/>
          </p:cNvSpPr>
          <p:nvPr>
            <p:ph idx="1"/>
          </p:nvPr>
        </p:nvSpPr>
        <p:spPr>
          <a:xfrm>
            <a:off x="1141412" y="1277482"/>
            <a:ext cx="10184313" cy="3280010"/>
          </a:xfrm>
        </p:spPr>
        <p:txBody>
          <a:bodyPr>
            <a:normAutofit/>
          </a:bodyPr>
          <a:lstStyle/>
          <a:p>
            <a:pPr marL="0" indent="0">
              <a:buNone/>
            </a:pPr>
            <a:r>
              <a:rPr lang="en-US" sz="2000" dirty="0"/>
              <a:t>A small outline transistor (SOT) is a family of small footprint, discrete surface mount transistor.  </a:t>
            </a:r>
          </a:p>
          <a:p>
            <a:pPr marL="0" indent="0">
              <a:buNone/>
            </a:pPr>
            <a:r>
              <a:rPr lang="en-US" sz="2000" dirty="0"/>
              <a:t>The most common are the SOT23 variations.  </a:t>
            </a:r>
          </a:p>
          <a:p>
            <a:pPr marL="0" indent="0">
              <a:buNone/>
            </a:pPr>
            <a:r>
              <a:rPr lang="en-US" sz="2000" dirty="0"/>
              <a:t>The nomenclature for SOT components is </a:t>
            </a:r>
            <a:r>
              <a:rPr lang="en-US" sz="2000" dirty="0">
                <a:solidFill>
                  <a:srgbClr val="00B0F0"/>
                </a:solidFill>
              </a:rPr>
              <a:t>SOT&lt;</a:t>
            </a:r>
            <a:r>
              <a:rPr lang="en-US" sz="2000" dirty="0">
                <a:solidFill>
                  <a:schemeClr val="accent6"/>
                </a:solidFill>
              </a:rPr>
              <a:t>serial</a:t>
            </a:r>
            <a:r>
              <a:rPr lang="en-US" sz="2000" dirty="0">
                <a:solidFill>
                  <a:srgbClr val="00B0F0"/>
                </a:solidFill>
              </a:rPr>
              <a:t>&gt;[-&lt;</a:t>
            </a:r>
            <a:r>
              <a:rPr lang="en-US" sz="2000" dirty="0">
                <a:solidFill>
                  <a:schemeClr val="accent6"/>
                </a:solidFill>
              </a:rPr>
              <a:t>variant</a:t>
            </a:r>
            <a:r>
              <a:rPr lang="en-US" sz="2000" dirty="0">
                <a:solidFill>
                  <a:srgbClr val="00B0F0"/>
                </a:solidFill>
              </a:rPr>
              <a:t>&gt;]</a:t>
            </a:r>
            <a:r>
              <a:rPr lang="en-US" sz="2000" dirty="0"/>
              <a:t> where serial is the JEDEC SOT specification number and variant is an accepted variation (e.g. SOT23-3).   </a:t>
            </a:r>
          </a:p>
          <a:p>
            <a:pPr marL="0" indent="0">
              <a:buNone/>
            </a:pPr>
            <a:r>
              <a:rPr lang="en-US" sz="2000" dirty="0"/>
              <a:t>Note: Several different SOT specification may use the same basic body shape but with slightly different dimensions.</a:t>
            </a:r>
          </a:p>
          <a:p>
            <a:pPr marL="0" indent="0">
              <a:buNone/>
            </a:pPr>
            <a:r>
              <a:rPr lang="en-US" sz="2000" dirty="0"/>
              <a:t>Here are a few examples of SOT packages.</a:t>
            </a:r>
          </a:p>
        </p:txBody>
      </p:sp>
      <p:pic>
        <p:nvPicPr>
          <p:cNvPr id="7" name="Picture 6">
            <a:extLst>
              <a:ext uri="{FF2B5EF4-FFF2-40B4-BE49-F238E27FC236}">
                <a16:creationId xmlns:a16="http://schemas.microsoft.com/office/drawing/2014/main" id="{0E14B1D8-BC68-464C-886C-03286C44AA5F}"/>
              </a:ext>
            </a:extLst>
          </p:cNvPr>
          <p:cNvPicPr>
            <a:picLocks noChangeAspect="1"/>
          </p:cNvPicPr>
          <p:nvPr/>
        </p:nvPicPr>
        <p:blipFill>
          <a:blip r:embed="rId2"/>
          <a:stretch>
            <a:fillRect/>
          </a:stretch>
        </p:blipFill>
        <p:spPr>
          <a:xfrm>
            <a:off x="1838434" y="4557492"/>
            <a:ext cx="1246316" cy="1287630"/>
          </a:xfrm>
          <a:prstGeom prst="rect">
            <a:avLst/>
          </a:prstGeom>
        </p:spPr>
      </p:pic>
      <p:pic>
        <p:nvPicPr>
          <p:cNvPr id="8" name="Picture 7">
            <a:extLst>
              <a:ext uri="{FF2B5EF4-FFF2-40B4-BE49-F238E27FC236}">
                <a16:creationId xmlns:a16="http://schemas.microsoft.com/office/drawing/2014/main" id="{180C5F83-F998-4181-9BB6-E6F0940871C1}"/>
              </a:ext>
            </a:extLst>
          </p:cNvPr>
          <p:cNvPicPr>
            <a:picLocks noChangeAspect="1"/>
          </p:cNvPicPr>
          <p:nvPr/>
        </p:nvPicPr>
        <p:blipFill>
          <a:blip r:embed="rId3"/>
          <a:stretch>
            <a:fillRect/>
          </a:stretch>
        </p:blipFill>
        <p:spPr>
          <a:xfrm>
            <a:off x="3304459" y="4548573"/>
            <a:ext cx="1361443" cy="1287630"/>
          </a:xfrm>
          <a:prstGeom prst="rect">
            <a:avLst/>
          </a:prstGeom>
        </p:spPr>
      </p:pic>
      <p:pic>
        <p:nvPicPr>
          <p:cNvPr id="10" name="Picture 9">
            <a:extLst>
              <a:ext uri="{FF2B5EF4-FFF2-40B4-BE49-F238E27FC236}">
                <a16:creationId xmlns:a16="http://schemas.microsoft.com/office/drawing/2014/main" id="{BD3B0ECD-8FC2-4581-A13B-5821DB870FBE}"/>
              </a:ext>
            </a:extLst>
          </p:cNvPr>
          <p:cNvPicPr>
            <a:picLocks noChangeAspect="1"/>
          </p:cNvPicPr>
          <p:nvPr/>
        </p:nvPicPr>
        <p:blipFill>
          <a:blip r:embed="rId4"/>
          <a:stretch>
            <a:fillRect/>
          </a:stretch>
        </p:blipFill>
        <p:spPr>
          <a:xfrm>
            <a:off x="4885609" y="4547448"/>
            <a:ext cx="1361443" cy="1304033"/>
          </a:xfrm>
          <a:prstGeom prst="rect">
            <a:avLst/>
          </a:prstGeom>
        </p:spPr>
      </p:pic>
      <p:pic>
        <p:nvPicPr>
          <p:cNvPr id="12" name="Picture 11">
            <a:extLst>
              <a:ext uri="{FF2B5EF4-FFF2-40B4-BE49-F238E27FC236}">
                <a16:creationId xmlns:a16="http://schemas.microsoft.com/office/drawing/2014/main" id="{C086A74C-5B80-4DB7-BF07-3999DA3435BA}"/>
              </a:ext>
            </a:extLst>
          </p:cNvPr>
          <p:cNvPicPr>
            <a:picLocks noChangeAspect="1"/>
          </p:cNvPicPr>
          <p:nvPr/>
        </p:nvPicPr>
        <p:blipFill>
          <a:blip r:embed="rId5"/>
          <a:stretch>
            <a:fillRect/>
          </a:stretch>
        </p:blipFill>
        <p:spPr>
          <a:xfrm>
            <a:off x="6466759" y="4547448"/>
            <a:ext cx="1257514" cy="1293443"/>
          </a:xfrm>
          <a:prstGeom prst="rect">
            <a:avLst/>
          </a:prstGeom>
        </p:spPr>
      </p:pic>
      <p:pic>
        <p:nvPicPr>
          <p:cNvPr id="13" name="Picture 12">
            <a:extLst>
              <a:ext uri="{FF2B5EF4-FFF2-40B4-BE49-F238E27FC236}">
                <a16:creationId xmlns:a16="http://schemas.microsoft.com/office/drawing/2014/main" id="{31437462-B76C-43F8-8184-9756F316C881}"/>
              </a:ext>
            </a:extLst>
          </p:cNvPr>
          <p:cNvPicPr>
            <a:picLocks noChangeAspect="1"/>
          </p:cNvPicPr>
          <p:nvPr/>
        </p:nvPicPr>
        <p:blipFill>
          <a:blip r:embed="rId6"/>
          <a:stretch>
            <a:fillRect/>
          </a:stretch>
        </p:blipFill>
        <p:spPr>
          <a:xfrm>
            <a:off x="7943979" y="4500148"/>
            <a:ext cx="1120812" cy="1344974"/>
          </a:xfrm>
          <a:prstGeom prst="rect">
            <a:avLst/>
          </a:prstGeom>
        </p:spPr>
      </p:pic>
      <p:pic>
        <p:nvPicPr>
          <p:cNvPr id="14" name="Picture 13">
            <a:extLst>
              <a:ext uri="{FF2B5EF4-FFF2-40B4-BE49-F238E27FC236}">
                <a16:creationId xmlns:a16="http://schemas.microsoft.com/office/drawing/2014/main" id="{6BFC459B-06B9-4FBD-A35A-967DF3769E27}"/>
              </a:ext>
            </a:extLst>
          </p:cNvPr>
          <p:cNvPicPr>
            <a:picLocks noChangeAspect="1"/>
          </p:cNvPicPr>
          <p:nvPr/>
        </p:nvPicPr>
        <p:blipFill>
          <a:blip r:embed="rId7"/>
          <a:stretch>
            <a:fillRect/>
          </a:stretch>
        </p:blipFill>
        <p:spPr>
          <a:xfrm>
            <a:off x="9284496" y="4483831"/>
            <a:ext cx="1030577" cy="1341386"/>
          </a:xfrm>
          <a:prstGeom prst="rect">
            <a:avLst/>
          </a:prstGeom>
        </p:spPr>
      </p:pic>
      <p:sp>
        <p:nvSpPr>
          <p:cNvPr id="16" name="TextBox 15">
            <a:extLst>
              <a:ext uri="{FF2B5EF4-FFF2-40B4-BE49-F238E27FC236}">
                <a16:creationId xmlns:a16="http://schemas.microsoft.com/office/drawing/2014/main" id="{739BD4C8-EDF9-46E2-970A-CFBE142EA5CC}"/>
              </a:ext>
            </a:extLst>
          </p:cNvPr>
          <p:cNvSpPr txBox="1"/>
          <p:nvPr/>
        </p:nvSpPr>
        <p:spPr>
          <a:xfrm>
            <a:off x="1945970" y="5825218"/>
            <a:ext cx="1031244" cy="923330"/>
          </a:xfrm>
          <a:prstGeom prst="rect">
            <a:avLst/>
          </a:prstGeom>
          <a:noFill/>
        </p:spPr>
        <p:txBody>
          <a:bodyPr wrap="none" rtlCol="0">
            <a:spAutoFit/>
          </a:bodyPr>
          <a:lstStyle/>
          <a:p>
            <a:pPr algn="ctr"/>
            <a:r>
              <a:rPr lang="en-US" dirty="0">
                <a:solidFill>
                  <a:schemeClr val="accent6"/>
                </a:solidFill>
              </a:rPr>
              <a:t>SOT23-3</a:t>
            </a:r>
          </a:p>
          <a:p>
            <a:pPr algn="ctr"/>
            <a:r>
              <a:rPr lang="en-US" dirty="0">
                <a:solidFill>
                  <a:schemeClr val="accent6"/>
                </a:solidFill>
              </a:rPr>
              <a:t>SOT323</a:t>
            </a:r>
          </a:p>
          <a:p>
            <a:pPr algn="ctr"/>
            <a:r>
              <a:rPr lang="en-US" dirty="0">
                <a:solidFill>
                  <a:schemeClr val="accent6"/>
                </a:solidFill>
              </a:rPr>
              <a:t>SOT416</a:t>
            </a:r>
          </a:p>
        </p:txBody>
      </p:sp>
      <p:sp>
        <p:nvSpPr>
          <p:cNvPr id="18" name="TextBox 17">
            <a:extLst>
              <a:ext uri="{FF2B5EF4-FFF2-40B4-BE49-F238E27FC236}">
                <a16:creationId xmlns:a16="http://schemas.microsoft.com/office/drawing/2014/main" id="{0A42F824-B90B-4682-B254-409416972FE6}"/>
              </a:ext>
            </a:extLst>
          </p:cNvPr>
          <p:cNvSpPr txBox="1"/>
          <p:nvPr/>
        </p:nvSpPr>
        <p:spPr>
          <a:xfrm>
            <a:off x="3469558" y="5825219"/>
            <a:ext cx="1031243" cy="646331"/>
          </a:xfrm>
          <a:prstGeom prst="rect">
            <a:avLst/>
          </a:prstGeom>
          <a:noFill/>
        </p:spPr>
        <p:txBody>
          <a:bodyPr wrap="none" rtlCol="0">
            <a:spAutoFit/>
          </a:bodyPr>
          <a:lstStyle/>
          <a:p>
            <a:pPr algn="ctr"/>
            <a:r>
              <a:rPr lang="en-US" dirty="0">
                <a:solidFill>
                  <a:schemeClr val="accent6"/>
                </a:solidFill>
              </a:rPr>
              <a:t>SOT23-5</a:t>
            </a:r>
          </a:p>
          <a:p>
            <a:pPr algn="ctr"/>
            <a:r>
              <a:rPr lang="en-US" dirty="0">
                <a:solidFill>
                  <a:schemeClr val="accent6"/>
                </a:solidFill>
              </a:rPr>
              <a:t>SOT353</a:t>
            </a:r>
          </a:p>
        </p:txBody>
      </p:sp>
      <p:sp>
        <p:nvSpPr>
          <p:cNvPr id="19" name="TextBox 18">
            <a:extLst>
              <a:ext uri="{FF2B5EF4-FFF2-40B4-BE49-F238E27FC236}">
                <a16:creationId xmlns:a16="http://schemas.microsoft.com/office/drawing/2014/main" id="{DFC09AB6-9185-481B-8B21-44449A5AA944}"/>
              </a:ext>
            </a:extLst>
          </p:cNvPr>
          <p:cNvSpPr txBox="1"/>
          <p:nvPr/>
        </p:nvSpPr>
        <p:spPr>
          <a:xfrm>
            <a:off x="5050708" y="5825218"/>
            <a:ext cx="1031244" cy="646331"/>
          </a:xfrm>
          <a:prstGeom prst="rect">
            <a:avLst/>
          </a:prstGeom>
          <a:noFill/>
        </p:spPr>
        <p:txBody>
          <a:bodyPr wrap="none" rtlCol="0">
            <a:spAutoFit/>
          </a:bodyPr>
          <a:lstStyle/>
          <a:p>
            <a:pPr algn="ctr"/>
            <a:r>
              <a:rPr lang="en-US" dirty="0">
                <a:solidFill>
                  <a:schemeClr val="accent6"/>
                </a:solidFill>
              </a:rPr>
              <a:t>SOT23-6</a:t>
            </a:r>
          </a:p>
          <a:p>
            <a:pPr algn="ctr"/>
            <a:r>
              <a:rPr lang="en-US" dirty="0">
                <a:solidFill>
                  <a:schemeClr val="accent6"/>
                </a:solidFill>
              </a:rPr>
              <a:t>SOT363</a:t>
            </a:r>
          </a:p>
        </p:txBody>
      </p:sp>
      <p:sp>
        <p:nvSpPr>
          <p:cNvPr id="20" name="TextBox 19">
            <a:extLst>
              <a:ext uri="{FF2B5EF4-FFF2-40B4-BE49-F238E27FC236}">
                <a16:creationId xmlns:a16="http://schemas.microsoft.com/office/drawing/2014/main" id="{A623C007-2D5D-46C9-9566-3A0AD04682F3}"/>
              </a:ext>
            </a:extLst>
          </p:cNvPr>
          <p:cNvSpPr txBox="1"/>
          <p:nvPr/>
        </p:nvSpPr>
        <p:spPr>
          <a:xfrm>
            <a:off x="6579894" y="5825218"/>
            <a:ext cx="1031243" cy="369332"/>
          </a:xfrm>
          <a:prstGeom prst="rect">
            <a:avLst/>
          </a:prstGeom>
          <a:noFill/>
        </p:spPr>
        <p:txBody>
          <a:bodyPr wrap="none" rtlCol="0">
            <a:spAutoFit/>
          </a:bodyPr>
          <a:lstStyle/>
          <a:p>
            <a:pPr algn="ctr"/>
            <a:r>
              <a:rPr lang="en-US" dirty="0">
                <a:solidFill>
                  <a:schemeClr val="accent6"/>
                </a:solidFill>
              </a:rPr>
              <a:t>SOT23-8</a:t>
            </a:r>
          </a:p>
        </p:txBody>
      </p:sp>
      <p:sp>
        <p:nvSpPr>
          <p:cNvPr id="22" name="TextBox 21">
            <a:extLst>
              <a:ext uri="{FF2B5EF4-FFF2-40B4-BE49-F238E27FC236}">
                <a16:creationId xmlns:a16="http://schemas.microsoft.com/office/drawing/2014/main" id="{ECA8C417-3086-4F18-813B-435ECC957F22}"/>
              </a:ext>
            </a:extLst>
          </p:cNvPr>
          <p:cNvSpPr txBox="1"/>
          <p:nvPr/>
        </p:nvSpPr>
        <p:spPr>
          <a:xfrm>
            <a:off x="8027235" y="5825217"/>
            <a:ext cx="954299" cy="646331"/>
          </a:xfrm>
          <a:prstGeom prst="rect">
            <a:avLst/>
          </a:prstGeom>
          <a:noFill/>
        </p:spPr>
        <p:txBody>
          <a:bodyPr wrap="none" rtlCol="0">
            <a:spAutoFit/>
          </a:bodyPr>
          <a:lstStyle/>
          <a:p>
            <a:pPr algn="ctr"/>
            <a:r>
              <a:rPr lang="en-US" dirty="0">
                <a:solidFill>
                  <a:schemeClr val="accent6"/>
                </a:solidFill>
              </a:rPr>
              <a:t>SOT143</a:t>
            </a:r>
          </a:p>
          <a:p>
            <a:pPr algn="ctr"/>
            <a:r>
              <a:rPr lang="en-US" dirty="0">
                <a:solidFill>
                  <a:schemeClr val="accent6"/>
                </a:solidFill>
              </a:rPr>
              <a:t>SOT343</a:t>
            </a:r>
          </a:p>
        </p:txBody>
      </p:sp>
      <p:sp>
        <p:nvSpPr>
          <p:cNvPr id="24" name="TextBox 23">
            <a:extLst>
              <a:ext uri="{FF2B5EF4-FFF2-40B4-BE49-F238E27FC236}">
                <a16:creationId xmlns:a16="http://schemas.microsoft.com/office/drawing/2014/main" id="{3AB79E8C-B62B-4CE9-AA70-1EB871987A01}"/>
              </a:ext>
            </a:extLst>
          </p:cNvPr>
          <p:cNvSpPr txBox="1"/>
          <p:nvPr/>
        </p:nvSpPr>
        <p:spPr>
          <a:xfrm>
            <a:off x="9284161" y="5825217"/>
            <a:ext cx="1031244" cy="369332"/>
          </a:xfrm>
          <a:prstGeom prst="rect">
            <a:avLst/>
          </a:prstGeom>
          <a:noFill/>
        </p:spPr>
        <p:txBody>
          <a:bodyPr wrap="none" rtlCol="0">
            <a:spAutoFit/>
          </a:bodyPr>
          <a:lstStyle/>
          <a:p>
            <a:pPr algn="ctr"/>
            <a:r>
              <a:rPr lang="en-US" dirty="0">
                <a:solidFill>
                  <a:schemeClr val="accent6"/>
                </a:solidFill>
              </a:rPr>
              <a:t>SOT89-3</a:t>
            </a:r>
          </a:p>
        </p:txBody>
      </p:sp>
    </p:spTree>
    <p:extLst>
      <p:ext uri="{BB962C8B-B14F-4D97-AF65-F5344CB8AC3E}">
        <p14:creationId xmlns:p14="http://schemas.microsoft.com/office/powerpoint/2010/main" val="3009543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Ion</Template>
  <TotalTime>4925</TotalTime>
  <Words>1785</Words>
  <Application>Microsoft Office PowerPoint</Application>
  <PresentationFormat>Widescreen</PresentationFormat>
  <Paragraphs>210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Tw Cen MT</vt:lpstr>
      <vt:lpstr>Circuit</vt:lpstr>
      <vt:lpstr>Working with  Surface-Mount Technology</vt:lpstr>
      <vt:lpstr>What is Surface-Mount Technology?</vt:lpstr>
      <vt:lpstr>Common Abbreviations</vt:lpstr>
      <vt:lpstr>Surface-Mount Packages</vt:lpstr>
      <vt:lpstr>Surface-Mount Packaging</vt:lpstr>
      <vt:lpstr>Flat Chip SMP</vt:lpstr>
      <vt:lpstr>SOIC – Small Outline IC</vt:lpstr>
      <vt:lpstr>SOIC – Small Outline IC</vt:lpstr>
      <vt:lpstr>SOT – Small Outline Transistor</vt:lpstr>
      <vt:lpstr>PLCC – Plastic Leaded Chip Carrier</vt:lpstr>
      <vt:lpstr>QFP – Quad Flat Pack </vt:lpstr>
      <vt:lpstr>Reflow Soldering SMT</vt:lpstr>
      <vt:lpstr>Traditional Soldering SMT</vt:lpstr>
      <vt:lpstr>Surface-Mount Project</vt:lpstr>
      <vt:lpstr>Arduino Nano SMD LED</vt:lpstr>
      <vt:lpstr>Arduino Nano SMD LED</vt:lpstr>
      <vt:lpstr>Arduino Nano SMD LED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Neopixels</dc:title>
  <dc:creator>Richard Gowen</dc:creator>
  <cp:lastModifiedBy>Richard Gowen</cp:lastModifiedBy>
  <cp:revision>49</cp:revision>
  <dcterms:created xsi:type="dcterms:W3CDTF">2016-07-23T15:05:28Z</dcterms:created>
  <dcterms:modified xsi:type="dcterms:W3CDTF">2020-10-28T13:23:14Z</dcterms:modified>
</cp:coreProperties>
</file>